
<file path=[Content_Types].xml><?xml version="1.0" encoding="utf-8"?>
<Types xmlns="http://schemas.openxmlformats.org/package/2006/content-types">
  <Default Extension="png" ContentType="image/png"/>
  <Default Extension="jfif" ContentType="image/jpe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5" r:id="rId3"/>
    <p:sldMasterId id="2147483679" r:id="rId4"/>
  </p:sldMasterIdLst>
  <p:notesMasterIdLst>
    <p:notesMasterId r:id="rId66"/>
  </p:notesMasterIdLst>
  <p:sldIdLst>
    <p:sldId id="403" r:id="rId5"/>
    <p:sldId id="404" r:id="rId6"/>
    <p:sldId id="397" r:id="rId7"/>
    <p:sldId id="264" r:id="rId8"/>
    <p:sldId id="289" r:id="rId9"/>
    <p:sldId id="290" r:id="rId10"/>
    <p:sldId id="291" r:id="rId11"/>
    <p:sldId id="292" r:id="rId12"/>
    <p:sldId id="293" r:id="rId13"/>
    <p:sldId id="294" r:id="rId14"/>
    <p:sldId id="265" r:id="rId15"/>
    <p:sldId id="295" r:id="rId16"/>
    <p:sldId id="296" r:id="rId17"/>
    <p:sldId id="299" r:id="rId18"/>
    <p:sldId id="297" r:id="rId19"/>
    <p:sldId id="302" r:id="rId20"/>
    <p:sldId id="303" r:id="rId21"/>
    <p:sldId id="305" r:id="rId22"/>
    <p:sldId id="311" r:id="rId23"/>
    <p:sldId id="312" r:id="rId24"/>
    <p:sldId id="313" r:id="rId25"/>
    <p:sldId id="314" r:id="rId26"/>
    <p:sldId id="315" r:id="rId27"/>
    <p:sldId id="322" r:id="rId28"/>
    <p:sldId id="323" r:id="rId29"/>
    <p:sldId id="304" r:id="rId30"/>
    <p:sldId id="298" r:id="rId31"/>
    <p:sldId id="325" r:id="rId32"/>
    <p:sldId id="324" r:id="rId33"/>
    <p:sldId id="326" r:id="rId34"/>
    <p:sldId id="327" r:id="rId35"/>
    <p:sldId id="328" r:id="rId36"/>
    <p:sldId id="344" r:id="rId37"/>
    <p:sldId id="345" r:id="rId38"/>
    <p:sldId id="268" r:id="rId39"/>
    <p:sldId id="392" r:id="rId40"/>
    <p:sldId id="401" r:id="rId41"/>
    <p:sldId id="400" r:id="rId42"/>
    <p:sldId id="279" r:id="rId43"/>
    <p:sldId id="351" r:id="rId44"/>
    <p:sldId id="348" r:id="rId45"/>
    <p:sldId id="352" r:id="rId46"/>
    <p:sldId id="332" r:id="rId47"/>
    <p:sldId id="333" r:id="rId48"/>
    <p:sldId id="256" r:id="rId49"/>
    <p:sldId id="336" r:id="rId50"/>
    <p:sldId id="337" r:id="rId51"/>
    <p:sldId id="338" r:id="rId52"/>
    <p:sldId id="391" r:id="rId53"/>
    <p:sldId id="339" r:id="rId54"/>
    <p:sldId id="341" r:id="rId55"/>
    <p:sldId id="257" r:id="rId56"/>
    <p:sldId id="340" r:id="rId57"/>
    <p:sldId id="353" r:id="rId58"/>
    <p:sldId id="389" r:id="rId59"/>
    <p:sldId id="390" r:id="rId60"/>
    <p:sldId id="354" r:id="rId61"/>
    <p:sldId id="349" r:id="rId62"/>
    <p:sldId id="278" r:id="rId63"/>
    <p:sldId id="355" r:id="rId64"/>
    <p:sldId id="356" r:id="rId6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432" userDrawn="1">
          <p15:clr>
            <a:srgbClr val="A4A3A4"/>
          </p15:clr>
        </p15:guide>
        <p15:guide id="2" pos="7256" userDrawn="1">
          <p15:clr>
            <a:srgbClr val="A4A3A4"/>
          </p15:clr>
        </p15:guide>
        <p15:guide id="3" orient="horz" pos="648" userDrawn="1">
          <p15:clr>
            <a:srgbClr val="A4A3A4"/>
          </p15:clr>
        </p15:guide>
        <p15:guide id="4" orient="horz" pos="696"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CC"/>
    <a:srgbClr val="7FC746"/>
    <a:srgbClr val="375179"/>
    <a:srgbClr val="DDF3FF"/>
    <a:srgbClr val="C9AD80"/>
    <a:srgbClr val="FFECC6"/>
    <a:srgbClr val="D52C23"/>
    <a:srgbClr val="F8E0B6"/>
    <a:srgbClr val="F1D3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3" autoAdjust="0"/>
    <p:restoredTop sz="96314" autoAdjust="0"/>
  </p:normalViewPr>
  <p:slideViewPr>
    <p:cSldViewPr snapToGrid="0" showGuides="1">
      <p:cViewPr varScale="1">
        <p:scale>
          <a:sx n="53" d="100"/>
          <a:sy n="53" d="100"/>
        </p:scale>
        <p:origin x="-510" y="-96"/>
      </p:cViewPr>
      <p:guideLst>
        <p:guide orient="horz" pos="648"/>
        <p:guide orient="horz" pos="696"/>
        <p:guide orient="horz" pos="3928"/>
        <p:guide orient="horz" pos="3864"/>
        <p:guide pos="432"/>
        <p:guide pos="72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CA85455D-DC5E-42F7-900A-A8F2320BAD48}"/>
    <pc:docChg chg="undo custSel addSld delSld modSld sldOrd addMainMaster delMainMaster modMainMaster">
      <pc:chgData name="Thúy Mai" userId="222f1c7e07c9bd7a" providerId="LiveId" clId="{CA85455D-DC5E-42F7-900A-A8F2320BAD48}" dt="2023-05-31T10:33:01.198" v="6636"/>
      <pc:docMkLst>
        <pc:docMk/>
      </pc:docMkLst>
      <pc:sldChg chg="add del modTransition setBg">
        <pc:chgData name="Thúy Mai" userId="222f1c7e07c9bd7a" providerId="LiveId" clId="{CA85455D-DC5E-42F7-900A-A8F2320BAD48}" dt="2023-05-29T07:18:03.710" v="3403" actId="47"/>
        <pc:sldMkLst>
          <pc:docMk/>
          <pc:sldMk cId="3989636801" sldId="256"/>
        </pc:sldMkLst>
      </pc:sldChg>
      <pc:sldChg chg="addSp delSp modSp add mod modTransition setBg delAnim modAnim">
        <pc:chgData name="Thúy Mai" userId="222f1c7e07c9bd7a" providerId="LiveId" clId="{CA85455D-DC5E-42F7-900A-A8F2320BAD48}" dt="2023-05-31T10:30:55.597" v="6618" actId="167"/>
        <pc:sldMkLst>
          <pc:docMk/>
          <pc:sldMk cId="4176720637" sldId="256"/>
        </pc:sldMkLst>
        <pc:spChg chg="add del mod">
          <ac:chgData name="Thúy Mai" userId="222f1c7e07c9bd7a" providerId="LiveId" clId="{CA85455D-DC5E-42F7-900A-A8F2320BAD48}" dt="2023-05-30T09:15:00.951" v="5325"/>
          <ac:spMkLst>
            <pc:docMk/>
            <pc:sldMk cId="4176720637" sldId="256"/>
            <ac:spMk id="5" creationId="{3AE50930-CC70-896B-1274-EC1FA77B756E}"/>
          </ac:spMkLst>
        </pc:spChg>
        <pc:spChg chg="add del mod">
          <ac:chgData name="Thúy Mai" userId="222f1c7e07c9bd7a" providerId="LiveId" clId="{CA85455D-DC5E-42F7-900A-A8F2320BAD48}" dt="2023-05-31T10:20:54.141" v="6336" actId="21"/>
          <ac:spMkLst>
            <pc:docMk/>
            <pc:sldMk cId="4176720637" sldId="256"/>
            <ac:spMk id="5" creationId="{A9CE024C-9E20-A22D-E477-0E28AFB64498}"/>
          </ac:spMkLst>
        </pc:spChg>
        <pc:spChg chg="mod">
          <ac:chgData name="Thúy Mai" userId="222f1c7e07c9bd7a" providerId="LiveId" clId="{CA85455D-DC5E-42F7-900A-A8F2320BAD48}" dt="2023-05-31T09:48:31.561" v="5506" actId="14100"/>
          <ac:spMkLst>
            <pc:docMk/>
            <pc:sldMk cId="4176720637" sldId="256"/>
            <ac:spMk id="16" creationId="{00000000-0000-0000-0000-000000000000}"/>
          </ac:spMkLst>
        </pc:spChg>
        <pc:spChg chg="mod">
          <ac:chgData name="Thúy Mai" userId="222f1c7e07c9bd7a" providerId="LiveId" clId="{CA85455D-DC5E-42F7-900A-A8F2320BAD48}" dt="2023-05-31T09:48:28.093" v="5505" actId="1076"/>
          <ac:spMkLst>
            <pc:docMk/>
            <pc:sldMk cId="4176720637" sldId="256"/>
            <ac:spMk id="17" creationId="{00000000-0000-0000-0000-000000000000}"/>
          </ac:spMkLst>
        </pc:spChg>
        <pc:spChg chg="mod">
          <ac:chgData name="Thúy Mai" userId="222f1c7e07c9bd7a" providerId="LiveId" clId="{CA85455D-DC5E-42F7-900A-A8F2320BAD48}" dt="2023-05-31T09:48:26.392" v="5504" actId="1076"/>
          <ac:spMkLst>
            <pc:docMk/>
            <pc:sldMk cId="4176720637" sldId="256"/>
            <ac:spMk id="18" creationId="{00000000-0000-0000-0000-000000000000}"/>
          </ac:spMkLst>
        </pc:spChg>
        <pc:spChg chg="del">
          <ac:chgData name="Thúy Mai" userId="222f1c7e07c9bd7a" providerId="LiveId" clId="{CA85455D-DC5E-42F7-900A-A8F2320BAD48}" dt="2023-05-29T07:36:49.519" v="3529" actId="478"/>
          <ac:spMkLst>
            <pc:docMk/>
            <pc:sldMk cId="4176720637" sldId="256"/>
            <ac:spMk id="19" creationId="{00000000-0000-0000-0000-000000000000}"/>
          </ac:spMkLst>
        </pc:spChg>
        <pc:spChg chg="mod">
          <ac:chgData name="Thúy Mai" userId="222f1c7e07c9bd7a" providerId="LiveId" clId="{CA85455D-DC5E-42F7-900A-A8F2320BAD48}" dt="2023-05-31T09:47:49.629" v="5495" actId="255"/>
          <ac:spMkLst>
            <pc:docMk/>
            <pc:sldMk cId="4176720637" sldId="256"/>
            <ac:spMk id="22" creationId="{00000000-0000-0000-0000-000000000000}"/>
          </ac:spMkLst>
        </pc:spChg>
        <pc:spChg chg="mod">
          <ac:chgData name="Thúy Mai" userId="222f1c7e07c9bd7a" providerId="LiveId" clId="{CA85455D-DC5E-42F7-900A-A8F2320BAD48}" dt="2023-05-31T09:47:49.629" v="5495" actId="255"/>
          <ac:spMkLst>
            <pc:docMk/>
            <pc:sldMk cId="4176720637" sldId="256"/>
            <ac:spMk id="24" creationId="{00000000-0000-0000-0000-000000000000}"/>
          </ac:spMkLst>
        </pc:spChg>
        <pc:spChg chg="mod">
          <ac:chgData name="Thúy Mai" userId="222f1c7e07c9bd7a" providerId="LiveId" clId="{CA85455D-DC5E-42F7-900A-A8F2320BAD48}" dt="2023-05-31T09:48:08.289" v="5499" actId="13926"/>
          <ac:spMkLst>
            <pc:docMk/>
            <pc:sldMk cId="4176720637" sldId="256"/>
            <ac:spMk id="25" creationId="{00000000-0000-0000-0000-000000000000}"/>
          </ac:spMkLst>
        </pc:spChg>
        <pc:spChg chg="del">
          <ac:chgData name="Thúy Mai" userId="222f1c7e07c9bd7a" providerId="LiveId" clId="{CA85455D-DC5E-42F7-900A-A8F2320BAD48}" dt="2023-05-29T07:36:49.519" v="3529" actId="478"/>
          <ac:spMkLst>
            <pc:docMk/>
            <pc:sldMk cId="4176720637" sldId="256"/>
            <ac:spMk id="26" creationId="{00000000-0000-0000-0000-000000000000}"/>
          </ac:spMkLst>
        </pc:spChg>
        <pc:spChg chg="mod">
          <ac:chgData name="Thúy Mai" userId="222f1c7e07c9bd7a" providerId="LiveId" clId="{CA85455D-DC5E-42F7-900A-A8F2320BAD48}" dt="2023-05-31T09:47:49.629" v="5495" actId="255"/>
          <ac:spMkLst>
            <pc:docMk/>
            <pc:sldMk cId="4176720637" sldId="256"/>
            <ac:spMk id="27" creationId="{00000000-0000-0000-0000-000000000000}"/>
          </ac:spMkLst>
        </pc:spChg>
        <pc:picChg chg="mod ord">
          <ac:chgData name="Thúy Mai" userId="222f1c7e07c9bd7a" providerId="LiveId" clId="{CA85455D-DC5E-42F7-900A-A8F2320BAD48}" dt="2023-05-31T10:30:55.597" v="6618" actId="167"/>
          <ac:picMkLst>
            <pc:docMk/>
            <pc:sldMk cId="4176720637" sldId="256"/>
            <ac:picMk id="4" creationId="{00000000-0000-0000-0000-000000000000}"/>
          </ac:picMkLst>
        </pc:picChg>
        <pc:picChg chg="mod">
          <ac:chgData name="Thúy Mai" userId="222f1c7e07c9bd7a" providerId="LiveId" clId="{CA85455D-DC5E-42F7-900A-A8F2320BAD48}" dt="2023-05-31T09:47:49.629" v="5495" actId="255"/>
          <ac:picMkLst>
            <pc:docMk/>
            <pc:sldMk cId="4176720637" sldId="256"/>
            <ac:picMk id="8" creationId="{00000000-0000-0000-0000-000000000000}"/>
          </ac:picMkLst>
        </pc:picChg>
        <pc:picChg chg="del">
          <ac:chgData name="Thúy Mai" userId="222f1c7e07c9bd7a" providerId="LiveId" clId="{CA85455D-DC5E-42F7-900A-A8F2320BAD48}" dt="2023-05-29T07:36:49.519" v="3529" actId="478"/>
          <ac:picMkLst>
            <pc:docMk/>
            <pc:sldMk cId="4176720637" sldId="256"/>
            <ac:picMk id="9" creationId="{00000000-0000-0000-0000-000000000000}"/>
          </ac:picMkLst>
        </pc:picChg>
        <pc:picChg chg="mod">
          <ac:chgData name="Thúy Mai" userId="222f1c7e07c9bd7a" providerId="LiveId" clId="{CA85455D-DC5E-42F7-900A-A8F2320BAD48}" dt="2023-05-31T09:47:49.629" v="5495" actId="255"/>
          <ac:picMkLst>
            <pc:docMk/>
            <pc:sldMk cId="4176720637" sldId="256"/>
            <ac:picMk id="10" creationId="{00000000-0000-0000-0000-000000000000}"/>
          </ac:picMkLst>
        </pc:picChg>
        <pc:picChg chg="mod">
          <ac:chgData name="Thúy Mai" userId="222f1c7e07c9bd7a" providerId="LiveId" clId="{CA85455D-DC5E-42F7-900A-A8F2320BAD48}" dt="2023-05-31T09:47:49.629" v="5495" actId="255"/>
          <ac:picMkLst>
            <pc:docMk/>
            <pc:sldMk cId="4176720637" sldId="256"/>
            <ac:picMk id="11" creationId="{00000000-0000-0000-0000-000000000000}"/>
          </ac:picMkLst>
        </pc:picChg>
      </pc:sldChg>
      <pc:sldChg chg="add del modTransition setBg">
        <pc:chgData name="Thúy Mai" userId="222f1c7e07c9bd7a" providerId="LiveId" clId="{CA85455D-DC5E-42F7-900A-A8F2320BAD48}" dt="2023-05-29T07:18:04.124" v="3405" actId="47"/>
        <pc:sldMkLst>
          <pc:docMk/>
          <pc:sldMk cId="2691539694" sldId="257"/>
        </pc:sldMkLst>
      </pc:sldChg>
      <pc:sldChg chg="addSp delSp modSp add del mod ord modTransition setBg delAnim modAnim">
        <pc:chgData name="Thúy Mai" userId="222f1c7e07c9bd7a" providerId="LiveId" clId="{CA85455D-DC5E-42F7-900A-A8F2320BAD48}" dt="2023-05-31T10:30:26.971" v="6614" actId="167"/>
        <pc:sldMkLst>
          <pc:docMk/>
          <pc:sldMk cId="3615313657" sldId="257"/>
        </pc:sldMkLst>
        <pc:spChg chg="add del mod">
          <ac:chgData name="Thúy Mai" userId="222f1c7e07c9bd7a" providerId="LiveId" clId="{CA85455D-DC5E-42F7-900A-A8F2320BAD48}" dt="2023-05-31T10:07:52.869" v="6156" actId="478"/>
          <ac:spMkLst>
            <pc:docMk/>
            <pc:sldMk cId="3615313657" sldId="257"/>
            <ac:spMk id="5" creationId="{3482E7A8-2F1E-6916-679C-E80508B3F477}"/>
          </ac:spMkLst>
        </pc:spChg>
        <pc:spChg chg="mod">
          <ac:chgData name="Thúy Mai" userId="222f1c7e07c9bd7a" providerId="LiveId" clId="{CA85455D-DC5E-42F7-900A-A8F2320BAD48}" dt="2023-05-31T10:07:51.193" v="6155" actId="1076"/>
          <ac:spMkLst>
            <pc:docMk/>
            <pc:sldMk cId="3615313657" sldId="257"/>
            <ac:spMk id="16" creationId="{00000000-0000-0000-0000-000000000000}"/>
          </ac:spMkLst>
        </pc:spChg>
        <pc:spChg chg="mod">
          <ac:chgData name="Thúy Mai" userId="222f1c7e07c9bd7a" providerId="LiveId" clId="{CA85455D-DC5E-42F7-900A-A8F2320BAD48}" dt="2023-05-31T10:07:31.885" v="6131" actId="1076"/>
          <ac:spMkLst>
            <pc:docMk/>
            <pc:sldMk cId="3615313657" sldId="257"/>
            <ac:spMk id="17" creationId="{00000000-0000-0000-0000-000000000000}"/>
          </ac:spMkLst>
        </pc:spChg>
        <pc:spChg chg="mod">
          <ac:chgData name="Thúy Mai" userId="222f1c7e07c9bd7a" providerId="LiveId" clId="{CA85455D-DC5E-42F7-900A-A8F2320BAD48}" dt="2023-05-31T10:07:11.503" v="6107" actId="1037"/>
          <ac:spMkLst>
            <pc:docMk/>
            <pc:sldMk cId="3615313657" sldId="257"/>
            <ac:spMk id="18" creationId="{00000000-0000-0000-0000-000000000000}"/>
          </ac:spMkLst>
        </pc:spChg>
        <pc:spChg chg="del mod">
          <ac:chgData name="Thúy Mai" userId="222f1c7e07c9bd7a" providerId="LiveId" clId="{CA85455D-DC5E-42F7-900A-A8F2320BAD48}" dt="2023-05-29T07:39:16.340" v="3543" actId="478"/>
          <ac:spMkLst>
            <pc:docMk/>
            <pc:sldMk cId="3615313657" sldId="257"/>
            <ac:spMk id="19" creationId="{00000000-0000-0000-0000-000000000000}"/>
          </ac:spMkLst>
        </pc:spChg>
        <pc:spChg chg="mod">
          <ac:chgData name="Thúy Mai" userId="222f1c7e07c9bd7a" providerId="LiveId" clId="{CA85455D-DC5E-42F7-900A-A8F2320BAD48}" dt="2023-05-31T10:06:38.742" v="6027" actId="14100"/>
          <ac:spMkLst>
            <pc:docMk/>
            <pc:sldMk cId="3615313657" sldId="257"/>
            <ac:spMk id="22" creationId="{00000000-0000-0000-0000-000000000000}"/>
          </ac:spMkLst>
        </pc:spChg>
        <pc:spChg chg="mod">
          <ac:chgData name="Thúy Mai" userId="222f1c7e07c9bd7a" providerId="LiveId" clId="{CA85455D-DC5E-42F7-900A-A8F2320BAD48}" dt="2023-05-31T10:07:16.344" v="6122" actId="1035"/>
          <ac:spMkLst>
            <pc:docMk/>
            <pc:sldMk cId="3615313657" sldId="257"/>
            <ac:spMk id="24" creationId="{00000000-0000-0000-0000-000000000000}"/>
          </ac:spMkLst>
        </pc:spChg>
        <pc:spChg chg="mod">
          <ac:chgData name="Thúy Mai" userId="222f1c7e07c9bd7a" providerId="LiveId" clId="{CA85455D-DC5E-42F7-900A-A8F2320BAD48}" dt="2023-05-31T10:06:42.939" v="6029" actId="1076"/>
          <ac:spMkLst>
            <pc:docMk/>
            <pc:sldMk cId="3615313657" sldId="257"/>
            <ac:spMk id="25" creationId="{00000000-0000-0000-0000-000000000000}"/>
          </ac:spMkLst>
        </pc:spChg>
        <pc:spChg chg="del">
          <ac:chgData name="Thúy Mai" userId="222f1c7e07c9bd7a" providerId="LiveId" clId="{CA85455D-DC5E-42F7-900A-A8F2320BAD48}" dt="2023-05-29T07:39:16.340" v="3543" actId="478"/>
          <ac:spMkLst>
            <pc:docMk/>
            <pc:sldMk cId="3615313657" sldId="257"/>
            <ac:spMk id="26" creationId="{00000000-0000-0000-0000-000000000000}"/>
          </ac:spMkLst>
        </pc:spChg>
        <pc:spChg chg="mod">
          <ac:chgData name="Thúy Mai" userId="222f1c7e07c9bd7a" providerId="LiveId" clId="{CA85455D-DC5E-42F7-900A-A8F2320BAD48}" dt="2023-05-31T10:07:11.503" v="6107" actId="1037"/>
          <ac:spMkLst>
            <pc:docMk/>
            <pc:sldMk cId="3615313657" sldId="257"/>
            <ac:spMk id="27" creationId="{00000000-0000-0000-0000-000000000000}"/>
          </ac:spMkLst>
        </pc:spChg>
        <pc:graphicFrameChg chg="add del mod">
          <ac:chgData name="Thúy Mai" userId="222f1c7e07c9bd7a" providerId="LiveId" clId="{CA85455D-DC5E-42F7-900A-A8F2320BAD48}" dt="2023-05-31T09:57:52.643" v="5702"/>
          <ac:graphicFrameMkLst>
            <pc:docMk/>
            <pc:sldMk cId="3615313657" sldId="257"/>
            <ac:graphicFrameMk id="2" creationId="{D13FA5D5-F17B-4ADD-43EC-29AB13790845}"/>
          </ac:graphicFrameMkLst>
        </pc:graphicFrameChg>
        <pc:picChg chg="mod">
          <ac:chgData name="Thúy Mai" userId="222f1c7e07c9bd7a" providerId="LiveId" clId="{CA85455D-DC5E-42F7-900A-A8F2320BAD48}" dt="2023-05-31T10:07:11.503" v="6107" actId="1037"/>
          <ac:picMkLst>
            <pc:docMk/>
            <pc:sldMk cId="3615313657" sldId="257"/>
            <ac:picMk id="4" creationId="{00000000-0000-0000-0000-000000000000}"/>
          </ac:picMkLst>
        </pc:picChg>
        <pc:picChg chg="mod">
          <ac:chgData name="Thúy Mai" userId="222f1c7e07c9bd7a" providerId="LiveId" clId="{CA85455D-DC5E-42F7-900A-A8F2320BAD48}" dt="2023-05-31T10:30:12.961" v="6612" actId="1076"/>
          <ac:picMkLst>
            <pc:docMk/>
            <pc:sldMk cId="3615313657" sldId="257"/>
            <ac:picMk id="8" creationId="{00000000-0000-0000-0000-000000000000}"/>
          </ac:picMkLst>
        </pc:picChg>
        <pc:picChg chg="del">
          <ac:chgData name="Thúy Mai" userId="222f1c7e07c9bd7a" providerId="LiveId" clId="{CA85455D-DC5E-42F7-900A-A8F2320BAD48}" dt="2023-05-29T07:39:16.340" v="3543" actId="478"/>
          <ac:picMkLst>
            <pc:docMk/>
            <pc:sldMk cId="3615313657" sldId="257"/>
            <ac:picMk id="9" creationId="{00000000-0000-0000-0000-000000000000}"/>
          </ac:picMkLst>
        </pc:picChg>
        <pc:picChg chg="mod ord">
          <ac:chgData name="Thúy Mai" userId="222f1c7e07c9bd7a" providerId="LiveId" clId="{CA85455D-DC5E-42F7-900A-A8F2320BAD48}" dt="2023-05-31T10:30:26.971" v="6614" actId="167"/>
          <ac:picMkLst>
            <pc:docMk/>
            <pc:sldMk cId="3615313657" sldId="257"/>
            <ac:picMk id="10" creationId="{00000000-0000-0000-0000-000000000000}"/>
          </ac:picMkLst>
        </pc:picChg>
        <pc:picChg chg="mod">
          <ac:chgData name="Thúy Mai" userId="222f1c7e07c9bd7a" providerId="LiveId" clId="{CA85455D-DC5E-42F7-900A-A8F2320BAD48}" dt="2023-05-31T10:07:16.344" v="6122" actId="1035"/>
          <ac:picMkLst>
            <pc:docMk/>
            <pc:sldMk cId="3615313657" sldId="257"/>
            <ac:picMk id="11" creationId="{00000000-0000-0000-0000-000000000000}"/>
          </ac:picMkLst>
        </pc:picChg>
        <pc:picChg chg="mod">
          <ac:chgData name="Thúy Mai" userId="222f1c7e07c9bd7a" providerId="LiveId" clId="{CA85455D-DC5E-42F7-900A-A8F2320BAD48}" dt="2023-05-31T10:07:13.301" v="6108" actId="1076"/>
          <ac:picMkLst>
            <pc:docMk/>
            <pc:sldMk cId="3615313657" sldId="257"/>
            <ac:picMk id="20" creationId="{00000000-0000-0000-0000-000000000000}"/>
          </ac:picMkLst>
        </pc:picChg>
        <pc:picChg chg="mod">
          <ac:chgData name="Thúy Mai" userId="222f1c7e07c9bd7a" providerId="LiveId" clId="{CA85455D-DC5E-42F7-900A-A8F2320BAD48}" dt="2023-05-31T10:06:44.009" v="6030" actId="1076"/>
          <ac:picMkLst>
            <pc:docMk/>
            <pc:sldMk cId="3615313657" sldId="257"/>
            <ac:picMk id="33" creationId="{00000000-0000-0000-0000-000000000000}"/>
          </ac:picMkLst>
        </pc:picChg>
      </pc:sldChg>
      <pc:sldChg chg="add del setBg">
        <pc:chgData name="Thúy Mai" userId="222f1c7e07c9bd7a" providerId="LiveId" clId="{CA85455D-DC5E-42F7-900A-A8F2320BAD48}" dt="2023-05-29T07:18:03.920" v="3404" actId="47"/>
        <pc:sldMkLst>
          <pc:docMk/>
          <pc:sldMk cId="1695970273" sldId="258"/>
        </pc:sldMkLst>
      </pc:sldChg>
      <pc:sldChg chg="delSp modSp add del mod modTransition setBg delAnim">
        <pc:chgData name="Thúy Mai" userId="222f1c7e07c9bd7a" providerId="LiveId" clId="{CA85455D-DC5E-42F7-900A-A8F2320BAD48}" dt="2023-05-29T07:41:32.524" v="3564" actId="47"/>
        <pc:sldMkLst>
          <pc:docMk/>
          <pc:sldMk cId="2750017133" sldId="258"/>
        </pc:sldMkLst>
        <pc:spChg chg="mod">
          <ac:chgData name="Thúy Mai" userId="222f1c7e07c9bd7a" providerId="LiveId" clId="{CA85455D-DC5E-42F7-900A-A8F2320BAD48}" dt="2023-05-29T07:39:43.845" v="3547" actId="14861"/>
          <ac:spMkLst>
            <pc:docMk/>
            <pc:sldMk cId="2750017133" sldId="258"/>
            <ac:spMk id="16" creationId="{00000000-0000-0000-0000-000000000000}"/>
          </ac:spMkLst>
        </pc:spChg>
        <pc:spChg chg="mod">
          <ac:chgData name="Thúy Mai" userId="222f1c7e07c9bd7a" providerId="LiveId" clId="{CA85455D-DC5E-42F7-900A-A8F2320BAD48}" dt="2023-05-29T07:39:43.845" v="3547" actId="14861"/>
          <ac:spMkLst>
            <pc:docMk/>
            <pc:sldMk cId="2750017133" sldId="258"/>
            <ac:spMk id="17" creationId="{00000000-0000-0000-0000-000000000000}"/>
          </ac:spMkLst>
        </pc:spChg>
        <pc:spChg chg="mod">
          <ac:chgData name="Thúy Mai" userId="222f1c7e07c9bd7a" providerId="LiveId" clId="{CA85455D-DC5E-42F7-900A-A8F2320BAD48}" dt="2023-05-29T07:39:43.845" v="3547" actId="14861"/>
          <ac:spMkLst>
            <pc:docMk/>
            <pc:sldMk cId="2750017133" sldId="258"/>
            <ac:spMk id="18" creationId="{00000000-0000-0000-0000-000000000000}"/>
          </ac:spMkLst>
        </pc:spChg>
        <pc:spChg chg="del">
          <ac:chgData name="Thúy Mai" userId="222f1c7e07c9bd7a" providerId="LiveId" clId="{CA85455D-DC5E-42F7-900A-A8F2320BAD48}" dt="2023-05-29T07:39:25.067" v="3544" actId="478"/>
          <ac:spMkLst>
            <pc:docMk/>
            <pc:sldMk cId="2750017133" sldId="258"/>
            <ac:spMk id="19" creationId="{00000000-0000-0000-0000-000000000000}"/>
          </ac:spMkLst>
        </pc:spChg>
        <pc:spChg chg="mod">
          <ac:chgData name="Thúy Mai" userId="222f1c7e07c9bd7a" providerId="LiveId" clId="{CA85455D-DC5E-42F7-900A-A8F2320BAD48}" dt="2023-05-29T07:39:43.845" v="3547" actId="14861"/>
          <ac:spMkLst>
            <pc:docMk/>
            <pc:sldMk cId="2750017133" sldId="258"/>
            <ac:spMk id="22" creationId="{00000000-0000-0000-0000-000000000000}"/>
          </ac:spMkLst>
        </pc:spChg>
        <pc:spChg chg="del">
          <ac:chgData name="Thúy Mai" userId="222f1c7e07c9bd7a" providerId="LiveId" clId="{CA85455D-DC5E-42F7-900A-A8F2320BAD48}" dt="2023-05-29T07:39:25.067" v="3544" actId="478"/>
          <ac:spMkLst>
            <pc:docMk/>
            <pc:sldMk cId="2750017133" sldId="258"/>
            <ac:spMk id="26" creationId="{00000000-0000-0000-0000-000000000000}"/>
          </ac:spMkLst>
        </pc:spChg>
        <pc:picChg chg="del">
          <ac:chgData name="Thúy Mai" userId="222f1c7e07c9bd7a" providerId="LiveId" clId="{CA85455D-DC5E-42F7-900A-A8F2320BAD48}" dt="2023-05-29T07:39:25.067" v="3544" actId="478"/>
          <ac:picMkLst>
            <pc:docMk/>
            <pc:sldMk cId="2750017133" sldId="258"/>
            <ac:picMk id="9" creationId="{00000000-0000-0000-0000-000000000000}"/>
          </ac:picMkLst>
        </pc:picChg>
      </pc:sldChg>
      <pc:sldChg chg="add del modTransition setBg">
        <pc:chgData name="Thúy Mai" userId="222f1c7e07c9bd7a" providerId="LiveId" clId="{CA85455D-DC5E-42F7-900A-A8F2320BAD48}" dt="2023-05-29T07:41:32.777" v="3565" actId="47"/>
        <pc:sldMkLst>
          <pc:docMk/>
          <pc:sldMk cId="3403144216" sldId="259"/>
        </pc:sldMkLst>
      </pc:sldChg>
      <pc:sldChg chg="add del modTransition setBg">
        <pc:chgData name="Thúy Mai" userId="222f1c7e07c9bd7a" providerId="LiveId" clId="{CA85455D-DC5E-42F7-900A-A8F2320BAD48}" dt="2023-05-29T07:18:04.789" v="3406" actId="47"/>
        <pc:sldMkLst>
          <pc:docMk/>
          <pc:sldMk cId="4145099887" sldId="259"/>
        </pc:sldMkLst>
      </pc:sldChg>
      <pc:sldChg chg="add del modTransition setBg">
        <pc:chgData name="Thúy Mai" userId="222f1c7e07c9bd7a" providerId="LiveId" clId="{CA85455D-DC5E-42F7-900A-A8F2320BAD48}" dt="2023-05-29T07:18:05.576" v="3407" actId="47"/>
        <pc:sldMkLst>
          <pc:docMk/>
          <pc:sldMk cId="29656835" sldId="260"/>
        </pc:sldMkLst>
      </pc:sldChg>
      <pc:sldChg chg="add del modTransition setBg">
        <pc:chgData name="Thúy Mai" userId="222f1c7e07c9bd7a" providerId="LiveId" clId="{CA85455D-DC5E-42F7-900A-A8F2320BAD48}" dt="2023-05-29T07:41:33.014" v="3566" actId="47"/>
        <pc:sldMkLst>
          <pc:docMk/>
          <pc:sldMk cId="486939632" sldId="260"/>
        </pc:sldMkLst>
      </pc:sldChg>
      <pc:sldChg chg="add del modTransition setBg">
        <pc:chgData name="Thúy Mai" userId="222f1c7e07c9bd7a" providerId="LiveId" clId="{CA85455D-DC5E-42F7-900A-A8F2320BAD48}" dt="2023-05-29T07:41:33.546" v="3567" actId="47"/>
        <pc:sldMkLst>
          <pc:docMk/>
          <pc:sldMk cId="2184812866" sldId="261"/>
        </pc:sldMkLst>
      </pc:sldChg>
      <pc:sldChg chg="add del modTransition setBg">
        <pc:chgData name="Thúy Mai" userId="222f1c7e07c9bd7a" providerId="LiveId" clId="{CA85455D-DC5E-42F7-900A-A8F2320BAD48}" dt="2023-05-29T07:18:06.114" v="3408" actId="47"/>
        <pc:sldMkLst>
          <pc:docMk/>
          <pc:sldMk cId="2803636303" sldId="261"/>
        </pc:sldMkLst>
      </pc:sldChg>
      <pc:sldChg chg="delSp modSp add del mod modTransition delAnim modAnim">
        <pc:chgData name="Thúy Mai" userId="222f1c7e07c9bd7a" providerId="LiveId" clId="{CA85455D-DC5E-42F7-900A-A8F2320BAD48}" dt="2023-05-31T10:12:30.792" v="6262"/>
        <pc:sldMkLst>
          <pc:docMk/>
          <pc:sldMk cId="2077660488" sldId="262"/>
        </pc:sldMkLst>
        <pc:spChg chg="mod">
          <ac:chgData name="Thúy Mai" userId="222f1c7e07c9bd7a" providerId="LiveId" clId="{CA85455D-DC5E-42F7-900A-A8F2320BAD48}" dt="2023-05-28T02:36:22.279" v="109" actId="14100"/>
          <ac:spMkLst>
            <pc:docMk/>
            <pc:sldMk cId="2077660488" sldId="262"/>
            <ac:spMk id="16" creationId="{55A2639C-6150-497D-BCDB-F7BBF9D7C14C}"/>
          </ac:spMkLst>
        </pc:spChg>
        <pc:spChg chg="mod">
          <ac:chgData name="Thúy Mai" userId="222f1c7e07c9bd7a" providerId="LiveId" clId="{CA85455D-DC5E-42F7-900A-A8F2320BAD48}" dt="2023-05-28T02:35:00.558" v="10" actId="14100"/>
          <ac:spMkLst>
            <pc:docMk/>
            <pc:sldMk cId="2077660488" sldId="262"/>
            <ac:spMk id="24" creationId="{872E5C61-10BA-49D2-9DD4-A0F488C63101}"/>
          </ac:spMkLst>
        </pc:spChg>
        <pc:spChg chg="mod">
          <ac:chgData name="Thúy Mai" userId="222f1c7e07c9bd7a" providerId="LiveId" clId="{CA85455D-DC5E-42F7-900A-A8F2320BAD48}" dt="2023-05-28T02:35:14.714" v="13" actId="14100"/>
          <ac:spMkLst>
            <pc:docMk/>
            <pc:sldMk cId="2077660488" sldId="262"/>
            <ac:spMk id="25" creationId="{3BB9B79F-EBCD-44FE-B1E1-D98B7AFF188F}"/>
          </ac:spMkLst>
        </pc:spChg>
        <pc:grpChg chg="del mod">
          <ac:chgData name="Thúy Mai" userId="222f1c7e07c9bd7a" providerId="LiveId" clId="{CA85455D-DC5E-42F7-900A-A8F2320BAD48}" dt="2023-05-28T02:35:22.681" v="14" actId="478"/>
          <ac:grpSpMkLst>
            <pc:docMk/>
            <pc:sldMk cId="2077660488" sldId="262"/>
            <ac:grpSpMk id="23" creationId="{AC4210DB-1E45-4C34-9839-2FFE27BB69F3}"/>
          </ac:grpSpMkLst>
        </pc:grpChg>
        <pc:grpChg chg="del mod">
          <ac:chgData name="Thúy Mai" userId="222f1c7e07c9bd7a" providerId="LiveId" clId="{CA85455D-DC5E-42F7-900A-A8F2320BAD48}" dt="2023-05-28T02:34:10.036" v="6" actId="478"/>
          <ac:grpSpMkLst>
            <pc:docMk/>
            <pc:sldMk cId="2077660488" sldId="262"/>
            <ac:grpSpMk id="27" creationId="{94B45EBA-CC8D-4CB5-9B2D-9A01EFE023C0}"/>
          </ac:grpSpMkLst>
        </pc:grpChg>
        <pc:grpChg chg="del">
          <ac:chgData name="Thúy Mai" userId="222f1c7e07c9bd7a" providerId="LiveId" clId="{CA85455D-DC5E-42F7-900A-A8F2320BAD48}" dt="2023-05-28T02:35:22.681" v="14" actId="478"/>
          <ac:grpSpMkLst>
            <pc:docMk/>
            <pc:sldMk cId="2077660488" sldId="262"/>
            <ac:grpSpMk id="31" creationId="{C0B200FA-CF9C-419B-8506-74E867C6CA7E}"/>
          </ac:grpSpMkLst>
        </pc:grpChg>
        <pc:picChg chg="mod">
          <ac:chgData name="Thúy Mai" userId="222f1c7e07c9bd7a" providerId="LiveId" clId="{CA85455D-DC5E-42F7-900A-A8F2320BAD48}" dt="2023-05-28T02:36:12.193" v="106" actId="1076"/>
          <ac:picMkLst>
            <pc:docMk/>
            <pc:sldMk cId="2077660488" sldId="262"/>
            <ac:picMk id="13" creationId="{AF151062-F241-48E9-A8B5-4E397CCF3C23}"/>
          </ac:picMkLst>
        </pc:picChg>
        <pc:picChg chg="mod">
          <ac:chgData name="Thúy Mai" userId="222f1c7e07c9bd7a" providerId="LiveId" clId="{CA85455D-DC5E-42F7-900A-A8F2320BAD48}" dt="2023-05-28T08:46:30.493" v="976" actId="1076"/>
          <ac:picMkLst>
            <pc:docMk/>
            <pc:sldMk cId="2077660488" sldId="262"/>
            <ac:picMk id="20" creationId="{634DFA9E-09AD-4885-BFB3-5C3FCE9120EE}"/>
          </ac:picMkLst>
        </pc:picChg>
      </pc:sldChg>
      <pc:sldChg chg="modSp add del mod modTransition">
        <pc:chgData name="Thúy Mai" userId="222f1c7e07c9bd7a" providerId="LiveId" clId="{CA85455D-DC5E-42F7-900A-A8F2320BAD48}" dt="2023-05-31T10:12:30.792" v="6262"/>
        <pc:sldMkLst>
          <pc:docMk/>
          <pc:sldMk cId="3760199447" sldId="263"/>
        </pc:sldMkLst>
        <pc:spChg chg="mod">
          <ac:chgData name="Thúy Mai" userId="222f1c7e07c9bd7a" providerId="LiveId" clId="{CA85455D-DC5E-42F7-900A-A8F2320BAD48}" dt="2023-05-28T02:39:37.899" v="289" actId="1076"/>
          <ac:spMkLst>
            <pc:docMk/>
            <pc:sldMk cId="3760199447" sldId="263"/>
            <ac:spMk id="8" creationId="{6C472E9C-92B1-4278-A35D-3DE73418A0F6}"/>
          </ac:spMkLst>
        </pc:spChg>
        <pc:spChg chg="mod">
          <ac:chgData name="Thúy Mai" userId="222f1c7e07c9bd7a" providerId="LiveId" clId="{CA85455D-DC5E-42F7-900A-A8F2320BAD48}" dt="2023-05-28T02:37:37.599" v="138" actId="1076"/>
          <ac:spMkLst>
            <pc:docMk/>
            <pc:sldMk cId="3760199447" sldId="263"/>
            <ac:spMk id="14" creationId="{CF4B2519-C9AB-4982-A4C0-179C7591B00C}"/>
          </ac:spMkLst>
        </pc:spChg>
        <pc:spChg chg="mod">
          <ac:chgData name="Thúy Mai" userId="222f1c7e07c9bd7a" providerId="LiveId" clId="{CA85455D-DC5E-42F7-900A-A8F2320BAD48}" dt="2023-05-28T02:38:05.382" v="148" actId="1076"/>
          <ac:spMkLst>
            <pc:docMk/>
            <pc:sldMk cId="3760199447" sldId="263"/>
            <ac:spMk id="17" creationId="{82765D27-06C2-4DE9-AFEE-CF554D3CBD89}"/>
          </ac:spMkLst>
        </pc:spChg>
        <pc:spChg chg="mod">
          <ac:chgData name="Thúy Mai" userId="222f1c7e07c9bd7a" providerId="LiveId" clId="{CA85455D-DC5E-42F7-900A-A8F2320BAD48}" dt="2023-05-28T02:39:08.665" v="193" actId="113"/>
          <ac:spMkLst>
            <pc:docMk/>
            <pc:sldMk cId="3760199447" sldId="263"/>
            <ac:spMk id="20" creationId="{8178C234-CC3A-4DE5-AF64-F54EF1E7DE4E}"/>
          </ac:spMkLst>
        </pc:spChg>
        <pc:spChg chg="mod">
          <ac:chgData name="Thúy Mai" userId="222f1c7e07c9bd7a" providerId="LiveId" clId="{CA85455D-DC5E-42F7-900A-A8F2320BAD48}" dt="2023-05-28T02:39:24.298" v="240" actId="113"/>
          <ac:spMkLst>
            <pc:docMk/>
            <pc:sldMk cId="3760199447" sldId="263"/>
            <ac:spMk id="28" creationId="{2EC778BD-DB3C-4916-95D9-C1EA62031869}"/>
          </ac:spMkLst>
        </pc:spChg>
        <pc:spChg chg="mod">
          <ac:chgData name="Thúy Mai" userId="222f1c7e07c9bd7a" providerId="LiveId" clId="{CA85455D-DC5E-42F7-900A-A8F2320BAD48}" dt="2023-05-28T02:38:28.535" v="155" actId="14100"/>
          <ac:spMkLst>
            <pc:docMk/>
            <pc:sldMk cId="3760199447" sldId="263"/>
            <ac:spMk id="30" creationId="{C7EFD56E-4B6A-4D3C-8ED9-C46FFDE80052}"/>
          </ac:spMkLst>
        </pc:spChg>
        <pc:spChg chg="mod">
          <ac:chgData name="Thúy Mai" userId="222f1c7e07c9bd7a" providerId="LiveId" clId="{CA85455D-DC5E-42F7-900A-A8F2320BAD48}" dt="2023-05-28T02:39:44.412" v="290" actId="1076"/>
          <ac:spMkLst>
            <pc:docMk/>
            <pc:sldMk cId="3760199447" sldId="263"/>
            <ac:spMk id="34" creationId="{EC6F05E1-C25B-4C58-9A1E-2128C6B8885A}"/>
          </ac:spMkLst>
        </pc:spChg>
        <pc:spChg chg="mod">
          <ac:chgData name="Thúy Mai" userId="222f1c7e07c9bd7a" providerId="LiveId" clId="{CA85455D-DC5E-42F7-900A-A8F2320BAD48}" dt="2023-05-28T02:38:45.191" v="161" actId="1076"/>
          <ac:spMkLst>
            <pc:docMk/>
            <pc:sldMk cId="3760199447" sldId="263"/>
            <ac:spMk id="36" creationId="{68C5A773-2F5D-4944-84A2-A155CFADE696}"/>
          </ac:spMkLst>
        </pc:spChg>
        <pc:spChg chg="mod">
          <ac:chgData name="Thúy Mai" userId="222f1c7e07c9bd7a" providerId="LiveId" clId="{CA85455D-DC5E-42F7-900A-A8F2320BAD48}" dt="2023-05-28T02:39:51.016" v="311" actId="113"/>
          <ac:spMkLst>
            <pc:docMk/>
            <pc:sldMk cId="3760199447" sldId="263"/>
            <ac:spMk id="40" creationId="{A489AA90-82E7-4331-975F-98B942F93DE1}"/>
          </ac:spMkLst>
        </pc:spChg>
        <pc:spChg chg="mod">
          <ac:chgData name="Thúy Mai" userId="222f1c7e07c9bd7a" providerId="LiveId" clId="{CA85455D-DC5E-42F7-900A-A8F2320BAD48}" dt="2023-05-28T02:38:59.381" v="167" actId="14100"/>
          <ac:spMkLst>
            <pc:docMk/>
            <pc:sldMk cId="3760199447" sldId="263"/>
            <ac:spMk id="42" creationId="{B287AF80-9653-4AFE-8D26-D4A3804A7302}"/>
          </ac:spMkLst>
        </pc:spChg>
        <pc:grpChg chg="mod">
          <ac:chgData name="Thúy Mai" userId="222f1c7e07c9bd7a" providerId="LiveId" clId="{CA85455D-DC5E-42F7-900A-A8F2320BAD48}" dt="2023-05-28T02:37:08.786" v="132" actId="1076"/>
          <ac:grpSpMkLst>
            <pc:docMk/>
            <pc:sldMk cId="3760199447" sldId="263"/>
            <ac:grpSpMk id="2" creationId="{D6C54B3E-BAB5-4A68-AF60-C24E4C05C1BD}"/>
          </ac:grpSpMkLst>
        </pc:grpChg>
        <pc:picChg chg="mod">
          <ac:chgData name="Thúy Mai" userId="222f1c7e07c9bd7a" providerId="LiveId" clId="{CA85455D-DC5E-42F7-900A-A8F2320BAD48}" dt="2023-05-28T02:37:35.186" v="137" actId="1076"/>
          <ac:picMkLst>
            <pc:docMk/>
            <pc:sldMk cId="3760199447" sldId="263"/>
            <ac:picMk id="10" creationId="{DA297883-15B7-49E8-8A28-D1F2561EB669}"/>
          </ac:picMkLst>
        </pc:picChg>
      </pc:sldChg>
      <pc:sldChg chg="modSp add del mod modTransition">
        <pc:chgData name="Thúy Mai" userId="222f1c7e07c9bd7a" providerId="LiveId" clId="{CA85455D-DC5E-42F7-900A-A8F2320BAD48}" dt="2023-05-31T10:12:30.792" v="6262"/>
        <pc:sldMkLst>
          <pc:docMk/>
          <pc:sldMk cId="375929341" sldId="264"/>
        </pc:sldMkLst>
        <pc:spChg chg="mod">
          <ac:chgData name="Thúy Mai" userId="222f1c7e07c9bd7a" providerId="LiveId" clId="{CA85455D-DC5E-42F7-900A-A8F2320BAD48}" dt="2023-05-28T02:40:33.238" v="350" actId="1076"/>
          <ac:spMkLst>
            <pc:docMk/>
            <pc:sldMk cId="375929341" sldId="264"/>
            <ac:spMk id="11" creationId="{B7EB713D-B94C-4513-9CFF-33F27EA349E2}"/>
          </ac:spMkLst>
        </pc:spChg>
        <pc:spChg chg="mod">
          <ac:chgData name="Thúy Mai" userId="222f1c7e07c9bd7a" providerId="LiveId" clId="{CA85455D-DC5E-42F7-900A-A8F2320BAD48}" dt="2023-05-28T02:40:23.555" v="321" actId="1076"/>
          <ac:spMkLst>
            <pc:docMk/>
            <pc:sldMk cId="375929341" sldId="264"/>
            <ac:spMk id="16" creationId="{F688EE4E-22C6-4E25-B810-40039F692972}"/>
          </ac:spMkLst>
        </pc:spChg>
        <pc:picChg chg="mod">
          <ac:chgData name="Thúy Mai" userId="222f1c7e07c9bd7a" providerId="LiveId" clId="{CA85455D-DC5E-42F7-900A-A8F2320BAD48}" dt="2023-05-28T02:40:21.621" v="320" actId="1076"/>
          <ac:picMkLst>
            <pc:docMk/>
            <pc:sldMk cId="375929341" sldId="264"/>
            <ac:picMk id="7" creationId="{15C0EBF3-DC54-4EE2-984F-D5E809CE3E68}"/>
          </ac:picMkLst>
        </pc:picChg>
      </pc:sldChg>
      <pc:sldChg chg="addSp delSp modSp add del mod modTransition">
        <pc:chgData name="Thúy Mai" userId="222f1c7e07c9bd7a" providerId="LiveId" clId="{CA85455D-DC5E-42F7-900A-A8F2320BAD48}" dt="2023-05-31T10:12:30.792" v="6262"/>
        <pc:sldMkLst>
          <pc:docMk/>
          <pc:sldMk cId="2572357042" sldId="265"/>
        </pc:sldMkLst>
        <pc:spChg chg="add del mod">
          <ac:chgData name="Thúy Mai" userId="222f1c7e07c9bd7a" providerId="LiveId" clId="{CA85455D-DC5E-42F7-900A-A8F2320BAD48}" dt="2023-05-28T07:15:19.285" v="718"/>
          <ac:spMkLst>
            <pc:docMk/>
            <pc:sldMk cId="2572357042" sldId="265"/>
            <ac:spMk id="6" creationId="{80C411C2-4C3A-9CD3-3FD2-CC3B7A315FA8}"/>
          </ac:spMkLst>
        </pc:spChg>
        <pc:spChg chg="mod">
          <ac:chgData name="Thúy Mai" userId="222f1c7e07c9bd7a" providerId="LiveId" clId="{CA85455D-DC5E-42F7-900A-A8F2320BAD48}" dt="2023-05-28T03:05:48.505" v="692" actId="1076"/>
          <ac:spMkLst>
            <pc:docMk/>
            <pc:sldMk cId="2572357042" sldId="265"/>
            <ac:spMk id="12" creationId="{0C50AE61-2647-457C-960E-3A57F1EB135A}"/>
          </ac:spMkLst>
        </pc:spChg>
        <pc:spChg chg="mod">
          <ac:chgData name="Thúy Mai" userId="222f1c7e07c9bd7a" providerId="LiveId" clId="{CA85455D-DC5E-42F7-900A-A8F2320BAD48}" dt="2023-05-29T00:35:08.256" v="2299" actId="20577"/>
          <ac:spMkLst>
            <pc:docMk/>
            <pc:sldMk cId="2572357042" sldId="265"/>
            <ac:spMk id="13" creationId="{47184B23-E15C-48C6-91B8-815B0BAD9DB6}"/>
          </ac:spMkLst>
        </pc:spChg>
        <pc:spChg chg="mod">
          <ac:chgData name="Thúy Mai" userId="222f1c7e07c9bd7a" providerId="LiveId" clId="{CA85455D-DC5E-42F7-900A-A8F2320BAD48}" dt="2023-05-29T00:27:35.608" v="2220" actId="1076"/>
          <ac:spMkLst>
            <pc:docMk/>
            <pc:sldMk cId="2572357042" sldId="265"/>
            <ac:spMk id="14" creationId="{A42DF75B-DC28-4EB8-AD55-A0C0D3E50F30}"/>
          </ac:spMkLst>
        </pc:spChg>
        <pc:grpChg chg="mod">
          <ac:chgData name="Thúy Mai" userId="222f1c7e07c9bd7a" providerId="LiveId" clId="{CA85455D-DC5E-42F7-900A-A8F2320BAD48}" dt="2023-05-28T03:07:21.966" v="711" actId="1076"/>
          <ac:grpSpMkLst>
            <pc:docMk/>
            <pc:sldMk cId="2572357042" sldId="265"/>
            <ac:grpSpMk id="10" creationId="{318B302B-5FA1-4963-A40D-271312E93CB2}"/>
          </ac:grpSpMkLst>
        </pc:grpChg>
        <pc:grpChg chg="mod">
          <ac:chgData name="Thúy Mai" userId="222f1c7e07c9bd7a" providerId="LiveId" clId="{CA85455D-DC5E-42F7-900A-A8F2320BAD48}" dt="2023-05-28T03:05:51.588" v="694" actId="1076"/>
          <ac:grpSpMkLst>
            <pc:docMk/>
            <pc:sldMk cId="2572357042" sldId="265"/>
            <ac:grpSpMk id="11" creationId="{381B609A-D422-4482-A91B-2E9D9D80082E}"/>
          </ac:grpSpMkLst>
        </pc:grpChg>
        <pc:graphicFrameChg chg="add del mod">
          <ac:chgData name="Thúy Mai" userId="222f1c7e07c9bd7a" providerId="LiveId" clId="{CA85455D-DC5E-42F7-900A-A8F2320BAD48}" dt="2023-05-28T03:04:17.479" v="650"/>
          <ac:graphicFrameMkLst>
            <pc:docMk/>
            <pc:sldMk cId="2572357042" sldId="265"/>
            <ac:graphicFrameMk id="2" creationId="{F7C83AD5-86E4-9022-0131-EEE96A6C2148}"/>
          </ac:graphicFrameMkLst>
        </pc:graphicFrameChg>
      </pc:sldChg>
      <pc:sldChg chg="add del">
        <pc:chgData name="Thúy Mai" userId="222f1c7e07c9bd7a" providerId="LiveId" clId="{CA85455D-DC5E-42F7-900A-A8F2320BAD48}" dt="2023-05-29T08:18:20.862" v="4580" actId="2696"/>
        <pc:sldMkLst>
          <pc:docMk/>
          <pc:sldMk cId="1346439005" sldId="266"/>
        </pc:sldMkLst>
      </pc:sldChg>
      <pc:sldChg chg="add del">
        <pc:chgData name="Thúy Mai" userId="222f1c7e07c9bd7a" providerId="LiveId" clId="{CA85455D-DC5E-42F7-900A-A8F2320BAD48}" dt="2023-05-29T08:52:44.623" v="5217" actId="47"/>
        <pc:sldMkLst>
          <pc:docMk/>
          <pc:sldMk cId="1695604823" sldId="266"/>
        </pc:sldMkLst>
      </pc:sldChg>
      <pc:sldChg chg="add del modTransition">
        <pc:chgData name="Thúy Mai" userId="222f1c7e07c9bd7a" providerId="LiveId" clId="{CA85455D-DC5E-42F7-900A-A8F2320BAD48}" dt="2023-05-29T07:46:12.579" v="3705" actId="2696"/>
        <pc:sldMkLst>
          <pc:docMk/>
          <pc:sldMk cId="2313017756" sldId="266"/>
        </pc:sldMkLst>
      </pc:sldChg>
      <pc:sldChg chg="add del">
        <pc:chgData name="Thúy Mai" userId="222f1c7e07c9bd7a" providerId="LiveId" clId="{CA85455D-DC5E-42F7-900A-A8F2320BAD48}" dt="2023-05-29T08:18:20.862" v="4580" actId="2696"/>
        <pc:sldMkLst>
          <pc:docMk/>
          <pc:sldMk cId="1487654960" sldId="267"/>
        </pc:sldMkLst>
      </pc:sldChg>
      <pc:sldChg chg="modSp add del mod modTransition">
        <pc:chgData name="Thúy Mai" userId="222f1c7e07c9bd7a" providerId="LiveId" clId="{CA85455D-DC5E-42F7-900A-A8F2320BAD48}" dt="2023-05-29T07:46:12.579" v="3705" actId="2696"/>
        <pc:sldMkLst>
          <pc:docMk/>
          <pc:sldMk cId="2252043642" sldId="267"/>
        </pc:sldMkLst>
        <pc:grpChg chg="mod">
          <ac:chgData name="Thúy Mai" userId="222f1c7e07c9bd7a" providerId="LiveId" clId="{CA85455D-DC5E-42F7-900A-A8F2320BAD48}" dt="2023-05-28T08:38:44.239" v="865" actId="1076"/>
          <ac:grpSpMkLst>
            <pc:docMk/>
            <pc:sldMk cId="2252043642" sldId="267"/>
            <ac:grpSpMk id="16" creationId="{16AD0B1C-CCEF-4CF7-A58E-569DF20F316E}"/>
          </ac:grpSpMkLst>
        </pc:grpChg>
        <pc:picChg chg="mod">
          <ac:chgData name="Thúy Mai" userId="222f1c7e07c9bd7a" providerId="LiveId" clId="{CA85455D-DC5E-42F7-900A-A8F2320BAD48}" dt="2023-05-28T08:38:46.214" v="866" actId="1076"/>
          <ac:picMkLst>
            <pc:docMk/>
            <pc:sldMk cId="2252043642" sldId="267"/>
            <ac:picMk id="18" creationId="{FFEF6699-17B2-4EC2-A7D2-D9A1E342A0A3}"/>
          </ac:picMkLst>
        </pc:picChg>
      </pc:sldChg>
      <pc:sldChg chg="add del">
        <pc:chgData name="Thúy Mai" userId="222f1c7e07c9bd7a" providerId="LiveId" clId="{CA85455D-DC5E-42F7-900A-A8F2320BAD48}" dt="2023-05-29T08:52:45.080" v="5218" actId="47"/>
        <pc:sldMkLst>
          <pc:docMk/>
          <pc:sldMk cId="3764959016" sldId="267"/>
        </pc:sldMkLst>
      </pc:sldChg>
      <pc:sldChg chg="add del modTransition">
        <pc:chgData name="Thúy Mai" userId="222f1c7e07c9bd7a" providerId="LiveId" clId="{CA85455D-DC5E-42F7-900A-A8F2320BAD48}" dt="2023-05-29T07:46:12.579" v="3705" actId="2696"/>
        <pc:sldMkLst>
          <pc:docMk/>
          <pc:sldMk cId="2094705032" sldId="268"/>
        </pc:sldMkLst>
      </pc:sldChg>
      <pc:sldChg chg="addSp delSp modSp add mod ord modTransition modAnim">
        <pc:chgData name="Thúy Mai" userId="222f1c7e07c9bd7a" providerId="LiveId" clId="{CA85455D-DC5E-42F7-900A-A8F2320BAD48}" dt="2023-05-31T10:12:30.792" v="6262"/>
        <pc:sldMkLst>
          <pc:docMk/>
          <pc:sldMk cId="2447566023" sldId="268"/>
        </pc:sldMkLst>
        <pc:spChg chg="add del mod">
          <ac:chgData name="Thúy Mai" userId="222f1c7e07c9bd7a" providerId="LiveId" clId="{CA85455D-DC5E-42F7-900A-A8F2320BAD48}" dt="2023-05-29T08:09:32.837" v="4195" actId="478"/>
          <ac:spMkLst>
            <pc:docMk/>
            <pc:sldMk cId="2447566023" sldId="268"/>
            <ac:spMk id="2" creationId="{B6B699F0-AC03-8E76-6243-277444A2DCC0}"/>
          </ac:spMkLst>
        </pc:spChg>
        <pc:spChg chg="mod">
          <ac:chgData name="Thúy Mai" userId="222f1c7e07c9bd7a" providerId="LiveId" clId="{CA85455D-DC5E-42F7-900A-A8F2320BAD48}" dt="2023-05-29T07:56:19.257" v="4067" actId="1076"/>
          <ac:spMkLst>
            <pc:docMk/>
            <pc:sldMk cId="2447566023" sldId="268"/>
            <ac:spMk id="5" creationId="{9E8AC72C-7C0F-4CC3-99A7-44C894A38C7B}"/>
          </ac:spMkLst>
        </pc:spChg>
        <pc:spChg chg="mod">
          <ac:chgData name="Thúy Mai" userId="222f1c7e07c9bd7a" providerId="LiveId" clId="{CA85455D-DC5E-42F7-900A-A8F2320BAD48}" dt="2023-05-29T07:56:09.046" v="4064" actId="14100"/>
          <ac:spMkLst>
            <pc:docMk/>
            <pc:sldMk cId="2447566023" sldId="268"/>
            <ac:spMk id="6" creationId="{B55224DE-B819-4A86-90CB-684E9762002E}"/>
          </ac:spMkLst>
        </pc:spChg>
        <pc:spChg chg="del">
          <ac:chgData name="Thúy Mai" userId="222f1c7e07c9bd7a" providerId="LiveId" clId="{CA85455D-DC5E-42F7-900A-A8F2320BAD48}" dt="2023-05-29T07:56:42.791" v="4068" actId="478"/>
          <ac:spMkLst>
            <pc:docMk/>
            <pc:sldMk cId="2447566023" sldId="268"/>
            <ac:spMk id="7" creationId="{DE07C87A-99BA-4418-936B-0FE844A0F419}"/>
          </ac:spMkLst>
        </pc:spChg>
        <pc:spChg chg="mod">
          <ac:chgData name="Thúy Mai" userId="222f1c7e07c9bd7a" providerId="LiveId" clId="{CA85455D-DC5E-42F7-900A-A8F2320BAD48}" dt="2023-05-29T08:08:52.825" v="4188" actId="1038"/>
          <ac:spMkLst>
            <pc:docMk/>
            <pc:sldMk cId="2447566023" sldId="268"/>
            <ac:spMk id="13" creationId="{0EC794E2-D1A1-442A-A999-1AC1528370DC}"/>
          </ac:spMkLst>
        </pc:spChg>
        <pc:spChg chg="mod">
          <ac:chgData name="Thúy Mai" userId="222f1c7e07c9bd7a" providerId="LiveId" clId="{CA85455D-DC5E-42F7-900A-A8F2320BAD48}" dt="2023-05-29T08:08:41.460" v="4184" actId="1076"/>
          <ac:spMkLst>
            <pc:docMk/>
            <pc:sldMk cId="2447566023" sldId="268"/>
            <ac:spMk id="14" creationId="{674512E6-BB19-4047-88F2-8243124F7BB6}"/>
          </ac:spMkLst>
        </pc:spChg>
        <pc:spChg chg="mod">
          <ac:chgData name="Thúy Mai" userId="222f1c7e07c9bd7a" providerId="LiveId" clId="{CA85455D-DC5E-42F7-900A-A8F2320BAD48}" dt="2023-05-29T08:12:13.227" v="4387" actId="20577"/>
          <ac:spMkLst>
            <pc:docMk/>
            <pc:sldMk cId="2447566023" sldId="268"/>
            <ac:spMk id="15" creationId="{F192C9B9-C55A-420F-8927-7D017EED9B30}"/>
          </ac:spMkLst>
        </pc:spChg>
        <pc:spChg chg="mod">
          <ac:chgData name="Thúy Mai" userId="222f1c7e07c9bd7a" providerId="LiveId" clId="{CA85455D-DC5E-42F7-900A-A8F2320BAD48}" dt="2023-05-29T08:10:18.200" v="4203" actId="14100"/>
          <ac:spMkLst>
            <pc:docMk/>
            <pc:sldMk cId="2447566023" sldId="268"/>
            <ac:spMk id="17" creationId="{28C1FA87-0D40-4B4B-8232-6015366B4F4F}"/>
          </ac:spMkLst>
        </pc:spChg>
        <pc:grpChg chg="mod">
          <ac:chgData name="Thúy Mai" userId="222f1c7e07c9bd7a" providerId="LiveId" clId="{CA85455D-DC5E-42F7-900A-A8F2320BAD48}" dt="2023-05-29T08:05:54.201" v="4170" actId="1076"/>
          <ac:grpSpMkLst>
            <pc:docMk/>
            <pc:sldMk cId="2447566023" sldId="268"/>
            <ac:grpSpMk id="4" creationId="{0098E463-1095-47B0-B23D-FFE852308D7F}"/>
          </ac:grpSpMkLst>
        </pc:grpChg>
        <pc:picChg chg="mod">
          <ac:chgData name="Thúy Mai" userId="222f1c7e07c9bd7a" providerId="LiveId" clId="{CA85455D-DC5E-42F7-900A-A8F2320BAD48}" dt="2023-05-29T07:57:43.672" v="4136" actId="1076"/>
          <ac:picMkLst>
            <pc:docMk/>
            <pc:sldMk cId="2447566023" sldId="268"/>
            <ac:picMk id="23" creationId="{C1B5FA0A-0391-4DAB-9EB6-A5A133A4FC33}"/>
          </ac:picMkLst>
        </pc:picChg>
      </pc:sldChg>
      <pc:sldChg chg="add del ord">
        <pc:chgData name="Thúy Mai" userId="222f1c7e07c9bd7a" providerId="LiveId" clId="{CA85455D-DC5E-42F7-900A-A8F2320BAD48}" dt="2023-05-29T08:18:20.862" v="4580" actId="2696"/>
        <pc:sldMkLst>
          <pc:docMk/>
          <pc:sldMk cId="1133282871" sldId="269"/>
        </pc:sldMkLst>
      </pc:sldChg>
      <pc:sldChg chg="add del modTransition">
        <pc:chgData name="Thúy Mai" userId="222f1c7e07c9bd7a" providerId="LiveId" clId="{CA85455D-DC5E-42F7-900A-A8F2320BAD48}" dt="2023-05-29T07:46:12.579" v="3705" actId="2696"/>
        <pc:sldMkLst>
          <pc:docMk/>
          <pc:sldMk cId="1717958653" sldId="269"/>
        </pc:sldMkLst>
      </pc:sldChg>
      <pc:sldChg chg="add del">
        <pc:chgData name="Thúy Mai" userId="222f1c7e07c9bd7a" providerId="LiveId" clId="{CA85455D-DC5E-42F7-900A-A8F2320BAD48}" dt="2023-05-29T08:52:42.791" v="5214" actId="47"/>
        <pc:sldMkLst>
          <pc:docMk/>
          <pc:sldMk cId="1772544439" sldId="269"/>
        </pc:sldMkLst>
      </pc:sldChg>
      <pc:sldChg chg="add del">
        <pc:chgData name="Thúy Mai" userId="222f1c7e07c9bd7a" providerId="LiveId" clId="{CA85455D-DC5E-42F7-900A-A8F2320BAD48}" dt="2023-05-29T08:18:20.862" v="4580" actId="2696"/>
        <pc:sldMkLst>
          <pc:docMk/>
          <pc:sldMk cId="62391885" sldId="270"/>
        </pc:sldMkLst>
      </pc:sldChg>
      <pc:sldChg chg="add del">
        <pc:chgData name="Thúy Mai" userId="222f1c7e07c9bd7a" providerId="LiveId" clId="{CA85455D-DC5E-42F7-900A-A8F2320BAD48}" dt="2023-05-29T08:52:45.696" v="5219" actId="47"/>
        <pc:sldMkLst>
          <pc:docMk/>
          <pc:sldMk cId="491955434" sldId="270"/>
        </pc:sldMkLst>
      </pc:sldChg>
      <pc:sldChg chg="addSp delSp add del mod modTransition addAnim delAnim">
        <pc:chgData name="Thúy Mai" userId="222f1c7e07c9bd7a" providerId="LiveId" clId="{CA85455D-DC5E-42F7-900A-A8F2320BAD48}" dt="2023-05-29T07:46:12.579" v="3705" actId="2696"/>
        <pc:sldMkLst>
          <pc:docMk/>
          <pc:sldMk cId="2706251974" sldId="270"/>
        </pc:sldMkLst>
        <pc:grpChg chg="add del">
          <ac:chgData name="Thúy Mai" userId="222f1c7e07c9bd7a" providerId="LiveId" clId="{CA85455D-DC5E-42F7-900A-A8F2320BAD48}" dt="2023-05-28T15:02:25.970" v="1654" actId="21"/>
          <ac:grpSpMkLst>
            <pc:docMk/>
            <pc:sldMk cId="2706251974" sldId="270"/>
            <ac:grpSpMk id="30" creationId="{777DD8FB-A5DF-4CEA-8881-7932F83AEC76}"/>
          </ac:grpSpMkLst>
        </pc:grpChg>
      </pc:sldChg>
      <pc:sldChg chg="add del">
        <pc:chgData name="Thúy Mai" userId="222f1c7e07c9bd7a" providerId="LiveId" clId="{CA85455D-DC5E-42F7-900A-A8F2320BAD48}" dt="2023-05-29T08:18:20.862" v="4580" actId="2696"/>
        <pc:sldMkLst>
          <pc:docMk/>
          <pc:sldMk cId="557058936" sldId="271"/>
        </pc:sldMkLst>
      </pc:sldChg>
      <pc:sldChg chg="add del">
        <pc:chgData name="Thúy Mai" userId="222f1c7e07c9bd7a" providerId="LiveId" clId="{CA85455D-DC5E-42F7-900A-A8F2320BAD48}" dt="2023-05-29T08:52:46.516" v="5220" actId="47"/>
        <pc:sldMkLst>
          <pc:docMk/>
          <pc:sldMk cId="1761712287" sldId="271"/>
        </pc:sldMkLst>
      </pc:sldChg>
      <pc:sldChg chg="add del modTransition">
        <pc:chgData name="Thúy Mai" userId="222f1c7e07c9bd7a" providerId="LiveId" clId="{CA85455D-DC5E-42F7-900A-A8F2320BAD48}" dt="2023-05-29T07:46:12.579" v="3705" actId="2696"/>
        <pc:sldMkLst>
          <pc:docMk/>
          <pc:sldMk cId="1821544095" sldId="271"/>
        </pc:sldMkLst>
      </pc:sldChg>
      <pc:sldChg chg="add del modTransition">
        <pc:chgData name="Thúy Mai" userId="222f1c7e07c9bd7a" providerId="LiveId" clId="{CA85455D-DC5E-42F7-900A-A8F2320BAD48}" dt="2023-05-29T07:46:12.579" v="3705" actId="2696"/>
        <pc:sldMkLst>
          <pc:docMk/>
          <pc:sldMk cId="997965636" sldId="272"/>
        </pc:sldMkLst>
      </pc:sldChg>
      <pc:sldChg chg="add del">
        <pc:chgData name="Thúy Mai" userId="222f1c7e07c9bd7a" providerId="LiveId" clId="{CA85455D-DC5E-42F7-900A-A8F2320BAD48}" dt="2023-05-29T08:52:47.667" v="5221" actId="47"/>
        <pc:sldMkLst>
          <pc:docMk/>
          <pc:sldMk cId="3662195628" sldId="272"/>
        </pc:sldMkLst>
      </pc:sldChg>
      <pc:sldChg chg="add del">
        <pc:chgData name="Thúy Mai" userId="222f1c7e07c9bd7a" providerId="LiveId" clId="{CA85455D-DC5E-42F7-900A-A8F2320BAD48}" dt="2023-05-29T08:18:20.862" v="4580" actId="2696"/>
        <pc:sldMkLst>
          <pc:docMk/>
          <pc:sldMk cId="4197494306" sldId="272"/>
        </pc:sldMkLst>
      </pc:sldChg>
      <pc:sldChg chg="add del">
        <pc:chgData name="Thúy Mai" userId="222f1c7e07c9bd7a" providerId="LiveId" clId="{CA85455D-DC5E-42F7-900A-A8F2320BAD48}" dt="2023-05-29T08:18:20.862" v="4580" actId="2696"/>
        <pc:sldMkLst>
          <pc:docMk/>
          <pc:sldMk cId="691896586" sldId="273"/>
        </pc:sldMkLst>
      </pc:sldChg>
      <pc:sldChg chg="add del modTransition">
        <pc:chgData name="Thúy Mai" userId="222f1c7e07c9bd7a" providerId="LiveId" clId="{CA85455D-DC5E-42F7-900A-A8F2320BAD48}" dt="2023-05-29T07:46:12.579" v="3705" actId="2696"/>
        <pc:sldMkLst>
          <pc:docMk/>
          <pc:sldMk cId="866213711" sldId="273"/>
        </pc:sldMkLst>
      </pc:sldChg>
      <pc:sldChg chg="add del">
        <pc:chgData name="Thúy Mai" userId="222f1c7e07c9bd7a" providerId="LiveId" clId="{CA85455D-DC5E-42F7-900A-A8F2320BAD48}" dt="2023-05-29T08:52:48.501" v="5222" actId="47"/>
        <pc:sldMkLst>
          <pc:docMk/>
          <pc:sldMk cId="2603736334" sldId="273"/>
        </pc:sldMkLst>
      </pc:sldChg>
      <pc:sldChg chg="add del modTransition">
        <pc:chgData name="Thúy Mai" userId="222f1c7e07c9bd7a" providerId="LiveId" clId="{CA85455D-DC5E-42F7-900A-A8F2320BAD48}" dt="2023-05-29T07:46:12.579" v="3705" actId="2696"/>
        <pc:sldMkLst>
          <pc:docMk/>
          <pc:sldMk cId="906105994" sldId="274"/>
        </pc:sldMkLst>
      </pc:sldChg>
      <pc:sldChg chg="add del">
        <pc:chgData name="Thúy Mai" userId="222f1c7e07c9bd7a" providerId="LiveId" clId="{CA85455D-DC5E-42F7-900A-A8F2320BAD48}" dt="2023-05-29T08:18:20.862" v="4580" actId="2696"/>
        <pc:sldMkLst>
          <pc:docMk/>
          <pc:sldMk cId="2098524872" sldId="274"/>
        </pc:sldMkLst>
      </pc:sldChg>
      <pc:sldChg chg="add del">
        <pc:chgData name="Thúy Mai" userId="222f1c7e07c9bd7a" providerId="LiveId" clId="{CA85455D-DC5E-42F7-900A-A8F2320BAD48}" dt="2023-05-29T08:52:49.114" v="5223" actId="47"/>
        <pc:sldMkLst>
          <pc:docMk/>
          <pc:sldMk cId="3498629774" sldId="274"/>
        </pc:sldMkLst>
      </pc:sldChg>
      <pc:sldChg chg="add del">
        <pc:chgData name="Thúy Mai" userId="222f1c7e07c9bd7a" providerId="LiveId" clId="{CA85455D-DC5E-42F7-900A-A8F2320BAD48}" dt="2023-05-29T08:52:49.808" v="5224" actId="47"/>
        <pc:sldMkLst>
          <pc:docMk/>
          <pc:sldMk cId="31287751" sldId="275"/>
        </pc:sldMkLst>
      </pc:sldChg>
      <pc:sldChg chg="add del">
        <pc:chgData name="Thúy Mai" userId="222f1c7e07c9bd7a" providerId="LiveId" clId="{CA85455D-DC5E-42F7-900A-A8F2320BAD48}" dt="2023-05-29T08:18:20.862" v="4580" actId="2696"/>
        <pc:sldMkLst>
          <pc:docMk/>
          <pc:sldMk cId="1994312298" sldId="275"/>
        </pc:sldMkLst>
      </pc:sldChg>
      <pc:sldChg chg="add del modTransition">
        <pc:chgData name="Thúy Mai" userId="222f1c7e07c9bd7a" providerId="LiveId" clId="{CA85455D-DC5E-42F7-900A-A8F2320BAD48}" dt="2023-05-29T07:46:12.579" v="3705" actId="2696"/>
        <pc:sldMkLst>
          <pc:docMk/>
          <pc:sldMk cId="2370555801" sldId="275"/>
        </pc:sldMkLst>
      </pc:sldChg>
      <pc:sldChg chg="add del modTransition">
        <pc:chgData name="Thúy Mai" userId="222f1c7e07c9bd7a" providerId="LiveId" clId="{CA85455D-DC5E-42F7-900A-A8F2320BAD48}" dt="2023-05-29T07:46:12.579" v="3705" actId="2696"/>
        <pc:sldMkLst>
          <pc:docMk/>
          <pc:sldMk cId="1065559734" sldId="276"/>
        </pc:sldMkLst>
      </pc:sldChg>
      <pc:sldChg chg="add del">
        <pc:chgData name="Thúy Mai" userId="222f1c7e07c9bd7a" providerId="LiveId" clId="{CA85455D-DC5E-42F7-900A-A8F2320BAD48}" dt="2023-05-29T08:52:50.406" v="5225" actId="47"/>
        <pc:sldMkLst>
          <pc:docMk/>
          <pc:sldMk cId="3047338190" sldId="276"/>
        </pc:sldMkLst>
      </pc:sldChg>
      <pc:sldChg chg="add del">
        <pc:chgData name="Thúy Mai" userId="222f1c7e07c9bd7a" providerId="LiveId" clId="{CA85455D-DC5E-42F7-900A-A8F2320BAD48}" dt="2023-05-29T08:18:20.862" v="4580" actId="2696"/>
        <pc:sldMkLst>
          <pc:docMk/>
          <pc:sldMk cId="3900623139" sldId="276"/>
        </pc:sldMkLst>
      </pc:sldChg>
      <pc:sldChg chg="add del">
        <pc:chgData name="Thúy Mai" userId="222f1c7e07c9bd7a" providerId="LiveId" clId="{CA85455D-DC5E-42F7-900A-A8F2320BAD48}" dt="2023-05-29T08:18:20.862" v="4580" actId="2696"/>
        <pc:sldMkLst>
          <pc:docMk/>
          <pc:sldMk cId="2572162164" sldId="277"/>
        </pc:sldMkLst>
      </pc:sldChg>
      <pc:sldChg chg="add del modTransition">
        <pc:chgData name="Thúy Mai" userId="222f1c7e07c9bd7a" providerId="LiveId" clId="{CA85455D-DC5E-42F7-900A-A8F2320BAD48}" dt="2023-05-29T07:46:12.579" v="3705" actId="2696"/>
        <pc:sldMkLst>
          <pc:docMk/>
          <pc:sldMk cId="3692615393" sldId="277"/>
        </pc:sldMkLst>
      </pc:sldChg>
      <pc:sldChg chg="add del">
        <pc:chgData name="Thúy Mai" userId="222f1c7e07c9bd7a" providerId="LiveId" clId="{CA85455D-DC5E-42F7-900A-A8F2320BAD48}" dt="2023-05-29T08:52:51.681" v="5226" actId="47"/>
        <pc:sldMkLst>
          <pc:docMk/>
          <pc:sldMk cId="4063641261" sldId="277"/>
        </pc:sldMkLst>
      </pc:sldChg>
      <pc:sldChg chg="add del">
        <pc:chgData name="Thúy Mai" userId="222f1c7e07c9bd7a" providerId="LiveId" clId="{CA85455D-DC5E-42F7-900A-A8F2320BAD48}" dt="2023-05-29T08:18:20.862" v="4580" actId="2696"/>
        <pc:sldMkLst>
          <pc:docMk/>
          <pc:sldMk cId="1639416733" sldId="278"/>
        </pc:sldMkLst>
      </pc:sldChg>
      <pc:sldChg chg="addSp delSp modSp add mod ord modTransition delAnim modAnim">
        <pc:chgData name="Thúy Mai" userId="222f1c7e07c9bd7a" providerId="LiveId" clId="{CA85455D-DC5E-42F7-900A-A8F2320BAD48}" dt="2023-05-31T10:12:30.792" v="6262"/>
        <pc:sldMkLst>
          <pc:docMk/>
          <pc:sldMk cId="1946987340" sldId="278"/>
        </pc:sldMkLst>
        <pc:spChg chg="mod">
          <ac:chgData name="Thúy Mai" userId="222f1c7e07c9bd7a" providerId="LiveId" clId="{CA85455D-DC5E-42F7-900A-A8F2320BAD48}" dt="2023-05-29T08:39:27.156" v="5089" actId="113"/>
          <ac:spMkLst>
            <pc:docMk/>
            <pc:sldMk cId="1946987340" sldId="278"/>
            <ac:spMk id="13" creationId="{47184B23-E15C-48C6-91B8-815B0BAD9DB6}"/>
          </ac:spMkLst>
        </pc:spChg>
        <pc:spChg chg="mod">
          <ac:chgData name="Thúy Mai" userId="222f1c7e07c9bd7a" providerId="LiveId" clId="{CA85455D-DC5E-42F7-900A-A8F2320BAD48}" dt="2023-05-29T08:40:45.627" v="5120" actId="1076"/>
          <ac:spMkLst>
            <pc:docMk/>
            <pc:sldMk cId="1946987340" sldId="278"/>
            <ac:spMk id="19" creationId="{6956753D-AEAB-4634-87A8-F7876240F7CB}"/>
          </ac:spMkLst>
        </pc:spChg>
        <pc:spChg chg="del">
          <ac:chgData name="Thúy Mai" userId="222f1c7e07c9bd7a" providerId="LiveId" clId="{CA85455D-DC5E-42F7-900A-A8F2320BAD48}" dt="2023-05-29T08:39:55.679" v="5098" actId="478"/>
          <ac:spMkLst>
            <pc:docMk/>
            <pc:sldMk cId="1946987340" sldId="278"/>
            <ac:spMk id="20" creationId="{A61FD110-60E5-4D7E-80E8-1D1FEFD5D92E}"/>
          </ac:spMkLst>
        </pc:spChg>
        <pc:grpChg chg="mod">
          <ac:chgData name="Thúy Mai" userId="222f1c7e07c9bd7a" providerId="LiveId" clId="{CA85455D-DC5E-42F7-900A-A8F2320BAD48}" dt="2023-05-29T08:39:35.737" v="5091" actId="1076"/>
          <ac:grpSpMkLst>
            <pc:docMk/>
            <pc:sldMk cId="1946987340" sldId="278"/>
            <ac:grpSpMk id="11" creationId="{381B609A-D422-4482-A91B-2E9D9D80082E}"/>
          </ac:grpSpMkLst>
        </pc:grpChg>
        <pc:graphicFrameChg chg="add del mod">
          <ac:chgData name="Thúy Mai" userId="222f1c7e07c9bd7a" providerId="LiveId" clId="{CA85455D-DC5E-42F7-900A-A8F2320BAD48}" dt="2023-05-29T08:39:42.610" v="5097"/>
          <ac:graphicFrameMkLst>
            <pc:docMk/>
            <pc:sldMk cId="1946987340" sldId="278"/>
            <ac:graphicFrameMk id="2" creationId="{AE29B70D-B74A-FB4A-0535-CBDBEF491403}"/>
          </ac:graphicFrameMkLst>
        </pc:graphicFrameChg>
        <pc:graphicFrameChg chg="add del mod">
          <ac:chgData name="Thúy Mai" userId="222f1c7e07c9bd7a" providerId="LiveId" clId="{CA85455D-DC5E-42F7-900A-A8F2320BAD48}" dt="2023-05-29T08:39:57.422" v="5101"/>
          <ac:graphicFrameMkLst>
            <pc:docMk/>
            <pc:sldMk cId="1946987340" sldId="278"/>
            <ac:graphicFrameMk id="4" creationId="{B7BC9D49-5A35-B363-6DA0-5D0117CF7827}"/>
          </ac:graphicFrameMkLst>
        </pc:graphicFrameChg>
        <pc:picChg chg="mod">
          <ac:chgData name="Thúy Mai" userId="222f1c7e07c9bd7a" providerId="LiveId" clId="{CA85455D-DC5E-42F7-900A-A8F2320BAD48}" dt="2023-05-29T08:40:19.940" v="5114" actId="1076"/>
          <ac:picMkLst>
            <pc:docMk/>
            <pc:sldMk cId="1946987340" sldId="278"/>
            <ac:picMk id="3" creationId="{D87C1F70-9EBB-4DC6-9A35-8B94195F91A4}"/>
          </ac:picMkLst>
        </pc:picChg>
        <pc:picChg chg="del">
          <ac:chgData name="Thúy Mai" userId="222f1c7e07c9bd7a" providerId="LiveId" clId="{CA85455D-DC5E-42F7-900A-A8F2320BAD48}" dt="2023-05-29T08:40:14.436" v="5111" actId="478"/>
          <ac:picMkLst>
            <pc:docMk/>
            <pc:sldMk cId="1946987340" sldId="278"/>
            <ac:picMk id="14" creationId="{7CCC17BB-215A-4B2E-8AE8-8FDA10C04242}"/>
          </ac:picMkLst>
        </pc:picChg>
      </pc:sldChg>
      <pc:sldChg chg="add del modTransition">
        <pc:chgData name="Thúy Mai" userId="222f1c7e07c9bd7a" providerId="LiveId" clId="{CA85455D-DC5E-42F7-900A-A8F2320BAD48}" dt="2023-05-29T07:46:12.579" v="3705" actId="2696"/>
        <pc:sldMkLst>
          <pc:docMk/>
          <pc:sldMk cId="3694061117" sldId="278"/>
        </pc:sldMkLst>
      </pc:sldChg>
      <pc:sldChg chg="addSp delSp modSp add mod ord modTransition delAnim modAnim">
        <pc:chgData name="Thúy Mai" userId="222f1c7e07c9bd7a" providerId="LiveId" clId="{CA85455D-DC5E-42F7-900A-A8F2320BAD48}" dt="2023-05-31T10:14:45.586" v="6270"/>
        <pc:sldMkLst>
          <pc:docMk/>
          <pc:sldMk cId="3320590143" sldId="279"/>
        </pc:sldMkLst>
        <pc:spChg chg="mod">
          <ac:chgData name="Thúy Mai" userId="222f1c7e07c9bd7a" providerId="LiveId" clId="{CA85455D-DC5E-42F7-900A-A8F2320BAD48}" dt="2023-05-29T08:22:20.415" v="4656"/>
          <ac:spMkLst>
            <pc:docMk/>
            <pc:sldMk cId="3320590143" sldId="279"/>
            <ac:spMk id="3" creationId="{5817DE76-E9E3-C8DA-177B-01E9A964BD09}"/>
          </ac:spMkLst>
        </pc:spChg>
        <pc:spChg chg="mod">
          <ac:chgData name="Thúy Mai" userId="222f1c7e07c9bd7a" providerId="LiveId" clId="{CA85455D-DC5E-42F7-900A-A8F2320BAD48}" dt="2023-05-29T08:25:48.374" v="4765" actId="14100"/>
          <ac:spMkLst>
            <pc:docMk/>
            <pc:sldMk cId="3320590143" sldId="279"/>
            <ac:spMk id="7" creationId="{67D26F64-92B5-45EB-8894-4A786AE2BB21}"/>
          </ac:spMkLst>
        </pc:spChg>
        <pc:spChg chg="mod">
          <ac:chgData name="Thúy Mai" userId="222f1c7e07c9bd7a" providerId="LiveId" clId="{CA85455D-DC5E-42F7-900A-A8F2320BAD48}" dt="2023-05-29T08:24:42.689" v="4726" actId="1076"/>
          <ac:spMkLst>
            <pc:docMk/>
            <pc:sldMk cId="3320590143" sldId="279"/>
            <ac:spMk id="8" creationId="{127412F3-6BEC-430B-A82A-D90AD49DBB71}"/>
          </ac:spMkLst>
        </pc:spChg>
        <pc:spChg chg="mod">
          <ac:chgData name="Thúy Mai" userId="222f1c7e07c9bd7a" providerId="LiveId" clId="{CA85455D-DC5E-42F7-900A-A8F2320BAD48}" dt="2023-05-29T08:25:32.075" v="4759" actId="1038"/>
          <ac:spMkLst>
            <pc:docMk/>
            <pc:sldMk cId="3320590143" sldId="279"/>
            <ac:spMk id="9" creationId="{FE7A9E50-06A9-4D95-B320-C4663A282513}"/>
          </ac:spMkLst>
        </pc:spChg>
        <pc:spChg chg="mod">
          <ac:chgData name="Thúy Mai" userId="222f1c7e07c9bd7a" providerId="LiveId" clId="{CA85455D-DC5E-42F7-900A-A8F2320BAD48}" dt="2023-05-29T08:22:20.415" v="4656"/>
          <ac:spMkLst>
            <pc:docMk/>
            <pc:sldMk cId="3320590143" sldId="279"/>
            <ac:spMk id="11" creationId="{F96D9143-07C0-9730-64D0-B93557FEA3C1}"/>
          </ac:spMkLst>
        </pc:spChg>
        <pc:spChg chg="add del mod">
          <ac:chgData name="Thúy Mai" userId="222f1c7e07c9bd7a" providerId="LiveId" clId="{CA85455D-DC5E-42F7-900A-A8F2320BAD48}" dt="2023-05-29T08:24:35.295" v="4723" actId="478"/>
          <ac:spMkLst>
            <pc:docMk/>
            <pc:sldMk cId="3320590143" sldId="279"/>
            <ac:spMk id="12" creationId="{87DC5157-5BDC-1C38-D1E4-B72CB5F1D7BF}"/>
          </ac:spMkLst>
        </pc:spChg>
        <pc:spChg chg="add mod">
          <ac:chgData name="Thúy Mai" userId="222f1c7e07c9bd7a" providerId="LiveId" clId="{CA85455D-DC5E-42F7-900A-A8F2320BAD48}" dt="2023-05-29T08:25:45.211" v="4764" actId="1037"/>
          <ac:spMkLst>
            <pc:docMk/>
            <pc:sldMk cId="3320590143" sldId="279"/>
            <ac:spMk id="13" creationId="{C6FE1128-6DEB-90A7-85E0-1F28D177187C}"/>
          </ac:spMkLst>
        </pc:spChg>
        <pc:grpChg chg="add mod">
          <ac:chgData name="Thúy Mai" userId="222f1c7e07c9bd7a" providerId="LiveId" clId="{CA85455D-DC5E-42F7-900A-A8F2320BAD48}" dt="2023-05-29T08:22:20.415" v="4656"/>
          <ac:grpSpMkLst>
            <pc:docMk/>
            <pc:sldMk cId="3320590143" sldId="279"/>
            <ac:grpSpMk id="2" creationId="{293A6ACD-43A1-60E8-B27E-889981BEBB9B}"/>
          </ac:grpSpMkLst>
        </pc:grpChg>
        <pc:grpChg chg="del">
          <ac:chgData name="Thúy Mai" userId="222f1c7e07c9bd7a" providerId="LiveId" clId="{CA85455D-DC5E-42F7-900A-A8F2320BAD48}" dt="2023-05-29T08:22:19.453" v="4655" actId="478"/>
          <ac:grpSpMkLst>
            <pc:docMk/>
            <pc:sldMk cId="3320590143" sldId="279"/>
            <ac:grpSpMk id="4" creationId="{23FBF282-9C5B-4092-816F-EDE410E98D3D}"/>
          </ac:grpSpMkLst>
        </pc:grpChg>
      </pc:sldChg>
      <pc:sldChg chg="add del">
        <pc:chgData name="Thúy Mai" userId="222f1c7e07c9bd7a" providerId="LiveId" clId="{CA85455D-DC5E-42F7-900A-A8F2320BAD48}" dt="2023-05-29T08:18:20.862" v="4580" actId="2696"/>
        <pc:sldMkLst>
          <pc:docMk/>
          <pc:sldMk cId="3332843697" sldId="279"/>
        </pc:sldMkLst>
      </pc:sldChg>
      <pc:sldChg chg="add del modTransition">
        <pc:chgData name="Thúy Mai" userId="222f1c7e07c9bd7a" providerId="LiveId" clId="{CA85455D-DC5E-42F7-900A-A8F2320BAD48}" dt="2023-05-29T07:46:12.579" v="3705" actId="2696"/>
        <pc:sldMkLst>
          <pc:docMk/>
          <pc:sldMk cId="4271404766" sldId="279"/>
        </pc:sldMkLst>
      </pc:sldChg>
      <pc:sldChg chg="add del">
        <pc:chgData name="Thúy Mai" userId="222f1c7e07c9bd7a" providerId="LiveId" clId="{CA85455D-DC5E-42F7-900A-A8F2320BAD48}" dt="2023-05-29T08:18:20.862" v="4580" actId="2696"/>
        <pc:sldMkLst>
          <pc:docMk/>
          <pc:sldMk cId="432005902" sldId="280"/>
        </pc:sldMkLst>
      </pc:sldChg>
      <pc:sldChg chg="add del modTransition">
        <pc:chgData name="Thúy Mai" userId="222f1c7e07c9bd7a" providerId="LiveId" clId="{CA85455D-DC5E-42F7-900A-A8F2320BAD48}" dt="2023-05-29T07:46:12.579" v="3705" actId="2696"/>
        <pc:sldMkLst>
          <pc:docMk/>
          <pc:sldMk cId="505323510" sldId="280"/>
        </pc:sldMkLst>
      </pc:sldChg>
      <pc:sldChg chg="add del">
        <pc:chgData name="Thúy Mai" userId="222f1c7e07c9bd7a" providerId="LiveId" clId="{CA85455D-DC5E-42F7-900A-A8F2320BAD48}" dt="2023-05-29T08:52:52.771" v="5227" actId="47"/>
        <pc:sldMkLst>
          <pc:docMk/>
          <pc:sldMk cId="1856276409" sldId="280"/>
        </pc:sldMkLst>
      </pc:sldChg>
      <pc:sldChg chg="add del">
        <pc:chgData name="Thúy Mai" userId="222f1c7e07c9bd7a" providerId="LiveId" clId="{CA85455D-DC5E-42F7-900A-A8F2320BAD48}" dt="2023-05-29T08:52:53.418" v="5228" actId="47"/>
        <pc:sldMkLst>
          <pc:docMk/>
          <pc:sldMk cId="512882449" sldId="281"/>
        </pc:sldMkLst>
      </pc:sldChg>
      <pc:sldChg chg="add del">
        <pc:chgData name="Thúy Mai" userId="222f1c7e07c9bd7a" providerId="LiveId" clId="{CA85455D-DC5E-42F7-900A-A8F2320BAD48}" dt="2023-05-29T08:18:20.862" v="4580" actId="2696"/>
        <pc:sldMkLst>
          <pc:docMk/>
          <pc:sldMk cId="1497461239" sldId="281"/>
        </pc:sldMkLst>
      </pc:sldChg>
      <pc:sldChg chg="add del modTransition">
        <pc:chgData name="Thúy Mai" userId="222f1c7e07c9bd7a" providerId="LiveId" clId="{CA85455D-DC5E-42F7-900A-A8F2320BAD48}" dt="2023-05-29T07:46:12.579" v="3705" actId="2696"/>
        <pc:sldMkLst>
          <pc:docMk/>
          <pc:sldMk cId="2903883729" sldId="281"/>
        </pc:sldMkLst>
      </pc:sldChg>
      <pc:sldChg chg="add del">
        <pc:chgData name="Thúy Mai" userId="222f1c7e07c9bd7a" providerId="LiveId" clId="{CA85455D-DC5E-42F7-900A-A8F2320BAD48}" dt="2023-05-29T08:52:54.110" v="5229" actId="47"/>
        <pc:sldMkLst>
          <pc:docMk/>
          <pc:sldMk cId="585229380" sldId="282"/>
        </pc:sldMkLst>
      </pc:sldChg>
      <pc:sldChg chg="add del modTransition">
        <pc:chgData name="Thúy Mai" userId="222f1c7e07c9bd7a" providerId="LiveId" clId="{CA85455D-DC5E-42F7-900A-A8F2320BAD48}" dt="2023-05-29T07:46:12.579" v="3705" actId="2696"/>
        <pc:sldMkLst>
          <pc:docMk/>
          <pc:sldMk cId="2616978968" sldId="282"/>
        </pc:sldMkLst>
      </pc:sldChg>
      <pc:sldChg chg="add del">
        <pc:chgData name="Thúy Mai" userId="222f1c7e07c9bd7a" providerId="LiveId" clId="{CA85455D-DC5E-42F7-900A-A8F2320BAD48}" dt="2023-05-29T08:18:20.862" v="4580" actId="2696"/>
        <pc:sldMkLst>
          <pc:docMk/>
          <pc:sldMk cId="3878781077" sldId="282"/>
        </pc:sldMkLst>
      </pc:sldChg>
      <pc:sldChg chg="add del">
        <pc:chgData name="Thúy Mai" userId="222f1c7e07c9bd7a" providerId="LiveId" clId="{CA85455D-DC5E-42F7-900A-A8F2320BAD48}" dt="2023-05-29T08:18:20.862" v="4580" actId="2696"/>
        <pc:sldMkLst>
          <pc:docMk/>
          <pc:sldMk cId="1193703949" sldId="283"/>
        </pc:sldMkLst>
      </pc:sldChg>
      <pc:sldChg chg="add del modTransition">
        <pc:chgData name="Thúy Mai" userId="222f1c7e07c9bd7a" providerId="LiveId" clId="{CA85455D-DC5E-42F7-900A-A8F2320BAD48}" dt="2023-05-29T07:46:12.579" v="3705" actId="2696"/>
        <pc:sldMkLst>
          <pc:docMk/>
          <pc:sldMk cId="1285361031" sldId="283"/>
        </pc:sldMkLst>
      </pc:sldChg>
      <pc:sldChg chg="add del">
        <pc:chgData name="Thúy Mai" userId="222f1c7e07c9bd7a" providerId="LiveId" clId="{CA85455D-DC5E-42F7-900A-A8F2320BAD48}" dt="2023-05-29T08:52:55.086" v="5230" actId="47"/>
        <pc:sldMkLst>
          <pc:docMk/>
          <pc:sldMk cId="3620259496" sldId="283"/>
        </pc:sldMkLst>
      </pc:sldChg>
      <pc:sldChg chg="add del">
        <pc:chgData name="Thúy Mai" userId="222f1c7e07c9bd7a" providerId="LiveId" clId="{CA85455D-DC5E-42F7-900A-A8F2320BAD48}" dt="2023-05-29T08:52:55.858" v="5231" actId="47"/>
        <pc:sldMkLst>
          <pc:docMk/>
          <pc:sldMk cId="1096302527" sldId="284"/>
        </pc:sldMkLst>
      </pc:sldChg>
      <pc:sldChg chg="add del">
        <pc:chgData name="Thúy Mai" userId="222f1c7e07c9bd7a" providerId="LiveId" clId="{CA85455D-DC5E-42F7-900A-A8F2320BAD48}" dt="2023-05-29T08:18:20.862" v="4580" actId="2696"/>
        <pc:sldMkLst>
          <pc:docMk/>
          <pc:sldMk cId="2457398254" sldId="284"/>
        </pc:sldMkLst>
      </pc:sldChg>
      <pc:sldChg chg="add del modTransition">
        <pc:chgData name="Thúy Mai" userId="222f1c7e07c9bd7a" providerId="LiveId" clId="{CA85455D-DC5E-42F7-900A-A8F2320BAD48}" dt="2023-05-29T07:46:12.579" v="3705" actId="2696"/>
        <pc:sldMkLst>
          <pc:docMk/>
          <pc:sldMk cId="3925270857" sldId="284"/>
        </pc:sldMkLst>
      </pc:sldChg>
      <pc:sldChg chg="add del">
        <pc:chgData name="Thúy Mai" userId="222f1c7e07c9bd7a" providerId="LiveId" clId="{CA85455D-DC5E-42F7-900A-A8F2320BAD48}" dt="2023-05-29T08:18:20.862" v="4580" actId="2696"/>
        <pc:sldMkLst>
          <pc:docMk/>
          <pc:sldMk cId="328267813" sldId="285"/>
        </pc:sldMkLst>
      </pc:sldChg>
      <pc:sldChg chg="add del modTransition">
        <pc:chgData name="Thúy Mai" userId="222f1c7e07c9bd7a" providerId="LiveId" clId="{CA85455D-DC5E-42F7-900A-A8F2320BAD48}" dt="2023-05-29T07:46:12.579" v="3705" actId="2696"/>
        <pc:sldMkLst>
          <pc:docMk/>
          <pc:sldMk cId="2828602671" sldId="285"/>
        </pc:sldMkLst>
      </pc:sldChg>
      <pc:sldChg chg="delSp add del mod delAnim">
        <pc:chgData name="Thúy Mai" userId="222f1c7e07c9bd7a" providerId="LiveId" clId="{CA85455D-DC5E-42F7-900A-A8F2320BAD48}" dt="2023-05-29T08:53:25.535" v="5239" actId="47"/>
        <pc:sldMkLst>
          <pc:docMk/>
          <pc:sldMk cId="2979912923" sldId="285"/>
        </pc:sldMkLst>
        <pc:picChg chg="del">
          <ac:chgData name="Thúy Mai" userId="222f1c7e07c9bd7a" providerId="LiveId" clId="{CA85455D-DC5E-42F7-900A-A8F2320BAD48}" dt="2023-05-29T08:53:03.555" v="5232" actId="21"/>
          <ac:picMkLst>
            <pc:docMk/>
            <pc:sldMk cId="2979912923" sldId="285"/>
            <ac:picMk id="3" creationId="{47C42853-2820-4E3B-96D2-FC6985783CC1}"/>
          </ac:picMkLst>
        </pc:picChg>
      </pc:sldChg>
      <pc:sldChg chg="add del modTransition">
        <pc:chgData name="Thúy Mai" userId="222f1c7e07c9bd7a" providerId="LiveId" clId="{CA85455D-DC5E-42F7-900A-A8F2320BAD48}" dt="2023-05-29T07:46:12.579" v="3705" actId="2696"/>
        <pc:sldMkLst>
          <pc:docMk/>
          <pc:sldMk cId="62767875" sldId="287"/>
        </pc:sldMkLst>
      </pc:sldChg>
      <pc:sldChg chg="add del">
        <pc:chgData name="Thúy Mai" userId="222f1c7e07c9bd7a" providerId="LiveId" clId="{CA85455D-DC5E-42F7-900A-A8F2320BAD48}" dt="2023-05-29T08:53:23.643" v="5237" actId="47"/>
        <pc:sldMkLst>
          <pc:docMk/>
          <pc:sldMk cId="1848512067" sldId="287"/>
        </pc:sldMkLst>
      </pc:sldChg>
      <pc:sldChg chg="add del">
        <pc:chgData name="Thúy Mai" userId="222f1c7e07c9bd7a" providerId="LiveId" clId="{CA85455D-DC5E-42F7-900A-A8F2320BAD48}" dt="2023-05-29T08:18:20.862" v="4580" actId="2696"/>
        <pc:sldMkLst>
          <pc:docMk/>
          <pc:sldMk cId="2600605079" sldId="287"/>
        </pc:sldMkLst>
      </pc:sldChg>
      <pc:sldChg chg="add del">
        <pc:chgData name="Thúy Mai" userId="222f1c7e07c9bd7a" providerId="LiveId" clId="{CA85455D-DC5E-42F7-900A-A8F2320BAD48}" dt="2023-05-29T08:18:20.862" v="4580" actId="2696"/>
        <pc:sldMkLst>
          <pc:docMk/>
          <pc:sldMk cId="1092940971" sldId="288"/>
        </pc:sldMkLst>
      </pc:sldChg>
      <pc:sldChg chg="add del modTransition">
        <pc:chgData name="Thúy Mai" userId="222f1c7e07c9bd7a" providerId="LiveId" clId="{CA85455D-DC5E-42F7-900A-A8F2320BAD48}" dt="2023-05-29T07:46:12.579" v="3705" actId="2696"/>
        <pc:sldMkLst>
          <pc:docMk/>
          <pc:sldMk cId="2384783624" sldId="288"/>
        </pc:sldMkLst>
      </pc:sldChg>
      <pc:sldChg chg="add del">
        <pc:chgData name="Thúy Mai" userId="222f1c7e07c9bd7a" providerId="LiveId" clId="{CA85455D-DC5E-42F7-900A-A8F2320BAD48}" dt="2023-05-29T08:53:24.389" v="5238" actId="47"/>
        <pc:sldMkLst>
          <pc:docMk/>
          <pc:sldMk cId="4279134216" sldId="288"/>
        </pc:sldMkLst>
      </pc:sldChg>
      <pc:sldChg chg="addSp delSp modSp add del mod ord modTransition delAnim modAnim">
        <pc:chgData name="Thúy Mai" userId="222f1c7e07c9bd7a" providerId="LiveId" clId="{CA85455D-DC5E-42F7-900A-A8F2320BAD48}" dt="2023-05-31T10:12:30.792" v="6262"/>
        <pc:sldMkLst>
          <pc:docMk/>
          <pc:sldMk cId="3359359808" sldId="289"/>
        </pc:sldMkLst>
        <pc:spChg chg="add del mod">
          <ac:chgData name="Thúy Mai" userId="222f1c7e07c9bd7a" providerId="LiveId" clId="{CA85455D-DC5E-42F7-900A-A8F2320BAD48}" dt="2023-05-28T02:42:38.604" v="422" actId="478"/>
          <ac:spMkLst>
            <pc:docMk/>
            <pc:sldMk cId="3359359808" sldId="289"/>
            <ac:spMk id="2" creationId="{AF7DA267-E993-0446-C1A7-D2833C5888BF}"/>
          </ac:spMkLst>
        </pc:spChg>
        <pc:spChg chg="add del mod">
          <ac:chgData name="Thúy Mai" userId="222f1c7e07c9bd7a" providerId="LiveId" clId="{CA85455D-DC5E-42F7-900A-A8F2320BAD48}" dt="2023-05-28T02:42:33.250" v="420" actId="478"/>
          <ac:spMkLst>
            <pc:docMk/>
            <pc:sldMk cId="3359359808" sldId="289"/>
            <ac:spMk id="3" creationId="{AD1C6C20-6058-B74E-A1E3-CCA0F4363458}"/>
          </ac:spMkLst>
        </pc:spChg>
        <pc:spChg chg="mod">
          <ac:chgData name="Thúy Mai" userId="222f1c7e07c9bd7a" providerId="LiveId" clId="{CA85455D-DC5E-42F7-900A-A8F2320BAD48}" dt="2023-05-28T02:42:11.585" v="374" actId="14100"/>
          <ac:spMkLst>
            <pc:docMk/>
            <pc:sldMk cId="3359359808" sldId="289"/>
            <ac:spMk id="6" creationId="{91FD5F98-D597-472C-9016-338C4214B943}"/>
          </ac:spMkLst>
        </pc:spChg>
        <pc:spChg chg="mod">
          <ac:chgData name="Thúy Mai" userId="222f1c7e07c9bd7a" providerId="LiveId" clId="{CA85455D-DC5E-42F7-900A-A8F2320BAD48}" dt="2023-05-28T02:48:34.241" v="448" actId="1076"/>
          <ac:spMkLst>
            <pc:docMk/>
            <pc:sldMk cId="3359359808" sldId="289"/>
            <ac:spMk id="7" creationId="{67D26F64-92B5-45EB-8894-4A786AE2BB21}"/>
          </ac:spMkLst>
        </pc:spChg>
        <pc:spChg chg="mod">
          <ac:chgData name="Thúy Mai" userId="222f1c7e07c9bd7a" providerId="LiveId" clId="{CA85455D-DC5E-42F7-900A-A8F2320BAD48}" dt="2023-05-28T02:48:36.303" v="449" actId="1076"/>
          <ac:spMkLst>
            <pc:docMk/>
            <pc:sldMk cId="3359359808" sldId="289"/>
            <ac:spMk id="8" creationId="{127412F3-6BEC-430B-A82A-D90AD49DBB71}"/>
          </ac:spMkLst>
        </pc:spChg>
        <pc:spChg chg="mod">
          <ac:chgData name="Thúy Mai" userId="222f1c7e07c9bd7a" providerId="LiveId" clId="{CA85455D-DC5E-42F7-900A-A8F2320BAD48}" dt="2023-05-28T02:48:41.024" v="451" actId="1076"/>
          <ac:spMkLst>
            <pc:docMk/>
            <pc:sldMk cId="3359359808" sldId="289"/>
            <ac:spMk id="9" creationId="{FE7A9E50-06A9-4D95-B320-C4663A282513}"/>
          </ac:spMkLst>
        </pc:spChg>
        <pc:picChg chg="del">
          <ac:chgData name="Thúy Mai" userId="222f1c7e07c9bd7a" providerId="LiveId" clId="{CA85455D-DC5E-42F7-900A-A8F2320BAD48}" dt="2023-05-28T02:43:26.202" v="428" actId="478"/>
          <ac:picMkLst>
            <pc:docMk/>
            <pc:sldMk cId="3359359808" sldId="289"/>
            <ac:picMk id="10" creationId="{2C367460-A31B-4EDB-90BB-5B110F8F5C10}"/>
          </ac:picMkLst>
        </pc:picChg>
        <pc:picChg chg="add del mod modCrop">
          <ac:chgData name="Thúy Mai" userId="222f1c7e07c9bd7a" providerId="LiveId" clId="{CA85455D-DC5E-42F7-900A-A8F2320BAD48}" dt="2023-05-28T02:46:38.837" v="439" actId="478"/>
          <ac:picMkLst>
            <pc:docMk/>
            <pc:sldMk cId="3359359808" sldId="289"/>
            <ac:picMk id="12" creationId="{CD66550D-5E85-0FDF-0D74-DC7731792388}"/>
          </ac:picMkLst>
        </pc:picChg>
        <pc:picChg chg="add del mod">
          <ac:chgData name="Thúy Mai" userId="222f1c7e07c9bd7a" providerId="LiveId" clId="{CA85455D-DC5E-42F7-900A-A8F2320BAD48}" dt="2023-05-28T02:47:48.526" v="443" actId="478"/>
          <ac:picMkLst>
            <pc:docMk/>
            <pc:sldMk cId="3359359808" sldId="289"/>
            <ac:picMk id="14" creationId="{9D803129-AC9B-A1CB-1D70-1D9FF1569D46}"/>
          </ac:picMkLst>
        </pc:picChg>
        <pc:picChg chg="add mod">
          <ac:chgData name="Thúy Mai" userId="222f1c7e07c9bd7a" providerId="LiveId" clId="{CA85455D-DC5E-42F7-900A-A8F2320BAD48}" dt="2023-05-28T02:48:57.406" v="454" actId="1076"/>
          <ac:picMkLst>
            <pc:docMk/>
            <pc:sldMk cId="3359359808" sldId="289"/>
            <ac:picMk id="16" creationId="{261205CA-DE0E-24AD-7540-31B7A1A8197B}"/>
          </ac:picMkLst>
        </pc:picChg>
        <pc:picChg chg="add mod ord">
          <ac:chgData name="Thúy Mai" userId="222f1c7e07c9bd7a" providerId="LiveId" clId="{CA85455D-DC5E-42F7-900A-A8F2320BAD48}" dt="2023-05-28T02:48:59.280" v="455" actId="1076"/>
          <ac:picMkLst>
            <pc:docMk/>
            <pc:sldMk cId="3359359808" sldId="289"/>
            <ac:picMk id="18" creationId="{F8AA3473-553B-F3F7-D11C-8F914B71DE58}"/>
          </ac:picMkLst>
        </pc:picChg>
      </pc:sldChg>
      <pc:sldChg chg="addSp delSp modSp new add del mod modTransition delAnim modAnim">
        <pc:chgData name="Thúy Mai" userId="222f1c7e07c9bd7a" providerId="LiveId" clId="{CA85455D-DC5E-42F7-900A-A8F2320BAD48}" dt="2023-05-31T10:12:30.792" v="6262"/>
        <pc:sldMkLst>
          <pc:docMk/>
          <pc:sldMk cId="2521155655" sldId="290"/>
        </pc:sldMkLst>
        <pc:spChg chg="del">
          <ac:chgData name="Thúy Mai" userId="222f1c7e07c9bd7a" providerId="LiveId" clId="{CA85455D-DC5E-42F7-900A-A8F2320BAD48}" dt="2023-05-28T02:50:26.058" v="458" actId="478"/>
          <ac:spMkLst>
            <pc:docMk/>
            <pc:sldMk cId="2521155655" sldId="290"/>
            <ac:spMk id="2" creationId="{53720B64-6618-93CA-DFB0-8955E5E8FE63}"/>
          </ac:spMkLst>
        </pc:spChg>
        <pc:spChg chg="del">
          <ac:chgData name="Thúy Mai" userId="222f1c7e07c9bd7a" providerId="LiveId" clId="{CA85455D-DC5E-42F7-900A-A8F2320BAD48}" dt="2023-05-28T02:50:26.058" v="458" actId="478"/>
          <ac:spMkLst>
            <pc:docMk/>
            <pc:sldMk cId="2521155655" sldId="290"/>
            <ac:spMk id="3" creationId="{9D784459-B1A1-0B43-3136-1C3CF94F7B69}"/>
          </ac:spMkLst>
        </pc:spChg>
        <pc:spChg chg="add mod">
          <ac:chgData name="Thúy Mai" userId="222f1c7e07c9bd7a" providerId="LiveId" clId="{CA85455D-DC5E-42F7-900A-A8F2320BAD48}" dt="2023-05-28T02:55:41.465" v="531" actId="14100"/>
          <ac:spMkLst>
            <pc:docMk/>
            <pc:sldMk cId="2521155655" sldId="290"/>
            <ac:spMk id="5" creationId="{2FC91D55-7EC9-DE1D-BDF2-E36FE602EB91}"/>
          </ac:spMkLst>
        </pc:spChg>
        <pc:spChg chg="add mod">
          <ac:chgData name="Thúy Mai" userId="222f1c7e07c9bd7a" providerId="LiveId" clId="{CA85455D-DC5E-42F7-900A-A8F2320BAD48}" dt="2023-05-28T02:55:19.868" v="528" actId="255"/>
          <ac:spMkLst>
            <pc:docMk/>
            <pc:sldMk cId="2521155655" sldId="290"/>
            <ac:spMk id="6" creationId="{845E2861-4F2A-98E8-84D9-690E002505E7}"/>
          </ac:spMkLst>
        </pc:spChg>
        <pc:spChg chg="add mod">
          <ac:chgData name="Thúy Mai" userId="222f1c7e07c9bd7a" providerId="LiveId" clId="{CA85455D-DC5E-42F7-900A-A8F2320BAD48}" dt="2023-05-28T02:55:33.405" v="530" actId="14100"/>
          <ac:spMkLst>
            <pc:docMk/>
            <pc:sldMk cId="2521155655" sldId="290"/>
            <ac:spMk id="7" creationId="{2B5BBB16-78F6-10C5-33F4-A69695C53E90}"/>
          </ac:spMkLst>
        </pc:spChg>
        <pc:spChg chg="add mod">
          <ac:chgData name="Thúy Mai" userId="222f1c7e07c9bd7a" providerId="LiveId" clId="{CA85455D-DC5E-42F7-900A-A8F2320BAD48}" dt="2023-05-28T02:55:25.578" v="529" actId="14100"/>
          <ac:spMkLst>
            <pc:docMk/>
            <pc:sldMk cId="2521155655" sldId="290"/>
            <ac:spMk id="8" creationId="{93DA5642-927F-2914-201A-64121D3F8AF9}"/>
          </ac:spMkLst>
        </pc:spChg>
        <pc:spChg chg="add mod">
          <ac:chgData name="Thúy Mai" userId="222f1c7e07c9bd7a" providerId="LiveId" clId="{CA85455D-DC5E-42F7-900A-A8F2320BAD48}" dt="2023-05-28T02:50:52.707" v="467" actId="14100"/>
          <ac:spMkLst>
            <pc:docMk/>
            <pc:sldMk cId="2521155655" sldId="290"/>
            <ac:spMk id="9" creationId="{6B14B204-98E7-89CB-52BF-A0A5420E496F}"/>
          </ac:spMkLst>
        </pc:spChg>
        <pc:spChg chg="add del mod">
          <ac:chgData name="Thúy Mai" userId="222f1c7e07c9bd7a" providerId="LiveId" clId="{CA85455D-DC5E-42F7-900A-A8F2320BAD48}" dt="2023-05-28T02:50:40.875" v="464" actId="478"/>
          <ac:spMkLst>
            <pc:docMk/>
            <pc:sldMk cId="2521155655" sldId="290"/>
            <ac:spMk id="11" creationId="{C0BC2D55-B0AC-1A09-2985-B47A501CD5BC}"/>
          </ac:spMkLst>
        </pc:spChg>
        <pc:picChg chg="add del mod">
          <ac:chgData name="Thúy Mai" userId="222f1c7e07c9bd7a" providerId="LiveId" clId="{CA85455D-DC5E-42F7-900A-A8F2320BAD48}" dt="2023-05-28T02:50:38.819" v="463" actId="478"/>
          <ac:picMkLst>
            <pc:docMk/>
            <pc:sldMk cId="2521155655" sldId="290"/>
            <ac:picMk id="4" creationId="{E1F32FE2-CF6B-A56D-F13D-75E1D9480476}"/>
          </ac:picMkLst>
        </pc:picChg>
        <pc:picChg chg="add mod">
          <ac:chgData name="Thúy Mai" userId="222f1c7e07c9bd7a" providerId="LiveId" clId="{CA85455D-DC5E-42F7-900A-A8F2320BAD48}" dt="2023-05-28T02:51:43.479" v="476" actId="1076"/>
          <ac:picMkLst>
            <pc:docMk/>
            <pc:sldMk cId="2521155655" sldId="290"/>
            <ac:picMk id="12" creationId="{048535A3-D840-F413-B4E9-D0EDE1A60593}"/>
          </ac:picMkLst>
        </pc:picChg>
      </pc:sldChg>
      <pc:sldChg chg="addSp delSp modSp add del mod modTransition">
        <pc:chgData name="Thúy Mai" userId="222f1c7e07c9bd7a" providerId="LiveId" clId="{CA85455D-DC5E-42F7-900A-A8F2320BAD48}" dt="2023-05-31T10:12:30.792" v="6262"/>
        <pc:sldMkLst>
          <pc:docMk/>
          <pc:sldMk cId="953380072" sldId="291"/>
        </pc:sldMkLst>
        <pc:spChg chg="add mod">
          <ac:chgData name="Thúy Mai" userId="222f1c7e07c9bd7a" providerId="LiveId" clId="{CA85455D-DC5E-42F7-900A-A8F2320BAD48}" dt="2023-05-28T02:54:43.901" v="525" actId="1076"/>
          <ac:spMkLst>
            <pc:docMk/>
            <pc:sldMk cId="953380072" sldId="291"/>
            <ac:spMk id="2" creationId="{C1B1763C-6BC5-EC49-3A17-E2A87ED6857C}"/>
          </ac:spMkLst>
        </pc:spChg>
        <pc:spChg chg="add mod">
          <ac:chgData name="Thúy Mai" userId="222f1c7e07c9bd7a" providerId="LiveId" clId="{CA85455D-DC5E-42F7-900A-A8F2320BAD48}" dt="2023-05-28T02:55:52.576" v="533" actId="1076"/>
          <ac:spMkLst>
            <pc:docMk/>
            <pc:sldMk cId="953380072" sldId="291"/>
            <ac:spMk id="3" creationId="{3EA02483-09CF-7715-21A5-73B52EA341F7}"/>
          </ac:spMkLst>
        </pc:spChg>
        <pc:spChg chg="add mod">
          <ac:chgData name="Thúy Mai" userId="222f1c7e07c9bd7a" providerId="LiveId" clId="{CA85455D-DC5E-42F7-900A-A8F2320BAD48}" dt="2023-05-28T02:56:02.007" v="536" actId="1076"/>
          <ac:spMkLst>
            <pc:docMk/>
            <pc:sldMk cId="953380072" sldId="291"/>
            <ac:spMk id="4" creationId="{6E58DEC6-48FE-F68F-05B2-0A79C18AD2E1}"/>
          </ac:spMkLst>
        </pc:spChg>
        <pc:spChg chg="del">
          <ac:chgData name="Thúy Mai" userId="222f1c7e07c9bd7a" providerId="LiveId" clId="{CA85455D-DC5E-42F7-900A-A8F2320BAD48}" dt="2023-05-28T02:53:25.425" v="499" actId="478"/>
          <ac:spMkLst>
            <pc:docMk/>
            <pc:sldMk cId="953380072" sldId="291"/>
            <ac:spMk id="5" creationId="{2FC91D55-7EC9-DE1D-BDF2-E36FE602EB91}"/>
          </ac:spMkLst>
        </pc:spChg>
        <pc:spChg chg="del">
          <ac:chgData name="Thúy Mai" userId="222f1c7e07c9bd7a" providerId="LiveId" clId="{CA85455D-DC5E-42F7-900A-A8F2320BAD48}" dt="2023-05-28T02:53:24.702" v="498" actId="478"/>
          <ac:spMkLst>
            <pc:docMk/>
            <pc:sldMk cId="953380072" sldId="291"/>
            <ac:spMk id="6" creationId="{845E2861-4F2A-98E8-84D9-690E002505E7}"/>
          </ac:spMkLst>
        </pc:spChg>
        <pc:spChg chg="del">
          <ac:chgData name="Thúy Mai" userId="222f1c7e07c9bd7a" providerId="LiveId" clId="{CA85455D-DC5E-42F7-900A-A8F2320BAD48}" dt="2023-05-28T02:53:28.248" v="502" actId="478"/>
          <ac:spMkLst>
            <pc:docMk/>
            <pc:sldMk cId="953380072" sldId="291"/>
            <ac:spMk id="7" creationId="{2B5BBB16-78F6-10C5-33F4-A69695C53E90}"/>
          </ac:spMkLst>
        </pc:spChg>
        <pc:spChg chg="del mod">
          <ac:chgData name="Thúy Mai" userId="222f1c7e07c9bd7a" providerId="LiveId" clId="{CA85455D-DC5E-42F7-900A-A8F2320BAD48}" dt="2023-05-28T02:53:27.382" v="501" actId="478"/>
          <ac:spMkLst>
            <pc:docMk/>
            <pc:sldMk cId="953380072" sldId="291"/>
            <ac:spMk id="8" creationId="{93DA5642-927F-2914-201A-64121D3F8AF9}"/>
          </ac:spMkLst>
        </pc:spChg>
        <pc:spChg chg="mod">
          <ac:chgData name="Thúy Mai" userId="222f1c7e07c9bd7a" providerId="LiveId" clId="{CA85455D-DC5E-42F7-900A-A8F2320BAD48}" dt="2023-05-28T02:53:10.576" v="497" actId="20577"/>
          <ac:spMkLst>
            <pc:docMk/>
            <pc:sldMk cId="953380072" sldId="291"/>
            <ac:spMk id="9" creationId="{6B14B204-98E7-89CB-52BF-A0A5420E496F}"/>
          </ac:spMkLst>
        </pc:spChg>
        <pc:spChg chg="add mod">
          <ac:chgData name="Thúy Mai" userId="222f1c7e07c9bd7a" providerId="LiveId" clId="{CA85455D-DC5E-42F7-900A-A8F2320BAD48}" dt="2023-05-28T02:54:45.228" v="526" actId="1076"/>
          <ac:spMkLst>
            <pc:docMk/>
            <pc:sldMk cId="953380072" sldId="291"/>
            <ac:spMk id="10" creationId="{FAD08129-FA65-3C90-F4AD-4B194A90B5E9}"/>
          </ac:spMkLst>
        </pc:spChg>
      </pc:sldChg>
      <pc:sldChg chg="addSp delSp modSp new add del mod modTransition modAnim">
        <pc:chgData name="Thúy Mai" userId="222f1c7e07c9bd7a" providerId="LiveId" clId="{CA85455D-DC5E-42F7-900A-A8F2320BAD48}" dt="2023-05-31T10:12:30.792" v="6262"/>
        <pc:sldMkLst>
          <pc:docMk/>
          <pc:sldMk cId="1143676813" sldId="292"/>
        </pc:sldMkLst>
        <pc:spChg chg="del">
          <ac:chgData name="Thúy Mai" userId="222f1c7e07c9bd7a" providerId="LiveId" clId="{CA85455D-DC5E-42F7-900A-A8F2320BAD48}" dt="2023-05-28T02:57:34.275" v="538" actId="478"/>
          <ac:spMkLst>
            <pc:docMk/>
            <pc:sldMk cId="1143676813" sldId="292"/>
            <ac:spMk id="2" creationId="{1714D081-322D-39EE-AE96-2A9CC52E266D}"/>
          </ac:spMkLst>
        </pc:spChg>
        <pc:spChg chg="del">
          <ac:chgData name="Thúy Mai" userId="222f1c7e07c9bd7a" providerId="LiveId" clId="{CA85455D-DC5E-42F7-900A-A8F2320BAD48}" dt="2023-05-28T02:57:34.275" v="538" actId="478"/>
          <ac:spMkLst>
            <pc:docMk/>
            <pc:sldMk cId="1143676813" sldId="292"/>
            <ac:spMk id="3" creationId="{89C3141E-A0D5-D522-41B7-0A69F403404B}"/>
          </ac:spMkLst>
        </pc:spChg>
        <pc:spChg chg="add mod">
          <ac:chgData name="Thúy Mai" userId="222f1c7e07c9bd7a" providerId="LiveId" clId="{CA85455D-DC5E-42F7-900A-A8F2320BAD48}" dt="2023-05-28T02:58:22.700" v="555" actId="1076"/>
          <ac:spMkLst>
            <pc:docMk/>
            <pc:sldMk cId="1143676813" sldId="292"/>
            <ac:spMk id="4" creationId="{AD29AA09-45DB-DB5E-8DAA-4FF4EC9BEA4D}"/>
          </ac:spMkLst>
        </pc:spChg>
        <pc:spChg chg="add mod">
          <ac:chgData name="Thúy Mai" userId="222f1c7e07c9bd7a" providerId="LiveId" clId="{CA85455D-DC5E-42F7-900A-A8F2320BAD48}" dt="2023-05-28T03:00:07.228" v="580" actId="1076"/>
          <ac:spMkLst>
            <pc:docMk/>
            <pc:sldMk cId="1143676813" sldId="292"/>
            <ac:spMk id="6" creationId="{EB5DF801-63B7-236C-E8C0-ED3682FD9D4F}"/>
          </ac:spMkLst>
        </pc:spChg>
        <pc:picChg chg="add del mod">
          <ac:chgData name="Thúy Mai" userId="222f1c7e07c9bd7a" providerId="LiveId" clId="{CA85455D-DC5E-42F7-900A-A8F2320BAD48}" dt="2023-05-28T02:57:46.144" v="543" actId="21"/>
          <ac:picMkLst>
            <pc:docMk/>
            <pc:sldMk cId="1143676813" sldId="292"/>
            <ac:picMk id="5" creationId="{E0869458-2210-626E-3442-D6BCC431DB5B}"/>
          </ac:picMkLst>
        </pc:picChg>
        <pc:picChg chg="add del mod">
          <ac:chgData name="Thúy Mai" userId="222f1c7e07c9bd7a" providerId="LiveId" clId="{CA85455D-DC5E-42F7-900A-A8F2320BAD48}" dt="2023-05-28T02:59:53.070" v="575" actId="478"/>
          <ac:picMkLst>
            <pc:docMk/>
            <pc:sldMk cId="1143676813" sldId="292"/>
            <ac:picMk id="8" creationId="{D5AE76E1-A929-A56F-DC47-19978AA05E10}"/>
          </ac:picMkLst>
        </pc:picChg>
        <pc:picChg chg="add mod">
          <ac:chgData name="Thúy Mai" userId="222f1c7e07c9bd7a" providerId="LiveId" clId="{CA85455D-DC5E-42F7-900A-A8F2320BAD48}" dt="2023-05-28T03:00:13.933" v="586" actId="1036"/>
          <ac:picMkLst>
            <pc:docMk/>
            <pc:sldMk cId="1143676813" sldId="292"/>
            <ac:picMk id="10" creationId="{8C37131B-A879-E6B0-D097-83E5FEFF6D7E}"/>
          </ac:picMkLst>
        </pc:picChg>
      </pc:sldChg>
      <pc:sldChg chg="modSp add del mod ord modTransition">
        <pc:chgData name="Thúy Mai" userId="222f1c7e07c9bd7a" providerId="LiveId" clId="{CA85455D-DC5E-42F7-900A-A8F2320BAD48}" dt="2023-05-31T10:12:30.792" v="6262"/>
        <pc:sldMkLst>
          <pc:docMk/>
          <pc:sldMk cId="2373922933" sldId="293"/>
        </pc:sldMkLst>
        <pc:spChg chg="mod">
          <ac:chgData name="Thúy Mai" userId="222f1c7e07c9bd7a" providerId="LiveId" clId="{CA85455D-DC5E-42F7-900A-A8F2320BAD48}" dt="2023-05-28T03:02:06.124" v="647" actId="1076"/>
          <ac:spMkLst>
            <pc:docMk/>
            <pc:sldMk cId="2373922933" sldId="293"/>
            <ac:spMk id="11" creationId="{B7EB713D-B94C-4513-9CFF-33F27EA349E2}"/>
          </ac:spMkLst>
        </pc:spChg>
        <pc:spChg chg="mod">
          <ac:chgData name="Thúy Mai" userId="222f1c7e07c9bd7a" providerId="LiveId" clId="{CA85455D-DC5E-42F7-900A-A8F2320BAD48}" dt="2023-05-28T03:01:22.012" v="594" actId="20577"/>
          <ac:spMkLst>
            <pc:docMk/>
            <pc:sldMk cId="2373922933" sldId="293"/>
            <ac:spMk id="16" creationId="{F688EE4E-22C6-4E25-B810-40039F692972}"/>
          </ac:spMkLst>
        </pc:spChg>
        <pc:grpChg chg="mod">
          <ac:chgData name="Thúy Mai" userId="222f1c7e07c9bd7a" providerId="LiveId" clId="{CA85455D-DC5E-42F7-900A-A8F2320BAD48}" dt="2023-05-28T03:01:42.152" v="640" actId="1076"/>
          <ac:grpSpMkLst>
            <pc:docMk/>
            <pc:sldMk cId="2373922933" sldId="293"/>
            <ac:grpSpMk id="13" creationId="{18D666E2-401E-4DEF-8768-32D9B9771433}"/>
          </ac:grpSpMkLst>
        </pc:grpChg>
        <pc:picChg chg="mod">
          <ac:chgData name="Thúy Mai" userId="222f1c7e07c9bd7a" providerId="LiveId" clId="{CA85455D-DC5E-42F7-900A-A8F2320BAD48}" dt="2023-05-28T03:02:02.798" v="646" actId="1076"/>
          <ac:picMkLst>
            <pc:docMk/>
            <pc:sldMk cId="2373922933" sldId="293"/>
            <ac:picMk id="7" creationId="{15C0EBF3-DC54-4EE2-984F-D5E809CE3E68}"/>
          </ac:picMkLst>
        </pc:picChg>
      </pc:sldChg>
      <pc:sldChg chg="addSp delSp modSp new add del mod modTransition">
        <pc:chgData name="Thúy Mai" userId="222f1c7e07c9bd7a" providerId="LiveId" clId="{CA85455D-DC5E-42F7-900A-A8F2320BAD48}" dt="2023-05-31T10:12:30.792" v="6262"/>
        <pc:sldMkLst>
          <pc:docMk/>
          <pc:sldMk cId="3032654377" sldId="294"/>
        </pc:sldMkLst>
        <pc:spChg chg="del">
          <ac:chgData name="Thúy Mai" userId="222f1c7e07c9bd7a" providerId="LiveId" clId="{CA85455D-DC5E-42F7-900A-A8F2320BAD48}" dt="2023-05-28T07:15:26.834" v="720" actId="478"/>
          <ac:spMkLst>
            <pc:docMk/>
            <pc:sldMk cId="3032654377" sldId="294"/>
            <ac:spMk id="2" creationId="{89B41DAD-3DD1-D428-141D-6234582406B1}"/>
          </ac:spMkLst>
        </pc:spChg>
        <pc:spChg chg="del">
          <ac:chgData name="Thúy Mai" userId="222f1c7e07c9bd7a" providerId="LiveId" clId="{CA85455D-DC5E-42F7-900A-A8F2320BAD48}" dt="2023-05-28T07:15:26.834" v="720" actId="478"/>
          <ac:spMkLst>
            <pc:docMk/>
            <pc:sldMk cId="3032654377" sldId="294"/>
            <ac:spMk id="3" creationId="{68B9B79E-5E27-F599-545B-F3908067E97A}"/>
          </ac:spMkLst>
        </pc:spChg>
        <pc:spChg chg="add del mod">
          <ac:chgData name="Thúy Mai" userId="222f1c7e07c9bd7a" providerId="LiveId" clId="{CA85455D-DC5E-42F7-900A-A8F2320BAD48}" dt="2023-05-28T07:15:53.951" v="724" actId="478"/>
          <ac:spMkLst>
            <pc:docMk/>
            <pc:sldMk cId="3032654377" sldId="294"/>
            <ac:spMk id="4" creationId="{E33D8799-02D3-3E31-4927-47222CC8A444}"/>
          </ac:spMkLst>
        </pc:spChg>
        <pc:spChg chg="add mod">
          <ac:chgData name="Thúy Mai" userId="222f1c7e07c9bd7a" providerId="LiveId" clId="{CA85455D-DC5E-42F7-900A-A8F2320BAD48}" dt="2023-05-28T07:15:32.913" v="722" actId="1076"/>
          <ac:spMkLst>
            <pc:docMk/>
            <pc:sldMk cId="3032654377" sldId="294"/>
            <ac:spMk id="5" creationId="{F6CBD6B3-ECBB-173D-8227-9E577B63A1C7}"/>
          </ac:spMkLst>
        </pc:spChg>
        <pc:spChg chg="add mod">
          <ac:chgData name="Thúy Mai" userId="222f1c7e07c9bd7a" providerId="LiveId" clId="{CA85455D-DC5E-42F7-900A-A8F2320BAD48}" dt="2023-05-28T07:15:49.915" v="723" actId="207"/>
          <ac:spMkLst>
            <pc:docMk/>
            <pc:sldMk cId="3032654377" sldId="294"/>
            <ac:spMk id="7" creationId="{A4E58B2D-8D2D-04C6-1541-B12CE7AAEA98}"/>
          </ac:spMkLst>
        </pc:spChg>
        <pc:picChg chg="add mod">
          <ac:chgData name="Thúy Mai" userId="222f1c7e07c9bd7a" providerId="LiveId" clId="{CA85455D-DC5E-42F7-900A-A8F2320BAD48}" dt="2023-05-28T07:16:00.092" v="726" actId="1076"/>
          <ac:picMkLst>
            <pc:docMk/>
            <pc:sldMk cId="3032654377" sldId="294"/>
            <ac:picMk id="6" creationId="{C0EF943E-9696-8368-FF44-9FA2928F2065}"/>
          </ac:picMkLst>
        </pc:picChg>
      </pc:sldChg>
      <pc:sldChg chg="addSp delSp modSp new add del mod modTransition modAnim">
        <pc:chgData name="Thúy Mai" userId="222f1c7e07c9bd7a" providerId="LiveId" clId="{CA85455D-DC5E-42F7-900A-A8F2320BAD48}" dt="2023-05-31T10:12:30.792" v="6262"/>
        <pc:sldMkLst>
          <pc:docMk/>
          <pc:sldMk cId="3961838036" sldId="295"/>
        </pc:sldMkLst>
        <pc:spChg chg="del">
          <ac:chgData name="Thúy Mai" userId="222f1c7e07c9bd7a" providerId="LiveId" clId="{CA85455D-DC5E-42F7-900A-A8F2320BAD48}" dt="2023-05-28T08:29:07.730" v="728" actId="478"/>
          <ac:spMkLst>
            <pc:docMk/>
            <pc:sldMk cId="3961838036" sldId="295"/>
            <ac:spMk id="2" creationId="{5ECEDBE3-45B6-4264-C333-AD77F3B903E2}"/>
          </ac:spMkLst>
        </pc:spChg>
        <pc:spChg chg="del">
          <ac:chgData name="Thúy Mai" userId="222f1c7e07c9bd7a" providerId="LiveId" clId="{CA85455D-DC5E-42F7-900A-A8F2320BAD48}" dt="2023-05-28T08:29:07.730" v="728" actId="478"/>
          <ac:spMkLst>
            <pc:docMk/>
            <pc:sldMk cId="3961838036" sldId="295"/>
            <ac:spMk id="3" creationId="{A04C9A21-4318-2B67-81D0-063D9A97017F}"/>
          </ac:spMkLst>
        </pc:spChg>
        <pc:spChg chg="mod">
          <ac:chgData name="Thúy Mai" userId="222f1c7e07c9bd7a" providerId="LiveId" clId="{CA85455D-DC5E-42F7-900A-A8F2320BAD48}" dt="2023-05-28T08:29:42.191" v="736"/>
          <ac:spMkLst>
            <pc:docMk/>
            <pc:sldMk cId="3961838036" sldId="295"/>
            <ac:spMk id="7" creationId="{6E06AF7F-FB4B-BABA-5C12-04F1497F7092}"/>
          </ac:spMkLst>
        </pc:spChg>
        <pc:spChg chg="mod">
          <ac:chgData name="Thúy Mai" userId="222f1c7e07c9bd7a" providerId="LiveId" clId="{CA85455D-DC5E-42F7-900A-A8F2320BAD48}" dt="2023-05-29T00:35:15.570" v="2303" actId="20577"/>
          <ac:spMkLst>
            <pc:docMk/>
            <pc:sldMk cId="3961838036" sldId="295"/>
            <ac:spMk id="8" creationId="{F7F1E8E1-F730-5589-949C-16EE8740ABA3}"/>
          </ac:spMkLst>
        </pc:spChg>
        <pc:spChg chg="add del mod">
          <ac:chgData name="Thúy Mai" userId="222f1c7e07c9bd7a" providerId="LiveId" clId="{CA85455D-DC5E-42F7-900A-A8F2320BAD48}" dt="2023-05-28T14:20:55.373" v="977" actId="478"/>
          <ac:spMkLst>
            <pc:docMk/>
            <pc:sldMk cId="3961838036" sldId="295"/>
            <ac:spMk id="11" creationId="{4E88B3DD-6395-1DCC-D74E-FF958401B7F0}"/>
          </ac:spMkLst>
        </pc:spChg>
        <pc:spChg chg="mod">
          <ac:chgData name="Thúy Mai" userId="222f1c7e07c9bd7a" providerId="LiveId" clId="{CA85455D-DC5E-42F7-900A-A8F2320BAD48}" dt="2023-05-28T08:31:03.007" v="748"/>
          <ac:spMkLst>
            <pc:docMk/>
            <pc:sldMk cId="3961838036" sldId="295"/>
            <ac:spMk id="13" creationId="{D341A372-0614-3C0C-A877-21A185B94173}"/>
          </ac:spMkLst>
        </pc:spChg>
        <pc:spChg chg="add mod">
          <ac:chgData name="Thúy Mai" userId="222f1c7e07c9bd7a" providerId="LiveId" clId="{CA85455D-DC5E-42F7-900A-A8F2320BAD48}" dt="2023-05-28T08:39:28.186" v="925" actId="20577"/>
          <ac:spMkLst>
            <pc:docMk/>
            <pc:sldMk cId="3961838036" sldId="295"/>
            <ac:spMk id="15" creationId="{90D03DA8-8EC9-CD61-6B7A-DCF0FEDE93BD}"/>
          </ac:spMkLst>
        </pc:spChg>
        <pc:spChg chg="add mod">
          <ac:chgData name="Thúy Mai" userId="222f1c7e07c9bd7a" providerId="LiveId" clId="{CA85455D-DC5E-42F7-900A-A8F2320BAD48}" dt="2023-05-28T08:37:11.949" v="851" actId="1076"/>
          <ac:spMkLst>
            <pc:docMk/>
            <pc:sldMk cId="3961838036" sldId="295"/>
            <ac:spMk id="17" creationId="{4861B3B3-202D-5646-5EAD-82C368D7AF77}"/>
          </ac:spMkLst>
        </pc:spChg>
        <pc:spChg chg="mod">
          <ac:chgData name="Thúy Mai" userId="222f1c7e07c9bd7a" providerId="LiveId" clId="{CA85455D-DC5E-42F7-900A-A8F2320BAD48}" dt="2023-05-28T08:34:46.608" v="797"/>
          <ac:spMkLst>
            <pc:docMk/>
            <pc:sldMk cId="3961838036" sldId="295"/>
            <ac:spMk id="19" creationId="{2926AF48-50EF-EB0F-C4CC-2B58138E9776}"/>
          </ac:spMkLst>
        </pc:spChg>
        <pc:spChg chg="add mod">
          <ac:chgData name="Thúy Mai" userId="222f1c7e07c9bd7a" providerId="LiveId" clId="{CA85455D-DC5E-42F7-900A-A8F2320BAD48}" dt="2023-05-28T08:39:33.275" v="936" actId="20577"/>
          <ac:spMkLst>
            <pc:docMk/>
            <pc:sldMk cId="3961838036" sldId="295"/>
            <ac:spMk id="21" creationId="{C0F31933-9EBE-4BED-6F51-20CE4DA597B1}"/>
          </ac:spMkLst>
        </pc:spChg>
        <pc:spChg chg="mod">
          <ac:chgData name="Thúy Mai" userId="222f1c7e07c9bd7a" providerId="LiveId" clId="{CA85455D-DC5E-42F7-900A-A8F2320BAD48}" dt="2023-05-28T08:35:22.618" v="834"/>
          <ac:spMkLst>
            <pc:docMk/>
            <pc:sldMk cId="3961838036" sldId="295"/>
            <ac:spMk id="23" creationId="{3BE6E878-C2AE-B324-9E1C-F39943E21579}"/>
          </ac:spMkLst>
        </pc:spChg>
        <pc:spChg chg="add del mod">
          <ac:chgData name="Thúy Mai" userId="222f1c7e07c9bd7a" providerId="LiveId" clId="{CA85455D-DC5E-42F7-900A-A8F2320BAD48}" dt="2023-05-28T08:35:24.323" v="835"/>
          <ac:spMkLst>
            <pc:docMk/>
            <pc:sldMk cId="3961838036" sldId="295"/>
            <ac:spMk id="25" creationId="{DC0BE140-2DBA-27DB-1337-DA0D03839A5A}"/>
          </ac:spMkLst>
        </pc:spChg>
        <pc:spChg chg="add mod">
          <ac:chgData name="Thúy Mai" userId="222f1c7e07c9bd7a" providerId="LiveId" clId="{CA85455D-DC5E-42F7-900A-A8F2320BAD48}" dt="2023-05-28T08:37:34.113" v="858" actId="1076"/>
          <ac:spMkLst>
            <pc:docMk/>
            <pc:sldMk cId="3961838036" sldId="295"/>
            <ac:spMk id="26" creationId="{8791E32D-FBE6-F1E0-B4A3-732068066BE4}"/>
          </ac:spMkLst>
        </pc:spChg>
        <pc:grpChg chg="add mod">
          <ac:chgData name="Thúy Mai" userId="222f1c7e07c9bd7a" providerId="LiveId" clId="{CA85455D-DC5E-42F7-900A-A8F2320BAD48}" dt="2023-05-28T08:29:42.191" v="736"/>
          <ac:grpSpMkLst>
            <pc:docMk/>
            <pc:sldMk cId="3961838036" sldId="295"/>
            <ac:grpSpMk id="6" creationId="{0429D9A5-3B1A-EFE2-69F9-1208E4EB5922}"/>
          </ac:grpSpMkLst>
        </pc:grpChg>
        <pc:grpChg chg="add mod">
          <ac:chgData name="Thúy Mai" userId="222f1c7e07c9bd7a" providerId="LiveId" clId="{CA85455D-DC5E-42F7-900A-A8F2320BAD48}" dt="2023-05-28T08:32:55.754" v="783" actId="1076"/>
          <ac:grpSpMkLst>
            <pc:docMk/>
            <pc:sldMk cId="3961838036" sldId="295"/>
            <ac:grpSpMk id="12" creationId="{8D25D5E1-C328-DE19-C0B8-C34D93B91C99}"/>
          </ac:grpSpMkLst>
        </pc:grpChg>
        <pc:grpChg chg="add mod">
          <ac:chgData name="Thúy Mai" userId="222f1c7e07c9bd7a" providerId="LiveId" clId="{CA85455D-DC5E-42F7-900A-A8F2320BAD48}" dt="2023-05-28T08:34:56.625" v="799" actId="196"/>
          <ac:grpSpMkLst>
            <pc:docMk/>
            <pc:sldMk cId="3961838036" sldId="295"/>
            <ac:grpSpMk id="18" creationId="{767DDDCE-B35F-33FB-FBDD-92031E9C492A}"/>
          </ac:grpSpMkLst>
        </pc:grpChg>
        <pc:grpChg chg="add del mod">
          <ac:chgData name="Thúy Mai" userId="222f1c7e07c9bd7a" providerId="LiveId" clId="{CA85455D-DC5E-42F7-900A-A8F2320BAD48}" dt="2023-05-28T08:35:24.323" v="835"/>
          <ac:grpSpMkLst>
            <pc:docMk/>
            <pc:sldMk cId="3961838036" sldId="295"/>
            <ac:grpSpMk id="22" creationId="{A8F919EC-7708-B5B5-A389-D6311EFF2B1C}"/>
          </ac:grpSpMkLst>
        </pc:grpChg>
        <pc:graphicFrameChg chg="add del mod">
          <ac:chgData name="Thúy Mai" userId="222f1c7e07c9bd7a" providerId="LiveId" clId="{CA85455D-DC5E-42F7-900A-A8F2320BAD48}" dt="2023-05-28T08:29:54.628" v="739"/>
          <ac:graphicFrameMkLst>
            <pc:docMk/>
            <pc:sldMk cId="3961838036" sldId="295"/>
            <ac:graphicFrameMk id="9" creationId="{2A006181-0759-EECA-2C80-136ED9C13E5E}"/>
          </ac:graphicFrameMkLst>
        </pc:graphicFrameChg>
        <pc:picChg chg="add mod">
          <ac:chgData name="Thúy Mai" userId="222f1c7e07c9bd7a" providerId="LiveId" clId="{CA85455D-DC5E-42F7-900A-A8F2320BAD48}" dt="2023-05-28T08:34:33.814" v="794" actId="1076"/>
          <ac:picMkLst>
            <pc:docMk/>
            <pc:sldMk cId="3961838036" sldId="295"/>
            <ac:picMk id="5" creationId="{E8AAC083-5813-FCDC-6E7F-7CC1F346AE14}"/>
          </ac:picMkLst>
        </pc:picChg>
        <pc:picChg chg="mod">
          <ac:chgData name="Thúy Mai" userId="222f1c7e07c9bd7a" providerId="LiveId" clId="{CA85455D-DC5E-42F7-900A-A8F2320BAD48}" dt="2023-05-28T08:31:03.007" v="748"/>
          <ac:picMkLst>
            <pc:docMk/>
            <pc:sldMk cId="3961838036" sldId="295"/>
            <ac:picMk id="14" creationId="{A6138117-140B-1C23-51B7-430412BDFF03}"/>
          </ac:picMkLst>
        </pc:picChg>
        <pc:picChg chg="mod">
          <ac:chgData name="Thúy Mai" userId="222f1c7e07c9bd7a" providerId="LiveId" clId="{CA85455D-DC5E-42F7-900A-A8F2320BAD48}" dt="2023-05-28T08:34:46.608" v="797"/>
          <ac:picMkLst>
            <pc:docMk/>
            <pc:sldMk cId="3961838036" sldId="295"/>
            <ac:picMk id="20" creationId="{4642F401-D320-0287-0E71-B697B5DA92D0}"/>
          </ac:picMkLst>
        </pc:picChg>
        <pc:picChg chg="mod">
          <ac:chgData name="Thúy Mai" userId="222f1c7e07c9bd7a" providerId="LiveId" clId="{CA85455D-DC5E-42F7-900A-A8F2320BAD48}" dt="2023-05-28T08:35:22.618" v="834"/>
          <ac:picMkLst>
            <pc:docMk/>
            <pc:sldMk cId="3961838036" sldId="295"/>
            <ac:picMk id="24" creationId="{6D0ACD5F-558B-DD33-E49B-B0469EBF924B}"/>
          </ac:picMkLst>
        </pc:picChg>
      </pc:sldChg>
      <pc:sldChg chg="addSp delSp modSp add del mod modTransition delAnim modAnim">
        <pc:chgData name="Thúy Mai" userId="222f1c7e07c9bd7a" providerId="LiveId" clId="{CA85455D-DC5E-42F7-900A-A8F2320BAD48}" dt="2023-05-31T10:12:30.792" v="6262"/>
        <pc:sldMkLst>
          <pc:docMk/>
          <pc:sldMk cId="1703037927" sldId="296"/>
        </pc:sldMkLst>
        <pc:spChg chg="add mod">
          <ac:chgData name="Thúy Mai" userId="222f1c7e07c9bd7a" providerId="LiveId" clId="{CA85455D-DC5E-42F7-900A-A8F2320BAD48}" dt="2023-05-28T08:39:39.481" v="950" actId="20577"/>
          <ac:spMkLst>
            <pc:docMk/>
            <pc:sldMk cId="1703037927" sldId="296"/>
            <ac:spMk id="2" creationId="{D34079E5-A2A2-EF33-C1A7-6453F9528852}"/>
          </ac:spMkLst>
        </pc:spChg>
        <pc:spChg chg="mod">
          <ac:chgData name="Thúy Mai" userId="222f1c7e07c9bd7a" providerId="LiveId" clId="{CA85455D-DC5E-42F7-900A-A8F2320BAD48}" dt="2023-05-28T08:38:52.254" v="867"/>
          <ac:spMkLst>
            <pc:docMk/>
            <pc:sldMk cId="1703037927" sldId="296"/>
            <ac:spMk id="4" creationId="{AF10972F-D352-9CFA-103E-A8F16F225DB4}"/>
          </ac:spMkLst>
        </pc:spChg>
        <pc:spChg chg="mod">
          <ac:chgData name="Thúy Mai" userId="222f1c7e07c9bd7a" providerId="LiveId" clId="{CA85455D-DC5E-42F7-900A-A8F2320BAD48}" dt="2023-05-29T00:35:21.394" v="2305" actId="20577"/>
          <ac:spMkLst>
            <pc:docMk/>
            <pc:sldMk cId="1703037927" sldId="296"/>
            <ac:spMk id="8" creationId="{F7F1E8E1-F730-5589-949C-16EE8740ABA3}"/>
          </ac:spMkLst>
        </pc:spChg>
        <pc:spChg chg="add mod">
          <ac:chgData name="Thúy Mai" userId="222f1c7e07c9bd7a" providerId="LiveId" clId="{CA85455D-DC5E-42F7-900A-A8F2320BAD48}" dt="2023-05-28T08:40:51.749" v="968" actId="1076"/>
          <ac:spMkLst>
            <pc:docMk/>
            <pc:sldMk cId="1703037927" sldId="296"/>
            <ac:spMk id="10" creationId="{BBBBA69C-C6E7-7351-1EE8-6CA1DBB5185C}"/>
          </ac:spMkLst>
        </pc:spChg>
        <pc:spChg chg="del mod">
          <ac:chgData name="Thúy Mai" userId="222f1c7e07c9bd7a" providerId="LiveId" clId="{CA85455D-DC5E-42F7-900A-A8F2320BAD48}" dt="2023-05-28T08:40:33.320" v="966" actId="478"/>
          <ac:spMkLst>
            <pc:docMk/>
            <pc:sldMk cId="1703037927" sldId="296"/>
            <ac:spMk id="11" creationId="{4E88B3DD-6395-1DCC-D74E-FF958401B7F0}"/>
          </ac:spMkLst>
        </pc:spChg>
        <pc:spChg chg="del">
          <ac:chgData name="Thúy Mai" userId="222f1c7e07c9bd7a" providerId="LiveId" clId="{CA85455D-DC5E-42F7-900A-A8F2320BAD48}" dt="2023-05-28T08:38:04.310" v="860" actId="478"/>
          <ac:spMkLst>
            <pc:docMk/>
            <pc:sldMk cId="1703037927" sldId="296"/>
            <ac:spMk id="15" creationId="{90D03DA8-8EC9-CD61-6B7A-DCF0FEDE93BD}"/>
          </ac:spMkLst>
        </pc:spChg>
        <pc:spChg chg="add mod">
          <ac:chgData name="Thúy Mai" userId="222f1c7e07c9bd7a" providerId="LiveId" clId="{CA85455D-DC5E-42F7-900A-A8F2320BAD48}" dt="2023-05-28T08:40:53.853" v="969" actId="1076"/>
          <ac:spMkLst>
            <pc:docMk/>
            <pc:sldMk cId="1703037927" sldId="296"/>
            <ac:spMk id="16" creationId="{5DD4562D-72D7-55A6-DA6B-8701543CFDAC}"/>
          </ac:spMkLst>
        </pc:spChg>
        <pc:spChg chg="del">
          <ac:chgData name="Thúy Mai" userId="222f1c7e07c9bd7a" providerId="LiveId" clId="{CA85455D-DC5E-42F7-900A-A8F2320BAD48}" dt="2023-05-28T08:38:04.310" v="860" actId="478"/>
          <ac:spMkLst>
            <pc:docMk/>
            <pc:sldMk cId="1703037927" sldId="296"/>
            <ac:spMk id="17" creationId="{4861B3B3-202D-5646-5EAD-82C368D7AF77}"/>
          </ac:spMkLst>
        </pc:spChg>
        <pc:spChg chg="del">
          <ac:chgData name="Thúy Mai" userId="222f1c7e07c9bd7a" providerId="LiveId" clId="{CA85455D-DC5E-42F7-900A-A8F2320BAD48}" dt="2023-05-28T08:38:04.310" v="860" actId="478"/>
          <ac:spMkLst>
            <pc:docMk/>
            <pc:sldMk cId="1703037927" sldId="296"/>
            <ac:spMk id="21" creationId="{C0F31933-9EBE-4BED-6F51-20CE4DA597B1}"/>
          </ac:spMkLst>
        </pc:spChg>
        <pc:spChg chg="del">
          <ac:chgData name="Thúy Mai" userId="222f1c7e07c9bd7a" providerId="LiveId" clId="{CA85455D-DC5E-42F7-900A-A8F2320BAD48}" dt="2023-05-28T08:38:04.310" v="860" actId="478"/>
          <ac:spMkLst>
            <pc:docMk/>
            <pc:sldMk cId="1703037927" sldId="296"/>
            <ac:spMk id="26" creationId="{8791E32D-FBE6-F1E0-B4A3-732068066BE4}"/>
          </ac:spMkLst>
        </pc:spChg>
        <pc:grpChg chg="add mod">
          <ac:chgData name="Thúy Mai" userId="222f1c7e07c9bd7a" providerId="LiveId" clId="{CA85455D-DC5E-42F7-900A-A8F2320BAD48}" dt="2023-05-28T08:39:20.522" v="910" actId="1076"/>
          <ac:grpSpMkLst>
            <pc:docMk/>
            <pc:sldMk cId="1703037927" sldId="296"/>
            <ac:grpSpMk id="3" creationId="{C5226ABD-5EA6-D7B5-1B68-F1BACBAE7444}"/>
          </ac:grpSpMkLst>
        </pc:grpChg>
        <pc:grpChg chg="del">
          <ac:chgData name="Thúy Mai" userId="222f1c7e07c9bd7a" providerId="LiveId" clId="{CA85455D-DC5E-42F7-900A-A8F2320BAD48}" dt="2023-05-28T08:38:04.310" v="860" actId="478"/>
          <ac:grpSpMkLst>
            <pc:docMk/>
            <pc:sldMk cId="1703037927" sldId="296"/>
            <ac:grpSpMk id="12" creationId="{8D25D5E1-C328-DE19-C0B8-C34D93B91C99}"/>
          </ac:grpSpMkLst>
        </pc:grpChg>
        <pc:grpChg chg="del">
          <ac:chgData name="Thúy Mai" userId="222f1c7e07c9bd7a" providerId="LiveId" clId="{CA85455D-DC5E-42F7-900A-A8F2320BAD48}" dt="2023-05-28T08:38:04.310" v="860" actId="478"/>
          <ac:grpSpMkLst>
            <pc:docMk/>
            <pc:sldMk cId="1703037927" sldId="296"/>
            <ac:grpSpMk id="18" creationId="{767DDDCE-B35F-33FB-FBDD-92031E9C492A}"/>
          </ac:grpSpMkLst>
        </pc:grpChg>
        <pc:picChg chg="mod">
          <ac:chgData name="Thúy Mai" userId="222f1c7e07c9bd7a" providerId="LiveId" clId="{CA85455D-DC5E-42F7-900A-A8F2320BAD48}" dt="2023-05-28T08:38:52.254" v="867"/>
          <ac:picMkLst>
            <pc:docMk/>
            <pc:sldMk cId="1703037927" sldId="296"/>
            <ac:picMk id="9" creationId="{81F84763-3405-40C7-49D5-B68370200724}"/>
          </ac:picMkLst>
        </pc:picChg>
      </pc:sldChg>
      <pc:sldChg chg="addSp delSp modSp new add del mod modTransition">
        <pc:chgData name="Thúy Mai" userId="222f1c7e07c9bd7a" providerId="LiveId" clId="{CA85455D-DC5E-42F7-900A-A8F2320BAD48}" dt="2023-05-31T10:12:30.792" v="6262"/>
        <pc:sldMkLst>
          <pc:docMk/>
          <pc:sldMk cId="1454346520" sldId="297"/>
        </pc:sldMkLst>
        <pc:spChg chg="del">
          <ac:chgData name="Thúy Mai" userId="222f1c7e07c9bd7a" providerId="LiveId" clId="{CA85455D-DC5E-42F7-900A-A8F2320BAD48}" dt="2023-05-28T14:22:32.712" v="979" actId="478"/>
          <ac:spMkLst>
            <pc:docMk/>
            <pc:sldMk cId="1454346520" sldId="297"/>
            <ac:spMk id="2" creationId="{5AFDE821-D195-31DE-A04B-315359EC73D0}"/>
          </ac:spMkLst>
        </pc:spChg>
        <pc:spChg chg="del">
          <ac:chgData name="Thúy Mai" userId="222f1c7e07c9bd7a" providerId="LiveId" clId="{CA85455D-DC5E-42F7-900A-A8F2320BAD48}" dt="2023-05-28T14:22:32.712" v="979" actId="478"/>
          <ac:spMkLst>
            <pc:docMk/>
            <pc:sldMk cId="1454346520" sldId="297"/>
            <ac:spMk id="3" creationId="{949BE834-B18A-E7B5-1276-01B80F0DD1E8}"/>
          </ac:spMkLst>
        </pc:spChg>
        <pc:spChg chg="add mod">
          <ac:chgData name="Thúy Mai" userId="222f1c7e07c9bd7a" providerId="LiveId" clId="{CA85455D-DC5E-42F7-900A-A8F2320BAD48}" dt="2023-05-28T14:45:30.963" v="1078" actId="207"/>
          <ac:spMkLst>
            <pc:docMk/>
            <pc:sldMk cId="1454346520" sldId="297"/>
            <ac:spMk id="8" creationId="{022DFB11-8272-9B15-078C-5C90CA3C65BD}"/>
          </ac:spMkLst>
        </pc:spChg>
        <pc:graphicFrameChg chg="add del mod">
          <ac:chgData name="Thúy Mai" userId="222f1c7e07c9bd7a" providerId="LiveId" clId="{CA85455D-DC5E-42F7-900A-A8F2320BAD48}" dt="2023-05-28T14:22:35.528" v="982"/>
          <ac:graphicFrameMkLst>
            <pc:docMk/>
            <pc:sldMk cId="1454346520" sldId="297"/>
            <ac:graphicFrameMk id="4" creationId="{AA95DE4D-7C0B-20EC-5DDD-7EDEB91A3CF0}"/>
          </ac:graphicFrameMkLst>
        </pc:graphicFrameChg>
        <pc:graphicFrameChg chg="add mod modGraphic">
          <ac:chgData name="Thúy Mai" userId="222f1c7e07c9bd7a" providerId="LiveId" clId="{CA85455D-DC5E-42F7-900A-A8F2320BAD48}" dt="2023-05-28T14:45:20.344" v="1077" actId="207"/>
          <ac:graphicFrameMkLst>
            <pc:docMk/>
            <pc:sldMk cId="1454346520" sldId="297"/>
            <ac:graphicFrameMk id="5" creationId="{F915E3EC-F1C0-6261-2A95-27A096FAFE32}"/>
          </ac:graphicFrameMkLst>
        </pc:graphicFrameChg>
        <pc:graphicFrameChg chg="add del mod">
          <ac:chgData name="Thúy Mai" userId="222f1c7e07c9bd7a" providerId="LiveId" clId="{CA85455D-DC5E-42F7-900A-A8F2320BAD48}" dt="2023-05-28T14:42:50.782" v="1022"/>
          <ac:graphicFrameMkLst>
            <pc:docMk/>
            <pc:sldMk cId="1454346520" sldId="297"/>
            <ac:graphicFrameMk id="6" creationId="{71E0E057-346A-A1A9-152C-95AB3C0AFD9C}"/>
          </ac:graphicFrameMkLst>
        </pc:graphicFrameChg>
      </pc:sldChg>
      <pc:sldChg chg="addSp delSp modSp new add del mod modAnim">
        <pc:chgData name="Thúy Mai" userId="222f1c7e07c9bd7a" providerId="LiveId" clId="{CA85455D-DC5E-42F7-900A-A8F2320BAD48}" dt="2023-05-29T00:30:42.040" v="2224" actId="2696"/>
        <pc:sldMkLst>
          <pc:docMk/>
          <pc:sldMk cId="845927092" sldId="298"/>
        </pc:sldMkLst>
        <pc:spChg chg="del">
          <ac:chgData name="Thúy Mai" userId="222f1c7e07c9bd7a" providerId="LiveId" clId="{CA85455D-DC5E-42F7-900A-A8F2320BAD48}" dt="2023-05-28T14:45:39.943" v="1080" actId="478"/>
          <ac:spMkLst>
            <pc:docMk/>
            <pc:sldMk cId="845927092" sldId="298"/>
            <ac:spMk id="2" creationId="{EE2054A7-62E6-6822-F654-1350002C5393}"/>
          </ac:spMkLst>
        </pc:spChg>
        <pc:spChg chg="del">
          <ac:chgData name="Thúy Mai" userId="222f1c7e07c9bd7a" providerId="LiveId" clId="{CA85455D-DC5E-42F7-900A-A8F2320BAD48}" dt="2023-05-28T14:45:41.929" v="1081" actId="478"/>
          <ac:spMkLst>
            <pc:docMk/>
            <pc:sldMk cId="845927092" sldId="298"/>
            <ac:spMk id="3" creationId="{B300A97C-5CEA-38C3-5DE9-CC30B653F00E}"/>
          </ac:spMkLst>
        </pc:spChg>
        <pc:spChg chg="add mod">
          <ac:chgData name="Thúy Mai" userId="222f1c7e07c9bd7a" providerId="LiveId" clId="{CA85455D-DC5E-42F7-900A-A8F2320BAD48}" dt="2023-05-28T14:47:35.008" v="1122" actId="1076"/>
          <ac:spMkLst>
            <pc:docMk/>
            <pc:sldMk cId="845927092" sldId="298"/>
            <ac:spMk id="8" creationId="{FFCCAC6F-56CA-72F1-57D5-4E8AA1F344AC}"/>
          </ac:spMkLst>
        </pc:spChg>
        <pc:graphicFrameChg chg="add del mod">
          <ac:chgData name="Thúy Mai" userId="222f1c7e07c9bd7a" providerId="LiveId" clId="{CA85455D-DC5E-42F7-900A-A8F2320BAD48}" dt="2023-05-28T14:45:53.376" v="1084"/>
          <ac:graphicFrameMkLst>
            <pc:docMk/>
            <pc:sldMk cId="845927092" sldId="298"/>
            <ac:graphicFrameMk id="4" creationId="{448454CA-FDF5-3E4B-10B0-7D6DFD2FBE18}"/>
          </ac:graphicFrameMkLst>
        </pc:graphicFrameChg>
        <pc:graphicFrameChg chg="add mod modGraphic">
          <ac:chgData name="Thúy Mai" userId="222f1c7e07c9bd7a" providerId="LiveId" clId="{CA85455D-DC5E-42F7-900A-A8F2320BAD48}" dt="2023-05-28T14:47:37.527" v="1123" actId="1076"/>
          <ac:graphicFrameMkLst>
            <pc:docMk/>
            <pc:sldMk cId="845927092" sldId="298"/>
            <ac:graphicFrameMk id="5" creationId="{2EABE534-627B-88A0-BDCF-742C44C6B325}"/>
          </ac:graphicFrameMkLst>
        </pc:graphicFrameChg>
        <pc:graphicFrameChg chg="add del mod">
          <ac:chgData name="Thúy Mai" userId="222f1c7e07c9bd7a" providerId="LiveId" clId="{CA85455D-DC5E-42F7-900A-A8F2320BAD48}" dt="2023-05-28T14:47:07.188" v="1107"/>
          <ac:graphicFrameMkLst>
            <pc:docMk/>
            <pc:sldMk cId="845927092" sldId="298"/>
            <ac:graphicFrameMk id="6" creationId="{34B1C6B4-E41D-C844-67B2-D9FDD6632EB9}"/>
          </ac:graphicFrameMkLst>
        </pc:graphicFrameChg>
        <pc:picChg chg="add mod">
          <ac:chgData name="Thúy Mai" userId="222f1c7e07c9bd7a" providerId="LiveId" clId="{CA85455D-DC5E-42F7-900A-A8F2320BAD48}" dt="2023-05-28T15:20:43.199" v="2134" actId="1076"/>
          <ac:picMkLst>
            <pc:docMk/>
            <pc:sldMk cId="845927092" sldId="298"/>
            <ac:picMk id="9" creationId="{68487BC4-0002-9ABB-0A43-FA4A680CC1DD}"/>
          </ac:picMkLst>
        </pc:picChg>
      </pc:sldChg>
      <pc:sldChg chg="add modTransition">
        <pc:chgData name="Thúy Mai" userId="222f1c7e07c9bd7a" providerId="LiveId" clId="{CA85455D-DC5E-42F7-900A-A8F2320BAD48}" dt="2023-05-31T10:12:30.792" v="6262"/>
        <pc:sldMkLst>
          <pc:docMk/>
          <pc:sldMk cId="3303394172" sldId="298"/>
        </pc:sldMkLst>
      </pc:sldChg>
      <pc:sldChg chg="addSp delSp modSp add del mod ord modTransition delAnim modAnim">
        <pc:chgData name="Thúy Mai" userId="222f1c7e07c9bd7a" providerId="LiveId" clId="{CA85455D-DC5E-42F7-900A-A8F2320BAD48}" dt="2023-05-31T10:12:30.792" v="6262"/>
        <pc:sldMkLst>
          <pc:docMk/>
          <pc:sldMk cId="3019880674" sldId="299"/>
        </pc:sldMkLst>
        <pc:spChg chg="mod">
          <ac:chgData name="Thúy Mai" userId="222f1c7e07c9bd7a" providerId="LiveId" clId="{CA85455D-DC5E-42F7-900A-A8F2320BAD48}" dt="2023-05-28T14:50:26.941" v="1238"/>
          <ac:spMkLst>
            <pc:docMk/>
            <pc:sldMk cId="3019880674" sldId="299"/>
            <ac:spMk id="6" creationId="{4B883C48-2BAE-61E7-9068-9941376184CF}"/>
          </ac:spMkLst>
        </pc:spChg>
        <pc:spChg chg="mod">
          <ac:chgData name="Thúy Mai" userId="222f1c7e07c9bd7a" providerId="LiveId" clId="{CA85455D-DC5E-42F7-900A-A8F2320BAD48}" dt="2023-05-28T14:50:26.941" v="1238"/>
          <ac:spMkLst>
            <pc:docMk/>
            <pc:sldMk cId="3019880674" sldId="299"/>
            <ac:spMk id="8" creationId="{F04424B9-C41B-9007-FDF4-A9433840E455}"/>
          </ac:spMkLst>
        </pc:spChg>
        <pc:spChg chg="mod">
          <ac:chgData name="Thúy Mai" userId="222f1c7e07c9bd7a" providerId="LiveId" clId="{CA85455D-DC5E-42F7-900A-A8F2320BAD48}" dt="2023-05-28T14:48:49.782" v="1230" actId="14100"/>
          <ac:spMkLst>
            <pc:docMk/>
            <pc:sldMk cId="3019880674" sldId="299"/>
            <ac:spMk id="12" creationId="{0C50AE61-2647-457C-960E-3A57F1EB135A}"/>
          </ac:spMkLst>
        </pc:spChg>
        <pc:spChg chg="mod">
          <ac:chgData name="Thúy Mai" userId="222f1c7e07c9bd7a" providerId="LiveId" clId="{CA85455D-DC5E-42F7-900A-A8F2320BAD48}" dt="2023-05-29T00:35:27.034" v="2308" actId="20577"/>
          <ac:spMkLst>
            <pc:docMk/>
            <pc:sldMk cId="3019880674" sldId="299"/>
            <ac:spMk id="13" creationId="{47184B23-E15C-48C6-91B8-815B0BAD9DB6}"/>
          </ac:spMkLst>
        </pc:spChg>
        <pc:spChg chg="mod">
          <ac:chgData name="Thúy Mai" userId="222f1c7e07c9bd7a" providerId="LiveId" clId="{CA85455D-DC5E-42F7-900A-A8F2320BAD48}" dt="2023-05-28T14:52:28.219" v="1455" actId="1076"/>
          <ac:spMkLst>
            <pc:docMk/>
            <pc:sldMk cId="3019880674" sldId="299"/>
            <ac:spMk id="14" creationId="{A42DF75B-DC28-4EB8-AD55-A0C0D3E50F30}"/>
          </ac:spMkLst>
        </pc:spChg>
        <pc:spChg chg="add mod">
          <ac:chgData name="Thúy Mai" userId="222f1c7e07c9bd7a" providerId="LiveId" clId="{CA85455D-DC5E-42F7-900A-A8F2320BAD48}" dt="2023-05-29T00:35:36.695" v="2311" actId="255"/>
          <ac:spMkLst>
            <pc:docMk/>
            <pc:sldMk cId="3019880674" sldId="299"/>
            <ac:spMk id="17" creationId="{7AFF5930-D962-D79D-EB95-FB391F75DB91}"/>
          </ac:spMkLst>
        </pc:spChg>
        <pc:grpChg chg="add del mod">
          <ac:chgData name="Thúy Mai" userId="222f1c7e07c9bd7a" providerId="LiveId" clId="{CA85455D-DC5E-42F7-900A-A8F2320BAD48}" dt="2023-05-28T14:51:12.392" v="1363" actId="478"/>
          <ac:grpSpMkLst>
            <pc:docMk/>
            <pc:sldMk cId="3019880674" sldId="299"/>
            <ac:grpSpMk id="3" creationId="{FB13A794-4135-2622-EFE8-023CA6F82FEA}"/>
          </ac:grpSpMkLst>
        </pc:grpChg>
        <pc:grpChg chg="del">
          <ac:chgData name="Thúy Mai" userId="222f1c7e07c9bd7a" providerId="LiveId" clId="{CA85455D-DC5E-42F7-900A-A8F2320BAD48}" dt="2023-05-28T14:51:52.629" v="1378" actId="478"/>
          <ac:grpSpMkLst>
            <pc:docMk/>
            <pc:sldMk cId="3019880674" sldId="299"/>
            <ac:grpSpMk id="10" creationId="{318B302B-5FA1-4963-A40D-271312E93CB2}"/>
          </ac:grpSpMkLst>
        </pc:grpChg>
        <pc:grpChg chg="mod">
          <ac:chgData name="Thúy Mai" userId="222f1c7e07c9bd7a" providerId="LiveId" clId="{CA85455D-DC5E-42F7-900A-A8F2320BAD48}" dt="2023-05-28T14:51:06.187" v="1362" actId="1076"/>
          <ac:grpSpMkLst>
            <pc:docMk/>
            <pc:sldMk cId="3019880674" sldId="299"/>
            <ac:grpSpMk id="11" creationId="{381B609A-D422-4482-A91B-2E9D9D80082E}"/>
          </ac:grpSpMkLst>
        </pc:grpChg>
        <pc:graphicFrameChg chg="add del mod">
          <ac:chgData name="Thúy Mai" userId="222f1c7e07c9bd7a" providerId="LiveId" clId="{CA85455D-DC5E-42F7-900A-A8F2320BAD48}" dt="2023-05-28T14:48:01.472" v="1133"/>
          <ac:graphicFrameMkLst>
            <pc:docMk/>
            <pc:sldMk cId="3019880674" sldId="299"/>
            <ac:graphicFrameMk id="2" creationId="{94BD1035-2AA3-A333-F157-6CD506D1BC28}"/>
          </ac:graphicFrameMkLst>
        </pc:graphicFrameChg>
        <pc:graphicFrameChg chg="add del mod">
          <ac:chgData name="Thúy Mai" userId="222f1c7e07c9bd7a" providerId="LiveId" clId="{CA85455D-DC5E-42F7-900A-A8F2320BAD48}" dt="2023-05-28T14:51:18.941" v="1367"/>
          <ac:graphicFrameMkLst>
            <pc:docMk/>
            <pc:sldMk cId="3019880674" sldId="299"/>
            <ac:graphicFrameMk id="15" creationId="{CF1C33C6-5E6E-B1DF-4B68-5E2614BCFB22}"/>
          </ac:graphicFrameMkLst>
        </pc:graphicFrameChg>
        <pc:picChg chg="add mod">
          <ac:chgData name="Thúy Mai" userId="222f1c7e07c9bd7a" providerId="LiveId" clId="{CA85455D-DC5E-42F7-900A-A8F2320BAD48}" dt="2023-05-28T14:53:07.532" v="1459" actId="1076"/>
          <ac:picMkLst>
            <pc:docMk/>
            <pc:sldMk cId="3019880674" sldId="299"/>
            <ac:picMk id="19" creationId="{0DFF0646-DD6C-CE30-A8F3-DA820D723E08}"/>
          </ac:picMkLst>
        </pc:picChg>
      </pc:sldChg>
      <pc:sldChg chg="addSp delSp modSp add del mod delAnim modAnim">
        <pc:chgData name="Thúy Mai" userId="222f1c7e07c9bd7a" providerId="LiveId" clId="{CA85455D-DC5E-42F7-900A-A8F2320BAD48}" dt="2023-05-28T15:13:34.273" v="1908" actId="47"/>
        <pc:sldMkLst>
          <pc:docMk/>
          <pc:sldMk cId="2572303965" sldId="300"/>
        </pc:sldMkLst>
        <pc:spChg chg="add mod">
          <ac:chgData name="Thúy Mai" userId="222f1c7e07c9bd7a" providerId="LiveId" clId="{CA85455D-DC5E-42F7-900A-A8F2320BAD48}" dt="2023-05-28T15:00:17.683" v="1562" actId="21"/>
          <ac:spMkLst>
            <pc:docMk/>
            <pc:sldMk cId="2572303965" sldId="300"/>
            <ac:spMk id="4" creationId="{315A7E4E-F4E6-2326-B2D6-1FF8E3C79B2A}"/>
          </ac:spMkLst>
        </pc:spChg>
        <pc:spChg chg="add mod">
          <ac:chgData name="Thúy Mai" userId="222f1c7e07c9bd7a" providerId="LiveId" clId="{CA85455D-DC5E-42F7-900A-A8F2320BAD48}" dt="2023-05-28T14:56:21.661" v="1485" actId="1076"/>
          <ac:spMkLst>
            <pc:docMk/>
            <pc:sldMk cId="2572303965" sldId="300"/>
            <ac:spMk id="6" creationId="{7F6A101A-9353-CB25-4E7C-6D9F9DDA216F}"/>
          </ac:spMkLst>
        </pc:spChg>
        <pc:spChg chg="add mod">
          <ac:chgData name="Thúy Mai" userId="222f1c7e07c9bd7a" providerId="LiveId" clId="{CA85455D-DC5E-42F7-900A-A8F2320BAD48}" dt="2023-05-28T14:56:21.661" v="1485" actId="1076"/>
          <ac:spMkLst>
            <pc:docMk/>
            <pc:sldMk cId="2572303965" sldId="300"/>
            <ac:spMk id="7" creationId="{DBAA5AA9-50AF-8152-0248-38CDB1BCCD6A}"/>
          </ac:spMkLst>
        </pc:spChg>
        <pc:spChg chg="del">
          <ac:chgData name="Thúy Mai" userId="222f1c7e07c9bd7a" providerId="LiveId" clId="{CA85455D-DC5E-42F7-900A-A8F2320BAD48}" dt="2023-05-28T14:54:12.062" v="1464" actId="478"/>
          <ac:spMkLst>
            <pc:docMk/>
            <pc:sldMk cId="2572303965" sldId="300"/>
            <ac:spMk id="8" creationId="{022DFB11-8272-9B15-078C-5C90CA3C65BD}"/>
          </ac:spMkLst>
        </pc:spChg>
        <pc:spChg chg="add del mod">
          <ac:chgData name="Thúy Mai" userId="222f1c7e07c9bd7a" providerId="LiveId" clId="{CA85455D-DC5E-42F7-900A-A8F2320BAD48}" dt="2023-05-28T15:00:38.161" v="1629"/>
          <ac:spMkLst>
            <pc:docMk/>
            <pc:sldMk cId="2572303965" sldId="300"/>
            <ac:spMk id="9" creationId="{CCE3EFEF-C663-9B92-308B-DB38C7FCABF4}"/>
          </ac:spMkLst>
        </pc:spChg>
        <pc:spChg chg="add mod">
          <ac:chgData name="Thúy Mai" userId="222f1c7e07c9bd7a" providerId="LiveId" clId="{CA85455D-DC5E-42F7-900A-A8F2320BAD48}" dt="2023-05-28T14:56:21.661" v="1485" actId="1076"/>
          <ac:spMkLst>
            <pc:docMk/>
            <pc:sldMk cId="2572303965" sldId="300"/>
            <ac:spMk id="10" creationId="{EB73AE69-C9DB-13B7-D352-B78D675BE39B}"/>
          </ac:spMkLst>
        </pc:spChg>
        <pc:spChg chg="add mod">
          <ac:chgData name="Thúy Mai" userId="222f1c7e07c9bd7a" providerId="LiveId" clId="{CA85455D-DC5E-42F7-900A-A8F2320BAD48}" dt="2023-05-28T14:56:21.661" v="1485" actId="1076"/>
          <ac:spMkLst>
            <pc:docMk/>
            <pc:sldMk cId="2572303965" sldId="300"/>
            <ac:spMk id="11" creationId="{6DF2392F-3463-9CA6-5E0B-DEDE4D40C6EB}"/>
          </ac:spMkLst>
        </pc:spChg>
        <pc:spChg chg="add del mod">
          <ac:chgData name="Thúy Mai" userId="222f1c7e07c9bd7a" providerId="LiveId" clId="{CA85455D-DC5E-42F7-900A-A8F2320BAD48}" dt="2023-05-28T15:03:19.376" v="1743"/>
          <ac:spMkLst>
            <pc:docMk/>
            <pc:sldMk cId="2572303965" sldId="300"/>
            <ac:spMk id="12" creationId="{E6EBFE3A-5760-6AFD-E41F-D5EDEA6A5112}"/>
          </ac:spMkLst>
        </pc:spChg>
        <pc:spChg chg="add mod">
          <ac:chgData name="Thúy Mai" userId="222f1c7e07c9bd7a" providerId="LiveId" clId="{CA85455D-DC5E-42F7-900A-A8F2320BAD48}" dt="2023-05-28T14:56:21.661" v="1485" actId="1076"/>
          <ac:spMkLst>
            <pc:docMk/>
            <pc:sldMk cId="2572303965" sldId="300"/>
            <ac:spMk id="13" creationId="{EF2A4E31-8F6B-E0A4-EED6-4957796CD894}"/>
          </ac:spMkLst>
        </pc:spChg>
        <pc:spChg chg="add mod">
          <ac:chgData name="Thúy Mai" userId="222f1c7e07c9bd7a" providerId="LiveId" clId="{CA85455D-DC5E-42F7-900A-A8F2320BAD48}" dt="2023-05-28T14:56:21.661" v="1485" actId="1076"/>
          <ac:spMkLst>
            <pc:docMk/>
            <pc:sldMk cId="2572303965" sldId="300"/>
            <ac:spMk id="14" creationId="{EBCFFB10-F750-E8BC-C4F5-8A9C49CFAD64}"/>
          </ac:spMkLst>
        </pc:spChg>
        <pc:spChg chg="add mod">
          <ac:chgData name="Thúy Mai" userId="222f1c7e07c9bd7a" providerId="LiveId" clId="{CA85455D-DC5E-42F7-900A-A8F2320BAD48}" dt="2023-05-28T14:56:21.661" v="1485" actId="1076"/>
          <ac:spMkLst>
            <pc:docMk/>
            <pc:sldMk cId="2572303965" sldId="300"/>
            <ac:spMk id="15" creationId="{033AA3D5-8914-DD1B-46F5-17046DF3FFFF}"/>
          </ac:spMkLst>
        </pc:spChg>
        <pc:spChg chg="add del mod">
          <ac:chgData name="Thúy Mai" userId="222f1c7e07c9bd7a" providerId="LiveId" clId="{CA85455D-DC5E-42F7-900A-A8F2320BAD48}" dt="2023-05-28T15:04:56.806" v="1791"/>
          <ac:spMkLst>
            <pc:docMk/>
            <pc:sldMk cId="2572303965" sldId="300"/>
            <ac:spMk id="16" creationId="{087B402D-5E3F-7EBB-0213-79FB6DBF83E4}"/>
          </ac:spMkLst>
        </pc:spChg>
        <pc:spChg chg="add mod">
          <ac:chgData name="Thúy Mai" userId="222f1c7e07c9bd7a" providerId="LiveId" clId="{CA85455D-DC5E-42F7-900A-A8F2320BAD48}" dt="2023-05-28T14:56:21.661" v="1485" actId="1076"/>
          <ac:spMkLst>
            <pc:docMk/>
            <pc:sldMk cId="2572303965" sldId="300"/>
            <ac:spMk id="17" creationId="{F5F0FD9F-CA4C-B3AE-9D2C-23FDF3413490}"/>
          </ac:spMkLst>
        </pc:spChg>
        <pc:graphicFrameChg chg="add del mod">
          <ac:chgData name="Thúy Mai" userId="222f1c7e07c9bd7a" providerId="LiveId" clId="{CA85455D-DC5E-42F7-900A-A8F2320BAD48}" dt="2023-05-28T14:54:21.211" v="1468"/>
          <ac:graphicFrameMkLst>
            <pc:docMk/>
            <pc:sldMk cId="2572303965" sldId="300"/>
            <ac:graphicFrameMk id="2" creationId="{EF43717D-B055-68DA-CBF8-550E99CAA34B}"/>
          </ac:graphicFrameMkLst>
        </pc:graphicFrameChg>
        <pc:graphicFrameChg chg="add mod modGraphic">
          <ac:chgData name="Thúy Mai" userId="222f1c7e07c9bd7a" providerId="LiveId" clId="{CA85455D-DC5E-42F7-900A-A8F2320BAD48}" dt="2023-05-28T14:57:41.717" v="1492" actId="1076"/>
          <ac:graphicFrameMkLst>
            <pc:docMk/>
            <pc:sldMk cId="2572303965" sldId="300"/>
            <ac:graphicFrameMk id="3" creationId="{3343781B-8D0D-57D8-238B-2D8FFCC153DD}"/>
          </ac:graphicFrameMkLst>
        </pc:graphicFrameChg>
        <pc:graphicFrameChg chg="del mod">
          <ac:chgData name="Thúy Mai" userId="222f1c7e07c9bd7a" providerId="LiveId" clId="{CA85455D-DC5E-42F7-900A-A8F2320BAD48}" dt="2023-05-28T14:55:57.584" v="1483" actId="478"/>
          <ac:graphicFrameMkLst>
            <pc:docMk/>
            <pc:sldMk cId="2572303965" sldId="300"/>
            <ac:graphicFrameMk id="5" creationId="{F915E3EC-F1C0-6261-2A95-27A096FAFE32}"/>
          </ac:graphicFrameMkLst>
        </pc:graphicFrameChg>
      </pc:sldChg>
      <pc:sldChg chg="addSp delSp modSp new add del mod addAnim delAnim modAnim">
        <pc:chgData name="Thúy Mai" userId="222f1c7e07c9bd7a" providerId="LiveId" clId="{CA85455D-DC5E-42F7-900A-A8F2320BAD48}" dt="2023-05-28T15:13:34.801" v="1909" actId="47"/>
        <pc:sldMkLst>
          <pc:docMk/>
          <pc:sldMk cId="3871215689" sldId="301"/>
        </pc:sldMkLst>
        <pc:spChg chg="del">
          <ac:chgData name="Thúy Mai" userId="222f1c7e07c9bd7a" providerId="LiveId" clId="{CA85455D-DC5E-42F7-900A-A8F2320BAD48}" dt="2023-05-28T14:56:51.027" v="1489" actId="478"/>
          <ac:spMkLst>
            <pc:docMk/>
            <pc:sldMk cId="3871215689" sldId="301"/>
            <ac:spMk id="2" creationId="{32CA51F0-A051-73B4-21DB-9B5B33866A19}"/>
          </ac:spMkLst>
        </pc:spChg>
        <pc:spChg chg="del">
          <ac:chgData name="Thúy Mai" userId="222f1c7e07c9bd7a" providerId="LiveId" clId="{CA85455D-DC5E-42F7-900A-A8F2320BAD48}" dt="2023-05-28T14:56:51.027" v="1489" actId="478"/>
          <ac:spMkLst>
            <pc:docMk/>
            <pc:sldMk cId="3871215689" sldId="301"/>
            <ac:spMk id="3" creationId="{0D3A07FD-5171-DA4B-873C-EE8B5329ACA3}"/>
          </ac:spMkLst>
        </pc:spChg>
        <pc:spChg chg="add mod">
          <ac:chgData name="Thúy Mai" userId="222f1c7e07c9bd7a" providerId="LiveId" clId="{CA85455D-DC5E-42F7-900A-A8F2320BAD48}" dt="2023-05-28T14:56:54.763" v="1491" actId="1076"/>
          <ac:spMkLst>
            <pc:docMk/>
            <pc:sldMk cId="3871215689" sldId="301"/>
            <ac:spMk id="4" creationId="{3395917C-D15A-8B3A-22D3-A58D48165A09}"/>
          </ac:spMkLst>
        </pc:spChg>
        <pc:spChg chg="add mod">
          <ac:chgData name="Thúy Mai" userId="222f1c7e07c9bd7a" providerId="LiveId" clId="{CA85455D-DC5E-42F7-900A-A8F2320BAD48}" dt="2023-05-28T15:08:44.118" v="1839" actId="21"/>
          <ac:spMkLst>
            <pc:docMk/>
            <pc:sldMk cId="3871215689" sldId="301"/>
            <ac:spMk id="5" creationId="{CC364928-EC51-56C6-75C3-46ADB4CAC1BC}"/>
          </ac:spMkLst>
        </pc:spChg>
        <pc:spChg chg="add mod">
          <ac:chgData name="Thúy Mai" userId="222f1c7e07c9bd7a" providerId="LiveId" clId="{CA85455D-DC5E-42F7-900A-A8F2320BAD48}" dt="2023-05-28T14:56:54.763" v="1491" actId="1076"/>
          <ac:spMkLst>
            <pc:docMk/>
            <pc:sldMk cId="3871215689" sldId="301"/>
            <ac:spMk id="6" creationId="{3FCC94AA-2029-ABA9-7D2D-625CA306BDFA}"/>
          </ac:spMkLst>
        </pc:spChg>
        <pc:spChg chg="add del mod">
          <ac:chgData name="Thúy Mai" userId="222f1c7e07c9bd7a" providerId="LiveId" clId="{CA85455D-DC5E-42F7-900A-A8F2320BAD48}" dt="2023-05-28T15:11:57.828" v="1883"/>
          <ac:spMkLst>
            <pc:docMk/>
            <pc:sldMk cId="3871215689" sldId="301"/>
            <ac:spMk id="7" creationId="{F8F73C6A-9707-8585-04F1-42444C07425C}"/>
          </ac:spMkLst>
        </pc:spChg>
        <pc:spChg chg="add mod">
          <ac:chgData name="Thúy Mai" userId="222f1c7e07c9bd7a" providerId="LiveId" clId="{CA85455D-DC5E-42F7-900A-A8F2320BAD48}" dt="2023-05-28T14:56:54.763" v="1491" actId="1076"/>
          <ac:spMkLst>
            <pc:docMk/>
            <pc:sldMk cId="3871215689" sldId="301"/>
            <ac:spMk id="8" creationId="{CC390352-1B99-D61C-1548-76A2D1D7BE74}"/>
          </ac:spMkLst>
        </pc:spChg>
        <pc:spChg chg="add mod">
          <ac:chgData name="Thúy Mai" userId="222f1c7e07c9bd7a" providerId="LiveId" clId="{CA85455D-DC5E-42F7-900A-A8F2320BAD48}" dt="2023-05-28T14:56:54.763" v="1491" actId="1076"/>
          <ac:spMkLst>
            <pc:docMk/>
            <pc:sldMk cId="3871215689" sldId="301"/>
            <ac:spMk id="9" creationId="{8191881F-69F2-0984-080C-BA2C61702C6A}"/>
          </ac:spMkLst>
        </pc:spChg>
        <pc:spChg chg="add del mod">
          <ac:chgData name="Thúy Mai" userId="222f1c7e07c9bd7a" providerId="LiveId" clId="{CA85455D-DC5E-42F7-900A-A8F2320BAD48}" dt="2023-05-28T15:12:47.877" v="1896"/>
          <ac:spMkLst>
            <pc:docMk/>
            <pc:sldMk cId="3871215689" sldId="301"/>
            <ac:spMk id="10" creationId="{E4C91D6D-3F2C-A65C-7AB4-C7AC27E3574B}"/>
          </ac:spMkLst>
        </pc:spChg>
      </pc:sldChg>
      <pc:sldChg chg="addSp delSp modSp add mod ord modTransition addAnim delAnim modAnim">
        <pc:chgData name="Thúy Mai" userId="222f1c7e07c9bd7a" providerId="LiveId" clId="{CA85455D-DC5E-42F7-900A-A8F2320BAD48}" dt="2023-05-31T10:12:30.792" v="6262"/>
        <pc:sldMkLst>
          <pc:docMk/>
          <pc:sldMk cId="4091502679" sldId="302"/>
        </pc:sldMkLst>
        <pc:spChg chg="mod">
          <ac:chgData name="Thúy Mai" userId="222f1c7e07c9bd7a" providerId="LiveId" clId="{CA85455D-DC5E-42F7-900A-A8F2320BAD48}" dt="2023-05-28T15:00:41.261" v="1631"/>
          <ac:spMkLst>
            <pc:docMk/>
            <pc:sldMk cId="4091502679" sldId="302"/>
            <ac:spMk id="2" creationId="{D2F4FA72-E54D-4191-BFEF-C92053D6503C}"/>
          </ac:spMkLst>
        </pc:spChg>
        <pc:spChg chg="mod">
          <ac:chgData name="Thúy Mai" userId="222f1c7e07c9bd7a" providerId="LiveId" clId="{CA85455D-DC5E-42F7-900A-A8F2320BAD48}" dt="2023-05-28T15:04:06.619" v="1757" actId="122"/>
          <ac:spMkLst>
            <pc:docMk/>
            <pc:sldMk cId="4091502679" sldId="302"/>
            <ac:spMk id="3" creationId="{C6D2B52A-DD83-41E2-BC82-72233E61C0FD}"/>
          </ac:spMkLst>
        </pc:spChg>
        <pc:spChg chg="add del">
          <ac:chgData name="Thúy Mai" userId="222f1c7e07c9bd7a" providerId="LiveId" clId="{CA85455D-DC5E-42F7-900A-A8F2320BAD48}" dt="2023-05-28T15:00:12.928" v="1561" actId="478"/>
          <ac:spMkLst>
            <pc:docMk/>
            <pc:sldMk cId="4091502679" sldId="302"/>
            <ac:spMk id="5" creationId="{38C9317B-8338-EBBC-1BA6-593FA8C01370}"/>
          </ac:spMkLst>
        </pc:spChg>
        <pc:spChg chg="add del mod">
          <ac:chgData name="Thúy Mai" userId="222f1c7e07c9bd7a" providerId="LiveId" clId="{CA85455D-DC5E-42F7-900A-A8F2320BAD48}" dt="2023-05-28T14:59:44.193" v="1551"/>
          <ac:spMkLst>
            <pc:docMk/>
            <pc:sldMk cId="4091502679" sldId="302"/>
            <ac:spMk id="8" creationId="{29C21C93-CAEB-21B5-F883-66149506E3BB}"/>
          </ac:spMkLst>
        </pc:spChg>
        <pc:spChg chg="add del">
          <ac:chgData name="Thúy Mai" userId="222f1c7e07c9bd7a" providerId="LiveId" clId="{CA85455D-DC5E-42F7-900A-A8F2320BAD48}" dt="2023-05-28T14:59:27.114" v="1540"/>
          <ac:spMkLst>
            <pc:docMk/>
            <pc:sldMk cId="4091502679" sldId="302"/>
            <ac:spMk id="10" creationId="{FDD06CF7-C505-B864-78CB-0A3AC3C230D5}"/>
          </ac:spMkLst>
        </pc:spChg>
        <pc:spChg chg="mod">
          <ac:chgData name="Thúy Mai" userId="222f1c7e07c9bd7a" providerId="LiveId" clId="{CA85455D-DC5E-42F7-900A-A8F2320BAD48}" dt="2023-05-28T15:00:01.508" v="1556" actId="14100"/>
          <ac:spMkLst>
            <pc:docMk/>
            <pc:sldMk cId="4091502679" sldId="302"/>
            <ac:spMk id="12" creationId="{0C50AE61-2647-457C-960E-3A57F1EB135A}"/>
          </ac:spMkLst>
        </pc:spChg>
        <pc:spChg chg="mod">
          <ac:chgData name="Thúy Mai" userId="222f1c7e07c9bd7a" providerId="LiveId" clId="{CA85455D-DC5E-42F7-900A-A8F2320BAD48}" dt="2023-05-28T14:59:50.702" v="1554" actId="1076"/>
          <ac:spMkLst>
            <pc:docMk/>
            <pc:sldMk cId="4091502679" sldId="302"/>
            <ac:spMk id="13" creationId="{47184B23-E15C-48C6-91B8-815B0BAD9DB6}"/>
          </ac:spMkLst>
        </pc:spChg>
        <pc:spChg chg="mod">
          <ac:chgData name="Thúy Mai" userId="222f1c7e07c9bd7a" providerId="LiveId" clId="{CA85455D-DC5E-42F7-900A-A8F2320BAD48}" dt="2023-05-28T15:02:32.799" v="1655"/>
          <ac:spMkLst>
            <pc:docMk/>
            <pc:sldMk cId="4091502679" sldId="302"/>
            <ac:spMk id="15" creationId="{F802F7ED-A6A6-E49D-3522-90A7E0D10039}"/>
          </ac:spMkLst>
        </pc:spChg>
        <pc:spChg chg="del mod">
          <ac:chgData name="Thúy Mai" userId="222f1c7e07c9bd7a" providerId="LiveId" clId="{CA85455D-DC5E-42F7-900A-A8F2320BAD48}" dt="2023-05-28T15:00:08.637" v="1559" actId="478"/>
          <ac:spMkLst>
            <pc:docMk/>
            <pc:sldMk cId="4091502679" sldId="302"/>
            <ac:spMk id="18" creationId="{C0A8FAA8-243E-4A06-A19C-894DDAE5C88B}"/>
          </ac:spMkLst>
        </pc:spChg>
        <pc:spChg chg="add del mod">
          <ac:chgData name="Thúy Mai" userId="222f1c7e07c9bd7a" providerId="LiveId" clId="{CA85455D-DC5E-42F7-900A-A8F2320BAD48}" dt="2023-05-28T14:59:44.193" v="1549" actId="478"/>
          <ac:spMkLst>
            <pc:docMk/>
            <pc:sldMk cId="4091502679" sldId="302"/>
            <ac:spMk id="19" creationId="{6956753D-AEAB-4634-87A8-F7876240F7CB}"/>
          </ac:spMkLst>
        </pc:spChg>
        <pc:spChg chg="mod">
          <ac:chgData name="Thúy Mai" userId="222f1c7e07c9bd7a" providerId="LiveId" clId="{CA85455D-DC5E-42F7-900A-A8F2320BAD48}" dt="2023-05-28T15:06:01.584" v="1806"/>
          <ac:spMkLst>
            <pc:docMk/>
            <pc:sldMk cId="4091502679" sldId="302"/>
            <ac:spMk id="21" creationId="{356499E3-6994-D7D0-6EC8-EB9FC28037D9}"/>
          </ac:spMkLst>
        </pc:spChg>
        <pc:spChg chg="mod">
          <ac:chgData name="Thúy Mai" userId="222f1c7e07c9bd7a" providerId="LiveId" clId="{CA85455D-DC5E-42F7-900A-A8F2320BAD48}" dt="2023-05-28T15:07:22.607" v="1819"/>
          <ac:spMkLst>
            <pc:docMk/>
            <pc:sldMk cId="4091502679" sldId="302"/>
            <ac:spMk id="24" creationId="{E191E121-EB4E-9445-C06D-F3BFA6EC9EF5}"/>
          </ac:spMkLst>
        </pc:spChg>
        <pc:spChg chg="mod">
          <ac:chgData name="Thúy Mai" userId="222f1c7e07c9bd7a" providerId="LiveId" clId="{CA85455D-DC5E-42F7-900A-A8F2320BAD48}" dt="2023-05-28T15:04:58.637" v="1792"/>
          <ac:spMkLst>
            <pc:docMk/>
            <pc:sldMk cId="4091502679" sldId="302"/>
            <ac:spMk id="28" creationId="{9563359F-AEE5-4DDE-A7B0-1B4766432482}"/>
          </ac:spMkLst>
        </pc:spChg>
        <pc:spChg chg="mod">
          <ac:chgData name="Thúy Mai" userId="222f1c7e07c9bd7a" providerId="LiveId" clId="{CA85455D-DC5E-42F7-900A-A8F2320BAD48}" dt="2023-05-28T15:05:18.834" v="1799" actId="207"/>
          <ac:spMkLst>
            <pc:docMk/>
            <pc:sldMk cId="4091502679" sldId="302"/>
            <ac:spMk id="29" creationId="{968FFCEC-2B53-47D7-9A91-8948149D3B72}"/>
          </ac:spMkLst>
        </pc:spChg>
        <pc:spChg chg="mod">
          <ac:chgData name="Thúy Mai" userId="222f1c7e07c9bd7a" providerId="LiveId" clId="{CA85455D-DC5E-42F7-900A-A8F2320BAD48}" dt="2023-05-28T15:05:33.914" v="1801" actId="1076"/>
          <ac:spMkLst>
            <pc:docMk/>
            <pc:sldMk cId="4091502679" sldId="302"/>
            <ac:spMk id="31" creationId="{832F1795-EB38-47D6-8CB2-DC66722149EA}"/>
          </ac:spMkLst>
        </pc:spChg>
        <pc:spChg chg="mod">
          <ac:chgData name="Thúy Mai" userId="222f1c7e07c9bd7a" providerId="LiveId" clId="{CA85455D-DC5E-42F7-900A-A8F2320BAD48}" dt="2023-05-28T15:05:22.603" v="1800" actId="207"/>
          <ac:spMkLst>
            <pc:docMk/>
            <pc:sldMk cId="4091502679" sldId="302"/>
            <ac:spMk id="32" creationId="{7B1A7B36-A7FF-4464-B1F1-71E575920B96}"/>
          </ac:spMkLst>
        </pc:spChg>
        <pc:grpChg chg="mod">
          <ac:chgData name="Thúy Mai" userId="222f1c7e07c9bd7a" providerId="LiveId" clId="{CA85455D-DC5E-42F7-900A-A8F2320BAD48}" dt="2023-05-28T15:04:24.097" v="1762" actId="1076"/>
          <ac:grpSpMkLst>
            <pc:docMk/>
            <pc:sldMk cId="4091502679" sldId="302"/>
            <ac:grpSpMk id="6" creationId="{3852D430-F6CA-4DCE-8A8C-19691067320E}"/>
          </ac:grpSpMkLst>
        </pc:grpChg>
        <pc:grpChg chg="mod">
          <ac:chgData name="Thúy Mai" userId="222f1c7e07c9bd7a" providerId="LiveId" clId="{CA85455D-DC5E-42F7-900A-A8F2320BAD48}" dt="2023-05-28T15:00:04.605" v="1557" actId="1076"/>
          <ac:grpSpMkLst>
            <pc:docMk/>
            <pc:sldMk cId="4091502679" sldId="302"/>
            <ac:grpSpMk id="11" creationId="{381B609A-D422-4482-A91B-2E9D9D80082E}"/>
          </ac:grpSpMkLst>
        </pc:grpChg>
        <pc:grpChg chg="add mod">
          <ac:chgData name="Thúy Mai" userId="222f1c7e07c9bd7a" providerId="LiveId" clId="{CA85455D-DC5E-42F7-900A-A8F2320BAD48}" dt="2023-05-28T15:04:26.932" v="1763" actId="1076"/>
          <ac:grpSpMkLst>
            <pc:docMk/>
            <pc:sldMk cId="4091502679" sldId="302"/>
            <ac:grpSpMk id="14" creationId="{98FF5C66-161E-6E7F-3FB1-19A095CCCCED}"/>
          </ac:grpSpMkLst>
        </pc:grpChg>
        <pc:grpChg chg="add mod">
          <ac:chgData name="Thúy Mai" userId="222f1c7e07c9bd7a" providerId="LiveId" clId="{CA85455D-DC5E-42F7-900A-A8F2320BAD48}" dt="2023-05-28T15:06:08.705" v="1807" actId="1076"/>
          <ac:grpSpMkLst>
            <pc:docMk/>
            <pc:sldMk cId="4091502679" sldId="302"/>
            <ac:grpSpMk id="20" creationId="{91BF46C5-0E9B-E104-C163-777C121439AF}"/>
          </ac:grpSpMkLst>
        </pc:grpChg>
        <pc:grpChg chg="add mod">
          <ac:chgData name="Thúy Mai" userId="222f1c7e07c9bd7a" providerId="LiveId" clId="{CA85455D-DC5E-42F7-900A-A8F2320BAD48}" dt="2023-05-28T15:07:26.651" v="1820" actId="1076"/>
          <ac:grpSpMkLst>
            <pc:docMk/>
            <pc:sldMk cId="4091502679" sldId="302"/>
            <ac:grpSpMk id="23" creationId="{9F72AE54-BEAF-42FD-7DAE-7BEAC9F13667}"/>
          </ac:grpSpMkLst>
        </pc:grpChg>
        <pc:grpChg chg="mod">
          <ac:chgData name="Thúy Mai" userId="222f1c7e07c9bd7a" providerId="LiveId" clId="{CA85455D-DC5E-42F7-900A-A8F2320BAD48}" dt="2023-05-28T15:05:45.593" v="1805" actId="1076"/>
          <ac:grpSpMkLst>
            <pc:docMk/>
            <pc:sldMk cId="4091502679" sldId="302"/>
            <ac:grpSpMk id="27" creationId="{A2846CB3-9045-44A0-9183-04E0104AB248}"/>
          </ac:grpSpMkLst>
        </pc:grpChg>
        <pc:grpChg chg="mod">
          <ac:chgData name="Thúy Mai" userId="222f1c7e07c9bd7a" providerId="LiveId" clId="{CA85455D-DC5E-42F7-900A-A8F2320BAD48}" dt="2023-05-28T15:05:36.312" v="1802" actId="1076"/>
          <ac:grpSpMkLst>
            <pc:docMk/>
            <pc:sldMk cId="4091502679" sldId="302"/>
            <ac:grpSpMk id="30" creationId="{E8143F0A-2E51-4C5C-8D37-111417D6757A}"/>
          </ac:grpSpMkLst>
        </pc:grpChg>
        <pc:picChg chg="mod">
          <ac:chgData name="Thúy Mai" userId="222f1c7e07c9bd7a" providerId="LiveId" clId="{CA85455D-DC5E-42F7-900A-A8F2320BAD48}" dt="2023-05-28T15:02:32.799" v="1655"/>
          <ac:picMkLst>
            <pc:docMk/>
            <pc:sldMk cId="4091502679" sldId="302"/>
            <ac:picMk id="16" creationId="{26CE59B2-A5FA-D8B7-DC63-2DCAECA1ABD8}"/>
          </ac:picMkLst>
        </pc:picChg>
        <pc:picChg chg="mod">
          <ac:chgData name="Thúy Mai" userId="222f1c7e07c9bd7a" providerId="LiveId" clId="{CA85455D-DC5E-42F7-900A-A8F2320BAD48}" dt="2023-05-28T14:58:42.518" v="1497" actId="1076"/>
          <ac:picMkLst>
            <pc:docMk/>
            <pc:sldMk cId="4091502679" sldId="302"/>
            <ac:picMk id="17" creationId="{E3B9C574-F368-4A82-ACA5-C49374D18CE1}"/>
          </ac:picMkLst>
        </pc:picChg>
        <pc:picChg chg="mod">
          <ac:chgData name="Thúy Mai" userId="222f1c7e07c9bd7a" providerId="LiveId" clId="{CA85455D-DC5E-42F7-900A-A8F2320BAD48}" dt="2023-05-28T15:06:01.584" v="1806"/>
          <ac:picMkLst>
            <pc:docMk/>
            <pc:sldMk cId="4091502679" sldId="302"/>
            <ac:picMk id="22" creationId="{80937B81-EBA6-B2F6-EE95-7DA1BE64A9B4}"/>
          </ac:picMkLst>
        </pc:picChg>
        <pc:picChg chg="mod">
          <ac:chgData name="Thúy Mai" userId="222f1c7e07c9bd7a" providerId="LiveId" clId="{CA85455D-DC5E-42F7-900A-A8F2320BAD48}" dt="2023-05-28T15:07:22.607" v="1819"/>
          <ac:picMkLst>
            <pc:docMk/>
            <pc:sldMk cId="4091502679" sldId="302"/>
            <ac:picMk id="25" creationId="{985CDCFF-1DF3-E172-E30F-CB0CC24F6E0E}"/>
          </ac:picMkLst>
        </pc:picChg>
      </pc:sldChg>
      <pc:sldChg chg="addSp delSp modSp add mod modTransition delAnim modAnim">
        <pc:chgData name="Thúy Mai" userId="222f1c7e07c9bd7a" providerId="LiveId" clId="{CA85455D-DC5E-42F7-900A-A8F2320BAD48}" dt="2023-05-31T10:12:30.792" v="6262"/>
        <pc:sldMkLst>
          <pc:docMk/>
          <pc:sldMk cId="1983214522" sldId="303"/>
        </pc:sldMkLst>
        <pc:spChg chg="mod">
          <ac:chgData name="Thúy Mai" userId="222f1c7e07c9bd7a" providerId="LiveId" clId="{CA85455D-DC5E-42F7-900A-A8F2320BAD48}" dt="2023-05-28T15:12:25.228" v="1889" actId="14100"/>
          <ac:spMkLst>
            <pc:docMk/>
            <pc:sldMk cId="1983214522" sldId="303"/>
            <ac:spMk id="2" creationId="{D2F4FA72-E54D-4191-BFEF-C92053D6503C}"/>
          </ac:spMkLst>
        </pc:spChg>
        <pc:spChg chg="mod">
          <ac:chgData name="Thúy Mai" userId="222f1c7e07c9bd7a" providerId="LiveId" clId="{CA85455D-DC5E-42F7-900A-A8F2320BAD48}" dt="2023-05-28T15:12:13.982" v="1887" actId="20577"/>
          <ac:spMkLst>
            <pc:docMk/>
            <pc:sldMk cId="1983214522" sldId="303"/>
            <ac:spMk id="3" creationId="{C6D2B52A-DD83-41E2-BC82-72233E61C0FD}"/>
          </ac:spMkLst>
        </pc:spChg>
        <pc:spChg chg="add mod">
          <ac:chgData name="Thúy Mai" userId="222f1c7e07c9bd7a" providerId="LiveId" clId="{CA85455D-DC5E-42F7-900A-A8F2320BAD48}" dt="2023-05-28T15:13:14.056" v="1906" actId="207"/>
          <ac:spMkLst>
            <pc:docMk/>
            <pc:sldMk cId="1983214522" sldId="303"/>
            <ac:spMk id="5" creationId="{F268698C-1A0D-94CE-9EA8-532E2E7BE89C}"/>
          </ac:spMkLst>
        </pc:spChg>
        <pc:spChg chg="add mod">
          <ac:chgData name="Thúy Mai" userId="222f1c7e07c9bd7a" providerId="LiveId" clId="{CA85455D-DC5E-42F7-900A-A8F2320BAD48}" dt="2023-05-28T15:12:29.715" v="1890" actId="1076"/>
          <ac:spMkLst>
            <pc:docMk/>
            <pc:sldMk cId="1983214522" sldId="303"/>
            <ac:spMk id="7" creationId="{5B6EAC3D-C483-092F-8BE7-EF298D8DDE4B}"/>
          </ac:spMkLst>
        </pc:spChg>
        <pc:spChg chg="add mod">
          <ac:chgData name="Thúy Mai" userId="222f1c7e07c9bd7a" providerId="LiveId" clId="{CA85455D-DC5E-42F7-900A-A8F2320BAD48}" dt="2023-05-28T15:13:17.683" v="1907" actId="123"/>
          <ac:spMkLst>
            <pc:docMk/>
            <pc:sldMk cId="1983214522" sldId="303"/>
            <ac:spMk id="8" creationId="{624B09AE-F335-3794-8595-FA8626E9D8A6}"/>
          </ac:spMkLst>
        </pc:spChg>
        <pc:spChg chg="add mod">
          <ac:chgData name="Thúy Mai" userId="222f1c7e07c9bd7a" providerId="LiveId" clId="{CA85455D-DC5E-42F7-900A-A8F2320BAD48}" dt="2023-05-28T15:12:34.290" v="1892" actId="1076"/>
          <ac:spMkLst>
            <pc:docMk/>
            <pc:sldMk cId="1983214522" sldId="303"/>
            <ac:spMk id="9" creationId="{6CFC85D9-DDAE-F3D0-BA47-11C0CDCF8DC5}"/>
          </ac:spMkLst>
        </pc:spChg>
        <pc:spChg chg="add mod">
          <ac:chgData name="Thúy Mai" userId="222f1c7e07c9bd7a" providerId="LiveId" clId="{CA85455D-DC5E-42F7-900A-A8F2320BAD48}" dt="2023-05-28T15:12:53.074" v="1898"/>
          <ac:spMkLst>
            <pc:docMk/>
            <pc:sldMk cId="1983214522" sldId="303"/>
            <ac:spMk id="10" creationId="{B890947A-DEDB-CCFE-7631-E9B77972F9BA}"/>
          </ac:spMkLst>
        </pc:spChg>
        <pc:spChg chg="add mod">
          <ac:chgData name="Thúy Mai" userId="222f1c7e07c9bd7a" providerId="LiveId" clId="{CA85455D-DC5E-42F7-900A-A8F2320BAD48}" dt="2023-05-28T15:12:53.074" v="1898"/>
          <ac:spMkLst>
            <pc:docMk/>
            <pc:sldMk cId="1983214522" sldId="303"/>
            <ac:spMk id="18" creationId="{91E25CC4-BDA3-D30F-CB17-2FA827430655}"/>
          </ac:spMkLst>
        </pc:spChg>
        <pc:spChg chg="add mod">
          <ac:chgData name="Thúy Mai" userId="222f1c7e07c9bd7a" providerId="LiveId" clId="{CA85455D-DC5E-42F7-900A-A8F2320BAD48}" dt="2023-05-28T15:13:08.370" v="1904" actId="207"/>
          <ac:spMkLst>
            <pc:docMk/>
            <pc:sldMk cId="1983214522" sldId="303"/>
            <ac:spMk id="19" creationId="{5C15702D-4540-A358-8631-DE8B9E9D7821}"/>
          </ac:spMkLst>
        </pc:spChg>
        <pc:spChg chg="add mod">
          <ac:chgData name="Thúy Mai" userId="222f1c7e07c9bd7a" providerId="LiveId" clId="{CA85455D-DC5E-42F7-900A-A8F2320BAD48}" dt="2023-05-28T15:12:57.214" v="1900" actId="1076"/>
          <ac:spMkLst>
            <pc:docMk/>
            <pc:sldMk cId="1983214522" sldId="303"/>
            <ac:spMk id="26" creationId="{514EA0AD-FCE3-A106-5D64-5C4B9687D543}"/>
          </ac:spMkLst>
        </pc:spChg>
        <pc:grpChg chg="mod">
          <ac:chgData name="Thúy Mai" userId="222f1c7e07c9bd7a" providerId="LiveId" clId="{CA85455D-DC5E-42F7-900A-A8F2320BAD48}" dt="2023-05-28T15:12:19.742" v="1888" actId="1076"/>
          <ac:grpSpMkLst>
            <pc:docMk/>
            <pc:sldMk cId="1983214522" sldId="303"/>
            <ac:grpSpMk id="6" creationId="{3852D430-F6CA-4DCE-8A8C-19691067320E}"/>
          </ac:grpSpMkLst>
        </pc:grpChg>
        <pc:grpChg chg="mod">
          <ac:chgData name="Thúy Mai" userId="222f1c7e07c9bd7a" providerId="LiveId" clId="{CA85455D-DC5E-42F7-900A-A8F2320BAD48}" dt="2023-05-28T15:09:41.744" v="1853" actId="1076"/>
          <ac:grpSpMkLst>
            <pc:docMk/>
            <pc:sldMk cId="1983214522" sldId="303"/>
            <ac:grpSpMk id="14" creationId="{98FF5C66-161E-6E7F-3FB1-19A095CCCCED}"/>
          </ac:grpSpMkLst>
        </pc:grpChg>
        <pc:grpChg chg="del">
          <ac:chgData name="Thúy Mai" userId="222f1c7e07c9bd7a" providerId="LiveId" clId="{CA85455D-DC5E-42F7-900A-A8F2320BAD48}" dt="2023-05-28T15:08:23.967" v="1830" actId="478"/>
          <ac:grpSpMkLst>
            <pc:docMk/>
            <pc:sldMk cId="1983214522" sldId="303"/>
            <ac:grpSpMk id="20" creationId="{91BF46C5-0E9B-E104-C163-777C121439AF}"/>
          </ac:grpSpMkLst>
        </pc:grpChg>
        <pc:grpChg chg="del">
          <ac:chgData name="Thúy Mai" userId="222f1c7e07c9bd7a" providerId="LiveId" clId="{CA85455D-DC5E-42F7-900A-A8F2320BAD48}" dt="2023-05-28T15:08:25.748" v="1832" actId="478"/>
          <ac:grpSpMkLst>
            <pc:docMk/>
            <pc:sldMk cId="1983214522" sldId="303"/>
            <ac:grpSpMk id="23" creationId="{9F72AE54-BEAF-42FD-7DAE-7BEAC9F13667}"/>
          </ac:grpSpMkLst>
        </pc:grpChg>
        <pc:grpChg chg="del">
          <ac:chgData name="Thúy Mai" userId="222f1c7e07c9bd7a" providerId="LiveId" clId="{CA85455D-DC5E-42F7-900A-A8F2320BAD48}" dt="2023-05-28T15:08:24.909" v="1831" actId="478"/>
          <ac:grpSpMkLst>
            <pc:docMk/>
            <pc:sldMk cId="1983214522" sldId="303"/>
            <ac:grpSpMk id="27" creationId="{A2846CB3-9045-44A0-9183-04E0104AB248}"/>
          </ac:grpSpMkLst>
        </pc:grpChg>
        <pc:grpChg chg="del">
          <ac:chgData name="Thúy Mai" userId="222f1c7e07c9bd7a" providerId="LiveId" clId="{CA85455D-DC5E-42F7-900A-A8F2320BAD48}" dt="2023-05-28T15:08:23.069" v="1829" actId="478"/>
          <ac:grpSpMkLst>
            <pc:docMk/>
            <pc:sldMk cId="1983214522" sldId="303"/>
            <ac:grpSpMk id="30" creationId="{E8143F0A-2E51-4C5C-8D37-111417D6757A}"/>
          </ac:grpSpMkLst>
        </pc:grpChg>
        <pc:picChg chg="mod">
          <ac:chgData name="Thúy Mai" userId="222f1c7e07c9bd7a" providerId="LiveId" clId="{CA85455D-DC5E-42F7-900A-A8F2320BAD48}" dt="2023-05-28T15:09:34.064" v="1851" actId="1076"/>
          <ac:picMkLst>
            <pc:docMk/>
            <pc:sldMk cId="1983214522" sldId="303"/>
            <ac:picMk id="17" creationId="{E3B9C574-F368-4A82-ACA5-C49374D18CE1}"/>
          </ac:picMkLst>
        </pc:picChg>
      </pc:sldChg>
      <pc:sldChg chg="modSp add mod modTransition">
        <pc:chgData name="Thúy Mai" userId="222f1c7e07c9bd7a" providerId="LiveId" clId="{CA85455D-DC5E-42F7-900A-A8F2320BAD48}" dt="2023-05-31T10:12:30.792" v="6262"/>
        <pc:sldMkLst>
          <pc:docMk/>
          <pc:sldMk cId="1220610376" sldId="304"/>
        </pc:sldMkLst>
        <pc:spChg chg="mod">
          <ac:chgData name="Thúy Mai" userId="222f1c7e07c9bd7a" providerId="LiveId" clId="{CA85455D-DC5E-42F7-900A-A8F2320BAD48}" dt="2023-05-29T00:35:59.041" v="2314" actId="20577"/>
          <ac:spMkLst>
            <pc:docMk/>
            <pc:sldMk cId="1220610376" sldId="304"/>
            <ac:spMk id="13" creationId="{47184B23-E15C-48C6-91B8-815B0BAD9DB6}"/>
          </ac:spMkLst>
        </pc:spChg>
        <pc:spChg chg="mod">
          <ac:chgData name="Thúy Mai" userId="222f1c7e07c9bd7a" providerId="LiveId" clId="{CA85455D-DC5E-42F7-900A-A8F2320BAD48}" dt="2023-05-29T00:36:05.829" v="2318" actId="255"/>
          <ac:spMkLst>
            <pc:docMk/>
            <pc:sldMk cId="1220610376" sldId="304"/>
            <ac:spMk id="17" creationId="{7AFF5930-D962-D79D-EB95-FB391F75DB91}"/>
          </ac:spMkLst>
        </pc:spChg>
      </pc:sldChg>
      <pc:sldChg chg="addSp delSp modSp add del mod ord delAnim modAnim">
        <pc:chgData name="Thúy Mai" userId="222f1c7e07c9bd7a" providerId="LiveId" clId="{CA85455D-DC5E-42F7-900A-A8F2320BAD48}" dt="2023-05-29T00:30:42.040" v="2224" actId="2696"/>
        <pc:sldMkLst>
          <pc:docMk/>
          <pc:sldMk cId="3924709745" sldId="304"/>
        </pc:sldMkLst>
        <pc:spChg chg="add del mod">
          <ac:chgData name="Thúy Mai" userId="222f1c7e07c9bd7a" providerId="LiveId" clId="{CA85455D-DC5E-42F7-900A-A8F2320BAD48}" dt="2023-05-28T15:18:38.756" v="2060" actId="478"/>
          <ac:spMkLst>
            <pc:docMk/>
            <pc:sldMk cId="3924709745" sldId="304"/>
            <ac:spMk id="4" creationId="{D3D31F88-2D59-994F-0351-4B3861D795B5}"/>
          </ac:spMkLst>
        </pc:spChg>
        <pc:spChg chg="mod">
          <ac:chgData name="Thúy Mai" userId="222f1c7e07c9bd7a" providerId="LiveId" clId="{CA85455D-DC5E-42F7-900A-A8F2320BAD48}" dt="2023-05-28T15:19:18.643" v="2075" actId="1076"/>
          <ac:spMkLst>
            <pc:docMk/>
            <pc:sldMk cId="3924709745" sldId="304"/>
            <ac:spMk id="6" creationId="{40A7BD93-40BA-89BB-8384-81DCDF93FA90}"/>
          </ac:spMkLst>
        </pc:spChg>
        <pc:spChg chg="mod">
          <ac:chgData name="Thúy Mai" userId="222f1c7e07c9bd7a" providerId="LiveId" clId="{CA85455D-DC5E-42F7-900A-A8F2320BAD48}" dt="2023-05-28T15:19:21.781" v="2076" actId="1076"/>
          <ac:spMkLst>
            <pc:docMk/>
            <pc:sldMk cId="3924709745" sldId="304"/>
            <ac:spMk id="8" creationId="{10BE3B90-795B-7538-0694-850C649EB660}"/>
          </ac:spMkLst>
        </pc:spChg>
        <pc:spChg chg="mod">
          <ac:chgData name="Thúy Mai" userId="222f1c7e07c9bd7a" providerId="LiveId" clId="{CA85455D-DC5E-42F7-900A-A8F2320BAD48}" dt="2023-05-28T15:19:39.471" v="2081" actId="1076"/>
          <ac:spMkLst>
            <pc:docMk/>
            <pc:sldMk cId="3924709745" sldId="304"/>
            <ac:spMk id="10" creationId="{BCA1D63F-DD17-7CFF-8D4A-7C3C44EC83B4}"/>
          </ac:spMkLst>
        </pc:spChg>
        <pc:spChg chg="mod">
          <ac:chgData name="Thúy Mai" userId="222f1c7e07c9bd7a" providerId="LiveId" clId="{CA85455D-DC5E-42F7-900A-A8F2320BAD48}" dt="2023-05-28T15:21:43.483" v="2216" actId="1076"/>
          <ac:spMkLst>
            <pc:docMk/>
            <pc:sldMk cId="3924709745" sldId="304"/>
            <ac:spMk id="14" creationId="{A42DF75B-DC28-4EB8-AD55-A0C0D3E50F30}"/>
          </ac:spMkLst>
        </pc:spChg>
        <pc:spChg chg="mod">
          <ac:chgData name="Thúy Mai" userId="222f1c7e07c9bd7a" providerId="LiveId" clId="{CA85455D-DC5E-42F7-900A-A8F2320BAD48}" dt="2023-05-28T15:19:44.880" v="2082" actId="1076"/>
          <ac:spMkLst>
            <pc:docMk/>
            <pc:sldMk cId="3924709745" sldId="304"/>
            <ac:spMk id="16" creationId="{5815FDAB-170F-A714-91FB-0BDA81239BD5}"/>
          </ac:spMkLst>
        </pc:spChg>
        <pc:spChg chg="mod">
          <ac:chgData name="Thúy Mai" userId="222f1c7e07c9bd7a" providerId="LiveId" clId="{CA85455D-DC5E-42F7-900A-A8F2320BAD48}" dt="2023-05-28T15:20:16.880" v="2125" actId="1076"/>
          <ac:spMkLst>
            <pc:docMk/>
            <pc:sldMk cId="3924709745" sldId="304"/>
            <ac:spMk id="17" creationId="{7AFF5930-D962-D79D-EB95-FB391F75DB91}"/>
          </ac:spMkLst>
        </pc:spChg>
        <pc:grpChg chg="add mod">
          <ac:chgData name="Thúy Mai" userId="222f1c7e07c9bd7a" providerId="LiveId" clId="{CA85455D-DC5E-42F7-900A-A8F2320BAD48}" dt="2023-05-28T15:20:19.136" v="2126" actId="1076"/>
          <ac:grpSpMkLst>
            <pc:docMk/>
            <pc:sldMk cId="3924709745" sldId="304"/>
            <ac:grpSpMk id="5" creationId="{F7F36500-D008-44BC-B187-18034706FA9B}"/>
          </ac:grpSpMkLst>
        </pc:grpChg>
        <pc:grpChg chg="add mod">
          <ac:chgData name="Thúy Mai" userId="222f1c7e07c9bd7a" providerId="LiveId" clId="{CA85455D-DC5E-42F7-900A-A8F2320BAD48}" dt="2023-05-28T15:20:25.626" v="2128" actId="1076"/>
          <ac:grpSpMkLst>
            <pc:docMk/>
            <pc:sldMk cId="3924709745" sldId="304"/>
            <ac:grpSpMk id="9" creationId="{40221168-C0EB-BB3C-A64E-539E8B6F2E4A}"/>
          </ac:grpSpMkLst>
        </pc:grpChg>
        <pc:graphicFrameChg chg="add del mod">
          <ac:chgData name="Thúy Mai" userId="222f1c7e07c9bd7a" providerId="LiveId" clId="{CA85455D-DC5E-42F7-900A-A8F2320BAD48}" dt="2023-05-28T15:17:06.987" v="2017"/>
          <ac:graphicFrameMkLst>
            <pc:docMk/>
            <pc:sldMk cId="3924709745" sldId="304"/>
            <ac:graphicFrameMk id="2" creationId="{80AAEFD5-7345-73B0-03DD-577B75372D67}"/>
          </ac:graphicFrameMkLst>
        </pc:graphicFrameChg>
        <pc:picChg chg="mod">
          <ac:chgData name="Thúy Mai" userId="222f1c7e07c9bd7a" providerId="LiveId" clId="{CA85455D-DC5E-42F7-900A-A8F2320BAD48}" dt="2023-05-28T15:19:17.329" v="2074" actId="1076"/>
          <ac:picMkLst>
            <pc:docMk/>
            <pc:sldMk cId="3924709745" sldId="304"/>
            <ac:picMk id="7" creationId="{46D8B4C0-365B-B397-25E0-14930FD1AEC9}"/>
          </ac:picMkLst>
        </pc:picChg>
        <pc:picChg chg="mod">
          <ac:chgData name="Thúy Mai" userId="222f1c7e07c9bd7a" providerId="LiveId" clId="{CA85455D-DC5E-42F7-900A-A8F2320BAD48}" dt="2023-05-28T15:19:46.878" v="2083" actId="1076"/>
          <ac:picMkLst>
            <pc:docMk/>
            <pc:sldMk cId="3924709745" sldId="304"/>
            <ac:picMk id="15" creationId="{643BE73D-B6DC-726A-228D-B9DE87EB0FAB}"/>
          </ac:picMkLst>
        </pc:picChg>
        <pc:picChg chg="del mod">
          <ac:chgData name="Thúy Mai" userId="222f1c7e07c9bd7a" providerId="LiveId" clId="{CA85455D-DC5E-42F7-900A-A8F2320BAD48}" dt="2023-05-28T15:17:46.306" v="2025" actId="478"/>
          <ac:picMkLst>
            <pc:docMk/>
            <pc:sldMk cId="3924709745" sldId="304"/>
            <ac:picMk id="19" creationId="{0DFF0646-DD6C-CE30-A8F3-DA820D723E08}"/>
          </ac:picMkLst>
        </pc:picChg>
      </pc:sldChg>
      <pc:sldChg chg="addSp delSp modSp new mod modTransition modAnim">
        <pc:chgData name="Thúy Mai" userId="222f1c7e07c9bd7a" providerId="LiveId" clId="{CA85455D-DC5E-42F7-900A-A8F2320BAD48}" dt="2023-05-31T10:12:30.792" v="6262"/>
        <pc:sldMkLst>
          <pc:docMk/>
          <pc:sldMk cId="3246616369" sldId="305"/>
        </pc:sldMkLst>
        <pc:spChg chg="del">
          <ac:chgData name="Thúy Mai" userId="222f1c7e07c9bd7a" providerId="LiveId" clId="{CA85455D-DC5E-42F7-900A-A8F2320BAD48}" dt="2023-05-28T15:14:13.829" v="1914" actId="478"/>
          <ac:spMkLst>
            <pc:docMk/>
            <pc:sldMk cId="3246616369" sldId="305"/>
            <ac:spMk id="2" creationId="{745506C3-2C13-DB15-E89D-56C771117E28}"/>
          </ac:spMkLst>
        </pc:spChg>
        <pc:spChg chg="del">
          <ac:chgData name="Thúy Mai" userId="222f1c7e07c9bd7a" providerId="LiveId" clId="{CA85455D-DC5E-42F7-900A-A8F2320BAD48}" dt="2023-05-28T15:14:13.829" v="1914" actId="478"/>
          <ac:spMkLst>
            <pc:docMk/>
            <pc:sldMk cId="3246616369" sldId="305"/>
            <ac:spMk id="3" creationId="{70604A25-DB8F-E1FD-441E-9D55BB43A69B}"/>
          </ac:spMkLst>
        </pc:spChg>
        <pc:spChg chg="add mod">
          <ac:chgData name="Thúy Mai" userId="222f1c7e07c9bd7a" providerId="LiveId" clId="{CA85455D-DC5E-42F7-900A-A8F2320BAD48}" dt="2023-05-28T15:16:05.267" v="1943" actId="20577"/>
          <ac:spMkLst>
            <pc:docMk/>
            <pc:sldMk cId="3246616369" sldId="305"/>
            <ac:spMk id="4" creationId="{DE23952A-F90D-E60F-F311-63B3530C2C43}"/>
          </ac:spMkLst>
        </pc:spChg>
        <pc:spChg chg="add mod">
          <ac:chgData name="Thúy Mai" userId="222f1c7e07c9bd7a" providerId="LiveId" clId="{CA85455D-DC5E-42F7-900A-A8F2320BAD48}" dt="2023-05-28T15:15:37.509" v="1937" actId="1076"/>
          <ac:spMkLst>
            <pc:docMk/>
            <pc:sldMk cId="3246616369" sldId="305"/>
            <ac:spMk id="8" creationId="{524C35CE-8354-6510-87D5-E7A87341FC92}"/>
          </ac:spMkLst>
        </pc:spChg>
        <pc:picChg chg="add mod">
          <ac:chgData name="Thúy Mai" userId="222f1c7e07c9bd7a" providerId="LiveId" clId="{CA85455D-DC5E-42F7-900A-A8F2320BAD48}" dt="2023-05-28T15:14:40.991" v="1918" actId="14100"/>
          <ac:picMkLst>
            <pc:docMk/>
            <pc:sldMk cId="3246616369" sldId="305"/>
            <ac:picMk id="5" creationId="{FA4C7877-70E2-0314-BB0E-0A4DBBE0239A}"/>
          </ac:picMkLst>
        </pc:picChg>
        <pc:picChg chg="add mod">
          <ac:chgData name="Thúy Mai" userId="222f1c7e07c9bd7a" providerId="LiveId" clId="{CA85455D-DC5E-42F7-900A-A8F2320BAD48}" dt="2023-05-28T15:15:06.445" v="1922" actId="14100"/>
          <ac:picMkLst>
            <pc:docMk/>
            <pc:sldMk cId="3246616369" sldId="305"/>
            <ac:picMk id="6" creationId="{BB290197-1FDA-98B6-6D8B-FD2AF47AAA4F}"/>
          </ac:picMkLst>
        </pc:picChg>
      </pc:sldChg>
      <pc:sldChg chg="new del">
        <pc:chgData name="Thúy Mai" userId="222f1c7e07c9bd7a" providerId="LiveId" clId="{CA85455D-DC5E-42F7-900A-A8F2320BAD48}" dt="2023-05-29T00:30:36.431" v="2223" actId="47"/>
        <pc:sldMkLst>
          <pc:docMk/>
          <pc:sldMk cId="1594302296" sldId="306"/>
        </pc:sldMkLst>
      </pc:sldChg>
      <pc:sldChg chg="modSp add mod modTransition">
        <pc:chgData name="Thúy Mai" userId="222f1c7e07c9bd7a" providerId="LiveId" clId="{CA85455D-DC5E-42F7-900A-A8F2320BAD48}" dt="2023-05-31T10:12:30.792" v="6262"/>
        <pc:sldMkLst>
          <pc:docMk/>
          <pc:sldMk cId="0" sldId="311"/>
        </pc:sldMkLst>
        <pc:spChg chg="mod">
          <ac:chgData name="Thúy Mai" userId="222f1c7e07c9bd7a" providerId="LiveId" clId="{CA85455D-DC5E-42F7-900A-A8F2320BAD48}" dt="2023-05-29T00:30:52.215" v="2226" actId="1076"/>
          <ac:spMkLst>
            <pc:docMk/>
            <pc:sldMk cId="0" sldId="311"/>
            <ac:spMk id="17411" creationId="{438DD1B9-0BA2-F16F-5D33-A5995F671DD0}"/>
          </ac:spMkLst>
        </pc:spChg>
        <pc:picChg chg="mod">
          <ac:chgData name="Thúy Mai" userId="222f1c7e07c9bd7a" providerId="LiveId" clId="{CA85455D-DC5E-42F7-900A-A8F2320BAD48}" dt="2023-05-29T00:30:58.831" v="2229" actId="1076"/>
          <ac:picMkLst>
            <pc:docMk/>
            <pc:sldMk cId="0" sldId="311"/>
            <ac:picMk id="17412" creationId="{3069AC4D-54E4-54BF-3943-E1256E4792F1}"/>
          </ac:picMkLst>
        </pc:picChg>
      </pc:sldChg>
      <pc:sldChg chg="modSp add mod modTransition">
        <pc:chgData name="Thúy Mai" userId="222f1c7e07c9bd7a" providerId="LiveId" clId="{CA85455D-DC5E-42F7-900A-A8F2320BAD48}" dt="2023-05-31T10:12:30.792" v="6262"/>
        <pc:sldMkLst>
          <pc:docMk/>
          <pc:sldMk cId="0" sldId="312"/>
        </pc:sldMkLst>
        <pc:spChg chg="mod">
          <ac:chgData name="Thúy Mai" userId="222f1c7e07c9bd7a" providerId="LiveId" clId="{CA85455D-DC5E-42F7-900A-A8F2320BAD48}" dt="2023-05-29T00:31:16.018" v="2236" actId="403"/>
          <ac:spMkLst>
            <pc:docMk/>
            <pc:sldMk cId="0" sldId="312"/>
            <ac:spMk id="18435" creationId="{6F644200-908E-E686-F60D-14928E9D9CD2}"/>
          </ac:spMkLst>
        </pc:spChg>
        <pc:picChg chg="mod">
          <ac:chgData name="Thúy Mai" userId="222f1c7e07c9bd7a" providerId="LiveId" clId="{CA85455D-DC5E-42F7-900A-A8F2320BAD48}" dt="2023-05-29T00:31:10.413" v="2233" actId="14100"/>
          <ac:picMkLst>
            <pc:docMk/>
            <pc:sldMk cId="0" sldId="312"/>
            <ac:picMk id="18434" creationId="{3DF55660-51C5-4BB3-84DA-09A5F1C7668C}"/>
          </ac:picMkLst>
        </pc:picChg>
      </pc:sldChg>
      <pc:sldChg chg="modSp add mod modTransition">
        <pc:chgData name="Thúy Mai" userId="222f1c7e07c9bd7a" providerId="LiveId" clId="{CA85455D-DC5E-42F7-900A-A8F2320BAD48}" dt="2023-05-31T10:12:30.792" v="6262"/>
        <pc:sldMkLst>
          <pc:docMk/>
          <pc:sldMk cId="0" sldId="313"/>
        </pc:sldMkLst>
        <pc:spChg chg="mod">
          <ac:chgData name="Thúy Mai" userId="222f1c7e07c9bd7a" providerId="LiveId" clId="{CA85455D-DC5E-42F7-900A-A8F2320BAD48}" dt="2023-05-29T00:31:59.788" v="2246" actId="1076"/>
          <ac:spMkLst>
            <pc:docMk/>
            <pc:sldMk cId="0" sldId="313"/>
            <ac:spMk id="19460" creationId="{EE8A4FC2-9B7F-37A5-391E-4B8C29EAB3A9}"/>
          </ac:spMkLst>
        </pc:spChg>
        <pc:picChg chg="mod">
          <ac:chgData name="Thúy Mai" userId="222f1c7e07c9bd7a" providerId="LiveId" clId="{CA85455D-DC5E-42F7-900A-A8F2320BAD48}" dt="2023-05-29T00:31:54.705" v="2245" actId="1076"/>
          <ac:picMkLst>
            <pc:docMk/>
            <pc:sldMk cId="0" sldId="313"/>
            <ac:picMk id="19458" creationId="{09E88499-CEE5-409B-7F4D-D436705C5C46}"/>
          </ac:picMkLst>
        </pc:picChg>
      </pc:sldChg>
      <pc:sldChg chg="modSp add mod modTransition">
        <pc:chgData name="Thúy Mai" userId="222f1c7e07c9bd7a" providerId="LiveId" clId="{CA85455D-DC5E-42F7-900A-A8F2320BAD48}" dt="2023-05-31T10:12:30.792" v="6262"/>
        <pc:sldMkLst>
          <pc:docMk/>
          <pc:sldMk cId="0" sldId="314"/>
        </pc:sldMkLst>
        <pc:spChg chg="mod">
          <ac:chgData name="Thúy Mai" userId="222f1c7e07c9bd7a" providerId="LiveId" clId="{CA85455D-DC5E-42F7-900A-A8F2320BAD48}" dt="2023-05-29T00:32:27.483" v="2254" actId="1076"/>
          <ac:spMkLst>
            <pc:docMk/>
            <pc:sldMk cId="0" sldId="314"/>
            <ac:spMk id="20485" creationId="{D63CB6C5-228E-2F5C-4CE0-A79C85EFC7DF}"/>
          </ac:spMkLst>
        </pc:spChg>
        <pc:picChg chg="mod">
          <ac:chgData name="Thúy Mai" userId="222f1c7e07c9bd7a" providerId="LiveId" clId="{CA85455D-DC5E-42F7-900A-A8F2320BAD48}" dt="2023-05-29T00:32:24.146" v="2253" actId="1076"/>
          <ac:picMkLst>
            <pc:docMk/>
            <pc:sldMk cId="0" sldId="314"/>
            <ac:picMk id="20482" creationId="{8FF182B4-7EEA-61BF-8D66-B2A34B292430}"/>
          </ac:picMkLst>
        </pc:picChg>
      </pc:sldChg>
      <pc:sldChg chg="add modTransition">
        <pc:chgData name="Thúy Mai" userId="222f1c7e07c9bd7a" providerId="LiveId" clId="{CA85455D-DC5E-42F7-900A-A8F2320BAD48}" dt="2023-05-31T10:12:30.792" v="6262"/>
        <pc:sldMkLst>
          <pc:docMk/>
          <pc:sldMk cId="0" sldId="315"/>
        </pc:sldMkLst>
      </pc:sldChg>
      <pc:sldChg chg="modSp add mod modTransition">
        <pc:chgData name="Thúy Mai" userId="222f1c7e07c9bd7a" providerId="LiveId" clId="{CA85455D-DC5E-42F7-900A-A8F2320BAD48}" dt="2023-05-31T10:12:30.792" v="6262"/>
        <pc:sldMkLst>
          <pc:docMk/>
          <pc:sldMk cId="0" sldId="322"/>
        </pc:sldMkLst>
        <pc:spChg chg="mod">
          <ac:chgData name="Thúy Mai" userId="222f1c7e07c9bd7a" providerId="LiveId" clId="{CA85455D-DC5E-42F7-900A-A8F2320BAD48}" dt="2023-05-29T00:33:00.201" v="2263" actId="1076"/>
          <ac:spMkLst>
            <pc:docMk/>
            <pc:sldMk cId="0" sldId="322"/>
            <ac:spMk id="22531" creationId="{DECFEC74-2D5F-A32F-F080-BFC1EB6C5730}"/>
          </ac:spMkLst>
        </pc:spChg>
        <pc:picChg chg="mod">
          <ac:chgData name="Thúy Mai" userId="222f1c7e07c9bd7a" providerId="LiveId" clId="{CA85455D-DC5E-42F7-900A-A8F2320BAD48}" dt="2023-05-29T00:32:57.945" v="2262" actId="1076"/>
          <ac:picMkLst>
            <pc:docMk/>
            <pc:sldMk cId="0" sldId="322"/>
            <ac:picMk id="22530" creationId="{FA3C0B62-E063-181C-BC92-2B5B86E03929}"/>
          </ac:picMkLst>
        </pc:picChg>
      </pc:sldChg>
      <pc:sldChg chg="modSp add mod modTransition">
        <pc:chgData name="Thúy Mai" userId="222f1c7e07c9bd7a" providerId="LiveId" clId="{CA85455D-DC5E-42F7-900A-A8F2320BAD48}" dt="2023-05-31T10:12:30.792" v="6262"/>
        <pc:sldMkLst>
          <pc:docMk/>
          <pc:sldMk cId="0" sldId="323"/>
        </pc:sldMkLst>
        <pc:spChg chg="mod">
          <ac:chgData name="Thúy Mai" userId="222f1c7e07c9bd7a" providerId="LiveId" clId="{CA85455D-DC5E-42F7-900A-A8F2320BAD48}" dt="2023-05-29T00:34:00.113" v="2283" actId="1076"/>
          <ac:spMkLst>
            <pc:docMk/>
            <pc:sldMk cId="0" sldId="323"/>
            <ac:spMk id="23555" creationId="{A5B01A0B-0FA9-DD02-53BE-145D4CDD34C4}"/>
          </ac:spMkLst>
        </pc:spChg>
        <pc:spChg chg="mod">
          <ac:chgData name="Thúy Mai" userId="222f1c7e07c9bd7a" providerId="LiveId" clId="{CA85455D-DC5E-42F7-900A-A8F2320BAD48}" dt="2023-05-29T00:34:25.492" v="2295" actId="122"/>
          <ac:spMkLst>
            <pc:docMk/>
            <pc:sldMk cId="0" sldId="323"/>
            <ac:spMk id="23557" creationId="{546DF765-92AD-F460-45D1-0B71AACAFA3C}"/>
          </ac:spMkLst>
        </pc:spChg>
        <pc:picChg chg="mod">
          <ac:chgData name="Thúy Mai" userId="222f1c7e07c9bd7a" providerId="LiveId" clId="{CA85455D-DC5E-42F7-900A-A8F2320BAD48}" dt="2023-05-29T00:34:06.048" v="2285" actId="14100"/>
          <ac:picMkLst>
            <pc:docMk/>
            <pc:sldMk cId="0" sldId="323"/>
            <ac:picMk id="23554" creationId="{4339589F-0C94-967A-2987-01D447466520}"/>
          </ac:picMkLst>
        </pc:picChg>
        <pc:picChg chg="mod">
          <ac:chgData name="Thúy Mai" userId="222f1c7e07c9bd7a" providerId="LiveId" clId="{CA85455D-DC5E-42F7-900A-A8F2320BAD48}" dt="2023-05-29T00:34:14.899" v="2289" actId="1076"/>
          <ac:picMkLst>
            <pc:docMk/>
            <pc:sldMk cId="0" sldId="323"/>
            <ac:picMk id="23556" creationId="{14AE2FD0-BF13-8720-EA33-DCEC29DAE629}"/>
          </ac:picMkLst>
        </pc:picChg>
      </pc:sldChg>
      <pc:sldChg chg="addSp delSp modSp new mod modTransition delAnim modAnim">
        <pc:chgData name="Thúy Mai" userId="222f1c7e07c9bd7a" providerId="LiveId" clId="{CA85455D-DC5E-42F7-900A-A8F2320BAD48}" dt="2023-05-31T10:12:30.792" v="6262"/>
        <pc:sldMkLst>
          <pc:docMk/>
          <pc:sldMk cId="999359676" sldId="324"/>
        </pc:sldMkLst>
        <pc:spChg chg="del">
          <ac:chgData name="Thúy Mai" userId="222f1c7e07c9bd7a" providerId="LiveId" clId="{CA85455D-DC5E-42F7-900A-A8F2320BAD48}" dt="2023-05-29T00:36:36.388" v="2320" actId="478"/>
          <ac:spMkLst>
            <pc:docMk/>
            <pc:sldMk cId="999359676" sldId="324"/>
            <ac:spMk id="2" creationId="{8A48E365-E433-4E30-DDBB-FEE790BB3F0E}"/>
          </ac:spMkLst>
        </pc:spChg>
        <pc:spChg chg="del">
          <ac:chgData name="Thúy Mai" userId="222f1c7e07c9bd7a" providerId="LiveId" clId="{CA85455D-DC5E-42F7-900A-A8F2320BAD48}" dt="2023-05-29T00:36:36.388" v="2320" actId="478"/>
          <ac:spMkLst>
            <pc:docMk/>
            <pc:sldMk cId="999359676" sldId="324"/>
            <ac:spMk id="3" creationId="{C4AACAF9-CE1B-04A6-AACC-5CCEA3318A48}"/>
          </ac:spMkLst>
        </pc:spChg>
        <pc:spChg chg="add del mod">
          <ac:chgData name="Thúy Mai" userId="222f1c7e07c9bd7a" providerId="LiveId" clId="{CA85455D-DC5E-42F7-900A-A8F2320BAD48}" dt="2023-05-29T00:39:17.566" v="2384" actId="21"/>
          <ac:spMkLst>
            <pc:docMk/>
            <pc:sldMk cId="999359676" sldId="324"/>
            <ac:spMk id="4" creationId="{D7974C41-1111-51DF-D279-FD4DD06750BD}"/>
          </ac:spMkLst>
        </pc:spChg>
        <pc:spChg chg="add del mod">
          <ac:chgData name="Thúy Mai" userId="222f1c7e07c9bd7a" providerId="LiveId" clId="{CA85455D-DC5E-42F7-900A-A8F2320BAD48}" dt="2023-05-29T00:41:19.159" v="2521"/>
          <ac:spMkLst>
            <pc:docMk/>
            <pc:sldMk cId="999359676" sldId="324"/>
            <ac:spMk id="5" creationId="{47F81A85-D2B5-96C0-9F28-38C589EF468D}"/>
          </ac:spMkLst>
        </pc:spChg>
        <pc:spChg chg="add del mod">
          <ac:chgData name="Thúy Mai" userId="222f1c7e07c9bd7a" providerId="LiveId" clId="{CA85455D-DC5E-42F7-900A-A8F2320BAD48}" dt="2023-05-29T00:43:32.325" v="2589" actId="21"/>
          <ac:spMkLst>
            <pc:docMk/>
            <pc:sldMk cId="999359676" sldId="324"/>
            <ac:spMk id="6" creationId="{E2740421-8178-E086-96D6-55FE530B4A45}"/>
          </ac:spMkLst>
        </pc:spChg>
        <pc:spChg chg="add del mod">
          <ac:chgData name="Thúy Mai" userId="222f1c7e07c9bd7a" providerId="LiveId" clId="{CA85455D-DC5E-42F7-900A-A8F2320BAD48}" dt="2023-05-29T00:50:07.839" v="2869" actId="478"/>
          <ac:spMkLst>
            <pc:docMk/>
            <pc:sldMk cId="999359676" sldId="324"/>
            <ac:spMk id="7" creationId="{62E475B2-89FA-EE85-085E-00841F14ACE8}"/>
          </ac:spMkLst>
        </pc:spChg>
        <pc:picChg chg="add mod">
          <ac:chgData name="Thúy Mai" userId="222f1c7e07c9bd7a" providerId="LiveId" clId="{CA85455D-DC5E-42F7-900A-A8F2320BAD48}" dt="2023-05-29T00:53:28.795" v="2940" actId="1076"/>
          <ac:picMkLst>
            <pc:docMk/>
            <pc:sldMk cId="999359676" sldId="324"/>
            <ac:picMk id="8" creationId="{C72642C5-EDD5-A85B-AC3E-CD9816784575}"/>
          </ac:picMkLst>
        </pc:picChg>
        <pc:picChg chg="add mod">
          <ac:chgData name="Thúy Mai" userId="222f1c7e07c9bd7a" providerId="LiveId" clId="{CA85455D-DC5E-42F7-900A-A8F2320BAD48}" dt="2023-05-29T00:53:44.192" v="2945" actId="14861"/>
          <ac:picMkLst>
            <pc:docMk/>
            <pc:sldMk cId="999359676" sldId="324"/>
            <ac:picMk id="9" creationId="{B7E9F9AD-61D5-8E80-BE8E-C19ADB7CC470}"/>
          </ac:picMkLst>
        </pc:picChg>
        <pc:picChg chg="add mod">
          <ac:chgData name="Thúy Mai" userId="222f1c7e07c9bd7a" providerId="LiveId" clId="{CA85455D-DC5E-42F7-900A-A8F2320BAD48}" dt="2023-05-29T00:53:31.460" v="2942" actId="1076"/>
          <ac:picMkLst>
            <pc:docMk/>
            <pc:sldMk cId="999359676" sldId="324"/>
            <ac:picMk id="10" creationId="{C17AB5DC-9BC4-D6B8-A72D-1E23BDFEF389}"/>
          </ac:picMkLst>
        </pc:picChg>
        <pc:picChg chg="add mod modCrop">
          <ac:chgData name="Thúy Mai" userId="222f1c7e07c9bd7a" providerId="LiveId" clId="{CA85455D-DC5E-42F7-900A-A8F2320BAD48}" dt="2023-05-29T00:53:33.990" v="2944" actId="1076"/>
          <ac:picMkLst>
            <pc:docMk/>
            <pc:sldMk cId="999359676" sldId="324"/>
            <ac:picMk id="11" creationId="{7DD3D76A-6500-9424-9B16-182687A533E3}"/>
          </ac:picMkLst>
        </pc:picChg>
      </pc:sldChg>
      <pc:sldChg chg="addSp delSp modSp add mod ord modTransition delAnim modAnim">
        <pc:chgData name="Thúy Mai" userId="222f1c7e07c9bd7a" providerId="LiveId" clId="{CA85455D-DC5E-42F7-900A-A8F2320BAD48}" dt="2023-05-31T10:12:30.792" v="6262"/>
        <pc:sldMkLst>
          <pc:docMk/>
          <pc:sldMk cId="1446397960" sldId="325"/>
        </pc:sldMkLst>
        <pc:spChg chg="add mod">
          <ac:chgData name="Thúy Mai" userId="222f1c7e07c9bd7a" providerId="LiveId" clId="{CA85455D-DC5E-42F7-900A-A8F2320BAD48}" dt="2023-05-29T00:39:23.324" v="2385"/>
          <ac:spMkLst>
            <pc:docMk/>
            <pc:sldMk cId="1446397960" sldId="325"/>
            <ac:spMk id="2" creationId="{D48409BE-01E4-8022-25B2-C87FCDB7B157}"/>
          </ac:spMkLst>
        </pc:spChg>
        <pc:spChg chg="add mod">
          <ac:chgData name="Thúy Mai" userId="222f1c7e07c9bd7a" providerId="LiveId" clId="{CA85455D-DC5E-42F7-900A-A8F2320BAD48}" dt="2023-05-29T00:40:14.623" v="2501" actId="1035"/>
          <ac:spMkLst>
            <pc:docMk/>
            <pc:sldMk cId="1446397960" sldId="325"/>
            <ac:spMk id="3" creationId="{220D7017-9149-6F1D-77F3-2E4E1583A6E1}"/>
          </ac:spMkLst>
        </pc:spChg>
        <pc:spChg chg="add del mod">
          <ac:chgData name="Thúy Mai" userId="222f1c7e07c9bd7a" providerId="LiveId" clId="{CA85455D-DC5E-42F7-900A-A8F2320BAD48}" dt="2023-05-29T00:46:52.845" v="2848" actId="478"/>
          <ac:spMkLst>
            <pc:docMk/>
            <pc:sldMk cId="1446397960" sldId="325"/>
            <ac:spMk id="8" creationId="{86B8F842-8D6D-2B66-8D1A-4DA5B6DF180B}"/>
          </ac:spMkLst>
        </pc:spChg>
        <pc:spChg chg="add mod">
          <ac:chgData name="Thúy Mai" userId="222f1c7e07c9bd7a" providerId="LiveId" clId="{CA85455D-DC5E-42F7-900A-A8F2320BAD48}" dt="2023-05-29T00:48:21.059" v="2866" actId="20577"/>
          <ac:spMkLst>
            <pc:docMk/>
            <pc:sldMk cId="1446397960" sldId="325"/>
            <ac:spMk id="9" creationId="{CB929616-2579-216A-6FAD-80C886FF6E31}"/>
          </ac:spMkLst>
        </pc:spChg>
        <pc:spChg chg="add del mod">
          <ac:chgData name="Thúy Mai" userId="222f1c7e07c9bd7a" providerId="LiveId" clId="{CA85455D-DC5E-42F7-900A-A8F2320BAD48}" dt="2023-05-29T00:41:00.568" v="2514" actId="1076"/>
          <ac:spMkLst>
            <pc:docMk/>
            <pc:sldMk cId="1446397960" sldId="325"/>
            <ac:spMk id="15" creationId="{9A5280C5-6482-4BF1-951B-73E80C8911A8}"/>
          </ac:spMkLst>
        </pc:spChg>
        <pc:spChg chg="del">
          <ac:chgData name="Thúy Mai" userId="222f1c7e07c9bd7a" providerId="LiveId" clId="{CA85455D-DC5E-42F7-900A-A8F2320BAD48}" dt="2023-05-29T00:39:05.340" v="2379" actId="478"/>
          <ac:spMkLst>
            <pc:docMk/>
            <pc:sldMk cId="1446397960" sldId="325"/>
            <ac:spMk id="16" creationId="{218D8254-59B2-4C15-B957-E4BCB101B7A3}"/>
          </ac:spMkLst>
        </pc:spChg>
        <pc:spChg chg="mod">
          <ac:chgData name="Thúy Mai" userId="222f1c7e07c9bd7a" providerId="LiveId" clId="{CA85455D-DC5E-42F7-900A-A8F2320BAD48}" dt="2023-05-29T00:44:07.828" v="2638" actId="1076"/>
          <ac:spMkLst>
            <pc:docMk/>
            <pc:sldMk cId="1446397960" sldId="325"/>
            <ac:spMk id="18" creationId="{312C72B4-0B7A-4726-BEBD-700C9A7F28D4}"/>
          </ac:spMkLst>
        </pc:spChg>
        <pc:spChg chg="mod">
          <ac:chgData name="Thúy Mai" userId="222f1c7e07c9bd7a" providerId="LiveId" clId="{CA85455D-DC5E-42F7-900A-A8F2320BAD48}" dt="2023-05-29T00:47:09.063" v="2852" actId="1076"/>
          <ac:spMkLst>
            <pc:docMk/>
            <pc:sldMk cId="1446397960" sldId="325"/>
            <ac:spMk id="22" creationId="{63FB288A-65EC-4559-9249-CD9854B3FBE7}"/>
          </ac:spMkLst>
        </pc:spChg>
        <pc:grpChg chg="mod">
          <ac:chgData name="Thúy Mai" userId="222f1c7e07c9bd7a" providerId="LiveId" clId="{CA85455D-DC5E-42F7-900A-A8F2320BAD48}" dt="2023-05-29T00:44:03.379" v="2636" actId="1076"/>
          <ac:grpSpMkLst>
            <pc:docMk/>
            <pc:sldMk cId="1446397960" sldId="325"/>
            <ac:grpSpMk id="5" creationId="{C7E383CE-93D3-41AB-B08E-6EE861DBEF79}"/>
          </ac:grpSpMkLst>
        </pc:grpChg>
        <pc:grpChg chg="del">
          <ac:chgData name="Thúy Mai" userId="222f1c7e07c9bd7a" providerId="LiveId" clId="{CA85455D-DC5E-42F7-900A-A8F2320BAD48}" dt="2023-05-29T00:39:05.340" v="2379" actId="478"/>
          <ac:grpSpMkLst>
            <pc:docMk/>
            <pc:sldMk cId="1446397960" sldId="325"/>
            <ac:grpSpMk id="11" creationId="{381B609A-D422-4482-A91B-2E9D9D80082E}"/>
          </ac:grpSpMkLst>
        </pc:grpChg>
        <pc:cxnChg chg="mod">
          <ac:chgData name="Thúy Mai" userId="222f1c7e07c9bd7a" providerId="LiveId" clId="{CA85455D-DC5E-42F7-900A-A8F2320BAD48}" dt="2023-05-29T00:41:06.984" v="2516" actId="14100"/>
          <ac:cxnSpMkLst>
            <pc:docMk/>
            <pc:sldMk cId="1446397960" sldId="325"/>
            <ac:cxnSpMk id="17" creationId="{139A4030-9D8B-4A1D-8542-42541120C673}"/>
          </ac:cxnSpMkLst>
        </pc:cxnChg>
      </pc:sldChg>
      <pc:sldChg chg="addSp delSp modSp add mod ord modTransition delAnim modAnim">
        <pc:chgData name="Thúy Mai" userId="222f1c7e07c9bd7a" providerId="LiveId" clId="{CA85455D-DC5E-42F7-900A-A8F2320BAD48}" dt="2023-05-31T10:12:30.792" v="6262"/>
        <pc:sldMkLst>
          <pc:docMk/>
          <pc:sldMk cId="885303939" sldId="326"/>
        </pc:sldMkLst>
        <pc:spChg chg="mod">
          <ac:chgData name="Thúy Mai" userId="222f1c7e07c9bd7a" providerId="LiveId" clId="{CA85455D-DC5E-42F7-900A-A8F2320BAD48}" dt="2023-05-29T00:54:33.410" v="3008" actId="20577"/>
          <ac:spMkLst>
            <pc:docMk/>
            <pc:sldMk cId="885303939" sldId="326"/>
            <ac:spMk id="3" creationId="{220D7017-9149-6F1D-77F3-2E4E1583A6E1}"/>
          </ac:spMkLst>
        </pc:spChg>
        <pc:spChg chg="mod">
          <ac:chgData name="Thúy Mai" userId="222f1c7e07c9bd7a" providerId="LiveId" clId="{CA85455D-DC5E-42F7-900A-A8F2320BAD48}" dt="2023-05-29T00:57:50.479" v="3226" actId="2711"/>
          <ac:spMkLst>
            <pc:docMk/>
            <pc:sldMk cId="885303939" sldId="326"/>
            <ac:spMk id="9" creationId="{CB929616-2579-216A-6FAD-80C886FF6E31}"/>
          </ac:spMkLst>
        </pc:spChg>
        <pc:spChg chg="add del mod">
          <ac:chgData name="Thúy Mai" userId="222f1c7e07c9bd7a" providerId="LiveId" clId="{CA85455D-DC5E-42F7-900A-A8F2320BAD48}" dt="2023-05-29T00:57:12.705" v="3220" actId="478"/>
          <ac:spMkLst>
            <pc:docMk/>
            <pc:sldMk cId="885303939" sldId="326"/>
            <ac:spMk id="10" creationId="{0D37A977-648B-89EB-A415-5DB928608FF5}"/>
          </ac:spMkLst>
        </pc:spChg>
        <pc:spChg chg="add del mod">
          <ac:chgData name="Thúy Mai" userId="222f1c7e07c9bd7a" providerId="LiveId" clId="{CA85455D-DC5E-42F7-900A-A8F2320BAD48}" dt="2023-05-29T00:57:35.022" v="3224" actId="478"/>
          <ac:spMkLst>
            <pc:docMk/>
            <pc:sldMk cId="885303939" sldId="326"/>
            <ac:spMk id="14" creationId="{169E4121-2A3A-6C52-8784-4C5F1B054AC4}"/>
          </ac:spMkLst>
        </pc:spChg>
        <pc:spChg chg="del">
          <ac:chgData name="Thúy Mai" userId="222f1c7e07c9bd7a" providerId="LiveId" clId="{CA85455D-DC5E-42F7-900A-A8F2320BAD48}" dt="2023-05-29T00:54:45.230" v="3009" actId="478"/>
          <ac:spMkLst>
            <pc:docMk/>
            <pc:sldMk cId="885303939" sldId="326"/>
            <ac:spMk id="15" creationId="{9A5280C5-6482-4BF1-951B-73E80C8911A8}"/>
          </ac:spMkLst>
        </pc:spChg>
        <pc:spChg chg="mod">
          <ac:chgData name="Thúy Mai" userId="222f1c7e07c9bd7a" providerId="LiveId" clId="{CA85455D-DC5E-42F7-900A-A8F2320BAD48}" dt="2023-05-29T00:57:50.479" v="3226" actId="2711"/>
          <ac:spMkLst>
            <pc:docMk/>
            <pc:sldMk cId="885303939" sldId="326"/>
            <ac:spMk id="18" creationId="{312C72B4-0B7A-4726-BEBD-700C9A7F28D4}"/>
          </ac:spMkLst>
        </pc:spChg>
        <pc:spChg chg="del">
          <ac:chgData name="Thúy Mai" userId="222f1c7e07c9bd7a" providerId="LiveId" clId="{CA85455D-DC5E-42F7-900A-A8F2320BAD48}" dt="2023-05-29T00:56:26.595" v="3128" actId="478"/>
          <ac:spMkLst>
            <pc:docMk/>
            <pc:sldMk cId="885303939" sldId="326"/>
            <ac:spMk id="22" creationId="{63FB288A-65EC-4559-9249-CD9854B3FBE7}"/>
          </ac:spMkLst>
        </pc:spChg>
        <pc:graphicFrameChg chg="add del mod">
          <ac:chgData name="Thúy Mai" userId="222f1c7e07c9bd7a" providerId="LiveId" clId="{CA85455D-DC5E-42F7-900A-A8F2320BAD48}" dt="2023-05-29T00:55:02.450" v="3012"/>
          <ac:graphicFrameMkLst>
            <pc:docMk/>
            <pc:sldMk cId="885303939" sldId="326"/>
            <ac:graphicFrameMk id="7" creationId="{D8079B68-0036-4119-AC25-B5CAA27574E1}"/>
          </ac:graphicFrameMkLst>
        </pc:graphicFrameChg>
        <pc:picChg chg="add del mod">
          <ac:chgData name="Thúy Mai" userId="222f1c7e07c9bd7a" providerId="LiveId" clId="{CA85455D-DC5E-42F7-900A-A8F2320BAD48}" dt="2023-05-29T00:57:31.762" v="3222" actId="478"/>
          <ac:picMkLst>
            <pc:docMk/>
            <pc:sldMk cId="885303939" sldId="326"/>
            <ac:picMk id="11" creationId="{CE06AFF9-A837-8FD3-B5B2-5A073131D08F}"/>
          </ac:picMkLst>
        </pc:picChg>
        <pc:picChg chg="add del mod">
          <ac:chgData name="Thúy Mai" userId="222f1c7e07c9bd7a" providerId="LiveId" clId="{CA85455D-DC5E-42F7-900A-A8F2320BAD48}" dt="2023-05-29T00:57:32.329" v="3223" actId="478"/>
          <ac:picMkLst>
            <pc:docMk/>
            <pc:sldMk cId="885303939" sldId="326"/>
            <ac:picMk id="12" creationId="{AA0CFE08-E1B8-BE10-6DDD-B686CE410A93}"/>
          </ac:picMkLst>
        </pc:picChg>
      </pc:sldChg>
      <pc:sldChg chg="addSp delSp modSp new mod ord modTransition">
        <pc:chgData name="Thúy Mai" userId="222f1c7e07c9bd7a" providerId="LiveId" clId="{CA85455D-DC5E-42F7-900A-A8F2320BAD48}" dt="2023-05-31T10:12:30.792" v="6262"/>
        <pc:sldMkLst>
          <pc:docMk/>
          <pc:sldMk cId="3240010585" sldId="327"/>
        </pc:sldMkLst>
        <pc:spChg chg="del">
          <ac:chgData name="Thúy Mai" userId="222f1c7e07c9bd7a" providerId="LiveId" clId="{CA85455D-DC5E-42F7-900A-A8F2320BAD48}" dt="2023-05-29T00:57:58.708" v="3228" actId="478"/>
          <ac:spMkLst>
            <pc:docMk/>
            <pc:sldMk cId="3240010585" sldId="327"/>
            <ac:spMk id="2" creationId="{4265C26A-9025-15C8-593A-2F4B20B95B15}"/>
          </ac:spMkLst>
        </pc:spChg>
        <pc:spChg chg="del">
          <ac:chgData name="Thúy Mai" userId="222f1c7e07c9bd7a" providerId="LiveId" clId="{CA85455D-DC5E-42F7-900A-A8F2320BAD48}" dt="2023-05-29T00:58:01.309" v="3229" actId="478"/>
          <ac:spMkLst>
            <pc:docMk/>
            <pc:sldMk cId="3240010585" sldId="327"/>
            <ac:spMk id="3" creationId="{2160325D-0D53-289F-B603-22E5C4AE6C54}"/>
          </ac:spMkLst>
        </pc:spChg>
        <pc:picChg chg="add mod">
          <ac:chgData name="Thúy Mai" userId="222f1c7e07c9bd7a" providerId="LiveId" clId="{CA85455D-DC5E-42F7-900A-A8F2320BAD48}" dt="2023-05-29T00:58:13.537" v="3234" actId="1076"/>
          <ac:picMkLst>
            <pc:docMk/>
            <pc:sldMk cId="3240010585" sldId="327"/>
            <ac:picMk id="4" creationId="{47FE3EC5-6451-EECC-C9B5-146E4C34126C}"/>
          </ac:picMkLst>
        </pc:picChg>
        <pc:picChg chg="add mod">
          <ac:chgData name="Thúy Mai" userId="222f1c7e07c9bd7a" providerId="LiveId" clId="{CA85455D-DC5E-42F7-900A-A8F2320BAD48}" dt="2023-05-29T00:58:14.547" v="3235" actId="1076"/>
          <ac:picMkLst>
            <pc:docMk/>
            <pc:sldMk cId="3240010585" sldId="327"/>
            <ac:picMk id="5" creationId="{7930CC78-4C94-F012-6DAD-C7D59D5C2B6D}"/>
          </ac:picMkLst>
        </pc:picChg>
      </pc:sldChg>
      <pc:sldChg chg="addSp delSp modSp add mod ord modTransition modAnim">
        <pc:chgData name="Thúy Mai" userId="222f1c7e07c9bd7a" providerId="LiveId" clId="{CA85455D-DC5E-42F7-900A-A8F2320BAD48}" dt="2023-05-31T10:12:30.792" v="6262"/>
        <pc:sldMkLst>
          <pc:docMk/>
          <pc:sldMk cId="2157717095" sldId="328"/>
        </pc:sldMkLst>
        <pc:spChg chg="mod">
          <ac:chgData name="Thúy Mai" userId="222f1c7e07c9bd7a" providerId="LiveId" clId="{CA85455D-DC5E-42F7-900A-A8F2320BAD48}" dt="2023-05-29T00:58:46.924" v="3295" actId="20577"/>
          <ac:spMkLst>
            <pc:docMk/>
            <pc:sldMk cId="2157717095" sldId="328"/>
            <ac:spMk id="2" creationId="{D48409BE-01E4-8022-25B2-C87FCDB7B157}"/>
          </ac:spMkLst>
        </pc:spChg>
        <pc:spChg chg="mod">
          <ac:chgData name="Thúy Mai" userId="222f1c7e07c9bd7a" providerId="LiveId" clId="{CA85455D-DC5E-42F7-900A-A8F2320BAD48}" dt="2023-05-29T00:58:52.920" v="3301" actId="20577"/>
          <ac:spMkLst>
            <pc:docMk/>
            <pc:sldMk cId="2157717095" sldId="328"/>
            <ac:spMk id="3" creationId="{220D7017-9149-6F1D-77F3-2E4E1583A6E1}"/>
          </ac:spMkLst>
        </pc:spChg>
        <pc:spChg chg="add del mod">
          <ac:chgData name="Thúy Mai" userId="222f1c7e07c9bd7a" providerId="LiveId" clId="{CA85455D-DC5E-42F7-900A-A8F2320BAD48}" dt="2023-05-29T07:49:05.053" v="3831" actId="478"/>
          <ac:spMkLst>
            <pc:docMk/>
            <pc:sldMk cId="2157717095" sldId="328"/>
            <ac:spMk id="6" creationId="{6ABE8A28-BFCC-307C-C5BD-4616AC16EB1B}"/>
          </ac:spMkLst>
        </pc:spChg>
        <pc:spChg chg="add mod">
          <ac:chgData name="Thúy Mai" userId="222f1c7e07c9bd7a" providerId="LiveId" clId="{CA85455D-DC5E-42F7-900A-A8F2320BAD48}" dt="2023-05-29T07:47:30.746" v="3724" actId="1076"/>
          <ac:spMkLst>
            <pc:docMk/>
            <pc:sldMk cId="2157717095" sldId="328"/>
            <ac:spMk id="7" creationId="{C2128362-C91B-C1DD-ED8D-EAC99BDB75BA}"/>
          </ac:spMkLst>
        </pc:spChg>
        <pc:spChg chg="mod">
          <ac:chgData name="Thúy Mai" userId="222f1c7e07c9bd7a" providerId="LiveId" clId="{CA85455D-DC5E-42F7-900A-A8F2320BAD48}" dt="2023-05-29T07:47:42.781" v="3725"/>
          <ac:spMkLst>
            <pc:docMk/>
            <pc:sldMk cId="2157717095" sldId="328"/>
            <ac:spMk id="9" creationId="{C82E5692-C87D-2542-7F18-38D925C419CA}"/>
          </ac:spMkLst>
        </pc:spChg>
        <pc:spChg chg="del">
          <ac:chgData name="Thúy Mai" userId="222f1c7e07c9bd7a" providerId="LiveId" clId="{CA85455D-DC5E-42F7-900A-A8F2320BAD48}" dt="2023-05-29T00:58:30.532" v="3239" actId="478"/>
          <ac:spMkLst>
            <pc:docMk/>
            <pc:sldMk cId="2157717095" sldId="328"/>
            <ac:spMk id="9" creationId="{CB929616-2579-216A-6FAD-80C886FF6E31}"/>
          </ac:spMkLst>
        </pc:spChg>
        <pc:spChg chg="mod">
          <ac:chgData name="Thúy Mai" userId="222f1c7e07c9bd7a" providerId="LiveId" clId="{CA85455D-DC5E-42F7-900A-A8F2320BAD48}" dt="2023-05-29T07:48:17.971" v="3792" actId="2710"/>
          <ac:spMkLst>
            <pc:docMk/>
            <pc:sldMk cId="2157717095" sldId="328"/>
            <ac:spMk id="10" creationId="{8FAE7BF9-5327-A6F9-CB69-CA5579161B17}"/>
          </ac:spMkLst>
        </pc:spChg>
        <pc:spChg chg="mod">
          <ac:chgData name="Thúy Mai" userId="222f1c7e07c9bd7a" providerId="LiveId" clId="{CA85455D-DC5E-42F7-900A-A8F2320BAD48}" dt="2023-05-29T07:47:42.781" v="3725"/>
          <ac:spMkLst>
            <pc:docMk/>
            <pc:sldMk cId="2157717095" sldId="328"/>
            <ac:spMk id="13" creationId="{DB8AC62D-3FFC-89BB-6978-8AAE100D573B}"/>
          </ac:spMkLst>
        </pc:spChg>
        <pc:spChg chg="del">
          <ac:chgData name="Thúy Mai" userId="222f1c7e07c9bd7a" providerId="LiveId" clId="{CA85455D-DC5E-42F7-900A-A8F2320BAD48}" dt="2023-05-29T00:58:30.532" v="3239" actId="478"/>
          <ac:spMkLst>
            <pc:docMk/>
            <pc:sldMk cId="2157717095" sldId="328"/>
            <ac:spMk id="15" creationId="{9A5280C5-6482-4BF1-951B-73E80C8911A8}"/>
          </ac:spMkLst>
        </pc:spChg>
        <pc:spChg chg="mod">
          <ac:chgData name="Thúy Mai" userId="222f1c7e07c9bd7a" providerId="LiveId" clId="{CA85455D-DC5E-42F7-900A-A8F2320BAD48}" dt="2023-05-29T07:49:03.436" v="3830" actId="2710"/>
          <ac:spMkLst>
            <pc:docMk/>
            <pc:sldMk cId="2157717095" sldId="328"/>
            <ac:spMk id="15" creationId="{A55D3B5A-4BAA-8CEA-9BA6-B3410D9B66A1}"/>
          </ac:spMkLst>
        </pc:spChg>
        <pc:spChg chg="del">
          <ac:chgData name="Thúy Mai" userId="222f1c7e07c9bd7a" providerId="LiveId" clId="{CA85455D-DC5E-42F7-900A-A8F2320BAD48}" dt="2023-05-29T00:58:30.532" v="3239" actId="478"/>
          <ac:spMkLst>
            <pc:docMk/>
            <pc:sldMk cId="2157717095" sldId="328"/>
            <ac:spMk id="18" creationId="{312C72B4-0B7A-4726-BEBD-700C9A7F28D4}"/>
          </ac:spMkLst>
        </pc:spChg>
        <pc:spChg chg="del">
          <ac:chgData name="Thúy Mai" userId="222f1c7e07c9bd7a" providerId="LiveId" clId="{CA85455D-DC5E-42F7-900A-A8F2320BAD48}" dt="2023-05-29T00:58:30.532" v="3239" actId="478"/>
          <ac:spMkLst>
            <pc:docMk/>
            <pc:sldMk cId="2157717095" sldId="328"/>
            <ac:spMk id="22" creationId="{63FB288A-65EC-4559-9249-CD9854B3FBE7}"/>
          </ac:spMkLst>
        </pc:spChg>
        <pc:grpChg chg="del">
          <ac:chgData name="Thúy Mai" userId="222f1c7e07c9bd7a" providerId="LiveId" clId="{CA85455D-DC5E-42F7-900A-A8F2320BAD48}" dt="2023-05-29T00:58:30.532" v="3239" actId="478"/>
          <ac:grpSpMkLst>
            <pc:docMk/>
            <pc:sldMk cId="2157717095" sldId="328"/>
            <ac:grpSpMk id="5" creationId="{C7E383CE-93D3-41AB-B08E-6EE861DBEF79}"/>
          </ac:grpSpMkLst>
        </pc:grpChg>
        <pc:grpChg chg="add mod">
          <ac:chgData name="Thúy Mai" userId="222f1c7e07c9bd7a" providerId="LiveId" clId="{CA85455D-DC5E-42F7-900A-A8F2320BAD48}" dt="2023-05-29T07:49:13.704" v="3833" actId="1076"/>
          <ac:grpSpMkLst>
            <pc:docMk/>
            <pc:sldMk cId="2157717095" sldId="328"/>
            <ac:grpSpMk id="8" creationId="{362BCAE2-290D-2244-B04C-4904C13E3320}"/>
          </ac:grpSpMkLst>
        </pc:grpChg>
        <pc:grpChg chg="add mod">
          <ac:chgData name="Thúy Mai" userId="222f1c7e07c9bd7a" providerId="LiveId" clId="{CA85455D-DC5E-42F7-900A-A8F2320BAD48}" dt="2023-05-29T07:49:18.077" v="3834" actId="1076"/>
          <ac:grpSpMkLst>
            <pc:docMk/>
            <pc:sldMk cId="2157717095" sldId="328"/>
            <ac:grpSpMk id="12" creationId="{37BEEA0D-A21B-851B-7E1D-87133E50AD8A}"/>
          </ac:grpSpMkLst>
        </pc:grpChg>
        <pc:graphicFrameChg chg="add del mod">
          <ac:chgData name="Thúy Mai" userId="222f1c7e07c9bd7a" providerId="LiveId" clId="{CA85455D-DC5E-42F7-900A-A8F2320BAD48}" dt="2023-05-29T07:45:52.226" v="3702"/>
          <ac:graphicFrameMkLst>
            <pc:docMk/>
            <pc:sldMk cId="2157717095" sldId="328"/>
            <ac:graphicFrameMk id="4" creationId="{125C32D0-7255-C39B-D6D9-0524F8AA1572}"/>
          </ac:graphicFrameMkLst>
        </pc:graphicFrameChg>
        <pc:picChg chg="mod">
          <ac:chgData name="Thúy Mai" userId="222f1c7e07c9bd7a" providerId="LiveId" clId="{CA85455D-DC5E-42F7-900A-A8F2320BAD48}" dt="2023-05-29T07:47:42.781" v="3725"/>
          <ac:picMkLst>
            <pc:docMk/>
            <pc:sldMk cId="2157717095" sldId="328"/>
            <ac:picMk id="11" creationId="{2451FE45-8600-5937-EE25-DD07C2D5A80D}"/>
          </ac:picMkLst>
        </pc:picChg>
        <pc:picChg chg="mod">
          <ac:chgData name="Thúy Mai" userId="222f1c7e07c9bd7a" providerId="LiveId" clId="{CA85455D-DC5E-42F7-900A-A8F2320BAD48}" dt="2023-05-29T07:47:42.781" v="3725"/>
          <ac:picMkLst>
            <pc:docMk/>
            <pc:sldMk cId="2157717095" sldId="328"/>
            <ac:picMk id="14" creationId="{8A69C3A2-864F-FE88-A9FE-2ED7FD17828A}"/>
          </ac:picMkLst>
        </pc:picChg>
        <pc:cxnChg chg="del">
          <ac:chgData name="Thúy Mai" userId="222f1c7e07c9bd7a" providerId="LiveId" clId="{CA85455D-DC5E-42F7-900A-A8F2320BAD48}" dt="2023-05-29T00:58:30.532" v="3239" actId="478"/>
          <ac:cxnSpMkLst>
            <pc:docMk/>
            <pc:sldMk cId="2157717095" sldId="328"/>
            <ac:cxnSpMk id="17" creationId="{139A4030-9D8B-4A1D-8542-42541120C673}"/>
          </ac:cxnSpMkLst>
        </pc:cxnChg>
      </pc:sldChg>
      <pc:sldChg chg="add del">
        <pc:chgData name="Thúy Mai" userId="222f1c7e07c9bd7a" providerId="LiveId" clId="{CA85455D-DC5E-42F7-900A-A8F2320BAD48}" dt="2023-05-29T08:38:15.847" v="5045" actId="2696"/>
        <pc:sldMkLst>
          <pc:docMk/>
          <pc:sldMk cId="65807332" sldId="329"/>
        </pc:sldMkLst>
      </pc:sldChg>
      <pc:sldChg chg="addSp delSp modSp new del mod">
        <pc:chgData name="Thúy Mai" userId="222f1c7e07c9bd7a" providerId="LiveId" clId="{CA85455D-DC5E-42F7-900A-A8F2320BAD48}" dt="2023-05-29T08:18:20.862" v="4580" actId="2696"/>
        <pc:sldMkLst>
          <pc:docMk/>
          <pc:sldMk cId="1799334257" sldId="329"/>
        </pc:sldMkLst>
        <pc:spChg chg="del">
          <ac:chgData name="Thúy Mai" userId="222f1c7e07c9bd7a" providerId="LiveId" clId="{CA85455D-DC5E-42F7-900A-A8F2320BAD48}" dt="2023-05-29T00:59:17.637" v="3305" actId="478"/>
          <ac:spMkLst>
            <pc:docMk/>
            <pc:sldMk cId="1799334257" sldId="329"/>
            <ac:spMk id="2" creationId="{E21FBEF8-F3F9-DF5D-5DE6-68F50FC64371}"/>
          </ac:spMkLst>
        </pc:spChg>
        <pc:spChg chg="del">
          <ac:chgData name="Thúy Mai" userId="222f1c7e07c9bd7a" providerId="LiveId" clId="{CA85455D-DC5E-42F7-900A-A8F2320BAD48}" dt="2023-05-29T00:59:17.637" v="3305" actId="478"/>
          <ac:spMkLst>
            <pc:docMk/>
            <pc:sldMk cId="1799334257" sldId="329"/>
            <ac:spMk id="3" creationId="{5C2932D2-F612-6D81-BB13-D69E3D3FBBC6}"/>
          </ac:spMkLst>
        </pc:spChg>
        <pc:spChg chg="add mod">
          <ac:chgData name="Thúy Mai" userId="222f1c7e07c9bd7a" providerId="LiveId" clId="{CA85455D-DC5E-42F7-900A-A8F2320BAD48}" dt="2023-05-29T01:02:29.192" v="3374" actId="113"/>
          <ac:spMkLst>
            <pc:docMk/>
            <pc:sldMk cId="1799334257" sldId="329"/>
            <ac:spMk id="6" creationId="{36198733-4F1C-4C4F-7CF0-EDE4CB349032}"/>
          </ac:spMkLst>
        </pc:spChg>
        <pc:graphicFrameChg chg="add del mod">
          <ac:chgData name="Thúy Mai" userId="222f1c7e07c9bd7a" providerId="LiveId" clId="{CA85455D-DC5E-42F7-900A-A8F2320BAD48}" dt="2023-05-29T00:59:18.694" v="3308"/>
          <ac:graphicFrameMkLst>
            <pc:docMk/>
            <pc:sldMk cId="1799334257" sldId="329"/>
            <ac:graphicFrameMk id="4" creationId="{09870E1C-B876-B770-3C7A-0D74C545C71F}"/>
          </ac:graphicFrameMkLst>
        </pc:graphicFrameChg>
        <pc:graphicFrameChg chg="add del mod">
          <ac:chgData name="Thúy Mai" userId="222f1c7e07c9bd7a" providerId="LiveId" clId="{CA85455D-DC5E-42F7-900A-A8F2320BAD48}" dt="2023-05-29T01:00:10.229" v="3331"/>
          <ac:graphicFrameMkLst>
            <pc:docMk/>
            <pc:sldMk cId="1799334257" sldId="329"/>
            <ac:graphicFrameMk id="7" creationId="{C3242D90-EA60-900D-7D35-94133938AB00}"/>
          </ac:graphicFrameMkLst>
        </pc:graphicFrameChg>
        <pc:graphicFrameChg chg="add mod modGraphic">
          <ac:chgData name="Thúy Mai" userId="222f1c7e07c9bd7a" providerId="LiveId" clId="{CA85455D-DC5E-42F7-900A-A8F2320BAD48}" dt="2023-05-29T01:02:09.505" v="3371"/>
          <ac:graphicFrameMkLst>
            <pc:docMk/>
            <pc:sldMk cId="1799334257" sldId="329"/>
            <ac:graphicFrameMk id="8" creationId="{B7CEEB91-F813-C0C0-5EFF-B517AF92CA60}"/>
          </ac:graphicFrameMkLst>
        </pc:graphicFrameChg>
      </pc:sldChg>
      <pc:sldChg chg="add modTransition">
        <pc:chgData name="Thúy Mai" userId="222f1c7e07c9bd7a" providerId="LiveId" clId="{CA85455D-DC5E-42F7-900A-A8F2320BAD48}" dt="2023-05-31T10:12:30.792" v="6262"/>
        <pc:sldMkLst>
          <pc:docMk/>
          <pc:sldMk cId="3135631421" sldId="329"/>
        </pc:sldMkLst>
      </pc:sldChg>
      <pc:sldChg chg="add del">
        <pc:chgData name="Thúy Mai" userId="222f1c7e07c9bd7a" providerId="LiveId" clId="{CA85455D-DC5E-42F7-900A-A8F2320BAD48}" dt="2023-05-29T08:52:43.960" v="5216" actId="47"/>
        <pc:sldMkLst>
          <pc:docMk/>
          <pc:sldMk cId="1311921030" sldId="330"/>
        </pc:sldMkLst>
      </pc:sldChg>
      <pc:sldChg chg="add del">
        <pc:chgData name="Thúy Mai" userId="222f1c7e07c9bd7a" providerId="LiveId" clId="{CA85455D-DC5E-42F7-900A-A8F2320BAD48}" dt="2023-05-29T01:05:38.848" v="3376" actId="2890"/>
        <pc:sldMkLst>
          <pc:docMk/>
          <pc:sldMk cId="2192563853" sldId="330"/>
        </pc:sldMkLst>
      </pc:sldChg>
      <pc:sldChg chg="addSp delSp modSp add del mod">
        <pc:chgData name="Thúy Mai" userId="222f1c7e07c9bd7a" providerId="LiveId" clId="{CA85455D-DC5E-42F7-900A-A8F2320BAD48}" dt="2023-05-29T08:18:20.862" v="4580" actId="2696"/>
        <pc:sldMkLst>
          <pc:docMk/>
          <pc:sldMk cId="2556300319" sldId="330"/>
        </pc:sldMkLst>
        <pc:spChg chg="add mod">
          <ac:chgData name="Thúy Mai" userId="222f1c7e07c9bd7a" providerId="LiveId" clId="{CA85455D-DC5E-42F7-900A-A8F2320BAD48}" dt="2023-05-29T01:16:32.433" v="3396" actId="1076"/>
          <ac:spMkLst>
            <pc:docMk/>
            <pc:sldMk cId="2556300319" sldId="330"/>
            <ac:spMk id="6" creationId="{0858E16D-031E-D532-D39D-CAED61A83DDB}"/>
          </ac:spMkLst>
        </pc:spChg>
        <pc:graphicFrameChg chg="add del mod">
          <ac:chgData name="Thúy Mai" userId="222f1c7e07c9bd7a" providerId="LiveId" clId="{CA85455D-DC5E-42F7-900A-A8F2320BAD48}" dt="2023-05-29T01:13:41.532" v="3385"/>
          <ac:graphicFrameMkLst>
            <pc:docMk/>
            <pc:sldMk cId="2556300319" sldId="330"/>
            <ac:graphicFrameMk id="2" creationId="{83FE32EC-75BF-B2ED-D636-55F21FF7917C}"/>
          </ac:graphicFrameMkLst>
        </pc:graphicFrameChg>
        <pc:picChg chg="mod">
          <ac:chgData name="Thúy Mai" userId="222f1c7e07c9bd7a" providerId="LiveId" clId="{CA85455D-DC5E-42F7-900A-A8F2320BAD48}" dt="2023-05-29T01:13:18.926" v="3382" actId="1076"/>
          <ac:picMkLst>
            <pc:docMk/>
            <pc:sldMk cId="2556300319" sldId="330"/>
            <ac:picMk id="4" creationId="{47FE3EC5-6451-EECC-C9B5-146E4C34126C}"/>
          </ac:picMkLst>
        </pc:picChg>
        <pc:picChg chg="del">
          <ac:chgData name="Thúy Mai" userId="222f1c7e07c9bd7a" providerId="LiveId" clId="{CA85455D-DC5E-42F7-900A-A8F2320BAD48}" dt="2023-05-29T01:13:14.535" v="3380" actId="478"/>
          <ac:picMkLst>
            <pc:docMk/>
            <pc:sldMk cId="2556300319" sldId="330"/>
            <ac:picMk id="5" creationId="{7930CC78-4C94-F012-6DAD-C7D59D5C2B6D}"/>
          </ac:picMkLst>
        </pc:picChg>
      </pc:sldChg>
      <pc:sldChg chg="add del modTransition setBg">
        <pc:chgData name="Thúy Mai" userId="222f1c7e07c9bd7a" providerId="LiveId" clId="{CA85455D-DC5E-42F7-900A-A8F2320BAD48}" dt="2023-05-29T07:18:07.125" v="3409" actId="47"/>
        <pc:sldMkLst>
          <pc:docMk/>
          <pc:sldMk cId="1768610477" sldId="331"/>
        </pc:sldMkLst>
      </pc:sldChg>
      <pc:sldChg chg="new del">
        <pc:chgData name="Thúy Mai" userId="222f1c7e07c9bd7a" providerId="LiveId" clId="{CA85455D-DC5E-42F7-900A-A8F2320BAD48}" dt="2023-05-29T07:18:22.391" v="3413" actId="47"/>
        <pc:sldMkLst>
          <pc:docMk/>
          <pc:sldMk cId="3840059642" sldId="331"/>
        </pc:sldMkLst>
      </pc:sldChg>
      <pc:sldChg chg="add del modTransition setBg">
        <pc:chgData name="Thúy Mai" userId="222f1c7e07c9bd7a" providerId="LiveId" clId="{CA85455D-DC5E-42F7-900A-A8F2320BAD48}" dt="2023-05-29T07:18:08.073" v="3410" actId="47"/>
        <pc:sldMkLst>
          <pc:docMk/>
          <pc:sldMk cId="464766349" sldId="332"/>
        </pc:sldMkLst>
      </pc:sldChg>
      <pc:sldChg chg="delSp modSp add mod modTransition setBg modAnim">
        <pc:chgData name="Thúy Mai" userId="222f1c7e07c9bd7a" providerId="LiveId" clId="{CA85455D-DC5E-42F7-900A-A8F2320BAD48}" dt="2023-05-31T10:26:06.100" v="6595"/>
        <pc:sldMkLst>
          <pc:docMk/>
          <pc:sldMk cId="3742640051" sldId="332"/>
        </pc:sldMkLst>
        <pc:spChg chg="mod">
          <ac:chgData name="Thúy Mai" userId="222f1c7e07c9bd7a" providerId="LiveId" clId="{CA85455D-DC5E-42F7-900A-A8F2320BAD48}" dt="2023-05-29T07:19:52.707" v="3433" actId="1076"/>
          <ac:spMkLst>
            <pc:docMk/>
            <pc:sldMk cId="3742640051" sldId="332"/>
            <ac:spMk id="3" creationId="{00000000-0000-0000-0000-000000000000}"/>
          </ac:spMkLst>
        </pc:spChg>
        <pc:spChg chg="mod">
          <ac:chgData name="Thúy Mai" userId="222f1c7e07c9bd7a" providerId="LiveId" clId="{CA85455D-DC5E-42F7-900A-A8F2320BAD48}" dt="2023-05-29T07:19:59.419" v="3436" actId="1076"/>
          <ac:spMkLst>
            <pc:docMk/>
            <pc:sldMk cId="3742640051" sldId="332"/>
            <ac:spMk id="4" creationId="{00000000-0000-0000-0000-000000000000}"/>
          </ac:spMkLst>
        </pc:spChg>
        <pc:spChg chg="mod">
          <ac:chgData name="Thúy Mai" userId="222f1c7e07c9bd7a" providerId="LiveId" clId="{CA85455D-DC5E-42F7-900A-A8F2320BAD48}" dt="2023-05-29T07:20:11.306" v="3440" actId="1076"/>
          <ac:spMkLst>
            <pc:docMk/>
            <pc:sldMk cId="3742640051" sldId="332"/>
            <ac:spMk id="10" creationId="{00000000-0000-0000-0000-000000000000}"/>
          </ac:spMkLst>
        </pc:spChg>
        <pc:spChg chg="del mod">
          <ac:chgData name="Thúy Mai" userId="222f1c7e07c9bd7a" providerId="LiveId" clId="{CA85455D-DC5E-42F7-900A-A8F2320BAD48}" dt="2023-05-31T10:15:45.752" v="6273" actId="478"/>
          <ac:spMkLst>
            <pc:docMk/>
            <pc:sldMk cId="3742640051" sldId="332"/>
            <ac:spMk id="11" creationId="{00000000-0000-0000-0000-000000000000}"/>
          </ac:spMkLst>
        </pc:spChg>
        <pc:picChg chg="mod">
          <ac:chgData name="Thúy Mai" userId="222f1c7e07c9bd7a" providerId="LiveId" clId="{CA85455D-DC5E-42F7-900A-A8F2320BAD48}" dt="2023-05-29T07:20:15.502" v="3442" actId="1076"/>
          <ac:picMkLst>
            <pc:docMk/>
            <pc:sldMk cId="3742640051" sldId="332"/>
            <ac:picMk id="5" creationId="{00000000-0000-0000-0000-000000000000}"/>
          </ac:picMkLst>
        </pc:picChg>
        <pc:picChg chg="mod">
          <ac:chgData name="Thúy Mai" userId="222f1c7e07c9bd7a" providerId="LiveId" clId="{CA85455D-DC5E-42F7-900A-A8F2320BAD48}" dt="2023-05-29T07:20:07.654" v="3439" actId="1076"/>
          <ac:picMkLst>
            <pc:docMk/>
            <pc:sldMk cId="3742640051" sldId="332"/>
            <ac:picMk id="6" creationId="{00000000-0000-0000-0000-000000000000}"/>
          </ac:picMkLst>
        </pc:picChg>
        <pc:picChg chg="mod">
          <ac:chgData name="Thúy Mai" userId="222f1c7e07c9bd7a" providerId="LiveId" clId="{CA85455D-DC5E-42F7-900A-A8F2320BAD48}" dt="2023-05-29T07:20:01.270" v="3437" actId="1076"/>
          <ac:picMkLst>
            <pc:docMk/>
            <pc:sldMk cId="3742640051" sldId="332"/>
            <ac:picMk id="7" creationId="{00000000-0000-0000-0000-000000000000}"/>
          </ac:picMkLst>
        </pc:picChg>
        <pc:picChg chg="mod">
          <ac:chgData name="Thúy Mai" userId="222f1c7e07c9bd7a" providerId="LiveId" clId="{CA85455D-DC5E-42F7-900A-A8F2320BAD48}" dt="2023-05-29T07:20:05.481" v="3438" actId="1076"/>
          <ac:picMkLst>
            <pc:docMk/>
            <pc:sldMk cId="3742640051" sldId="332"/>
            <ac:picMk id="9" creationId="{00000000-0000-0000-0000-000000000000}"/>
          </ac:picMkLst>
        </pc:picChg>
      </pc:sldChg>
      <pc:sldChg chg="addSp delSp modSp add mod ord modTransition setBg delAnim modAnim">
        <pc:chgData name="Thúy Mai" userId="222f1c7e07c9bd7a" providerId="LiveId" clId="{CA85455D-DC5E-42F7-900A-A8F2320BAD48}" dt="2023-05-31T10:27:49.741" v="6599" actId="167"/>
        <pc:sldMkLst>
          <pc:docMk/>
          <pc:sldMk cId="2148370125" sldId="333"/>
        </pc:sldMkLst>
        <pc:spChg chg="add del mod">
          <ac:chgData name="Thúy Mai" userId="222f1c7e07c9bd7a" providerId="LiveId" clId="{CA85455D-DC5E-42F7-900A-A8F2320BAD48}" dt="2023-05-30T09:12:42.321" v="5295"/>
          <ac:spMkLst>
            <pc:docMk/>
            <pc:sldMk cId="2148370125" sldId="333"/>
            <ac:spMk id="3" creationId="{CC0968EB-FBB5-0C1A-89D0-CE2C75BDF681}"/>
          </ac:spMkLst>
        </pc:spChg>
        <pc:spChg chg="mod">
          <ac:chgData name="Thúy Mai" userId="222f1c7e07c9bd7a" providerId="LiveId" clId="{CA85455D-DC5E-42F7-900A-A8F2320BAD48}" dt="2023-05-31T09:47:29.616" v="5492" actId="14100"/>
          <ac:spMkLst>
            <pc:docMk/>
            <pc:sldMk cId="2148370125" sldId="333"/>
            <ac:spMk id="16" creationId="{00000000-0000-0000-0000-000000000000}"/>
          </ac:spMkLst>
        </pc:spChg>
        <pc:spChg chg="mod">
          <ac:chgData name="Thúy Mai" userId="222f1c7e07c9bd7a" providerId="LiveId" clId="{CA85455D-DC5E-42F7-900A-A8F2320BAD48}" dt="2023-05-31T09:47:23.315" v="5489" actId="113"/>
          <ac:spMkLst>
            <pc:docMk/>
            <pc:sldMk cId="2148370125" sldId="333"/>
            <ac:spMk id="17" creationId="{00000000-0000-0000-0000-000000000000}"/>
          </ac:spMkLst>
        </pc:spChg>
        <pc:spChg chg="mod">
          <ac:chgData name="Thúy Mai" userId="222f1c7e07c9bd7a" providerId="LiveId" clId="{CA85455D-DC5E-42F7-900A-A8F2320BAD48}" dt="2023-05-31T09:47:31.907" v="5493" actId="113"/>
          <ac:spMkLst>
            <pc:docMk/>
            <pc:sldMk cId="2148370125" sldId="333"/>
            <ac:spMk id="18" creationId="{00000000-0000-0000-0000-000000000000}"/>
          </ac:spMkLst>
        </pc:spChg>
        <pc:spChg chg="del">
          <ac:chgData name="Thúy Mai" userId="222f1c7e07c9bd7a" providerId="LiveId" clId="{CA85455D-DC5E-42F7-900A-A8F2320BAD48}" dt="2023-05-29T07:40:58.481" v="3555" actId="478"/>
          <ac:spMkLst>
            <pc:docMk/>
            <pc:sldMk cId="2148370125" sldId="333"/>
            <ac:spMk id="19" creationId="{00000000-0000-0000-0000-000000000000}"/>
          </ac:spMkLst>
        </pc:spChg>
        <pc:spChg chg="mod">
          <ac:chgData name="Thúy Mai" userId="222f1c7e07c9bd7a" providerId="LiveId" clId="{CA85455D-DC5E-42F7-900A-A8F2320BAD48}" dt="2023-05-31T09:46:05.374" v="5464" actId="14100"/>
          <ac:spMkLst>
            <pc:docMk/>
            <pc:sldMk cId="2148370125" sldId="333"/>
            <ac:spMk id="22" creationId="{00000000-0000-0000-0000-000000000000}"/>
          </ac:spMkLst>
        </pc:spChg>
        <pc:spChg chg="mod">
          <ac:chgData name="Thúy Mai" userId="222f1c7e07c9bd7a" providerId="LiveId" clId="{CA85455D-DC5E-42F7-900A-A8F2320BAD48}" dt="2023-05-31T10:16:07.891" v="6276" actId="1076"/>
          <ac:spMkLst>
            <pc:docMk/>
            <pc:sldMk cId="2148370125" sldId="333"/>
            <ac:spMk id="24" creationId="{00000000-0000-0000-0000-000000000000}"/>
          </ac:spMkLst>
        </pc:spChg>
        <pc:spChg chg="mod">
          <ac:chgData name="Thúy Mai" userId="222f1c7e07c9bd7a" providerId="LiveId" clId="{CA85455D-DC5E-42F7-900A-A8F2320BAD48}" dt="2023-05-31T09:46:15.968" v="5467" actId="13926"/>
          <ac:spMkLst>
            <pc:docMk/>
            <pc:sldMk cId="2148370125" sldId="333"/>
            <ac:spMk id="25" creationId="{00000000-0000-0000-0000-000000000000}"/>
          </ac:spMkLst>
        </pc:spChg>
        <pc:spChg chg="del">
          <ac:chgData name="Thúy Mai" userId="222f1c7e07c9bd7a" providerId="LiveId" clId="{CA85455D-DC5E-42F7-900A-A8F2320BAD48}" dt="2023-05-29T07:40:58.481" v="3555" actId="478"/>
          <ac:spMkLst>
            <pc:docMk/>
            <pc:sldMk cId="2148370125" sldId="333"/>
            <ac:spMk id="26" creationId="{00000000-0000-0000-0000-000000000000}"/>
          </ac:spMkLst>
        </pc:spChg>
        <pc:picChg chg="mod">
          <ac:chgData name="Thúy Mai" userId="222f1c7e07c9bd7a" providerId="LiveId" clId="{CA85455D-DC5E-42F7-900A-A8F2320BAD48}" dt="2023-05-31T10:16:06.789" v="6275" actId="1076"/>
          <ac:picMkLst>
            <pc:docMk/>
            <pc:sldMk cId="2148370125" sldId="333"/>
            <ac:picMk id="4" creationId="{00000000-0000-0000-0000-000000000000}"/>
          </ac:picMkLst>
        </pc:picChg>
        <pc:picChg chg="del">
          <ac:chgData name="Thúy Mai" userId="222f1c7e07c9bd7a" providerId="LiveId" clId="{CA85455D-DC5E-42F7-900A-A8F2320BAD48}" dt="2023-05-29T07:40:58.481" v="3555" actId="478"/>
          <ac:picMkLst>
            <pc:docMk/>
            <pc:sldMk cId="2148370125" sldId="333"/>
            <ac:picMk id="9" creationId="{00000000-0000-0000-0000-000000000000}"/>
          </ac:picMkLst>
        </pc:picChg>
        <pc:picChg chg="mod">
          <ac:chgData name="Thúy Mai" userId="222f1c7e07c9bd7a" providerId="LiveId" clId="{CA85455D-DC5E-42F7-900A-A8F2320BAD48}" dt="2023-05-31T10:16:10.022" v="6277" actId="1076"/>
          <ac:picMkLst>
            <pc:docMk/>
            <pc:sldMk cId="2148370125" sldId="333"/>
            <ac:picMk id="10" creationId="{00000000-0000-0000-0000-000000000000}"/>
          </ac:picMkLst>
        </pc:picChg>
        <pc:picChg chg="mod ord">
          <ac:chgData name="Thúy Mai" userId="222f1c7e07c9bd7a" providerId="LiveId" clId="{CA85455D-DC5E-42F7-900A-A8F2320BAD48}" dt="2023-05-31T10:27:49.741" v="6599" actId="167"/>
          <ac:picMkLst>
            <pc:docMk/>
            <pc:sldMk cId="2148370125" sldId="333"/>
            <ac:picMk id="11" creationId="{00000000-0000-0000-0000-000000000000}"/>
          </ac:picMkLst>
        </pc:picChg>
        <pc:picChg chg="mod">
          <ac:chgData name="Thúy Mai" userId="222f1c7e07c9bd7a" providerId="LiveId" clId="{CA85455D-DC5E-42F7-900A-A8F2320BAD48}" dt="2023-05-31T09:46:41.778" v="5475" actId="1076"/>
          <ac:picMkLst>
            <pc:docMk/>
            <pc:sldMk cId="2148370125" sldId="333"/>
            <ac:picMk id="20" creationId="{00000000-0000-0000-0000-000000000000}"/>
          </ac:picMkLst>
        </pc:picChg>
      </pc:sldChg>
      <pc:sldChg chg="add del modTransition setBg">
        <pc:chgData name="Thúy Mai" userId="222f1c7e07c9bd7a" providerId="LiveId" clId="{CA85455D-DC5E-42F7-900A-A8F2320BAD48}" dt="2023-05-29T07:41:34.117" v="3568" actId="47"/>
        <pc:sldMkLst>
          <pc:docMk/>
          <pc:sldMk cId="1924796849" sldId="334"/>
        </pc:sldMkLst>
      </pc:sldChg>
      <pc:sldChg chg="delSp add del mod modTransition setBg">
        <pc:chgData name="Thúy Mai" userId="222f1c7e07c9bd7a" providerId="LiveId" clId="{CA85455D-DC5E-42F7-900A-A8F2320BAD48}" dt="2023-05-29T07:43:38.692" v="3616" actId="47"/>
        <pc:sldMkLst>
          <pc:docMk/>
          <pc:sldMk cId="3862422468" sldId="335"/>
        </pc:sldMkLst>
        <pc:spChg chg="del">
          <ac:chgData name="Thúy Mai" userId="222f1c7e07c9bd7a" providerId="LiveId" clId="{CA85455D-DC5E-42F7-900A-A8F2320BAD48}" dt="2023-05-29T07:43:15.540" v="3590" actId="21"/>
          <ac:spMkLst>
            <pc:docMk/>
            <pc:sldMk cId="3862422468" sldId="335"/>
            <ac:spMk id="21" creationId="{00000000-0000-0000-0000-000000000000}"/>
          </ac:spMkLst>
        </pc:spChg>
      </pc:sldChg>
      <pc:sldChg chg="addSp delSp modSp add mod modTransition addAnim delAnim modAnim">
        <pc:chgData name="Thúy Mai" userId="222f1c7e07c9bd7a" providerId="LiveId" clId="{CA85455D-DC5E-42F7-900A-A8F2320BAD48}" dt="2023-05-31T10:31:00.049" v="6619" actId="167"/>
        <pc:sldMkLst>
          <pc:docMk/>
          <pc:sldMk cId="1015019401" sldId="336"/>
        </pc:sldMkLst>
        <pc:spChg chg="add del mod">
          <ac:chgData name="Thúy Mai" userId="222f1c7e07c9bd7a" providerId="LiveId" clId="{CA85455D-DC5E-42F7-900A-A8F2320BAD48}" dt="2023-05-31T09:49:51.097" v="5545" actId="478"/>
          <ac:spMkLst>
            <pc:docMk/>
            <pc:sldMk cId="1015019401" sldId="336"/>
            <ac:spMk id="5" creationId="{5B76F0A4-A7EE-69EE-5D9F-E065E566A63D}"/>
          </ac:spMkLst>
        </pc:spChg>
        <pc:spChg chg="add del mod">
          <ac:chgData name="Thúy Mai" userId="222f1c7e07c9bd7a" providerId="LiveId" clId="{CA85455D-DC5E-42F7-900A-A8F2320BAD48}" dt="2023-05-31T09:49:44.411" v="5541" actId="14100"/>
          <ac:spMkLst>
            <pc:docMk/>
            <pc:sldMk cId="1015019401" sldId="336"/>
            <ac:spMk id="16" creationId="{00000000-0000-0000-0000-000000000000}"/>
          </ac:spMkLst>
        </pc:spChg>
        <pc:spChg chg="mod">
          <ac:chgData name="Thúy Mai" userId="222f1c7e07c9bd7a" providerId="LiveId" clId="{CA85455D-DC5E-42F7-900A-A8F2320BAD48}" dt="2023-05-31T09:49:42.107" v="5540" actId="14100"/>
          <ac:spMkLst>
            <pc:docMk/>
            <pc:sldMk cId="1015019401" sldId="336"/>
            <ac:spMk id="17" creationId="{00000000-0000-0000-0000-000000000000}"/>
          </ac:spMkLst>
        </pc:spChg>
        <pc:spChg chg="mod">
          <ac:chgData name="Thúy Mai" userId="222f1c7e07c9bd7a" providerId="LiveId" clId="{CA85455D-DC5E-42F7-900A-A8F2320BAD48}" dt="2023-05-31T09:49:48.988" v="5543" actId="14100"/>
          <ac:spMkLst>
            <pc:docMk/>
            <pc:sldMk cId="1015019401" sldId="336"/>
            <ac:spMk id="18" creationId="{00000000-0000-0000-0000-000000000000}"/>
          </ac:spMkLst>
        </pc:spChg>
        <pc:spChg chg="mod">
          <ac:chgData name="Thúy Mai" userId="222f1c7e07c9bd7a" providerId="LiveId" clId="{CA85455D-DC5E-42F7-900A-A8F2320BAD48}" dt="2023-05-31T09:49:10.939" v="5518" actId="14100"/>
          <ac:spMkLst>
            <pc:docMk/>
            <pc:sldMk cId="1015019401" sldId="336"/>
            <ac:spMk id="22" creationId="{00000000-0000-0000-0000-000000000000}"/>
          </ac:spMkLst>
        </pc:spChg>
        <pc:spChg chg="mod">
          <ac:chgData name="Thúy Mai" userId="222f1c7e07c9bd7a" providerId="LiveId" clId="{CA85455D-DC5E-42F7-900A-A8F2320BAD48}" dt="2023-05-31T09:49:28.206" v="5535" actId="1036"/>
          <ac:spMkLst>
            <pc:docMk/>
            <pc:sldMk cId="1015019401" sldId="336"/>
            <ac:spMk id="24" creationId="{00000000-0000-0000-0000-000000000000}"/>
          </ac:spMkLst>
        </pc:spChg>
        <pc:spChg chg="mod">
          <ac:chgData name="Thúy Mai" userId="222f1c7e07c9bd7a" providerId="LiveId" clId="{CA85455D-DC5E-42F7-900A-A8F2320BAD48}" dt="2023-05-31T09:49:15.147" v="5519" actId="1076"/>
          <ac:spMkLst>
            <pc:docMk/>
            <pc:sldMk cId="1015019401" sldId="336"/>
            <ac:spMk id="25" creationId="{00000000-0000-0000-0000-000000000000}"/>
          </ac:spMkLst>
        </pc:spChg>
        <pc:spChg chg="mod">
          <ac:chgData name="Thúy Mai" userId="222f1c7e07c9bd7a" providerId="LiveId" clId="{CA85455D-DC5E-42F7-900A-A8F2320BAD48}" dt="2023-05-31T09:49:28.206" v="5535" actId="1036"/>
          <ac:spMkLst>
            <pc:docMk/>
            <pc:sldMk cId="1015019401" sldId="336"/>
            <ac:spMk id="27" creationId="{00000000-0000-0000-0000-000000000000}"/>
          </ac:spMkLst>
        </pc:spChg>
        <pc:picChg chg="mod">
          <ac:chgData name="Thúy Mai" userId="222f1c7e07c9bd7a" providerId="LiveId" clId="{CA85455D-DC5E-42F7-900A-A8F2320BAD48}" dt="2023-05-31T09:49:28.206" v="5535" actId="1036"/>
          <ac:picMkLst>
            <pc:docMk/>
            <pc:sldMk cId="1015019401" sldId="336"/>
            <ac:picMk id="3" creationId="{00000000-0000-0000-0000-000000000000}"/>
          </ac:picMkLst>
        </pc:picChg>
        <pc:picChg chg="mod ord">
          <ac:chgData name="Thúy Mai" userId="222f1c7e07c9bd7a" providerId="LiveId" clId="{CA85455D-DC5E-42F7-900A-A8F2320BAD48}" dt="2023-05-31T10:31:00.049" v="6619" actId="167"/>
          <ac:picMkLst>
            <pc:docMk/>
            <pc:sldMk cId="1015019401" sldId="336"/>
            <ac:picMk id="4" creationId="{00000000-0000-0000-0000-000000000000}"/>
          </ac:picMkLst>
        </pc:picChg>
        <pc:picChg chg="mod">
          <ac:chgData name="Thúy Mai" userId="222f1c7e07c9bd7a" providerId="LiveId" clId="{CA85455D-DC5E-42F7-900A-A8F2320BAD48}" dt="2023-05-31T09:48:57.256" v="5515" actId="14100"/>
          <ac:picMkLst>
            <pc:docMk/>
            <pc:sldMk cId="1015019401" sldId="336"/>
            <ac:picMk id="8" creationId="{00000000-0000-0000-0000-000000000000}"/>
          </ac:picMkLst>
        </pc:picChg>
        <pc:picChg chg="mod">
          <ac:chgData name="Thúy Mai" userId="222f1c7e07c9bd7a" providerId="LiveId" clId="{CA85455D-DC5E-42F7-900A-A8F2320BAD48}" dt="2023-05-31T09:49:28.206" v="5535" actId="1036"/>
          <ac:picMkLst>
            <pc:docMk/>
            <pc:sldMk cId="1015019401" sldId="336"/>
            <ac:picMk id="10" creationId="{00000000-0000-0000-0000-000000000000}"/>
          </ac:picMkLst>
        </pc:picChg>
        <pc:picChg chg="mod">
          <ac:chgData name="Thúy Mai" userId="222f1c7e07c9bd7a" providerId="LiveId" clId="{CA85455D-DC5E-42F7-900A-A8F2320BAD48}" dt="2023-05-31T09:49:28.206" v="5535" actId="1036"/>
          <ac:picMkLst>
            <pc:docMk/>
            <pc:sldMk cId="1015019401" sldId="336"/>
            <ac:picMk id="11" creationId="{00000000-0000-0000-0000-000000000000}"/>
          </ac:picMkLst>
        </pc:picChg>
        <pc:picChg chg="mod">
          <ac:chgData name="Thúy Mai" userId="222f1c7e07c9bd7a" providerId="LiveId" clId="{CA85455D-DC5E-42F7-900A-A8F2320BAD48}" dt="2023-05-31T09:48:57.256" v="5515" actId="14100"/>
          <ac:picMkLst>
            <pc:docMk/>
            <pc:sldMk cId="1015019401" sldId="336"/>
            <ac:picMk id="32" creationId="{00000000-0000-0000-0000-000000000000}"/>
          </ac:picMkLst>
        </pc:picChg>
        <pc:picChg chg="mod">
          <ac:chgData name="Thúy Mai" userId="222f1c7e07c9bd7a" providerId="LiveId" clId="{CA85455D-DC5E-42F7-900A-A8F2320BAD48}" dt="2023-05-31T09:48:57.256" v="5515" actId="14100"/>
          <ac:picMkLst>
            <pc:docMk/>
            <pc:sldMk cId="1015019401" sldId="336"/>
            <ac:picMk id="33" creationId="{00000000-0000-0000-0000-000000000000}"/>
          </ac:picMkLst>
        </pc:picChg>
      </pc:sldChg>
      <pc:sldChg chg="addSp delSp modSp add mod ord modTransition addAnim delAnim modAnim">
        <pc:chgData name="Thúy Mai" userId="222f1c7e07c9bd7a" providerId="LiveId" clId="{CA85455D-DC5E-42F7-900A-A8F2320BAD48}" dt="2023-05-31T10:31:04.148" v="6620" actId="167"/>
        <pc:sldMkLst>
          <pc:docMk/>
          <pc:sldMk cId="523383129" sldId="337"/>
        </pc:sldMkLst>
        <pc:spChg chg="add del mod">
          <ac:chgData name="Thúy Mai" userId="222f1c7e07c9bd7a" providerId="LiveId" clId="{CA85455D-DC5E-42F7-900A-A8F2320BAD48}" dt="2023-05-31T09:54:32.979" v="5590" actId="478"/>
          <ac:spMkLst>
            <pc:docMk/>
            <pc:sldMk cId="523383129" sldId="337"/>
            <ac:spMk id="5" creationId="{DCDBD07C-FB24-E14C-2704-55547C60FF4E}"/>
          </ac:spMkLst>
        </pc:spChg>
        <pc:spChg chg="add mod">
          <ac:chgData name="Thúy Mai" userId="222f1c7e07c9bd7a" providerId="LiveId" clId="{CA85455D-DC5E-42F7-900A-A8F2320BAD48}" dt="2023-05-31T10:21:10.096" v="6340" actId="1076"/>
          <ac:spMkLst>
            <pc:docMk/>
            <pc:sldMk cId="523383129" sldId="337"/>
            <ac:spMk id="6" creationId="{EDE8B337-8C3E-71A1-736E-DF7C2E84A80A}"/>
          </ac:spMkLst>
        </pc:spChg>
        <pc:spChg chg="mod">
          <ac:chgData name="Thúy Mai" userId="222f1c7e07c9bd7a" providerId="LiveId" clId="{CA85455D-DC5E-42F7-900A-A8F2320BAD48}" dt="2023-05-31T10:19:16.173" v="6308" actId="21"/>
          <ac:spMkLst>
            <pc:docMk/>
            <pc:sldMk cId="523383129" sldId="337"/>
            <ac:spMk id="16" creationId="{00000000-0000-0000-0000-000000000000}"/>
          </ac:spMkLst>
        </pc:spChg>
        <pc:spChg chg="mod">
          <ac:chgData name="Thúy Mai" userId="222f1c7e07c9bd7a" providerId="LiveId" clId="{CA85455D-DC5E-42F7-900A-A8F2320BAD48}" dt="2023-05-31T10:19:18.843" v="6311" actId="21"/>
          <ac:spMkLst>
            <pc:docMk/>
            <pc:sldMk cId="523383129" sldId="337"/>
            <ac:spMk id="17" creationId="{00000000-0000-0000-0000-000000000000}"/>
          </ac:spMkLst>
        </pc:spChg>
        <pc:spChg chg="mod">
          <ac:chgData name="Thúy Mai" userId="222f1c7e07c9bd7a" providerId="LiveId" clId="{CA85455D-DC5E-42F7-900A-A8F2320BAD48}" dt="2023-05-31T10:19:10.375" v="6305" actId="21"/>
          <ac:spMkLst>
            <pc:docMk/>
            <pc:sldMk cId="523383129" sldId="337"/>
            <ac:spMk id="18" creationId="{00000000-0000-0000-0000-000000000000}"/>
          </ac:spMkLst>
        </pc:spChg>
        <pc:spChg chg="mod">
          <ac:chgData name="Thúy Mai" userId="222f1c7e07c9bd7a" providerId="LiveId" clId="{CA85455D-DC5E-42F7-900A-A8F2320BAD48}" dt="2023-05-31T10:21:06.068" v="6339" actId="14100"/>
          <ac:spMkLst>
            <pc:docMk/>
            <pc:sldMk cId="523383129" sldId="337"/>
            <ac:spMk id="22" creationId="{00000000-0000-0000-0000-000000000000}"/>
          </ac:spMkLst>
        </pc:spChg>
        <pc:spChg chg="mod">
          <ac:chgData name="Thúy Mai" userId="222f1c7e07c9bd7a" providerId="LiveId" clId="{CA85455D-DC5E-42F7-900A-A8F2320BAD48}" dt="2023-05-31T09:55:42.037" v="5656" actId="1036"/>
          <ac:spMkLst>
            <pc:docMk/>
            <pc:sldMk cId="523383129" sldId="337"/>
            <ac:spMk id="24" creationId="{00000000-0000-0000-0000-000000000000}"/>
          </ac:spMkLst>
        </pc:spChg>
        <pc:spChg chg="del mod">
          <ac:chgData name="Thúy Mai" userId="222f1c7e07c9bd7a" providerId="LiveId" clId="{CA85455D-DC5E-42F7-900A-A8F2320BAD48}" dt="2023-05-31T10:18:10.955" v="6288"/>
          <ac:spMkLst>
            <pc:docMk/>
            <pc:sldMk cId="523383129" sldId="337"/>
            <ac:spMk id="25" creationId="{00000000-0000-0000-0000-000000000000}"/>
          </ac:spMkLst>
        </pc:spChg>
        <pc:spChg chg="mod">
          <ac:chgData name="Thúy Mai" userId="222f1c7e07c9bd7a" providerId="LiveId" clId="{CA85455D-DC5E-42F7-900A-A8F2320BAD48}" dt="2023-05-31T09:55:43.803" v="5657" actId="1076"/>
          <ac:spMkLst>
            <pc:docMk/>
            <pc:sldMk cId="523383129" sldId="337"/>
            <ac:spMk id="27" creationId="{00000000-0000-0000-0000-000000000000}"/>
          </ac:spMkLst>
        </pc:spChg>
        <pc:graphicFrameChg chg="add del mod">
          <ac:chgData name="Thúy Mai" userId="222f1c7e07c9bd7a" providerId="LiveId" clId="{CA85455D-DC5E-42F7-900A-A8F2320BAD48}" dt="2023-05-31T09:52:49.377" v="5578"/>
          <ac:graphicFrameMkLst>
            <pc:docMk/>
            <pc:sldMk cId="523383129" sldId="337"/>
            <ac:graphicFrameMk id="2" creationId="{57DA7C61-A2FC-8332-641F-BF58C1DD67AE}"/>
          </ac:graphicFrameMkLst>
        </pc:graphicFrameChg>
        <pc:picChg chg="mod">
          <ac:chgData name="Thúy Mai" userId="222f1c7e07c9bd7a" providerId="LiveId" clId="{CA85455D-DC5E-42F7-900A-A8F2320BAD48}" dt="2023-05-31T09:55:42.037" v="5656" actId="1036"/>
          <ac:picMkLst>
            <pc:docMk/>
            <pc:sldMk cId="523383129" sldId="337"/>
            <ac:picMk id="4" creationId="{00000000-0000-0000-0000-000000000000}"/>
          </ac:picMkLst>
        </pc:picChg>
        <pc:picChg chg="mod">
          <ac:chgData name="Thúy Mai" userId="222f1c7e07c9bd7a" providerId="LiveId" clId="{CA85455D-DC5E-42F7-900A-A8F2320BAD48}" dt="2023-05-31T09:55:50.081" v="5660" actId="1076"/>
          <ac:picMkLst>
            <pc:docMk/>
            <pc:sldMk cId="523383129" sldId="337"/>
            <ac:picMk id="8" creationId="{00000000-0000-0000-0000-000000000000}"/>
          </ac:picMkLst>
        </pc:picChg>
        <pc:picChg chg="mod">
          <ac:chgData name="Thúy Mai" userId="222f1c7e07c9bd7a" providerId="LiveId" clId="{CA85455D-DC5E-42F7-900A-A8F2320BAD48}" dt="2023-05-31T09:55:45.382" v="5658" actId="1076"/>
          <ac:picMkLst>
            <pc:docMk/>
            <pc:sldMk cId="523383129" sldId="337"/>
            <ac:picMk id="10" creationId="{00000000-0000-0000-0000-000000000000}"/>
          </ac:picMkLst>
        </pc:picChg>
        <pc:picChg chg="mod ord">
          <ac:chgData name="Thúy Mai" userId="222f1c7e07c9bd7a" providerId="LiveId" clId="{CA85455D-DC5E-42F7-900A-A8F2320BAD48}" dt="2023-05-31T10:31:04.148" v="6620" actId="167"/>
          <ac:picMkLst>
            <pc:docMk/>
            <pc:sldMk cId="523383129" sldId="337"/>
            <ac:picMk id="11" creationId="{00000000-0000-0000-0000-000000000000}"/>
          </ac:picMkLst>
        </pc:picChg>
        <pc:picChg chg="mod">
          <ac:chgData name="Thúy Mai" userId="222f1c7e07c9bd7a" providerId="LiveId" clId="{CA85455D-DC5E-42F7-900A-A8F2320BAD48}" dt="2023-05-31T09:55:02.431" v="5626" actId="1076"/>
          <ac:picMkLst>
            <pc:docMk/>
            <pc:sldMk cId="523383129" sldId="337"/>
            <ac:picMk id="20" creationId="{00000000-0000-0000-0000-000000000000}"/>
          </ac:picMkLst>
        </pc:picChg>
        <pc:picChg chg="mod">
          <ac:chgData name="Thúy Mai" userId="222f1c7e07c9bd7a" providerId="LiveId" clId="{CA85455D-DC5E-42F7-900A-A8F2320BAD48}" dt="2023-05-31T09:54:20.375" v="5589" actId="1076"/>
          <ac:picMkLst>
            <pc:docMk/>
            <pc:sldMk cId="523383129" sldId="337"/>
            <ac:picMk id="33" creationId="{00000000-0000-0000-0000-000000000000}"/>
          </ac:picMkLst>
        </pc:picChg>
      </pc:sldChg>
      <pc:sldChg chg="addSp delSp modSp add mod ord modTransition delAnim modAnim">
        <pc:chgData name="Thúy Mai" userId="222f1c7e07c9bd7a" providerId="LiveId" clId="{CA85455D-DC5E-42F7-900A-A8F2320BAD48}" dt="2023-05-31T10:33:01.198" v="6636"/>
        <pc:sldMkLst>
          <pc:docMk/>
          <pc:sldMk cId="2796021207" sldId="338"/>
        </pc:sldMkLst>
        <pc:spChg chg="add del mod">
          <ac:chgData name="Thúy Mai" userId="222f1c7e07c9bd7a" providerId="LiveId" clId="{CA85455D-DC5E-42F7-900A-A8F2320BAD48}" dt="2023-05-30T09:23:29.342" v="5424" actId="478"/>
          <ac:spMkLst>
            <pc:docMk/>
            <pc:sldMk cId="2796021207" sldId="338"/>
            <ac:spMk id="6" creationId="{C24FE2F4-1C66-93D6-8808-821A51582BDC}"/>
          </ac:spMkLst>
        </pc:spChg>
        <pc:spChg chg="add del">
          <ac:chgData name="Thúy Mai" userId="222f1c7e07c9bd7a" providerId="LiveId" clId="{CA85455D-DC5E-42F7-900A-A8F2320BAD48}" dt="2023-05-30T09:22:58.021" v="5418"/>
          <ac:spMkLst>
            <pc:docMk/>
            <pc:sldMk cId="2796021207" sldId="338"/>
            <ac:spMk id="9" creationId="{1C2F488A-6BEF-2699-F5E2-79A2FE4DD5E6}"/>
          </ac:spMkLst>
        </pc:spChg>
        <pc:spChg chg="add del mod">
          <ac:chgData name="Thúy Mai" userId="222f1c7e07c9bd7a" providerId="LiveId" clId="{CA85455D-DC5E-42F7-900A-A8F2320BAD48}" dt="2023-05-31T10:17:31.366" v="6279" actId="478"/>
          <ac:spMkLst>
            <pc:docMk/>
            <pc:sldMk cId="2796021207" sldId="338"/>
            <ac:spMk id="9" creationId="{BD8E9983-C0C7-CB65-E696-23F016BF8BFC}"/>
          </ac:spMkLst>
        </pc:spChg>
        <pc:spChg chg="add del mod">
          <ac:chgData name="Thúy Mai" userId="222f1c7e07c9bd7a" providerId="LiveId" clId="{CA85455D-DC5E-42F7-900A-A8F2320BAD48}" dt="2023-05-31T10:23:37.063" v="6583" actId="478"/>
          <ac:spMkLst>
            <pc:docMk/>
            <pc:sldMk cId="2796021207" sldId="338"/>
            <ac:spMk id="14" creationId="{01899106-654A-5B1C-D4DA-A8320F90350D}"/>
          </ac:spMkLst>
        </pc:spChg>
        <pc:spChg chg="mod">
          <ac:chgData name="Thúy Mai" userId="222f1c7e07c9bd7a" providerId="LiveId" clId="{CA85455D-DC5E-42F7-900A-A8F2320BAD48}" dt="2023-05-31T10:25:16.638" v="6584" actId="14100"/>
          <ac:spMkLst>
            <pc:docMk/>
            <pc:sldMk cId="2796021207" sldId="338"/>
            <ac:spMk id="16" creationId="{00000000-0000-0000-0000-000000000000}"/>
          </ac:spMkLst>
        </pc:spChg>
        <pc:spChg chg="mod">
          <ac:chgData name="Thúy Mai" userId="222f1c7e07c9bd7a" providerId="LiveId" clId="{CA85455D-DC5E-42F7-900A-A8F2320BAD48}" dt="2023-05-31T10:23:30.261" v="6569" actId="1035"/>
          <ac:spMkLst>
            <pc:docMk/>
            <pc:sldMk cId="2796021207" sldId="338"/>
            <ac:spMk id="17" creationId="{00000000-0000-0000-0000-000000000000}"/>
          </ac:spMkLst>
        </pc:spChg>
        <pc:spChg chg="mod">
          <ac:chgData name="Thúy Mai" userId="222f1c7e07c9bd7a" providerId="LiveId" clId="{CA85455D-DC5E-42F7-900A-A8F2320BAD48}" dt="2023-05-31T10:23:35.142" v="6582" actId="1035"/>
          <ac:spMkLst>
            <pc:docMk/>
            <pc:sldMk cId="2796021207" sldId="338"/>
            <ac:spMk id="18" creationId="{00000000-0000-0000-0000-000000000000}"/>
          </ac:spMkLst>
        </pc:spChg>
        <pc:spChg chg="add mod">
          <ac:chgData name="Thúy Mai" userId="222f1c7e07c9bd7a" providerId="LiveId" clId="{CA85455D-DC5E-42F7-900A-A8F2320BAD48}" dt="2023-05-31T10:22:21.914" v="6370" actId="1076"/>
          <ac:spMkLst>
            <pc:docMk/>
            <pc:sldMk cId="2796021207" sldId="338"/>
            <ac:spMk id="19" creationId="{7994794A-9D42-5922-1D8A-D7FCA074D004}"/>
          </ac:spMkLst>
        </pc:spChg>
        <pc:spChg chg="mod">
          <ac:chgData name="Thúy Mai" userId="222f1c7e07c9bd7a" providerId="LiveId" clId="{CA85455D-DC5E-42F7-900A-A8F2320BAD48}" dt="2023-05-31T10:22:17.540" v="6369" actId="14100"/>
          <ac:spMkLst>
            <pc:docMk/>
            <pc:sldMk cId="2796021207" sldId="338"/>
            <ac:spMk id="22" creationId="{00000000-0000-0000-0000-000000000000}"/>
          </ac:spMkLst>
        </pc:spChg>
        <pc:spChg chg="mod">
          <ac:chgData name="Thúy Mai" userId="222f1c7e07c9bd7a" providerId="LiveId" clId="{CA85455D-DC5E-42F7-900A-A8F2320BAD48}" dt="2023-05-31T10:23:30.261" v="6569" actId="1035"/>
          <ac:spMkLst>
            <pc:docMk/>
            <pc:sldMk cId="2796021207" sldId="338"/>
            <ac:spMk id="24" creationId="{00000000-0000-0000-0000-000000000000}"/>
          </ac:spMkLst>
        </pc:spChg>
        <pc:spChg chg="del mod">
          <ac:chgData name="Thúy Mai" userId="222f1c7e07c9bd7a" providerId="LiveId" clId="{CA85455D-DC5E-42F7-900A-A8F2320BAD48}" dt="2023-05-31T10:20:20.901" v="6324"/>
          <ac:spMkLst>
            <pc:docMk/>
            <pc:sldMk cId="2796021207" sldId="338"/>
            <ac:spMk id="25" creationId="{00000000-0000-0000-0000-000000000000}"/>
          </ac:spMkLst>
        </pc:spChg>
        <pc:spChg chg="mod">
          <ac:chgData name="Thúy Mai" userId="222f1c7e07c9bd7a" providerId="LiveId" clId="{CA85455D-DC5E-42F7-900A-A8F2320BAD48}" dt="2023-05-31T10:23:35.142" v="6582" actId="1035"/>
          <ac:spMkLst>
            <pc:docMk/>
            <pc:sldMk cId="2796021207" sldId="338"/>
            <ac:spMk id="27" creationId="{00000000-0000-0000-0000-000000000000}"/>
          </ac:spMkLst>
        </pc:spChg>
        <pc:graphicFrameChg chg="add del mod">
          <ac:chgData name="Thúy Mai" userId="222f1c7e07c9bd7a" providerId="LiveId" clId="{CA85455D-DC5E-42F7-900A-A8F2320BAD48}" dt="2023-05-31T09:50:41.767" v="5561"/>
          <ac:graphicFrameMkLst>
            <pc:docMk/>
            <pc:sldMk cId="2796021207" sldId="338"/>
            <ac:graphicFrameMk id="2" creationId="{3B993FD9-6745-204A-0A7E-C17B2E1AEA19}"/>
          </ac:graphicFrameMkLst>
        </pc:graphicFrameChg>
        <pc:graphicFrameChg chg="add del mod">
          <ac:chgData name="Thúy Mai" userId="222f1c7e07c9bd7a" providerId="LiveId" clId="{CA85455D-DC5E-42F7-900A-A8F2320BAD48}" dt="2023-05-30T09:21:01.706" v="5392"/>
          <ac:graphicFrameMkLst>
            <pc:docMk/>
            <pc:sldMk cId="2796021207" sldId="338"/>
            <ac:graphicFrameMk id="2" creationId="{8473E695-5225-EBF7-A1E8-CD1598ADA80C}"/>
          </ac:graphicFrameMkLst>
        </pc:graphicFrameChg>
        <pc:graphicFrameChg chg="add del mod">
          <ac:chgData name="Thúy Mai" userId="222f1c7e07c9bd7a" providerId="LiveId" clId="{CA85455D-DC5E-42F7-900A-A8F2320BAD48}" dt="2023-05-31T09:50:41.767" v="5561"/>
          <ac:graphicFrameMkLst>
            <pc:docMk/>
            <pc:sldMk cId="2796021207" sldId="338"/>
            <ac:graphicFrameMk id="5" creationId="{7198171F-9467-A412-E425-7F8249AFD17A}"/>
          </ac:graphicFrameMkLst>
        </pc:graphicFrameChg>
        <pc:graphicFrameChg chg="add del mod">
          <ac:chgData name="Thúy Mai" userId="222f1c7e07c9bd7a" providerId="LiveId" clId="{CA85455D-DC5E-42F7-900A-A8F2320BAD48}" dt="2023-05-31T09:56:01.601" v="5663"/>
          <ac:graphicFrameMkLst>
            <pc:docMk/>
            <pc:sldMk cId="2796021207" sldId="338"/>
            <ac:graphicFrameMk id="6" creationId="{BAFAB7A5-C627-8F2D-AD02-B8554D7857EF}"/>
          </ac:graphicFrameMkLst>
        </pc:graphicFrameChg>
        <pc:graphicFrameChg chg="add del mod">
          <ac:chgData name="Thúy Mai" userId="222f1c7e07c9bd7a" providerId="LiveId" clId="{CA85455D-DC5E-42F7-900A-A8F2320BAD48}" dt="2023-05-31T10:21:39.121" v="6343"/>
          <ac:graphicFrameMkLst>
            <pc:docMk/>
            <pc:sldMk cId="2796021207" sldId="338"/>
            <ac:graphicFrameMk id="12" creationId="{DE750EFB-DBB0-1263-4827-09017DD650C9}"/>
          </ac:graphicFrameMkLst>
        </pc:graphicFrameChg>
        <pc:picChg chg="mod">
          <ac:chgData name="Thúy Mai" userId="222f1c7e07c9bd7a" providerId="LiveId" clId="{CA85455D-DC5E-42F7-900A-A8F2320BAD48}" dt="2023-05-31T09:51:24.747" v="5575" actId="1076"/>
          <ac:picMkLst>
            <pc:docMk/>
            <pc:sldMk cId="2796021207" sldId="338"/>
            <ac:picMk id="3" creationId="{00000000-0000-0000-0000-000000000000}"/>
          </ac:picMkLst>
        </pc:picChg>
        <pc:picChg chg="mod">
          <ac:chgData name="Thúy Mai" userId="222f1c7e07c9bd7a" providerId="LiveId" clId="{CA85455D-DC5E-42F7-900A-A8F2320BAD48}" dt="2023-05-31T10:32:58.286" v="6635" actId="1076"/>
          <ac:picMkLst>
            <pc:docMk/>
            <pc:sldMk cId="2796021207" sldId="338"/>
            <ac:picMk id="4" creationId="{00000000-0000-0000-0000-000000000000}"/>
          </ac:picMkLst>
        </pc:picChg>
        <pc:picChg chg="mod">
          <ac:chgData name="Thúy Mai" userId="222f1c7e07c9bd7a" providerId="LiveId" clId="{CA85455D-DC5E-42F7-900A-A8F2320BAD48}" dt="2023-05-31T10:32:27.117" v="6632" actId="1076"/>
          <ac:picMkLst>
            <pc:docMk/>
            <pc:sldMk cId="2796021207" sldId="338"/>
            <ac:picMk id="8" creationId="{00000000-0000-0000-0000-000000000000}"/>
          </ac:picMkLst>
        </pc:picChg>
        <pc:picChg chg="mod">
          <ac:chgData name="Thúy Mai" userId="222f1c7e07c9bd7a" providerId="LiveId" clId="{CA85455D-DC5E-42F7-900A-A8F2320BAD48}" dt="2023-05-31T10:23:35.142" v="6582" actId="1035"/>
          <ac:picMkLst>
            <pc:docMk/>
            <pc:sldMk cId="2796021207" sldId="338"/>
            <ac:picMk id="10" creationId="{00000000-0000-0000-0000-000000000000}"/>
          </ac:picMkLst>
        </pc:picChg>
        <pc:picChg chg="mod">
          <ac:chgData name="Thúy Mai" userId="222f1c7e07c9bd7a" providerId="LiveId" clId="{CA85455D-DC5E-42F7-900A-A8F2320BAD48}" dt="2023-05-31T10:23:30.261" v="6569" actId="1035"/>
          <ac:picMkLst>
            <pc:docMk/>
            <pc:sldMk cId="2796021207" sldId="338"/>
            <ac:picMk id="11" creationId="{00000000-0000-0000-0000-000000000000}"/>
          </ac:picMkLst>
        </pc:picChg>
        <pc:picChg chg="mod">
          <ac:chgData name="Thúy Mai" userId="222f1c7e07c9bd7a" providerId="LiveId" clId="{CA85455D-DC5E-42F7-900A-A8F2320BAD48}" dt="2023-05-31T09:50:12.120" v="5549" actId="255"/>
          <ac:picMkLst>
            <pc:docMk/>
            <pc:sldMk cId="2796021207" sldId="338"/>
            <ac:picMk id="32" creationId="{00000000-0000-0000-0000-000000000000}"/>
          </ac:picMkLst>
        </pc:picChg>
        <pc:picChg chg="mod">
          <ac:chgData name="Thúy Mai" userId="222f1c7e07c9bd7a" providerId="LiveId" clId="{CA85455D-DC5E-42F7-900A-A8F2320BAD48}" dt="2023-05-31T09:50:12.120" v="5549" actId="255"/>
          <ac:picMkLst>
            <pc:docMk/>
            <pc:sldMk cId="2796021207" sldId="338"/>
            <ac:picMk id="33" creationId="{00000000-0000-0000-0000-000000000000}"/>
          </ac:picMkLst>
        </pc:picChg>
      </pc:sldChg>
      <pc:sldChg chg="addSp delSp modSp add mod ord modTransition modAnim">
        <pc:chgData name="Thúy Mai" userId="222f1c7e07c9bd7a" providerId="LiveId" clId="{CA85455D-DC5E-42F7-900A-A8F2320BAD48}" dt="2023-05-31T10:31:17.440" v="6622" actId="167"/>
        <pc:sldMkLst>
          <pc:docMk/>
          <pc:sldMk cId="2847866942" sldId="339"/>
        </pc:sldMkLst>
        <pc:spChg chg="add del mod">
          <ac:chgData name="Thúy Mai" userId="222f1c7e07c9bd7a" providerId="LiveId" clId="{CA85455D-DC5E-42F7-900A-A8F2320BAD48}" dt="2023-05-31T10:02:42.984" v="5877" actId="478"/>
          <ac:spMkLst>
            <pc:docMk/>
            <pc:sldMk cId="2847866942" sldId="339"/>
            <ac:spMk id="5" creationId="{A19D3149-88EA-C410-118D-E3AC25634466}"/>
          </ac:spMkLst>
        </pc:spChg>
        <pc:spChg chg="mod">
          <ac:chgData name="Thúy Mai" userId="222f1c7e07c9bd7a" providerId="LiveId" clId="{CA85455D-DC5E-42F7-900A-A8F2320BAD48}" dt="2023-05-31T10:02:38.557" v="5875" actId="14100"/>
          <ac:spMkLst>
            <pc:docMk/>
            <pc:sldMk cId="2847866942" sldId="339"/>
            <ac:spMk id="16" creationId="{00000000-0000-0000-0000-000000000000}"/>
          </ac:spMkLst>
        </pc:spChg>
        <pc:spChg chg="mod">
          <ac:chgData name="Thúy Mai" userId="222f1c7e07c9bd7a" providerId="LiveId" clId="{CA85455D-DC5E-42F7-900A-A8F2320BAD48}" dt="2023-05-31T10:02:28.663" v="5872" actId="20577"/>
          <ac:spMkLst>
            <pc:docMk/>
            <pc:sldMk cId="2847866942" sldId="339"/>
            <ac:spMk id="17" creationId="{00000000-0000-0000-0000-000000000000}"/>
          </ac:spMkLst>
        </pc:spChg>
        <pc:spChg chg="mod">
          <ac:chgData name="Thúy Mai" userId="222f1c7e07c9bd7a" providerId="LiveId" clId="{CA85455D-DC5E-42F7-900A-A8F2320BAD48}" dt="2023-05-31T10:03:03.943" v="5889" actId="1076"/>
          <ac:spMkLst>
            <pc:docMk/>
            <pc:sldMk cId="2847866942" sldId="339"/>
            <ac:spMk id="18" creationId="{00000000-0000-0000-0000-000000000000}"/>
          </ac:spMkLst>
        </pc:spChg>
        <pc:spChg chg="mod">
          <ac:chgData name="Thúy Mai" userId="222f1c7e07c9bd7a" providerId="LiveId" clId="{CA85455D-DC5E-42F7-900A-A8F2320BAD48}" dt="2023-05-31T10:01:04.410" v="5793" actId="14100"/>
          <ac:spMkLst>
            <pc:docMk/>
            <pc:sldMk cId="2847866942" sldId="339"/>
            <ac:spMk id="22" creationId="{00000000-0000-0000-0000-000000000000}"/>
          </ac:spMkLst>
        </pc:spChg>
        <pc:spChg chg="mod">
          <ac:chgData name="Thúy Mai" userId="222f1c7e07c9bd7a" providerId="LiveId" clId="{CA85455D-DC5E-42F7-900A-A8F2320BAD48}" dt="2023-05-31T10:02:23.229" v="5868" actId="1076"/>
          <ac:spMkLst>
            <pc:docMk/>
            <pc:sldMk cId="2847866942" sldId="339"/>
            <ac:spMk id="24" creationId="{00000000-0000-0000-0000-000000000000}"/>
          </ac:spMkLst>
        </pc:spChg>
        <pc:spChg chg="mod">
          <ac:chgData name="Thúy Mai" userId="222f1c7e07c9bd7a" providerId="LiveId" clId="{CA85455D-DC5E-42F7-900A-A8F2320BAD48}" dt="2023-05-31T10:03:11.281" v="5891" actId="1076"/>
          <ac:spMkLst>
            <pc:docMk/>
            <pc:sldMk cId="2847866942" sldId="339"/>
            <ac:spMk id="25" creationId="{00000000-0000-0000-0000-000000000000}"/>
          </ac:spMkLst>
        </pc:spChg>
        <pc:spChg chg="mod">
          <ac:chgData name="Thúy Mai" userId="222f1c7e07c9bd7a" providerId="LiveId" clId="{CA85455D-DC5E-42F7-900A-A8F2320BAD48}" dt="2023-05-31T10:02:59.797" v="5887" actId="1076"/>
          <ac:spMkLst>
            <pc:docMk/>
            <pc:sldMk cId="2847866942" sldId="339"/>
            <ac:spMk id="27" creationId="{00000000-0000-0000-0000-000000000000}"/>
          </ac:spMkLst>
        </pc:spChg>
        <pc:graphicFrameChg chg="add del mod">
          <ac:chgData name="Thúy Mai" userId="222f1c7e07c9bd7a" providerId="LiveId" clId="{CA85455D-DC5E-42F7-900A-A8F2320BAD48}" dt="2023-05-31T09:57:06.704" v="5682"/>
          <ac:graphicFrameMkLst>
            <pc:docMk/>
            <pc:sldMk cId="2847866942" sldId="339"/>
            <ac:graphicFrameMk id="2" creationId="{550180E1-858B-ED01-7CBD-AA64F428B010}"/>
          </ac:graphicFrameMkLst>
        </pc:graphicFrameChg>
        <pc:picChg chg="mod">
          <ac:chgData name="Thúy Mai" userId="222f1c7e07c9bd7a" providerId="LiveId" clId="{CA85455D-DC5E-42F7-900A-A8F2320BAD48}" dt="2023-05-31T10:02:25.309" v="5869" actId="1076"/>
          <ac:picMkLst>
            <pc:docMk/>
            <pc:sldMk cId="2847866942" sldId="339"/>
            <ac:picMk id="4" creationId="{00000000-0000-0000-0000-000000000000}"/>
          </ac:picMkLst>
        </pc:picChg>
        <pc:picChg chg="mod">
          <ac:chgData name="Thúy Mai" userId="222f1c7e07c9bd7a" providerId="LiveId" clId="{CA85455D-DC5E-42F7-900A-A8F2320BAD48}" dt="2023-05-31T10:01:15.703" v="5848" actId="1076"/>
          <ac:picMkLst>
            <pc:docMk/>
            <pc:sldMk cId="2847866942" sldId="339"/>
            <ac:picMk id="8" creationId="{00000000-0000-0000-0000-000000000000}"/>
          </ac:picMkLst>
        </pc:picChg>
        <pc:picChg chg="mod">
          <ac:chgData name="Thúy Mai" userId="222f1c7e07c9bd7a" providerId="LiveId" clId="{CA85455D-DC5E-42F7-900A-A8F2320BAD48}" dt="2023-05-31T10:03:01.247" v="5888" actId="1076"/>
          <ac:picMkLst>
            <pc:docMk/>
            <pc:sldMk cId="2847866942" sldId="339"/>
            <ac:picMk id="10" creationId="{00000000-0000-0000-0000-000000000000}"/>
          </ac:picMkLst>
        </pc:picChg>
        <pc:picChg chg="mod ord">
          <ac:chgData name="Thúy Mai" userId="222f1c7e07c9bd7a" providerId="LiveId" clId="{CA85455D-DC5E-42F7-900A-A8F2320BAD48}" dt="2023-05-31T10:31:17.440" v="6622" actId="167"/>
          <ac:picMkLst>
            <pc:docMk/>
            <pc:sldMk cId="2847866942" sldId="339"/>
            <ac:picMk id="11" creationId="{00000000-0000-0000-0000-000000000000}"/>
          </ac:picMkLst>
        </pc:picChg>
        <pc:picChg chg="mod">
          <ac:chgData name="Thúy Mai" userId="222f1c7e07c9bd7a" providerId="LiveId" clId="{CA85455D-DC5E-42F7-900A-A8F2320BAD48}" dt="2023-05-31T10:02:56.675" v="5886" actId="1076"/>
          <ac:picMkLst>
            <pc:docMk/>
            <pc:sldMk cId="2847866942" sldId="339"/>
            <ac:picMk id="20" creationId="{00000000-0000-0000-0000-000000000000}"/>
          </ac:picMkLst>
        </pc:picChg>
      </pc:sldChg>
      <pc:sldChg chg="addSp delSp modSp add mod modTransition modAnim">
        <pc:chgData name="Thúy Mai" userId="222f1c7e07c9bd7a" providerId="LiveId" clId="{CA85455D-DC5E-42F7-900A-A8F2320BAD48}" dt="2023-05-31T10:30:46.042" v="6617"/>
        <pc:sldMkLst>
          <pc:docMk/>
          <pc:sldMk cId="3011235387" sldId="340"/>
        </pc:sldMkLst>
        <pc:spChg chg="add del mod">
          <ac:chgData name="Thúy Mai" userId="222f1c7e07c9bd7a" providerId="LiveId" clId="{CA85455D-DC5E-42F7-900A-A8F2320BAD48}" dt="2023-05-31T10:09:36.806" v="6252" actId="478"/>
          <ac:spMkLst>
            <pc:docMk/>
            <pc:sldMk cId="3011235387" sldId="340"/>
            <ac:spMk id="5" creationId="{4DEE6E96-DA48-2178-5E23-AB8543FFAEE2}"/>
          </ac:spMkLst>
        </pc:spChg>
        <pc:spChg chg="mod">
          <ac:chgData name="Thúy Mai" userId="222f1c7e07c9bd7a" providerId="LiveId" clId="{CA85455D-DC5E-42F7-900A-A8F2320BAD48}" dt="2023-05-31T10:09:52.123" v="6259" actId="113"/>
          <ac:spMkLst>
            <pc:docMk/>
            <pc:sldMk cId="3011235387" sldId="340"/>
            <ac:spMk id="16" creationId="{00000000-0000-0000-0000-000000000000}"/>
          </ac:spMkLst>
        </pc:spChg>
        <pc:spChg chg="mod">
          <ac:chgData name="Thúy Mai" userId="222f1c7e07c9bd7a" providerId="LiveId" clId="{CA85455D-DC5E-42F7-900A-A8F2320BAD48}" dt="2023-05-31T10:09:13.515" v="6242" actId="113"/>
          <ac:spMkLst>
            <pc:docMk/>
            <pc:sldMk cId="3011235387" sldId="340"/>
            <ac:spMk id="17" creationId="{00000000-0000-0000-0000-000000000000}"/>
          </ac:spMkLst>
        </pc:spChg>
        <pc:spChg chg="mod">
          <ac:chgData name="Thúy Mai" userId="222f1c7e07c9bd7a" providerId="LiveId" clId="{CA85455D-DC5E-42F7-900A-A8F2320BAD48}" dt="2023-05-31T10:09:56.250" v="6260" actId="14100"/>
          <ac:spMkLst>
            <pc:docMk/>
            <pc:sldMk cId="3011235387" sldId="340"/>
            <ac:spMk id="18" creationId="{00000000-0000-0000-0000-000000000000}"/>
          </ac:spMkLst>
        </pc:spChg>
        <pc:spChg chg="mod">
          <ac:chgData name="Thúy Mai" userId="222f1c7e07c9bd7a" providerId="LiveId" clId="{CA85455D-DC5E-42F7-900A-A8F2320BAD48}" dt="2023-05-31T10:08:42.467" v="6181" actId="14100"/>
          <ac:spMkLst>
            <pc:docMk/>
            <pc:sldMk cId="3011235387" sldId="340"/>
            <ac:spMk id="22" creationId="{00000000-0000-0000-0000-000000000000}"/>
          </ac:spMkLst>
        </pc:spChg>
        <pc:spChg chg="mod">
          <ac:chgData name="Thúy Mai" userId="222f1c7e07c9bd7a" providerId="LiveId" clId="{CA85455D-DC5E-42F7-900A-A8F2320BAD48}" dt="2023-05-31T10:08:47.993" v="6231" actId="1037"/>
          <ac:spMkLst>
            <pc:docMk/>
            <pc:sldMk cId="3011235387" sldId="340"/>
            <ac:spMk id="24" creationId="{00000000-0000-0000-0000-000000000000}"/>
          </ac:spMkLst>
        </pc:spChg>
        <pc:spChg chg="mod">
          <ac:chgData name="Thúy Mai" userId="222f1c7e07c9bd7a" providerId="LiveId" clId="{CA85455D-DC5E-42F7-900A-A8F2320BAD48}" dt="2023-05-31T10:10:04.883" v="6261" actId="1076"/>
          <ac:spMkLst>
            <pc:docMk/>
            <pc:sldMk cId="3011235387" sldId="340"/>
            <ac:spMk id="25" creationId="{00000000-0000-0000-0000-000000000000}"/>
          </ac:spMkLst>
        </pc:spChg>
        <pc:spChg chg="mod">
          <ac:chgData name="Thúy Mai" userId="222f1c7e07c9bd7a" providerId="LiveId" clId="{CA85455D-DC5E-42F7-900A-A8F2320BAD48}" dt="2023-05-31T10:08:47.993" v="6231" actId="1037"/>
          <ac:spMkLst>
            <pc:docMk/>
            <pc:sldMk cId="3011235387" sldId="340"/>
            <ac:spMk id="27" creationId="{00000000-0000-0000-0000-000000000000}"/>
          </ac:spMkLst>
        </pc:spChg>
        <pc:graphicFrameChg chg="add del mod">
          <ac:chgData name="Thúy Mai" userId="222f1c7e07c9bd7a" providerId="LiveId" clId="{CA85455D-DC5E-42F7-900A-A8F2320BAD48}" dt="2023-05-31T09:58:06.718" v="5718"/>
          <ac:graphicFrameMkLst>
            <pc:docMk/>
            <pc:sldMk cId="3011235387" sldId="340"/>
            <ac:graphicFrameMk id="2" creationId="{E11ED8F9-3573-CA35-C8EE-8D20ECEF1188}"/>
          </ac:graphicFrameMkLst>
        </pc:graphicFrameChg>
        <pc:picChg chg="mod">
          <ac:chgData name="Thúy Mai" userId="222f1c7e07c9bd7a" providerId="LiveId" clId="{CA85455D-DC5E-42F7-900A-A8F2320BAD48}" dt="2023-05-31T10:08:47.993" v="6231" actId="1037"/>
          <ac:picMkLst>
            <pc:docMk/>
            <pc:sldMk cId="3011235387" sldId="340"/>
            <ac:picMk id="4" creationId="{00000000-0000-0000-0000-000000000000}"/>
          </ac:picMkLst>
        </pc:picChg>
        <pc:picChg chg="mod">
          <ac:chgData name="Thúy Mai" userId="222f1c7e07c9bd7a" providerId="LiveId" clId="{CA85455D-DC5E-42F7-900A-A8F2320BAD48}" dt="2023-05-31T10:08:50.230" v="6232" actId="1076"/>
          <ac:picMkLst>
            <pc:docMk/>
            <pc:sldMk cId="3011235387" sldId="340"/>
            <ac:picMk id="8" creationId="{00000000-0000-0000-0000-000000000000}"/>
          </ac:picMkLst>
        </pc:picChg>
        <pc:picChg chg="mod">
          <ac:chgData name="Thúy Mai" userId="222f1c7e07c9bd7a" providerId="LiveId" clId="{CA85455D-DC5E-42F7-900A-A8F2320BAD48}" dt="2023-05-31T10:08:47.993" v="6231" actId="1037"/>
          <ac:picMkLst>
            <pc:docMk/>
            <pc:sldMk cId="3011235387" sldId="340"/>
            <ac:picMk id="10" creationId="{00000000-0000-0000-0000-000000000000}"/>
          </ac:picMkLst>
        </pc:picChg>
        <pc:picChg chg="mod ord">
          <ac:chgData name="Thúy Mai" userId="222f1c7e07c9bd7a" providerId="LiveId" clId="{CA85455D-DC5E-42F7-900A-A8F2320BAD48}" dt="2023-05-31T10:30:33.999" v="6615" actId="167"/>
          <ac:picMkLst>
            <pc:docMk/>
            <pc:sldMk cId="3011235387" sldId="340"/>
            <ac:picMk id="11" creationId="{00000000-0000-0000-0000-000000000000}"/>
          </ac:picMkLst>
        </pc:picChg>
        <pc:picChg chg="mod">
          <ac:chgData name="Thúy Mai" userId="222f1c7e07c9bd7a" providerId="LiveId" clId="{CA85455D-DC5E-42F7-900A-A8F2320BAD48}" dt="2023-05-31T10:08:53.165" v="6233" actId="1076"/>
          <ac:picMkLst>
            <pc:docMk/>
            <pc:sldMk cId="3011235387" sldId="340"/>
            <ac:picMk id="20" creationId="{00000000-0000-0000-0000-000000000000}"/>
          </ac:picMkLst>
        </pc:picChg>
        <pc:picChg chg="mod">
          <ac:chgData name="Thúy Mai" userId="222f1c7e07c9bd7a" providerId="LiveId" clId="{CA85455D-DC5E-42F7-900A-A8F2320BAD48}" dt="2023-05-31T10:08:34.976" v="6179" actId="1076"/>
          <ac:picMkLst>
            <pc:docMk/>
            <pc:sldMk cId="3011235387" sldId="340"/>
            <ac:picMk id="33" creationId="{00000000-0000-0000-0000-000000000000}"/>
          </ac:picMkLst>
        </pc:picChg>
      </pc:sldChg>
      <pc:sldChg chg="addSp delSp modSp add mod ord modTransition modAnim">
        <pc:chgData name="Thúy Mai" userId="222f1c7e07c9bd7a" providerId="LiveId" clId="{CA85455D-DC5E-42F7-900A-A8F2320BAD48}" dt="2023-05-31T10:31:22.003" v="6623" actId="167"/>
        <pc:sldMkLst>
          <pc:docMk/>
          <pc:sldMk cId="489978764" sldId="341"/>
        </pc:sldMkLst>
        <pc:spChg chg="add del mod">
          <ac:chgData name="Thúy Mai" userId="222f1c7e07c9bd7a" providerId="LiveId" clId="{CA85455D-DC5E-42F7-900A-A8F2320BAD48}" dt="2023-05-31T10:04:53.718" v="5958" actId="478"/>
          <ac:spMkLst>
            <pc:docMk/>
            <pc:sldMk cId="489978764" sldId="341"/>
            <ac:spMk id="6" creationId="{AB42C258-F0BA-135F-8012-C01C94048B30}"/>
          </ac:spMkLst>
        </pc:spChg>
        <pc:spChg chg="mod">
          <ac:chgData name="Thúy Mai" userId="222f1c7e07c9bd7a" providerId="LiveId" clId="{CA85455D-DC5E-42F7-900A-A8F2320BAD48}" dt="2023-05-31T10:05:08.742" v="5989" actId="1037"/>
          <ac:spMkLst>
            <pc:docMk/>
            <pc:sldMk cId="489978764" sldId="341"/>
            <ac:spMk id="16" creationId="{00000000-0000-0000-0000-000000000000}"/>
          </ac:spMkLst>
        </pc:spChg>
        <pc:spChg chg="mod">
          <ac:chgData name="Thúy Mai" userId="222f1c7e07c9bd7a" providerId="LiveId" clId="{CA85455D-DC5E-42F7-900A-A8F2320BAD48}" dt="2023-05-31T10:05:08.742" v="5989" actId="1037"/>
          <ac:spMkLst>
            <pc:docMk/>
            <pc:sldMk cId="489978764" sldId="341"/>
            <ac:spMk id="17" creationId="{00000000-0000-0000-0000-000000000000}"/>
          </ac:spMkLst>
        </pc:spChg>
        <pc:spChg chg="mod">
          <ac:chgData name="Thúy Mai" userId="222f1c7e07c9bd7a" providerId="LiveId" clId="{CA85455D-DC5E-42F7-900A-A8F2320BAD48}" dt="2023-05-31T10:05:08.742" v="5989" actId="1037"/>
          <ac:spMkLst>
            <pc:docMk/>
            <pc:sldMk cId="489978764" sldId="341"/>
            <ac:spMk id="18" creationId="{00000000-0000-0000-0000-000000000000}"/>
          </ac:spMkLst>
        </pc:spChg>
        <pc:spChg chg="mod">
          <ac:chgData name="Thúy Mai" userId="222f1c7e07c9bd7a" providerId="LiveId" clId="{CA85455D-DC5E-42F7-900A-A8F2320BAD48}" dt="2023-05-31T10:04:26.184" v="5945" actId="255"/>
          <ac:spMkLst>
            <pc:docMk/>
            <pc:sldMk cId="489978764" sldId="341"/>
            <ac:spMk id="22" creationId="{00000000-0000-0000-0000-000000000000}"/>
          </ac:spMkLst>
        </pc:spChg>
        <pc:spChg chg="mod">
          <ac:chgData name="Thúy Mai" userId="222f1c7e07c9bd7a" providerId="LiveId" clId="{CA85455D-DC5E-42F7-900A-A8F2320BAD48}" dt="2023-05-31T10:05:08.742" v="5989" actId="1037"/>
          <ac:spMkLst>
            <pc:docMk/>
            <pc:sldMk cId="489978764" sldId="341"/>
            <ac:spMk id="24" creationId="{00000000-0000-0000-0000-000000000000}"/>
          </ac:spMkLst>
        </pc:spChg>
        <pc:spChg chg="mod">
          <ac:chgData name="Thúy Mai" userId="222f1c7e07c9bd7a" providerId="LiveId" clId="{CA85455D-DC5E-42F7-900A-A8F2320BAD48}" dt="2023-05-31T10:04:26.184" v="5945" actId="255"/>
          <ac:spMkLst>
            <pc:docMk/>
            <pc:sldMk cId="489978764" sldId="341"/>
            <ac:spMk id="25" creationId="{00000000-0000-0000-0000-000000000000}"/>
          </ac:spMkLst>
        </pc:spChg>
        <pc:spChg chg="mod">
          <ac:chgData name="Thúy Mai" userId="222f1c7e07c9bd7a" providerId="LiveId" clId="{CA85455D-DC5E-42F7-900A-A8F2320BAD48}" dt="2023-05-31T10:05:08.742" v="5989" actId="1037"/>
          <ac:spMkLst>
            <pc:docMk/>
            <pc:sldMk cId="489978764" sldId="341"/>
            <ac:spMk id="27" creationId="{00000000-0000-0000-0000-000000000000}"/>
          </ac:spMkLst>
        </pc:spChg>
        <pc:graphicFrameChg chg="add del mod">
          <ac:chgData name="Thúy Mai" userId="222f1c7e07c9bd7a" providerId="LiveId" clId="{CA85455D-DC5E-42F7-900A-A8F2320BAD48}" dt="2023-05-31T09:57:35.642" v="5694"/>
          <ac:graphicFrameMkLst>
            <pc:docMk/>
            <pc:sldMk cId="489978764" sldId="341"/>
            <ac:graphicFrameMk id="2" creationId="{CD8E52C8-B3F4-729E-EFF1-828BFC2AFAB2}"/>
          </ac:graphicFrameMkLst>
        </pc:graphicFrameChg>
        <pc:picChg chg="mod">
          <ac:chgData name="Thúy Mai" userId="222f1c7e07c9bd7a" providerId="LiveId" clId="{CA85455D-DC5E-42F7-900A-A8F2320BAD48}" dt="2023-05-31T10:05:13.655" v="5991" actId="1076"/>
          <ac:picMkLst>
            <pc:docMk/>
            <pc:sldMk cId="489978764" sldId="341"/>
            <ac:picMk id="3" creationId="{00000000-0000-0000-0000-000000000000}"/>
          </ac:picMkLst>
        </pc:picChg>
        <pc:picChg chg="mod ord">
          <ac:chgData name="Thúy Mai" userId="222f1c7e07c9bd7a" providerId="LiveId" clId="{CA85455D-DC5E-42F7-900A-A8F2320BAD48}" dt="2023-05-31T10:31:22.003" v="6623" actId="167"/>
          <ac:picMkLst>
            <pc:docMk/>
            <pc:sldMk cId="489978764" sldId="341"/>
            <ac:picMk id="4" creationId="{00000000-0000-0000-0000-000000000000}"/>
          </ac:picMkLst>
        </pc:picChg>
        <pc:picChg chg="mod">
          <ac:chgData name="Thúy Mai" userId="222f1c7e07c9bd7a" providerId="LiveId" clId="{CA85455D-DC5E-42F7-900A-A8F2320BAD48}" dt="2023-05-31T10:05:11.680" v="5990" actId="1076"/>
          <ac:picMkLst>
            <pc:docMk/>
            <pc:sldMk cId="489978764" sldId="341"/>
            <ac:picMk id="8" creationId="{00000000-0000-0000-0000-000000000000}"/>
          </ac:picMkLst>
        </pc:picChg>
        <pc:picChg chg="mod">
          <ac:chgData name="Thúy Mai" userId="222f1c7e07c9bd7a" providerId="LiveId" clId="{CA85455D-DC5E-42F7-900A-A8F2320BAD48}" dt="2023-05-31T10:05:08.742" v="5989" actId="1037"/>
          <ac:picMkLst>
            <pc:docMk/>
            <pc:sldMk cId="489978764" sldId="341"/>
            <ac:picMk id="10" creationId="{00000000-0000-0000-0000-000000000000}"/>
          </ac:picMkLst>
        </pc:picChg>
        <pc:picChg chg="mod">
          <ac:chgData name="Thúy Mai" userId="222f1c7e07c9bd7a" providerId="LiveId" clId="{CA85455D-DC5E-42F7-900A-A8F2320BAD48}" dt="2023-05-31T10:05:08.742" v="5989" actId="1037"/>
          <ac:picMkLst>
            <pc:docMk/>
            <pc:sldMk cId="489978764" sldId="341"/>
            <ac:picMk id="11" creationId="{00000000-0000-0000-0000-000000000000}"/>
          </ac:picMkLst>
        </pc:picChg>
        <pc:picChg chg="mod">
          <ac:chgData name="Thúy Mai" userId="222f1c7e07c9bd7a" providerId="LiveId" clId="{CA85455D-DC5E-42F7-900A-A8F2320BAD48}" dt="2023-05-31T10:03:34.960" v="5899" actId="1076"/>
          <ac:picMkLst>
            <pc:docMk/>
            <pc:sldMk cId="489978764" sldId="341"/>
            <ac:picMk id="33" creationId="{00000000-0000-0000-0000-000000000000}"/>
          </ac:picMkLst>
        </pc:picChg>
      </pc:sldChg>
      <pc:sldChg chg="addSp delSp modSp add del mod ord">
        <pc:chgData name="Thúy Mai" userId="222f1c7e07c9bd7a" providerId="LiveId" clId="{CA85455D-DC5E-42F7-900A-A8F2320BAD48}" dt="2023-05-31T09:58:09.363" v="5721" actId="47"/>
        <pc:sldMkLst>
          <pc:docMk/>
          <pc:sldMk cId="3063187688" sldId="342"/>
        </pc:sldMkLst>
        <pc:spChg chg="add del mod">
          <ac:chgData name="Thúy Mai" userId="222f1c7e07c9bd7a" providerId="LiveId" clId="{CA85455D-DC5E-42F7-900A-A8F2320BAD48}" dt="2023-05-29T07:43:45.457" v="3617" actId="478"/>
          <ac:spMkLst>
            <pc:docMk/>
            <pc:sldMk cId="3063187688" sldId="342"/>
            <ac:spMk id="2" creationId="{89B70CC1-2576-AB93-BC78-AB62021F2E85}"/>
          </ac:spMkLst>
        </pc:spChg>
        <pc:spChg chg="mod">
          <ac:chgData name="Thúy Mai" userId="222f1c7e07c9bd7a" providerId="LiveId" clId="{CA85455D-DC5E-42F7-900A-A8F2320BAD48}" dt="2023-05-29T07:44:51.761" v="3699" actId="20577"/>
          <ac:spMkLst>
            <pc:docMk/>
            <pc:sldMk cId="3063187688" sldId="342"/>
            <ac:spMk id="25" creationId="{00000000-0000-0000-0000-000000000000}"/>
          </ac:spMkLst>
        </pc:spChg>
      </pc:sldChg>
      <pc:sldChg chg="add del">
        <pc:chgData name="Thúy Mai" userId="222f1c7e07c9bd7a" providerId="LiveId" clId="{CA85455D-DC5E-42F7-900A-A8F2320BAD48}" dt="2023-05-29T08:52:43.282" v="5215" actId="47"/>
        <pc:sldMkLst>
          <pc:docMk/>
          <pc:sldMk cId="2974304498" sldId="343"/>
        </pc:sldMkLst>
      </pc:sldChg>
      <pc:sldChg chg="add del">
        <pc:chgData name="Thúy Mai" userId="222f1c7e07c9bd7a" providerId="LiveId" clId="{CA85455D-DC5E-42F7-900A-A8F2320BAD48}" dt="2023-05-29T08:18:20.862" v="4580" actId="2696"/>
        <pc:sldMkLst>
          <pc:docMk/>
          <pc:sldMk cId="4019219932" sldId="343"/>
        </pc:sldMkLst>
      </pc:sldChg>
      <pc:sldChg chg="addSp delSp modSp add mod modTransition delAnim modAnim">
        <pc:chgData name="Thúy Mai" userId="222f1c7e07c9bd7a" providerId="LiveId" clId="{CA85455D-DC5E-42F7-900A-A8F2320BAD48}" dt="2023-05-31T10:13:24.700" v="6263"/>
        <pc:sldMkLst>
          <pc:docMk/>
          <pc:sldMk cId="2006016315" sldId="344"/>
        </pc:sldMkLst>
        <pc:spChg chg="mod">
          <ac:chgData name="Thúy Mai" userId="222f1c7e07c9bd7a" providerId="LiveId" clId="{CA85455D-DC5E-42F7-900A-A8F2320BAD48}" dt="2023-05-29T07:50:11.419" v="3909" actId="20577"/>
          <ac:spMkLst>
            <pc:docMk/>
            <pc:sldMk cId="2006016315" sldId="344"/>
            <ac:spMk id="3" creationId="{220D7017-9149-6F1D-77F3-2E4E1583A6E1}"/>
          </ac:spMkLst>
        </pc:spChg>
        <pc:spChg chg="add del mod">
          <ac:chgData name="Thúy Mai" userId="222f1c7e07c9bd7a" providerId="LiveId" clId="{CA85455D-DC5E-42F7-900A-A8F2320BAD48}" dt="2023-05-29T07:51:21.705" v="3955" actId="478"/>
          <ac:spMkLst>
            <pc:docMk/>
            <pc:sldMk cId="2006016315" sldId="344"/>
            <ac:spMk id="6" creationId="{1435AC97-CF84-0859-04EA-ED07C6384A72}"/>
          </ac:spMkLst>
        </pc:spChg>
        <pc:spChg chg="mod">
          <ac:chgData name="Thúy Mai" userId="222f1c7e07c9bd7a" providerId="LiveId" clId="{CA85455D-DC5E-42F7-900A-A8F2320BAD48}" dt="2023-05-29T07:51:56.377" v="3967" actId="1076"/>
          <ac:spMkLst>
            <pc:docMk/>
            <pc:sldMk cId="2006016315" sldId="344"/>
            <ac:spMk id="7" creationId="{C2128362-C91B-C1DD-ED8D-EAC99BDB75BA}"/>
          </ac:spMkLst>
        </pc:spChg>
        <pc:spChg chg="mod">
          <ac:chgData name="Thúy Mai" userId="222f1c7e07c9bd7a" providerId="LiveId" clId="{CA85455D-DC5E-42F7-900A-A8F2320BAD48}" dt="2023-05-29T07:50:39.294" v="3946" actId="20577"/>
          <ac:spMkLst>
            <pc:docMk/>
            <pc:sldMk cId="2006016315" sldId="344"/>
            <ac:spMk id="10" creationId="{8FAE7BF9-5327-A6F9-CB69-CA5579161B17}"/>
          </ac:spMkLst>
        </pc:spChg>
        <pc:spChg chg="add mod">
          <ac:chgData name="Thúy Mai" userId="222f1c7e07c9bd7a" providerId="LiveId" clId="{CA85455D-DC5E-42F7-900A-A8F2320BAD48}" dt="2023-05-29T07:51:54.341" v="3966" actId="14100"/>
          <ac:spMkLst>
            <pc:docMk/>
            <pc:sldMk cId="2006016315" sldId="344"/>
            <ac:spMk id="16" creationId="{3C13C2C6-F3BA-BE11-F660-4A6392E8D444}"/>
          </ac:spMkLst>
        </pc:spChg>
        <pc:grpChg chg="mod">
          <ac:chgData name="Thúy Mai" userId="222f1c7e07c9bd7a" providerId="LiveId" clId="{CA85455D-DC5E-42F7-900A-A8F2320BAD48}" dt="2023-05-29T07:50:43.492" v="3947" actId="1076"/>
          <ac:grpSpMkLst>
            <pc:docMk/>
            <pc:sldMk cId="2006016315" sldId="344"/>
            <ac:grpSpMk id="8" creationId="{362BCAE2-290D-2244-B04C-4904C13E3320}"/>
          </ac:grpSpMkLst>
        </pc:grpChg>
        <pc:grpChg chg="del">
          <ac:chgData name="Thúy Mai" userId="222f1c7e07c9bd7a" providerId="LiveId" clId="{CA85455D-DC5E-42F7-900A-A8F2320BAD48}" dt="2023-05-29T07:51:14.718" v="3953" actId="478"/>
          <ac:grpSpMkLst>
            <pc:docMk/>
            <pc:sldMk cId="2006016315" sldId="344"/>
            <ac:grpSpMk id="12" creationId="{37BEEA0D-A21B-851B-7E1D-87133E50AD8A}"/>
          </ac:grpSpMkLst>
        </pc:grpChg>
        <pc:graphicFrameChg chg="add del mod">
          <ac:chgData name="Thúy Mai" userId="222f1c7e07c9bd7a" providerId="LiveId" clId="{CA85455D-DC5E-42F7-900A-A8F2320BAD48}" dt="2023-05-29T07:50:01.101" v="3888"/>
          <ac:graphicFrameMkLst>
            <pc:docMk/>
            <pc:sldMk cId="2006016315" sldId="344"/>
            <ac:graphicFrameMk id="4" creationId="{9279E38F-AD34-F5C2-2260-C33EF0FCB692}"/>
          </ac:graphicFrameMkLst>
        </pc:graphicFrameChg>
      </pc:sldChg>
      <pc:sldChg chg="addSp delSp modSp add mod ord modTransition delAnim modAnim">
        <pc:chgData name="Thúy Mai" userId="222f1c7e07c9bd7a" providerId="LiveId" clId="{CA85455D-DC5E-42F7-900A-A8F2320BAD48}" dt="2023-05-31T10:13:44.110" v="6264"/>
        <pc:sldMkLst>
          <pc:docMk/>
          <pc:sldMk cId="2542267727" sldId="345"/>
        </pc:sldMkLst>
        <pc:spChg chg="add mod">
          <ac:chgData name="Thúy Mai" userId="222f1c7e07c9bd7a" providerId="LiveId" clId="{CA85455D-DC5E-42F7-900A-A8F2320BAD48}" dt="2023-05-29T07:53:14.425" v="4043" actId="2711"/>
          <ac:spMkLst>
            <pc:docMk/>
            <pc:sldMk cId="2542267727" sldId="345"/>
            <ac:spMk id="4" creationId="{208473F3-E00D-8C8A-9F89-A61183ADC803}"/>
          </ac:spMkLst>
        </pc:spChg>
        <pc:spChg chg="del mod">
          <ac:chgData name="Thúy Mai" userId="222f1c7e07c9bd7a" providerId="LiveId" clId="{CA85455D-DC5E-42F7-900A-A8F2320BAD48}" dt="2023-05-29T07:52:47.610" v="4034" actId="478"/>
          <ac:spMkLst>
            <pc:docMk/>
            <pc:sldMk cId="2542267727" sldId="345"/>
            <ac:spMk id="6" creationId="{1435AC97-CF84-0859-04EA-ED07C6384A72}"/>
          </ac:spMkLst>
        </pc:spChg>
        <pc:spChg chg="mod">
          <ac:chgData name="Thúy Mai" userId="222f1c7e07c9bd7a" providerId="LiveId" clId="{CA85455D-DC5E-42F7-900A-A8F2320BAD48}" dt="2023-05-29T07:52:29.344" v="3976" actId="1076"/>
          <ac:spMkLst>
            <pc:docMk/>
            <pc:sldMk cId="2542267727" sldId="345"/>
            <ac:spMk id="7" creationId="{C2128362-C91B-C1DD-ED8D-EAC99BDB75BA}"/>
          </ac:spMkLst>
        </pc:spChg>
        <pc:spChg chg="mod">
          <ac:chgData name="Thúy Mai" userId="222f1c7e07c9bd7a" providerId="LiveId" clId="{CA85455D-DC5E-42F7-900A-A8F2320BAD48}" dt="2023-05-29T07:53:21.768" v="4045" actId="20577"/>
          <ac:spMkLst>
            <pc:docMk/>
            <pc:sldMk cId="2542267727" sldId="345"/>
            <ac:spMk id="15" creationId="{A55D3B5A-4BAA-8CEA-9BA6-B3410D9B66A1}"/>
          </ac:spMkLst>
        </pc:spChg>
        <pc:grpChg chg="del">
          <ac:chgData name="Thúy Mai" userId="222f1c7e07c9bd7a" providerId="LiveId" clId="{CA85455D-DC5E-42F7-900A-A8F2320BAD48}" dt="2023-05-29T07:52:01.365" v="3968" actId="478"/>
          <ac:grpSpMkLst>
            <pc:docMk/>
            <pc:sldMk cId="2542267727" sldId="345"/>
            <ac:grpSpMk id="8" creationId="{362BCAE2-290D-2244-B04C-4904C13E3320}"/>
          </ac:grpSpMkLst>
        </pc:grpChg>
        <pc:grpChg chg="mod">
          <ac:chgData name="Thúy Mai" userId="222f1c7e07c9bd7a" providerId="LiveId" clId="{CA85455D-DC5E-42F7-900A-A8F2320BAD48}" dt="2023-05-29T07:52:07.302" v="3969" actId="1076"/>
          <ac:grpSpMkLst>
            <pc:docMk/>
            <pc:sldMk cId="2542267727" sldId="345"/>
            <ac:grpSpMk id="12" creationId="{37BEEA0D-A21B-851B-7E1D-87133E50AD8A}"/>
          </ac:grpSpMkLst>
        </pc:grpChg>
      </pc:sldChg>
      <pc:sldChg chg="addSp delSp modSp add mod ord modTransition delAnim modAnim">
        <pc:chgData name="Thúy Mai" userId="222f1c7e07c9bd7a" providerId="LiveId" clId="{CA85455D-DC5E-42F7-900A-A8F2320BAD48}" dt="2023-05-31T10:12:30.792" v="6262"/>
        <pc:sldMkLst>
          <pc:docMk/>
          <pc:sldMk cId="3640450273" sldId="346"/>
        </pc:sldMkLst>
        <pc:spChg chg="del mod">
          <ac:chgData name="Thúy Mai" userId="222f1c7e07c9bd7a" providerId="LiveId" clId="{CA85455D-DC5E-42F7-900A-A8F2320BAD48}" dt="2023-05-29T07:55:55.189" v="4058"/>
          <ac:spMkLst>
            <pc:docMk/>
            <pc:sldMk cId="3640450273" sldId="346"/>
            <ac:spMk id="2" creationId="{D48409BE-01E4-8022-25B2-C87FCDB7B157}"/>
          </ac:spMkLst>
        </pc:spChg>
        <pc:spChg chg="del">
          <ac:chgData name="Thúy Mai" userId="222f1c7e07c9bd7a" providerId="LiveId" clId="{CA85455D-DC5E-42F7-900A-A8F2320BAD48}" dt="2023-05-29T07:55:24.869" v="4049" actId="478"/>
          <ac:spMkLst>
            <pc:docMk/>
            <pc:sldMk cId="3640450273" sldId="346"/>
            <ac:spMk id="3" creationId="{220D7017-9149-6F1D-77F3-2E4E1583A6E1}"/>
          </ac:spMkLst>
        </pc:spChg>
        <pc:spChg chg="del">
          <ac:chgData name="Thúy Mai" userId="222f1c7e07c9bd7a" providerId="LiveId" clId="{CA85455D-DC5E-42F7-900A-A8F2320BAD48}" dt="2023-05-29T08:12:59.085" v="4390" actId="478"/>
          <ac:spMkLst>
            <pc:docMk/>
            <pc:sldMk cId="3640450273" sldId="346"/>
            <ac:spMk id="7" creationId="{C2128362-C91B-C1DD-ED8D-EAC99BDB75BA}"/>
          </ac:spMkLst>
        </pc:spChg>
        <pc:grpChg chg="del">
          <ac:chgData name="Thúy Mai" userId="222f1c7e07c9bd7a" providerId="LiveId" clId="{CA85455D-DC5E-42F7-900A-A8F2320BAD48}" dt="2023-05-29T07:55:31.620" v="4051" actId="478"/>
          <ac:grpSpMkLst>
            <pc:docMk/>
            <pc:sldMk cId="3640450273" sldId="346"/>
            <ac:grpSpMk id="8" creationId="{362BCAE2-290D-2244-B04C-4904C13E3320}"/>
          </ac:grpSpMkLst>
        </pc:grpChg>
        <pc:grpChg chg="del">
          <ac:chgData name="Thúy Mai" userId="222f1c7e07c9bd7a" providerId="LiveId" clId="{CA85455D-DC5E-42F7-900A-A8F2320BAD48}" dt="2023-05-29T07:55:30.511" v="4050" actId="478"/>
          <ac:grpSpMkLst>
            <pc:docMk/>
            <pc:sldMk cId="3640450273" sldId="346"/>
            <ac:grpSpMk id="12" creationId="{37BEEA0D-A21B-851B-7E1D-87133E50AD8A}"/>
          </ac:grpSpMkLst>
        </pc:grpChg>
        <pc:picChg chg="add mod">
          <ac:chgData name="Thúy Mai" userId="222f1c7e07c9bd7a" providerId="LiveId" clId="{CA85455D-DC5E-42F7-900A-A8F2320BAD48}" dt="2023-05-29T08:13:14.249" v="4397" actId="1076"/>
          <ac:picMkLst>
            <pc:docMk/>
            <pc:sldMk cId="3640450273" sldId="346"/>
            <ac:picMk id="4" creationId="{69E2D587-2135-EC85-FCDB-4A31F0753543}"/>
          </ac:picMkLst>
        </pc:picChg>
        <pc:picChg chg="add mod">
          <ac:chgData name="Thúy Mai" userId="222f1c7e07c9bd7a" providerId="LiveId" clId="{CA85455D-DC5E-42F7-900A-A8F2320BAD48}" dt="2023-05-29T08:13:11.925" v="4396" actId="1076"/>
          <ac:picMkLst>
            <pc:docMk/>
            <pc:sldMk cId="3640450273" sldId="346"/>
            <ac:picMk id="5" creationId="{FE16341D-5B8B-94DB-A92B-F114703E65B5}"/>
          </ac:picMkLst>
        </pc:picChg>
        <pc:picChg chg="add mod">
          <ac:chgData name="Thúy Mai" userId="222f1c7e07c9bd7a" providerId="LiveId" clId="{CA85455D-DC5E-42F7-900A-A8F2320BAD48}" dt="2023-05-29T08:13:06.916" v="4394" actId="1076"/>
          <ac:picMkLst>
            <pc:docMk/>
            <pc:sldMk cId="3640450273" sldId="346"/>
            <ac:picMk id="6" creationId="{38E2E770-C024-6F06-5D10-871643C65470}"/>
          </ac:picMkLst>
        </pc:picChg>
      </pc:sldChg>
      <pc:sldChg chg="add del">
        <pc:chgData name="Thúy Mai" userId="222f1c7e07c9bd7a" providerId="LiveId" clId="{CA85455D-DC5E-42F7-900A-A8F2320BAD48}" dt="2023-05-29T08:12:24.174" v="4389" actId="2890"/>
        <pc:sldMkLst>
          <pc:docMk/>
          <pc:sldMk cId="396439520" sldId="347"/>
        </pc:sldMkLst>
      </pc:sldChg>
      <pc:sldChg chg="addSp delSp modSp add mod ord modTransition delAnim modAnim">
        <pc:chgData name="Thúy Mai" userId="222f1c7e07c9bd7a" providerId="LiveId" clId="{CA85455D-DC5E-42F7-900A-A8F2320BAD48}" dt="2023-05-31T10:14:28.450" v="6266"/>
        <pc:sldMkLst>
          <pc:docMk/>
          <pc:sldMk cId="3779493815" sldId="347"/>
        </pc:sldMkLst>
        <pc:spChg chg="mod">
          <ac:chgData name="Thúy Mai" userId="222f1c7e07c9bd7a" providerId="LiveId" clId="{CA85455D-DC5E-42F7-900A-A8F2320BAD48}" dt="2023-05-29T08:14:05.561" v="4436" actId="20577"/>
          <ac:spMkLst>
            <pc:docMk/>
            <pc:sldMk cId="3779493815" sldId="347"/>
            <ac:spMk id="2" creationId="{D48409BE-01E4-8022-25B2-C87FCDB7B157}"/>
          </ac:spMkLst>
        </pc:spChg>
        <pc:spChg chg="mod">
          <ac:chgData name="Thúy Mai" userId="222f1c7e07c9bd7a" providerId="LiveId" clId="{CA85455D-DC5E-42F7-900A-A8F2320BAD48}" dt="2023-05-29T08:14:59.478" v="4478" actId="20577"/>
          <ac:spMkLst>
            <pc:docMk/>
            <pc:sldMk cId="3779493815" sldId="347"/>
            <ac:spMk id="3" creationId="{220D7017-9149-6F1D-77F3-2E4E1583A6E1}"/>
          </ac:spMkLst>
        </pc:spChg>
        <pc:spChg chg="add del mod">
          <ac:chgData name="Thúy Mai" userId="222f1c7e07c9bd7a" providerId="LiveId" clId="{CA85455D-DC5E-42F7-900A-A8F2320BAD48}" dt="2023-05-29T08:17:05.930" v="4544" actId="478"/>
          <ac:spMkLst>
            <pc:docMk/>
            <pc:sldMk cId="3779493815" sldId="347"/>
            <ac:spMk id="4" creationId="{C7886AAA-5721-EB69-F097-C6FD5A6C3E50}"/>
          </ac:spMkLst>
        </pc:spChg>
        <pc:spChg chg="add mod">
          <ac:chgData name="Thúy Mai" userId="222f1c7e07c9bd7a" providerId="LiveId" clId="{CA85455D-DC5E-42F7-900A-A8F2320BAD48}" dt="2023-05-29T08:27:19.209" v="4810" actId="1076"/>
          <ac:spMkLst>
            <pc:docMk/>
            <pc:sldMk cId="3779493815" sldId="347"/>
            <ac:spMk id="5" creationId="{AD54FDC7-DBFB-0A66-5685-7CA8915A004B}"/>
          </ac:spMkLst>
        </pc:spChg>
        <pc:spChg chg="add mod">
          <ac:chgData name="Thúy Mai" userId="222f1c7e07c9bd7a" providerId="LiveId" clId="{CA85455D-DC5E-42F7-900A-A8F2320BAD48}" dt="2023-05-29T08:16:20.288" v="4504" actId="20577"/>
          <ac:spMkLst>
            <pc:docMk/>
            <pc:sldMk cId="3779493815" sldId="347"/>
            <ac:spMk id="6" creationId="{D51711BC-7CF4-02B4-4F1B-BD954889023C}"/>
          </ac:spMkLst>
        </pc:spChg>
        <pc:spChg chg="mod">
          <ac:chgData name="Thúy Mai" userId="222f1c7e07c9bd7a" providerId="LiveId" clId="{CA85455D-DC5E-42F7-900A-A8F2320BAD48}" dt="2023-05-29T08:15:29.630" v="4482" actId="14100"/>
          <ac:spMkLst>
            <pc:docMk/>
            <pc:sldMk cId="3779493815" sldId="347"/>
            <ac:spMk id="7" creationId="{C2128362-C91B-C1DD-ED8D-EAC99BDB75BA}"/>
          </ac:spMkLst>
        </pc:spChg>
        <pc:spChg chg="add mod">
          <ac:chgData name="Thúy Mai" userId="222f1c7e07c9bd7a" providerId="LiveId" clId="{CA85455D-DC5E-42F7-900A-A8F2320BAD48}" dt="2023-05-29T08:27:21.193" v="4811" actId="1076"/>
          <ac:spMkLst>
            <pc:docMk/>
            <pc:sldMk cId="3779493815" sldId="347"/>
            <ac:spMk id="16" creationId="{A80AF485-F584-8674-FFC0-FF8ACC1402F5}"/>
          </ac:spMkLst>
        </pc:spChg>
        <pc:spChg chg="add mod">
          <ac:chgData name="Thúy Mai" userId="222f1c7e07c9bd7a" providerId="LiveId" clId="{CA85455D-DC5E-42F7-900A-A8F2320BAD48}" dt="2023-05-29T08:27:24.012" v="4812" actId="1076"/>
          <ac:spMkLst>
            <pc:docMk/>
            <pc:sldMk cId="3779493815" sldId="347"/>
            <ac:spMk id="17" creationId="{AA8419E8-A810-4A55-0C3E-63771D7426BC}"/>
          </ac:spMkLst>
        </pc:spChg>
        <pc:grpChg chg="del mod">
          <ac:chgData name="Thúy Mai" userId="222f1c7e07c9bd7a" providerId="LiveId" clId="{CA85455D-DC5E-42F7-900A-A8F2320BAD48}" dt="2023-05-29T08:15:38.814" v="4486" actId="478"/>
          <ac:grpSpMkLst>
            <pc:docMk/>
            <pc:sldMk cId="3779493815" sldId="347"/>
            <ac:grpSpMk id="8" creationId="{362BCAE2-290D-2244-B04C-4904C13E3320}"/>
          </ac:grpSpMkLst>
        </pc:grpChg>
        <pc:grpChg chg="del mod">
          <ac:chgData name="Thúy Mai" userId="222f1c7e07c9bd7a" providerId="LiveId" clId="{CA85455D-DC5E-42F7-900A-A8F2320BAD48}" dt="2023-05-29T08:15:42.151" v="4488" actId="478"/>
          <ac:grpSpMkLst>
            <pc:docMk/>
            <pc:sldMk cId="3779493815" sldId="347"/>
            <ac:grpSpMk id="12" creationId="{37BEEA0D-A21B-851B-7E1D-87133E50AD8A}"/>
          </ac:grpSpMkLst>
        </pc:grpChg>
        <pc:picChg chg="add mod">
          <ac:chgData name="Thúy Mai" userId="222f1c7e07c9bd7a" providerId="LiveId" clId="{CA85455D-DC5E-42F7-900A-A8F2320BAD48}" dt="2023-05-29T08:27:15.528" v="4809" actId="1076"/>
          <ac:picMkLst>
            <pc:docMk/>
            <pc:sldMk cId="3779493815" sldId="347"/>
            <ac:picMk id="18" creationId="{050D4233-6F6E-8C74-0197-9D2EB84EA27A}"/>
          </ac:picMkLst>
        </pc:picChg>
      </pc:sldChg>
      <pc:sldChg chg="add ord modTransition">
        <pc:chgData name="Thúy Mai" userId="222f1c7e07c9bd7a" providerId="LiveId" clId="{CA85455D-DC5E-42F7-900A-A8F2320BAD48}" dt="2023-05-31T10:12:30.792" v="6262"/>
        <pc:sldMkLst>
          <pc:docMk/>
          <pc:sldMk cId="279975610" sldId="348"/>
        </pc:sldMkLst>
      </pc:sldChg>
      <pc:sldChg chg="add del">
        <pc:chgData name="Thúy Mai" userId="222f1c7e07c9bd7a" providerId="LiveId" clId="{CA85455D-DC5E-42F7-900A-A8F2320BAD48}" dt="2023-05-29T08:17:51.350" v="4553" actId="2696"/>
        <pc:sldMkLst>
          <pc:docMk/>
          <pc:sldMk cId="1738672871" sldId="348"/>
        </pc:sldMkLst>
      </pc:sldChg>
      <pc:sldChg chg="modSp add del mod">
        <pc:chgData name="Thúy Mai" userId="222f1c7e07c9bd7a" providerId="LiveId" clId="{CA85455D-DC5E-42F7-900A-A8F2320BAD48}" dt="2023-05-29T08:18:31.405" v="4582" actId="2696"/>
        <pc:sldMkLst>
          <pc:docMk/>
          <pc:sldMk cId="2336142925" sldId="348"/>
        </pc:sldMkLst>
        <pc:spChg chg="mod">
          <ac:chgData name="Thúy Mai" userId="222f1c7e07c9bd7a" providerId="LiveId" clId="{CA85455D-DC5E-42F7-900A-A8F2320BAD48}" dt="2023-05-29T08:18:07.181" v="4579" actId="20577"/>
          <ac:spMkLst>
            <pc:docMk/>
            <pc:sldMk cId="2336142925" sldId="348"/>
            <ac:spMk id="11" creationId="{B7EB713D-B94C-4513-9CFF-33F27EA349E2}"/>
          </ac:spMkLst>
        </pc:spChg>
        <pc:spChg chg="mod">
          <ac:chgData name="Thúy Mai" userId="222f1c7e07c9bd7a" providerId="LiveId" clId="{CA85455D-DC5E-42F7-900A-A8F2320BAD48}" dt="2023-05-29T08:18:02.262" v="4556" actId="20577"/>
          <ac:spMkLst>
            <pc:docMk/>
            <pc:sldMk cId="2336142925" sldId="348"/>
            <ac:spMk id="16" creationId="{F688EE4E-22C6-4E25-B810-40039F692972}"/>
          </ac:spMkLst>
        </pc:spChg>
      </pc:sldChg>
      <pc:sldChg chg="modSp add mod modTransition">
        <pc:chgData name="Thúy Mai" userId="222f1c7e07c9bd7a" providerId="LiveId" clId="{CA85455D-DC5E-42F7-900A-A8F2320BAD48}" dt="2023-05-31T10:12:30.792" v="6262"/>
        <pc:sldMkLst>
          <pc:docMk/>
          <pc:sldMk cId="245387625" sldId="349"/>
        </pc:sldMkLst>
        <pc:spChg chg="mod">
          <ac:chgData name="Thúy Mai" userId="222f1c7e07c9bd7a" providerId="LiveId" clId="{CA85455D-DC5E-42F7-900A-A8F2320BAD48}" dt="2023-05-29T08:18:44.101" v="4606" actId="20577"/>
          <ac:spMkLst>
            <pc:docMk/>
            <pc:sldMk cId="245387625" sldId="349"/>
            <ac:spMk id="11" creationId="{B7EB713D-B94C-4513-9CFF-33F27EA349E2}"/>
          </ac:spMkLst>
        </pc:spChg>
        <pc:spChg chg="mod">
          <ac:chgData name="Thúy Mai" userId="222f1c7e07c9bd7a" providerId="LiveId" clId="{CA85455D-DC5E-42F7-900A-A8F2320BAD48}" dt="2023-05-29T08:18:40.233" v="4586" actId="20577"/>
          <ac:spMkLst>
            <pc:docMk/>
            <pc:sldMk cId="245387625" sldId="349"/>
            <ac:spMk id="16" creationId="{F688EE4E-22C6-4E25-B810-40039F692972}"/>
          </ac:spMkLst>
        </pc:spChg>
      </pc:sldChg>
      <pc:sldChg chg="add del">
        <pc:chgData name="Thúy Mai" userId="222f1c7e07c9bd7a" providerId="LiveId" clId="{CA85455D-DC5E-42F7-900A-A8F2320BAD48}" dt="2023-05-29T08:19:34.166" v="4608" actId="2696"/>
        <pc:sldMkLst>
          <pc:docMk/>
          <pc:sldMk cId="1013951683" sldId="350"/>
        </pc:sldMkLst>
      </pc:sldChg>
      <pc:sldChg chg="addSp delSp modSp add del mod addAnim delAnim">
        <pc:chgData name="Thúy Mai" userId="222f1c7e07c9bd7a" providerId="LiveId" clId="{CA85455D-DC5E-42F7-900A-A8F2320BAD48}" dt="2023-05-29T08:26:54.034" v="4807" actId="47"/>
        <pc:sldMkLst>
          <pc:docMk/>
          <pc:sldMk cId="1715863647" sldId="350"/>
        </pc:sldMkLst>
        <pc:spChg chg="add mod">
          <ac:chgData name="Thúy Mai" userId="222f1c7e07c9bd7a" providerId="LiveId" clId="{CA85455D-DC5E-42F7-900A-A8F2320BAD48}" dt="2023-05-29T08:26:34.687" v="4802" actId="21"/>
          <ac:spMkLst>
            <pc:docMk/>
            <pc:sldMk cId="1715863647" sldId="350"/>
            <ac:spMk id="4" creationId="{F5886783-D673-4178-DA36-0BBE5F6C4C35}"/>
          </ac:spMkLst>
        </pc:spChg>
        <pc:spChg chg="mod">
          <ac:chgData name="Thúy Mai" userId="222f1c7e07c9bd7a" providerId="LiveId" clId="{CA85455D-DC5E-42F7-900A-A8F2320BAD48}" dt="2023-05-29T08:22:08.798" v="4654" actId="14100"/>
          <ac:spMkLst>
            <pc:docMk/>
            <pc:sldMk cId="1715863647" sldId="350"/>
            <ac:spMk id="12" creationId="{0C50AE61-2647-457C-960E-3A57F1EB135A}"/>
          </ac:spMkLst>
        </pc:spChg>
        <pc:spChg chg="mod">
          <ac:chgData name="Thúy Mai" userId="222f1c7e07c9bd7a" providerId="LiveId" clId="{CA85455D-DC5E-42F7-900A-A8F2320BAD48}" dt="2023-05-29T08:19:57.549" v="4639" actId="14100"/>
          <ac:spMkLst>
            <pc:docMk/>
            <pc:sldMk cId="1715863647" sldId="350"/>
            <ac:spMk id="13" creationId="{47184B23-E15C-48C6-91B8-815B0BAD9DB6}"/>
          </ac:spMkLst>
        </pc:spChg>
        <pc:spChg chg="add del">
          <ac:chgData name="Thúy Mai" userId="222f1c7e07c9bd7a" providerId="LiveId" clId="{CA85455D-DC5E-42F7-900A-A8F2320BAD48}" dt="2023-05-29T08:23:52.494" v="4661" actId="478"/>
          <ac:spMkLst>
            <pc:docMk/>
            <pc:sldMk cId="1715863647" sldId="350"/>
            <ac:spMk id="17" creationId="{7AFF5930-D962-D79D-EB95-FB391F75DB91}"/>
          </ac:spMkLst>
        </pc:spChg>
        <pc:grpChg chg="mod">
          <ac:chgData name="Thúy Mai" userId="222f1c7e07c9bd7a" providerId="LiveId" clId="{CA85455D-DC5E-42F7-900A-A8F2320BAD48}" dt="2023-05-29T08:22:05.916" v="4653" actId="14100"/>
          <ac:grpSpMkLst>
            <pc:docMk/>
            <pc:sldMk cId="1715863647" sldId="350"/>
            <ac:grpSpMk id="11" creationId="{381B609A-D422-4482-A91B-2E9D9D80082E}"/>
          </ac:grpSpMkLst>
        </pc:grpChg>
        <pc:graphicFrameChg chg="add del mod">
          <ac:chgData name="Thúy Mai" userId="222f1c7e07c9bd7a" providerId="LiveId" clId="{CA85455D-DC5E-42F7-900A-A8F2320BAD48}" dt="2023-05-29T08:20:31.110" v="4642"/>
          <ac:graphicFrameMkLst>
            <pc:docMk/>
            <pc:sldMk cId="1715863647" sldId="350"/>
            <ac:graphicFrameMk id="2" creationId="{A869947D-485F-35E4-5634-425B27C8975B}"/>
          </ac:graphicFrameMkLst>
        </pc:graphicFrameChg>
        <pc:picChg chg="del">
          <ac:chgData name="Thúy Mai" userId="222f1c7e07c9bd7a" providerId="LiveId" clId="{CA85455D-DC5E-42F7-900A-A8F2320BAD48}" dt="2023-05-29T08:23:25.166" v="4657" actId="478"/>
          <ac:picMkLst>
            <pc:docMk/>
            <pc:sldMk cId="1715863647" sldId="350"/>
            <ac:picMk id="19" creationId="{0DFF0646-DD6C-CE30-A8F3-DA820D723E08}"/>
          </ac:picMkLst>
        </pc:picChg>
      </pc:sldChg>
      <pc:sldChg chg="modSp add mod modTransition modAnim">
        <pc:chgData name="Thúy Mai" userId="222f1c7e07c9bd7a" providerId="LiveId" clId="{CA85455D-DC5E-42F7-900A-A8F2320BAD48}" dt="2023-05-31T10:15:10.302" v="6272"/>
        <pc:sldMkLst>
          <pc:docMk/>
          <pc:sldMk cId="2701159195" sldId="351"/>
        </pc:sldMkLst>
        <pc:spChg chg="mod">
          <ac:chgData name="Thúy Mai" userId="222f1c7e07c9bd7a" providerId="LiveId" clId="{CA85455D-DC5E-42F7-900A-A8F2320BAD48}" dt="2023-05-29T08:26:46.971" v="4805" actId="14100"/>
          <ac:spMkLst>
            <pc:docMk/>
            <pc:sldMk cId="2701159195" sldId="351"/>
            <ac:spMk id="7" creationId="{67D26F64-92B5-45EB-8894-4A786AE2BB21}"/>
          </ac:spMkLst>
        </pc:spChg>
        <pc:spChg chg="mod">
          <ac:chgData name="Thúy Mai" userId="222f1c7e07c9bd7a" providerId="LiveId" clId="{CA85455D-DC5E-42F7-900A-A8F2320BAD48}" dt="2023-05-29T08:26:11.892" v="4797" actId="14100"/>
          <ac:spMkLst>
            <pc:docMk/>
            <pc:sldMk cId="2701159195" sldId="351"/>
            <ac:spMk id="8" creationId="{127412F3-6BEC-430B-A82A-D90AD49DBB71}"/>
          </ac:spMkLst>
        </pc:spChg>
        <pc:spChg chg="mod">
          <ac:chgData name="Thúy Mai" userId="222f1c7e07c9bd7a" providerId="LiveId" clId="{CA85455D-DC5E-42F7-900A-A8F2320BAD48}" dt="2023-05-29T08:26:25.875" v="4801" actId="1076"/>
          <ac:spMkLst>
            <pc:docMk/>
            <pc:sldMk cId="2701159195" sldId="351"/>
            <ac:spMk id="9" creationId="{FE7A9E50-06A9-4D95-B320-C4663A282513}"/>
          </ac:spMkLst>
        </pc:spChg>
        <pc:spChg chg="mod">
          <ac:chgData name="Thúy Mai" userId="222f1c7e07c9bd7a" providerId="LiveId" clId="{CA85455D-DC5E-42F7-900A-A8F2320BAD48}" dt="2023-05-29T08:26:50.288" v="4806" actId="1076"/>
          <ac:spMkLst>
            <pc:docMk/>
            <pc:sldMk cId="2701159195" sldId="351"/>
            <ac:spMk id="13" creationId="{C6FE1128-6DEB-90A7-85E0-1F28D177187C}"/>
          </ac:spMkLst>
        </pc:spChg>
      </pc:sldChg>
      <pc:sldChg chg="addSp delSp modSp new mod ord modTransition delAnim modAnim">
        <pc:chgData name="Thúy Mai" userId="222f1c7e07c9bd7a" providerId="LiveId" clId="{CA85455D-DC5E-42F7-900A-A8F2320BAD48}" dt="2023-05-31T10:12:30.792" v="6262"/>
        <pc:sldMkLst>
          <pc:docMk/>
          <pc:sldMk cId="3913969059" sldId="352"/>
        </pc:sldMkLst>
        <pc:spChg chg="del">
          <ac:chgData name="Thúy Mai" userId="222f1c7e07c9bd7a" providerId="LiveId" clId="{CA85455D-DC5E-42F7-900A-A8F2320BAD48}" dt="2023-05-29T08:28:10.862" v="4816" actId="478"/>
          <ac:spMkLst>
            <pc:docMk/>
            <pc:sldMk cId="3913969059" sldId="352"/>
            <ac:spMk id="2" creationId="{CE96FE7F-2204-5B07-C87F-5CD34C2A4FA2}"/>
          </ac:spMkLst>
        </pc:spChg>
        <pc:spChg chg="del mod">
          <ac:chgData name="Thúy Mai" userId="222f1c7e07c9bd7a" providerId="LiveId" clId="{CA85455D-DC5E-42F7-900A-A8F2320BAD48}" dt="2023-05-29T08:28:10.186" v="4815" actId="478"/>
          <ac:spMkLst>
            <pc:docMk/>
            <pc:sldMk cId="3913969059" sldId="352"/>
            <ac:spMk id="3" creationId="{5449A687-460D-6543-1BBD-A372E72B94A4}"/>
          </ac:spMkLst>
        </pc:spChg>
        <pc:spChg chg="add mod">
          <ac:chgData name="Thúy Mai" userId="222f1c7e07c9bd7a" providerId="LiveId" clId="{CA85455D-DC5E-42F7-900A-A8F2320BAD48}" dt="2023-05-29T08:32:24.589" v="4936" actId="1076"/>
          <ac:spMkLst>
            <pc:docMk/>
            <pc:sldMk cId="3913969059" sldId="352"/>
            <ac:spMk id="9" creationId="{9539FB99-F5AF-A6BC-C28C-E33D678E3BC8}"/>
          </ac:spMkLst>
        </pc:spChg>
        <pc:graphicFrameChg chg="add del mod">
          <ac:chgData name="Thúy Mai" userId="222f1c7e07c9bd7a" providerId="LiveId" clId="{CA85455D-DC5E-42F7-900A-A8F2320BAD48}" dt="2023-05-29T08:31:15.956" v="4871"/>
          <ac:graphicFrameMkLst>
            <pc:docMk/>
            <pc:sldMk cId="3913969059" sldId="352"/>
            <ac:graphicFrameMk id="7" creationId="{2C36EA89-9A59-C784-C837-218B2A309FFE}"/>
          </ac:graphicFrameMkLst>
        </pc:graphicFrameChg>
        <pc:picChg chg="add del mod">
          <ac:chgData name="Thúy Mai" userId="222f1c7e07c9bd7a" providerId="LiveId" clId="{CA85455D-DC5E-42F7-900A-A8F2320BAD48}" dt="2023-05-29T08:28:14.867" v="4818" actId="478"/>
          <ac:picMkLst>
            <pc:docMk/>
            <pc:sldMk cId="3913969059" sldId="352"/>
            <ac:picMk id="4" creationId="{5C0E7E70-69A2-F1BD-240B-410E886F68D5}"/>
          </ac:picMkLst>
        </pc:picChg>
        <pc:picChg chg="add del mod">
          <ac:chgData name="Thúy Mai" userId="222f1c7e07c9bd7a" providerId="LiveId" clId="{CA85455D-DC5E-42F7-900A-A8F2320BAD48}" dt="2023-05-29T08:28:31.707" v="4821" actId="478"/>
          <ac:picMkLst>
            <pc:docMk/>
            <pc:sldMk cId="3913969059" sldId="352"/>
            <ac:picMk id="5" creationId="{27EC39B3-AB06-166F-35C1-5E7574B29846}"/>
          </ac:picMkLst>
        </pc:picChg>
        <pc:picChg chg="add mod">
          <ac:chgData name="Thúy Mai" userId="222f1c7e07c9bd7a" providerId="LiveId" clId="{CA85455D-DC5E-42F7-900A-A8F2320BAD48}" dt="2023-05-29T08:31:05.544" v="4868" actId="1076"/>
          <ac:picMkLst>
            <pc:docMk/>
            <pc:sldMk cId="3913969059" sldId="352"/>
            <ac:picMk id="6" creationId="{DDD8508A-4698-ED47-ECE5-5EFA6A06DA00}"/>
          </ac:picMkLst>
        </pc:picChg>
      </pc:sldChg>
      <pc:sldChg chg="addSp delSp modSp add mod ord modTransition delAnim modAnim">
        <pc:chgData name="Thúy Mai" userId="222f1c7e07c9bd7a" providerId="LiveId" clId="{CA85455D-DC5E-42F7-900A-A8F2320BAD48}" dt="2023-05-31T10:12:30.792" v="6262"/>
        <pc:sldMkLst>
          <pc:docMk/>
          <pc:sldMk cId="2797268891" sldId="353"/>
        </pc:sldMkLst>
        <pc:spChg chg="mod">
          <ac:chgData name="Thúy Mai" userId="222f1c7e07c9bd7a" providerId="LiveId" clId="{CA85455D-DC5E-42F7-900A-A8F2320BAD48}" dt="2023-05-29T08:34:28.172" v="4996" actId="20577"/>
          <ac:spMkLst>
            <pc:docMk/>
            <pc:sldMk cId="2797268891" sldId="353"/>
            <ac:spMk id="9" creationId="{9539FB99-F5AF-A6BC-C28C-E33D678E3BC8}"/>
          </ac:spMkLst>
        </pc:spChg>
        <pc:picChg chg="add del mod">
          <ac:chgData name="Thúy Mai" userId="222f1c7e07c9bd7a" providerId="LiveId" clId="{CA85455D-DC5E-42F7-900A-A8F2320BAD48}" dt="2023-05-29T08:53:15.410" v="5233" actId="478"/>
          <ac:picMkLst>
            <pc:docMk/>
            <pc:sldMk cId="2797268891" sldId="353"/>
            <ac:picMk id="3" creationId="{0551E82F-6034-FC35-D9BA-141E4FEE704B}"/>
          </ac:picMkLst>
        </pc:picChg>
        <pc:picChg chg="add mod">
          <ac:chgData name="Thúy Mai" userId="222f1c7e07c9bd7a" providerId="LiveId" clId="{CA85455D-DC5E-42F7-900A-A8F2320BAD48}" dt="2023-05-29T08:53:20.069" v="5236" actId="14100"/>
          <ac:picMkLst>
            <pc:docMk/>
            <pc:sldMk cId="2797268891" sldId="353"/>
            <ac:picMk id="4" creationId="{0BA4187E-B7AE-FC30-454A-E737B09D4027}"/>
          </ac:picMkLst>
        </pc:picChg>
        <pc:picChg chg="del">
          <ac:chgData name="Thúy Mai" userId="222f1c7e07c9bd7a" providerId="LiveId" clId="{CA85455D-DC5E-42F7-900A-A8F2320BAD48}" dt="2023-05-29T08:34:04.089" v="4986" actId="478"/>
          <ac:picMkLst>
            <pc:docMk/>
            <pc:sldMk cId="2797268891" sldId="353"/>
            <ac:picMk id="6" creationId="{DDD8508A-4698-ED47-ECE5-5EFA6A06DA00}"/>
          </ac:picMkLst>
        </pc:picChg>
      </pc:sldChg>
      <pc:sldChg chg="addSp delSp modSp new mod modTransition">
        <pc:chgData name="Thúy Mai" userId="222f1c7e07c9bd7a" providerId="LiveId" clId="{CA85455D-DC5E-42F7-900A-A8F2320BAD48}" dt="2023-05-31T10:12:30.792" v="6262"/>
        <pc:sldMkLst>
          <pc:docMk/>
          <pc:sldMk cId="3320609570" sldId="354"/>
        </pc:sldMkLst>
        <pc:spChg chg="del">
          <ac:chgData name="Thúy Mai" userId="222f1c7e07c9bd7a" providerId="LiveId" clId="{CA85455D-DC5E-42F7-900A-A8F2320BAD48}" dt="2023-05-29T08:34:44.728" v="4998" actId="478"/>
          <ac:spMkLst>
            <pc:docMk/>
            <pc:sldMk cId="3320609570" sldId="354"/>
            <ac:spMk id="2" creationId="{8A9856CC-5743-9768-5668-543B9D355965}"/>
          </ac:spMkLst>
        </pc:spChg>
        <pc:spChg chg="del">
          <ac:chgData name="Thúy Mai" userId="222f1c7e07c9bd7a" providerId="LiveId" clId="{CA85455D-DC5E-42F7-900A-A8F2320BAD48}" dt="2023-05-29T08:34:44.728" v="4998" actId="478"/>
          <ac:spMkLst>
            <pc:docMk/>
            <pc:sldMk cId="3320609570" sldId="354"/>
            <ac:spMk id="3" creationId="{EE28A682-99EF-7984-B673-C94F7C964FA9}"/>
          </ac:spMkLst>
        </pc:spChg>
        <pc:spChg chg="add mod">
          <ac:chgData name="Thúy Mai" userId="222f1c7e07c9bd7a" providerId="LiveId" clId="{CA85455D-DC5E-42F7-900A-A8F2320BAD48}" dt="2023-05-29T08:34:53.866" v="5009" actId="20577"/>
          <ac:spMkLst>
            <pc:docMk/>
            <pc:sldMk cId="3320609570" sldId="354"/>
            <ac:spMk id="6" creationId="{AE63C77E-08E7-5B89-67F7-593A64165F7B}"/>
          </ac:spMkLst>
        </pc:spChg>
        <pc:graphicFrameChg chg="add del mod">
          <ac:chgData name="Thúy Mai" userId="222f1c7e07c9bd7a" providerId="LiveId" clId="{CA85455D-DC5E-42F7-900A-A8F2320BAD48}" dt="2023-05-29T08:34:45.753" v="5001"/>
          <ac:graphicFrameMkLst>
            <pc:docMk/>
            <pc:sldMk cId="3320609570" sldId="354"/>
            <ac:graphicFrameMk id="4" creationId="{0203CC7E-C492-ED7E-2807-5EB2BAF9E4BE}"/>
          </ac:graphicFrameMkLst>
        </pc:graphicFrameChg>
        <pc:graphicFrameChg chg="add del mod">
          <ac:chgData name="Thúy Mai" userId="222f1c7e07c9bd7a" providerId="LiveId" clId="{CA85455D-DC5E-42F7-900A-A8F2320BAD48}" dt="2023-05-29T08:35:35.961" v="5012"/>
          <ac:graphicFrameMkLst>
            <pc:docMk/>
            <pc:sldMk cId="3320609570" sldId="354"/>
            <ac:graphicFrameMk id="7" creationId="{80BE7446-C454-8C2B-F191-85F321B6D73B}"/>
          </ac:graphicFrameMkLst>
        </pc:graphicFrameChg>
        <pc:graphicFrameChg chg="add mod modGraphic">
          <ac:chgData name="Thúy Mai" userId="222f1c7e07c9bd7a" providerId="LiveId" clId="{CA85455D-DC5E-42F7-900A-A8F2320BAD48}" dt="2023-05-29T08:36:54.727" v="5033" actId="1076"/>
          <ac:graphicFrameMkLst>
            <pc:docMk/>
            <pc:sldMk cId="3320609570" sldId="354"/>
            <ac:graphicFrameMk id="8" creationId="{5C1508AD-DB9D-16CE-1B9B-E2C6DB715F81}"/>
          </ac:graphicFrameMkLst>
        </pc:graphicFrameChg>
        <pc:picChg chg="add mod">
          <ac:chgData name="Thúy Mai" userId="222f1c7e07c9bd7a" providerId="LiveId" clId="{CA85455D-DC5E-42F7-900A-A8F2320BAD48}" dt="2023-05-29T08:37:38.564" v="5042" actId="1036"/>
          <ac:picMkLst>
            <pc:docMk/>
            <pc:sldMk cId="3320609570" sldId="354"/>
            <ac:picMk id="10" creationId="{CB616589-24F5-B18D-68E8-E643FF910AB9}"/>
          </ac:picMkLst>
        </pc:picChg>
      </pc:sldChg>
      <pc:sldChg chg="new del">
        <pc:chgData name="Thúy Mai" userId="222f1c7e07c9bd7a" providerId="LiveId" clId="{CA85455D-DC5E-42F7-900A-A8F2320BAD48}" dt="2023-05-29T08:37:58.636" v="5044" actId="47"/>
        <pc:sldMkLst>
          <pc:docMk/>
          <pc:sldMk cId="816666444" sldId="355"/>
        </pc:sldMkLst>
      </pc:sldChg>
      <pc:sldChg chg="addSp delSp modSp new mod modTransition">
        <pc:chgData name="Thúy Mai" userId="222f1c7e07c9bd7a" providerId="LiveId" clId="{CA85455D-DC5E-42F7-900A-A8F2320BAD48}" dt="2023-05-31T10:12:30.792" v="6262"/>
        <pc:sldMkLst>
          <pc:docMk/>
          <pc:sldMk cId="2347326155" sldId="355"/>
        </pc:sldMkLst>
        <pc:spChg chg="del">
          <ac:chgData name="Thúy Mai" userId="222f1c7e07c9bd7a" providerId="LiveId" clId="{CA85455D-DC5E-42F7-900A-A8F2320BAD48}" dt="2023-05-29T08:41:22.172" v="5122" actId="478"/>
          <ac:spMkLst>
            <pc:docMk/>
            <pc:sldMk cId="2347326155" sldId="355"/>
            <ac:spMk id="2" creationId="{2D346960-417B-5FAA-2CEA-242BA4805557}"/>
          </ac:spMkLst>
        </pc:spChg>
        <pc:spChg chg="del">
          <ac:chgData name="Thúy Mai" userId="222f1c7e07c9bd7a" providerId="LiveId" clId="{CA85455D-DC5E-42F7-900A-A8F2320BAD48}" dt="2023-05-29T08:41:22.172" v="5122" actId="478"/>
          <ac:spMkLst>
            <pc:docMk/>
            <pc:sldMk cId="2347326155" sldId="355"/>
            <ac:spMk id="3" creationId="{987BDD6E-F0F5-7C6F-1C19-B252A3F60200}"/>
          </ac:spMkLst>
        </pc:spChg>
        <pc:spChg chg="add mod">
          <ac:chgData name="Thúy Mai" userId="222f1c7e07c9bd7a" providerId="LiveId" clId="{CA85455D-DC5E-42F7-900A-A8F2320BAD48}" dt="2023-05-29T08:41:37.297" v="5136" actId="1076"/>
          <ac:spMkLst>
            <pc:docMk/>
            <pc:sldMk cId="2347326155" sldId="355"/>
            <ac:spMk id="6" creationId="{A87ECD48-5EEA-9AB8-2CD1-1288FFF47108}"/>
          </ac:spMkLst>
        </pc:spChg>
        <pc:graphicFrameChg chg="add del mod">
          <ac:chgData name="Thúy Mai" userId="222f1c7e07c9bd7a" providerId="LiveId" clId="{CA85455D-DC5E-42F7-900A-A8F2320BAD48}" dt="2023-05-29T08:41:23.259" v="5125"/>
          <ac:graphicFrameMkLst>
            <pc:docMk/>
            <pc:sldMk cId="2347326155" sldId="355"/>
            <ac:graphicFrameMk id="4" creationId="{BC30693D-A097-3169-C05F-AB50C10C8098}"/>
          </ac:graphicFrameMkLst>
        </pc:graphicFrameChg>
        <pc:graphicFrameChg chg="add del mod">
          <ac:chgData name="Thúy Mai" userId="222f1c7e07c9bd7a" providerId="LiveId" clId="{CA85455D-DC5E-42F7-900A-A8F2320BAD48}" dt="2023-05-29T08:41:44.917" v="5139"/>
          <ac:graphicFrameMkLst>
            <pc:docMk/>
            <pc:sldMk cId="2347326155" sldId="355"/>
            <ac:graphicFrameMk id="7" creationId="{B7C2B87A-21FA-DAAF-172F-3564AC01240B}"/>
          </ac:graphicFrameMkLst>
        </pc:graphicFrameChg>
        <pc:graphicFrameChg chg="add mod modGraphic">
          <ac:chgData name="Thúy Mai" userId="222f1c7e07c9bd7a" providerId="LiveId" clId="{CA85455D-DC5E-42F7-900A-A8F2320BAD48}" dt="2023-05-29T08:44:22.292" v="5157"/>
          <ac:graphicFrameMkLst>
            <pc:docMk/>
            <pc:sldMk cId="2347326155" sldId="355"/>
            <ac:graphicFrameMk id="8" creationId="{CF2B579D-3056-A29C-008A-E85DC18CABEA}"/>
          </ac:graphicFrameMkLst>
        </pc:graphicFrameChg>
      </pc:sldChg>
      <pc:sldChg chg="add del">
        <pc:chgData name="Thúy Mai" userId="222f1c7e07c9bd7a" providerId="LiveId" clId="{CA85455D-DC5E-42F7-900A-A8F2320BAD48}" dt="2023-05-29T08:39:42.610" v="5097"/>
        <pc:sldMkLst>
          <pc:docMk/>
          <pc:sldMk cId="3145330439" sldId="355"/>
        </pc:sldMkLst>
      </pc:sldChg>
      <pc:sldChg chg="addSp delSp modSp new mod modTransition">
        <pc:chgData name="Thúy Mai" userId="222f1c7e07c9bd7a" providerId="LiveId" clId="{CA85455D-DC5E-42F7-900A-A8F2320BAD48}" dt="2023-05-31T10:12:30.792" v="6262"/>
        <pc:sldMkLst>
          <pc:docMk/>
          <pc:sldMk cId="3151660749" sldId="356"/>
        </pc:sldMkLst>
        <pc:spChg chg="del">
          <ac:chgData name="Thúy Mai" userId="222f1c7e07c9bd7a" providerId="LiveId" clId="{CA85455D-DC5E-42F7-900A-A8F2320BAD48}" dt="2023-05-29T08:44:40.251" v="5159" actId="478"/>
          <ac:spMkLst>
            <pc:docMk/>
            <pc:sldMk cId="3151660749" sldId="356"/>
            <ac:spMk id="2" creationId="{FEAAB4D1-642C-DC47-7541-3F58CBA1D00A}"/>
          </ac:spMkLst>
        </pc:spChg>
        <pc:spChg chg="del">
          <ac:chgData name="Thúy Mai" userId="222f1c7e07c9bd7a" providerId="LiveId" clId="{CA85455D-DC5E-42F7-900A-A8F2320BAD48}" dt="2023-05-29T08:44:40.251" v="5159" actId="478"/>
          <ac:spMkLst>
            <pc:docMk/>
            <pc:sldMk cId="3151660749" sldId="356"/>
            <ac:spMk id="3" creationId="{55519DFB-21C4-81A6-E652-60315E6369B8}"/>
          </ac:spMkLst>
        </pc:spChg>
        <pc:spChg chg="add mod">
          <ac:chgData name="Thúy Mai" userId="222f1c7e07c9bd7a" providerId="LiveId" clId="{CA85455D-DC5E-42F7-900A-A8F2320BAD48}" dt="2023-05-29T08:52:32.219" v="5213" actId="1038"/>
          <ac:spMkLst>
            <pc:docMk/>
            <pc:sldMk cId="3151660749" sldId="356"/>
            <ac:spMk id="6" creationId="{C8784D37-39A7-54F7-BFF1-825C0B1B604B}"/>
          </ac:spMkLst>
        </pc:spChg>
        <pc:graphicFrameChg chg="add del mod">
          <ac:chgData name="Thúy Mai" userId="222f1c7e07c9bd7a" providerId="LiveId" clId="{CA85455D-DC5E-42F7-900A-A8F2320BAD48}" dt="2023-05-29T08:44:41.020" v="5162"/>
          <ac:graphicFrameMkLst>
            <pc:docMk/>
            <pc:sldMk cId="3151660749" sldId="356"/>
            <ac:graphicFrameMk id="4" creationId="{B25D5083-533E-4A33-46A9-9E16175F7C4B}"/>
          </ac:graphicFrameMkLst>
        </pc:graphicFrameChg>
      </pc:sldChg>
      <pc:sldChg chg="addSp delSp modSp new del mod">
        <pc:chgData name="Thúy Mai" userId="222f1c7e07c9bd7a" providerId="LiveId" clId="{CA85455D-DC5E-42F7-900A-A8F2320BAD48}" dt="2023-05-29T08:55:09.311" v="5247" actId="47"/>
        <pc:sldMkLst>
          <pc:docMk/>
          <pc:sldMk cId="761659558" sldId="357"/>
        </pc:sldMkLst>
        <pc:spChg chg="del">
          <ac:chgData name="Thúy Mai" userId="222f1c7e07c9bd7a" providerId="LiveId" clId="{CA85455D-DC5E-42F7-900A-A8F2320BAD48}" dt="2023-05-29T08:54:46.802" v="5241" actId="478"/>
          <ac:spMkLst>
            <pc:docMk/>
            <pc:sldMk cId="761659558" sldId="357"/>
            <ac:spMk id="2" creationId="{FEC93D62-7FD2-091D-F19B-4398121D424D}"/>
          </ac:spMkLst>
        </pc:spChg>
        <pc:spChg chg="del">
          <ac:chgData name="Thúy Mai" userId="222f1c7e07c9bd7a" providerId="LiveId" clId="{CA85455D-DC5E-42F7-900A-A8F2320BAD48}" dt="2023-05-29T08:54:46.802" v="5241" actId="478"/>
          <ac:spMkLst>
            <pc:docMk/>
            <pc:sldMk cId="761659558" sldId="357"/>
            <ac:spMk id="3" creationId="{F97D18C3-E4B8-64AC-1E1F-036631924B4F}"/>
          </ac:spMkLst>
        </pc:spChg>
        <pc:graphicFrameChg chg="add del mod">
          <ac:chgData name="Thúy Mai" userId="222f1c7e07c9bd7a" providerId="LiveId" clId="{CA85455D-DC5E-42F7-900A-A8F2320BAD48}" dt="2023-05-29T08:54:48.173" v="5244"/>
          <ac:graphicFrameMkLst>
            <pc:docMk/>
            <pc:sldMk cId="761659558" sldId="357"/>
            <ac:graphicFrameMk id="4" creationId="{A8B69684-7331-40DA-4D5E-EF87254AE1A7}"/>
          </ac:graphicFrameMkLst>
        </pc:graphicFrameChg>
      </pc:sldChg>
      <pc:sldChg chg="add del modTransition setBg">
        <pc:chgData name="Thúy Mai" userId="222f1c7e07c9bd7a" providerId="LiveId" clId="{CA85455D-DC5E-42F7-900A-A8F2320BAD48}" dt="2023-05-29T08:55:09.941" v="5248" actId="47"/>
        <pc:sldMkLst>
          <pc:docMk/>
          <pc:sldMk cId="0" sldId="387"/>
        </pc:sldMkLst>
      </pc:sldChg>
      <pc:sldChg chg="add del modTransition setBg">
        <pc:chgData name="Thúy Mai" userId="222f1c7e07c9bd7a" providerId="LiveId" clId="{CA85455D-DC5E-42F7-900A-A8F2320BAD48}" dt="2023-05-29T08:55:10.509" v="5249" actId="47"/>
        <pc:sldMkLst>
          <pc:docMk/>
          <pc:sldMk cId="0" sldId="388"/>
        </pc:sldMkLst>
      </pc:sldChg>
      <pc:sldChg chg="addSp modSp add modTransition setBg">
        <pc:chgData name="Thúy Mai" userId="222f1c7e07c9bd7a" providerId="LiveId" clId="{CA85455D-DC5E-42F7-900A-A8F2320BAD48}" dt="2023-05-31T10:12:30.792" v="6262"/>
        <pc:sldMkLst>
          <pc:docMk/>
          <pc:sldMk cId="0" sldId="389"/>
        </pc:sldMkLst>
        <pc:picChg chg="add mod">
          <ac:chgData name="Thúy Mai" userId="222f1c7e07c9bd7a" providerId="LiveId" clId="{CA85455D-DC5E-42F7-900A-A8F2320BAD48}" dt="2023-05-29T08:56:12.081" v="5255" actId="1035"/>
          <ac:picMkLst>
            <pc:docMk/>
            <pc:sldMk cId="0" sldId="389"/>
            <ac:picMk id="2050" creationId="{37BB9DCA-CEF6-C679-47CC-E69D0EADEC51}"/>
          </ac:picMkLst>
        </pc:picChg>
      </pc:sldChg>
      <pc:sldChg chg="addSp delSp modSp add mod modTransition setBg">
        <pc:chgData name="Thúy Mai" userId="222f1c7e07c9bd7a" providerId="LiveId" clId="{CA85455D-DC5E-42F7-900A-A8F2320BAD48}" dt="2023-05-31T10:12:30.792" v="6262"/>
        <pc:sldMkLst>
          <pc:docMk/>
          <pc:sldMk cId="0" sldId="390"/>
        </pc:sldMkLst>
        <pc:spChg chg="del">
          <ac:chgData name="Thúy Mai" userId="222f1c7e07c9bd7a" providerId="LiveId" clId="{CA85455D-DC5E-42F7-900A-A8F2320BAD48}" dt="2023-05-29T08:57:38.992" v="5256" actId="478"/>
          <ac:spMkLst>
            <pc:docMk/>
            <pc:sldMk cId="0" sldId="390"/>
            <ac:spMk id="50178" creationId="{B69C01D5-1513-3A1E-1335-C4868E7E1DEF}"/>
          </ac:spMkLst>
        </pc:spChg>
        <pc:spChg chg="del">
          <ac:chgData name="Thúy Mai" userId="222f1c7e07c9bd7a" providerId="LiveId" clId="{CA85455D-DC5E-42F7-900A-A8F2320BAD48}" dt="2023-05-29T08:57:38.992" v="5256" actId="478"/>
          <ac:spMkLst>
            <pc:docMk/>
            <pc:sldMk cId="0" sldId="390"/>
            <ac:spMk id="50179" creationId="{C8836246-2D0E-199E-1498-2E555A757E30}"/>
          </ac:spMkLst>
        </pc:spChg>
        <pc:picChg chg="add mod">
          <ac:chgData name="Thúy Mai" userId="222f1c7e07c9bd7a" providerId="LiveId" clId="{CA85455D-DC5E-42F7-900A-A8F2320BAD48}" dt="2023-05-29T08:58:23.958" v="5266" actId="1036"/>
          <ac:picMkLst>
            <pc:docMk/>
            <pc:sldMk cId="0" sldId="390"/>
            <ac:picMk id="1026" creationId="{8D1B1C71-D5FC-C6BA-2644-354015C17105}"/>
          </ac:picMkLst>
        </pc:picChg>
      </pc:sldChg>
      <pc:sldChg chg="addSp delSp modSp add mod ord modTransition modAnim">
        <pc:chgData name="Thúy Mai" userId="222f1c7e07c9bd7a" providerId="LiveId" clId="{CA85455D-DC5E-42F7-900A-A8F2320BAD48}" dt="2023-05-31T10:31:12.086" v="6621" actId="167"/>
        <pc:sldMkLst>
          <pc:docMk/>
          <pc:sldMk cId="1682440542" sldId="391"/>
        </pc:sldMkLst>
        <pc:spChg chg="add del mod">
          <ac:chgData name="Thúy Mai" userId="222f1c7e07c9bd7a" providerId="LiveId" clId="{CA85455D-DC5E-42F7-900A-A8F2320BAD48}" dt="2023-05-31T09:58:59.881" v="5736" actId="478"/>
          <ac:spMkLst>
            <pc:docMk/>
            <pc:sldMk cId="1682440542" sldId="391"/>
            <ac:spMk id="5" creationId="{6BA4F9EB-4007-E063-E330-5A769C3FF142}"/>
          </ac:spMkLst>
        </pc:spChg>
        <pc:spChg chg="add del mod">
          <ac:chgData name="Thúy Mai" userId="222f1c7e07c9bd7a" providerId="LiveId" clId="{CA85455D-DC5E-42F7-900A-A8F2320BAD48}" dt="2023-05-31T10:00:04.882" v="5764" actId="478"/>
          <ac:spMkLst>
            <pc:docMk/>
            <pc:sldMk cId="1682440542" sldId="391"/>
            <ac:spMk id="9" creationId="{ADCF5435-5180-7E5A-32D4-8E125D91CAA2}"/>
          </ac:spMkLst>
        </pc:spChg>
        <pc:spChg chg="mod">
          <ac:chgData name="Thúy Mai" userId="222f1c7e07c9bd7a" providerId="LiveId" clId="{CA85455D-DC5E-42F7-900A-A8F2320BAD48}" dt="2023-05-31T09:59:58.573" v="5762" actId="1076"/>
          <ac:spMkLst>
            <pc:docMk/>
            <pc:sldMk cId="1682440542" sldId="391"/>
            <ac:spMk id="16" creationId="{00000000-0000-0000-0000-000000000000}"/>
          </ac:spMkLst>
        </pc:spChg>
        <pc:spChg chg="mod">
          <ac:chgData name="Thúy Mai" userId="222f1c7e07c9bd7a" providerId="LiveId" clId="{CA85455D-DC5E-42F7-900A-A8F2320BAD48}" dt="2023-05-31T09:59:56.632" v="5761" actId="1076"/>
          <ac:spMkLst>
            <pc:docMk/>
            <pc:sldMk cId="1682440542" sldId="391"/>
            <ac:spMk id="17" creationId="{00000000-0000-0000-0000-000000000000}"/>
          </ac:spMkLst>
        </pc:spChg>
        <pc:spChg chg="mod">
          <ac:chgData name="Thúy Mai" userId="222f1c7e07c9bd7a" providerId="LiveId" clId="{CA85455D-DC5E-42F7-900A-A8F2320BAD48}" dt="2023-05-31T10:00:12.099" v="5767" actId="1076"/>
          <ac:spMkLst>
            <pc:docMk/>
            <pc:sldMk cId="1682440542" sldId="391"/>
            <ac:spMk id="18" creationId="{00000000-0000-0000-0000-000000000000}"/>
          </ac:spMkLst>
        </pc:spChg>
        <pc:spChg chg="mod">
          <ac:chgData name="Thúy Mai" userId="222f1c7e07c9bd7a" providerId="LiveId" clId="{CA85455D-DC5E-42F7-900A-A8F2320BAD48}" dt="2023-05-31T09:59:38.804" v="5754" actId="255"/>
          <ac:spMkLst>
            <pc:docMk/>
            <pc:sldMk cId="1682440542" sldId="391"/>
            <ac:spMk id="22" creationId="{00000000-0000-0000-0000-000000000000}"/>
          </ac:spMkLst>
        </pc:spChg>
        <pc:spChg chg="mod">
          <ac:chgData name="Thúy Mai" userId="222f1c7e07c9bd7a" providerId="LiveId" clId="{CA85455D-DC5E-42F7-900A-A8F2320BAD48}" dt="2023-05-31T09:59:38.804" v="5754" actId="255"/>
          <ac:spMkLst>
            <pc:docMk/>
            <pc:sldMk cId="1682440542" sldId="391"/>
            <ac:spMk id="24" creationId="{00000000-0000-0000-0000-000000000000}"/>
          </ac:spMkLst>
        </pc:spChg>
        <pc:spChg chg="mod">
          <ac:chgData name="Thúy Mai" userId="222f1c7e07c9bd7a" providerId="LiveId" clId="{CA85455D-DC5E-42F7-900A-A8F2320BAD48}" dt="2023-05-31T09:59:44.276" v="5756" actId="1076"/>
          <ac:spMkLst>
            <pc:docMk/>
            <pc:sldMk cId="1682440542" sldId="391"/>
            <ac:spMk id="25" creationId="{00000000-0000-0000-0000-000000000000}"/>
          </ac:spMkLst>
        </pc:spChg>
        <pc:spChg chg="mod">
          <ac:chgData name="Thúy Mai" userId="222f1c7e07c9bd7a" providerId="LiveId" clId="{CA85455D-DC5E-42F7-900A-A8F2320BAD48}" dt="2023-05-31T09:59:38.804" v="5754" actId="255"/>
          <ac:spMkLst>
            <pc:docMk/>
            <pc:sldMk cId="1682440542" sldId="391"/>
            <ac:spMk id="27" creationId="{00000000-0000-0000-0000-000000000000}"/>
          </ac:spMkLst>
        </pc:spChg>
        <pc:graphicFrameChg chg="add del mod">
          <ac:chgData name="Thúy Mai" userId="222f1c7e07c9bd7a" providerId="LiveId" clId="{CA85455D-DC5E-42F7-900A-A8F2320BAD48}" dt="2023-05-31T09:56:41.801" v="5674"/>
          <ac:graphicFrameMkLst>
            <pc:docMk/>
            <pc:sldMk cId="1682440542" sldId="391"/>
            <ac:graphicFrameMk id="2" creationId="{D8A55FF0-0EC5-CA7A-15FD-5308EBB5CF1B}"/>
          </ac:graphicFrameMkLst>
        </pc:graphicFrameChg>
        <pc:graphicFrameChg chg="add del mod">
          <ac:chgData name="Thúy Mai" userId="222f1c7e07c9bd7a" providerId="LiveId" clId="{CA85455D-DC5E-42F7-900A-A8F2320BAD48}" dt="2023-05-31T09:59:01.146" v="5739"/>
          <ac:graphicFrameMkLst>
            <pc:docMk/>
            <pc:sldMk cId="1682440542" sldId="391"/>
            <ac:graphicFrameMk id="6" creationId="{B73B00A4-7177-1AF2-7D95-EAF0E0CFF602}"/>
          </ac:graphicFrameMkLst>
        </pc:graphicFrameChg>
        <pc:picChg chg="ord">
          <ac:chgData name="Thúy Mai" userId="222f1c7e07c9bd7a" providerId="LiveId" clId="{CA85455D-DC5E-42F7-900A-A8F2320BAD48}" dt="2023-05-31T10:31:12.086" v="6621" actId="167"/>
          <ac:picMkLst>
            <pc:docMk/>
            <pc:sldMk cId="1682440542" sldId="391"/>
            <ac:picMk id="11" creationId="{00000000-0000-0000-0000-000000000000}"/>
          </ac:picMkLst>
        </pc:picChg>
      </pc:sldChg>
      <pc:sldChg chg="modSp add del mod ord modAnim">
        <pc:chgData name="Thúy Mai" userId="222f1c7e07c9bd7a" providerId="LiveId" clId="{CA85455D-DC5E-42F7-900A-A8F2320BAD48}" dt="2023-05-31T10:20:11.343" v="6321" actId="47"/>
        <pc:sldMkLst>
          <pc:docMk/>
          <pc:sldMk cId="3577866826" sldId="392"/>
        </pc:sldMkLst>
        <pc:spChg chg="mod">
          <ac:chgData name="Thúy Mai" userId="222f1c7e07c9bd7a" providerId="LiveId" clId="{CA85455D-DC5E-42F7-900A-A8F2320BAD48}" dt="2023-05-31T10:19:15.138" v="6307"/>
          <ac:spMkLst>
            <pc:docMk/>
            <pc:sldMk cId="3577866826" sldId="392"/>
            <ac:spMk id="16" creationId="{00000000-0000-0000-0000-000000000000}"/>
          </ac:spMkLst>
        </pc:spChg>
        <pc:spChg chg="mod">
          <ac:chgData name="Thúy Mai" userId="222f1c7e07c9bd7a" providerId="LiveId" clId="{CA85455D-DC5E-42F7-900A-A8F2320BAD48}" dt="2023-05-31T10:19:18.228" v="6310"/>
          <ac:spMkLst>
            <pc:docMk/>
            <pc:sldMk cId="3577866826" sldId="392"/>
            <ac:spMk id="17" creationId="{00000000-0000-0000-0000-000000000000}"/>
          </ac:spMkLst>
        </pc:spChg>
        <pc:spChg chg="mod">
          <ac:chgData name="Thúy Mai" userId="222f1c7e07c9bd7a" providerId="LiveId" clId="{CA85455D-DC5E-42F7-900A-A8F2320BAD48}" dt="2023-05-31T10:19:23.810" v="6316" actId="14100"/>
          <ac:spMkLst>
            <pc:docMk/>
            <pc:sldMk cId="3577866826" sldId="392"/>
            <ac:spMk id="22" creationId="{00000000-0000-0000-0000-000000000000}"/>
          </ac:spMkLst>
        </pc:spChg>
        <pc:spChg chg="mod">
          <ac:chgData name="Thúy Mai" userId="222f1c7e07c9bd7a" providerId="LiveId" clId="{CA85455D-DC5E-42F7-900A-A8F2320BAD48}" dt="2023-05-31T10:19:27.185" v="6320"/>
          <ac:spMkLst>
            <pc:docMk/>
            <pc:sldMk cId="3577866826" sldId="392"/>
            <ac:spMk id="25" creationId="{00000000-0000-0000-0000-000000000000}"/>
          </ac:spMkLst>
        </pc:spChg>
      </pc:sldChg>
      <pc:sldMasterChg chg="add del modTransition addSldLayout delSldLayout modSldLayout">
        <pc:chgData name="Thúy Mai" userId="222f1c7e07c9bd7a" providerId="LiveId" clId="{CA85455D-DC5E-42F7-900A-A8F2320BAD48}" dt="2023-05-31T10:12:30.792" v="6262"/>
        <pc:sldMasterMkLst>
          <pc:docMk/>
          <pc:sldMasterMk cId="1518548003" sldId="2147483648"/>
        </pc:sldMasterMkLst>
        <pc:sldLayoutChg chg="add del modTransition">
          <pc:chgData name="Thúy Mai" userId="222f1c7e07c9bd7a" providerId="LiveId" clId="{CA85455D-DC5E-42F7-900A-A8F2320BAD48}" dt="2023-05-31T10:12:30.792" v="6262"/>
          <pc:sldLayoutMkLst>
            <pc:docMk/>
            <pc:sldMasterMk cId="1518548003" sldId="2147483648"/>
            <pc:sldLayoutMk cId="2093205648" sldId="2147483649"/>
          </pc:sldLayoutMkLst>
        </pc:sldLayoutChg>
        <pc:sldLayoutChg chg="add del modTransition">
          <pc:chgData name="Thúy Mai" userId="222f1c7e07c9bd7a" providerId="LiveId" clId="{CA85455D-DC5E-42F7-900A-A8F2320BAD48}" dt="2023-05-31T10:12:30.792" v="6262"/>
          <pc:sldLayoutMkLst>
            <pc:docMk/>
            <pc:sldMasterMk cId="1518548003" sldId="2147483648"/>
            <pc:sldLayoutMk cId="2774392454" sldId="2147483650"/>
          </pc:sldLayoutMkLst>
        </pc:sldLayoutChg>
        <pc:sldLayoutChg chg="add del modTransition">
          <pc:chgData name="Thúy Mai" userId="222f1c7e07c9bd7a" providerId="LiveId" clId="{CA85455D-DC5E-42F7-900A-A8F2320BAD48}" dt="2023-05-31T10:12:30.792" v="6262"/>
          <pc:sldLayoutMkLst>
            <pc:docMk/>
            <pc:sldMasterMk cId="1518548003" sldId="2147483648"/>
            <pc:sldLayoutMk cId="2032023843" sldId="2147483651"/>
          </pc:sldLayoutMkLst>
        </pc:sldLayoutChg>
        <pc:sldLayoutChg chg="add del modTransition">
          <pc:chgData name="Thúy Mai" userId="222f1c7e07c9bd7a" providerId="LiveId" clId="{CA85455D-DC5E-42F7-900A-A8F2320BAD48}" dt="2023-05-31T10:12:30.792" v="6262"/>
          <pc:sldLayoutMkLst>
            <pc:docMk/>
            <pc:sldMasterMk cId="1518548003" sldId="2147483648"/>
            <pc:sldLayoutMk cId="1400310186" sldId="2147483652"/>
          </pc:sldLayoutMkLst>
        </pc:sldLayoutChg>
        <pc:sldLayoutChg chg="add del modTransition">
          <pc:chgData name="Thúy Mai" userId="222f1c7e07c9bd7a" providerId="LiveId" clId="{CA85455D-DC5E-42F7-900A-A8F2320BAD48}" dt="2023-05-31T10:12:30.792" v="6262"/>
          <pc:sldLayoutMkLst>
            <pc:docMk/>
            <pc:sldMasterMk cId="1518548003" sldId="2147483648"/>
            <pc:sldLayoutMk cId="2378976161" sldId="2147483653"/>
          </pc:sldLayoutMkLst>
        </pc:sldLayoutChg>
        <pc:sldLayoutChg chg="add del modTransition">
          <pc:chgData name="Thúy Mai" userId="222f1c7e07c9bd7a" providerId="LiveId" clId="{CA85455D-DC5E-42F7-900A-A8F2320BAD48}" dt="2023-05-31T10:12:30.792" v="6262"/>
          <pc:sldLayoutMkLst>
            <pc:docMk/>
            <pc:sldMasterMk cId="1518548003" sldId="2147483648"/>
            <pc:sldLayoutMk cId="2968208428" sldId="2147483654"/>
          </pc:sldLayoutMkLst>
        </pc:sldLayoutChg>
        <pc:sldLayoutChg chg="add del modTransition">
          <pc:chgData name="Thúy Mai" userId="222f1c7e07c9bd7a" providerId="LiveId" clId="{CA85455D-DC5E-42F7-900A-A8F2320BAD48}" dt="2023-05-31T10:12:30.792" v="6262"/>
          <pc:sldLayoutMkLst>
            <pc:docMk/>
            <pc:sldMasterMk cId="1518548003" sldId="2147483648"/>
            <pc:sldLayoutMk cId="3713969542" sldId="2147483655"/>
          </pc:sldLayoutMkLst>
        </pc:sldLayoutChg>
        <pc:sldLayoutChg chg="add del modTransition">
          <pc:chgData name="Thúy Mai" userId="222f1c7e07c9bd7a" providerId="LiveId" clId="{CA85455D-DC5E-42F7-900A-A8F2320BAD48}" dt="2023-05-31T10:12:30.792" v="6262"/>
          <pc:sldLayoutMkLst>
            <pc:docMk/>
            <pc:sldMasterMk cId="1518548003" sldId="2147483648"/>
            <pc:sldLayoutMk cId="764093113" sldId="2147483656"/>
          </pc:sldLayoutMkLst>
        </pc:sldLayoutChg>
        <pc:sldLayoutChg chg="add del modTransition">
          <pc:chgData name="Thúy Mai" userId="222f1c7e07c9bd7a" providerId="LiveId" clId="{CA85455D-DC5E-42F7-900A-A8F2320BAD48}" dt="2023-05-31T10:12:30.792" v="6262"/>
          <pc:sldLayoutMkLst>
            <pc:docMk/>
            <pc:sldMasterMk cId="1518548003" sldId="2147483648"/>
            <pc:sldLayoutMk cId="4054862581" sldId="2147483657"/>
          </pc:sldLayoutMkLst>
        </pc:sldLayoutChg>
        <pc:sldLayoutChg chg="add del modTransition">
          <pc:chgData name="Thúy Mai" userId="222f1c7e07c9bd7a" providerId="LiveId" clId="{CA85455D-DC5E-42F7-900A-A8F2320BAD48}" dt="2023-05-31T10:12:30.792" v="6262"/>
          <pc:sldLayoutMkLst>
            <pc:docMk/>
            <pc:sldMasterMk cId="1518548003" sldId="2147483648"/>
            <pc:sldLayoutMk cId="1589750372" sldId="2147483658"/>
          </pc:sldLayoutMkLst>
        </pc:sldLayoutChg>
        <pc:sldLayoutChg chg="add del modTransition">
          <pc:chgData name="Thúy Mai" userId="222f1c7e07c9bd7a" providerId="LiveId" clId="{CA85455D-DC5E-42F7-900A-A8F2320BAD48}" dt="2023-05-31T10:12:30.792" v="6262"/>
          <pc:sldLayoutMkLst>
            <pc:docMk/>
            <pc:sldMasterMk cId="1518548003" sldId="2147483648"/>
            <pc:sldLayoutMk cId="1609520712" sldId="2147483659"/>
          </pc:sldLayoutMkLst>
        </pc:sldLayoutChg>
        <pc:sldLayoutChg chg="add del modTransition">
          <pc:chgData name="Thúy Mai" userId="222f1c7e07c9bd7a" providerId="LiveId" clId="{CA85455D-DC5E-42F7-900A-A8F2320BAD48}" dt="2023-05-31T10:12:30.792" v="6262"/>
          <pc:sldLayoutMkLst>
            <pc:docMk/>
            <pc:sldMasterMk cId="1518548003" sldId="2147483648"/>
            <pc:sldLayoutMk cId="4103405686" sldId="2147483660"/>
          </pc:sldLayoutMkLst>
        </pc:sldLayoutChg>
      </pc:sldMasterChg>
      <pc:sldMasterChg chg="modTransition modSldLayout">
        <pc:chgData name="Thúy Mai" userId="222f1c7e07c9bd7a" providerId="LiveId" clId="{CA85455D-DC5E-42F7-900A-A8F2320BAD48}" dt="2023-05-31T10:12:30.792" v="6262"/>
        <pc:sldMasterMkLst>
          <pc:docMk/>
          <pc:sldMasterMk cId="2663005219" sldId="2147483661"/>
        </pc:sldMasterMkLst>
        <pc:sldLayoutChg chg="modTransition">
          <pc:chgData name="Thúy Mai" userId="222f1c7e07c9bd7a" providerId="LiveId" clId="{CA85455D-DC5E-42F7-900A-A8F2320BAD48}" dt="2023-05-31T10:12:30.792" v="6262"/>
          <pc:sldLayoutMkLst>
            <pc:docMk/>
            <pc:sldMasterMk cId="2663005219" sldId="2147483661"/>
            <pc:sldLayoutMk cId="4021685752" sldId="2147483662"/>
          </pc:sldLayoutMkLst>
        </pc:sldLayoutChg>
        <pc:sldLayoutChg chg="modTransition">
          <pc:chgData name="Thúy Mai" userId="222f1c7e07c9bd7a" providerId="LiveId" clId="{CA85455D-DC5E-42F7-900A-A8F2320BAD48}" dt="2023-05-31T10:12:30.792" v="6262"/>
          <pc:sldLayoutMkLst>
            <pc:docMk/>
            <pc:sldMasterMk cId="2663005219" sldId="2147483661"/>
            <pc:sldLayoutMk cId="543969252" sldId="2147483663"/>
          </pc:sldLayoutMkLst>
        </pc:sldLayoutChg>
        <pc:sldLayoutChg chg="modTransition">
          <pc:chgData name="Thúy Mai" userId="222f1c7e07c9bd7a" providerId="LiveId" clId="{CA85455D-DC5E-42F7-900A-A8F2320BAD48}" dt="2023-05-31T10:12:30.792" v="6262"/>
          <pc:sldLayoutMkLst>
            <pc:docMk/>
            <pc:sldMasterMk cId="2663005219" sldId="2147483661"/>
            <pc:sldLayoutMk cId="3577075083" sldId="2147483664"/>
          </pc:sldLayoutMkLst>
        </pc:sldLayoutChg>
      </pc:sldMasterChg>
      <pc:sldMasterChg chg="add del modTransition addSldLayout delSldLayout modSldLayout">
        <pc:chgData name="Thúy Mai" userId="222f1c7e07c9bd7a" providerId="LiveId" clId="{CA85455D-DC5E-42F7-900A-A8F2320BAD48}" dt="2023-05-29T07:46:12.579" v="3705" actId="2696"/>
        <pc:sldMasterMkLst>
          <pc:docMk/>
          <pc:sldMasterMk cId="1440260675" sldId="2147483665"/>
        </pc:sldMasterMkLst>
        <pc:sldLayoutChg chg="add del modTransition">
          <pc:chgData name="Thúy Mai" userId="222f1c7e07c9bd7a" providerId="LiveId" clId="{CA85455D-DC5E-42F7-900A-A8F2320BAD48}" dt="2023-05-29T07:46:12.579" v="3705" actId="2696"/>
          <pc:sldLayoutMkLst>
            <pc:docMk/>
            <pc:sldMasterMk cId="1440260675" sldId="2147483665"/>
            <pc:sldLayoutMk cId="21734218" sldId="2147483666"/>
          </pc:sldLayoutMkLst>
        </pc:sldLayoutChg>
        <pc:sldLayoutChg chg="add del modTransition">
          <pc:chgData name="Thúy Mai" userId="222f1c7e07c9bd7a" providerId="LiveId" clId="{CA85455D-DC5E-42F7-900A-A8F2320BAD48}" dt="2023-05-29T07:46:12.579" v="3705" actId="2696"/>
          <pc:sldLayoutMkLst>
            <pc:docMk/>
            <pc:sldMasterMk cId="1440260675" sldId="2147483665"/>
            <pc:sldLayoutMk cId="4266394921" sldId="2147483667"/>
          </pc:sldLayoutMkLst>
        </pc:sldLayoutChg>
        <pc:sldLayoutChg chg="add del modTransition">
          <pc:chgData name="Thúy Mai" userId="222f1c7e07c9bd7a" providerId="LiveId" clId="{CA85455D-DC5E-42F7-900A-A8F2320BAD48}" dt="2023-05-29T07:46:12.579" v="3705" actId="2696"/>
          <pc:sldLayoutMkLst>
            <pc:docMk/>
            <pc:sldMasterMk cId="1440260675" sldId="2147483665"/>
            <pc:sldLayoutMk cId="1901552480" sldId="2147483668"/>
          </pc:sldLayoutMkLst>
        </pc:sldLayoutChg>
        <pc:sldLayoutChg chg="add del modTransition">
          <pc:chgData name="Thúy Mai" userId="222f1c7e07c9bd7a" providerId="LiveId" clId="{CA85455D-DC5E-42F7-900A-A8F2320BAD48}" dt="2023-05-29T07:46:12.579" v="3705" actId="2696"/>
          <pc:sldLayoutMkLst>
            <pc:docMk/>
            <pc:sldMasterMk cId="1440260675" sldId="2147483665"/>
            <pc:sldLayoutMk cId="3175225312" sldId="2147483669"/>
          </pc:sldLayoutMkLst>
        </pc:sldLayoutChg>
        <pc:sldLayoutChg chg="add del modTransition">
          <pc:chgData name="Thúy Mai" userId="222f1c7e07c9bd7a" providerId="LiveId" clId="{CA85455D-DC5E-42F7-900A-A8F2320BAD48}" dt="2023-05-29T07:46:12.579" v="3705" actId="2696"/>
          <pc:sldLayoutMkLst>
            <pc:docMk/>
            <pc:sldMasterMk cId="1440260675" sldId="2147483665"/>
            <pc:sldLayoutMk cId="75868244" sldId="2147483670"/>
          </pc:sldLayoutMkLst>
        </pc:sldLayoutChg>
        <pc:sldLayoutChg chg="add del modTransition">
          <pc:chgData name="Thúy Mai" userId="222f1c7e07c9bd7a" providerId="LiveId" clId="{CA85455D-DC5E-42F7-900A-A8F2320BAD48}" dt="2023-05-29T07:46:12.579" v="3705" actId="2696"/>
          <pc:sldLayoutMkLst>
            <pc:docMk/>
            <pc:sldMasterMk cId="1440260675" sldId="2147483665"/>
            <pc:sldLayoutMk cId="4117061524" sldId="2147483671"/>
          </pc:sldLayoutMkLst>
        </pc:sldLayoutChg>
        <pc:sldLayoutChg chg="add del modTransition">
          <pc:chgData name="Thúy Mai" userId="222f1c7e07c9bd7a" providerId="LiveId" clId="{CA85455D-DC5E-42F7-900A-A8F2320BAD48}" dt="2023-05-29T07:46:12.579" v="3705" actId="2696"/>
          <pc:sldLayoutMkLst>
            <pc:docMk/>
            <pc:sldMasterMk cId="1440260675" sldId="2147483665"/>
            <pc:sldLayoutMk cId="3585306953" sldId="2147483672"/>
          </pc:sldLayoutMkLst>
        </pc:sldLayoutChg>
        <pc:sldLayoutChg chg="add del modTransition">
          <pc:chgData name="Thúy Mai" userId="222f1c7e07c9bd7a" providerId="LiveId" clId="{CA85455D-DC5E-42F7-900A-A8F2320BAD48}" dt="2023-05-29T07:46:12.579" v="3705" actId="2696"/>
          <pc:sldLayoutMkLst>
            <pc:docMk/>
            <pc:sldMasterMk cId="1440260675" sldId="2147483665"/>
            <pc:sldLayoutMk cId="2615958852" sldId="2147483673"/>
          </pc:sldLayoutMkLst>
        </pc:sldLayoutChg>
        <pc:sldLayoutChg chg="add del modTransition">
          <pc:chgData name="Thúy Mai" userId="222f1c7e07c9bd7a" providerId="LiveId" clId="{CA85455D-DC5E-42F7-900A-A8F2320BAD48}" dt="2023-05-29T07:46:12.579" v="3705" actId="2696"/>
          <pc:sldLayoutMkLst>
            <pc:docMk/>
            <pc:sldMasterMk cId="1440260675" sldId="2147483665"/>
            <pc:sldLayoutMk cId="558875512" sldId="2147483674"/>
          </pc:sldLayoutMkLst>
        </pc:sldLayoutChg>
        <pc:sldLayoutChg chg="add del modTransition">
          <pc:chgData name="Thúy Mai" userId="222f1c7e07c9bd7a" providerId="LiveId" clId="{CA85455D-DC5E-42F7-900A-A8F2320BAD48}" dt="2023-05-29T07:46:12.579" v="3705" actId="2696"/>
          <pc:sldLayoutMkLst>
            <pc:docMk/>
            <pc:sldMasterMk cId="1440260675" sldId="2147483665"/>
            <pc:sldLayoutMk cId="1798090022" sldId="2147483675"/>
          </pc:sldLayoutMkLst>
        </pc:sldLayoutChg>
        <pc:sldLayoutChg chg="add del modTransition">
          <pc:chgData name="Thúy Mai" userId="222f1c7e07c9bd7a" providerId="LiveId" clId="{CA85455D-DC5E-42F7-900A-A8F2320BAD48}" dt="2023-05-29T07:46:12.579" v="3705" actId="2696"/>
          <pc:sldLayoutMkLst>
            <pc:docMk/>
            <pc:sldMasterMk cId="1440260675" sldId="2147483665"/>
            <pc:sldLayoutMk cId="155905729" sldId="214748367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7F2B2-C81D-4948-9EDF-568F71B89931}" type="datetimeFigureOut">
              <a:rPr lang="zh-CN" altLang="en-US" smtClean="0"/>
              <a:t>2025/8/29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8009E-218E-4EEF-9489-D323FC6996E4}" type="slidenum">
              <a:rPr lang="zh-CN" altLang="en-US" smtClean="0"/>
              <a:t>‹#›</a:t>
            </a:fld>
            <a:endParaRPr lang="zh-CN" altLang="en-US"/>
          </a:p>
        </p:txBody>
      </p:sp>
    </p:spTree>
    <p:extLst>
      <p:ext uri="{BB962C8B-B14F-4D97-AF65-F5344CB8AC3E}">
        <p14:creationId xmlns:p14="http://schemas.microsoft.com/office/powerpoint/2010/main" val="3342870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99C05A8-2E32-4C24-8A1A-04D3D9F181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F8EF6CA8-0529-4D94-9622-9EA0245D626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BD7469B-889F-4044-9244-CD2B83034C79}"/>
              </a:ext>
            </a:extLst>
          </p:cNvPr>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t>2025/8/29</a:t>
            </a:fld>
            <a:endParaRPr lang="zh-CN" altLang="en-US"/>
          </a:p>
        </p:txBody>
      </p:sp>
      <p:sp>
        <p:nvSpPr>
          <p:cNvPr id="5" name="页脚占位符 4">
            <a:extLst>
              <a:ext uri="{FF2B5EF4-FFF2-40B4-BE49-F238E27FC236}">
                <a16:creationId xmlns:a16="http://schemas.microsoft.com/office/drawing/2014/main" xmlns="" id="{553B46E1-240C-4826-BC5B-3CE90EDB3D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ADF0142-D141-49C5-A417-9CE0CF375124}"/>
              </a:ext>
            </a:extLst>
          </p:cNvPr>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t>‹#›</a:t>
            </a:fld>
            <a:endParaRPr lang="zh-CN" altLang="en-US"/>
          </a:p>
        </p:txBody>
      </p:sp>
    </p:spTree>
    <p:extLst>
      <p:ext uri="{BB962C8B-B14F-4D97-AF65-F5344CB8AC3E}">
        <p14:creationId xmlns:p14="http://schemas.microsoft.com/office/powerpoint/2010/main" val="2093205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4D39CFB-9CC6-443C-8BE0-7F8765C8D8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5BBE96B-7D74-48BC-9F49-C5D35792B5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C7C54B76-C4B1-4B6F-BFE9-AFA93371FC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473BD73-FDAA-4757-86E6-ACD965E5B16B}"/>
              </a:ext>
            </a:extLst>
          </p:cNvPr>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t>2025/8/29</a:t>
            </a:fld>
            <a:endParaRPr lang="zh-CN" altLang="en-US"/>
          </a:p>
        </p:txBody>
      </p:sp>
      <p:sp>
        <p:nvSpPr>
          <p:cNvPr id="6" name="页脚占位符 5">
            <a:extLst>
              <a:ext uri="{FF2B5EF4-FFF2-40B4-BE49-F238E27FC236}">
                <a16:creationId xmlns:a16="http://schemas.microsoft.com/office/drawing/2014/main" xmlns="" id="{889CB0BD-D9F8-486B-AD85-9DFBA9E9A0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26534DC-8ADB-4580-BB5E-AE2C3EB8FA7D}"/>
              </a:ext>
            </a:extLst>
          </p:cNvPr>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t>‹#›</a:t>
            </a:fld>
            <a:endParaRPr lang="zh-CN" altLang="en-US"/>
          </a:p>
        </p:txBody>
      </p:sp>
    </p:spTree>
    <p:extLst>
      <p:ext uri="{BB962C8B-B14F-4D97-AF65-F5344CB8AC3E}">
        <p14:creationId xmlns:p14="http://schemas.microsoft.com/office/powerpoint/2010/main" val="4054862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FD1AC1-E1E1-46A1-9F0C-F8F253A6936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4E2E949D-A517-4578-9DAB-F9E04A3B3E0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C6C901F-E2D5-410B-8142-341A28BAFEB9}"/>
              </a:ext>
            </a:extLst>
          </p:cNvPr>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t>2025/8/29</a:t>
            </a:fld>
            <a:endParaRPr lang="zh-CN" altLang="en-US"/>
          </a:p>
        </p:txBody>
      </p:sp>
      <p:sp>
        <p:nvSpPr>
          <p:cNvPr id="5" name="页脚占位符 4">
            <a:extLst>
              <a:ext uri="{FF2B5EF4-FFF2-40B4-BE49-F238E27FC236}">
                <a16:creationId xmlns:a16="http://schemas.microsoft.com/office/drawing/2014/main" xmlns="" id="{AD3BA70A-6611-466E-94BA-5548B6C9755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00B061A-70D3-4D29-903F-6234358BE2BE}"/>
              </a:ext>
            </a:extLst>
          </p:cNvPr>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t>‹#›</a:t>
            </a:fld>
            <a:endParaRPr lang="zh-CN" altLang="en-US"/>
          </a:p>
        </p:txBody>
      </p:sp>
    </p:spTree>
    <p:extLst>
      <p:ext uri="{BB962C8B-B14F-4D97-AF65-F5344CB8AC3E}">
        <p14:creationId xmlns:p14="http://schemas.microsoft.com/office/powerpoint/2010/main" val="158975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A20C473B-421E-44DD-A73A-C876C89A590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250054B-CBBC-4659-980B-C7626B377FA2}"/>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4663CF6-C057-44A3-98A4-1561EE4A0A5F}"/>
              </a:ext>
            </a:extLst>
          </p:cNvPr>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t>2025/8/29</a:t>
            </a:fld>
            <a:endParaRPr lang="zh-CN" altLang="en-US"/>
          </a:p>
        </p:txBody>
      </p:sp>
      <p:sp>
        <p:nvSpPr>
          <p:cNvPr id="5" name="页脚占位符 4">
            <a:extLst>
              <a:ext uri="{FF2B5EF4-FFF2-40B4-BE49-F238E27FC236}">
                <a16:creationId xmlns:a16="http://schemas.microsoft.com/office/drawing/2014/main" xmlns="" id="{024F5477-95A3-430A-8B02-E2E613B5D7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A1E2F62-26C8-4FDF-8DC7-CFCC4C8B6E16}"/>
              </a:ext>
            </a:extLst>
          </p:cNvPr>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t>‹#›</a:t>
            </a:fld>
            <a:endParaRPr lang="zh-CN" altLang="en-US"/>
          </a:p>
        </p:txBody>
      </p:sp>
    </p:spTree>
    <p:extLst>
      <p:ext uri="{BB962C8B-B14F-4D97-AF65-F5344CB8AC3E}">
        <p14:creationId xmlns:p14="http://schemas.microsoft.com/office/powerpoint/2010/main" val="1609520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atin typeface="Arial" panose="020B0604020202020204" pitchFamily="34" charset="0"/>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fld id="{2E3AAC11-D570-4EA9-AFC0-30FB72BA45EB}" type="datetimeFigureOut">
              <a:rPr lang="zh-CN" altLang="en-US" smtClean="0">
                <a:solidFill>
                  <a:prstClr val="black"/>
                </a:solidFill>
              </a:rPr>
              <a:pPr/>
              <a:t>2025/8/29</a:t>
            </a:fld>
            <a:endParaRPr lang="zh-CN" altLang="en-US" dirty="0">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endParaRPr lang="zh-CN" altLang="en-US" dirty="0">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fld id="{55ECCFAA-F4FB-487C-9F1E-C8836D0C3DC9}"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40216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lvl1pPr>
              <a:defRPr>
                <a:latin typeface="Arial" panose="020B0604020202020204" pitchFamily="34" charset="0"/>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fld id="{2E3AAC11-D570-4EA9-AFC0-30FB72BA45EB}" type="datetimeFigureOut">
              <a:rPr lang="zh-CN" altLang="en-US" smtClean="0">
                <a:solidFill>
                  <a:prstClr val="black"/>
                </a:solidFill>
              </a:rPr>
              <a:pPr/>
              <a:t>2025/8/29</a:t>
            </a:fld>
            <a:endParaRPr lang="zh-CN" altLang="en-US" dirty="0">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endParaRPr lang="zh-CN" altLang="en-US" dirty="0">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fld id="{55ECCFAA-F4FB-487C-9F1E-C8836D0C3DC9}"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54396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07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1112284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1666968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1357999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261675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4417647-EE01-4446-BAA7-83336301658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3967774-3BFF-4173-85AD-F5D71D71D9B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CF45905-7969-4354-B836-039BCCD92383}"/>
              </a:ext>
            </a:extLst>
          </p:cNvPr>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t>2025/8/29</a:t>
            </a:fld>
            <a:endParaRPr lang="zh-CN" altLang="en-US"/>
          </a:p>
        </p:txBody>
      </p:sp>
      <p:sp>
        <p:nvSpPr>
          <p:cNvPr id="5" name="页脚占位符 4">
            <a:extLst>
              <a:ext uri="{FF2B5EF4-FFF2-40B4-BE49-F238E27FC236}">
                <a16:creationId xmlns:a16="http://schemas.microsoft.com/office/drawing/2014/main" xmlns="" id="{649DE830-376F-464B-8C1A-03C3FEC187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07B1709-A091-4C28-92EA-3F85970B7EFB}"/>
              </a:ext>
            </a:extLst>
          </p:cNvPr>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t>‹#›</a:t>
            </a:fld>
            <a:endParaRPr lang="zh-CN" altLang="en-US"/>
          </a:p>
        </p:txBody>
      </p:sp>
    </p:spTree>
    <p:extLst>
      <p:ext uri="{BB962C8B-B14F-4D97-AF65-F5344CB8AC3E}">
        <p14:creationId xmlns:p14="http://schemas.microsoft.com/office/powerpoint/2010/main" val="2774392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3162819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11" name="TextBox 9">
            <a:extLst>
              <a:ext uri="{FF2B5EF4-FFF2-40B4-BE49-F238E27FC236}">
                <a16:creationId xmlns:a16="http://schemas.microsoft.com/office/drawing/2014/main" xmlns="" id="{44885A11-BEF0-25A8-4CC2-5AF1D866FF83}"/>
              </a:ext>
            </a:extLst>
          </p:cNvPr>
          <p:cNvSpPr txBox="1"/>
          <p:nvPr userDrawn="1"/>
        </p:nvSpPr>
        <p:spPr>
          <a:xfrm>
            <a:off x="1806104" y="6721475"/>
            <a:ext cx="1224136"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下载</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http://www.1ppt.com/xiazai/</a:t>
            </a:r>
          </a:p>
        </p:txBody>
      </p:sp>
    </p:spTree>
    <p:extLst>
      <p:ext uri="{BB962C8B-B14F-4D97-AF65-F5344CB8AC3E}">
        <p14:creationId xmlns:p14="http://schemas.microsoft.com/office/powerpoint/2010/main" val="1834672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286588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D3D1A35-A4F7-40B7-B172-653519CA73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9"/>
          </a:xfrm>
          <a:prstGeom prst="rect">
            <a:avLst/>
          </a:prstGeom>
        </p:spPr>
      </p:pic>
      <p:sp>
        <p:nvSpPr>
          <p:cNvPr id="6" name="矩形: 圆角 5">
            <a:extLst>
              <a:ext uri="{FF2B5EF4-FFF2-40B4-BE49-F238E27FC236}">
                <a16:creationId xmlns:a16="http://schemas.microsoft.com/office/drawing/2014/main" xmlns="" id="{DF1D55DC-85C4-4EF3-BAA9-B3DC3026C5A7}"/>
              </a:ext>
            </a:extLst>
          </p:cNvPr>
          <p:cNvSpPr/>
          <p:nvPr userDrawn="1"/>
        </p:nvSpPr>
        <p:spPr>
          <a:xfrm>
            <a:off x="262466" y="237595"/>
            <a:ext cx="11667067" cy="6382808"/>
          </a:xfrm>
          <a:prstGeom prst="roundRect">
            <a:avLst>
              <a:gd name="adj" fmla="val 0"/>
            </a:avLst>
          </a:prstGeom>
          <a:gradFill>
            <a:gsLst>
              <a:gs pos="17000">
                <a:schemeClr val="bg1">
                  <a:alpha val="93000"/>
                </a:schemeClr>
              </a:gs>
              <a:gs pos="52000">
                <a:srgbClr val="FFFFFF">
                  <a:alpha val="95000"/>
                </a:srgbClr>
              </a:gs>
              <a:gs pos="93000">
                <a:schemeClr val="bg1">
                  <a:alpha val="9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n-lt"/>
              <a:cs typeface="+mn-cs"/>
            </a:endParaRPr>
          </a:p>
        </p:txBody>
      </p:sp>
    </p:spTree>
    <p:extLst>
      <p:ext uri="{BB962C8B-B14F-4D97-AF65-F5344CB8AC3E}">
        <p14:creationId xmlns:p14="http://schemas.microsoft.com/office/powerpoint/2010/main" val="2930510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7EAF5636-78ED-B58F-452F-4F56FE02D3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473650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1157619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957252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548691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1875850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835394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D25CDAB-FBF4-4EAA-AED5-C55BF4AA03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D1BC463C-1E4B-4638-8D9F-1014DB1678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EF0D89D7-40FE-44DC-8987-0B504750B32E}"/>
              </a:ext>
            </a:extLst>
          </p:cNvPr>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t>2025/8/29</a:t>
            </a:fld>
            <a:endParaRPr lang="zh-CN" altLang="en-US"/>
          </a:p>
        </p:txBody>
      </p:sp>
      <p:sp>
        <p:nvSpPr>
          <p:cNvPr id="5" name="页脚占位符 4">
            <a:extLst>
              <a:ext uri="{FF2B5EF4-FFF2-40B4-BE49-F238E27FC236}">
                <a16:creationId xmlns:a16="http://schemas.microsoft.com/office/drawing/2014/main" xmlns="" id="{D7DA1EF6-B5CF-464D-A03F-0F2478095D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1800FE7-B7DC-4A99-9393-69D23F98E454}"/>
              </a:ext>
            </a:extLst>
          </p:cNvPr>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t>‹#›</a:t>
            </a:fld>
            <a:endParaRPr lang="zh-CN" altLang="en-US"/>
          </a:p>
        </p:txBody>
      </p:sp>
    </p:spTree>
    <p:extLst>
      <p:ext uri="{BB962C8B-B14F-4D97-AF65-F5344CB8AC3E}">
        <p14:creationId xmlns:p14="http://schemas.microsoft.com/office/powerpoint/2010/main" val="2032023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1513467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2813220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3810879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16119699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11" name="TextBox 9">
            <a:extLst>
              <a:ext uri="{FF2B5EF4-FFF2-40B4-BE49-F238E27FC236}">
                <a16:creationId xmlns:a16="http://schemas.microsoft.com/office/drawing/2014/main" xmlns="" id="{44885A11-BEF0-25A8-4CC2-5AF1D866FF83}"/>
              </a:ext>
            </a:extLst>
          </p:cNvPr>
          <p:cNvSpPr txBox="1"/>
          <p:nvPr userDrawn="1"/>
        </p:nvSpPr>
        <p:spPr>
          <a:xfrm>
            <a:off x="1806104" y="6721475"/>
            <a:ext cx="1224136"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下载</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http://www.1ppt.com/xiazai/</a:t>
            </a:r>
          </a:p>
        </p:txBody>
      </p:sp>
    </p:spTree>
    <p:extLst>
      <p:ext uri="{BB962C8B-B14F-4D97-AF65-F5344CB8AC3E}">
        <p14:creationId xmlns:p14="http://schemas.microsoft.com/office/powerpoint/2010/main" val="3666709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10084068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D3D1A35-A4F7-40B7-B172-653519CA73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9"/>
          </a:xfrm>
          <a:prstGeom prst="rect">
            <a:avLst/>
          </a:prstGeom>
        </p:spPr>
      </p:pic>
      <p:sp>
        <p:nvSpPr>
          <p:cNvPr id="6" name="矩形: 圆角 5">
            <a:extLst>
              <a:ext uri="{FF2B5EF4-FFF2-40B4-BE49-F238E27FC236}">
                <a16:creationId xmlns:a16="http://schemas.microsoft.com/office/drawing/2014/main" xmlns="" id="{DF1D55DC-85C4-4EF3-BAA9-B3DC3026C5A7}"/>
              </a:ext>
            </a:extLst>
          </p:cNvPr>
          <p:cNvSpPr/>
          <p:nvPr userDrawn="1"/>
        </p:nvSpPr>
        <p:spPr>
          <a:xfrm>
            <a:off x="262466" y="237595"/>
            <a:ext cx="11667067" cy="6382808"/>
          </a:xfrm>
          <a:prstGeom prst="roundRect">
            <a:avLst>
              <a:gd name="adj" fmla="val 0"/>
            </a:avLst>
          </a:prstGeom>
          <a:gradFill>
            <a:gsLst>
              <a:gs pos="17000">
                <a:schemeClr val="bg1">
                  <a:alpha val="93000"/>
                </a:schemeClr>
              </a:gs>
              <a:gs pos="52000">
                <a:srgbClr val="FFFFFF">
                  <a:alpha val="95000"/>
                </a:srgbClr>
              </a:gs>
              <a:gs pos="93000">
                <a:schemeClr val="bg1">
                  <a:alpha val="9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n-lt"/>
              <a:cs typeface="+mn-cs"/>
            </a:endParaRPr>
          </a:p>
        </p:txBody>
      </p:sp>
    </p:spTree>
    <p:extLst>
      <p:ext uri="{BB962C8B-B14F-4D97-AF65-F5344CB8AC3E}">
        <p14:creationId xmlns:p14="http://schemas.microsoft.com/office/powerpoint/2010/main" val="1764512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7EAF5636-78ED-B58F-452F-4F56FE02D3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2206118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758057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3626665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9A39BF0-F827-4E8B-B940-8CD1D838D89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FD950AE-DA1E-45E6-A961-1378C4A9D27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AD6AE50-0373-4548-944F-89B4139EE1A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BB5B669-DFA6-434B-B6E3-A2F65BD017EA}"/>
              </a:ext>
            </a:extLst>
          </p:cNvPr>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t>2025/8/29</a:t>
            </a:fld>
            <a:endParaRPr lang="zh-CN" altLang="en-US"/>
          </a:p>
        </p:txBody>
      </p:sp>
      <p:sp>
        <p:nvSpPr>
          <p:cNvPr id="6" name="页脚占位符 5">
            <a:extLst>
              <a:ext uri="{FF2B5EF4-FFF2-40B4-BE49-F238E27FC236}">
                <a16:creationId xmlns:a16="http://schemas.microsoft.com/office/drawing/2014/main" xmlns="" id="{75156D82-A0AB-4408-8C0E-CB3BB36AB1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0946DD33-4D4E-4739-BD37-A76AD20844F3}"/>
              </a:ext>
            </a:extLst>
          </p:cNvPr>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t>‹#›</a:t>
            </a:fld>
            <a:endParaRPr lang="zh-CN" altLang="en-US"/>
          </a:p>
        </p:txBody>
      </p:sp>
    </p:spTree>
    <p:extLst>
      <p:ext uri="{BB962C8B-B14F-4D97-AF65-F5344CB8AC3E}">
        <p14:creationId xmlns:p14="http://schemas.microsoft.com/office/powerpoint/2010/main" val="1400310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8053133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2873389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1694DD7-6B64-4CC4-90C8-B68D525234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36E106-475A-4450-96A0-5E8B5739B3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B56AB2DC-8364-4DE7-866D-2C57480C87B6}"/>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E424009-2AF8-47DD-A800-AFE78B5CAB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7A231C06-AC02-4766-8271-F3BCED0A155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D4AEE86-A472-4C63-BC70-C409FC7C5B4B}"/>
              </a:ext>
            </a:extLst>
          </p:cNvPr>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t>2025/8/29</a:t>
            </a:fld>
            <a:endParaRPr lang="zh-CN" altLang="en-US"/>
          </a:p>
        </p:txBody>
      </p:sp>
      <p:sp>
        <p:nvSpPr>
          <p:cNvPr id="8" name="页脚占位符 7">
            <a:extLst>
              <a:ext uri="{FF2B5EF4-FFF2-40B4-BE49-F238E27FC236}">
                <a16:creationId xmlns:a16="http://schemas.microsoft.com/office/drawing/2014/main" xmlns="" id="{779019E6-ECB0-465C-A2EA-F18F6B563F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7DAACB4C-AB3E-460F-819F-82DD5A2424ED}"/>
              </a:ext>
            </a:extLst>
          </p:cNvPr>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t>‹#›</a:t>
            </a:fld>
            <a:endParaRPr lang="zh-CN" altLang="en-US"/>
          </a:p>
        </p:txBody>
      </p:sp>
    </p:spTree>
    <p:extLst>
      <p:ext uri="{BB962C8B-B14F-4D97-AF65-F5344CB8AC3E}">
        <p14:creationId xmlns:p14="http://schemas.microsoft.com/office/powerpoint/2010/main" val="2378976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1694DD7-6B64-4CC4-90C8-B68D525234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36E106-475A-4450-96A0-5E8B5739B3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B56AB2DC-8364-4DE7-866D-2C57480C87B6}"/>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E424009-2AF8-47DD-A800-AFE78B5CAB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7A231C06-AC02-4766-8271-F3BCED0A155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D4AEE86-A472-4C63-BC70-C409FC7C5B4B}"/>
              </a:ext>
            </a:extLst>
          </p:cNvPr>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t>2025/8/29</a:t>
            </a:fld>
            <a:endParaRPr lang="zh-CN" altLang="en-US"/>
          </a:p>
        </p:txBody>
      </p:sp>
      <p:sp>
        <p:nvSpPr>
          <p:cNvPr id="8" name="页脚占位符 7">
            <a:extLst>
              <a:ext uri="{FF2B5EF4-FFF2-40B4-BE49-F238E27FC236}">
                <a16:creationId xmlns:a16="http://schemas.microsoft.com/office/drawing/2014/main" xmlns="" id="{779019E6-ECB0-465C-A2EA-F18F6B563F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7DAACB4C-AB3E-460F-819F-82DD5A2424ED}"/>
              </a:ext>
            </a:extLst>
          </p:cNvPr>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t>‹#›</a:t>
            </a:fld>
            <a:endParaRPr lang="zh-CN" altLang="en-US"/>
          </a:p>
        </p:txBody>
      </p:sp>
      <p:sp>
        <p:nvSpPr>
          <p:cNvPr id="11" name="TextBox 10"/>
          <p:cNvSpPr txBox="1"/>
          <p:nvPr userDrawn="1"/>
        </p:nvSpPr>
        <p:spPr>
          <a:xfrm>
            <a:off x="2098204" y="6739570"/>
            <a:ext cx="1224136" cy="118430"/>
          </a:xfrm>
          <a:prstGeom prst="rect">
            <a:avLst/>
          </a:prstGeom>
          <a:noFill/>
        </p:spPr>
        <p:txBody>
          <a:bodyPr wrap="square" rtlCol="0">
            <a:spAutoFit/>
          </a:bodyPr>
          <a:lstStyle/>
          <a:p>
            <a:pPr>
              <a:lnSpc>
                <a:spcPct val="200000"/>
              </a:lnSpc>
            </a:pPr>
            <a:r>
              <a:rPr lang="en-US" altLang="zh-CN" sz="100" dirty="0">
                <a:solidFill>
                  <a:prstClr val="black"/>
                </a:solidFill>
                <a:latin typeface="微软雅黑" panose="020B0503020204020204" pitchFamily="34" charset="-122"/>
                <a:hlinkClick r:id="rId2"/>
              </a:rPr>
              <a:t>PPT</a:t>
            </a:r>
            <a:r>
              <a:rPr lang="zh-CN" altLang="en-US" sz="100" dirty="0">
                <a:solidFill>
                  <a:prstClr val="black"/>
                </a:solidFill>
                <a:latin typeface="微软雅黑" panose="020B0503020204020204" pitchFamily="34" charset="-122"/>
                <a:hlinkClick r:id="rId2"/>
              </a:rPr>
              <a:t>下载</a:t>
            </a:r>
            <a:r>
              <a:rPr lang="zh-CN" altLang="en-US" sz="100" dirty="0">
                <a:solidFill>
                  <a:prstClr val="black"/>
                </a:solidFill>
                <a:latin typeface="微软雅黑" panose="020B0503020204020204" pitchFamily="34" charset="-122"/>
              </a:rPr>
              <a:t> </a:t>
            </a:r>
            <a:r>
              <a:rPr lang="en-US" altLang="zh-CN" sz="100" dirty="0">
                <a:solidFill>
                  <a:prstClr val="black"/>
                </a:solidFill>
                <a:latin typeface="微软雅黑" panose="020B0503020204020204" pitchFamily="34" charset="-122"/>
              </a:rPr>
              <a:t>http://www.1ppt.com/xiazai/</a:t>
            </a:r>
          </a:p>
        </p:txBody>
      </p:sp>
    </p:spTree>
    <p:extLst>
      <p:ext uri="{BB962C8B-B14F-4D97-AF65-F5344CB8AC3E}">
        <p14:creationId xmlns:p14="http://schemas.microsoft.com/office/powerpoint/2010/main" val="410340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CE663C-AE46-4725-B5E2-0221E63BAE6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7023481-BEF4-4554-A102-3B857BDE570F}"/>
              </a:ext>
            </a:extLst>
          </p:cNvPr>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t>2025/8/29</a:t>
            </a:fld>
            <a:endParaRPr lang="zh-CN" altLang="en-US"/>
          </a:p>
        </p:txBody>
      </p:sp>
      <p:sp>
        <p:nvSpPr>
          <p:cNvPr id="4" name="页脚占位符 3">
            <a:extLst>
              <a:ext uri="{FF2B5EF4-FFF2-40B4-BE49-F238E27FC236}">
                <a16:creationId xmlns:a16="http://schemas.microsoft.com/office/drawing/2014/main" xmlns="" id="{305D77A6-0E1C-44B7-BD49-5C8BF2E57E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508377DA-194B-48CB-B68E-D2E1F5AF2FB3}"/>
              </a:ext>
            </a:extLst>
          </p:cNvPr>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t>‹#›</a:t>
            </a:fld>
            <a:endParaRPr lang="zh-CN" altLang="en-US"/>
          </a:p>
        </p:txBody>
      </p:sp>
    </p:spTree>
    <p:extLst>
      <p:ext uri="{BB962C8B-B14F-4D97-AF65-F5344CB8AC3E}">
        <p14:creationId xmlns:p14="http://schemas.microsoft.com/office/powerpoint/2010/main" val="2968208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9192988-23BA-44B4-9D88-5DCCC2F3878D}"/>
              </a:ext>
            </a:extLst>
          </p:cNvPr>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t>2025/8/29</a:t>
            </a:fld>
            <a:endParaRPr lang="zh-CN" altLang="en-US"/>
          </a:p>
        </p:txBody>
      </p:sp>
      <p:sp>
        <p:nvSpPr>
          <p:cNvPr id="3" name="页脚占位符 2">
            <a:extLst>
              <a:ext uri="{FF2B5EF4-FFF2-40B4-BE49-F238E27FC236}">
                <a16:creationId xmlns:a16="http://schemas.microsoft.com/office/drawing/2014/main" xmlns="" id="{5BE1A062-4D86-4AE2-A237-80470F7395A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3E5E99BB-AF39-44FB-A1D2-3F3574219123}"/>
              </a:ext>
            </a:extLst>
          </p:cNvPr>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t>‹#›</a:t>
            </a:fld>
            <a:endParaRPr lang="zh-CN" altLang="en-US"/>
          </a:p>
        </p:txBody>
      </p:sp>
    </p:spTree>
    <p:extLst>
      <p:ext uri="{BB962C8B-B14F-4D97-AF65-F5344CB8AC3E}">
        <p14:creationId xmlns:p14="http://schemas.microsoft.com/office/powerpoint/2010/main" val="3713969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D35C9D-F050-4DB0-92E2-BE4CDCD009A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79804DD-5BEC-4531-ABD9-444F0D2A8E8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A0439DE-2E79-4984-832C-B87FA3BCCB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7042D77-71C2-416B-8817-95772A42B304}"/>
              </a:ext>
            </a:extLst>
          </p:cNvPr>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t>2025/8/29</a:t>
            </a:fld>
            <a:endParaRPr lang="zh-CN" altLang="en-US"/>
          </a:p>
        </p:txBody>
      </p:sp>
      <p:sp>
        <p:nvSpPr>
          <p:cNvPr id="6" name="页脚占位符 5">
            <a:extLst>
              <a:ext uri="{FF2B5EF4-FFF2-40B4-BE49-F238E27FC236}">
                <a16:creationId xmlns:a16="http://schemas.microsoft.com/office/drawing/2014/main" xmlns="" id="{6098FCDE-B30C-4940-A5E7-D41C59BA241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F8613B7-9E0C-47C5-9B57-4B36E8DAFDC4}"/>
              </a:ext>
            </a:extLst>
          </p:cNvPr>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t>‹#›</a:t>
            </a:fld>
            <a:endParaRPr lang="zh-CN" altLang="en-US"/>
          </a:p>
        </p:txBody>
      </p:sp>
    </p:spTree>
    <p:extLst>
      <p:ext uri="{BB962C8B-B14F-4D97-AF65-F5344CB8AC3E}">
        <p14:creationId xmlns:p14="http://schemas.microsoft.com/office/powerpoint/2010/main" val="764093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296D3EF2-97F7-4B1B-A7CB-3E8F076E3A07}"/>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0" y="-2"/>
            <a:ext cx="12192004" cy="6858002"/>
          </a:xfrm>
          <a:prstGeom prst="rect">
            <a:avLst/>
          </a:prstGeom>
        </p:spPr>
      </p:pic>
      <p:pic>
        <p:nvPicPr>
          <p:cNvPr id="5" name="图片 4">
            <a:extLst>
              <a:ext uri="{FF2B5EF4-FFF2-40B4-BE49-F238E27FC236}">
                <a16:creationId xmlns:a16="http://schemas.microsoft.com/office/drawing/2014/main" xmlns="" id="{4794ACB5-F74D-4224-BD3E-2A742BDD378C}"/>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4" y="-1"/>
            <a:ext cx="12192004" cy="6858002"/>
          </a:xfrm>
          <a:prstGeom prst="rect">
            <a:avLst/>
          </a:prstGeom>
        </p:spPr>
      </p:pic>
      <p:pic>
        <p:nvPicPr>
          <p:cNvPr id="7" name="图片 6">
            <a:extLst>
              <a:ext uri="{FF2B5EF4-FFF2-40B4-BE49-F238E27FC236}">
                <a16:creationId xmlns:a16="http://schemas.microsoft.com/office/drawing/2014/main" xmlns="" id="{2BCEB709-3F3D-462A-AB3D-362F3331AC53}"/>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9223688" y="-1"/>
            <a:ext cx="2968312" cy="1335025"/>
          </a:xfrm>
          <a:prstGeom prst="rect">
            <a:avLst/>
          </a:prstGeom>
        </p:spPr>
      </p:pic>
    </p:spTree>
    <p:extLst>
      <p:ext uri="{BB962C8B-B14F-4D97-AF65-F5344CB8AC3E}">
        <p14:creationId xmlns:p14="http://schemas.microsoft.com/office/powerpoint/2010/main" val="1518548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00521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ea"/>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ea"/>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ea"/>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52010610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ea"/>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2025/8/29</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ea"/>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ea"/>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88236746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image" Target="../media/image25.png"/><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image" Target="../media/image29.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image" Target="../media/image28.png"/><Relationship Id="rId5" Type="http://schemas.openxmlformats.org/officeDocument/2006/relationships/tags" Target="../tags/tag21.xml"/><Relationship Id="rId10" Type="http://schemas.openxmlformats.org/officeDocument/2006/relationships/slideLayout" Target="../slideLayouts/slideLayout2.xml"/><Relationship Id="rId4" Type="http://schemas.openxmlformats.org/officeDocument/2006/relationships/tags" Target="../tags/tag20.xml"/><Relationship Id="rId9" Type="http://schemas.openxmlformats.org/officeDocument/2006/relationships/tags" Target="../tags/tag25.xml"/></Relationships>
</file>

<file path=ppt/slides/_rels/slide1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image" Target="../media/image40.png"/><Relationship Id="rId5" Type="http://schemas.openxmlformats.org/officeDocument/2006/relationships/tags" Target="../tags/tag33.xml"/><Relationship Id="rId10" Type="http://schemas.openxmlformats.org/officeDocument/2006/relationships/image" Target="../media/image39.png"/><Relationship Id="rId4" Type="http://schemas.openxmlformats.org/officeDocument/2006/relationships/tags" Target="../tags/tag32.xml"/><Relationship Id="rId9"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fif"/><Relationship Id="rId2" Type="http://schemas.openxmlformats.org/officeDocument/2006/relationships/image" Target="../media/image43.jfif"/><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fi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tags" Target="../tags/tag44.xml"/><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50.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49.png"/><Relationship Id="rId5" Type="http://schemas.openxmlformats.org/officeDocument/2006/relationships/tags" Target="../tags/tag41.xml"/><Relationship Id="rId10" Type="http://schemas.openxmlformats.org/officeDocument/2006/relationships/slideLayout" Target="../slideLayouts/slideLayout2.xml"/><Relationship Id="rId4" Type="http://schemas.openxmlformats.org/officeDocument/2006/relationships/tags" Target="../tags/tag40.xml"/><Relationship Id="rId9" Type="http://schemas.openxmlformats.org/officeDocument/2006/relationships/tags" Target="../tags/tag45.xml"/></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48.xml"/><Relationship Id="rId7"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54.xml"/><Relationship Id="rId7"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10" Type="http://schemas.openxmlformats.org/officeDocument/2006/relationships/image" Target="../media/image50.svg"/><Relationship Id="rId4" Type="http://schemas.openxmlformats.org/officeDocument/2006/relationships/tags" Target="../tags/tag55.xml"/><Relationship Id="rId9"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3.jfif"/><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fif"/></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58.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3.png"/><Relationship Id="rId5" Type="http://schemas.openxmlformats.org/officeDocument/2006/relationships/tags" Target="../tags/tag5.xml"/><Relationship Id="rId10" Type="http://schemas.openxmlformats.org/officeDocument/2006/relationships/image" Target="../media/image1.jpeg"/><Relationship Id="rId4" Type="http://schemas.openxmlformats.org/officeDocument/2006/relationships/tags" Target="../tags/tag4.xml"/><Relationship Id="rId9"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tags" Target="../tags/tag68.xml"/><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image" Target="../media/image14.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image" Target="../media/image13.png"/><Relationship Id="rId5" Type="http://schemas.openxmlformats.org/officeDocument/2006/relationships/tags" Target="../tags/tag65.xml"/><Relationship Id="rId10" Type="http://schemas.openxmlformats.org/officeDocument/2006/relationships/image" Target="../media/image1.jpeg"/><Relationship Id="rId4" Type="http://schemas.openxmlformats.org/officeDocument/2006/relationships/tags" Target="../tags/tag64.xml"/><Relationship Id="rId9"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slideLayout" Target="../slideLayouts/slideLayout8.xml"/><Relationship Id="rId7" Type="http://schemas.openxmlformats.org/officeDocument/2006/relationships/image" Target="../media/image64.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3.jpeg"/><Relationship Id="rId5" Type="http://schemas.openxmlformats.org/officeDocument/2006/relationships/image" Target="../media/image62.jpg"/><Relationship Id="rId10" Type="http://schemas.openxmlformats.org/officeDocument/2006/relationships/image" Target="../media/image66.png"/><Relationship Id="rId4" Type="http://schemas.openxmlformats.org/officeDocument/2006/relationships/image" Target="../media/image61.jpeg"/><Relationship Id="rId9" Type="http://schemas.openxmlformats.org/officeDocument/2006/relationships/slide" Target="slide45.xml"/></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1.xml"/><Relationship Id="rId7" Type="http://schemas.openxmlformats.org/officeDocument/2006/relationships/image" Target="../media/image6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5.gif"/><Relationship Id="rId5" Type="http://schemas.openxmlformats.org/officeDocument/2006/relationships/image" Target="../media/image68.gif"/><Relationship Id="rId10" Type="http://schemas.openxmlformats.org/officeDocument/2006/relationships/image" Target="../media/image70.jpeg"/><Relationship Id="rId4" Type="http://schemas.openxmlformats.org/officeDocument/2006/relationships/image" Target="../media/image67.jpg"/><Relationship Id="rId9" Type="http://schemas.openxmlformats.org/officeDocument/2006/relationships/slide" Target="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1.xml"/><Relationship Id="rId7" Type="http://schemas.openxmlformats.org/officeDocument/2006/relationships/image" Target="../media/image6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5.gif"/><Relationship Id="rId5" Type="http://schemas.openxmlformats.org/officeDocument/2006/relationships/image" Target="../media/image68.gif"/><Relationship Id="rId10" Type="http://schemas.openxmlformats.org/officeDocument/2006/relationships/image" Target="../media/image70.jpeg"/><Relationship Id="rId4" Type="http://schemas.openxmlformats.org/officeDocument/2006/relationships/image" Target="../media/image67.jpg"/><Relationship Id="rId9" Type="http://schemas.openxmlformats.org/officeDocument/2006/relationships/slide" Target="slide52.xml"/></Relationships>
</file>

<file path=ppt/slides/_rels/slide4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1.xml"/><Relationship Id="rId7" Type="http://schemas.openxmlformats.org/officeDocument/2006/relationships/image" Target="../media/image6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5.gif"/><Relationship Id="rId5" Type="http://schemas.openxmlformats.org/officeDocument/2006/relationships/image" Target="../media/image68.gif"/><Relationship Id="rId10" Type="http://schemas.openxmlformats.org/officeDocument/2006/relationships/image" Target="../media/image70.jpeg"/><Relationship Id="rId4" Type="http://schemas.openxmlformats.org/officeDocument/2006/relationships/image" Target="../media/image67.jpg"/><Relationship Id="rId9" Type="http://schemas.openxmlformats.org/officeDocument/2006/relationships/slide" Target="slide52.xml"/></Relationships>
</file>

<file path=ppt/slides/_rels/slide4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1.xml"/><Relationship Id="rId7" Type="http://schemas.openxmlformats.org/officeDocument/2006/relationships/image" Target="../media/image6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5.gif"/><Relationship Id="rId5" Type="http://schemas.openxmlformats.org/officeDocument/2006/relationships/image" Target="../media/image68.gif"/><Relationship Id="rId10" Type="http://schemas.openxmlformats.org/officeDocument/2006/relationships/image" Target="../media/image70.jpeg"/><Relationship Id="rId4" Type="http://schemas.openxmlformats.org/officeDocument/2006/relationships/image" Target="../media/image67.jpg"/><Relationship Id="rId9" Type="http://schemas.openxmlformats.org/officeDocument/2006/relationships/slide" Target="slide44.xml"/></Relationships>
</file>

<file path=ppt/slides/_rels/slide4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1.xml"/><Relationship Id="rId7" Type="http://schemas.openxmlformats.org/officeDocument/2006/relationships/image" Target="../media/image6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5.gif"/><Relationship Id="rId5" Type="http://schemas.openxmlformats.org/officeDocument/2006/relationships/image" Target="../media/image68.gif"/><Relationship Id="rId10" Type="http://schemas.openxmlformats.org/officeDocument/2006/relationships/image" Target="../media/image70.jpeg"/><Relationship Id="rId4" Type="http://schemas.openxmlformats.org/officeDocument/2006/relationships/image" Target="../media/image67.jpg"/><Relationship Id="rId9" Type="http://schemas.openxmlformats.org/officeDocument/2006/relationships/slide" Target="slide52.xml"/></Relationships>
</file>

<file path=ppt/slides/_rels/slide4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1.xml"/><Relationship Id="rId7" Type="http://schemas.openxmlformats.org/officeDocument/2006/relationships/image" Target="../media/image6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5.gif"/><Relationship Id="rId5" Type="http://schemas.openxmlformats.org/officeDocument/2006/relationships/image" Target="../media/image68.gif"/><Relationship Id="rId4" Type="http://schemas.openxmlformats.org/officeDocument/2006/relationships/image" Target="../media/image67.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1.xml"/><Relationship Id="rId7" Type="http://schemas.openxmlformats.org/officeDocument/2006/relationships/image" Target="../media/image6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5.gif"/><Relationship Id="rId5" Type="http://schemas.openxmlformats.org/officeDocument/2006/relationships/image" Target="../media/image68.gif"/><Relationship Id="rId10" Type="http://schemas.openxmlformats.org/officeDocument/2006/relationships/image" Target="../media/image70.jpeg"/><Relationship Id="rId4" Type="http://schemas.openxmlformats.org/officeDocument/2006/relationships/image" Target="../media/image67.jpg"/><Relationship Id="rId9" Type="http://schemas.openxmlformats.org/officeDocument/2006/relationships/slide" Target="slide44.xml"/></Relationships>
</file>

<file path=ppt/slides/_rels/slide5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1.xml"/><Relationship Id="rId7" Type="http://schemas.openxmlformats.org/officeDocument/2006/relationships/image" Target="../media/image6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5.gif"/><Relationship Id="rId5" Type="http://schemas.openxmlformats.org/officeDocument/2006/relationships/image" Target="../media/image68.gif"/><Relationship Id="rId10" Type="http://schemas.openxmlformats.org/officeDocument/2006/relationships/image" Target="../media/image70.jpeg"/><Relationship Id="rId4" Type="http://schemas.openxmlformats.org/officeDocument/2006/relationships/image" Target="../media/image67.jpg"/><Relationship Id="rId9" Type="http://schemas.openxmlformats.org/officeDocument/2006/relationships/slide" Target="slide52.xml"/></Relationships>
</file>

<file path=ppt/slides/_rels/slide5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1.xml"/><Relationship Id="rId7" Type="http://schemas.openxmlformats.org/officeDocument/2006/relationships/image" Target="../media/image6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5.gif"/><Relationship Id="rId5" Type="http://schemas.openxmlformats.org/officeDocument/2006/relationships/image" Target="../media/image68.gif"/><Relationship Id="rId10" Type="http://schemas.openxmlformats.org/officeDocument/2006/relationships/image" Target="../media/image70.jpeg"/><Relationship Id="rId4" Type="http://schemas.openxmlformats.org/officeDocument/2006/relationships/image" Target="../media/image67.jpg"/><Relationship Id="rId9" Type="http://schemas.openxmlformats.org/officeDocument/2006/relationships/slide" Target="slide39.xml"/></Relationships>
</file>

<file path=ppt/slides/_rels/slide5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1.xml"/><Relationship Id="rId7" Type="http://schemas.openxmlformats.org/officeDocument/2006/relationships/image" Target="../media/image6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5.gif"/><Relationship Id="rId5" Type="http://schemas.openxmlformats.org/officeDocument/2006/relationships/image" Target="../media/image68.gif"/><Relationship Id="rId10" Type="http://schemas.openxmlformats.org/officeDocument/2006/relationships/image" Target="../media/image70.jpeg"/><Relationship Id="rId4" Type="http://schemas.openxmlformats.org/officeDocument/2006/relationships/image" Target="../media/image67.jpg"/><Relationship Id="rId9" Type="http://schemas.openxmlformats.org/officeDocument/2006/relationships/slide" Target="slide44.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tags" Target="../tags/tag76.xml"/><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image" Target="../media/image14.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13.png"/><Relationship Id="rId5" Type="http://schemas.openxmlformats.org/officeDocument/2006/relationships/tags" Target="../tags/tag73.xml"/><Relationship Id="rId10" Type="http://schemas.openxmlformats.org/officeDocument/2006/relationships/image" Target="../media/image1.jpeg"/><Relationship Id="rId4" Type="http://schemas.openxmlformats.org/officeDocument/2006/relationships/tags" Target="../tags/tag72.xml"/><Relationship Id="rId9"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tags" Target="../tags/tag16.xml"/><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14.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13.png"/><Relationship Id="rId5" Type="http://schemas.openxmlformats.org/officeDocument/2006/relationships/tags" Target="../tags/tag13.xml"/><Relationship Id="rId10" Type="http://schemas.openxmlformats.org/officeDocument/2006/relationships/image" Target="../media/image1.jpeg"/><Relationship Id="rId4" Type="http://schemas.openxmlformats.org/officeDocument/2006/relationships/tags" Target="../tags/tag12.xml"/><Relationship Id="rId9"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a:extLst>
              <a:ext uri="{FF2B5EF4-FFF2-40B4-BE49-F238E27FC236}">
                <a16:creationId xmlns:a16="http://schemas.microsoft.com/office/drawing/2014/main" xmlns="" id="{300A2EB8-7727-4CE5-A7D7-C8F534486F6F}"/>
              </a:ext>
            </a:extLst>
          </p:cNvPr>
          <p:cNvSpPr/>
          <p:nvPr/>
        </p:nvSpPr>
        <p:spPr>
          <a:xfrm>
            <a:off x="3103124" y="-1195266"/>
            <a:ext cx="15953356" cy="10666609"/>
          </a:xfrm>
          <a:prstGeom prst="ellipse">
            <a:avLst/>
          </a:prstGeom>
          <a:gradFill flip="none" rotWithShape="1">
            <a:gsLst>
              <a:gs pos="62000">
                <a:schemeClr val="bg1">
                  <a:alpha val="73000"/>
                </a:schemeClr>
              </a:gs>
              <a:gs pos="79000">
                <a:srgbClr val="FFFFFF">
                  <a:alpha val="50000"/>
                </a:srgbClr>
              </a:gs>
              <a:gs pos="95000">
                <a:schemeClr val="bg1">
                  <a:alpha val="1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n-lt"/>
              <a:cs typeface="+mn-cs"/>
            </a:endParaRPr>
          </a:p>
        </p:txBody>
      </p:sp>
      <p:pic>
        <p:nvPicPr>
          <p:cNvPr id="3" name="Hình ảnh 2">
            <a:extLst>
              <a:ext uri="{FF2B5EF4-FFF2-40B4-BE49-F238E27FC236}">
                <a16:creationId xmlns:a16="http://schemas.microsoft.com/office/drawing/2014/main" xmlns="" id="{81E9298D-3D1C-706F-6190-92CA30D56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9200" y="2988591"/>
            <a:ext cx="3352802" cy="3696789"/>
          </a:xfrm>
          <a:prstGeom prst="rect">
            <a:avLst/>
          </a:prstGeom>
        </p:spPr>
      </p:pic>
      <p:grpSp>
        <p:nvGrpSpPr>
          <p:cNvPr id="6" name="组合 5">
            <a:extLst>
              <a:ext uri="{FF2B5EF4-FFF2-40B4-BE49-F238E27FC236}">
                <a16:creationId xmlns:a16="http://schemas.microsoft.com/office/drawing/2014/main" xmlns="" id="{4BBE2B14-3E34-478F-A10D-6625D4896ABE}"/>
              </a:ext>
            </a:extLst>
          </p:cNvPr>
          <p:cNvGrpSpPr/>
          <p:nvPr/>
        </p:nvGrpSpPr>
        <p:grpSpPr>
          <a:xfrm>
            <a:off x="1844147" y="1301220"/>
            <a:ext cx="7485447" cy="3964918"/>
            <a:chOff x="2862038" y="1605542"/>
            <a:chExt cx="7485447" cy="3964918"/>
          </a:xfrm>
        </p:grpSpPr>
        <p:sp>
          <p:nvSpPr>
            <p:cNvPr id="7" name="矩形 6">
              <a:extLst>
                <a:ext uri="{FF2B5EF4-FFF2-40B4-BE49-F238E27FC236}">
                  <a16:creationId xmlns:a16="http://schemas.microsoft.com/office/drawing/2014/main" xmlns="" id="{77D36AA4-8050-4029-B21F-B86CCCD5B0DF}"/>
                </a:ext>
              </a:extLst>
            </p:cNvPr>
            <p:cNvSpPr/>
            <p:nvPr/>
          </p:nvSpPr>
          <p:spPr>
            <a:xfrm>
              <a:off x="2862038" y="4493242"/>
              <a:ext cx="7485447" cy="1077218"/>
            </a:xfrm>
            <a:prstGeom prst="rect">
              <a:avLst/>
            </a:prstGeom>
          </p:spPr>
          <p:txBody>
            <a:bodyPr wrap="none">
              <a:spAutoFit/>
            </a:bodyPr>
            <a:lstStyle/>
            <a:p>
              <a:pPr lvl="0"/>
              <a:r>
                <a:rPr lang="en-US" sz="3200" b="1" dirty="0">
                  <a:solidFill>
                    <a:srgbClr val="FF0000"/>
                  </a:solidFill>
                  <a:latin typeface="Times New Roman" panose="02020603050405020304" pitchFamily="18" charset="0"/>
                  <a:cs typeface="Times New Roman" panose="02020603050405020304" pitchFamily="18" charset="0"/>
                </a:rPr>
                <a:t>GV THỰC </a:t>
              </a:r>
              <a:r>
                <a:rPr lang="en-US" sz="3200" b="1" dirty="0" smtClean="0">
                  <a:solidFill>
                    <a:srgbClr val="FF0000"/>
                  </a:solidFill>
                  <a:latin typeface="Times New Roman" panose="02020603050405020304" pitchFamily="18" charset="0"/>
                  <a:cs typeface="Times New Roman" panose="02020603050405020304" pitchFamily="18" charset="0"/>
                </a:rPr>
                <a:t>HIỆN : NGUYỄN THỊ TRÚC</a:t>
              </a:r>
              <a:endParaRPr lang="en-US" sz="3200" b="1" dirty="0">
                <a:solidFill>
                  <a:srgbClr val="FF0000"/>
                </a:solidFill>
                <a:latin typeface="Times New Roman" panose="02020603050405020304" pitchFamily="18" charset="0"/>
                <a:cs typeface="Times New Roman" panose="02020603050405020304" pitchFamily="18" charset="0"/>
              </a:endParaRPr>
            </a:p>
            <a:p>
              <a:pPr lvl="0"/>
              <a:r>
                <a:rPr lang="en-US" sz="3200" b="1" dirty="0" smtClean="0">
                  <a:solidFill>
                    <a:srgbClr val="FF0000"/>
                  </a:solidFill>
                  <a:latin typeface="Times New Roman" panose="02020603050405020304" pitchFamily="18" charset="0"/>
                  <a:cs typeface="Times New Roman" panose="02020603050405020304" pitchFamily="18" charset="0"/>
                </a:rPr>
                <a:t>     LỚP </a:t>
              </a:r>
              <a:r>
                <a:rPr lang="en-US" sz="3200" b="1" dirty="0">
                  <a:solidFill>
                    <a:srgbClr val="FF0000"/>
                  </a:solidFill>
                  <a:latin typeface="Times New Roman" panose="02020603050405020304" pitchFamily="18" charset="0"/>
                  <a:cs typeface="Times New Roman" panose="02020603050405020304" pitchFamily="18" charset="0"/>
                </a:rPr>
                <a:t>GIẢNG </a:t>
              </a:r>
              <a:r>
                <a:rPr lang="en-US" sz="3200" b="1" dirty="0" smtClean="0">
                  <a:solidFill>
                    <a:srgbClr val="FF0000"/>
                  </a:solidFill>
                  <a:latin typeface="Times New Roman" panose="02020603050405020304" pitchFamily="18" charset="0"/>
                  <a:cs typeface="Times New Roman" panose="02020603050405020304" pitchFamily="18" charset="0"/>
                </a:rPr>
                <a:t>DẠY : 11A4</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11A7</a:t>
              </a:r>
              <a:endParaRPr lang="en-US" sz="3200" b="1" dirty="0">
                <a:solidFill>
                  <a:srgbClr val="FF0000"/>
                </a:solidFill>
                <a:latin typeface="Calibri"/>
              </a:endParaRPr>
            </a:p>
          </p:txBody>
        </p:sp>
        <p:sp>
          <p:nvSpPr>
            <p:cNvPr id="8" name="矩形 7">
              <a:extLst>
                <a:ext uri="{FF2B5EF4-FFF2-40B4-BE49-F238E27FC236}">
                  <a16:creationId xmlns:a16="http://schemas.microsoft.com/office/drawing/2014/main" xmlns="" id="{4D8518C3-FB2B-4D74-9DB8-73E031194D3B}"/>
                </a:ext>
              </a:extLst>
            </p:cNvPr>
            <p:cNvSpPr/>
            <p:nvPr/>
          </p:nvSpPr>
          <p:spPr>
            <a:xfrm>
              <a:off x="4311958" y="1605542"/>
              <a:ext cx="5030929" cy="707886"/>
            </a:xfrm>
            <a:prstGeom prst="rect">
              <a:avLst/>
            </a:prstGeom>
          </p:spPr>
          <p:txBody>
            <a:bodyPr wrap="none">
              <a:spAutoFit/>
            </a:bodyPr>
            <a:lstStyle/>
            <a:p>
              <a:pPr lvl="0" algn="ctr"/>
              <a:r>
                <a:rPr lang="en-US" sz="2000" b="1" dirty="0">
                  <a:solidFill>
                    <a:srgbClr val="FF0000"/>
                  </a:solidFill>
                  <a:latin typeface="Times New Roman" panose="02020603050405020304" pitchFamily="18" charset="0"/>
                  <a:cs typeface="Times New Roman" panose="02020603050405020304" pitchFamily="18" charset="0"/>
                </a:rPr>
                <a:t>SỞ GIÁO DỤC VÀ ĐÀO TẠO BÌNH ĐỊNH</a:t>
              </a:r>
              <a:endParaRPr lang="en-US" sz="2000" b="1"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endParaRPr>
            </a:p>
            <a:p>
              <a:pPr lvl="0" algn="ctr"/>
              <a:r>
                <a:rPr lang="en-US" sz="2000" b="1" u="sng"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TRƯỜNG THPT LÝ TỰ TRỌNG</a:t>
              </a:r>
            </a:p>
          </p:txBody>
        </p:sp>
      </p:grpSp>
      <p:sp>
        <p:nvSpPr>
          <p:cNvPr id="11" name="矩形 10">
            <a:extLst>
              <a:ext uri="{FF2B5EF4-FFF2-40B4-BE49-F238E27FC236}">
                <a16:creationId xmlns:a16="http://schemas.microsoft.com/office/drawing/2014/main" xmlns="" id="{21383949-46E4-4E67-94D1-89ACE8153783}"/>
              </a:ext>
            </a:extLst>
          </p:cNvPr>
          <p:cNvSpPr/>
          <p:nvPr/>
        </p:nvSpPr>
        <p:spPr>
          <a:xfrm>
            <a:off x="1844147" y="2599124"/>
            <a:ext cx="7930770" cy="1200329"/>
          </a:xfrm>
          <a:prstGeom prst="rect">
            <a:avLst/>
          </a:prstGeom>
        </p:spPr>
        <p:txBody>
          <a:bodyPr wrap="square">
            <a:spAutoFit/>
          </a:bodyPr>
          <a:lstStyle/>
          <a:p>
            <a:pPr lvl="0" algn="ctr"/>
            <a:r>
              <a:rPr lang="en-US" sz="3600" b="1" dirty="0">
                <a:ln w="12700">
                  <a:solidFill>
                    <a:srgbClr val="44546A">
                      <a:lumMod val="75000"/>
                    </a:srgbClr>
                  </a:solidFill>
                  <a:prstDash val="solid"/>
                </a:ln>
                <a:solidFill>
                  <a:srgbClr val="3105EB"/>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MÔN NGỮ VĂN 11 (CÁNH DIỀU)</a:t>
            </a:r>
          </a:p>
          <a:p>
            <a:pPr lvl="0" algn="ctr"/>
            <a:r>
              <a:rPr lang="en-US" sz="3600" b="1" dirty="0">
                <a:ln w="12700">
                  <a:solidFill>
                    <a:srgbClr val="44546A">
                      <a:lumMod val="75000"/>
                    </a:srgbClr>
                  </a:solidFill>
                  <a:prstDash val="solid"/>
                </a:ln>
                <a:solidFill>
                  <a:srgbClr val="3105EB"/>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NĂM HỌC 2024-2025</a:t>
            </a:r>
            <a:endParaRPr lang="en-US" b="1" dirty="0">
              <a:ln w="12700">
                <a:solidFill>
                  <a:srgbClr val="44546A">
                    <a:lumMod val="75000"/>
                  </a:srgbClr>
                </a:solidFill>
                <a:prstDash val="solid"/>
              </a:ln>
              <a:solidFill>
                <a:srgbClr val="3105EB"/>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endParaRPr>
          </a:p>
        </p:txBody>
      </p:sp>
      <p:pic>
        <p:nvPicPr>
          <p:cNvPr id="19" name="图片 18">
            <a:extLst>
              <a:ext uri="{FF2B5EF4-FFF2-40B4-BE49-F238E27FC236}">
                <a16:creationId xmlns:a16="http://schemas.microsoft.com/office/drawing/2014/main" xmlns="" id="{C95678DB-920B-484F-A7E5-6FDF77D78F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 y="3127022"/>
            <a:ext cx="3294069" cy="3731187"/>
          </a:xfrm>
          <a:prstGeom prst="rect">
            <a:avLst/>
          </a:prstGeom>
        </p:spPr>
      </p:pic>
      <p:pic>
        <p:nvPicPr>
          <p:cNvPr id="22" name="图片 21">
            <a:extLst>
              <a:ext uri="{FF2B5EF4-FFF2-40B4-BE49-F238E27FC236}">
                <a16:creationId xmlns:a16="http://schemas.microsoft.com/office/drawing/2014/main" xmlns="" id="{24B58A14-3CCA-4D4D-9CF4-F0B08FD14C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22260" y="4445563"/>
            <a:ext cx="2388174" cy="2388174"/>
          </a:xfrm>
          <a:prstGeom prst="rect">
            <a:avLst/>
          </a:prstGeom>
        </p:spPr>
      </p:pic>
      <p:pic>
        <p:nvPicPr>
          <p:cNvPr id="24" name="图片 23">
            <a:extLst>
              <a:ext uri="{FF2B5EF4-FFF2-40B4-BE49-F238E27FC236}">
                <a16:creationId xmlns:a16="http://schemas.microsoft.com/office/drawing/2014/main" xmlns="" id="{7C104AF3-FA8E-43A1-BF96-838F68C7908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609834" y="144503"/>
            <a:ext cx="1784732" cy="1151375"/>
          </a:xfrm>
          <a:prstGeom prst="rect">
            <a:avLst/>
          </a:prstGeom>
        </p:spPr>
      </p:pic>
      <p:pic>
        <p:nvPicPr>
          <p:cNvPr id="25" name="图片 24">
            <a:extLst>
              <a:ext uri="{FF2B5EF4-FFF2-40B4-BE49-F238E27FC236}">
                <a16:creationId xmlns:a16="http://schemas.microsoft.com/office/drawing/2014/main" xmlns="" id="{AACD1B57-D8EB-47B4-BCCE-E12F5EAB247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0243070" y="120792"/>
            <a:ext cx="1673463" cy="1151375"/>
          </a:xfrm>
          <a:prstGeom prst="rect">
            <a:avLst/>
          </a:prstGeom>
        </p:spPr>
      </p:pic>
    </p:spTree>
    <p:extLst>
      <p:ext uri="{BB962C8B-B14F-4D97-AF65-F5344CB8AC3E}">
        <p14:creationId xmlns:p14="http://schemas.microsoft.com/office/powerpoint/2010/main" val="3244545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3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0-#ppt_w/2"/>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1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0-#ppt_w/2"/>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Scale>
                                      <p:cBhvr>
                                        <p:cTn id="31"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6"/>
                                        </p:tgtEl>
                                        <p:attrNameLst>
                                          <p:attrName>ppt_x</p:attrName>
                                          <p:attrName>ppt_y</p:attrName>
                                        </p:attrNameLst>
                                      </p:cBhvr>
                                    </p:animMotion>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F6CBD6B3-ECBB-173D-8227-9E577B63A1C7}"/>
              </a:ext>
            </a:extLst>
          </p:cNvPr>
          <p:cNvSpPr>
            <a:spLocks noGrp="1"/>
          </p:cNvSpPr>
          <p:nvPr>
            <p:ph sz="half" idx="1"/>
          </p:nvPr>
        </p:nvSpPr>
        <p:spPr>
          <a:xfrm>
            <a:off x="2438596" y="1825625"/>
            <a:ext cx="3886200" cy="4351338"/>
          </a:xfrm>
        </p:spPr>
        <p:txBody>
          <a:bodyPr/>
          <a:lstStyle/>
          <a:p>
            <a:endParaRPr lang="en-US" altLang="en-US"/>
          </a:p>
          <a:p>
            <a:endParaRPr lang="en-US" altLang="en-US"/>
          </a:p>
          <a:p>
            <a:endParaRPr lang="en-US" altLang="en-US"/>
          </a:p>
          <a:p>
            <a:endParaRPr lang="en-US" altLang="en-US"/>
          </a:p>
        </p:txBody>
      </p:sp>
      <p:pic>
        <p:nvPicPr>
          <p:cNvPr id="6" name="Content Placeholder 6">
            <a:extLst>
              <a:ext uri="{FF2B5EF4-FFF2-40B4-BE49-F238E27FC236}">
                <a16:creationId xmlns:a16="http://schemas.microsoft.com/office/drawing/2014/main" xmlns="" id="{C0EF943E-9696-8368-FF44-9FA2928F2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659" y="1244183"/>
            <a:ext cx="3845547" cy="4766664"/>
          </a:xfrm>
          <a:prstGeom prst="rect">
            <a:avLst/>
          </a:prstGeom>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Rectangle 7">
            <a:extLst>
              <a:ext uri="{FF2B5EF4-FFF2-40B4-BE49-F238E27FC236}">
                <a16:creationId xmlns:a16="http://schemas.microsoft.com/office/drawing/2014/main" xmlns="" id="{A4E58B2D-8D2D-04C6-1541-B12CE7AAEA98}"/>
              </a:ext>
            </a:extLst>
          </p:cNvPr>
          <p:cNvSpPr/>
          <p:nvPr/>
        </p:nvSpPr>
        <p:spPr>
          <a:xfrm>
            <a:off x="5640491" y="2459504"/>
            <a:ext cx="5120150" cy="1938992"/>
          </a:xfrm>
          <a:prstGeom prst="rect">
            <a:avLst/>
          </a:prstGeom>
        </p:spPr>
        <p:txBody>
          <a:bodyPr wrap="square">
            <a:spAutoFit/>
          </a:bodyPr>
          <a:lstStyle/>
          <a:p>
            <a:pPr algn="ctr">
              <a:defRPr/>
            </a:pPr>
            <a:r>
              <a:rPr lang="en-US" sz="6000" b="1" kern="10" dirty="0">
                <a:ln w="12700">
                  <a:solidFill>
                    <a:srgbClr val="EAEAEA"/>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TÁC  GIẢ  </a:t>
            </a:r>
          </a:p>
          <a:p>
            <a:pPr algn="ctr">
              <a:defRPr/>
            </a:pPr>
            <a:r>
              <a:rPr lang="en-US" sz="6000" b="1" kern="10" dirty="0">
                <a:ln w="12700">
                  <a:solidFill>
                    <a:srgbClr val="EAEAEA"/>
                  </a:solidFill>
                  <a:round/>
                  <a:headEnd/>
                  <a:tailEnd/>
                </a:ln>
                <a:solidFill>
                  <a:srgbClr val="FFC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NGUYỄN  DU</a:t>
            </a:r>
          </a:p>
        </p:txBody>
      </p:sp>
    </p:spTree>
    <p:extLst>
      <p:ext uri="{BB962C8B-B14F-4D97-AF65-F5344CB8AC3E}">
        <p14:creationId xmlns:p14="http://schemas.microsoft.com/office/powerpoint/2010/main" val="3032654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xmlns="" id="{318B302B-5FA1-4963-A40D-271312E93CB2}"/>
              </a:ext>
            </a:extLst>
          </p:cNvPr>
          <p:cNvGrpSpPr/>
          <p:nvPr/>
        </p:nvGrpSpPr>
        <p:grpSpPr>
          <a:xfrm>
            <a:off x="4327237" y="1655841"/>
            <a:ext cx="3524825" cy="3232364"/>
            <a:chOff x="1230055" y="1372071"/>
            <a:chExt cx="4164905" cy="3819335"/>
          </a:xfrm>
          <a:solidFill>
            <a:schemeClr val="accent4">
              <a:lumMod val="20000"/>
              <a:lumOff val="80000"/>
            </a:schemeClr>
          </a:solidFill>
        </p:grpSpPr>
        <p:grpSp>
          <p:nvGrpSpPr>
            <p:cNvPr id="4" name="组合 3">
              <a:extLst>
                <a:ext uri="{FF2B5EF4-FFF2-40B4-BE49-F238E27FC236}">
                  <a16:creationId xmlns:a16="http://schemas.microsoft.com/office/drawing/2014/main" xmlns="" id="{92888603-B533-497C-A13C-3389C129549E}"/>
                </a:ext>
              </a:extLst>
            </p:cNvPr>
            <p:cNvGrpSpPr/>
            <p:nvPr/>
          </p:nvGrpSpPr>
          <p:grpSpPr>
            <a:xfrm>
              <a:off x="1230055" y="1372071"/>
              <a:ext cx="4164905" cy="3819335"/>
              <a:chOff x="2260424" y="1795597"/>
              <a:chExt cx="925041" cy="848288"/>
            </a:xfrm>
            <a:grpFill/>
          </p:grpSpPr>
          <p:sp>
            <p:nvSpPr>
              <p:cNvPr id="5" name="矩形 4">
                <a:extLst>
                  <a:ext uri="{FF2B5EF4-FFF2-40B4-BE49-F238E27FC236}">
                    <a16:creationId xmlns:a16="http://schemas.microsoft.com/office/drawing/2014/main" xmlns="" id="{B8297309-A323-4967-85CC-3F3105E2B625}"/>
                  </a:ext>
                </a:extLst>
              </p:cNvPr>
              <p:cNvSpPr/>
              <p:nvPr/>
            </p:nvSpPr>
            <p:spPr>
              <a:xfrm>
                <a:off x="2307608" y="1838866"/>
                <a:ext cx="830673" cy="761750"/>
              </a:xfrm>
              <a:prstGeom prst="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7" name="矩形 6">
                <a:extLst>
                  <a:ext uri="{FF2B5EF4-FFF2-40B4-BE49-F238E27FC236}">
                    <a16:creationId xmlns:a16="http://schemas.microsoft.com/office/drawing/2014/main" xmlns="" id="{8127E0A9-A1B7-4597-818A-A9D00222E1B6}"/>
                  </a:ext>
                </a:extLst>
              </p:cNvPr>
              <p:cNvSpPr/>
              <p:nvPr/>
            </p:nvSpPr>
            <p:spPr>
              <a:xfrm>
                <a:off x="2260424" y="1795597"/>
                <a:ext cx="925041" cy="848288"/>
              </a:xfrm>
              <a:prstGeom prst="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grpSp>
        <p:pic>
          <p:nvPicPr>
            <p:cNvPr id="9" name="图片 8">
              <a:extLst>
                <a:ext uri="{FF2B5EF4-FFF2-40B4-BE49-F238E27FC236}">
                  <a16:creationId xmlns:a16="http://schemas.microsoft.com/office/drawing/2014/main" xmlns="" id="{543D754E-9F88-4D81-8191-153DBD5971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42496" y="1566179"/>
              <a:ext cx="3740022" cy="3429706"/>
            </a:xfrm>
            <a:prstGeom prst="rect">
              <a:avLst/>
            </a:prstGeom>
            <a:grpFill/>
            <a:ln>
              <a:solidFill>
                <a:srgbClr val="FFFF00"/>
              </a:solidFill>
            </a:ln>
          </p:spPr>
        </p:pic>
      </p:grpSp>
      <p:grpSp>
        <p:nvGrpSpPr>
          <p:cNvPr id="11" name="组合 10">
            <a:extLst>
              <a:ext uri="{FF2B5EF4-FFF2-40B4-BE49-F238E27FC236}">
                <a16:creationId xmlns:a16="http://schemas.microsoft.com/office/drawing/2014/main" xmlns="" id="{381B609A-D422-4482-A91B-2E9D9D80082E}"/>
              </a:ext>
            </a:extLst>
          </p:cNvPr>
          <p:cNvGrpSpPr/>
          <p:nvPr/>
        </p:nvGrpSpPr>
        <p:grpSpPr>
          <a:xfrm>
            <a:off x="909140" y="801727"/>
            <a:ext cx="4667380" cy="677109"/>
            <a:chOff x="7248791" y="2294588"/>
            <a:chExt cx="4667380" cy="677109"/>
          </a:xfrm>
        </p:grpSpPr>
        <p:sp>
          <p:nvSpPr>
            <p:cNvPr id="12" name="矩形 11">
              <a:extLst>
                <a:ext uri="{FF2B5EF4-FFF2-40B4-BE49-F238E27FC236}">
                  <a16:creationId xmlns:a16="http://schemas.microsoft.com/office/drawing/2014/main" xmlns="" id="{0C50AE61-2647-457C-960E-3A57F1EB135A}"/>
                </a:ext>
              </a:extLst>
            </p:cNvPr>
            <p:cNvSpPr/>
            <p:nvPr/>
          </p:nvSpPr>
          <p:spPr>
            <a:xfrm rot="16200000">
              <a:off x="9243927" y="299452"/>
              <a:ext cx="677108" cy="4667380"/>
            </a:xfrm>
            <a:prstGeom prst="rect">
              <a:avLst/>
            </a:prstGeom>
            <a:no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Times New Roman" panose="02020603050405020304" pitchFamily="18" charset="0"/>
                <a:cs typeface="Times New Roman" panose="02020603050405020304" pitchFamily="18" charset="0"/>
                <a:sym typeface="+mn-lt"/>
              </a:endParaRPr>
            </a:p>
          </p:txBody>
        </p:sp>
        <p:sp>
          <p:nvSpPr>
            <p:cNvPr id="13" name="矩形 12">
              <a:extLst>
                <a:ext uri="{FF2B5EF4-FFF2-40B4-BE49-F238E27FC236}">
                  <a16:creationId xmlns:a16="http://schemas.microsoft.com/office/drawing/2014/main" xmlns="" id="{47184B23-E15C-48C6-91B8-815B0BAD9DB6}"/>
                </a:ext>
              </a:extLst>
            </p:cNvPr>
            <p:cNvSpPr/>
            <p:nvPr/>
          </p:nvSpPr>
          <p:spPr>
            <a:xfrm rot="16200000">
              <a:off x="9243927" y="435162"/>
              <a:ext cx="677108" cy="4395962"/>
            </a:xfrm>
            <a:prstGeom prst="rect">
              <a:avLst/>
            </a:prstGeom>
            <a:solidFill>
              <a:srgbClr val="375179"/>
            </a:solidFill>
            <a:ln>
              <a:solidFill>
                <a:schemeClr val="bg1">
                  <a:lumMod val="85000"/>
                </a:schemeClr>
              </a:solidFill>
            </a:ln>
          </p:spPr>
          <p:txBody>
            <a:bodyPr vert="eaVert" wrap="square">
              <a:spAutoFit/>
            </a:bodyPr>
            <a:lstStyle/>
            <a:p>
              <a:pPr algn="ct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 TÌM HIỂU CHUNG</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grpSp>
      <p:sp>
        <p:nvSpPr>
          <p:cNvPr id="14" name="文本框 13">
            <a:extLst>
              <a:ext uri="{FF2B5EF4-FFF2-40B4-BE49-F238E27FC236}">
                <a16:creationId xmlns:a16="http://schemas.microsoft.com/office/drawing/2014/main" xmlns="" id="{A42DF75B-DC28-4EB8-AD55-A0C0D3E50F30}"/>
              </a:ext>
            </a:extLst>
          </p:cNvPr>
          <p:cNvSpPr txBox="1"/>
          <p:nvPr/>
        </p:nvSpPr>
        <p:spPr>
          <a:xfrm>
            <a:off x="993075" y="2615185"/>
            <a:ext cx="2694210" cy="2009061"/>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Aft>
                <a:spcPts val="800"/>
              </a:spcAft>
            </a:pPr>
            <a:r>
              <a:rPr lang="nl-NL" sz="2800" b="1" dirty="0">
                <a:solidFill>
                  <a:srgbClr val="0070C0"/>
                </a:solidFill>
                <a:latin typeface="Times New Roman" panose="02020603050405020304" pitchFamily="18" charset="0"/>
                <a:ea typeface="Gadugi" panose="020B0502040204020203" pitchFamily="34" charset="0"/>
                <a:cs typeface="Times New Roman" panose="02020603050405020304" pitchFamily="18" charset="0"/>
              </a:rPr>
              <a:t>Dựa vào nhan đề cho biết văn bản đề cập đến vấn đề gì?</a:t>
            </a:r>
            <a:endParaRPr lang="en-US" sz="2800" b="1" dirty="0">
              <a:solidFill>
                <a:srgbClr val="0070C0"/>
              </a:solidFill>
              <a:latin typeface="Times New Roman" panose="02020603050405020304" pitchFamily="18" charset="0"/>
              <a:ea typeface="Gadugi" panose="020B0502040204020203" pitchFamily="34" charset="0"/>
              <a:cs typeface="Times New Roman" panose="02020603050405020304" pitchFamily="18" charset="0"/>
            </a:endParaRPr>
          </a:p>
        </p:txBody>
      </p:sp>
      <p:sp>
        <p:nvSpPr>
          <p:cNvPr id="2" name="文本框 13">
            <a:extLst>
              <a:ext uri="{FF2B5EF4-FFF2-40B4-BE49-F238E27FC236}">
                <a16:creationId xmlns:a16="http://schemas.microsoft.com/office/drawing/2014/main" xmlns="" id="{64892594-9B44-189C-0AC9-8BBA7475082A}"/>
              </a:ext>
            </a:extLst>
          </p:cNvPr>
          <p:cNvSpPr txBox="1"/>
          <p:nvPr/>
        </p:nvSpPr>
        <p:spPr>
          <a:xfrm>
            <a:off x="8299637" y="1764329"/>
            <a:ext cx="2899288" cy="2485787"/>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Aft>
                <a:spcPts val="800"/>
              </a:spcAft>
            </a:pPr>
            <a:r>
              <a:rPr lang="en-US" sz="2800" b="1" dirty="0" err="1">
                <a:solidFill>
                  <a:srgbClr val="0070C0"/>
                </a:solidFill>
                <a:latin typeface="Times New Roman" panose="02020603050405020304" pitchFamily="18" charset="0"/>
                <a:ea typeface="Gadugi" panose="020B0502040204020203" pitchFamily="34" charset="0"/>
                <a:cs typeface="Times New Roman" panose="02020603050405020304" pitchFamily="18" charset="0"/>
              </a:rPr>
              <a:t>Các</a:t>
            </a:r>
            <a:r>
              <a:rPr lang="en-US" sz="2800" b="1" dirty="0">
                <a:solidFill>
                  <a:srgbClr val="0070C0"/>
                </a:solidFill>
                <a:latin typeface="Times New Roman" panose="02020603050405020304" pitchFamily="18" charset="0"/>
                <a:ea typeface="Gadugi" panose="020B0502040204020203"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Gadugi" panose="020B0502040204020203" pitchFamily="34" charset="0"/>
                <a:cs typeface="Times New Roman" panose="02020603050405020304" pitchFamily="18" charset="0"/>
              </a:rPr>
              <a:t>thông</a:t>
            </a:r>
            <a:r>
              <a:rPr lang="en-US" sz="2800" b="1" dirty="0">
                <a:solidFill>
                  <a:srgbClr val="0070C0"/>
                </a:solidFill>
                <a:latin typeface="Times New Roman" panose="02020603050405020304" pitchFamily="18" charset="0"/>
                <a:ea typeface="Gadugi" panose="020B0502040204020203" pitchFamily="34" charset="0"/>
                <a:cs typeface="Times New Roman" panose="02020603050405020304" pitchFamily="18" charset="0"/>
              </a:rPr>
              <a:t> tin </a:t>
            </a:r>
            <a:r>
              <a:rPr lang="en-US" sz="2800" b="1" dirty="0" err="1">
                <a:solidFill>
                  <a:srgbClr val="0070C0"/>
                </a:solidFill>
                <a:latin typeface="Times New Roman" panose="02020603050405020304" pitchFamily="18" charset="0"/>
                <a:ea typeface="Gadugi" panose="020B0502040204020203" pitchFamily="34" charset="0"/>
                <a:cs typeface="Times New Roman" panose="02020603050405020304" pitchFamily="18" charset="0"/>
              </a:rPr>
              <a:t>trong</a:t>
            </a:r>
            <a:r>
              <a:rPr lang="en-US" sz="2800" b="1" dirty="0">
                <a:solidFill>
                  <a:srgbClr val="0070C0"/>
                </a:solidFill>
                <a:latin typeface="Times New Roman" panose="02020603050405020304" pitchFamily="18" charset="0"/>
                <a:ea typeface="Gadugi" panose="020B0502040204020203"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Gadugi" panose="020B0502040204020203" pitchFamily="34" charset="0"/>
                <a:cs typeface="Times New Roman" panose="02020603050405020304" pitchFamily="18" charset="0"/>
              </a:rPr>
              <a:t>văn</a:t>
            </a:r>
            <a:r>
              <a:rPr lang="en-US" sz="2800" b="1" dirty="0">
                <a:solidFill>
                  <a:srgbClr val="0070C0"/>
                </a:solidFill>
                <a:latin typeface="Times New Roman" panose="02020603050405020304" pitchFamily="18" charset="0"/>
                <a:ea typeface="Gadugi" panose="020B0502040204020203"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Gadugi" panose="020B0502040204020203" pitchFamily="34" charset="0"/>
                <a:cs typeface="Times New Roman" panose="02020603050405020304" pitchFamily="18" charset="0"/>
              </a:rPr>
              <a:t>bản</a:t>
            </a:r>
            <a:r>
              <a:rPr lang="en-US" sz="2800" b="1" dirty="0">
                <a:solidFill>
                  <a:srgbClr val="0070C0"/>
                </a:solidFill>
                <a:latin typeface="Times New Roman" panose="02020603050405020304" pitchFamily="18" charset="0"/>
                <a:ea typeface="Gadugi" panose="020B0502040204020203"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Gadugi" panose="020B0502040204020203" pitchFamily="34" charset="0"/>
                <a:cs typeface="Times New Roman" panose="02020603050405020304" pitchFamily="18" charset="0"/>
              </a:rPr>
              <a:t>được</a:t>
            </a:r>
            <a:r>
              <a:rPr lang="en-US" sz="2800" b="1" dirty="0">
                <a:solidFill>
                  <a:srgbClr val="0070C0"/>
                </a:solidFill>
                <a:latin typeface="Times New Roman" panose="02020603050405020304" pitchFamily="18" charset="0"/>
                <a:ea typeface="Gadugi" panose="020B0502040204020203"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Gadugi" panose="020B0502040204020203" pitchFamily="34" charset="0"/>
                <a:cs typeface="Times New Roman" panose="02020603050405020304" pitchFamily="18" charset="0"/>
              </a:rPr>
              <a:t>thu</a:t>
            </a:r>
            <a:r>
              <a:rPr lang="en-US" sz="2800" b="1" dirty="0">
                <a:solidFill>
                  <a:srgbClr val="0070C0"/>
                </a:solidFill>
                <a:latin typeface="Times New Roman" panose="02020603050405020304" pitchFamily="18" charset="0"/>
                <a:ea typeface="Gadugi" panose="020B0502040204020203"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Gadugi" panose="020B0502040204020203" pitchFamily="34" charset="0"/>
                <a:cs typeface="Times New Roman" panose="02020603050405020304" pitchFamily="18" charset="0"/>
              </a:rPr>
              <a:t>thập</a:t>
            </a:r>
            <a:r>
              <a:rPr lang="en-US" sz="2800" b="1" dirty="0">
                <a:solidFill>
                  <a:srgbClr val="0070C0"/>
                </a:solidFill>
                <a:latin typeface="Times New Roman" panose="02020603050405020304" pitchFamily="18" charset="0"/>
                <a:ea typeface="Gadugi" panose="020B0502040204020203" pitchFamily="34" charset="0"/>
                <a:cs typeface="Times New Roman" panose="02020603050405020304" pitchFamily="18" charset="0"/>
              </a:rPr>
              <a:t>/</a:t>
            </a:r>
            <a:r>
              <a:rPr lang="en-US" sz="2800" b="1" dirty="0" err="1">
                <a:solidFill>
                  <a:srgbClr val="0070C0"/>
                </a:solidFill>
                <a:latin typeface="Times New Roman" panose="02020603050405020304" pitchFamily="18" charset="0"/>
                <a:ea typeface="Gadugi" panose="020B0502040204020203" pitchFamily="34" charset="0"/>
                <a:cs typeface="Times New Roman" panose="02020603050405020304" pitchFamily="18" charset="0"/>
              </a:rPr>
              <a:t>lấy</a:t>
            </a:r>
            <a:r>
              <a:rPr lang="en-US" sz="2800" b="1" dirty="0">
                <a:solidFill>
                  <a:srgbClr val="0070C0"/>
                </a:solidFill>
                <a:latin typeface="Times New Roman" panose="02020603050405020304" pitchFamily="18" charset="0"/>
                <a:ea typeface="Gadugi" panose="020B0502040204020203"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Gadugi" panose="020B0502040204020203" pitchFamily="34" charset="0"/>
                <a:cs typeface="Times New Roman" panose="02020603050405020304" pitchFamily="18" charset="0"/>
              </a:rPr>
              <a:t>từ</a:t>
            </a:r>
            <a:r>
              <a:rPr lang="en-US" sz="2800" b="1" dirty="0">
                <a:solidFill>
                  <a:srgbClr val="0070C0"/>
                </a:solidFill>
                <a:latin typeface="Times New Roman" panose="02020603050405020304" pitchFamily="18" charset="0"/>
                <a:ea typeface="Gadugi" panose="020B0502040204020203"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Gadugi" panose="020B0502040204020203" pitchFamily="34" charset="0"/>
                <a:cs typeface="Times New Roman" panose="02020603050405020304" pitchFamily="18" charset="0"/>
              </a:rPr>
              <a:t>các</a:t>
            </a:r>
            <a:r>
              <a:rPr lang="en-US" sz="2800" b="1" dirty="0">
                <a:solidFill>
                  <a:srgbClr val="0070C0"/>
                </a:solidFill>
                <a:latin typeface="Times New Roman" panose="02020603050405020304" pitchFamily="18" charset="0"/>
                <a:ea typeface="Gadugi" panose="020B0502040204020203"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Gadugi" panose="020B0502040204020203" pitchFamily="34" charset="0"/>
                <a:cs typeface="Times New Roman" panose="02020603050405020304" pitchFamily="18" charset="0"/>
              </a:rPr>
              <a:t>lĩnh</a:t>
            </a:r>
            <a:r>
              <a:rPr lang="en-US" sz="2800" b="1" dirty="0">
                <a:solidFill>
                  <a:srgbClr val="0070C0"/>
                </a:solidFill>
                <a:latin typeface="Times New Roman" panose="02020603050405020304" pitchFamily="18" charset="0"/>
                <a:ea typeface="Gadugi" panose="020B0502040204020203"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Gadugi" panose="020B0502040204020203" pitchFamily="34" charset="0"/>
                <a:cs typeface="Times New Roman" panose="02020603050405020304" pitchFamily="18" charset="0"/>
              </a:rPr>
              <a:t>vực</a:t>
            </a:r>
            <a:r>
              <a:rPr lang="en-US" sz="2800" b="1" dirty="0">
                <a:solidFill>
                  <a:srgbClr val="0070C0"/>
                </a:solidFill>
                <a:latin typeface="Times New Roman" panose="02020603050405020304" pitchFamily="18" charset="0"/>
                <a:ea typeface="Gadugi" panose="020B0502040204020203"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Gadugi" panose="020B0502040204020203"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Gadugi" panose="020B0502040204020203" pitchFamily="34" charset="0"/>
                <a:cs typeface="Times New Roman" panose="02020603050405020304" pitchFamily="18" charset="0"/>
              </a:rPr>
              <a:t>?</a:t>
            </a:r>
          </a:p>
        </p:txBody>
      </p:sp>
      <p:sp>
        <p:nvSpPr>
          <p:cNvPr id="3" name="文本框 13">
            <a:extLst>
              <a:ext uri="{FF2B5EF4-FFF2-40B4-BE49-F238E27FC236}">
                <a16:creationId xmlns:a16="http://schemas.microsoft.com/office/drawing/2014/main" xmlns="" id="{554CB497-DE34-19C9-1122-E5A75E87E824}"/>
              </a:ext>
            </a:extLst>
          </p:cNvPr>
          <p:cNvSpPr txBox="1"/>
          <p:nvPr/>
        </p:nvSpPr>
        <p:spPr>
          <a:xfrm>
            <a:off x="742896" y="4998377"/>
            <a:ext cx="10693508" cy="1055608"/>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Aft>
                <a:spcPts val="800"/>
              </a:spcAft>
            </a:pPr>
            <a:r>
              <a:rPr lang="it-IT" sz="2800" b="1" dirty="0">
                <a:solidFill>
                  <a:srgbClr val="0070C0"/>
                </a:solidFill>
                <a:latin typeface="Times New Roman" panose="02020603050405020304" pitchFamily="18" charset="0"/>
                <a:ea typeface="Gadugi" panose="020B0502040204020203" pitchFamily="34" charset="0"/>
                <a:cs typeface="Times New Roman" panose="02020603050405020304" pitchFamily="18" charset="0"/>
              </a:rPr>
              <a:t>Văn bản </a:t>
            </a:r>
            <a:r>
              <a:rPr lang="it-IT" sz="2800" b="1" i="1" dirty="0">
                <a:solidFill>
                  <a:srgbClr val="0070C0"/>
                </a:solidFill>
                <a:latin typeface="Times New Roman" panose="02020603050405020304" pitchFamily="18" charset="0"/>
                <a:ea typeface="Gadugi" panose="020B0502040204020203" pitchFamily="34" charset="0"/>
                <a:cs typeface="Times New Roman" panose="02020603050405020304" pitchFamily="18" charset="0"/>
              </a:rPr>
              <a:t>Nguyễn Du – Cuộc đời và sự nghiệp</a:t>
            </a:r>
            <a:r>
              <a:rPr lang="it-IT" sz="2800" b="1" dirty="0">
                <a:solidFill>
                  <a:srgbClr val="0070C0"/>
                </a:solidFill>
                <a:latin typeface="Times New Roman" panose="02020603050405020304" pitchFamily="18" charset="0"/>
                <a:ea typeface="Gadugi" panose="020B0502040204020203" pitchFamily="34" charset="0"/>
                <a:cs typeface="Times New Roman" panose="02020603050405020304" pitchFamily="18" charset="0"/>
              </a:rPr>
              <a:t> gồm mấy phần, mỗi phần giới thiệu cho người đọc nội dung gì?</a:t>
            </a:r>
          </a:p>
        </p:txBody>
      </p:sp>
      <p:pic>
        <p:nvPicPr>
          <p:cNvPr id="6" name="Picture 5">
            <a:extLst>
              <a:ext uri="{FF2B5EF4-FFF2-40B4-BE49-F238E27FC236}">
                <a16:creationId xmlns:a16="http://schemas.microsoft.com/office/drawing/2014/main" xmlns="" id="{EBB809F7-C4B4-B799-B690-56517FACCD91}"/>
              </a:ext>
            </a:extLst>
          </p:cNvPr>
          <p:cNvPicPr>
            <a:picLocks noChangeAspect="1"/>
          </p:cNvPicPr>
          <p:nvPr/>
        </p:nvPicPr>
        <p:blipFill>
          <a:blip r:embed="rId3"/>
          <a:stretch>
            <a:fillRect/>
          </a:stretch>
        </p:blipFill>
        <p:spPr>
          <a:xfrm>
            <a:off x="2072511" y="1518160"/>
            <a:ext cx="794675" cy="909959"/>
          </a:xfrm>
          <a:prstGeom prst="rect">
            <a:avLst/>
          </a:prstGeom>
        </p:spPr>
      </p:pic>
    </p:spTree>
    <p:extLst>
      <p:ext uri="{BB962C8B-B14F-4D97-AF65-F5344CB8AC3E}">
        <p14:creationId xmlns:p14="http://schemas.microsoft.com/office/powerpoint/2010/main" val="257235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E8AAC083-5813-FCDC-6E7F-7CC1F346A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7142" y="2046124"/>
            <a:ext cx="3044858" cy="4323843"/>
          </a:xfrm>
          <a:prstGeom prst="rect">
            <a:avLst/>
          </a:prstGeom>
        </p:spPr>
      </p:pic>
      <p:grpSp>
        <p:nvGrpSpPr>
          <p:cNvPr id="3" name="Group 2">
            <a:extLst>
              <a:ext uri="{FF2B5EF4-FFF2-40B4-BE49-F238E27FC236}">
                <a16:creationId xmlns:a16="http://schemas.microsoft.com/office/drawing/2014/main" xmlns="" id="{D540520C-DD3F-5D4C-E1F5-A57BC2E11E99}"/>
              </a:ext>
            </a:extLst>
          </p:cNvPr>
          <p:cNvGrpSpPr/>
          <p:nvPr/>
        </p:nvGrpSpPr>
        <p:grpSpPr>
          <a:xfrm>
            <a:off x="2230649" y="1474763"/>
            <a:ext cx="1654620" cy="1740647"/>
            <a:chOff x="1123904" y="1191620"/>
            <a:chExt cx="1654620" cy="1740647"/>
          </a:xfrm>
        </p:grpSpPr>
        <p:grpSp>
          <p:nvGrpSpPr>
            <p:cNvPr id="12" name="组合 9">
              <a:extLst>
                <a:ext uri="{FF2B5EF4-FFF2-40B4-BE49-F238E27FC236}">
                  <a16:creationId xmlns:a16="http://schemas.microsoft.com/office/drawing/2014/main" xmlns="" id="{8D25D5E1-C328-DE19-C0B8-C34D93B91C99}"/>
                </a:ext>
              </a:extLst>
            </p:cNvPr>
            <p:cNvGrpSpPr/>
            <p:nvPr/>
          </p:nvGrpSpPr>
          <p:grpSpPr>
            <a:xfrm>
              <a:off x="1325925" y="1408569"/>
              <a:ext cx="1250576" cy="1523698"/>
              <a:chOff x="4371012" y="3110512"/>
              <a:chExt cx="1250576" cy="1523698"/>
            </a:xfrm>
          </p:grpSpPr>
          <p:sp>
            <p:nvSpPr>
              <p:cNvPr id="13" name="椭圆 10">
                <a:extLst>
                  <a:ext uri="{FF2B5EF4-FFF2-40B4-BE49-F238E27FC236}">
                    <a16:creationId xmlns:a16="http://schemas.microsoft.com/office/drawing/2014/main" xmlns="" id="{D341A372-0614-3C0C-A877-21A185B94173}"/>
                  </a:ext>
                </a:extLst>
              </p:cNvPr>
              <p:cNvSpPr/>
              <p:nvPr/>
            </p:nvSpPr>
            <p:spPr>
              <a:xfrm>
                <a:off x="4371012" y="3383634"/>
                <a:ext cx="1250576" cy="1250576"/>
              </a:xfrm>
              <a:prstGeom prst="ellipse">
                <a:avLst/>
              </a:prstGeom>
              <a:solidFill>
                <a:schemeClr val="bg1"/>
              </a:solid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4" name="图片 11">
                <a:extLst>
                  <a:ext uri="{FF2B5EF4-FFF2-40B4-BE49-F238E27FC236}">
                    <a16:creationId xmlns:a16="http://schemas.microsoft.com/office/drawing/2014/main" xmlns="" id="{A6138117-140B-1C23-51B7-430412BDFF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75817" y="3110512"/>
                <a:ext cx="992520" cy="1490448"/>
              </a:xfrm>
              <a:prstGeom prst="rect">
                <a:avLst/>
              </a:prstGeom>
            </p:spPr>
          </p:pic>
        </p:grpSp>
        <p:sp>
          <p:nvSpPr>
            <p:cNvPr id="15" name="矩形 21">
              <a:extLst>
                <a:ext uri="{FF2B5EF4-FFF2-40B4-BE49-F238E27FC236}">
                  <a16:creationId xmlns:a16="http://schemas.microsoft.com/office/drawing/2014/main" xmlns="" id="{90D03DA8-8EC9-CD61-6B7A-DCF0FEDE93BD}"/>
                </a:ext>
              </a:extLst>
            </p:cNvPr>
            <p:cNvSpPr/>
            <p:nvPr/>
          </p:nvSpPr>
          <p:spPr>
            <a:xfrm>
              <a:off x="1123904" y="1191620"/>
              <a:ext cx="1654620" cy="584775"/>
            </a:xfrm>
            <a:prstGeom prst="rect">
              <a:avLst/>
            </a:prstGeom>
            <a:solidFill>
              <a:srgbClr val="375179"/>
            </a:solidFill>
            <a:ln>
              <a:solidFill>
                <a:srgbClr val="375179"/>
              </a:solidFill>
            </a:ln>
          </p:spPr>
          <p:txBody>
            <a:bodyPr wrap="none">
              <a:spAutoFit/>
            </a:bodyPr>
            <a:lstStyle/>
            <a:p>
              <a:pPr lvl="0" algn="just"/>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Nhan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đề</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grpSp>
      <p:sp>
        <p:nvSpPr>
          <p:cNvPr id="17" name="Hộp Văn bản 16">
            <a:extLst>
              <a:ext uri="{FF2B5EF4-FFF2-40B4-BE49-F238E27FC236}">
                <a16:creationId xmlns:a16="http://schemas.microsoft.com/office/drawing/2014/main" xmlns="" id="{4861B3B3-202D-5646-5EAD-82C368D7AF77}"/>
              </a:ext>
            </a:extLst>
          </p:cNvPr>
          <p:cNvSpPr txBox="1"/>
          <p:nvPr/>
        </p:nvSpPr>
        <p:spPr>
          <a:xfrm>
            <a:off x="4289146" y="1767150"/>
            <a:ext cx="4604745" cy="1077218"/>
          </a:xfrm>
          <a:prstGeom prst="rect">
            <a:avLst/>
          </a:prstGeom>
          <a:noFill/>
        </p:spPr>
        <p:txBody>
          <a:bodyPr wrap="square">
            <a:spAutoFit/>
          </a:bodyPr>
          <a:lstStyle/>
          <a:p>
            <a:pPr marL="0" marR="0" algn="just">
              <a:spcBef>
                <a:spcPts val="0"/>
              </a:spcBef>
              <a:spcAft>
                <a:spcPts val="800"/>
              </a:spcAft>
            </a:pPr>
            <a:r>
              <a:rPr lang="it-IT" sz="3200" b="1" dirty="0">
                <a:solidFill>
                  <a:srgbClr val="0070C0"/>
                </a:solidFill>
                <a:effectLst/>
                <a:latin typeface="Times New Roman" panose="02020603050405020304" pitchFamily="18" charset="0"/>
                <a:ea typeface="Cascadia Code" panose="020B0609020000020004" pitchFamily="49" charset="0"/>
                <a:cs typeface="Times New Roman" panose="02020603050405020304" pitchFamily="18" charset="0"/>
              </a:rPr>
              <a:t>Cuộc đời và sự nghiệp của Nguyễn Du.</a:t>
            </a:r>
            <a:endParaRPr lang="en-US" sz="3200" b="1" dirty="0">
              <a:solidFill>
                <a:srgbClr val="0070C0"/>
              </a:solidFill>
              <a:effectLst/>
              <a:latin typeface="Times New Roman" panose="02020603050405020304" pitchFamily="18" charset="0"/>
              <a:ea typeface="Cascadia Code" panose="020B0609020000020004" pitchFamily="49" charset="0"/>
              <a:cs typeface="Times New Roman" panose="02020603050405020304" pitchFamily="18" charset="0"/>
            </a:endParaRPr>
          </a:p>
        </p:txBody>
      </p:sp>
      <p:grpSp>
        <p:nvGrpSpPr>
          <p:cNvPr id="4" name="Group 3">
            <a:extLst>
              <a:ext uri="{FF2B5EF4-FFF2-40B4-BE49-F238E27FC236}">
                <a16:creationId xmlns:a16="http://schemas.microsoft.com/office/drawing/2014/main" xmlns="" id="{7A21F68E-BBBD-A75E-25CC-922E97C8E7A4}"/>
              </a:ext>
            </a:extLst>
          </p:cNvPr>
          <p:cNvGrpSpPr/>
          <p:nvPr/>
        </p:nvGrpSpPr>
        <p:grpSpPr>
          <a:xfrm>
            <a:off x="987798" y="3695973"/>
            <a:ext cx="1904689" cy="1819490"/>
            <a:chOff x="739966" y="3459791"/>
            <a:chExt cx="1904689" cy="1819490"/>
          </a:xfrm>
        </p:grpSpPr>
        <p:grpSp>
          <p:nvGrpSpPr>
            <p:cNvPr id="18" name="组合 18">
              <a:extLst>
                <a:ext uri="{FF2B5EF4-FFF2-40B4-BE49-F238E27FC236}">
                  <a16:creationId xmlns:a16="http://schemas.microsoft.com/office/drawing/2014/main" xmlns="" id="{767DDDCE-B35F-33FB-FBDD-92031E9C492A}"/>
                </a:ext>
              </a:extLst>
            </p:cNvPr>
            <p:cNvGrpSpPr/>
            <p:nvPr/>
          </p:nvGrpSpPr>
          <p:grpSpPr>
            <a:xfrm flipH="1">
              <a:off x="1044849" y="4004294"/>
              <a:ext cx="1250576" cy="1274987"/>
              <a:chOff x="6512766" y="3383634"/>
              <a:chExt cx="1250576" cy="1274987"/>
            </a:xfrm>
          </p:grpSpPr>
          <p:sp>
            <p:nvSpPr>
              <p:cNvPr id="19" name="椭圆 19">
                <a:extLst>
                  <a:ext uri="{FF2B5EF4-FFF2-40B4-BE49-F238E27FC236}">
                    <a16:creationId xmlns:a16="http://schemas.microsoft.com/office/drawing/2014/main" xmlns="" id="{2926AF48-50EF-EB0F-C4CC-2B58138E9776}"/>
                  </a:ext>
                </a:extLst>
              </p:cNvPr>
              <p:cNvSpPr/>
              <p:nvPr/>
            </p:nvSpPr>
            <p:spPr>
              <a:xfrm>
                <a:off x="6512766" y="3383634"/>
                <a:ext cx="1250576" cy="1250576"/>
              </a:xfrm>
              <a:prstGeom prst="ellipse">
                <a:avLst/>
              </a:prstGeom>
              <a:solidFill>
                <a:schemeClr val="bg1"/>
              </a:solid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0" name="图片 20">
                <a:extLst>
                  <a:ext uri="{FF2B5EF4-FFF2-40B4-BE49-F238E27FC236}">
                    <a16:creationId xmlns:a16="http://schemas.microsoft.com/office/drawing/2014/main" xmlns="" id="{4642F401-D320-0287-0E71-B697B5DA92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4740" y="3508310"/>
                <a:ext cx="592617" cy="1150311"/>
              </a:xfrm>
              <a:prstGeom prst="rect">
                <a:avLst/>
              </a:prstGeom>
            </p:spPr>
          </p:pic>
        </p:grpSp>
        <p:sp>
          <p:nvSpPr>
            <p:cNvPr id="21" name="矩形 22">
              <a:extLst>
                <a:ext uri="{FF2B5EF4-FFF2-40B4-BE49-F238E27FC236}">
                  <a16:creationId xmlns:a16="http://schemas.microsoft.com/office/drawing/2014/main" xmlns="" id="{C0F31933-9EBE-4BED-6F51-20CE4DA597B1}"/>
                </a:ext>
              </a:extLst>
            </p:cNvPr>
            <p:cNvSpPr/>
            <p:nvPr/>
          </p:nvSpPr>
          <p:spPr>
            <a:xfrm>
              <a:off x="739966" y="3459791"/>
              <a:ext cx="1904689" cy="584775"/>
            </a:xfrm>
            <a:prstGeom prst="rect">
              <a:avLst/>
            </a:prstGeom>
            <a:solidFill>
              <a:srgbClr val="375179"/>
            </a:solidFill>
            <a:ln>
              <a:solidFill>
                <a:srgbClr val="375179"/>
              </a:solidFill>
            </a:ln>
          </p:spPr>
          <p:txBody>
            <a:bodyPr wrap="none">
              <a:spAutoFit/>
            </a:bodyPr>
            <a:lstStyle/>
            <a:p>
              <a:pPr lvl="0" algn="just"/>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Thông tin</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grpSp>
      <p:sp>
        <p:nvSpPr>
          <p:cNvPr id="26" name="Hộp Văn bản 25">
            <a:extLst>
              <a:ext uri="{FF2B5EF4-FFF2-40B4-BE49-F238E27FC236}">
                <a16:creationId xmlns:a16="http://schemas.microsoft.com/office/drawing/2014/main" xmlns="" id="{8791E32D-FBE6-F1E0-B4A3-732068066BE4}"/>
              </a:ext>
            </a:extLst>
          </p:cNvPr>
          <p:cNvSpPr txBox="1"/>
          <p:nvPr/>
        </p:nvSpPr>
        <p:spPr>
          <a:xfrm>
            <a:off x="3110541" y="4120027"/>
            <a:ext cx="6378575" cy="1077218"/>
          </a:xfrm>
          <a:prstGeom prst="rect">
            <a:avLst/>
          </a:prstGeom>
          <a:noFill/>
        </p:spPr>
        <p:txBody>
          <a:bodyPr wrap="square">
            <a:spAutoFit/>
          </a:bodyPr>
          <a:lstStyle/>
          <a:p>
            <a:pPr algn="just">
              <a:spcAft>
                <a:spcPts val="800"/>
              </a:spcAft>
            </a:pPr>
            <a:r>
              <a:rPr lang="en-US" sz="3200" b="1" dirty="0" err="1">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Thuộc</a:t>
            </a:r>
            <a:r>
              <a:rPr lang="en-US" sz="3200" b="1" dirty="0">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 </a:t>
            </a:r>
            <a:r>
              <a:rPr lang="en-US" sz="3200" b="1" dirty="0" err="1">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các</a:t>
            </a:r>
            <a:r>
              <a:rPr lang="en-US" sz="3200" b="1" dirty="0">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 </a:t>
            </a:r>
            <a:r>
              <a:rPr lang="en-US" sz="3200" b="1" dirty="0" err="1">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lĩnh</a:t>
            </a:r>
            <a:r>
              <a:rPr lang="en-US" sz="3200" b="1" dirty="0">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 </a:t>
            </a:r>
            <a:r>
              <a:rPr lang="en-US" sz="3200" b="1" dirty="0" err="1">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vực</a:t>
            </a:r>
            <a:r>
              <a:rPr lang="en-US" sz="3200" b="1" dirty="0">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 </a:t>
            </a:r>
            <a:r>
              <a:rPr lang="en-US" sz="3200" b="1" dirty="0" err="1">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lịch</a:t>
            </a:r>
            <a:r>
              <a:rPr lang="en-US" sz="3200" b="1" dirty="0">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 </a:t>
            </a:r>
            <a:r>
              <a:rPr lang="en-US" sz="3200" b="1" dirty="0" err="1">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sử</a:t>
            </a:r>
            <a:r>
              <a:rPr lang="en-US" sz="3200" b="1" dirty="0">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 </a:t>
            </a:r>
            <a:r>
              <a:rPr lang="en-US" sz="3200" b="1" dirty="0" err="1">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nghiên</a:t>
            </a:r>
            <a:r>
              <a:rPr lang="en-US" sz="3200" b="1" dirty="0">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 </a:t>
            </a:r>
            <a:r>
              <a:rPr lang="en-US" sz="3200" b="1" dirty="0" err="1">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cứu</a:t>
            </a:r>
            <a:r>
              <a:rPr lang="en-US" sz="3200" b="1" dirty="0">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 </a:t>
            </a:r>
            <a:r>
              <a:rPr lang="en-US" sz="3200" b="1" dirty="0" err="1">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và</a:t>
            </a:r>
            <a:r>
              <a:rPr lang="en-US" sz="3200" b="1" dirty="0">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 </a:t>
            </a:r>
            <a:r>
              <a:rPr lang="en-US" sz="3200" b="1" dirty="0" err="1">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phê</a:t>
            </a:r>
            <a:r>
              <a:rPr lang="en-US" sz="3200" b="1" dirty="0">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 </a:t>
            </a:r>
            <a:r>
              <a:rPr lang="en-US" sz="3200" b="1" dirty="0" err="1">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bình</a:t>
            </a:r>
            <a:r>
              <a:rPr lang="en-US" sz="3200" b="1" dirty="0">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 </a:t>
            </a:r>
            <a:r>
              <a:rPr lang="en-US" sz="3200" b="1" dirty="0" err="1">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văn</a:t>
            </a:r>
            <a:r>
              <a:rPr lang="en-US" sz="3200" b="1" dirty="0">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 </a:t>
            </a:r>
            <a:r>
              <a:rPr lang="en-US" sz="3200" b="1" dirty="0" err="1">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học</a:t>
            </a:r>
            <a:r>
              <a:rPr lang="en-US" sz="3200" b="1" dirty="0">
                <a:solidFill>
                  <a:srgbClr val="0070C0"/>
                </a:solidFill>
                <a:latin typeface="Times New Roman" panose="02020603050405020304" pitchFamily="18" charset="0"/>
                <a:ea typeface="Cascadia Code" panose="020B0609020000020004" pitchFamily="49" charset="0"/>
                <a:cs typeface="Times New Roman" panose="02020603050405020304" pitchFamily="18" charset="0"/>
              </a:rPr>
              <a:t>…</a:t>
            </a:r>
            <a:endParaRPr lang="en-US" sz="3200" b="1" dirty="0">
              <a:solidFill>
                <a:srgbClr val="0070C0"/>
              </a:solidFill>
              <a:effectLst/>
              <a:latin typeface="Times New Roman" panose="02020603050405020304" pitchFamily="18" charset="0"/>
              <a:ea typeface="Cascadia Code" panose="020B0609020000020004" pitchFamily="49" charset="0"/>
              <a:cs typeface="Times New Roman" panose="02020603050405020304" pitchFamily="18" charset="0"/>
            </a:endParaRPr>
          </a:p>
        </p:txBody>
      </p:sp>
    </p:spTree>
    <p:extLst>
      <p:ext uri="{BB962C8B-B14F-4D97-AF65-F5344CB8AC3E}">
        <p14:creationId xmlns:p14="http://schemas.microsoft.com/office/powerpoint/2010/main" val="3961838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E8AAC083-5813-FCDC-6E7F-7CC1F346A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7142" y="1977185"/>
            <a:ext cx="3044858" cy="4323843"/>
          </a:xfrm>
          <a:prstGeom prst="rect">
            <a:avLst/>
          </a:prstGeom>
        </p:spPr>
      </p:pic>
      <p:sp>
        <p:nvSpPr>
          <p:cNvPr id="10" name="Hộp Văn bản 9">
            <a:extLst>
              <a:ext uri="{FF2B5EF4-FFF2-40B4-BE49-F238E27FC236}">
                <a16:creationId xmlns:a16="http://schemas.microsoft.com/office/drawing/2014/main" xmlns="" id="{BBBBA69C-C6E7-7351-1EE8-6CA1DBB5185C}"/>
              </a:ext>
            </a:extLst>
          </p:cNvPr>
          <p:cNvSpPr txBox="1"/>
          <p:nvPr/>
        </p:nvSpPr>
        <p:spPr>
          <a:xfrm>
            <a:off x="3904688" y="1945760"/>
            <a:ext cx="5322883" cy="1077218"/>
          </a:xfrm>
          <a:prstGeom prst="rect">
            <a:avLst/>
          </a:prstGeom>
          <a:noFill/>
        </p:spPr>
        <p:txBody>
          <a:bodyPr wrap="square">
            <a:spAutoFit/>
          </a:bodyPr>
          <a:lstStyle/>
          <a:p>
            <a:pPr algn="just">
              <a:spcAft>
                <a:spcPts val="800"/>
              </a:spcAft>
            </a:pPr>
            <a:r>
              <a:rPr lang="it-IT"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Phần I. Cuộc đời từng trải với vốn sống phong phú</a:t>
            </a:r>
            <a:r>
              <a:rPr lang="it-IT"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70C0"/>
              </a:solidFill>
              <a:effectLst/>
              <a:latin typeface="Times New Roman" panose="02020603050405020304" pitchFamily="18" charset="0"/>
              <a:ea typeface="Cascadia Code" panose="020B0609020000020004" pitchFamily="49" charset="0"/>
              <a:cs typeface="Times New Roman" panose="02020603050405020304" pitchFamily="18" charset="0"/>
            </a:endParaRPr>
          </a:p>
        </p:txBody>
      </p:sp>
      <p:sp>
        <p:nvSpPr>
          <p:cNvPr id="16" name="Hộp Văn bản 15">
            <a:extLst>
              <a:ext uri="{FF2B5EF4-FFF2-40B4-BE49-F238E27FC236}">
                <a16:creationId xmlns:a16="http://schemas.microsoft.com/office/drawing/2014/main" xmlns="" id="{5DD4562D-72D7-55A6-DA6B-8701543CFDAC}"/>
              </a:ext>
            </a:extLst>
          </p:cNvPr>
          <p:cNvSpPr txBox="1"/>
          <p:nvPr/>
        </p:nvSpPr>
        <p:spPr>
          <a:xfrm>
            <a:off x="3904688" y="3835022"/>
            <a:ext cx="5143001" cy="584775"/>
          </a:xfrm>
          <a:prstGeom prst="rect">
            <a:avLst/>
          </a:prstGeom>
          <a:noFill/>
        </p:spPr>
        <p:txBody>
          <a:bodyPr wrap="square">
            <a:spAutoFit/>
          </a:bodyPr>
          <a:lstStyle/>
          <a:p>
            <a:pPr algn="just">
              <a:spcAft>
                <a:spcPts val="800"/>
              </a:spcAft>
            </a:pPr>
            <a:r>
              <a:rPr lang="it-IT"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Phần II. Đại thi hào dân tộc.</a:t>
            </a:r>
            <a:endPar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xmlns="" id="{AF41B847-65A0-0EE7-E9E8-42CA253F242B}"/>
              </a:ext>
            </a:extLst>
          </p:cNvPr>
          <p:cNvGrpSpPr/>
          <p:nvPr/>
        </p:nvGrpSpPr>
        <p:grpSpPr>
          <a:xfrm>
            <a:off x="1570686" y="2046124"/>
            <a:ext cx="1997393" cy="2390432"/>
            <a:chOff x="911119" y="2013318"/>
            <a:chExt cx="1997393" cy="2390432"/>
          </a:xfrm>
        </p:grpSpPr>
        <p:grpSp>
          <p:nvGrpSpPr>
            <p:cNvPr id="3" name="组合 15">
              <a:extLst>
                <a:ext uri="{FF2B5EF4-FFF2-40B4-BE49-F238E27FC236}">
                  <a16:creationId xmlns:a16="http://schemas.microsoft.com/office/drawing/2014/main" xmlns="" id="{C5226ABD-5EA6-D7B5-1B68-F1BACBAE7444}"/>
                </a:ext>
              </a:extLst>
            </p:cNvPr>
            <p:cNvGrpSpPr/>
            <p:nvPr/>
          </p:nvGrpSpPr>
          <p:grpSpPr>
            <a:xfrm flipH="1">
              <a:off x="911119" y="2515794"/>
              <a:ext cx="1997393" cy="1887956"/>
              <a:chOff x="1974533" y="3383634"/>
              <a:chExt cx="1252761" cy="1250576"/>
            </a:xfrm>
          </p:grpSpPr>
          <p:sp>
            <p:nvSpPr>
              <p:cNvPr id="4" name="椭圆 16">
                <a:extLst>
                  <a:ext uri="{FF2B5EF4-FFF2-40B4-BE49-F238E27FC236}">
                    <a16:creationId xmlns:a16="http://schemas.microsoft.com/office/drawing/2014/main" xmlns="" id="{AF10972F-D352-9CFA-103E-A8F16F225DB4}"/>
                  </a:ext>
                </a:extLst>
              </p:cNvPr>
              <p:cNvSpPr/>
              <p:nvPr/>
            </p:nvSpPr>
            <p:spPr>
              <a:xfrm>
                <a:off x="1976718" y="3383634"/>
                <a:ext cx="1250576" cy="1250576"/>
              </a:xfrm>
              <a:prstGeom prst="ellipse">
                <a:avLst/>
              </a:prstGeom>
              <a:solidFill>
                <a:schemeClr val="bg1"/>
              </a:solid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9" name="图片 17">
                <a:extLst>
                  <a:ext uri="{FF2B5EF4-FFF2-40B4-BE49-F238E27FC236}">
                    <a16:creationId xmlns:a16="http://schemas.microsoft.com/office/drawing/2014/main" xmlns="" id="{81F84763-3405-40C7-49D5-B68370200724}"/>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9497" b="93296" l="9804" r="89542">
                            <a14:foregroundMark x1="81046" y1="87151" x2="81046" y2="87151"/>
                            <a14:foregroundMark x1="81046" y1="93296" x2="81046" y2="93296"/>
                            <a14:foregroundMark x1="56863" y1="85475" x2="56863" y2="85475"/>
                          </a14:backgroundRemoval>
                        </a14:imgEffect>
                      </a14:imgLayer>
                    </a14:imgProps>
                  </a:ext>
                  <a:ext uri="{28A0092B-C50C-407E-A947-70E740481C1C}">
                    <a14:useLocalDpi xmlns:a14="http://schemas.microsoft.com/office/drawing/2010/main"/>
                  </a:ext>
                </a:extLst>
              </a:blip>
              <a:stretch>
                <a:fillRect/>
              </a:stretch>
            </p:blipFill>
            <p:spPr>
              <a:xfrm>
                <a:off x="1974533" y="3431057"/>
                <a:ext cx="929626" cy="1092650"/>
              </a:xfrm>
              <a:prstGeom prst="rect">
                <a:avLst/>
              </a:prstGeom>
            </p:spPr>
          </p:pic>
        </p:grpSp>
        <p:sp>
          <p:nvSpPr>
            <p:cNvPr id="11" name="矩形 7">
              <a:extLst>
                <a:ext uri="{FF2B5EF4-FFF2-40B4-BE49-F238E27FC236}">
                  <a16:creationId xmlns:a16="http://schemas.microsoft.com/office/drawing/2014/main" xmlns="" id="{4917AA58-F14B-B588-37FC-F7E481C52285}"/>
                </a:ext>
              </a:extLst>
            </p:cNvPr>
            <p:cNvSpPr/>
            <p:nvPr/>
          </p:nvSpPr>
          <p:spPr>
            <a:xfrm flipH="1">
              <a:off x="1276862" y="2013318"/>
              <a:ext cx="1513606" cy="584775"/>
            </a:xfrm>
            <a:prstGeom prst="rect">
              <a:avLst/>
            </a:prstGeom>
            <a:solidFill>
              <a:srgbClr val="375179"/>
            </a:solidFill>
            <a:ln>
              <a:solidFill>
                <a:srgbClr val="375179"/>
              </a:solidFill>
            </a:ln>
          </p:spPr>
          <p:txBody>
            <a:bodyPr wrap="square">
              <a:spAutoFit/>
            </a:bodyPr>
            <a:lstStyle/>
            <a:p>
              <a:pPr lvl="0" algn="ct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Bố</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cục</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1703037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xmlns="" id="{381B609A-D422-4482-A91B-2E9D9D80082E}"/>
              </a:ext>
            </a:extLst>
          </p:cNvPr>
          <p:cNvGrpSpPr/>
          <p:nvPr/>
        </p:nvGrpSpPr>
        <p:grpSpPr>
          <a:xfrm>
            <a:off x="944114" y="775546"/>
            <a:ext cx="7339313" cy="683723"/>
            <a:chOff x="7248790" y="2287973"/>
            <a:chExt cx="10002183" cy="683723"/>
          </a:xfrm>
        </p:grpSpPr>
        <p:sp>
          <p:nvSpPr>
            <p:cNvPr id="12" name="矩形 11">
              <a:extLst>
                <a:ext uri="{FF2B5EF4-FFF2-40B4-BE49-F238E27FC236}">
                  <a16:creationId xmlns:a16="http://schemas.microsoft.com/office/drawing/2014/main" xmlns="" id="{0C50AE61-2647-457C-960E-3A57F1EB135A}"/>
                </a:ext>
              </a:extLst>
            </p:cNvPr>
            <p:cNvSpPr/>
            <p:nvPr/>
          </p:nvSpPr>
          <p:spPr>
            <a:xfrm rot="16200000">
              <a:off x="11911327" y="-2367951"/>
              <a:ext cx="677110" cy="10002183"/>
            </a:xfrm>
            <a:prstGeom prst="rect">
              <a:avLst/>
            </a:prstGeom>
            <a:no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sp>
          <p:nvSpPr>
            <p:cNvPr id="13" name="矩形 12">
              <a:extLst>
                <a:ext uri="{FF2B5EF4-FFF2-40B4-BE49-F238E27FC236}">
                  <a16:creationId xmlns:a16="http://schemas.microsoft.com/office/drawing/2014/main" xmlns="" id="{47184B23-E15C-48C6-91B8-815B0BAD9DB6}"/>
                </a:ext>
              </a:extLst>
            </p:cNvPr>
            <p:cNvSpPr/>
            <p:nvPr/>
          </p:nvSpPr>
          <p:spPr>
            <a:xfrm rot="16200000">
              <a:off x="11889286" y="-2216814"/>
              <a:ext cx="677108" cy="9686681"/>
            </a:xfrm>
            <a:prstGeom prst="rect">
              <a:avLst/>
            </a:prstGeom>
            <a:solidFill>
              <a:srgbClr val="375179"/>
            </a:solidFill>
            <a:ln>
              <a:solidFill>
                <a:schemeClr val="bg1">
                  <a:lumMod val="85000"/>
                </a:schemeClr>
              </a:solidFill>
            </a:ln>
          </p:spPr>
          <p:txBody>
            <a:bodyPr vert="eaVert" wrap="square">
              <a:spAutoFit/>
            </a:bodyPr>
            <a:lstStyle/>
            <a:p>
              <a:pPr algn="ct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 ĐỌC – HIỂU CHI TIẾT VĂN BẢN</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grpSp>
      <p:sp>
        <p:nvSpPr>
          <p:cNvPr id="14" name="文本框 13">
            <a:extLst>
              <a:ext uri="{FF2B5EF4-FFF2-40B4-BE49-F238E27FC236}">
                <a16:creationId xmlns:a16="http://schemas.microsoft.com/office/drawing/2014/main" xmlns="" id="{A42DF75B-DC28-4EB8-AD55-A0C0D3E50F30}"/>
              </a:ext>
            </a:extLst>
          </p:cNvPr>
          <p:cNvSpPr txBox="1"/>
          <p:nvPr/>
        </p:nvSpPr>
        <p:spPr>
          <a:xfrm>
            <a:off x="1565593" y="2882999"/>
            <a:ext cx="6151538" cy="646986"/>
          </a:xfrm>
          <a:prstGeom prst="roundRect">
            <a:avLst/>
          </a:prstGeom>
          <a:ln w="5715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spcAft>
                <a:spcPts val="800"/>
              </a:spcAft>
            </a:pPr>
            <a:r>
              <a:rPr lang="en-US" sz="3200" b="1" dirty="0">
                <a:solidFill>
                  <a:srgbClr val="FF0000"/>
                </a:solidFill>
                <a:latin typeface="Times New Roman" panose="02020603050405020304" pitchFamily="18" charset="0"/>
                <a:ea typeface="Gadugi" panose="020B0502040204020203" pitchFamily="34" charset="0"/>
                <a:cs typeface="Times New Roman" panose="02020603050405020304" pitchFamily="18" charset="0"/>
              </a:rPr>
              <a:t>Hoàn </a:t>
            </a:r>
            <a:r>
              <a:rPr lang="en-US" sz="3200" b="1" dirty="0" err="1">
                <a:solidFill>
                  <a:srgbClr val="FF0000"/>
                </a:solidFill>
                <a:latin typeface="Times New Roman" panose="02020603050405020304" pitchFamily="18" charset="0"/>
                <a:ea typeface="Gadugi" panose="020B0502040204020203" pitchFamily="34" charset="0"/>
                <a:cs typeface="Times New Roman" panose="02020603050405020304" pitchFamily="18" charset="0"/>
              </a:rPr>
              <a:t>thành</a:t>
            </a:r>
            <a:r>
              <a:rPr lang="en-US" sz="3200" b="1" dirty="0">
                <a:solidFill>
                  <a:srgbClr val="FF0000"/>
                </a:solidFill>
                <a:latin typeface="Times New Roman" panose="02020603050405020304" pitchFamily="18" charset="0"/>
                <a:ea typeface="Gadug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Gadugi" panose="020B0502040204020203" pitchFamily="34" charset="0"/>
                <a:cs typeface="Times New Roman" panose="02020603050405020304" pitchFamily="18" charset="0"/>
              </a:rPr>
              <a:t>phiếu</a:t>
            </a:r>
            <a:r>
              <a:rPr lang="en-US" sz="3200" b="1" dirty="0">
                <a:solidFill>
                  <a:srgbClr val="FF0000"/>
                </a:solidFill>
                <a:latin typeface="Times New Roman" panose="02020603050405020304" pitchFamily="18" charset="0"/>
                <a:ea typeface="Gadug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Gadugi" panose="020B0502040204020203" pitchFamily="34" charset="0"/>
                <a:cs typeface="Times New Roman" panose="02020603050405020304" pitchFamily="18" charset="0"/>
              </a:rPr>
              <a:t>học</a:t>
            </a:r>
            <a:r>
              <a:rPr lang="en-US" sz="3200" b="1" dirty="0">
                <a:solidFill>
                  <a:srgbClr val="FF0000"/>
                </a:solidFill>
                <a:latin typeface="Times New Roman" panose="02020603050405020304" pitchFamily="18" charset="0"/>
                <a:ea typeface="Gadug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Gadugi" panose="020B0502040204020203" pitchFamily="34" charset="0"/>
                <a:cs typeface="Times New Roman" panose="02020603050405020304" pitchFamily="18" charset="0"/>
              </a:rPr>
              <a:t>tập</a:t>
            </a:r>
            <a:r>
              <a:rPr lang="en-US" sz="3200" b="1" dirty="0">
                <a:solidFill>
                  <a:srgbClr val="FF0000"/>
                </a:solidFill>
                <a:latin typeface="Times New Roman" panose="02020603050405020304" pitchFamily="18" charset="0"/>
                <a:ea typeface="Gadug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Gadugi" panose="020B0502040204020203" pitchFamily="34" charset="0"/>
                <a:cs typeface="Times New Roman" panose="02020603050405020304" pitchFamily="18" charset="0"/>
              </a:rPr>
              <a:t>số</a:t>
            </a:r>
            <a:r>
              <a:rPr lang="en-US" sz="3200" b="1" dirty="0">
                <a:solidFill>
                  <a:srgbClr val="FF0000"/>
                </a:solidFill>
                <a:latin typeface="Times New Roman" panose="02020603050405020304" pitchFamily="18" charset="0"/>
                <a:ea typeface="Gadugi" panose="020B0502040204020203" pitchFamily="34" charset="0"/>
                <a:cs typeface="Times New Roman" panose="02020603050405020304" pitchFamily="18" charset="0"/>
              </a:rPr>
              <a:t> 01</a:t>
            </a:r>
            <a:endParaRPr lang="en-US" sz="3200" dirty="0">
              <a:solidFill>
                <a:srgbClr val="FF0000"/>
              </a:solidFill>
              <a:latin typeface="Times New Roman" panose="02020603050405020304" pitchFamily="18" charset="0"/>
              <a:ea typeface="Gadugi" panose="020B0502040204020203" pitchFamily="34" charset="0"/>
              <a:cs typeface="Times New Roman" panose="02020603050405020304" pitchFamily="18" charset="0"/>
            </a:endParaRPr>
          </a:p>
        </p:txBody>
      </p:sp>
      <p:sp>
        <p:nvSpPr>
          <p:cNvPr id="17" name="Hộp Văn bản 16">
            <a:extLst>
              <a:ext uri="{FF2B5EF4-FFF2-40B4-BE49-F238E27FC236}">
                <a16:creationId xmlns:a16="http://schemas.microsoft.com/office/drawing/2014/main" xmlns="" id="{7AFF5930-D962-D79D-EB95-FB391F75DB91}"/>
              </a:ext>
            </a:extLst>
          </p:cNvPr>
          <p:cNvSpPr txBox="1"/>
          <p:nvPr/>
        </p:nvSpPr>
        <p:spPr>
          <a:xfrm>
            <a:off x="813060" y="1576528"/>
            <a:ext cx="8670303" cy="553998"/>
          </a:xfrm>
          <a:prstGeom prst="rect">
            <a:avLst/>
          </a:prstGeom>
          <a:noFill/>
        </p:spPr>
        <p:txBody>
          <a:bodyPr wrap="square">
            <a:spAutoFit/>
          </a:bodyPr>
          <a:lstStyle/>
          <a:p>
            <a:r>
              <a:rPr lang="pt-BR"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a:t>
            </a:r>
            <a:r>
              <a:rPr lang="pt-BR" sz="3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3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Cuộc đời từng trải với vốn sống phong phú</a:t>
            </a:r>
            <a:endParaRPr lang="en-US" sz="3000" dirty="0">
              <a:latin typeface="Times New Roman" panose="02020603050405020304" pitchFamily="18" charset="0"/>
              <a:cs typeface="Times New Roman" panose="02020603050405020304" pitchFamily="18" charset="0"/>
            </a:endParaRPr>
          </a:p>
        </p:txBody>
      </p:sp>
      <p:pic>
        <p:nvPicPr>
          <p:cNvPr id="19" name="Hình ảnh 18">
            <a:extLst>
              <a:ext uri="{FF2B5EF4-FFF2-40B4-BE49-F238E27FC236}">
                <a16:creationId xmlns:a16="http://schemas.microsoft.com/office/drawing/2014/main" xmlns="" id="{0DFF0646-DD6C-CE30-A8F3-DA820D723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9776" y="2664503"/>
            <a:ext cx="3411339" cy="3411339"/>
          </a:xfrm>
          <a:prstGeom prst="rect">
            <a:avLst/>
          </a:prstGeom>
        </p:spPr>
      </p:pic>
    </p:spTree>
    <p:extLst>
      <p:ext uri="{BB962C8B-B14F-4D97-AF65-F5344CB8AC3E}">
        <p14:creationId xmlns:p14="http://schemas.microsoft.com/office/powerpoint/2010/main" val="3019880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xmlns="" id="{F915E3EC-F1C0-6261-2A95-27A096FAFE32}"/>
              </a:ext>
            </a:extLst>
          </p:cNvPr>
          <p:cNvGraphicFramePr>
            <a:graphicFrameLocks noGrp="1"/>
          </p:cNvGraphicFramePr>
          <p:nvPr>
            <p:extLst>
              <p:ext uri="{D42A27DB-BD31-4B8C-83A1-F6EECF244321}">
                <p14:modId xmlns:p14="http://schemas.microsoft.com/office/powerpoint/2010/main" val="660360488"/>
              </p:ext>
            </p:extLst>
          </p:nvPr>
        </p:nvGraphicFramePr>
        <p:xfrm>
          <a:off x="660399" y="1627443"/>
          <a:ext cx="10858499" cy="4526280"/>
        </p:xfrm>
        <a:graphic>
          <a:graphicData uri="http://schemas.openxmlformats.org/drawingml/2006/table">
            <a:tbl>
              <a:tblPr firstRow="1" firstCol="1" bandRow="1">
                <a:tableStyleId>{5C22544A-7EE6-4342-B048-85BDC9FD1C3A}</a:tableStyleId>
              </a:tblPr>
              <a:tblGrid>
                <a:gridCol w="1761242">
                  <a:extLst>
                    <a:ext uri="{9D8B030D-6E8A-4147-A177-3AD203B41FA5}">
                      <a16:colId xmlns:a16="http://schemas.microsoft.com/office/drawing/2014/main" xmlns="" val="1655970789"/>
                    </a:ext>
                  </a:extLst>
                </a:gridCol>
                <a:gridCol w="2326014">
                  <a:extLst>
                    <a:ext uri="{9D8B030D-6E8A-4147-A177-3AD203B41FA5}">
                      <a16:colId xmlns:a16="http://schemas.microsoft.com/office/drawing/2014/main" xmlns="" val="4279341733"/>
                    </a:ext>
                  </a:extLst>
                </a:gridCol>
                <a:gridCol w="1712047">
                  <a:extLst>
                    <a:ext uri="{9D8B030D-6E8A-4147-A177-3AD203B41FA5}">
                      <a16:colId xmlns:a16="http://schemas.microsoft.com/office/drawing/2014/main" xmlns="" val="1625019855"/>
                    </a:ext>
                  </a:extLst>
                </a:gridCol>
                <a:gridCol w="5059196">
                  <a:extLst>
                    <a:ext uri="{9D8B030D-6E8A-4147-A177-3AD203B41FA5}">
                      <a16:colId xmlns:a16="http://schemas.microsoft.com/office/drawing/2014/main" xmlns="" val="2532082343"/>
                    </a:ext>
                  </a:extLst>
                </a:gridCol>
              </a:tblGrid>
              <a:tr h="818048">
                <a:tc gridSpan="2">
                  <a:txBody>
                    <a:bodyPr/>
                    <a:lstStyle/>
                    <a:p>
                      <a:pPr marL="0" marR="57150" algn="ctr">
                        <a:lnSpc>
                          <a:spcPct val="100000"/>
                        </a:lnSpc>
                        <a:spcBef>
                          <a:spcPts val="0"/>
                        </a:spcBef>
                        <a:spcAft>
                          <a:spcPts val="0"/>
                        </a:spcAft>
                        <a:tabLst>
                          <a:tab pos="0" algn="l"/>
                          <a:tab pos="57150" algn="l"/>
                          <a:tab pos="152400" algn="l"/>
                        </a:tabLst>
                      </a:pPr>
                      <a:r>
                        <a:rPr lang="en-US" sz="2700" dirty="0" err="1">
                          <a:solidFill>
                            <a:srgbClr val="FF0000"/>
                          </a:solidFill>
                          <a:effectLst/>
                          <a:latin typeface="Times New Roman" panose="02020603050405020304" pitchFamily="18" charset="0"/>
                          <a:cs typeface="Times New Roman" panose="02020603050405020304" pitchFamily="18" charset="0"/>
                        </a:rPr>
                        <a:t>Nội</a:t>
                      </a:r>
                      <a:r>
                        <a:rPr lang="en-US" sz="2700" dirty="0">
                          <a:solidFill>
                            <a:srgbClr val="FF0000"/>
                          </a:solidFill>
                          <a:effectLst/>
                          <a:latin typeface="Times New Roman" panose="02020603050405020304" pitchFamily="18" charset="0"/>
                          <a:cs typeface="Times New Roman" panose="02020603050405020304" pitchFamily="18" charset="0"/>
                        </a:rPr>
                        <a:t> dung </a:t>
                      </a:r>
                      <a:r>
                        <a:rPr lang="en-US" sz="2700" dirty="0" err="1">
                          <a:solidFill>
                            <a:srgbClr val="FF0000"/>
                          </a:solidFill>
                          <a:effectLst/>
                          <a:latin typeface="Times New Roman" panose="02020603050405020304" pitchFamily="18" charset="0"/>
                          <a:cs typeface="Times New Roman" panose="02020603050405020304" pitchFamily="18" charset="0"/>
                        </a:rPr>
                        <a:t>tìm</a:t>
                      </a:r>
                      <a:r>
                        <a:rPr lang="en-US" sz="2700" dirty="0">
                          <a:solidFill>
                            <a:srgbClr val="FF0000"/>
                          </a:solidFill>
                          <a:effectLst/>
                          <a:latin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cs typeface="Times New Roman" panose="02020603050405020304" pitchFamily="18" charset="0"/>
                        </a:rPr>
                        <a:t>hiểu</a:t>
                      </a:r>
                      <a:endParaRPr lang="en-US" sz="27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a:txBody>
                    <a:bodyPr/>
                    <a:lstStyle/>
                    <a:p>
                      <a:pPr marL="0" marR="57150" algn="ctr">
                        <a:lnSpc>
                          <a:spcPct val="100000"/>
                        </a:lnSpc>
                        <a:spcBef>
                          <a:spcPts val="0"/>
                        </a:spcBef>
                        <a:spcAft>
                          <a:spcPts val="0"/>
                        </a:spcAft>
                        <a:tabLst>
                          <a:tab pos="0" algn="l"/>
                          <a:tab pos="57150" algn="l"/>
                          <a:tab pos="152400" algn="l"/>
                        </a:tabLst>
                      </a:pPr>
                      <a:r>
                        <a:rPr lang="en-US" sz="2700" dirty="0" err="1">
                          <a:solidFill>
                            <a:srgbClr val="FF0000"/>
                          </a:solidFill>
                          <a:effectLst/>
                          <a:latin typeface="Times New Roman" panose="02020603050405020304" pitchFamily="18" charset="0"/>
                          <a:cs typeface="Times New Roman" panose="02020603050405020304" pitchFamily="18" charset="0"/>
                        </a:rPr>
                        <a:t>Đặc</a:t>
                      </a:r>
                      <a:r>
                        <a:rPr lang="en-US" sz="2700" dirty="0">
                          <a:solidFill>
                            <a:srgbClr val="FF0000"/>
                          </a:solidFill>
                          <a:effectLst/>
                          <a:latin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cs typeface="Times New Roman" panose="02020603050405020304" pitchFamily="18" charset="0"/>
                        </a:rPr>
                        <a:t>điểm</a:t>
                      </a:r>
                      <a:endParaRPr lang="en-US" sz="27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57150" algn="ctr">
                        <a:lnSpc>
                          <a:spcPct val="100000"/>
                        </a:lnSpc>
                        <a:spcBef>
                          <a:spcPts val="0"/>
                        </a:spcBef>
                        <a:spcAft>
                          <a:spcPts val="0"/>
                        </a:spcAft>
                        <a:tabLst>
                          <a:tab pos="0" algn="l"/>
                          <a:tab pos="57150" algn="l"/>
                          <a:tab pos="152400" algn="l"/>
                        </a:tabLst>
                      </a:pPr>
                      <a:r>
                        <a:rPr lang="en-US" sz="2700" dirty="0" err="1">
                          <a:solidFill>
                            <a:srgbClr val="FF0000"/>
                          </a:solidFill>
                          <a:effectLst/>
                          <a:latin typeface="Times New Roman" panose="02020603050405020304" pitchFamily="18" charset="0"/>
                          <a:cs typeface="Times New Roman" panose="02020603050405020304" pitchFamily="18" charset="0"/>
                        </a:rPr>
                        <a:t>Ảnh</a:t>
                      </a:r>
                      <a:r>
                        <a:rPr lang="en-US" sz="2700" dirty="0">
                          <a:solidFill>
                            <a:srgbClr val="FF0000"/>
                          </a:solidFill>
                          <a:effectLst/>
                          <a:latin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cs typeface="Times New Roman" panose="02020603050405020304" pitchFamily="18" charset="0"/>
                        </a:rPr>
                        <a:t>hưởng</a:t>
                      </a:r>
                      <a:r>
                        <a:rPr lang="en-US" sz="2700" dirty="0">
                          <a:solidFill>
                            <a:srgbClr val="FF0000"/>
                          </a:solidFill>
                          <a:effectLst/>
                          <a:latin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cs typeface="Times New Roman" panose="02020603050405020304" pitchFamily="18" charset="0"/>
                        </a:rPr>
                        <a:t>tới</a:t>
                      </a:r>
                      <a:r>
                        <a:rPr lang="en-US" sz="2700" dirty="0">
                          <a:solidFill>
                            <a:srgbClr val="FF0000"/>
                          </a:solidFill>
                          <a:effectLst/>
                          <a:latin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cs typeface="Times New Roman" panose="02020603050405020304" pitchFamily="18" charset="0"/>
                        </a:rPr>
                        <a:t>sáng</a:t>
                      </a:r>
                      <a:r>
                        <a:rPr lang="en-US" sz="2700" dirty="0">
                          <a:solidFill>
                            <a:srgbClr val="FF0000"/>
                          </a:solidFill>
                          <a:effectLst/>
                          <a:latin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cs typeface="Times New Roman" panose="02020603050405020304" pitchFamily="18" charset="0"/>
                        </a:rPr>
                        <a:t>tác</a:t>
                      </a:r>
                      <a:r>
                        <a:rPr lang="en-US" sz="2700" dirty="0">
                          <a:solidFill>
                            <a:srgbClr val="FF0000"/>
                          </a:solidFill>
                          <a:effectLst/>
                          <a:latin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cs typeface="Times New Roman" panose="02020603050405020304" pitchFamily="18" charset="0"/>
                        </a:rPr>
                        <a:t>văn</a:t>
                      </a:r>
                      <a:r>
                        <a:rPr lang="en-US" sz="2700" dirty="0">
                          <a:solidFill>
                            <a:srgbClr val="FF0000"/>
                          </a:solidFill>
                          <a:effectLst/>
                          <a:latin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cs typeface="Times New Roman" panose="02020603050405020304" pitchFamily="18" charset="0"/>
                        </a:rPr>
                        <a:t>chương</a:t>
                      </a:r>
                      <a:r>
                        <a:rPr lang="en-US" sz="2700" dirty="0">
                          <a:solidFill>
                            <a:srgbClr val="FF0000"/>
                          </a:solidFill>
                          <a:effectLst/>
                          <a:latin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cs typeface="Times New Roman" panose="02020603050405020304" pitchFamily="18" charset="0"/>
                        </a:rPr>
                        <a:t>của</a:t>
                      </a:r>
                      <a:r>
                        <a:rPr lang="en-US" sz="2700" dirty="0">
                          <a:solidFill>
                            <a:srgbClr val="FF0000"/>
                          </a:solidFill>
                          <a:effectLst/>
                          <a:latin typeface="Times New Roman" panose="02020603050405020304" pitchFamily="18" charset="0"/>
                          <a:cs typeface="Times New Roman" panose="02020603050405020304" pitchFamily="18" charset="0"/>
                        </a:rPr>
                        <a:t> </a:t>
                      </a:r>
                      <a:r>
                        <a:rPr lang="en-US" sz="2700" dirty="0" err="1">
                          <a:solidFill>
                            <a:srgbClr val="FF0000"/>
                          </a:solidFill>
                          <a:effectLst/>
                          <a:latin typeface="Times New Roman" panose="02020603050405020304" pitchFamily="18" charset="0"/>
                          <a:cs typeface="Times New Roman" panose="02020603050405020304" pitchFamily="18" charset="0"/>
                        </a:rPr>
                        <a:t>Nguyễn</a:t>
                      </a:r>
                      <a:r>
                        <a:rPr lang="en-US" sz="2700" dirty="0">
                          <a:solidFill>
                            <a:srgbClr val="FF0000"/>
                          </a:solidFill>
                          <a:effectLst/>
                          <a:latin typeface="Times New Roman" panose="02020603050405020304" pitchFamily="18" charset="0"/>
                          <a:cs typeface="Times New Roman" panose="02020603050405020304" pitchFamily="18" charset="0"/>
                        </a:rPr>
                        <a:t> Du</a:t>
                      </a:r>
                      <a:endParaRPr lang="en-US" sz="27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917010325"/>
                  </a:ext>
                </a:extLst>
              </a:tr>
              <a:tr h="733219">
                <a:tc gridSpan="2">
                  <a:txBody>
                    <a:bodyPr/>
                    <a:lstStyle/>
                    <a:p>
                      <a:pPr marL="0" marR="57150" algn="ctr">
                        <a:lnSpc>
                          <a:spcPct val="100000"/>
                        </a:lnSpc>
                        <a:spcBef>
                          <a:spcPts val="0"/>
                        </a:spcBef>
                        <a:spcAft>
                          <a:spcPts val="0"/>
                        </a:spcAft>
                        <a:tabLst>
                          <a:tab pos="0" algn="l"/>
                          <a:tab pos="57150" algn="l"/>
                          <a:tab pos="152400" algn="l"/>
                        </a:tabLst>
                      </a:pPr>
                      <a:r>
                        <a:rPr lang="en-US" sz="2700" dirty="0">
                          <a:solidFill>
                            <a:srgbClr val="0070C0"/>
                          </a:solidFill>
                          <a:effectLst/>
                          <a:latin typeface="Times New Roman" panose="02020603050405020304" pitchFamily="18" charset="0"/>
                          <a:cs typeface="Times New Roman" panose="02020603050405020304" pitchFamily="18" charset="0"/>
                        </a:rPr>
                        <a:t>1. </a:t>
                      </a:r>
                      <a:r>
                        <a:rPr lang="en-US" sz="2700" dirty="0" err="1">
                          <a:solidFill>
                            <a:srgbClr val="0070C0"/>
                          </a:solidFill>
                          <a:effectLst/>
                          <a:latin typeface="Times New Roman" panose="02020603050405020304" pitchFamily="18" charset="0"/>
                          <a:cs typeface="Times New Roman" panose="02020603050405020304" pitchFamily="18" charset="0"/>
                        </a:rPr>
                        <a:t>Thời</a:t>
                      </a:r>
                      <a:r>
                        <a:rPr lang="en-US" sz="2700" dirty="0">
                          <a:solidFill>
                            <a:srgbClr val="0070C0"/>
                          </a:solidFill>
                          <a:effectLst/>
                          <a:latin typeface="Times New Roman" panose="02020603050405020304" pitchFamily="18" charset="0"/>
                          <a:cs typeface="Times New Roman" panose="02020603050405020304" pitchFamily="18" charset="0"/>
                        </a:rPr>
                        <a:t> </a:t>
                      </a:r>
                      <a:r>
                        <a:rPr lang="en-US" sz="2700" dirty="0" err="1">
                          <a:solidFill>
                            <a:srgbClr val="0070C0"/>
                          </a:solidFill>
                          <a:effectLst/>
                          <a:latin typeface="Times New Roman" panose="02020603050405020304" pitchFamily="18" charset="0"/>
                          <a:cs typeface="Times New Roman" panose="02020603050405020304" pitchFamily="18" charset="0"/>
                        </a:rPr>
                        <a:t>đại</a:t>
                      </a:r>
                      <a:r>
                        <a:rPr lang="en-US" sz="2700" dirty="0">
                          <a:solidFill>
                            <a:srgbClr val="0070C0"/>
                          </a:solidFill>
                          <a:effectLst/>
                          <a:latin typeface="Times New Roman" panose="02020603050405020304" pitchFamily="18" charset="0"/>
                          <a:cs typeface="Times New Roman" panose="02020603050405020304" pitchFamily="18" charset="0"/>
                        </a:rPr>
                        <a:t> </a:t>
                      </a:r>
                      <a:r>
                        <a:rPr lang="en-US" sz="2700" dirty="0" err="1">
                          <a:solidFill>
                            <a:srgbClr val="0070C0"/>
                          </a:solidFill>
                          <a:effectLst/>
                          <a:latin typeface="Times New Roman" panose="02020603050405020304" pitchFamily="18" charset="0"/>
                          <a:cs typeface="Times New Roman" panose="02020603050405020304" pitchFamily="18" charset="0"/>
                        </a:rPr>
                        <a:t>Nguyễn</a:t>
                      </a:r>
                      <a:r>
                        <a:rPr lang="en-US" sz="2700" dirty="0">
                          <a:solidFill>
                            <a:srgbClr val="0070C0"/>
                          </a:solidFill>
                          <a:effectLst/>
                          <a:latin typeface="Times New Roman" panose="02020603050405020304" pitchFamily="18" charset="0"/>
                          <a:cs typeface="Times New Roman" panose="02020603050405020304" pitchFamily="18" charset="0"/>
                        </a:rPr>
                        <a:t> Du </a:t>
                      </a:r>
                      <a:r>
                        <a:rPr lang="en-US" sz="2700" dirty="0" err="1">
                          <a:solidFill>
                            <a:srgbClr val="0070C0"/>
                          </a:solidFill>
                          <a:effectLst/>
                          <a:latin typeface="Times New Roman" panose="02020603050405020304" pitchFamily="18" charset="0"/>
                          <a:cs typeface="Times New Roman" panose="02020603050405020304" pitchFamily="18" charset="0"/>
                        </a:rPr>
                        <a:t>sống</a:t>
                      </a:r>
                      <a:endParaRPr lang="en-US" sz="27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57150" algn="ctr">
                        <a:lnSpc>
                          <a:spcPct val="100000"/>
                        </a:lnSpc>
                        <a:spcBef>
                          <a:spcPts val="0"/>
                        </a:spcBef>
                        <a:spcAft>
                          <a:spcPts val="0"/>
                        </a:spcAft>
                        <a:tabLst>
                          <a:tab pos="0" algn="l"/>
                          <a:tab pos="57150" algn="l"/>
                          <a:tab pos="152400" algn="l"/>
                        </a:tabLst>
                      </a:pPr>
                      <a:r>
                        <a:rPr lang="en-US" sz="2700" dirty="0">
                          <a:solidFill>
                            <a:schemeClr val="tx1"/>
                          </a:solidFill>
                          <a:effectLst/>
                          <a:latin typeface="Times New Roman" panose="02020603050405020304" pitchFamily="18" charset="0"/>
                          <a:cs typeface="Times New Roman" panose="02020603050405020304" pitchFamily="18" charset="0"/>
                        </a:rPr>
                        <a:t> </a:t>
                      </a:r>
                      <a:endParaRPr lang="en-US" sz="2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7150" algn="ctr">
                        <a:lnSpc>
                          <a:spcPct val="100000"/>
                        </a:lnSpc>
                        <a:spcBef>
                          <a:spcPts val="0"/>
                        </a:spcBef>
                        <a:spcAft>
                          <a:spcPts val="0"/>
                        </a:spcAft>
                        <a:tabLst>
                          <a:tab pos="0" algn="l"/>
                          <a:tab pos="57150" algn="l"/>
                          <a:tab pos="152400" algn="l"/>
                        </a:tabLst>
                      </a:pPr>
                      <a:r>
                        <a:rPr lang="en-US" sz="2700" dirty="0">
                          <a:solidFill>
                            <a:schemeClr val="tx1"/>
                          </a:solidFill>
                          <a:effectLst/>
                          <a:latin typeface="Times New Roman" panose="02020603050405020304" pitchFamily="18" charset="0"/>
                          <a:cs typeface="Times New Roman" panose="02020603050405020304" pitchFamily="18" charset="0"/>
                        </a:rPr>
                        <a:t> </a:t>
                      </a:r>
                      <a:endParaRPr lang="en-US" sz="2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9166783"/>
                  </a:ext>
                </a:extLst>
              </a:tr>
              <a:tr h="366609">
                <a:tc rowSpan="3">
                  <a:txBody>
                    <a:bodyPr/>
                    <a:lstStyle/>
                    <a:p>
                      <a:pPr marL="0" marR="0" algn="ctr">
                        <a:lnSpc>
                          <a:spcPct val="100000"/>
                        </a:lnSpc>
                        <a:spcBef>
                          <a:spcPts val="0"/>
                        </a:spcBef>
                        <a:spcAft>
                          <a:spcPts val="0"/>
                        </a:spcAft>
                      </a:pPr>
                      <a:r>
                        <a:rPr lang="en-US" sz="2700" dirty="0">
                          <a:solidFill>
                            <a:srgbClr val="0070C0"/>
                          </a:solidFill>
                          <a:effectLst/>
                          <a:latin typeface="Times New Roman" panose="02020603050405020304" pitchFamily="18" charset="0"/>
                          <a:cs typeface="Times New Roman" panose="02020603050405020304" pitchFamily="18" charset="0"/>
                        </a:rPr>
                        <a:t>2. </a:t>
                      </a:r>
                      <a:r>
                        <a:rPr lang="en-US" sz="2700" dirty="0" err="1">
                          <a:solidFill>
                            <a:srgbClr val="0070C0"/>
                          </a:solidFill>
                          <a:effectLst/>
                          <a:latin typeface="Times New Roman" panose="02020603050405020304" pitchFamily="18" charset="0"/>
                          <a:cs typeface="Times New Roman" panose="02020603050405020304" pitchFamily="18" charset="0"/>
                        </a:rPr>
                        <a:t>Tiểu</a:t>
                      </a:r>
                      <a:r>
                        <a:rPr lang="en-US" sz="2700" dirty="0">
                          <a:solidFill>
                            <a:srgbClr val="0070C0"/>
                          </a:solidFill>
                          <a:effectLst/>
                          <a:latin typeface="Times New Roman" panose="02020603050405020304" pitchFamily="18" charset="0"/>
                          <a:cs typeface="Times New Roman" panose="02020603050405020304" pitchFamily="18" charset="0"/>
                        </a:rPr>
                        <a:t> </a:t>
                      </a:r>
                      <a:r>
                        <a:rPr lang="en-US" sz="2700" dirty="0" err="1">
                          <a:solidFill>
                            <a:srgbClr val="0070C0"/>
                          </a:solidFill>
                          <a:effectLst/>
                          <a:latin typeface="Times New Roman" panose="02020603050405020304" pitchFamily="18" charset="0"/>
                          <a:cs typeface="Times New Roman" panose="02020603050405020304" pitchFamily="18" charset="0"/>
                        </a:rPr>
                        <a:t>sử</a:t>
                      </a:r>
                      <a:r>
                        <a:rPr lang="en-US" sz="2700" dirty="0">
                          <a:solidFill>
                            <a:srgbClr val="0070C0"/>
                          </a:solidFill>
                          <a:effectLst/>
                          <a:latin typeface="Times New Roman" panose="02020603050405020304" pitchFamily="18" charset="0"/>
                          <a:cs typeface="Times New Roman" panose="02020603050405020304" pitchFamily="18" charset="0"/>
                        </a:rPr>
                        <a:t>, </a:t>
                      </a:r>
                      <a:r>
                        <a:rPr lang="en-US" sz="2700" dirty="0" err="1">
                          <a:solidFill>
                            <a:srgbClr val="0070C0"/>
                          </a:solidFill>
                          <a:effectLst/>
                          <a:latin typeface="Times New Roman" panose="02020603050405020304" pitchFamily="18" charset="0"/>
                          <a:cs typeface="Times New Roman" panose="02020603050405020304" pitchFamily="18" charset="0"/>
                        </a:rPr>
                        <a:t>cuộc</a:t>
                      </a:r>
                      <a:r>
                        <a:rPr lang="en-US" sz="2700" dirty="0">
                          <a:solidFill>
                            <a:srgbClr val="0070C0"/>
                          </a:solidFill>
                          <a:effectLst/>
                          <a:latin typeface="Times New Roman" panose="02020603050405020304" pitchFamily="18" charset="0"/>
                          <a:cs typeface="Times New Roman" panose="02020603050405020304" pitchFamily="18" charset="0"/>
                        </a:rPr>
                        <a:t> </a:t>
                      </a:r>
                      <a:r>
                        <a:rPr lang="en-US" sz="2700" dirty="0" err="1">
                          <a:solidFill>
                            <a:srgbClr val="0070C0"/>
                          </a:solidFill>
                          <a:effectLst/>
                          <a:latin typeface="Times New Roman" panose="02020603050405020304" pitchFamily="18" charset="0"/>
                          <a:cs typeface="Times New Roman" panose="02020603050405020304" pitchFamily="18" charset="0"/>
                        </a:rPr>
                        <a:t>đời</a:t>
                      </a:r>
                      <a:r>
                        <a:rPr lang="en-US" sz="2700" dirty="0">
                          <a:solidFill>
                            <a:srgbClr val="0070C0"/>
                          </a:solidFill>
                          <a:effectLst/>
                          <a:latin typeface="Times New Roman" panose="02020603050405020304" pitchFamily="18" charset="0"/>
                          <a:cs typeface="Times New Roman" panose="02020603050405020304" pitchFamily="18" charset="0"/>
                        </a:rPr>
                        <a:t> </a:t>
                      </a:r>
                      <a:r>
                        <a:rPr lang="en-US" sz="2700" dirty="0" err="1">
                          <a:solidFill>
                            <a:srgbClr val="0070C0"/>
                          </a:solidFill>
                          <a:effectLst/>
                          <a:latin typeface="Times New Roman" panose="02020603050405020304" pitchFamily="18" charset="0"/>
                          <a:cs typeface="Times New Roman" panose="02020603050405020304" pitchFamily="18" charset="0"/>
                        </a:rPr>
                        <a:t>Nguyễn</a:t>
                      </a:r>
                      <a:r>
                        <a:rPr lang="en-US" sz="2700" dirty="0">
                          <a:solidFill>
                            <a:srgbClr val="0070C0"/>
                          </a:solidFill>
                          <a:effectLst/>
                          <a:latin typeface="Times New Roman" panose="02020603050405020304" pitchFamily="18" charset="0"/>
                          <a:cs typeface="Times New Roman" panose="02020603050405020304" pitchFamily="18" charset="0"/>
                        </a:rPr>
                        <a:t> Du</a:t>
                      </a:r>
                    </a:p>
                    <a:p>
                      <a:pPr marL="0" marR="57150" algn="ctr">
                        <a:lnSpc>
                          <a:spcPct val="100000"/>
                        </a:lnSpc>
                        <a:spcBef>
                          <a:spcPts val="0"/>
                        </a:spcBef>
                        <a:spcAft>
                          <a:spcPts val="0"/>
                        </a:spcAft>
                        <a:tabLst>
                          <a:tab pos="0" algn="l"/>
                          <a:tab pos="57150" algn="l"/>
                          <a:tab pos="152400" algn="l"/>
                        </a:tabLst>
                      </a:pPr>
                      <a:r>
                        <a:rPr lang="en-US" sz="2700" dirty="0">
                          <a:solidFill>
                            <a:srgbClr val="0070C0"/>
                          </a:solidFill>
                          <a:effectLst/>
                          <a:latin typeface="Times New Roman" panose="02020603050405020304" pitchFamily="18" charset="0"/>
                          <a:cs typeface="Times New Roman" panose="02020603050405020304" pitchFamily="18" charset="0"/>
                        </a:rPr>
                        <a:t> </a:t>
                      </a:r>
                    </a:p>
                    <a:p>
                      <a:pPr marL="0" marR="57150" algn="ctr">
                        <a:lnSpc>
                          <a:spcPct val="100000"/>
                        </a:lnSpc>
                        <a:spcBef>
                          <a:spcPts val="0"/>
                        </a:spcBef>
                        <a:spcAft>
                          <a:spcPts val="0"/>
                        </a:spcAft>
                        <a:tabLst>
                          <a:tab pos="0" algn="l"/>
                          <a:tab pos="57150" algn="l"/>
                          <a:tab pos="152400" algn="l"/>
                        </a:tabLst>
                      </a:pPr>
                      <a:r>
                        <a:rPr lang="en-US" sz="2700" dirty="0">
                          <a:solidFill>
                            <a:srgbClr val="0070C0"/>
                          </a:solidFill>
                          <a:effectLst/>
                          <a:latin typeface="Times New Roman" panose="02020603050405020304" pitchFamily="18" charset="0"/>
                          <a:cs typeface="Times New Roman" panose="02020603050405020304" pitchFamily="18" charset="0"/>
                        </a:rPr>
                        <a:t> </a:t>
                      </a:r>
                      <a:endParaRPr lang="en-US" sz="27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7150" algn="ctr">
                        <a:lnSpc>
                          <a:spcPct val="100000"/>
                        </a:lnSpc>
                        <a:spcBef>
                          <a:spcPts val="0"/>
                        </a:spcBef>
                        <a:spcAft>
                          <a:spcPts val="0"/>
                        </a:spcAft>
                        <a:tabLst>
                          <a:tab pos="0" algn="l"/>
                          <a:tab pos="57150" algn="l"/>
                          <a:tab pos="152400" algn="l"/>
                        </a:tabLst>
                      </a:pPr>
                      <a:r>
                        <a:rPr lang="en-US" sz="2700" b="1" dirty="0" err="1">
                          <a:solidFill>
                            <a:srgbClr val="00B050"/>
                          </a:solidFill>
                          <a:effectLst/>
                          <a:latin typeface="Times New Roman" panose="02020603050405020304" pitchFamily="18" charset="0"/>
                          <a:cs typeface="Times New Roman" panose="02020603050405020304" pitchFamily="18" charset="0"/>
                        </a:rPr>
                        <a:t>Quê</a:t>
                      </a:r>
                      <a:r>
                        <a:rPr lang="en-US" sz="2700" b="1" dirty="0">
                          <a:solidFill>
                            <a:srgbClr val="00B050"/>
                          </a:solidFill>
                          <a:effectLst/>
                          <a:latin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cs typeface="Times New Roman" panose="02020603050405020304" pitchFamily="18" charset="0"/>
                        </a:rPr>
                        <a:t>hương</a:t>
                      </a:r>
                      <a:endParaRPr lang="en-US" sz="27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7150" algn="ctr">
                        <a:lnSpc>
                          <a:spcPct val="100000"/>
                        </a:lnSpc>
                        <a:spcBef>
                          <a:spcPts val="0"/>
                        </a:spcBef>
                        <a:spcAft>
                          <a:spcPts val="0"/>
                        </a:spcAft>
                        <a:tabLst>
                          <a:tab pos="0" algn="l"/>
                          <a:tab pos="57150" algn="l"/>
                          <a:tab pos="152400" algn="l"/>
                        </a:tabLst>
                      </a:pPr>
                      <a:r>
                        <a:rPr lang="en-US" sz="2700" dirty="0">
                          <a:solidFill>
                            <a:schemeClr val="tx1"/>
                          </a:solidFill>
                          <a:effectLst/>
                          <a:latin typeface="Times New Roman" panose="02020603050405020304" pitchFamily="18" charset="0"/>
                          <a:cs typeface="Times New Roman" panose="02020603050405020304" pitchFamily="18" charset="0"/>
                        </a:rPr>
                        <a:t> </a:t>
                      </a:r>
                      <a:endParaRPr lang="en-US" sz="2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7150" algn="ctr">
                        <a:lnSpc>
                          <a:spcPct val="100000"/>
                        </a:lnSpc>
                        <a:spcBef>
                          <a:spcPts val="0"/>
                        </a:spcBef>
                        <a:spcAft>
                          <a:spcPts val="0"/>
                        </a:spcAft>
                        <a:tabLst>
                          <a:tab pos="0" algn="l"/>
                          <a:tab pos="57150" algn="l"/>
                          <a:tab pos="152400" algn="l"/>
                        </a:tabLst>
                      </a:pPr>
                      <a:r>
                        <a:rPr lang="en-US" sz="2700" dirty="0">
                          <a:solidFill>
                            <a:schemeClr val="tx1"/>
                          </a:solidFill>
                          <a:effectLst/>
                          <a:latin typeface="Times New Roman" panose="02020603050405020304" pitchFamily="18" charset="0"/>
                          <a:cs typeface="Times New Roman" panose="02020603050405020304" pitchFamily="18" charset="0"/>
                        </a:rPr>
                        <a:t> </a:t>
                      </a:r>
                      <a:endParaRPr lang="en-US" sz="2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30882900"/>
                  </a:ext>
                </a:extLst>
              </a:tr>
              <a:tr h="366609">
                <a:tc vMerge="1">
                  <a:txBody>
                    <a:bodyPr/>
                    <a:lstStyle/>
                    <a:p>
                      <a:endParaRPr lang="en-US"/>
                    </a:p>
                  </a:txBody>
                  <a:tcPr/>
                </a:tc>
                <a:tc>
                  <a:txBody>
                    <a:bodyPr/>
                    <a:lstStyle/>
                    <a:p>
                      <a:pPr marL="0" marR="57150" algn="ctr">
                        <a:lnSpc>
                          <a:spcPct val="100000"/>
                        </a:lnSpc>
                        <a:spcBef>
                          <a:spcPts val="0"/>
                        </a:spcBef>
                        <a:spcAft>
                          <a:spcPts val="0"/>
                        </a:spcAft>
                        <a:tabLst>
                          <a:tab pos="0" algn="l"/>
                          <a:tab pos="57150" algn="l"/>
                          <a:tab pos="152400" algn="l"/>
                        </a:tabLst>
                      </a:pPr>
                      <a:r>
                        <a:rPr lang="en-US" sz="2700" b="1" dirty="0">
                          <a:solidFill>
                            <a:srgbClr val="00B050"/>
                          </a:solidFill>
                          <a:effectLst/>
                          <a:latin typeface="Times New Roman" panose="02020603050405020304" pitchFamily="18" charset="0"/>
                          <a:cs typeface="Times New Roman" panose="02020603050405020304" pitchFamily="18" charset="0"/>
                        </a:rPr>
                        <a:t>Gia </a:t>
                      </a:r>
                      <a:r>
                        <a:rPr lang="en-US" sz="2700" b="1" dirty="0" err="1">
                          <a:solidFill>
                            <a:srgbClr val="00B050"/>
                          </a:solidFill>
                          <a:effectLst/>
                          <a:latin typeface="Times New Roman" panose="02020603050405020304" pitchFamily="18" charset="0"/>
                          <a:cs typeface="Times New Roman" panose="02020603050405020304" pitchFamily="18" charset="0"/>
                        </a:rPr>
                        <a:t>đình</a:t>
                      </a:r>
                      <a:endParaRPr lang="en-US" sz="27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7150" algn="ctr">
                        <a:lnSpc>
                          <a:spcPct val="100000"/>
                        </a:lnSpc>
                        <a:spcBef>
                          <a:spcPts val="0"/>
                        </a:spcBef>
                        <a:spcAft>
                          <a:spcPts val="0"/>
                        </a:spcAft>
                        <a:tabLst>
                          <a:tab pos="0" algn="l"/>
                          <a:tab pos="57150" algn="l"/>
                          <a:tab pos="152400" algn="l"/>
                        </a:tabLst>
                      </a:pPr>
                      <a:r>
                        <a:rPr lang="en-US" sz="2700" dirty="0">
                          <a:solidFill>
                            <a:schemeClr val="tx1"/>
                          </a:solidFill>
                          <a:effectLst/>
                          <a:latin typeface="Times New Roman" panose="02020603050405020304" pitchFamily="18" charset="0"/>
                          <a:cs typeface="Times New Roman" panose="02020603050405020304" pitchFamily="18" charset="0"/>
                        </a:rPr>
                        <a:t> </a:t>
                      </a:r>
                      <a:endParaRPr lang="en-US" sz="2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7150" algn="ctr">
                        <a:lnSpc>
                          <a:spcPct val="100000"/>
                        </a:lnSpc>
                        <a:spcBef>
                          <a:spcPts val="0"/>
                        </a:spcBef>
                        <a:spcAft>
                          <a:spcPts val="0"/>
                        </a:spcAft>
                        <a:tabLst>
                          <a:tab pos="0" algn="l"/>
                          <a:tab pos="57150" algn="l"/>
                          <a:tab pos="152400" algn="l"/>
                        </a:tabLst>
                      </a:pPr>
                      <a:r>
                        <a:rPr lang="en-US" sz="2700" dirty="0">
                          <a:solidFill>
                            <a:schemeClr val="tx1"/>
                          </a:solidFill>
                          <a:effectLst/>
                          <a:latin typeface="Times New Roman" panose="02020603050405020304" pitchFamily="18" charset="0"/>
                          <a:cs typeface="Times New Roman" panose="02020603050405020304" pitchFamily="18" charset="0"/>
                        </a:rPr>
                        <a:t> </a:t>
                      </a:r>
                      <a:endParaRPr lang="en-US" sz="2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97759711"/>
                  </a:ext>
                </a:extLst>
              </a:tr>
              <a:tr h="1833047">
                <a:tc vMerge="1">
                  <a:txBody>
                    <a:bodyPr/>
                    <a:lstStyle/>
                    <a:p>
                      <a:endParaRPr lang="en-US"/>
                    </a:p>
                  </a:txBody>
                  <a:tcPr/>
                </a:tc>
                <a:tc>
                  <a:txBody>
                    <a:bodyPr/>
                    <a:lstStyle/>
                    <a:p>
                      <a:pPr marL="0" marR="57150" algn="ctr">
                        <a:lnSpc>
                          <a:spcPct val="100000"/>
                        </a:lnSpc>
                        <a:spcBef>
                          <a:spcPts val="0"/>
                        </a:spcBef>
                        <a:spcAft>
                          <a:spcPts val="0"/>
                        </a:spcAft>
                        <a:tabLst>
                          <a:tab pos="0" algn="l"/>
                          <a:tab pos="57150" algn="l"/>
                          <a:tab pos="152400" algn="l"/>
                        </a:tabLst>
                      </a:pPr>
                      <a:r>
                        <a:rPr lang="en-US" sz="2700" b="1" dirty="0" err="1">
                          <a:solidFill>
                            <a:srgbClr val="00B050"/>
                          </a:solidFill>
                          <a:effectLst/>
                          <a:latin typeface="Times New Roman" panose="02020603050405020304" pitchFamily="18" charset="0"/>
                          <a:cs typeface="Times New Roman" panose="02020603050405020304" pitchFamily="18" charset="0"/>
                        </a:rPr>
                        <a:t>Cuộc</a:t>
                      </a:r>
                      <a:r>
                        <a:rPr lang="en-US" sz="2700" b="1" dirty="0">
                          <a:solidFill>
                            <a:srgbClr val="00B050"/>
                          </a:solidFill>
                          <a:effectLst/>
                          <a:latin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cs typeface="Times New Roman" panose="02020603050405020304" pitchFamily="18" charset="0"/>
                        </a:rPr>
                        <a:t>đời</a:t>
                      </a:r>
                      <a:r>
                        <a:rPr lang="en-US" sz="2700" b="1" dirty="0">
                          <a:solidFill>
                            <a:srgbClr val="00B050"/>
                          </a:solidFill>
                          <a:effectLst/>
                          <a:latin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cs typeface="Times New Roman" panose="02020603050405020304" pitchFamily="18" charset="0"/>
                        </a:rPr>
                        <a:t>riêng</a:t>
                      </a:r>
                      <a:r>
                        <a:rPr lang="en-US" sz="2700" b="1" dirty="0">
                          <a:solidFill>
                            <a:srgbClr val="00B050"/>
                          </a:solidFill>
                          <a:effectLst/>
                          <a:latin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cs typeface="Times New Roman" panose="02020603050405020304" pitchFamily="18" charset="0"/>
                        </a:rPr>
                        <a:t>những</a:t>
                      </a:r>
                      <a:r>
                        <a:rPr lang="en-US" sz="2700" b="1" dirty="0">
                          <a:solidFill>
                            <a:srgbClr val="00B050"/>
                          </a:solidFill>
                          <a:effectLst/>
                          <a:latin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cs typeface="Times New Roman" panose="02020603050405020304" pitchFamily="18" charset="0"/>
                        </a:rPr>
                        <a:t>sự</a:t>
                      </a:r>
                      <a:r>
                        <a:rPr lang="en-US" sz="2700" b="1" dirty="0">
                          <a:solidFill>
                            <a:srgbClr val="00B050"/>
                          </a:solidFill>
                          <a:effectLst/>
                          <a:latin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cs typeface="Times New Roman" panose="02020603050405020304" pitchFamily="18" charset="0"/>
                        </a:rPr>
                        <a:t>kiện</a:t>
                      </a:r>
                      <a:r>
                        <a:rPr lang="en-US" sz="2700" b="1" dirty="0">
                          <a:solidFill>
                            <a:srgbClr val="00B050"/>
                          </a:solidFill>
                          <a:effectLst/>
                          <a:latin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cs typeface="Times New Roman" panose="02020603050405020304" pitchFamily="18" charset="0"/>
                        </a:rPr>
                        <a:t>và</a:t>
                      </a:r>
                      <a:r>
                        <a:rPr lang="en-US" sz="2700" b="1" dirty="0">
                          <a:solidFill>
                            <a:srgbClr val="00B050"/>
                          </a:solidFill>
                          <a:effectLst/>
                          <a:latin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cs typeface="Times New Roman" panose="02020603050405020304" pitchFamily="18" charset="0"/>
                        </a:rPr>
                        <a:t>dấu</a:t>
                      </a:r>
                      <a:r>
                        <a:rPr lang="en-US" sz="2700" b="1" dirty="0">
                          <a:solidFill>
                            <a:srgbClr val="00B050"/>
                          </a:solidFill>
                          <a:effectLst/>
                          <a:latin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cs typeface="Times New Roman" panose="02020603050405020304" pitchFamily="18" charset="0"/>
                        </a:rPr>
                        <a:t>mốc</a:t>
                      </a:r>
                      <a:r>
                        <a:rPr lang="en-US" sz="2700" b="1" dirty="0">
                          <a:solidFill>
                            <a:srgbClr val="00B050"/>
                          </a:solidFill>
                          <a:effectLst/>
                          <a:latin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cs typeface="Times New Roman" panose="02020603050405020304" pitchFamily="18" charset="0"/>
                        </a:rPr>
                        <a:t>quan</a:t>
                      </a:r>
                      <a:r>
                        <a:rPr lang="en-US" sz="2700" b="1" dirty="0">
                          <a:solidFill>
                            <a:srgbClr val="00B050"/>
                          </a:solidFill>
                          <a:effectLst/>
                          <a:latin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cs typeface="Times New Roman" panose="02020603050405020304" pitchFamily="18" charset="0"/>
                        </a:rPr>
                        <a:t>trọng</a:t>
                      </a:r>
                      <a:r>
                        <a:rPr lang="en-US" sz="2700" b="1" dirty="0">
                          <a:solidFill>
                            <a:srgbClr val="00B050"/>
                          </a:solidFill>
                          <a:effectLst/>
                          <a:latin typeface="Times New Roman" panose="02020603050405020304" pitchFamily="18" charset="0"/>
                          <a:cs typeface="Times New Roman" panose="02020603050405020304" pitchFamily="18" charset="0"/>
                        </a:rPr>
                        <a:t>)</a:t>
                      </a:r>
                      <a:endParaRPr lang="en-US" sz="27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7150" algn="ctr">
                        <a:lnSpc>
                          <a:spcPct val="100000"/>
                        </a:lnSpc>
                        <a:spcBef>
                          <a:spcPts val="0"/>
                        </a:spcBef>
                        <a:spcAft>
                          <a:spcPts val="0"/>
                        </a:spcAft>
                        <a:tabLst>
                          <a:tab pos="0" algn="l"/>
                          <a:tab pos="57150" algn="l"/>
                          <a:tab pos="152400" algn="l"/>
                        </a:tabLst>
                      </a:pPr>
                      <a:r>
                        <a:rPr lang="en-US" sz="2700" dirty="0">
                          <a:solidFill>
                            <a:schemeClr val="tx1"/>
                          </a:solidFill>
                          <a:effectLst/>
                          <a:latin typeface="Times New Roman" panose="02020603050405020304" pitchFamily="18" charset="0"/>
                          <a:cs typeface="Times New Roman" panose="02020603050405020304" pitchFamily="18" charset="0"/>
                        </a:rPr>
                        <a:t> </a:t>
                      </a:r>
                      <a:endParaRPr lang="en-US" sz="2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7150" algn="ctr">
                        <a:lnSpc>
                          <a:spcPct val="100000"/>
                        </a:lnSpc>
                        <a:spcBef>
                          <a:spcPts val="0"/>
                        </a:spcBef>
                        <a:spcAft>
                          <a:spcPts val="0"/>
                        </a:spcAft>
                        <a:tabLst>
                          <a:tab pos="0" algn="l"/>
                          <a:tab pos="57150" algn="l"/>
                          <a:tab pos="152400" algn="l"/>
                        </a:tabLst>
                      </a:pPr>
                      <a:r>
                        <a:rPr lang="en-US" sz="2700" dirty="0">
                          <a:solidFill>
                            <a:schemeClr val="tx1"/>
                          </a:solidFill>
                          <a:effectLst/>
                          <a:latin typeface="Times New Roman" panose="02020603050405020304" pitchFamily="18" charset="0"/>
                          <a:cs typeface="Times New Roman" panose="02020603050405020304" pitchFamily="18" charset="0"/>
                        </a:rPr>
                        <a:t> </a:t>
                      </a:r>
                      <a:endParaRPr lang="en-US" sz="2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80441592"/>
                  </a:ext>
                </a:extLst>
              </a:tr>
            </a:tbl>
          </a:graphicData>
        </a:graphic>
      </p:graphicFrame>
      <p:sp>
        <p:nvSpPr>
          <p:cNvPr id="8" name="Hộp Văn bản 7">
            <a:extLst>
              <a:ext uri="{FF2B5EF4-FFF2-40B4-BE49-F238E27FC236}">
                <a16:creationId xmlns:a16="http://schemas.microsoft.com/office/drawing/2014/main" xmlns="" id="{022DFB11-8272-9B15-078C-5C90CA3C65BD}"/>
              </a:ext>
            </a:extLst>
          </p:cNvPr>
          <p:cNvSpPr txBox="1"/>
          <p:nvPr/>
        </p:nvSpPr>
        <p:spPr>
          <a:xfrm>
            <a:off x="1330292" y="661387"/>
            <a:ext cx="9518717" cy="954107"/>
          </a:xfrm>
          <a:prstGeom prst="rect">
            <a:avLst/>
          </a:prstGeom>
          <a:noFill/>
        </p:spPr>
        <p:txBody>
          <a:bodyPr wrap="square">
            <a:spAutoFit/>
          </a:bodyPr>
          <a:lstStyle/>
          <a:p>
            <a:pPr marL="57150" marR="57150" algn="ctr">
              <a:spcBef>
                <a:spcPts val="0"/>
              </a:spcBef>
              <a:spcAft>
                <a:spcPts val="800"/>
              </a:spcAft>
              <a:tabLst>
                <a:tab pos="0" algn="l"/>
                <a:tab pos="57150" algn="l"/>
                <a:tab pos="152400" algn="l"/>
              </a:tabLst>
            </a:pP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Phiếu học tập 01</a:t>
            </a:r>
            <a:r>
              <a:rPr lang="en-US" sz="2800"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Tìm hiểu mục I. </a:t>
            </a:r>
            <a:r>
              <a:rPr lang="it-IT"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Cuộc đời từng trải với vốn sống phong phú</a:t>
            </a:r>
            <a:endParaRPr lang="en-US" sz="2800"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434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xmlns="" id="{381B609A-D422-4482-A91B-2E9D9D80082E}"/>
              </a:ext>
            </a:extLst>
          </p:cNvPr>
          <p:cNvGrpSpPr/>
          <p:nvPr/>
        </p:nvGrpSpPr>
        <p:grpSpPr>
          <a:xfrm rot="16200000">
            <a:off x="2243648" y="-517299"/>
            <a:ext cx="738664" cy="3333588"/>
            <a:chOff x="7641597" y="1704879"/>
            <a:chExt cx="738664" cy="2797058"/>
          </a:xfrm>
        </p:grpSpPr>
        <p:sp>
          <p:nvSpPr>
            <p:cNvPr id="12" name="矩形 11">
              <a:extLst>
                <a:ext uri="{FF2B5EF4-FFF2-40B4-BE49-F238E27FC236}">
                  <a16:creationId xmlns:a16="http://schemas.microsoft.com/office/drawing/2014/main" xmlns="" id="{0C50AE61-2647-457C-960E-3A57F1EB135A}"/>
                </a:ext>
              </a:extLst>
            </p:cNvPr>
            <p:cNvSpPr/>
            <p:nvPr/>
          </p:nvSpPr>
          <p:spPr>
            <a:xfrm>
              <a:off x="7703154" y="1704879"/>
              <a:ext cx="615554" cy="2797058"/>
            </a:xfrm>
            <a:prstGeom prst="rect">
              <a:avLst/>
            </a:prstGeom>
            <a:no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cs typeface="Times New Roman" panose="02020603050405020304" pitchFamily="18" charset="0"/>
                <a:sym typeface="+mn-lt"/>
              </a:endParaRPr>
            </a:p>
          </p:txBody>
        </p:sp>
        <p:sp>
          <p:nvSpPr>
            <p:cNvPr id="13" name="矩形 12">
              <a:extLst>
                <a:ext uri="{FF2B5EF4-FFF2-40B4-BE49-F238E27FC236}">
                  <a16:creationId xmlns:a16="http://schemas.microsoft.com/office/drawing/2014/main" xmlns="" id="{47184B23-E15C-48C6-91B8-815B0BAD9DB6}"/>
                </a:ext>
              </a:extLst>
            </p:cNvPr>
            <p:cNvSpPr/>
            <p:nvPr/>
          </p:nvSpPr>
          <p:spPr>
            <a:xfrm>
              <a:off x="7641597" y="1823158"/>
              <a:ext cx="738664" cy="2591227"/>
            </a:xfrm>
            <a:prstGeom prst="rect">
              <a:avLst/>
            </a:prstGeom>
            <a:solidFill>
              <a:srgbClr val="375179"/>
            </a:solidFill>
            <a:ln>
              <a:solidFill>
                <a:schemeClr val="bg1">
                  <a:lumMod val="85000"/>
                </a:schemeClr>
              </a:solidFill>
            </a:ln>
          </p:spPr>
          <p:txBody>
            <a:bodyPr vert="eaVert" wrap="square">
              <a:spAutoFit/>
            </a:bodyPr>
            <a:lstStyle/>
            <a:p>
              <a:pPr algn="ctr"/>
              <a:r>
                <a:rPr lang="en-US" altLang="zh-CN" sz="3600" b="1" dirty="0">
                  <a:solidFill>
                    <a:schemeClr val="bg1"/>
                  </a:solidFill>
                  <a:latin typeface="Times New Roman" panose="02020603050405020304" pitchFamily="18" charset="0"/>
                  <a:cs typeface="Times New Roman" panose="02020603050405020304" pitchFamily="18" charset="0"/>
                  <a:sym typeface="+mn-lt"/>
                </a:rPr>
                <a:t>4 </a:t>
              </a:r>
              <a:r>
                <a:rPr lang="en-US" altLang="zh-CN" sz="3600" b="1" dirty="0" err="1">
                  <a:solidFill>
                    <a:schemeClr val="bg1"/>
                  </a:solidFill>
                  <a:latin typeface="Times New Roman" panose="02020603050405020304" pitchFamily="18" charset="0"/>
                  <a:cs typeface="Times New Roman" panose="02020603050405020304" pitchFamily="18" charset="0"/>
                  <a:sym typeface="+mn-lt"/>
                </a:rPr>
                <a:t>yếu</a:t>
              </a:r>
              <a:r>
                <a:rPr lang="en-US" altLang="zh-CN" sz="3600" b="1" dirty="0">
                  <a:solidFill>
                    <a:schemeClr val="bg1"/>
                  </a:solidFill>
                  <a:latin typeface="Times New Roman" panose="02020603050405020304" pitchFamily="18" charset="0"/>
                  <a:cs typeface="Times New Roman" panose="02020603050405020304" pitchFamily="18" charset="0"/>
                  <a:sym typeface="+mn-lt"/>
                </a:rPr>
                <a:t> </a:t>
              </a:r>
              <a:r>
                <a:rPr lang="en-US" altLang="zh-CN" sz="3600" b="1" dirty="0" err="1">
                  <a:solidFill>
                    <a:schemeClr val="bg1"/>
                  </a:solidFill>
                  <a:latin typeface="Times New Roman" panose="02020603050405020304" pitchFamily="18" charset="0"/>
                  <a:cs typeface="Times New Roman" panose="02020603050405020304" pitchFamily="18" charset="0"/>
                  <a:sym typeface="+mn-lt"/>
                </a:rPr>
                <a:t>tố</a:t>
              </a:r>
              <a:r>
                <a:rPr lang="en-US" altLang="zh-CN" sz="3600" b="1" dirty="0">
                  <a:solidFill>
                    <a:schemeClr val="bg1"/>
                  </a:solidFill>
                  <a:latin typeface="Times New Roman" panose="02020603050405020304" pitchFamily="18" charset="0"/>
                  <a:cs typeface="Times New Roman" panose="02020603050405020304" pitchFamily="18" charset="0"/>
                  <a:sym typeface="+mn-lt"/>
                </a:rPr>
                <a:t> </a:t>
              </a:r>
              <a:r>
                <a:rPr lang="en-US" altLang="zh-CN" sz="3600" b="1" dirty="0" err="1">
                  <a:solidFill>
                    <a:schemeClr val="bg1"/>
                  </a:solidFill>
                  <a:latin typeface="Times New Roman" panose="02020603050405020304" pitchFamily="18" charset="0"/>
                  <a:cs typeface="Times New Roman" panose="02020603050405020304" pitchFamily="18" charset="0"/>
                  <a:sym typeface="+mn-lt"/>
                </a:rPr>
                <a:t>chính</a:t>
              </a:r>
              <a:endParaRPr lang="zh-CN" altLang="en-US" sz="3600" b="1" dirty="0">
                <a:solidFill>
                  <a:schemeClr val="bg1"/>
                </a:solidFill>
                <a:latin typeface="Times New Roman" panose="02020603050405020304" pitchFamily="18" charset="0"/>
                <a:cs typeface="Times New Roman" panose="02020603050405020304" pitchFamily="18" charset="0"/>
                <a:sym typeface="+mn-lt"/>
              </a:endParaRPr>
            </a:p>
          </p:txBody>
        </p:sp>
      </p:grpSp>
      <p:grpSp>
        <p:nvGrpSpPr>
          <p:cNvPr id="6" name="PA-组合 5">
            <a:extLst>
              <a:ext uri="{FF2B5EF4-FFF2-40B4-BE49-F238E27FC236}">
                <a16:creationId xmlns:a16="http://schemas.microsoft.com/office/drawing/2014/main" xmlns="" id="{3852D430-F6CA-4DCE-8A8C-19691067320E}"/>
              </a:ext>
            </a:extLst>
          </p:cNvPr>
          <p:cNvGrpSpPr/>
          <p:nvPr>
            <p:custDataLst>
              <p:tags r:id="rId1"/>
            </p:custDataLst>
          </p:nvPr>
        </p:nvGrpSpPr>
        <p:grpSpPr>
          <a:xfrm>
            <a:off x="830045" y="3346908"/>
            <a:ext cx="3192618" cy="2256587"/>
            <a:chOff x="1904352" y="3084997"/>
            <a:chExt cx="3192618" cy="2898944"/>
          </a:xfrm>
        </p:grpSpPr>
        <p:sp>
          <p:nvSpPr>
            <p:cNvPr id="2" name="PA-矩形 1">
              <a:extLst>
                <a:ext uri="{FF2B5EF4-FFF2-40B4-BE49-F238E27FC236}">
                  <a16:creationId xmlns:a16="http://schemas.microsoft.com/office/drawing/2014/main" xmlns="" id="{D2F4FA72-E54D-4191-BFEF-C92053D6503C}"/>
                </a:ext>
              </a:extLst>
            </p:cNvPr>
            <p:cNvSpPr/>
            <p:nvPr>
              <p:custDataLst>
                <p:tags r:id="rId8"/>
              </p:custDataLst>
            </p:nvPr>
          </p:nvSpPr>
          <p:spPr>
            <a:xfrm>
              <a:off x="1904352" y="3084997"/>
              <a:ext cx="3088272" cy="2840315"/>
            </a:xfrm>
            <a:prstGeom prst="rect">
              <a:avLst/>
            </a:prstGeom>
            <a:noFill/>
            <a:ln w="38100">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sym typeface="+mn-lt"/>
              </a:endParaRPr>
            </a:p>
          </p:txBody>
        </p:sp>
        <p:sp>
          <p:nvSpPr>
            <p:cNvPr id="3" name="PA-矩形 2">
              <a:extLst>
                <a:ext uri="{FF2B5EF4-FFF2-40B4-BE49-F238E27FC236}">
                  <a16:creationId xmlns:a16="http://schemas.microsoft.com/office/drawing/2014/main" xmlns="" id="{C6D2B52A-DD83-41E2-BC82-72233E61C0FD}"/>
                </a:ext>
              </a:extLst>
            </p:cNvPr>
            <p:cNvSpPr/>
            <p:nvPr>
              <p:custDataLst>
                <p:tags r:id="rId9"/>
              </p:custDataLst>
            </p:nvPr>
          </p:nvSpPr>
          <p:spPr>
            <a:xfrm>
              <a:off x="1969531" y="3097610"/>
              <a:ext cx="3127439" cy="2886331"/>
            </a:xfrm>
            <a:prstGeom prst="rect">
              <a:avLst/>
            </a:prstGeom>
          </p:spPr>
          <p:txBody>
            <a:bodyPr wrap="square">
              <a:spAutoFit/>
            </a:bodyPr>
            <a:lstStyle/>
            <a:p>
              <a:pPr algn="ctr">
                <a:spcBef>
                  <a:spcPct val="0"/>
                </a:spcBef>
              </a:pPr>
              <a:r>
                <a:rPr lang="en-US" altLang="zh-CN" sz="2800" b="1" dirty="0">
                  <a:solidFill>
                    <a:srgbClr val="00B0F0"/>
                  </a:solidFill>
                  <a:latin typeface="Times New Roman" panose="02020603050405020304" pitchFamily="18" charset="0"/>
                  <a:cs typeface="Times New Roman" panose="02020603050405020304" pitchFamily="18" charset="0"/>
                  <a:sym typeface="+mn-lt"/>
                </a:rPr>
                <a:t>(1)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Thời</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đại</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nhiều</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biến</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động</a:t>
              </a:r>
              <a:r>
                <a:rPr lang="en-US" altLang="zh-CN" sz="2800" b="1" dirty="0">
                  <a:solidFill>
                    <a:srgbClr val="00B0F0"/>
                  </a:solidFill>
                  <a:latin typeface="Times New Roman" panose="02020603050405020304" pitchFamily="18" charset="0"/>
                  <a:cs typeface="Times New Roman" panose="02020603050405020304" pitchFamily="18" charset="0"/>
                  <a:sym typeface="+mn-lt"/>
                </a:rPr>
                <a:t>.</a:t>
              </a:r>
            </a:p>
            <a:p>
              <a:pPr algn="ctr">
                <a:spcBef>
                  <a:spcPct val="0"/>
                </a:spcBef>
              </a:pPr>
              <a:r>
                <a:rPr lang="en-US" altLang="en-US" sz="2800" dirty="0" err="1">
                  <a:solidFill>
                    <a:srgbClr val="002060"/>
                  </a:solidFill>
                  <a:latin typeface="Times New Roman" panose="02020603050405020304" pitchFamily="18" charset="0"/>
                  <a:cs typeface="Times New Roman" panose="02020603050405020304" pitchFamily="18" charset="0"/>
                </a:rPr>
                <a:t>Suy</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ngẫm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về</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cuộc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đời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thế</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thái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nhân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sinh</a:t>
              </a:r>
              <a:r>
                <a:rPr lang="en-US" altLang="en-US" sz="2800" dirty="0">
                  <a:solidFill>
                    <a:srgbClr val="002060"/>
                  </a:solidFill>
                  <a:latin typeface="Times New Roman" panose="02020603050405020304" pitchFamily="18" charset="0"/>
                  <a:cs typeface="Times New Roman" panose="02020603050405020304" pitchFamily="18" charset="0"/>
                </a:rPr>
                <a:t>.</a:t>
              </a:r>
            </a:p>
          </p:txBody>
        </p:sp>
      </p:grpSp>
      <p:grpSp>
        <p:nvGrpSpPr>
          <p:cNvPr id="27" name="PA-组合 26">
            <a:extLst>
              <a:ext uri="{FF2B5EF4-FFF2-40B4-BE49-F238E27FC236}">
                <a16:creationId xmlns:a16="http://schemas.microsoft.com/office/drawing/2014/main" xmlns="" id="{A2846CB3-9045-44A0-9183-04E0104AB248}"/>
              </a:ext>
            </a:extLst>
          </p:cNvPr>
          <p:cNvGrpSpPr/>
          <p:nvPr>
            <p:custDataLst>
              <p:tags r:id="rId2"/>
            </p:custDataLst>
          </p:nvPr>
        </p:nvGrpSpPr>
        <p:grpSpPr>
          <a:xfrm>
            <a:off x="8250792" y="3689502"/>
            <a:ext cx="3088272" cy="2246769"/>
            <a:chOff x="1904352" y="3084997"/>
            <a:chExt cx="3088272" cy="2840315"/>
          </a:xfrm>
        </p:grpSpPr>
        <p:sp>
          <p:nvSpPr>
            <p:cNvPr id="28" name="PA-矩形 27">
              <a:extLst>
                <a:ext uri="{FF2B5EF4-FFF2-40B4-BE49-F238E27FC236}">
                  <a16:creationId xmlns:a16="http://schemas.microsoft.com/office/drawing/2014/main" xmlns="" id="{9563359F-AEE5-4DDE-A7B0-1B4766432482}"/>
                </a:ext>
              </a:extLst>
            </p:cNvPr>
            <p:cNvSpPr/>
            <p:nvPr>
              <p:custDataLst>
                <p:tags r:id="rId6"/>
              </p:custDataLst>
            </p:nvPr>
          </p:nvSpPr>
          <p:spPr>
            <a:xfrm>
              <a:off x="1904352" y="3084997"/>
              <a:ext cx="3088272" cy="2840315"/>
            </a:xfrm>
            <a:prstGeom prst="rect">
              <a:avLst/>
            </a:prstGeom>
            <a:noFill/>
            <a:ln w="38100">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sym typeface="+mn-lt"/>
              </a:endParaRPr>
            </a:p>
          </p:txBody>
        </p:sp>
        <p:sp>
          <p:nvSpPr>
            <p:cNvPr id="29" name="PA-矩形 28">
              <a:extLst>
                <a:ext uri="{FF2B5EF4-FFF2-40B4-BE49-F238E27FC236}">
                  <a16:creationId xmlns:a16="http://schemas.microsoft.com/office/drawing/2014/main" xmlns="" id="{968FFCEC-2B53-47D7-9A91-8948149D3B72}"/>
                </a:ext>
              </a:extLst>
            </p:cNvPr>
            <p:cNvSpPr/>
            <p:nvPr>
              <p:custDataLst>
                <p:tags r:id="rId7"/>
              </p:custDataLst>
            </p:nvPr>
          </p:nvSpPr>
          <p:spPr>
            <a:xfrm>
              <a:off x="2037627" y="3357354"/>
              <a:ext cx="2821721" cy="2295599"/>
            </a:xfrm>
            <a:prstGeom prst="rect">
              <a:avLst/>
            </a:prstGeom>
          </p:spPr>
          <p:txBody>
            <a:bodyPr wrap="square">
              <a:spAutoFit/>
            </a:bodyPr>
            <a:lstStyle/>
            <a:p>
              <a:pPr algn="ctr">
                <a:spcBef>
                  <a:spcPct val="0"/>
                </a:spcBef>
              </a:pPr>
              <a:r>
                <a:rPr lang="en-US" altLang="zh-CN" sz="2800" b="1" dirty="0">
                  <a:solidFill>
                    <a:srgbClr val="00B0F0"/>
                  </a:solidFill>
                  <a:latin typeface="Times New Roman" panose="02020603050405020304" pitchFamily="18" charset="0"/>
                  <a:cs typeface="Times New Roman" panose="02020603050405020304" pitchFamily="18" charset="0"/>
                  <a:sym typeface="+mn-lt"/>
                </a:rPr>
                <a:t>(3)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Quê</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hương</a:t>
              </a:r>
              <a:r>
                <a:rPr lang="en-US" altLang="zh-CN" sz="2800" b="1" dirty="0">
                  <a:solidFill>
                    <a:srgbClr val="00B0F0"/>
                  </a:solidFill>
                  <a:latin typeface="Times New Roman" panose="02020603050405020304" pitchFamily="18" charset="0"/>
                  <a:cs typeface="Times New Roman" panose="02020603050405020304" pitchFamily="18" charset="0"/>
                  <a:sym typeface="+mn-lt"/>
                </a:rPr>
                <a:t>.</a:t>
              </a:r>
            </a:p>
            <a:p>
              <a:pPr algn="ctr">
                <a:spcBef>
                  <a:spcPct val="0"/>
                </a:spcBef>
              </a:pPr>
              <a:r>
                <a:rPr lang="en-US" altLang="en-US" sz="2800" dirty="0" err="1">
                  <a:solidFill>
                    <a:srgbClr val="002060"/>
                  </a:solidFill>
                  <a:latin typeface="Times New Roman" panose="02020603050405020304" pitchFamily="18" charset="0"/>
                  <a:cs typeface="Times New Roman" panose="02020603050405020304" pitchFamily="18" charset="0"/>
                </a:rPr>
                <a:t>Tiếp</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nhận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văn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hoá</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của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nhiều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vùng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quê</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khác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nhau</a:t>
              </a:r>
              <a:r>
                <a:rPr lang="en-US" altLang="en-US" sz="2800" dirty="0">
                  <a:solidFill>
                    <a:srgbClr val="002060"/>
                  </a:solidFill>
                  <a:latin typeface="Times New Roman" panose="02020603050405020304" pitchFamily="18" charset="0"/>
                  <a:cs typeface="Times New Roman" panose="02020603050405020304" pitchFamily="18" charset="0"/>
                </a:rPr>
                <a:t>.</a:t>
              </a:r>
            </a:p>
          </p:txBody>
        </p:sp>
      </p:grpSp>
      <p:grpSp>
        <p:nvGrpSpPr>
          <p:cNvPr id="30" name="PA-组合 29">
            <a:extLst>
              <a:ext uri="{FF2B5EF4-FFF2-40B4-BE49-F238E27FC236}">
                <a16:creationId xmlns:a16="http://schemas.microsoft.com/office/drawing/2014/main" xmlns="" id="{E8143F0A-2E51-4C5C-8D37-111417D6757A}"/>
              </a:ext>
            </a:extLst>
          </p:cNvPr>
          <p:cNvGrpSpPr/>
          <p:nvPr>
            <p:custDataLst>
              <p:tags r:id="rId3"/>
            </p:custDataLst>
          </p:nvPr>
        </p:nvGrpSpPr>
        <p:grpSpPr>
          <a:xfrm>
            <a:off x="4348888" y="1675993"/>
            <a:ext cx="3506923" cy="2776389"/>
            <a:chOff x="1989471" y="3023958"/>
            <a:chExt cx="3291070" cy="2840315"/>
          </a:xfrm>
        </p:grpSpPr>
        <p:sp>
          <p:nvSpPr>
            <p:cNvPr id="31" name="PA-矩形 30">
              <a:extLst>
                <a:ext uri="{FF2B5EF4-FFF2-40B4-BE49-F238E27FC236}">
                  <a16:creationId xmlns:a16="http://schemas.microsoft.com/office/drawing/2014/main" xmlns="" id="{832F1795-EB38-47D6-8CB2-DC66722149EA}"/>
                </a:ext>
              </a:extLst>
            </p:cNvPr>
            <p:cNvSpPr/>
            <p:nvPr>
              <p:custDataLst>
                <p:tags r:id="rId4"/>
              </p:custDataLst>
            </p:nvPr>
          </p:nvSpPr>
          <p:spPr>
            <a:xfrm>
              <a:off x="1989471" y="3023958"/>
              <a:ext cx="3291070" cy="2840315"/>
            </a:xfrm>
            <a:prstGeom prst="rect">
              <a:avLst/>
            </a:prstGeom>
            <a:noFill/>
            <a:ln w="38100">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sym typeface="+mn-lt"/>
              </a:endParaRPr>
            </a:p>
          </p:txBody>
        </p:sp>
        <p:sp>
          <p:nvSpPr>
            <p:cNvPr id="32" name="PA-矩形 31">
              <a:extLst>
                <a:ext uri="{FF2B5EF4-FFF2-40B4-BE49-F238E27FC236}">
                  <a16:creationId xmlns:a16="http://schemas.microsoft.com/office/drawing/2014/main" xmlns="" id="{7B1A7B36-A7FF-4464-B1F1-71E575920B96}"/>
                </a:ext>
              </a:extLst>
            </p:cNvPr>
            <p:cNvSpPr/>
            <p:nvPr>
              <p:custDataLst>
                <p:tags r:id="rId5"/>
              </p:custDataLst>
            </p:nvPr>
          </p:nvSpPr>
          <p:spPr>
            <a:xfrm>
              <a:off x="2022061" y="3084997"/>
              <a:ext cx="3225891" cy="2518905"/>
            </a:xfrm>
            <a:prstGeom prst="rect">
              <a:avLst/>
            </a:prstGeom>
          </p:spPr>
          <p:txBody>
            <a:bodyPr wrap="square">
              <a:spAutoFit/>
            </a:bodyPr>
            <a:lstStyle/>
            <a:p>
              <a:pPr algn="ctr">
                <a:spcBef>
                  <a:spcPct val="0"/>
                </a:spcBef>
              </a:pPr>
              <a:r>
                <a:rPr lang="zh-CN" altLang="en-US"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a:solidFill>
                    <a:srgbClr val="00B0F0"/>
                  </a:solidFill>
                  <a:latin typeface="Times New Roman" panose="02020603050405020304" pitchFamily="18" charset="0"/>
                  <a:cs typeface="Times New Roman" panose="02020603050405020304" pitchFamily="18" charset="0"/>
                  <a:sym typeface="+mn-lt"/>
                </a:rPr>
                <a:t>(2) Gia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đình</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có</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truyền</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thống</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quan</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lại</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văn</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chương</a:t>
              </a:r>
              <a:r>
                <a:rPr lang="en-US" altLang="zh-CN" sz="2800" b="1" dirty="0">
                  <a:solidFill>
                    <a:srgbClr val="00B0F0"/>
                  </a:solidFill>
                  <a:latin typeface="Times New Roman" panose="02020603050405020304" pitchFamily="18" charset="0"/>
                  <a:cs typeface="Times New Roman" panose="02020603050405020304" pitchFamily="18" charset="0"/>
                  <a:sym typeface="+mn-lt"/>
                </a:rPr>
                <a:t>.</a:t>
              </a:r>
            </a:p>
            <a:p>
              <a:pPr algn="ctr">
                <a:spcBef>
                  <a:spcPct val="50000"/>
                </a:spcBef>
                <a:defRPr/>
              </a:pPr>
              <a:r>
                <a:rPr lang="en-US" altLang="en-US" sz="2800" dirty="0" err="1">
                  <a:solidFill>
                    <a:srgbClr val="002060"/>
                  </a:solidFill>
                  <a:latin typeface="Times New Roman" panose="02020603050405020304" pitchFamily="18" charset="0"/>
                  <a:cs typeface="Times New Roman" panose="02020603050405020304" pitchFamily="18" charset="0"/>
                </a:rPr>
                <a:t>Là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môi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trường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tốt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để</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nuôi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dưỡng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tài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năng</a:t>
              </a:r>
              <a:r>
                <a:rPr lang="en-US" altLang="en-US" sz="2800" dirty="0">
                  <a:solidFill>
                    <a:srgbClr val="002060"/>
                  </a:solidFill>
                  <a:latin typeface="Times New Roman" panose="02020603050405020304" pitchFamily="18" charset="0"/>
                  <a:cs typeface="Times New Roman" panose="02020603050405020304" pitchFamily="18" charset="0"/>
                </a:rPr>
                <a:t>.</a:t>
              </a:r>
            </a:p>
          </p:txBody>
        </p:sp>
      </p:grpSp>
      <p:grpSp>
        <p:nvGrpSpPr>
          <p:cNvPr id="14" name="组合 29">
            <a:extLst>
              <a:ext uri="{FF2B5EF4-FFF2-40B4-BE49-F238E27FC236}">
                <a16:creationId xmlns:a16="http://schemas.microsoft.com/office/drawing/2014/main" xmlns="" id="{98FF5C66-161E-6E7F-3FB1-19A095CCCCED}"/>
              </a:ext>
            </a:extLst>
          </p:cNvPr>
          <p:cNvGrpSpPr/>
          <p:nvPr/>
        </p:nvGrpSpPr>
        <p:grpSpPr>
          <a:xfrm>
            <a:off x="1623967" y="2153824"/>
            <a:ext cx="1250576" cy="1283705"/>
            <a:chOff x="1406464" y="3163466"/>
            <a:chExt cx="1250576" cy="1283705"/>
          </a:xfrm>
        </p:grpSpPr>
        <p:sp>
          <p:nvSpPr>
            <p:cNvPr id="15" name="椭圆 23">
              <a:extLst>
                <a:ext uri="{FF2B5EF4-FFF2-40B4-BE49-F238E27FC236}">
                  <a16:creationId xmlns:a16="http://schemas.microsoft.com/office/drawing/2014/main" xmlns="" id="{F802F7ED-A6A6-E49D-3522-90A7E0D10039}"/>
                </a:ext>
              </a:extLst>
            </p:cNvPr>
            <p:cNvSpPr/>
            <p:nvPr/>
          </p:nvSpPr>
          <p:spPr>
            <a:xfrm>
              <a:off x="1406464" y="3163466"/>
              <a:ext cx="1250576" cy="1250576"/>
            </a:xfrm>
            <a:prstGeom prst="ellipse">
              <a:avLst/>
            </a:prstGeom>
            <a:solidFill>
              <a:schemeClr val="bg1"/>
            </a:solid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6" name="图片 2">
              <a:extLst>
                <a:ext uri="{FF2B5EF4-FFF2-40B4-BE49-F238E27FC236}">
                  <a16:creationId xmlns:a16="http://schemas.microsoft.com/office/drawing/2014/main" xmlns="" id="{26CE59B2-A5FA-D8B7-DC63-2DCAECA1ABD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62032" y="3291979"/>
              <a:ext cx="1155192" cy="1155192"/>
            </a:xfrm>
            <a:prstGeom prst="rect">
              <a:avLst/>
            </a:prstGeom>
          </p:spPr>
        </p:pic>
      </p:grpSp>
      <p:grpSp>
        <p:nvGrpSpPr>
          <p:cNvPr id="20" name="组合 30">
            <a:extLst>
              <a:ext uri="{FF2B5EF4-FFF2-40B4-BE49-F238E27FC236}">
                <a16:creationId xmlns:a16="http://schemas.microsoft.com/office/drawing/2014/main" xmlns="" id="{91BF46C5-0E9B-E104-C163-777C121439AF}"/>
              </a:ext>
            </a:extLst>
          </p:cNvPr>
          <p:cNvGrpSpPr/>
          <p:nvPr/>
        </p:nvGrpSpPr>
        <p:grpSpPr>
          <a:xfrm>
            <a:off x="5508812" y="780162"/>
            <a:ext cx="1250576" cy="1114209"/>
            <a:chOff x="1370188" y="4593627"/>
            <a:chExt cx="1250576" cy="1250576"/>
          </a:xfrm>
        </p:grpSpPr>
        <p:sp>
          <p:nvSpPr>
            <p:cNvPr id="21" name="椭圆 5">
              <a:extLst>
                <a:ext uri="{FF2B5EF4-FFF2-40B4-BE49-F238E27FC236}">
                  <a16:creationId xmlns:a16="http://schemas.microsoft.com/office/drawing/2014/main" xmlns="" id="{356499E3-6994-D7D0-6EC8-EB9FC28037D9}"/>
                </a:ext>
              </a:extLst>
            </p:cNvPr>
            <p:cNvSpPr/>
            <p:nvPr/>
          </p:nvSpPr>
          <p:spPr>
            <a:xfrm>
              <a:off x="1370188" y="4593627"/>
              <a:ext cx="1250576" cy="1250576"/>
            </a:xfrm>
            <a:prstGeom prst="ellipse">
              <a:avLst/>
            </a:prstGeom>
            <a:solidFill>
              <a:schemeClr val="bg1"/>
            </a:solid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2" name="图片 28">
              <a:extLst>
                <a:ext uri="{FF2B5EF4-FFF2-40B4-BE49-F238E27FC236}">
                  <a16:creationId xmlns:a16="http://schemas.microsoft.com/office/drawing/2014/main" xmlns="" id="{80937B81-EBA6-B2F6-EE95-7DA1BE64A9B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70188" y="4678508"/>
              <a:ext cx="1118616" cy="1118616"/>
            </a:xfrm>
            <a:prstGeom prst="rect">
              <a:avLst/>
            </a:prstGeom>
          </p:spPr>
        </p:pic>
      </p:grpSp>
      <p:grpSp>
        <p:nvGrpSpPr>
          <p:cNvPr id="23" name="组合 18">
            <a:extLst>
              <a:ext uri="{FF2B5EF4-FFF2-40B4-BE49-F238E27FC236}">
                <a16:creationId xmlns:a16="http://schemas.microsoft.com/office/drawing/2014/main" xmlns="" id="{9F72AE54-BEAF-42FD-7DAE-7BEAC9F13667}"/>
              </a:ext>
            </a:extLst>
          </p:cNvPr>
          <p:cNvGrpSpPr/>
          <p:nvPr/>
        </p:nvGrpSpPr>
        <p:grpSpPr>
          <a:xfrm>
            <a:off x="9261889" y="2709414"/>
            <a:ext cx="1250576" cy="1274987"/>
            <a:chOff x="6512766" y="3383634"/>
            <a:chExt cx="1250576" cy="1274987"/>
          </a:xfrm>
        </p:grpSpPr>
        <p:sp>
          <p:nvSpPr>
            <p:cNvPr id="24" name="椭圆 19">
              <a:extLst>
                <a:ext uri="{FF2B5EF4-FFF2-40B4-BE49-F238E27FC236}">
                  <a16:creationId xmlns:a16="http://schemas.microsoft.com/office/drawing/2014/main" xmlns="" id="{E191E121-EB4E-9445-C06D-F3BFA6EC9EF5}"/>
                </a:ext>
              </a:extLst>
            </p:cNvPr>
            <p:cNvSpPr/>
            <p:nvPr/>
          </p:nvSpPr>
          <p:spPr>
            <a:xfrm>
              <a:off x="6512766" y="3383634"/>
              <a:ext cx="1250576" cy="1250576"/>
            </a:xfrm>
            <a:prstGeom prst="ellipse">
              <a:avLst/>
            </a:prstGeom>
            <a:solidFill>
              <a:schemeClr val="bg1"/>
            </a:solid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0">
              <a:extLst>
                <a:ext uri="{FF2B5EF4-FFF2-40B4-BE49-F238E27FC236}">
                  <a16:creationId xmlns:a16="http://schemas.microsoft.com/office/drawing/2014/main" xmlns="" id="{985CDCFF-1DF3-E172-E30F-CB0CC24F6E0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854740" y="3508310"/>
              <a:ext cx="592617" cy="1150311"/>
            </a:xfrm>
            <a:prstGeom prst="rect">
              <a:avLst/>
            </a:prstGeom>
          </p:spPr>
        </p:pic>
      </p:grpSp>
    </p:spTree>
    <p:extLst>
      <p:ext uri="{BB962C8B-B14F-4D97-AF65-F5344CB8AC3E}">
        <p14:creationId xmlns:p14="http://schemas.microsoft.com/office/powerpoint/2010/main" val="4091502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70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300"/>
                                        <p:tgtEl>
                                          <p:spTgt spid="30"/>
                                        </p:tgtEl>
                                      </p:cBhvr>
                                    </p:animEffect>
                                    <p:anim calcmode="lin" valueType="num">
                                      <p:cBhvr>
                                        <p:cTn id="26" dur="1300" fill="hold"/>
                                        <p:tgtEl>
                                          <p:spTgt spid="30"/>
                                        </p:tgtEl>
                                        <p:attrNameLst>
                                          <p:attrName>ppt_x</p:attrName>
                                        </p:attrNameLst>
                                      </p:cBhvr>
                                      <p:tavLst>
                                        <p:tav tm="0">
                                          <p:val>
                                            <p:strVal val="#ppt_x"/>
                                          </p:val>
                                        </p:tav>
                                        <p:tav tm="100000">
                                          <p:val>
                                            <p:strVal val="#ppt_x"/>
                                          </p:val>
                                        </p:tav>
                                      </p:tavLst>
                                    </p:anim>
                                    <p:anim calcmode="lin" valueType="num">
                                      <p:cBhvr>
                                        <p:cTn id="27" dur="1170" decel="100000" fill="hold"/>
                                        <p:tgtEl>
                                          <p:spTgt spid="30"/>
                                        </p:tgtEl>
                                        <p:attrNameLst>
                                          <p:attrName>ppt_y</p:attrName>
                                        </p:attrNameLst>
                                      </p:cBhvr>
                                      <p:tavLst>
                                        <p:tav tm="0">
                                          <p:val>
                                            <p:strVal val="#ppt_y+1"/>
                                          </p:val>
                                        </p:tav>
                                        <p:tav tm="100000">
                                          <p:val>
                                            <p:strVal val="#ppt_y-.03"/>
                                          </p:val>
                                        </p:tav>
                                      </p:tavLst>
                                    </p:anim>
                                    <p:anim calcmode="lin" valueType="num">
                                      <p:cBhvr>
                                        <p:cTn id="28" dur="130" accel="100000" fill="hold">
                                          <p:stCondLst>
                                            <p:cond delay="1170"/>
                                          </p:stCondLst>
                                        </p:cTn>
                                        <p:tgtEl>
                                          <p:spTgt spid="30"/>
                                        </p:tgtEl>
                                        <p:attrNameLst>
                                          <p:attrName>ppt_y</p:attrName>
                                        </p:attrNameLst>
                                      </p:cBhvr>
                                      <p:tavLst>
                                        <p:tav tm="0">
                                          <p:val>
                                            <p:strVal val="#ppt_y-.03"/>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90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900" decel="100000" fill="hold"/>
                                        <p:tgtEl>
                                          <p:spTgt spid="2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xmlns="" id="{381B609A-D422-4482-A91B-2E9D9D80082E}"/>
              </a:ext>
            </a:extLst>
          </p:cNvPr>
          <p:cNvGrpSpPr/>
          <p:nvPr/>
        </p:nvGrpSpPr>
        <p:grpSpPr>
          <a:xfrm rot="16200000">
            <a:off x="2409337" y="-574990"/>
            <a:ext cx="677108" cy="3333588"/>
            <a:chOff x="7672375" y="1704879"/>
            <a:chExt cx="677108" cy="2797058"/>
          </a:xfrm>
        </p:grpSpPr>
        <p:sp>
          <p:nvSpPr>
            <p:cNvPr id="12" name="矩形 11">
              <a:extLst>
                <a:ext uri="{FF2B5EF4-FFF2-40B4-BE49-F238E27FC236}">
                  <a16:creationId xmlns:a16="http://schemas.microsoft.com/office/drawing/2014/main" xmlns="" id="{0C50AE61-2647-457C-960E-3A57F1EB135A}"/>
                </a:ext>
              </a:extLst>
            </p:cNvPr>
            <p:cNvSpPr/>
            <p:nvPr/>
          </p:nvSpPr>
          <p:spPr>
            <a:xfrm>
              <a:off x="7703154" y="1704879"/>
              <a:ext cx="615554" cy="2797058"/>
            </a:xfrm>
            <a:prstGeom prst="rect">
              <a:avLst/>
            </a:prstGeom>
            <a:no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sym typeface="+mn-lt"/>
              </a:endParaRPr>
            </a:p>
          </p:txBody>
        </p:sp>
        <p:sp>
          <p:nvSpPr>
            <p:cNvPr id="13" name="矩形 12">
              <a:extLst>
                <a:ext uri="{FF2B5EF4-FFF2-40B4-BE49-F238E27FC236}">
                  <a16:creationId xmlns:a16="http://schemas.microsoft.com/office/drawing/2014/main" xmlns="" id="{47184B23-E15C-48C6-91B8-815B0BAD9DB6}"/>
                </a:ext>
              </a:extLst>
            </p:cNvPr>
            <p:cNvSpPr/>
            <p:nvPr/>
          </p:nvSpPr>
          <p:spPr>
            <a:xfrm>
              <a:off x="7672375" y="1823158"/>
              <a:ext cx="677108" cy="2591227"/>
            </a:xfrm>
            <a:prstGeom prst="rect">
              <a:avLst/>
            </a:prstGeom>
            <a:solidFill>
              <a:srgbClr val="375179"/>
            </a:solidFill>
            <a:ln>
              <a:solidFill>
                <a:schemeClr val="bg1">
                  <a:lumMod val="85000"/>
                </a:schemeClr>
              </a:solidFill>
            </a:ln>
          </p:spPr>
          <p:txBody>
            <a:bodyPr vert="eaVert" wrap="square">
              <a:spAutoFit/>
            </a:bodyPr>
            <a:lstStyle/>
            <a:p>
              <a:pPr algn="ctr"/>
              <a:r>
                <a:rPr lang="en-US" altLang="zh-CN" sz="3200" b="1" dirty="0">
                  <a:solidFill>
                    <a:schemeClr val="bg1"/>
                  </a:solidFill>
                  <a:latin typeface="Times New Roman" panose="02020603050405020304" pitchFamily="18" charset="0"/>
                  <a:cs typeface="Times New Roman" panose="02020603050405020304" pitchFamily="18" charset="0"/>
                  <a:sym typeface="+mn-lt"/>
                </a:rPr>
                <a:t>4 </a:t>
              </a:r>
              <a:r>
                <a:rPr lang="en-US" altLang="zh-CN" sz="3200" b="1" dirty="0" err="1">
                  <a:solidFill>
                    <a:schemeClr val="bg1"/>
                  </a:solidFill>
                  <a:latin typeface="Times New Roman" panose="02020603050405020304" pitchFamily="18" charset="0"/>
                  <a:cs typeface="Times New Roman" panose="02020603050405020304" pitchFamily="18" charset="0"/>
                  <a:sym typeface="+mn-lt"/>
                </a:rPr>
                <a:t>yếu</a:t>
              </a:r>
              <a:r>
                <a:rPr lang="en-US" altLang="zh-CN" sz="3200" b="1" dirty="0">
                  <a:solidFill>
                    <a:schemeClr val="bg1"/>
                  </a:solidFill>
                  <a:latin typeface="Times New Roman" panose="02020603050405020304" pitchFamily="18" charset="0"/>
                  <a:cs typeface="Times New Roman" panose="02020603050405020304" pitchFamily="18" charset="0"/>
                  <a:sym typeface="+mn-lt"/>
                </a:rPr>
                <a:t> </a:t>
              </a:r>
              <a:r>
                <a:rPr lang="en-US" altLang="zh-CN" sz="3200" b="1" dirty="0" err="1">
                  <a:solidFill>
                    <a:schemeClr val="bg1"/>
                  </a:solidFill>
                  <a:latin typeface="Times New Roman" panose="02020603050405020304" pitchFamily="18" charset="0"/>
                  <a:cs typeface="Times New Roman" panose="02020603050405020304" pitchFamily="18" charset="0"/>
                  <a:sym typeface="+mn-lt"/>
                </a:rPr>
                <a:t>tố</a:t>
              </a:r>
              <a:r>
                <a:rPr lang="en-US" altLang="zh-CN" sz="3200" b="1" dirty="0">
                  <a:solidFill>
                    <a:schemeClr val="bg1"/>
                  </a:solidFill>
                  <a:latin typeface="Times New Roman" panose="02020603050405020304" pitchFamily="18" charset="0"/>
                  <a:cs typeface="Times New Roman" panose="02020603050405020304" pitchFamily="18" charset="0"/>
                  <a:sym typeface="+mn-lt"/>
                </a:rPr>
                <a:t> </a:t>
              </a:r>
              <a:r>
                <a:rPr lang="en-US" altLang="zh-CN" sz="3200" b="1" dirty="0" err="1">
                  <a:solidFill>
                    <a:schemeClr val="bg1"/>
                  </a:solidFill>
                  <a:latin typeface="Times New Roman" panose="02020603050405020304" pitchFamily="18" charset="0"/>
                  <a:cs typeface="Times New Roman" panose="02020603050405020304" pitchFamily="18" charset="0"/>
                  <a:sym typeface="+mn-lt"/>
                </a:rPr>
                <a:t>chính</a:t>
              </a:r>
              <a:endParaRPr lang="zh-CN" altLang="en-US" sz="3200" b="1" dirty="0">
                <a:solidFill>
                  <a:schemeClr val="bg1"/>
                </a:solidFill>
                <a:latin typeface="Times New Roman" panose="02020603050405020304" pitchFamily="18" charset="0"/>
                <a:cs typeface="Times New Roman" panose="02020603050405020304" pitchFamily="18" charset="0"/>
                <a:sym typeface="+mn-lt"/>
              </a:endParaRPr>
            </a:p>
          </p:txBody>
        </p:sp>
      </p:grpSp>
      <p:grpSp>
        <p:nvGrpSpPr>
          <p:cNvPr id="6" name="PA-组合 5">
            <a:extLst>
              <a:ext uri="{FF2B5EF4-FFF2-40B4-BE49-F238E27FC236}">
                <a16:creationId xmlns:a16="http://schemas.microsoft.com/office/drawing/2014/main" xmlns="" id="{3852D430-F6CA-4DCE-8A8C-19691067320E}"/>
              </a:ext>
            </a:extLst>
          </p:cNvPr>
          <p:cNvGrpSpPr/>
          <p:nvPr>
            <p:custDataLst>
              <p:tags r:id="rId1"/>
            </p:custDataLst>
          </p:nvPr>
        </p:nvGrpSpPr>
        <p:grpSpPr>
          <a:xfrm>
            <a:off x="903493" y="1457270"/>
            <a:ext cx="5342179" cy="4401205"/>
            <a:chOff x="2161896" y="2611706"/>
            <a:chExt cx="5342179" cy="5654047"/>
          </a:xfrm>
        </p:grpSpPr>
        <p:sp>
          <p:nvSpPr>
            <p:cNvPr id="2" name="PA-矩形 1">
              <a:extLst>
                <a:ext uri="{FF2B5EF4-FFF2-40B4-BE49-F238E27FC236}">
                  <a16:creationId xmlns:a16="http://schemas.microsoft.com/office/drawing/2014/main" xmlns="" id="{D2F4FA72-E54D-4191-BFEF-C92053D6503C}"/>
                </a:ext>
              </a:extLst>
            </p:cNvPr>
            <p:cNvSpPr/>
            <p:nvPr>
              <p:custDataLst>
                <p:tags r:id="rId2"/>
              </p:custDataLst>
            </p:nvPr>
          </p:nvSpPr>
          <p:spPr>
            <a:xfrm>
              <a:off x="2161896" y="2680853"/>
              <a:ext cx="5342179" cy="5584899"/>
            </a:xfrm>
            <a:prstGeom prst="rect">
              <a:avLst/>
            </a:prstGeom>
            <a:noFill/>
            <a:ln w="38100">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sym typeface="+mn-lt"/>
              </a:endParaRPr>
            </a:p>
          </p:txBody>
        </p:sp>
        <p:sp>
          <p:nvSpPr>
            <p:cNvPr id="3" name="PA-矩形 2">
              <a:extLst>
                <a:ext uri="{FF2B5EF4-FFF2-40B4-BE49-F238E27FC236}">
                  <a16:creationId xmlns:a16="http://schemas.microsoft.com/office/drawing/2014/main" xmlns="" id="{C6D2B52A-DD83-41E2-BC82-72233E61C0FD}"/>
                </a:ext>
              </a:extLst>
            </p:cNvPr>
            <p:cNvSpPr/>
            <p:nvPr>
              <p:custDataLst>
                <p:tags r:id="rId3"/>
              </p:custDataLst>
            </p:nvPr>
          </p:nvSpPr>
          <p:spPr>
            <a:xfrm>
              <a:off x="2161896" y="2611706"/>
              <a:ext cx="5342179" cy="5654047"/>
            </a:xfrm>
            <a:prstGeom prst="rect">
              <a:avLst/>
            </a:prstGeom>
          </p:spPr>
          <p:txBody>
            <a:bodyPr wrap="square">
              <a:spAutoFit/>
            </a:bodyPr>
            <a:lstStyle/>
            <a:p>
              <a:pPr algn="ctr">
                <a:defRPr/>
              </a:pPr>
              <a:r>
                <a:rPr lang="en-US" altLang="en-US" sz="2800" b="1" dirty="0">
                  <a:solidFill>
                    <a:srgbClr val="FF0000"/>
                  </a:solidFill>
                  <a:latin typeface="Times New Roman" panose="02020603050405020304" pitchFamily="18" charset="0"/>
                  <a:cs typeface="Times New Roman" panose="02020603050405020304" pitchFamily="18" charset="0"/>
                </a:rPr>
                <a:t>04: Bản </a:t>
              </a:r>
              <a:r>
                <a:rPr lang="en-US" altLang="en-US" sz="2800" b="1" dirty="0" smtClean="0">
                  <a:solidFill>
                    <a:srgbClr val="FF0000"/>
                  </a:solidFill>
                  <a:latin typeface="Times New Roman" panose="02020603050405020304" pitchFamily="18" charset="0"/>
                  <a:cs typeface="Times New Roman" panose="02020603050405020304" pitchFamily="18" charset="0"/>
                </a:rPr>
                <a:t>thân</a:t>
              </a:r>
              <a:endParaRPr lang="en-US" altLang="en-US" sz="2800" b="1" dirty="0">
                <a:solidFill>
                  <a:srgbClr val="FF0000"/>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defRPr/>
              </a:pPr>
              <a:r>
                <a:rPr lang="en-US" altLang="en-US" sz="2800" b="1" dirty="0" err="1">
                  <a:solidFill>
                    <a:srgbClr val="0070C0"/>
                  </a:solidFill>
                  <a:latin typeface="Times New Roman" panose="02020603050405020304" pitchFamily="18" charset="0"/>
                  <a:cs typeface="Times New Roman" panose="02020603050405020304" pitchFamily="18" charset="0"/>
                </a:rPr>
                <a:t>Thời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thơ</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ấu</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vàng</a:t>
              </a:r>
              <a:r>
                <a:rPr lang="en-US" altLang="en-US" sz="2800" b="1" dirty="0">
                  <a:solidFill>
                    <a:srgbClr val="0070C0"/>
                  </a:solidFill>
                  <a:latin typeface="Times New Roman" panose="02020603050405020304" pitchFamily="18" charset="0"/>
                  <a:cs typeface="Times New Roman" panose="02020603050405020304" pitchFamily="18" charset="0"/>
                </a:rPr>
                <a:t> son</a:t>
              </a:r>
            </a:p>
            <a:p>
              <a:pPr>
                <a:defRPr/>
              </a:pPr>
              <a:r>
                <a:rPr lang="en-US" altLang="en-US" sz="2800" b="1" dirty="0">
                  <a:solidFill>
                    <a:srgbClr val="0070C0"/>
                  </a:solidFill>
                  <a:latin typeface="Times New Roman" panose="02020603050405020304" pitchFamily="18" charset="0"/>
                  <a:cs typeface="Times New Roman" panose="02020603050405020304" pitchFamily="18" charset="0"/>
                </a:rPr>
                <a:t>(1765 – 1789)</a:t>
              </a:r>
            </a:p>
            <a:p>
              <a:pPr marL="457200" indent="-457200" algn="ctr">
                <a:buFont typeface="Wingdings" panose="05000000000000000000" pitchFamily="2" charset="2"/>
                <a:buChar char="v"/>
                <a:defRPr/>
              </a:pPr>
              <a:endParaRPr lang="en-US" altLang="en-US" sz="2800" b="1" dirty="0">
                <a:solidFill>
                  <a:srgbClr val="0070C0"/>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defRPr/>
              </a:pPr>
              <a:r>
                <a:rPr lang="en-US" altLang="en-US" sz="2800" b="1" dirty="0" err="1">
                  <a:solidFill>
                    <a:srgbClr val="0070C0"/>
                  </a:solidFill>
                  <a:latin typeface="Times New Roman" panose="02020603050405020304" pitchFamily="18" charset="0"/>
                  <a:cs typeface="Times New Roman" panose="02020603050405020304" pitchFamily="18" charset="0"/>
                </a:rPr>
                <a:t>Rơi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vào</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cuộc</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sống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khốn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khó</a:t>
              </a:r>
              <a:r>
                <a:rPr lang="en-US" altLang="en-US" sz="2800" b="1" dirty="0">
                  <a:solidFill>
                    <a:srgbClr val="0070C0"/>
                  </a:solidFill>
                  <a:latin typeface="Times New Roman" panose="02020603050405020304" pitchFamily="18" charset="0"/>
                  <a:cs typeface="Times New Roman" panose="02020603050405020304" pitchFamily="18" charset="0"/>
                </a:rPr>
                <a:t>              (1789 – 1802)</a:t>
              </a:r>
            </a:p>
            <a:p>
              <a:pPr marL="457200" indent="-457200" algn="ctr">
                <a:buFont typeface="Wingdings" panose="05000000000000000000" pitchFamily="2" charset="2"/>
                <a:buChar char="v"/>
                <a:defRPr/>
              </a:pPr>
              <a:endParaRPr lang="en-US" altLang="en-US" sz="2800" b="1" dirty="0">
                <a:solidFill>
                  <a:srgbClr val="0070C0"/>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defRPr/>
              </a:pPr>
              <a:r>
                <a:rPr lang="en-US" altLang="en-US" sz="2800" b="1" dirty="0">
                  <a:solidFill>
                    <a:srgbClr val="0070C0"/>
                  </a:solidFill>
                  <a:latin typeface="Times New Roman" panose="02020603050405020304" pitchFamily="18" charset="0"/>
                  <a:cs typeface="Times New Roman" panose="02020603050405020304" pitchFamily="18" charset="0"/>
                </a:rPr>
                <a:t>Ra </a:t>
              </a:r>
              <a:r>
                <a:rPr lang="en-US" altLang="en-US" sz="2800" b="1" dirty="0" err="1">
                  <a:solidFill>
                    <a:srgbClr val="0070C0"/>
                  </a:solidFill>
                  <a:latin typeface="Times New Roman" panose="02020603050405020304" pitchFamily="18" charset="0"/>
                  <a:cs typeface="Times New Roman" panose="02020603050405020304" pitchFamily="18" charset="0"/>
                </a:rPr>
                <a:t>làm</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quan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cho</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triều</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Nguyễn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sứ</a:t>
              </a:r>
              <a:r>
                <a:rPr lang="en-US" altLang="en-US" sz="2800" b="1" dirty="0">
                  <a:solidFill>
                    <a:srgbClr val="0070C0"/>
                  </a:solidFill>
                  <a:latin typeface="Times New Roman" panose="02020603050405020304" pitchFamily="18" charset="0"/>
                  <a:cs typeface="Times New Roman" panose="02020603050405020304" pitchFamily="18" charset="0"/>
                </a:rPr>
                <a:t> Trung </a:t>
              </a:r>
              <a:r>
                <a:rPr lang="en-US" altLang="en-US" sz="2800" b="1" dirty="0" err="1">
                  <a:solidFill>
                    <a:srgbClr val="0070C0"/>
                  </a:solidFill>
                  <a:latin typeface="Times New Roman" panose="02020603050405020304" pitchFamily="18" charset="0"/>
                  <a:cs typeface="Times New Roman" panose="02020603050405020304" pitchFamily="18" charset="0"/>
                </a:rPr>
                <a:t>Quốc</a:t>
              </a:r>
              <a:r>
                <a:rPr lang="en-US" altLang="en-US" sz="2800" b="1" dirty="0">
                  <a:solidFill>
                    <a:srgbClr val="0070C0"/>
                  </a:solidFill>
                  <a:latin typeface="Times New Roman" panose="02020603050405020304" pitchFamily="18" charset="0"/>
                  <a:cs typeface="Times New Roman" panose="02020603050405020304" pitchFamily="18" charset="0"/>
                </a:rPr>
                <a:t> (1802 – 1820)</a:t>
              </a:r>
            </a:p>
          </p:txBody>
        </p:sp>
      </p:grpSp>
      <p:sp>
        <p:nvSpPr>
          <p:cNvPr id="5" name="Hộp Văn bản 4">
            <a:extLst>
              <a:ext uri="{FF2B5EF4-FFF2-40B4-BE49-F238E27FC236}">
                <a16:creationId xmlns:a16="http://schemas.microsoft.com/office/drawing/2014/main" xmlns="" id="{F268698C-1A0D-94CE-9EA8-532E2E7BE89C}"/>
              </a:ext>
            </a:extLst>
          </p:cNvPr>
          <p:cNvSpPr txBox="1"/>
          <p:nvPr/>
        </p:nvSpPr>
        <p:spPr>
          <a:xfrm>
            <a:off x="6811278" y="1799827"/>
            <a:ext cx="4875899" cy="954107"/>
          </a:xfrm>
          <a:prstGeom prst="rect">
            <a:avLst/>
          </a:prstGeom>
          <a:noFill/>
        </p:spPr>
        <p:txBody>
          <a:bodyPr wrap="square">
            <a:spAutoFit/>
          </a:bodyPr>
          <a:lstStyle/>
          <a:p>
            <a:pPr>
              <a:lnSpc>
                <a:spcPct val="100000"/>
              </a:lnSpc>
              <a:spcBef>
                <a:spcPct val="50000"/>
              </a:spcBef>
              <a:buFont typeface="Arial" panose="020B0604020202020204" pitchFamily="34" charset="0"/>
              <a:buNone/>
            </a:pPr>
            <a:r>
              <a:rPr lang="en-US" altLang="en-US" sz="2800" dirty="0" err="1">
                <a:solidFill>
                  <a:srgbClr val="7030A0"/>
                </a:solidFill>
                <a:latin typeface="Times New Roman" panose="02020603050405020304" pitchFamily="18" charset="0"/>
                <a:cs typeface="Times New Roman" panose="02020603050405020304" pitchFamily="18" charset="0"/>
              </a:rPr>
              <a:t>Hiểu</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về</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cuộc</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sống</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phong</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lưu</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của</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giới</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quý</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tộc</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phong</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kiến</a:t>
            </a:r>
            <a:r>
              <a:rPr lang="en-US" altLang="en-US" sz="2800" dirty="0">
                <a:solidFill>
                  <a:srgbClr val="7030A0"/>
                </a:solidFill>
                <a:latin typeface="Times New Roman" panose="02020603050405020304" pitchFamily="18" charset="0"/>
                <a:cs typeface="Times New Roman" panose="02020603050405020304" pitchFamily="18" charset="0"/>
              </a:rPr>
              <a:t>.</a:t>
            </a:r>
          </a:p>
        </p:txBody>
      </p:sp>
      <p:sp>
        <p:nvSpPr>
          <p:cNvPr id="7" name="Mũi tên: Phải 6">
            <a:extLst>
              <a:ext uri="{FF2B5EF4-FFF2-40B4-BE49-F238E27FC236}">
                <a16:creationId xmlns:a16="http://schemas.microsoft.com/office/drawing/2014/main" xmlns="" id="{5B6EAC3D-C483-092F-8BE7-EF298D8DDE4B}"/>
              </a:ext>
            </a:extLst>
          </p:cNvPr>
          <p:cNvSpPr/>
          <p:nvPr/>
        </p:nvSpPr>
        <p:spPr>
          <a:xfrm>
            <a:off x="6304588" y="2079439"/>
            <a:ext cx="506690"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xmlns="" id="{624B09AE-F335-3794-8595-FA8626E9D8A6}"/>
              </a:ext>
            </a:extLst>
          </p:cNvPr>
          <p:cNvSpPr txBox="1"/>
          <p:nvPr/>
        </p:nvSpPr>
        <p:spPr>
          <a:xfrm>
            <a:off x="6822218" y="2858307"/>
            <a:ext cx="4466289" cy="1815882"/>
          </a:xfrm>
          <a:prstGeom prst="rect">
            <a:avLst/>
          </a:prstGeom>
          <a:noFill/>
        </p:spPr>
        <p:txBody>
          <a:bodyPr wrap="square">
            <a:spAutoFit/>
          </a:bodyPr>
          <a:lstStyle/>
          <a:p>
            <a:pPr algn="just">
              <a:lnSpc>
                <a:spcPct val="100000"/>
              </a:lnSpc>
              <a:spcBef>
                <a:spcPct val="50000"/>
              </a:spcBef>
              <a:buFont typeface="Arial" panose="020B0604020202020204" pitchFamily="34" charset="0"/>
              <a:buNone/>
            </a:pPr>
            <a:r>
              <a:rPr lang="en-US" altLang="en-US" sz="2800" dirty="0" err="1">
                <a:solidFill>
                  <a:srgbClr val="7030A0"/>
                </a:solidFill>
                <a:latin typeface="Times New Roman" panose="02020603050405020304" pitchFamily="18" charset="0"/>
                <a:cs typeface="Times New Roman" panose="02020603050405020304" pitchFamily="18" charset="0"/>
              </a:rPr>
              <a:t>Đem</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lại</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vốn</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sống</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thực</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tế</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hiểu</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hơn</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về</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thân</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phận</a:t>
            </a:r>
            <a:r>
              <a:rPr lang="en-US" altLang="en-US" sz="2800" dirty="0">
                <a:solidFill>
                  <a:srgbClr val="7030A0"/>
                </a:solidFill>
                <a:latin typeface="Times New Roman" panose="02020603050405020304" pitchFamily="18" charset="0"/>
                <a:cs typeface="Times New Roman" panose="02020603050405020304" pitchFamily="18" charset="0"/>
              </a:rPr>
              <a:t> con </a:t>
            </a:r>
            <a:r>
              <a:rPr lang="en-US" altLang="en-US" sz="2800" dirty="0" err="1">
                <a:solidFill>
                  <a:srgbClr val="7030A0"/>
                </a:solidFill>
                <a:latin typeface="Times New Roman" panose="02020603050405020304" pitchFamily="18" charset="0"/>
                <a:cs typeface="Times New Roman" panose="02020603050405020304" pitchFamily="18" charset="0"/>
              </a:rPr>
              <a:t>người</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nắm</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được</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ngôn</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ngữ</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nghệ</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thuật</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dân</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gian</a:t>
            </a:r>
            <a:r>
              <a:rPr lang="en-US" altLang="en-US" sz="2800" dirty="0">
                <a:solidFill>
                  <a:srgbClr val="7030A0"/>
                </a:solidFill>
                <a:latin typeface="Times New Roman" panose="02020603050405020304" pitchFamily="18" charset="0"/>
                <a:cs typeface="Times New Roman" panose="02020603050405020304" pitchFamily="18" charset="0"/>
              </a:rPr>
              <a:t>.</a:t>
            </a:r>
          </a:p>
        </p:txBody>
      </p:sp>
      <p:sp>
        <p:nvSpPr>
          <p:cNvPr id="9" name="Mũi tên: Phải 8">
            <a:extLst>
              <a:ext uri="{FF2B5EF4-FFF2-40B4-BE49-F238E27FC236}">
                <a16:creationId xmlns:a16="http://schemas.microsoft.com/office/drawing/2014/main" xmlns="" id="{6CFC85D9-DDAE-F3D0-BA47-11C0CDCF8DC5}"/>
              </a:ext>
            </a:extLst>
          </p:cNvPr>
          <p:cNvSpPr/>
          <p:nvPr/>
        </p:nvSpPr>
        <p:spPr>
          <a:xfrm>
            <a:off x="6315528" y="3429000"/>
            <a:ext cx="506690"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ộp Văn bản 18">
            <a:extLst>
              <a:ext uri="{FF2B5EF4-FFF2-40B4-BE49-F238E27FC236}">
                <a16:creationId xmlns:a16="http://schemas.microsoft.com/office/drawing/2014/main" xmlns="" id="{5C15702D-4540-A358-8631-DE8B9E9D7821}"/>
              </a:ext>
            </a:extLst>
          </p:cNvPr>
          <p:cNvSpPr txBox="1"/>
          <p:nvPr/>
        </p:nvSpPr>
        <p:spPr>
          <a:xfrm>
            <a:off x="6811278" y="4778561"/>
            <a:ext cx="4466289" cy="1384995"/>
          </a:xfrm>
          <a:prstGeom prst="rect">
            <a:avLst/>
          </a:prstGeom>
          <a:noFill/>
        </p:spPr>
        <p:txBody>
          <a:bodyPr wrap="square">
            <a:spAutoFit/>
          </a:bodyPr>
          <a:lstStyle/>
          <a:p>
            <a:pPr>
              <a:spcBef>
                <a:spcPct val="50000"/>
              </a:spcBef>
              <a:defRPr/>
            </a:pPr>
            <a:r>
              <a:rPr lang="en-US" altLang="en-US" sz="2800" dirty="0" err="1">
                <a:solidFill>
                  <a:srgbClr val="7030A0"/>
                </a:solidFill>
                <a:latin typeface="Times New Roman" panose="02020603050405020304" pitchFamily="18" charset="0"/>
                <a:cs typeface="Times New Roman" panose="02020603050405020304" pitchFamily="18" charset="0"/>
              </a:rPr>
              <a:t>Nâng</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tầm</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khái</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quát</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về</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tư</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tưởng</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xã</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hội</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về</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thân</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phận</a:t>
            </a:r>
            <a:r>
              <a:rPr lang="en-US" altLang="en-US" sz="2800" dirty="0">
                <a:solidFill>
                  <a:srgbClr val="7030A0"/>
                </a:solidFill>
                <a:latin typeface="Times New Roman" panose="02020603050405020304" pitchFamily="18" charset="0"/>
                <a:cs typeface="Times New Roman" panose="02020603050405020304" pitchFamily="18" charset="0"/>
              </a:rPr>
              <a:t> con </a:t>
            </a:r>
            <a:r>
              <a:rPr lang="en-US" altLang="en-US" sz="2800" dirty="0" err="1">
                <a:solidFill>
                  <a:srgbClr val="7030A0"/>
                </a:solidFill>
                <a:latin typeface="Times New Roman" panose="02020603050405020304" pitchFamily="18" charset="0"/>
                <a:cs typeface="Times New Roman" panose="02020603050405020304" pitchFamily="18" charset="0"/>
              </a:rPr>
              <a:t>người</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trong</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thơ</a:t>
            </a:r>
            <a:r>
              <a:rPr lang="en-US" altLang="en-US" sz="2800" dirty="0">
                <a:solidFill>
                  <a:srgbClr val="7030A0"/>
                </a:solidFill>
                <a:latin typeface="Times New Roman" panose="02020603050405020304" pitchFamily="18" charset="0"/>
                <a:cs typeface="Times New Roman" panose="02020603050405020304" pitchFamily="18" charset="0"/>
              </a:rPr>
              <a:t>.</a:t>
            </a:r>
          </a:p>
        </p:txBody>
      </p:sp>
      <p:sp>
        <p:nvSpPr>
          <p:cNvPr id="26" name="Mũi tên: Phải 25">
            <a:extLst>
              <a:ext uri="{FF2B5EF4-FFF2-40B4-BE49-F238E27FC236}">
                <a16:creationId xmlns:a16="http://schemas.microsoft.com/office/drawing/2014/main" xmlns="" id="{514EA0AD-FCE3-A106-5D64-5C4B9687D543}"/>
              </a:ext>
            </a:extLst>
          </p:cNvPr>
          <p:cNvSpPr/>
          <p:nvPr/>
        </p:nvSpPr>
        <p:spPr>
          <a:xfrm>
            <a:off x="6315528" y="5100745"/>
            <a:ext cx="506690"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3214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P spid="9" grpId="0" animBg="1"/>
      <p:bldP spid="19" grpId="0"/>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a:extLst>
              <a:ext uri="{FF2B5EF4-FFF2-40B4-BE49-F238E27FC236}">
                <a16:creationId xmlns:a16="http://schemas.microsoft.com/office/drawing/2014/main" xmlns="" id="{DE23952A-F90D-E60F-F311-63B3530C2C43}"/>
              </a:ext>
            </a:extLst>
          </p:cNvPr>
          <p:cNvSpPr txBox="1">
            <a:spLocks noChangeArrowheads="1"/>
          </p:cNvSpPr>
          <p:nvPr/>
        </p:nvSpPr>
        <p:spPr bwMode="auto">
          <a:xfrm>
            <a:off x="1832530" y="1904806"/>
            <a:ext cx="953436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en-US" dirty="0" err="1">
                <a:solidFill>
                  <a:srgbClr val="7030A0"/>
                </a:solidFill>
                <a:latin typeface="Times New Roman" panose="02020603050405020304" pitchFamily="18" charset="0"/>
                <a:cs typeface="Times New Roman" panose="02020603050405020304" pitchFamily="18" charset="0"/>
              </a:rPr>
              <a:t>Cuộc</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đời</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trải</a:t>
            </a:r>
            <a:r>
              <a:rPr lang="en-US" altLang="en-US" dirty="0">
                <a:solidFill>
                  <a:srgbClr val="7030A0"/>
                </a:solidFill>
                <a:latin typeface="Times New Roman" panose="02020603050405020304" pitchFamily="18" charset="0"/>
                <a:cs typeface="Times New Roman" panose="02020603050405020304" pitchFamily="18" charset="0"/>
              </a:rPr>
              <a:t> qua </a:t>
            </a:r>
            <a:r>
              <a:rPr lang="en-US" altLang="en-US" dirty="0" err="1">
                <a:solidFill>
                  <a:srgbClr val="7030A0"/>
                </a:solidFill>
                <a:latin typeface="Times New Roman" panose="02020603050405020304" pitchFamily="18" charset="0"/>
                <a:cs typeface="Times New Roman" panose="02020603050405020304" pitchFamily="18" charset="0"/>
              </a:rPr>
              <a:t>nhiều</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biến</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cố</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thăng</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trầm</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đã</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tạo</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cho</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Nguyễn</a:t>
            </a:r>
            <a:r>
              <a:rPr lang="en-US" altLang="en-US" dirty="0">
                <a:solidFill>
                  <a:srgbClr val="7030A0"/>
                </a:solidFill>
                <a:latin typeface="Times New Roman" panose="02020603050405020304" pitchFamily="18" charset="0"/>
                <a:cs typeface="Times New Roman" panose="02020603050405020304" pitchFamily="18" charset="0"/>
              </a:rPr>
              <a:t> Du </a:t>
            </a:r>
            <a:r>
              <a:rPr lang="en-US" altLang="en-US" dirty="0" err="1">
                <a:solidFill>
                  <a:srgbClr val="7030A0"/>
                </a:solidFill>
                <a:latin typeface="Times New Roman" panose="02020603050405020304" pitchFamily="18" charset="0"/>
                <a:cs typeface="Times New Roman" panose="02020603050405020304" pitchFamily="18" charset="0"/>
              </a:rPr>
              <a:t>vốn</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sống</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phong</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phú</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tâm</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hồn</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sâu</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sắc</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Đây</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là</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tiền</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đề</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quan</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trọng</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cho</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các</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sáng</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tạo</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nghệ</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thuật</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của</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Nguyễn</a:t>
            </a:r>
            <a:r>
              <a:rPr lang="en-US" altLang="en-US" dirty="0">
                <a:solidFill>
                  <a:srgbClr val="7030A0"/>
                </a:solidFill>
                <a:latin typeface="Times New Roman" panose="02020603050405020304" pitchFamily="18" charset="0"/>
                <a:cs typeface="Times New Roman" panose="02020603050405020304" pitchFamily="18" charset="0"/>
              </a:rPr>
              <a:t> Du.</a:t>
            </a:r>
          </a:p>
        </p:txBody>
      </p:sp>
      <p:pic>
        <p:nvPicPr>
          <p:cNvPr id="5" name="Hình ảnh 4">
            <a:extLst>
              <a:ext uri="{FF2B5EF4-FFF2-40B4-BE49-F238E27FC236}">
                <a16:creationId xmlns:a16="http://schemas.microsoft.com/office/drawing/2014/main" xmlns="" id="{FA4C7877-70E2-0314-BB0E-0A4DBBE02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6750" y="3167406"/>
            <a:ext cx="2255249" cy="3202561"/>
          </a:xfrm>
          <a:prstGeom prst="rect">
            <a:avLst/>
          </a:prstGeom>
        </p:spPr>
      </p:pic>
      <p:sp>
        <p:nvSpPr>
          <p:cNvPr id="8" name="Hộp Văn bản 7">
            <a:extLst>
              <a:ext uri="{FF2B5EF4-FFF2-40B4-BE49-F238E27FC236}">
                <a16:creationId xmlns:a16="http://schemas.microsoft.com/office/drawing/2014/main" xmlns="" id="{524C35CE-8354-6510-87D5-E7A87341FC92}"/>
              </a:ext>
            </a:extLst>
          </p:cNvPr>
          <p:cNvSpPr txBox="1"/>
          <p:nvPr/>
        </p:nvSpPr>
        <p:spPr>
          <a:xfrm>
            <a:off x="1883790" y="824001"/>
            <a:ext cx="8500620" cy="584775"/>
          </a:xfrm>
          <a:prstGeom prst="rect">
            <a:avLst/>
          </a:prstGeom>
          <a:noFill/>
        </p:spPr>
        <p:txBody>
          <a:bodyPr wrap="square">
            <a:spAutoFit/>
          </a:bodyPr>
          <a:lstStyle/>
          <a:p>
            <a:pPr>
              <a:lnSpc>
                <a:spcPct val="100000"/>
              </a:lnSpc>
              <a:spcBef>
                <a:spcPct val="50000"/>
              </a:spcBef>
              <a:buFontTx/>
              <a:buNone/>
            </a:pPr>
            <a:r>
              <a:rPr lang="en-US" altLang="en-US" sz="3200" b="1" i="1" dirty="0">
                <a:solidFill>
                  <a:srgbClr val="0066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0066CC"/>
                </a:solidFill>
                <a:latin typeface="Times New Roman" panose="02020603050405020304" pitchFamily="18" charset="0"/>
                <a:cs typeface="Times New Roman" panose="02020603050405020304" pitchFamily="18" charset="0"/>
              </a:rPr>
              <a:t>Nhận</a:t>
            </a:r>
            <a:r>
              <a:rPr lang="en-US" altLang="en-US" sz="3200" b="1" i="1" dirty="0">
                <a:solidFill>
                  <a:srgbClr val="0066CC"/>
                </a:solidFill>
                <a:latin typeface="Times New Roman" panose="02020603050405020304" pitchFamily="18" charset="0"/>
                <a:cs typeface="Times New Roman" panose="02020603050405020304" pitchFamily="18" charset="0"/>
              </a:rPr>
              <a:t> </a:t>
            </a:r>
            <a:r>
              <a:rPr lang="en-US" altLang="en-US" sz="3200" b="1" i="1" dirty="0" err="1">
                <a:solidFill>
                  <a:srgbClr val="0066CC"/>
                </a:solidFill>
                <a:latin typeface="Times New Roman" panose="02020603050405020304" pitchFamily="18" charset="0"/>
                <a:cs typeface="Times New Roman" panose="02020603050405020304" pitchFamily="18" charset="0"/>
              </a:rPr>
              <a:t>xét</a:t>
            </a:r>
            <a:r>
              <a:rPr lang="en-US" altLang="en-US" sz="3200" b="1" i="1" dirty="0">
                <a:solidFill>
                  <a:srgbClr val="0066CC"/>
                </a:solidFill>
                <a:latin typeface="Times New Roman" panose="02020603050405020304" pitchFamily="18" charset="0"/>
                <a:cs typeface="Times New Roman" panose="02020603050405020304" pitchFamily="18" charset="0"/>
              </a:rPr>
              <a:t> </a:t>
            </a:r>
            <a:r>
              <a:rPr lang="en-US" altLang="en-US" sz="3200" b="1" i="1" dirty="0" err="1">
                <a:solidFill>
                  <a:srgbClr val="0066CC"/>
                </a:solidFill>
                <a:latin typeface="Times New Roman" panose="02020603050405020304" pitchFamily="18" charset="0"/>
                <a:cs typeface="Times New Roman" panose="02020603050405020304" pitchFamily="18" charset="0"/>
              </a:rPr>
              <a:t>khái</a:t>
            </a:r>
            <a:r>
              <a:rPr lang="en-US" altLang="en-US" sz="3200" b="1" i="1" dirty="0">
                <a:solidFill>
                  <a:srgbClr val="0066CC"/>
                </a:solidFill>
                <a:latin typeface="Times New Roman" panose="02020603050405020304" pitchFamily="18" charset="0"/>
                <a:cs typeface="Times New Roman" panose="02020603050405020304" pitchFamily="18" charset="0"/>
              </a:rPr>
              <a:t> </a:t>
            </a:r>
            <a:r>
              <a:rPr lang="en-US" altLang="en-US" sz="3200" b="1" i="1" dirty="0" err="1">
                <a:solidFill>
                  <a:srgbClr val="0066CC"/>
                </a:solidFill>
                <a:latin typeface="Times New Roman" panose="02020603050405020304" pitchFamily="18" charset="0"/>
                <a:cs typeface="Times New Roman" panose="02020603050405020304" pitchFamily="18" charset="0"/>
              </a:rPr>
              <a:t>quát</a:t>
            </a:r>
            <a:r>
              <a:rPr lang="en-US" altLang="en-US" sz="3200" b="1" i="1" dirty="0">
                <a:solidFill>
                  <a:srgbClr val="0066CC"/>
                </a:solidFill>
                <a:latin typeface="Times New Roman" panose="02020603050405020304" pitchFamily="18" charset="0"/>
                <a:cs typeface="Times New Roman" panose="02020603050405020304" pitchFamily="18" charset="0"/>
              </a:rPr>
              <a:t> </a:t>
            </a:r>
            <a:r>
              <a:rPr lang="en-US" altLang="en-US" sz="3200" b="1" i="1" dirty="0" err="1">
                <a:solidFill>
                  <a:srgbClr val="0066CC"/>
                </a:solidFill>
                <a:latin typeface="Times New Roman" panose="02020603050405020304" pitchFamily="18" charset="0"/>
                <a:cs typeface="Times New Roman" panose="02020603050405020304" pitchFamily="18" charset="0"/>
              </a:rPr>
              <a:t>về</a:t>
            </a:r>
            <a:r>
              <a:rPr lang="en-US" altLang="en-US" sz="3200" b="1" i="1" dirty="0">
                <a:solidFill>
                  <a:srgbClr val="0066CC"/>
                </a:solidFill>
                <a:latin typeface="Times New Roman" panose="02020603050405020304" pitchFamily="18" charset="0"/>
                <a:cs typeface="Times New Roman" panose="02020603050405020304" pitchFamily="18" charset="0"/>
              </a:rPr>
              <a:t> </a:t>
            </a:r>
            <a:r>
              <a:rPr lang="en-US" altLang="en-US" sz="3200" b="1" i="1" dirty="0" err="1">
                <a:solidFill>
                  <a:srgbClr val="0066CC"/>
                </a:solidFill>
                <a:latin typeface="Times New Roman" panose="02020603050405020304" pitchFamily="18" charset="0"/>
                <a:cs typeface="Times New Roman" panose="02020603050405020304" pitchFamily="18" charset="0"/>
              </a:rPr>
              <a:t>cuộc</a:t>
            </a:r>
            <a:r>
              <a:rPr lang="en-US" altLang="en-US" sz="3200" b="1" i="1" dirty="0">
                <a:solidFill>
                  <a:srgbClr val="0066CC"/>
                </a:solidFill>
                <a:latin typeface="Times New Roman" panose="02020603050405020304" pitchFamily="18" charset="0"/>
                <a:cs typeface="Times New Roman" panose="02020603050405020304" pitchFamily="18" charset="0"/>
              </a:rPr>
              <a:t> </a:t>
            </a:r>
            <a:r>
              <a:rPr lang="en-US" altLang="en-US" sz="3200" b="1" i="1" dirty="0" err="1">
                <a:solidFill>
                  <a:srgbClr val="0066CC"/>
                </a:solidFill>
                <a:latin typeface="Times New Roman" panose="02020603050405020304" pitchFamily="18" charset="0"/>
                <a:cs typeface="Times New Roman" panose="02020603050405020304" pitchFamily="18" charset="0"/>
              </a:rPr>
              <a:t>đời</a:t>
            </a:r>
            <a:r>
              <a:rPr lang="en-US" altLang="en-US" sz="3200" b="1" i="1" dirty="0">
                <a:solidFill>
                  <a:srgbClr val="0066CC"/>
                </a:solidFill>
                <a:latin typeface="Times New Roman" panose="02020603050405020304" pitchFamily="18" charset="0"/>
                <a:cs typeface="Times New Roman" panose="02020603050405020304" pitchFamily="18" charset="0"/>
              </a:rPr>
              <a:t> </a:t>
            </a:r>
            <a:r>
              <a:rPr lang="en-US" altLang="en-US" sz="3200" b="1" i="1" dirty="0" err="1">
                <a:solidFill>
                  <a:srgbClr val="0066CC"/>
                </a:solidFill>
                <a:latin typeface="Times New Roman" panose="02020603050405020304" pitchFamily="18" charset="0"/>
                <a:cs typeface="Times New Roman" panose="02020603050405020304" pitchFamily="18" charset="0"/>
              </a:rPr>
              <a:t>Nguyễn</a:t>
            </a:r>
            <a:r>
              <a:rPr lang="en-US" altLang="en-US" sz="3200" b="1" i="1" dirty="0">
                <a:solidFill>
                  <a:srgbClr val="0066CC"/>
                </a:solidFill>
                <a:latin typeface="Times New Roman" panose="02020603050405020304" pitchFamily="18" charset="0"/>
                <a:cs typeface="Times New Roman" panose="02020603050405020304" pitchFamily="18" charset="0"/>
              </a:rPr>
              <a:t> Du:</a:t>
            </a:r>
          </a:p>
        </p:txBody>
      </p:sp>
      <p:sp>
        <p:nvSpPr>
          <p:cNvPr id="2" name="Text Box 11">
            <a:extLst>
              <a:ext uri="{FF2B5EF4-FFF2-40B4-BE49-F238E27FC236}">
                <a16:creationId xmlns:a16="http://schemas.microsoft.com/office/drawing/2014/main" xmlns="" id="{7835B4CF-1DF9-6C67-08D0-18694E3125B7}"/>
              </a:ext>
            </a:extLst>
          </p:cNvPr>
          <p:cNvSpPr txBox="1">
            <a:spLocks noChangeArrowheads="1"/>
          </p:cNvSpPr>
          <p:nvPr/>
        </p:nvSpPr>
        <p:spPr bwMode="auto">
          <a:xfrm>
            <a:off x="1832530" y="3617857"/>
            <a:ext cx="855188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None/>
            </a:pPr>
            <a:r>
              <a:rPr lang="en-US" altLang="en-US" dirty="0" err="1">
                <a:solidFill>
                  <a:srgbClr val="7030A0"/>
                </a:solidFill>
                <a:latin typeface="Times New Roman" panose="02020603050405020304" pitchFamily="18" charset="0"/>
                <a:cs typeface="Times New Roman" panose="02020603050405020304" pitchFamily="18" charset="0"/>
              </a:rPr>
              <a:t>Năm</a:t>
            </a:r>
            <a:r>
              <a:rPr lang="en-US" altLang="en-US" dirty="0">
                <a:solidFill>
                  <a:srgbClr val="7030A0"/>
                </a:solidFill>
                <a:latin typeface="Times New Roman" panose="02020603050405020304" pitchFamily="18" charset="0"/>
                <a:cs typeface="Times New Roman" panose="02020603050405020304" pitchFamily="18" charset="0"/>
              </a:rPr>
              <a:t> 1965, </a:t>
            </a:r>
            <a:r>
              <a:rPr lang="en-US" altLang="en-US" dirty="0" err="1">
                <a:solidFill>
                  <a:srgbClr val="7030A0"/>
                </a:solidFill>
                <a:latin typeface="Times New Roman" panose="02020603050405020304" pitchFamily="18" charset="0"/>
                <a:cs typeface="Times New Roman" panose="02020603050405020304" pitchFamily="18" charset="0"/>
              </a:rPr>
              <a:t>Nguyễn</a:t>
            </a:r>
            <a:r>
              <a:rPr lang="en-US" altLang="en-US" dirty="0">
                <a:solidFill>
                  <a:srgbClr val="7030A0"/>
                </a:solidFill>
                <a:latin typeface="Times New Roman" panose="02020603050405020304" pitchFamily="18" charset="0"/>
                <a:cs typeface="Times New Roman" panose="02020603050405020304" pitchFamily="18" charset="0"/>
              </a:rPr>
              <a:t> Du </a:t>
            </a:r>
            <a:r>
              <a:rPr lang="en-US" altLang="en-US" dirty="0" err="1">
                <a:solidFill>
                  <a:srgbClr val="7030A0"/>
                </a:solidFill>
                <a:latin typeface="Times New Roman" panose="02020603050405020304" pitchFamily="18" charset="0"/>
                <a:cs typeface="Times New Roman" panose="02020603050405020304" pitchFamily="18" charset="0"/>
              </a:rPr>
              <a:t>được</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Hội</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đồng</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Hoà</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bình</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thế</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giới</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công</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nhận</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là</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i="1" dirty="0">
                <a:solidFill>
                  <a:srgbClr val="FF0000"/>
                </a:solidFill>
                <a:latin typeface="Times New Roman" panose="02020603050405020304" pitchFamily="18" charset="0"/>
                <a:cs typeface="Times New Roman" panose="02020603050405020304" pitchFamily="18" charset="0"/>
              </a:rPr>
              <a:t>Danh </a:t>
            </a:r>
            <a:r>
              <a:rPr lang="en-US" altLang="en-US" i="1" dirty="0" err="1">
                <a:solidFill>
                  <a:srgbClr val="FF0000"/>
                </a:solidFill>
                <a:latin typeface="Times New Roman" panose="02020603050405020304" pitchFamily="18" charset="0"/>
                <a:cs typeface="Times New Roman" panose="02020603050405020304" pitchFamily="18" charset="0"/>
              </a:rPr>
              <a:t>nhân</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văn</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hoá</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thế</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giới</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và</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kỉ</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niệm</a:t>
            </a:r>
            <a:r>
              <a:rPr lang="en-US" altLang="en-US" dirty="0">
                <a:solidFill>
                  <a:srgbClr val="7030A0"/>
                </a:solidFill>
                <a:latin typeface="Times New Roman" panose="02020603050405020304" pitchFamily="18" charset="0"/>
                <a:cs typeface="Times New Roman" panose="02020603050405020304" pitchFamily="18" charset="0"/>
              </a:rPr>
              <a:t> 200 </a:t>
            </a:r>
            <a:r>
              <a:rPr lang="en-US" altLang="en-US" dirty="0" err="1">
                <a:solidFill>
                  <a:srgbClr val="7030A0"/>
                </a:solidFill>
                <a:latin typeface="Times New Roman" panose="02020603050405020304" pitchFamily="18" charset="0"/>
                <a:cs typeface="Times New Roman" panose="02020603050405020304" pitchFamily="18" charset="0"/>
              </a:rPr>
              <a:t>năm</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năm</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sinh</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của</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ông</a:t>
            </a:r>
            <a:r>
              <a:rPr lang="en-US" altLang="en-US" dirty="0">
                <a:solidFill>
                  <a:srgbClr val="7030A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xmlns="" id="{58ED8D8F-4D10-94D7-9624-51FDC0448470}"/>
              </a:ext>
            </a:extLst>
          </p:cNvPr>
          <p:cNvPicPr>
            <a:picLocks noChangeAspect="1"/>
          </p:cNvPicPr>
          <p:nvPr/>
        </p:nvPicPr>
        <p:blipFill>
          <a:blip r:embed="rId3"/>
          <a:stretch>
            <a:fillRect/>
          </a:stretch>
        </p:blipFill>
        <p:spPr>
          <a:xfrm>
            <a:off x="1039297" y="1949776"/>
            <a:ext cx="612880" cy="473927"/>
          </a:xfrm>
          <a:prstGeom prst="rect">
            <a:avLst/>
          </a:prstGeom>
        </p:spPr>
      </p:pic>
      <p:pic>
        <p:nvPicPr>
          <p:cNvPr id="7" name="Picture 6">
            <a:extLst>
              <a:ext uri="{FF2B5EF4-FFF2-40B4-BE49-F238E27FC236}">
                <a16:creationId xmlns:a16="http://schemas.microsoft.com/office/drawing/2014/main" xmlns="" id="{48B6800C-E3AC-4AFE-48D5-41152E809C58}"/>
              </a:ext>
            </a:extLst>
          </p:cNvPr>
          <p:cNvPicPr>
            <a:picLocks noChangeAspect="1"/>
          </p:cNvPicPr>
          <p:nvPr/>
        </p:nvPicPr>
        <p:blipFill>
          <a:blip r:embed="rId3"/>
          <a:stretch>
            <a:fillRect/>
          </a:stretch>
        </p:blipFill>
        <p:spPr>
          <a:xfrm>
            <a:off x="1039297" y="3628144"/>
            <a:ext cx="612880" cy="473927"/>
          </a:xfrm>
          <a:prstGeom prst="rect">
            <a:avLst/>
          </a:prstGeom>
        </p:spPr>
      </p:pic>
    </p:spTree>
    <p:extLst>
      <p:ext uri="{BB962C8B-B14F-4D97-AF65-F5344CB8AC3E}">
        <p14:creationId xmlns:p14="http://schemas.microsoft.com/office/powerpoint/2010/main" val="3246616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xmlns="" id="{E99CA4EC-DD33-B3ED-016C-C0AF6D3FB475}"/>
              </a:ext>
            </a:extLst>
          </p:cNvPr>
          <p:cNvSpPr txBox="1">
            <a:spLocks noChangeArrowheads="1"/>
          </p:cNvSpPr>
          <p:nvPr/>
        </p:nvSpPr>
        <p:spPr bwMode="auto">
          <a:xfrm>
            <a:off x="2506664" y="627063"/>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000">
              <a:latin typeface="Times New Roman" panose="02020603050405020304" pitchFamily="18" charset="0"/>
            </a:endParaRPr>
          </a:p>
        </p:txBody>
      </p:sp>
      <p:sp>
        <p:nvSpPr>
          <p:cNvPr id="17411" name="Text Box 3">
            <a:extLst>
              <a:ext uri="{FF2B5EF4-FFF2-40B4-BE49-F238E27FC236}">
                <a16:creationId xmlns:a16="http://schemas.microsoft.com/office/drawing/2014/main" xmlns="" id="{438DD1B9-0BA2-F16F-5D33-A5995F671DD0}"/>
              </a:ext>
            </a:extLst>
          </p:cNvPr>
          <p:cNvSpPr txBox="1">
            <a:spLocks noChangeArrowheads="1"/>
          </p:cNvSpPr>
          <p:nvPr/>
        </p:nvSpPr>
        <p:spPr bwMode="auto">
          <a:xfrm>
            <a:off x="2899569" y="642939"/>
            <a:ext cx="6380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solidFill>
                  <a:srgbClr val="0070C0"/>
                </a:solidFill>
                <a:latin typeface="Times New Roman" panose="02020603050405020304" pitchFamily="18" charset="0"/>
                <a:cs typeface="Times New Roman" panose="02020603050405020304" pitchFamily="18" charset="0"/>
              </a:rPr>
              <a:t>*</a:t>
            </a:r>
            <a:r>
              <a:rPr lang="vi-VN" altLang="en-US" b="1" u="sng" dirty="0">
                <a:solidFill>
                  <a:srgbClr val="0070C0"/>
                </a:solidFill>
                <a:latin typeface="Times New Roman" panose="02020603050405020304" pitchFamily="18" charset="0"/>
                <a:cs typeface="Times New Roman" panose="02020603050405020304" pitchFamily="18" charset="0"/>
              </a:rPr>
              <a:t>Một số </a:t>
            </a:r>
            <a:r>
              <a:rPr lang="en-US" altLang="en-US" b="1" u="sng" dirty="0" err="1">
                <a:solidFill>
                  <a:srgbClr val="0070C0"/>
                </a:solidFill>
                <a:latin typeface="Times New Roman" panose="02020603050405020304" pitchFamily="18" charset="0"/>
                <a:cs typeface="Times New Roman" panose="02020603050405020304" pitchFamily="18" charset="0"/>
              </a:rPr>
              <a:t>tư</a:t>
            </a:r>
            <a:r>
              <a:rPr lang="en-US" altLang="en-US" b="1" u="sng" dirty="0">
                <a:solidFill>
                  <a:srgbClr val="0070C0"/>
                </a:solidFill>
                <a:latin typeface="Times New Roman" panose="02020603050405020304" pitchFamily="18" charset="0"/>
                <a:cs typeface="Times New Roman" panose="02020603050405020304" pitchFamily="18" charset="0"/>
              </a:rPr>
              <a:t> </a:t>
            </a:r>
            <a:r>
              <a:rPr lang="en-US" altLang="en-US" b="1" u="sng" dirty="0" err="1">
                <a:solidFill>
                  <a:srgbClr val="0070C0"/>
                </a:solidFill>
                <a:latin typeface="Times New Roman" panose="02020603050405020304" pitchFamily="18" charset="0"/>
                <a:cs typeface="Times New Roman" panose="02020603050405020304" pitchFamily="18" charset="0"/>
              </a:rPr>
              <a:t>liệu</a:t>
            </a:r>
            <a:r>
              <a:rPr lang="en-US" altLang="en-US" b="1" u="sng" dirty="0">
                <a:solidFill>
                  <a:srgbClr val="0070C0"/>
                </a:solidFill>
                <a:latin typeface="Times New Roman" panose="02020603050405020304" pitchFamily="18" charset="0"/>
                <a:cs typeface="Times New Roman" panose="02020603050405020304" pitchFamily="18" charset="0"/>
              </a:rPr>
              <a:t> </a:t>
            </a:r>
            <a:r>
              <a:rPr lang="vi-VN" altLang="en-US" b="1" u="sng" dirty="0">
                <a:solidFill>
                  <a:srgbClr val="0070C0"/>
                </a:solidFill>
                <a:latin typeface="Times New Roman" panose="02020603050405020304" pitchFamily="18" charset="0"/>
                <a:cs typeface="Times New Roman" panose="02020603050405020304" pitchFamily="18" charset="0"/>
              </a:rPr>
              <a:t>hình ảnh về Nguyễn Du</a:t>
            </a:r>
          </a:p>
        </p:txBody>
      </p:sp>
      <p:pic>
        <p:nvPicPr>
          <p:cNvPr id="17412" name="Picture 4" descr="DL11">
            <a:extLst>
              <a:ext uri="{FF2B5EF4-FFF2-40B4-BE49-F238E27FC236}">
                <a16:creationId xmlns:a16="http://schemas.microsoft.com/office/drawing/2014/main" xmlns="" id="{3069AC4D-54E4-54BF-3943-E1256E4792F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61646" y="1313519"/>
            <a:ext cx="7056009" cy="46785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0496" y="528810"/>
            <a:ext cx="9313860" cy="2154436"/>
          </a:xfrm>
          <a:prstGeom prst="rect">
            <a:avLst/>
          </a:prstGeom>
        </p:spPr>
        <p:txBody>
          <a:bodyPr wrap="square">
            <a:spAutoFit/>
          </a:bodyPr>
          <a:lstStyle/>
          <a:p>
            <a:pPr lvl="0" algn="ctr"/>
            <a:r>
              <a:rPr lang="en-US" altLang="zh-CN" sz="5400" b="1" spc="-150" dirty="0">
                <a:solidFill>
                  <a:srgbClr val="FF0000"/>
                </a:solidFill>
                <a:latin typeface="Times New Roman" panose="02020603050405020304" pitchFamily="18" charset="0"/>
                <a:ea typeface="汉仪大宋简" panose="02010609000101010101" pitchFamily="49" charset="-122"/>
                <a:cs typeface="Times New Roman" panose="02020603050405020304" pitchFamily="18" charset="0"/>
                <a:sym typeface="+mn-lt"/>
              </a:rPr>
              <a:t>Bài 2: Thơ văn </a:t>
            </a:r>
            <a:r>
              <a:rPr lang="en-US" altLang="zh-CN" sz="5400" b="1" spc="-150" dirty="0" err="1">
                <a:solidFill>
                  <a:srgbClr val="FF0000"/>
                </a:solidFill>
                <a:latin typeface="Times New Roman" panose="02020603050405020304" pitchFamily="18" charset="0"/>
                <a:ea typeface="汉仪大宋简" panose="02010609000101010101" pitchFamily="49" charset="-122"/>
                <a:cs typeface="Times New Roman" panose="02020603050405020304" pitchFamily="18" charset="0"/>
                <a:sym typeface="+mn-lt"/>
              </a:rPr>
              <a:t>Nguyễn</a:t>
            </a:r>
            <a:r>
              <a:rPr lang="en-US" altLang="zh-CN" sz="5400" b="1" spc="-150" dirty="0">
                <a:solidFill>
                  <a:srgbClr val="FF0000"/>
                </a:solidFill>
                <a:latin typeface="Times New Roman" panose="02020603050405020304" pitchFamily="18" charset="0"/>
                <a:ea typeface="汉仪大宋简" panose="02010609000101010101" pitchFamily="49" charset="-122"/>
                <a:cs typeface="Times New Roman" panose="02020603050405020304" pitchFamily="18" charset="0"/>
                <a:sym typeface="+mn-lt"/>
              </a:rPr>
              <a:t> Du</a:t>
            </a:r>
            <a:endParaRPr lang="zh-CN" altLang="en-US" sz="5400" b="1" spc="-150" dirty="0">
              <a:solidFill>
                <a:srgbClr val="FF0000"/>
              </a:solidFill>
              <a:latin typeface="Times New Roman" panose="02020603050405020304" pitchFamily="18" charset="0"/>
              <a:ea typeface="汉仪大宋简" panose="02010609000101010101" pitchFamily="49" charset="-122"/>
              <a:cs typeface="Times New Roman" panose="02020603050405020304" pitchFamily="18" charset="0"/>
              <a:sym typeface="+mn-lt"/>
            </a:endParaRPr>
          </a:p>
          <a:p>
            <a:pPr algn="ctr"/>
            <a:r>
              <a:rPr lang="en-US" sz="4000" b="1" dirty="0" smtClean="0">
                <a:ln w="12700">
                  <a:solidFill>
                    <a:srgbClr val="1F497D">
                      <a:lumMod val="75000"/>
                    </a:srgbClr>
                  </a:solidFill>
                  <a:prstDash val="solid"/>
                </a:ln>
                <a:solidFill>
                  <a:srgbClr val="FF0000"/>
                </a:solidFill>
                <a:effectLst>
                  <a:outerShdw dist="38100" dir="2640000" algn="bl" rotWithShape="0">
                    <a:srgbClr val="1F497D">
                      <a:lumMod val="75000"/>
                    </a:srgbClr>
                  </a:outerShdw>
                </a:effectLst>
                <a:latin typeface="Times New Roman" panose="02020603050405020304" pitchFamily="18" charset="0"/>
                <a:cs typeface="Times New Roman" panose="02020603050405020304" pitchFamily="18" charset="0"/>
              </a:rPr>
              <a:t> </a:t>
            </a:r>
            <a:r>
              <a:rPr lang="en-US" sz="4000" b="1" dirty="0" smtClean="0">
                <a:ln w="12700">
                  <a:solidFill>
                    <a:srgbClr val="1F497D">
                      <a:lumMod val="75000"/>
                    </a:srgbClr>
                  </a:solidFill>
                  <a:prstDash val="solid"/>
                </a:ln>
                <a:solidFill>
                  <a:srgbClr val="00B0F0"/>
                </a:solidFill>
                <a:effectLst>
                  <a:outerShdw dist="38100" dir="2640000" algn="bl" rotWithShape="0">
                    <a:srgbClr val="1F497D">
                      <a:lumMod val="75000"/>
                    </a:srgbClr>
                  </a:outerShdw>
                </a:effectLst>
                <a:latin typeface="Times New Roman" panose="02020603050405020304" pitchFamily="18" charset="0"/>
                <a:cs typeface="Times New Roman" panose="02020603050405020304" pitchFamily="18" charset="0"/>
              </a:rPr>
              <a:t>A</a:t>
            </a:r>
            <a:r>
              <a:rPr lang="en-US" sz="4000" b="1" dirty="0">
                <a:ln w="12700">
                  <a:solidFill>
                    <a:srgbClr val="1F497D">
                      <a:lumMod val="75000"/>
                    </a:srgbClr>
                  </a:solidFill>
                  <a:prstDash val="solid"/>
                </a:ln>
                <a:solidFill>
                  <a:srgbClr val="00B0F0"/>
                </a:solidFill>
                <a:effectLst>
                  <a:outerShdw dist="38100" dir="2640000" algn="bl" rotWithShape="0">
                    <a:srgbClr val="1F497D">
                      <a:lumMod val="75000"/>
                    </a:srgbClr>
                  </a:outerShdw>
                </a:effectLst>
                <a:latin typeface="Times New Roman" panose="02020603050405020304" pitchFamily="18" charset="0"/>
                <a:cs typeface="Times New Roman" panose="02020603050405020304" pitchFamily="18" charset="0"/>
              </a:rPr>
              <a:t>. </a:t>
            </a:r>
            <a:r>
              <a:rPr lang="en-US" sz="4000" b="1" dirty="0" smtClean="0">
                <a:ln w="12700">
                  <a:solidFill>
                    <a:srgbClr val="1F497D">
                      <a:lumMod val="75000"/>
                    </a:srgbClr>
                  </a:solidFill>
                  <a:prstDash val="solid"/>
                </a:ln>
                <a:solidFill>
                  <a:srgbClr val="00B0F0"/>
                </a:solidFill>
                <a:effectLst>
                  <a:outerShdw dist="38100" dir="2640000" algn="bl" rotWithShape="0">
                    <a:srgbClr val="1F497D">
                      <a:lumMod val="75000"/>
                    </a:srgbClr>
                  </a:outerShdw>
                </a:effectLst>
                <a:latin typeface="Times New Roman" panose="02020603050405020304" pitchFamily="18" charset="0"/>
                <a:cs typeface="Times New Roman" panose="02020603050405020304" pitchFamily="18" charset="0"/>
              </a:rPr>
              <a:t>Đọc</a:t>
            </a:r>
          </a:p>
          <a:p>
            <a:pPr algn="ctr" defTabSz="1088421"/>
            <a:r>
              <a:rPr lang="en-US" sz="3600" b="1" u="sng" dirty="0" smtClean="0">
                <a:solidFill>
                  <a:srgbClr val="135F82"/>
                </a:solidFill>
                <a:latin typeface="Times New Roman" panose="02020603050405020304" pitchFamily="18" charset="0"/>
                <a:ea typeface="Tahoma" pitchFamily="34" charset="0"/>
                <a:cs typeface="Times New Roman" panose="02020603050405020304" pitchFamily="18" charset="0"/>
              </a:rPr>
              <a:t>NỘI DUNG 1</a:t>
            </a:r>
            <a:r>
              <a:rPr lang="en-US" sz="3600" b="1" dirty="0" smtClean="0">
                <a:solidFill>
                  <a:srgbClr val="135F82"/>
                </a:solidFill>
                <a:latin typeface="Times New Roman" panose="02020603050405020304" pitchFamily="18" charset="0"/>
                <a:ea typeface="Tahoma" pitchFamily="34" charset="0"/>
                <a:cs typeface="Times New Roman" panose="02020603050405020304" pitchFamily="18" charset="0"/>
              </a:rPr>
              <a:t>: ĐỌC HIỂU VĂN BẢN</a:t>
            </a:r>
            <a:endParaRPr lang="en-US" sz="3600" b="1" dirty="0">
              <a:solidFill>
                <a:srgbClr val="135F82"/>
              </a:solidFill>
              <a:latin typeface="Times New Roman" panose="02020603050405020304" pitchFamily="18" charset="0"/>
              <a:ea typeface="Tahoma" pitchFamily="34" charset="0"/>
              <a:cs typeface="Times New Roman" panose="02020603050405020304" pitchFamily="18" charset="0"/>
            </a:endParaRPr>
          </a:p>
        </p:txBody>
      </p:sp>
      <p:sp>
        <p:nvSpPr>
          <p:cNvPr id="4" name="Rectangle 3"/>
          <p:cNvSpPr/>
          <p:nvPr/>
        </p:nvSpPr>
        <p:spPr>
          <a:xfrm>
            <a:off x="-292176" y="4528712"/>
            <a:ext cx="9524999" cy="1569660"/>
          </a:xfrm>
          <a:prstGeom prst="rect">
            <a:avLst/>
          </a:prstGeom>
        </p:spPr>
        <p:txBody>
          <a:bodyPr wrap="square">
            <a:spAutoFit/>
          </a:bodyPr>
          <a:lstStyle/>
          <a:p>
            <a:pPr lvl="0" algn="ctr">
              <a:defRPr/>
            </a:pPr>
            <a:r>
              <a:rPr lang="en-US" altLang="zh-CN" sz="4800" b="1" spc="-150" dirty="0" err="1" smtClean="0">
                <a:solidFill>
                  <a:srgbClr val="FF0000"/>
                </a:solidFill>
                <a:latin typeface="Times New Roman" panose="02020603050405020304" pitchFamily="18" charset="0"/>
                <a:ea typeface="汉仪大宋简" panose="02010609000101010101" pitchFamily="49" charset="-122"/>
                <a:cs typeface="Times New Roman" panose="02020603050405020304" pitchFamily="18" charset="0"/>
                <a:sym typeface="+mn-lt"/>
              </a:rPr>
              <a:t>Nguyễn</a:t>
            </a:r>
            <a:r>
              <a:rPr lang="en-US" altLang="zh-CN" sz="4800" b="1" spc="-150" dirty="0" smtClean="0">
                <a:solidFill>
                  <a:srgbClr val="FF0000"/>
                </a:solidFill>
                <a:latin typeface="Times New Roman" panose="02020603050405020304" pitchFamily="18" charset="0"/>
                <a:ea typeface="汉仪大宋简" panose="02010609000101010101" pitchFamily="49" charset="-122"/>
                <a:cs typeface="Times New Roman" panose="02020603050405020304" pitchFamily="18" charset="0"/>
                <a:sym typeface="+mn-lt"/>
              </a:rPr>
              <a:t> </a:t>
            </a:r>
            <a:r>
              <a:rPr lang="en-US" altLang="zh-CN" sz="4800" b="1" spc="-150" dirty="0">
                <a:solidFill>
                  <a:srgbClr val="FF0000"/>
                </a:solidFill>
                <a:latin typeface="Times New Roman" panose="02020603050405020304" pitchFamily="18" charset="0"/>
                <a:ea typeface="汉仪大宋简" panose="02010609000101010101" pitchFamily="49" charset="-122"/>
                <a:cs typeface="Times New Roman" panose="02020603050405020304" pitchFamily="18" charset="0"/>
                <a:sym typeface="+mn-lt"/>
              </a:rPr>
              <a:t>Du – Cuộc đời và sự nghiệp</a:t>
            </a:r>
            <a:endParaRPr lang="zh-CN" altLang="en-US" sz="4800" b="1" spc="-150" dirty="0">
              <a:solidFill>
                <a:srgbClr val="FF0000"/>
              </a:solidFill>
              <a:latin typeface="Times New Roman" panose="02020603050405020304" pitchFamily="18" charset="0"/>
              <a:ea typeface="汉仪大宋简" panose="02010609000101010101" pitchFamily="49" charset="-122"/>
              <a:cs typeface="Times New Roman" panose="02020603050405020304" pitchFamily="18" charset="0"/>
              <a:sym typeface="+mn-lt"/>
            </a:endParaRPr>
          </a:p>
          <a:p>
            <a:pPr lvl="0" algn="ctr"/>
            <a:r>
              <a:rPr lang="en-US" sz="4800" b="1" i="1" dirty="0" smtClean="0">
                <a:solidFill>
                  <a:srgbClr val="FF0000"/>
                </a:solidFill>
                <a:latin typeface="Times New Roman" panose="02020603050405020304" pitchFamily="18" charset="0"/>
                <a:ea typeface="Tahoma" pitchFamily="34" charset="0"/>
                <a:cs typeface="Times New Roman" panose="02020603050405020304" pitchFamily="18" charset="0"/>
              </a:rPr>
              <a:t>(Tiết 12 )</a:t>
            </a:r>
            <a:endParaRPr lang="en-US" sz="4800" b="1" i="1" dirty="0">
              <a:solidFill>
                <a:srgbClr val="FF0000"/>
              </a:solidFill>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40994114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L3">
            <a:extLst>
              <a:ext uri="{FF2B5EF4-FFF2-40B4-BE49-F238E27FC236}">
                <a16:creationId xmlns:a16="http://schemas.microsoft.com/office/drawing/2014/main" xmlns="" id="{3DF55660-51C5-4BB3-84DA-09A5F1C766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51949" y="1028700"/>
            <a:ext cx="6075402" cy="418242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8435" name="Text Box 3">
            <a:extLst>
              <a:ext uri="{FF2B5EF4-FFF2-40B4-BE49-F238E27FC236}">
                <a16:creationId xmlns:a16="http://schemas.microsoft.com/office/drawing/2014/main" xmlns="" id="{6F644200-908E-E686-F60D-14928E9D9CD2}"/>
              </a:ext>
            </a:extLst>
          </p:cNvPr>
          <p:cNvSpPr txBox="1">
            <a:spLocks noChangeArrowheads="1"/>
          </p:cNvSpPr>
          <p:nvPr/>
        </p:nvSpPr>
        <p:spPr bwMode="auto">
          <a:xfrm>
            <a:off x="1610699" y="5421242"/>
            <a:ext cx="89579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b="1" dirty="0" err="1">
                <a:solidFill>
                  <a:srgbClr val="0066CC"/>
                </a:solidFill>
                <a:latin typeface="Times New Roman" panose="02020603050405020304" pitchFamily="18" charset="0"/>
                <a:cs typeface="Times New Roman" panose="02020603050405020304" pitchFamily="18" charset="0"/>
              </a:rPr>
              <a:t>Lối</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vào</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khu</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vườn</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xưa</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của</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dòng</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họ</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Nguyễn</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tại</a:t>
            </a:r>
            <a:r>
              <a:rPr lang="en-US" altLang="en-US" b="1" dirty="0">
                <a:solidFill>
                  <a:srgbClr val="0066CC"/>
                </a:solidFill>
                <a:latin typeface="Times New Roman" panose="02020603050405020304" pitchFamily="18" charset="0"/>
                <a:cs typeface="Times New Roman" panose="02020603050405020304" pitchFamily="18" charset="0"/>
              </a:rPr>
              <a:t> Tiên </a:t>
            </a:r>
            <a:r>
              <a:rPr lang="en-US" altLang="en-US" b="1" dirty="0" err="1">
                <a:solidFill>
                  <a:srgbClr val="0066CC"/>
                </a:solidFill>
                <a:latin typeface="Times New Roman" panose="02020603050405020304" pitchFamily="18" charset="0"/>
                <a:cs typeface="Times New Roman" panose="02020603050405020304" pitchFamily="18" charset="0"/>
              </a:rPr>
              <a:t>Điền</a:t>
            </a:r>
            <a:r>
              <a:rPr lang="vi-VN" altLang="en-US" b="1" dirty="0">
                <a:solidFill>
                  <a:srgbClr val="0066CC"/>
                </a:solidFill>
                <a:latin typeface="Times New Roman" panose="02020603050405020304" pitchFamily="18" charset="0"/>
                <a:cs typeface="Times New Roman" panose="02020603050405020304" pitchFamily="18" charset="0"/>
              </a:rPr>
              <a:t>.</a:t>
            </a:r>
            <a:endParaRPr lang="en-US" altLang="en-US" b="1" dirty="0">
              <a:solidFill>
                <a:srgbClr val="0066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L9">
            <a:extLst>
              <a:ext uri="{FF2B5EF4-FFF2-40B4-BE49-F238E27FC236}">
                <a16:creationId xmlns:a16="http://schemas.microsoft.com/office/drawing/2014/main" xmlns="" id="{09E88499-CEE5-409B-7F4D-D436705C5C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85401" y="1062432"/>
            <a:ext cx="6408498" cy="41194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9459" name="Text Box 3">
            <a:extLst>
              <a:ext uri="{FF2B5EF4-FFF2-40B4-BE49-F238E27FC236}">
                <a16:creationId xmlns:a16="http://schemas.microsoft.com/office/drawing/2014/main" xmlns="" id="{6DA588AF-A305-0EDF-34C8-7299BB3BF3A2}"/>
              </a:ext>
            </a:extLst>
          </p:cNvPr>
          <p:cNvSpPr txBox="1">
            <a:spLocks noChangeArrowheads="1"/>
          </p:cNvSpPr>
          <p:nvPr/>
        </p:nvSpPr>
        <p:spPr bwMode="auto">
          <a:xfrm>
            <a:off x="2373314" y="5764213"/>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000">
              <a:latin typeface="Times New Roman" panose="02020603050405020304" pitchFamily="18" charset="0"/>
            </a:endParaRPr>
          </a:p>
        </p:txBody>
      </p:sp>
      <p:sp>
        <p:nvSpPr>
          <p:cNvPr id="19460" name="Text Box 4">
            <a:extLst>
              <a:ext uri="{FF2B5EF4-FFF2-40B4-BE49-F238E27FC236}">
                <a16:creationId xmlns:a16="http://schemas.microsoft.com/office/drawing/2014/main" xmlns="" id="{EE8A4FC2-9B7F-37A5-391E-4B8C29EAB3A9}"/>
              </a:ext>
            </a:extLst>
          </p:cNvPr>
          <p:cNvSpPr txBox="1">
            <a:spLocks noChangeArrowheads="1"/>
          </p:cNvSpPr>
          <p:nvPr/>
        </p:nvSpPr>
        <p:spPr bwMode="auto">
          <a:xfrm>
            <a:off x="819617" y="5210216"/>
            <a:ext cx="1054006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b="1" dirty="0" err="1">
                <a:solidFill>
                  <a:srgbClr val="0066CC"/>
                </a:solidFill>
                <a:latin typeface="Times New Roman" panose="02020603050405020304" pitchFamily="18" charset="0"/>
                <a:cs typeface="Times New Roman" panose="02020603050405020304" pitchFamily="18" charset="0"/>
              </a:rPr>
              <a:t>Đền</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thờ</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và</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mộ</a:t>
            </a:r>
            <a:r>
              <a:rPr lang="en-US" altLang="en-US" b="1" dirty="0">
                <a:solidFill>
                  <a:srgbClr val="0066CC"/>
                </a:solidFill>
                <a:latin typeface="Times New Roman" panose="02020603050405020304" pitchFamily="18" charset="0"/>
                <a:cs typeface="Times New Roman" panose="02020603050405020304" pitchFamily="18" charset="0"/>
              </a:rPr>
              <a:t> </a:t>
            </a:r>
            <a:r>
              <a:rPr lang="vi-VN" altLang="en-US" b="1" dirty="0">
                <a:solidFill>
                  <a:srgbClr val="0066CC"/>
                </a:solidFill>
                <a:latin typeface="Times New Roman" panose="02020603050405020304" pitchFamily="18" charset="0"/>
                <a:cs typeface="Times New Roman" panose="02020603050405020304" pitchFamily="18" charset="0"/>
              </a:rPr>
              <a:t>phần</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Quận</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công</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Nguyễn</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Nghiễm</a:t>
            </a:r>
            <a:r>
              <a:rPr lang="en-US" altLang="en-US" b="1" dirty="0">
                <a:solidFill>
                  <a:srgbClr val="0066CC"/>
                </a:solidFill>
                <a:latin typeface="Times New Roman" panose="02020603050405020304" pitchFamily="18" charset="0"/>
                <a:cs typeface="Times New Roman" panose="02020603050405020304" pitchFamily="18" charset="0"/>
              </a:rPr>
              <a:t>, </a:t>
            </a:r>
          </a:p>
          <a:p>
            <a:pPr algn="ctr">
              <a:lnSpc>
                <a:spcPct val="100000"/>
              </a:lnSpc>
              <a:spcBef>
                <a:spcPct val="0"/>
              </a:spcBef>
              <a:buFontTx/>
              <a:buNone/>
            </a:pPr>
            <a:r>
              <a:rPr lang="en-US" altLang="en-US" b="1" dirty="0" err="1">
                <a:solidFill>
                  <a:srgbClr val="0066CC"/>
                </a:solidFill>
                <a:latin typeface="Times New Roman" panose="02020603050405020304" pitchFamily="18" charset="0"/>
                <a:cs typeface="Times New Roman" panose="02020603050405020304" pitchFamily="18" charset="0"/>
              </a:rPr>
              <a:t>thân</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phụ</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Đại</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thi</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hào</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Nguyễn</a:t>
            </a:r>
            <a:r>
              <a:rPr lang="en-US" altLang="en-US" b="1" dirty="0">
                <a:solidFill>
                  <a:srgbClr val="0066CC"/>
                </a:solidFill>
                <a:latin typeface="Times New Roman" panose="02020603050405020304" pitchFamily="18" charset="0"/>
                <a:cs typeface="Times New Roman" panose="02020603050405020304" pitchFamily="18" charset="0"/>
              </a:rPr>
              <a:t> Du ở </a:t>
            </a:r>
            <a:r>
              <a:rPr lang="en-US" altLang="en-US" b="1" dirty="0" err="1">
                <a:solidFill>
                  <a:srgbClr val="0066CC"/>
                </a:solidFill>
                <a:latin typeface="Times New Roman" panose="02020603050405020304" pitchFamily="18" charset="0"/>
                <a:cs typeface="Times New Roman" panose="02020603050405020304" pitchFamily="18" charset="0"/>
              </a:rPr>
              <a:t>thôn</a:t>
            </a:r>
            <a:r>
              <a:rPr lang="en-US" altLang="en-US" b="1" dirty="0">
                <a:solidFill>
                  <a:srgbClr val="0066CC"/>
                </a:solidFill>
                <a:latin typeface="Times New Roman" panose="02020603050405020304" pitchFamily="18" charset="0"/>
                <a:cs typeface="Times New Roman" panose="02020603050405020304" pitchFamily="18" charset="0"/>
              </a:rPr>
              <a:t> Minh Quang, </a:t>
            </a:r>
            <a:r>
              <a:rPr lang="en-US" altLang="en-US" b="1" dirty="0" err="1">
                <a:solidFill>
                  <a:srgbClr val="0066CC"/>
                </a:solidFill>
                <a:latin typeface="Times New Roman" panose="02020603050405020304" pitchFamily="18" charset="0"/>
                <a:cs typeface="Times New Roman" panose="02020603050405020304" pitchFamily="18" charset="0"/>
              </a:rPr>
              <a:t>xã</a:t>
            </a:r>
            <a:r>
              <a:rPr lang="en-US" altLang="en-US" b="1" dirty="0">
                <a:solidFill>
                  <a:srgbClr val="0066CC"/>
                </a:solidFill>
                <a:latin typeface="Times New Roman" panose="02020603050405020304" pitchFamily="18" charset="0"/>
                <a:cs typeface="Times New Roman" panose="02020603050405020304" pitchFamily="18" charset="0"/>
              </a:rPr>
              <a:t> Tiên </a:t>
            </a:r>
            <a:r>
              <a:rPr lang="en-US" altLang="en-US" b="1" dirty="0" err="1">
                <a:solidFill>
                  <a:srgbClr val="0066CC"/>
                </a:solidFill>
                <a:latin typeface="Times New Roman" panose="02020603050405020304" pitchFamily="18" charset="0"/>
                <a:cs typeface="Times New Roman" panose="02020603050405020304" pitchFamily="18" charset="0"/>
              </a:rPr>
              <a:t>Điền</a:t>
            </a:r>
            <a:r>
              <a:rPr lang="en-US" altLang="en-US" b="1" dirty="0">
                <a:solidFill>
                  <a:srgbClr val="0066CC"/>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s596192_ND-1">
            <a:extLst>
              <a:ext uri="{FF2B5EF4-FFF2-40B4-BE49-F238E27FC236}">
                <a16:creationId xmlns:a16="http://schemas.microsoft.com/office/drawing/2014/main" xmlns="" id="{8FF182B4-7EEA-61BF-8D66-B2A34B292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2556" y="989568"/>
            <a:ext cx="6434188" cy="43730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0483" name="Text Box 3">
            <a:extLst>
              <a:ext uri="{FF2B5EF4-FFF2-40B4-BE49-F238E27FC236}">
                <a16:creationId xmlns:a16="http://schemas.microsoft.com/office/drawing/2014/main" xmlns="" id="{5C7E8BD8-9255-1654-FBA4-1E579104F04E}"/>
              </a:ext>
            </a:extLst>
          </p:cNvPr>
          <p:cNvSpPr txBox="1">
            <a:spLocks noChangeArrowheads="1"/>
          </p:cNvSpPr>
          <p:nvPr/>
        </p:nvSpPr>
        <p:spPr bwMode="auto">
          <a:xfrm>
            <a:off x="3027364" y="4962525"/>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000">
              <a:latin typeface="Times New Roman" panose="02020603050405020304" pitchFamily="18" charset="0"/>
            </a:endParaRPr>
          </a:p>
        </p:txBody>
      </p:sp>
      <p:sp>
        <p:nvSpPr>
          <p:cNvPr id="20484" name="Text Box 4">
            <a:extLst>
              <a:ext uri="{FF2B5EF4-FFF2-40B4-BE49-F238E27FC236}">
                <a16:creationId xmlns:a16="http://schemas.microsoft.com/office/drawing/2014/main" xmlns="" id="{1AF01FEE-678B-D7A2-F103-63FE3C42A3E4}"/>
              </a:ext>
            </a:extLst>
          </p:cNvPr>
          <p:cNvSpPr txBox="1">
            <a:spLocks noChangeArrowheads="1"/>
          </p:cNvSpPr>
          <p:nvPr/>
        </p:nvSpPr>
        <p:spPr bwMode="auto">
          <a:xfrm>
            <a:off x="2439989" y="5683250"/>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000">
              <a:latin typeface="Times New Roman" panose="02020603050405020304" pitchFamily="18" charset="0"/>
            </a:endParaRPr>
          </a:p>
        </p:txBody>
      </p:sp>
      <p:sp>
        <p:nvSpPr>
          <p:cNvPr id="20485" name="Text Box 5">
            <a:extLst>
              <a:ext uri="{FF2B5EF4-FFF2-40B4-BE49-F238E27FC236}">
                <a16:creationId xmlns:a16="http://schemas.microsoft.com/office/drawing/2014/main" xmlns="" id="{D63CB6C5-228E-2F5C-4CE0-A79C85EFC7DF}"/>
              </a:ext>
            </a:extLst>
          </p:cNvPr>
          <p:cNvSpPr txBox="1">
            <a:spLocks noChangeArrowheads="1"/>
          </p:cNvSpPr>
          <p:nvPr/>
        </p:nvSpPr>
        <p:spPr bwMode="auto">
          <a:xfrm>
            <a:off x="2624720" y="5560140"/>
            <a:ext cx="7338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b="1" dirty="0">
                <a:solidFill>
                  <a:srgbClr val="0066CC"/>
                </a:solidFill>
                <a:latin typeface="Times New Roman" panose="02020603050405020304" pitchFamily="18" charset="0"/>
                <a:cs typeface="Times New Roman" panose="02020603050405020304" pitchFamily="18" charset="0"/>
              </a:rPr>
              <a:t>Tượng Nguyễn Du tại khu lưu niệm Tiên Điền.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6_50045">
            <a:extLst>
              <a:ext uri="{FF2B5EF4-FFF2-40B4-BE49-F238E27FC236}">
                <a16:creationId xmlns:a16="http://schemas.microsoft.com/office/drawing/2014/main" xmlns="" id="{2B0A9023-04B6-C13C-AE31-E3634952BF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13668" y="893790"/>
            <a:ext cx="6751963" cy="45436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1507" name="Text Box 3">
            <a:extLst>
              <a:ext uri="{FF2B5EF4-FFF2-40B4-BE49-F238E27FC236}">
                <a16:creationId xmlns:a16="http://schemas.microsoft.com/office/drawing/2014/main" xmlns="" id="{BDA3D5CB-B005-C75B-2DAF-558325897D70}"/>
              </a:ext>
            </a:extLst>
          </p:cNvPr>
          <p:cNvSpPr txBox="1">
            <a:spLocks noChangeArrowheads="1"/>
          </p:cNvSpPr>
          <p:nvPr/>
        </p:nvSpPr>
        <p:spPr bwMode="auto">
          <a:xfrm>
            <a:off x="3454399" y="5580900"/>
            <a:ext cx="5270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vi-VN" altLang="en-US" b="1" dirty="0">
                <a:solidFill>
                  <a:srgbClr val="0066CC"/>
                </a:solidFill>
                <a:latin typeface="Times New Roman" panose="02020603050405020304" pitchFamily="18" charset="0"/>
                <a:cs typeface="Times New Roman" panose="02020603050405020304" pitchFamily="18" charset="0"/>
              </a:rPr>
              <a:t>Lăng mộ Đại thi hào Nguyễn Du</a:t>
            </a:r>
            <a:endParaRPr lang="en-US" altLang="en-US" b="1" dirty="0">
              <a:solidFill>
                <a:srgbClr val="0066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L29">
            <a:extLst>
              <a:ext uri="{FF2B5EF4-FFF2-40B4-BE49-F238E27FC236}">
                <a16:creationId xmlns:a16="http://schemas.microsoft.com/office/drawing/2014/main" xmlns="" id="{FA3C0B62-E063-181C-BC92-2B5B86E039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9009" y="866458"/>
            <a:ext cx="6381282" cy="41869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531" name="Text Box 3">
            <a:extLst>
              <a:ext uri="{FF2B5EF4-FFF2-40B4-BE49-F238E27FC236}">
                <a16:creationId xmlns:a16="http://schemas.microsoft.com/office/drawing/2014/main" xmlns="" id="{DECFEC74-2D5F-A32F-F080-BFC1EB6C5730}"/>
              </a:ext>
            </a:extLst>
          </p:cNvPr>
          <p:cNvSpPr txBox="1">
            <a:spLocks noChangeArrowheads="1"/>
          </p:cNvSpPr>
          <p:nvPr/>
        </p:nvSpPr>
        <p:spPr bwMode="auto">
          <a:xfrm>
            <a:off x="1314143" y="5217540"/>
            <a:ext cx="9551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b="1" dirty="0">
                <a:solidFill>
                  <a:srgbClr val="0066CC"/>
                </a:solidFill>
                <a:latin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Một</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góc</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không</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gian</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trưng</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bày</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các</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hiện</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vật</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mà</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Đại</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thi</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hào</a:t>
            </a:r>
            <a:r>
              <a:rPr lang="en-US" altLang="en-US" b="1" dirty="0">
                <a:solidFill>
                  <a:srgbClr val="0066CC"/>
                </a:solidFill>
                <a:latin typeface="Times New Roman" panose="02020603050405020304" pitchFamily="18" charset="0"/>
                <a:cs typeface="Times New Roman" panose="02020603050405020304" pitchFamily="18" charset="0"/>
              </a:rPr>
              <a:t> </a:t>
            </a:r>
          </a:p>
          <a:p>
            <a:pPr>
              <a:lnSpc>
                <a:spcPct val="100000"/>
              </a:lnSpc>
              <a:spcBef>
                <a:spcPct val="0"/>
              </a:spcBef>
              <a:buFontTx/>
              <a:buNone/>
            </a:pPr>
            <a:r>
              <a:rPr lang="vi-VN"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Nguyễn</a:t>
            </a:r>
            <a:r>
              <a:rPr lang="en-US" altLang="en-US" b="1" dirty="0">
                <a:solidFill>
                  <a:srgbClr val="0066CC"/>
                </a:solidFill>
                <a:latin typeface="Times New Roman" panose="02020603050405020304" pitchFamily="18" charset="0"/>
                <a:cs typeface="Times New Roman" panose="02020603050405020304" pitchFamily="18" charset="0"/>
              </a:rPr>
              <a:t> Du </a:t>
            </a:r>
            <a:r>
              <a:rPr lang="en-US" altLang="en-US" b="1" dirty="0" err="1">
                <a:solidFill>
                  <a:srgbClr val="0066CC"/>
                </a:solidFill>
                <a:latin typeface="Times New Roman" panose="02020603050405020304" pitchFamily="18" charset="0"/>
                <a:cs typeface="Times New Roman" panose="02020603050405020304" pitchFamily="18" charset="0"/>
              </a:rPr>
              <a:t>từng</a:t>
            </a:r>
            <a:r>
              <a:rPr lang="vi-VN"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dùng</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lúc</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sinh</a:t>
            </a:r>
            <a:r>
              <a:rPr lang="en-US" altLang="en-US" b="1" dirty="0">
                <a:solidFill>
                  <a:srgbClr val="0066CC"/>
                </a:solidFill>
                <a:latin typeface="Times New Roman" panose="02020603050405020304" pitchFamily="18" charset="0"/>
                <a:cs typeface="Times New Roman" panose="02020603050405020304" pitchFamily="18" charset="0"/>
              </a:rPr>
              <a:t> </a:t>
            </a:r>
            <a:r>
              <a:rPr lang="en-US" altLang="en-US" b="1" dirty="0" err="1">
                <a:solidFill>
                  <a:srgbClr val="0066CC"/>
                </a:solidFill>
                <a:latin typeface="Times New Roman" panose="02020603050405020304" pitchFamily="18" charset="0"/>
                <a:cs typeface="Times New Roman" panose="02020603050405020304" pitchFamily="18" charset="0"/>
              </a:rPr>
              <a:t>thời</a:t>
            </a:r>
            <a:r>
              <a:rPr lang="en-US" altLang="en-US" b="1" dirty="0">
                <a:solidFill>
                  <a:srgbClr val="0066CC"/>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nh-14--khai-mac-1113">
            <a:extLst>
              <a:ext uri="{FF2B5EF4-FFF2-40B4-BE49-F238E27FC236}">
                <a16:creationId xmlns:a16="http://schemas.microsoft.com/office/drawing/2014/main" xmlns="" id="{4339589F-0C94-967A-2987-01D44746652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18689" y="900024"/>
            <a:ext cx="3829506" cy="3175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555" name="Text Box 3">
            <a:extLst>
              <a:ext uri="{FF2B5EF4-FFF2-40B4-BE49-F238E27FC236}">
                <a16:creationId xmlns:a16="http://schemas.microsoft.com/office/drawing/2014/main" xmlns="" id="{A5B01A0B-0FA9-DD02-53BE-145D4CDD34C4}"/>
              </a:ext>
            </a:extLst>
          </p:cNvPr>
          <p:cNvSpPr txBox="1">
            <a:spLocks noChangeArrowheads="1"/>
          </p:cNvSpPr>
          <p:nvPr/>
        </p:nvSpPr>
        <p:spPr bwMode="auto">
          <a:xfrm>
            <a:off x="1189068" y="4318218"/>
            <a:ext cx="443902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vi-VN" altLang="en-US" b="1" dirty="0">
                <a:solidFill>
                  <a:srgbClr val="0066CC"/>
                </a:solidFill>
                <a:latin typeface="Times New Roman" panose="02020603050405020304" pitchFamily="18" charset="0"/>
                <a:cs typeface="Times New Roman" panose="02020603050405020304" pitchFamily="18" charset="0"/>
              </a:rPr>
              <a:t>Năm 1965: Hội đồng Hòa bình thế giới đã công nhận Nguyễn Du là danh nhân văn hóa thế giới.</a:t>
            </a:r>
            <a:endParaRPr lang="en-US" altLang="en-US" b="1" dirty="0">
              <a:solidFill>
                <a:srgbClr val="0066CC"/>
              </a:solidFill>
              <a:latin typeface="Times New Roman" panose="02020603050405020304" pitchFamily="18" charset="0"/>
              <a:cs typeface="Times New Roman" panose="02020603050405020304" pitchFamily="18" charset="0"/>
            </a:endParaRPr>
          </a:p>
        </p:txBody>
      </p:sp>
      <p:pic>
        <p:nvPicPr>
          <p:cNvPr id="23556" name="Picture 4" descr="nguyendu">
            <a:extLst>
              <a:ext uri="{FF2B5EF4-FFF2-40B4-BE49-F238E27FC236}">
                <a16:creationId xmlns:a16="http://schemas.microsoft.com/office/drawing/2014/main" xmlns="" id="{14AE2FD0-BF13-8720-EA33-DCEC29DAE62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79182" y="900025"/>
            <a:ext cx="4581429" cy="3175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557" name="Text Box 5">
            <a:extLst>
              <a:ext uri="{FF2B5EF4-FFF2-40B4-BE49-F238E27FC236}">
                <a16:creationId xmlns:a16="http://schemas.microsoft.com/office/drawing/2014/main" xmlns="" id="{546DF765-92AD-F460-45D1-0B71AACAFA3C}"/>
              </a:ext>
            </a:extLst>
          </p:cNvPr>
          <p:cNvSpPr txBox="1">
            <a:spLocks noChangeArrowheads="1"/>
          </p:cNvSpPr>
          <p:nvPr/>
        </p:nvSpPr>
        <p:spPr bwMode="auto">
          <a:xfrm>
            <a:off x="6283606" y="4545869"/>
            <a:ext cx="470662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vi-VN" altLang="en-US" b="1" dirty="0">
                <a:solidFill>
                  <a:srgbClr val="0066CC"/>
                </a:solidFill>
                <a:latin typeface="Times New Roman" panose="02020603050405020304" pitchFamily="18" charset="0"/>
                <a:cs typeface="Times New Roman" panose="02020603050405020304" pitchFamily="18" charset="0"/>
              </a:rPr>
              <a:t>Kỉ niệm 250 năm ngày sinh Đại thi hào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xmlns="" id="{381B609A-D422-4482-A91B-2E9D9D80082E}"/>
              </a:ext>
            </a:extLst>
          </p:cNvPr>
          <p:cNvGrpSpPr/>
          <p:nvPr/>
        </p:nvGrpSpPr>
        <p:grpSpPr>
          <a:xfrm>
            <a:off x="944114" y="775546"/>
            <a:ext cx="7339313" cy="683723"/>
            <a:chOff x="7248790" y="2287973"/>
            <a:chExt cx="10002183" cy="683723"/>
          </a:xfrm>
        </p:grpSpPr>
        <p:sp>
          <p:nvSpPr>
            <p:cNvPr id="12" name="矩形 11">
              <a:extLst>
                <a:ext uri="{FF2B5EF4-FFF2-40B4-BE49-F238E27FC236}">
                  <a16:creationId xmlns:a16="http://schemas.microsoft.com/office/drawing/2014/main" xmlns="" id="{0C50AE61-2647-457C-960E-3A57F1EB135A}"/>
                </a:ext>
              </a:extLst>
            </p:cNvPr>
            <p:cNvSpPr/>
            <p:nvPr/>
          </p:nvSpPr>
          <p:spPr>
            <a:xfrm rot="16200000">
              <a:off x="11911327" y="-2367951"/>
              <a:ext cx="677110" cy="10002183"/>
            </a:xfrm>
            <a:prstGeom prst="rect">
              <a:avLst/>
            </a:prstGeom>
            <a:no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Times New Roman" panose="02020603050405020304" pitchFamily="18" charset="0"/>
                <a:cs typeface="Times New Roman" panose="02020603050405020304" pitchFamily="18" charset="0"/>
                <a:sym typeface="+mn-lt"/>
              </a:endParaRPr>
            </a:p>
          </p:txBody>
        </p:sp>
        <p:sp>
          <p:nvSpPr>
            <p:cNvPr id="13" name="矩形 12">
              <a:extLst>
                <a:ext uri="{FF2B5EF4-FFF2-40B4-BE49-F238E27FC236}">
                  <a16:creationId xmlns:a16="http://schemas.microsoft.com/office/drawing/2014/main" xmlns="" id="{47184B23-E15C-48C6-91B8-815B0BAD9DB6}"/>
                </a:ext>
              </a:extLst>
            </p:cNvPr>
            <p:cNvSpPr/>
            <p:nvPr/>
          </p:nvSpPr>
          <p:spPr>
            <a:xfrm rot="16200000">
              <a:off x="11889286" y="-2216814"/>
              <a:ext cx="677108" cy="9686681"/>
            </a:xfrm>
            <a:prstGeom prst="rect">
              <a:avLst/>
            </a:prstGeom>
            <a:solidFill>
              <a:srgbClr val="375179"/>
            </a:solidFill>
            <a:ln>
              <a:solidFill>
                <a:schemeClr val="bg1">
                  <a:lumMod val="85000"/>
                </a:schemeClr>
              </a:solidFill>
            </a:ln>
          </p:spPr>
          <p:txBody>
            <a:bodyPr vert="eaVert" wrap="square">
              <a:spAutoFit/>
            </a:bodyPr>
            <a:lstStyle/>
            <a:p>
              <a:pPr algn="ct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 ĐỌC – HIỂU CHI TIẾT VĂN BẢN</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grpSp>
      <p:sp>
        <p:nvSpPr>
          <p:cNvPr id="14" name="文本框 13">
            <a:extLst>
              <a:ext uri="{FF2B5EF4-FFF2-40B4-BE49-F238E27FC236}">
                <a16:creationId xmlns:a16="http://schemas.microsoft.com/office/drawing/2014/main" xmlns="" id="{A42DF75B-DC28-4EB8-AD55-A0C0D3E50F30}"/>
              </a:ext>
            </a:extLst>
          </p:cNvPr>
          <p:cNvSpPr txBox="1"/>
          <p:nvPr/>
        </p:nvSpPr>
        <p:spPr>
          <a:xfrm>
            <a:off x="1043693" y="2432617"/>
            <a:ext cx="3851716" cy="1055608"/>
          </a:xfrm>
          <a:prstGeom prst="roundRect">
            <a:avLst/>
          </a:prstGeom>
          <a:ln w="5715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spcAft>
                <a:spcPts val="800"/>
              </a:spcAft>
            </a:pPr>
            <a:r>
              <a:rPr lang="en-US" sz="2800" b="1" dirty="0" err="1">
                <a:solidFill>
                  <a:srgbClr val="00B050"/>
                </a:solidFill>
                <a:latin typeface="Times New Roman" panose="02020603050405020304" pitchFamily="18" charset="0"/>
                <a:ea typeface="Gadugi" panose="020B0502040204020203" pitchFamily="34" charset="0"/>
                <a:cs typeface="Times New Roman" panose="02020603050405020304" pitchFamily="18" charset="0"/>
              </a:rPr>
              <a:t>Báo</a:t>
            </a:r>
            <a:r>
              <a:rPr lang="en-US" sz="2800" b="1" dirty="0">
                <a:solidFill>
                  <a:srgbClr val="00B050"/>
                </a:solidFill>
                <a:latin typeface="Times New Roman" panose="02020603050405020304" pitchFamily="18" charset="0"/>
                <a:ea typeface="Gadugi" panose="020B0502040204020203"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Gadugi" panose="020B0502040204020203" pitchFamily="34" charset="0"/>
                <a:cs typeface="Times New Roman" panose="02020603050405020304" pitchFamily="18" charset="0"/>
              </a:rPr>
              <a:t>cáo</a:t>
            </a:r>
            <a:r>
              <a:rPr lang="en-US" sz="2800" b="1" dirty="0">
                <a:solidFill>
                  <a:srgbClr val="00B050"/>
                </a:solidFill>
                <a:latin typeface="Times New Roman" panose="02020603050405020304" pitchFamily="18" charset="0"/>
                <a:ea typeface="Gadugi" panose="020B0502040204020203"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Gadugi" panose="020B0502040204020203" pitchFamily="34" charset="0"/>
                <a:cs typeface="Times New Roman" panose="02020603050405020304" pitchFamily="18" charset="0"/>
              </a:rPr>
              <a:t>sản</a:t>
            </a:r>
            <a:r>
              <a:rPr lang="en-US" sz="2800" b="1" dirty="0">
                <a:solidFill>
                  <a:srgbClr val="00B050"/>
                </a:solidFill>
                <a:latin typeface="Times New Roman" panose="02020603050405020304" pitchFamily="18" charset="0"/>
                <a:ea typeface="Gadugi" panose="020B0502040204020203"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Gadugi" panose="020B0502040204020203" pitchFamily="34" charset="0"/>
                <a:cs typeface="Times New Roman" panose="02020603050405020304" pitchFamily="18" charset="0"/>
              </a:rPr>
              <a:t>phẩm</a:t>
            </a:r>
            <a:r>
              <a:rPr lang="en-US" sz="2800" b="1" dirty="0">
                <a:solidFill>
                  <a:srgbClr val="00B050"/>
                </a:solidFill>
                <a:latin typeface="Times New Roman" panose="02020603050405020304" pitchFamily="18" charset="0"/>
                <a:ea typeface="Gadugi" panose="020B0502040204020203"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Gadugi" panose="020B0502040204020203" pitchFamily="34" charset="0"/>
                <a:cs typeface="Times New Roman" panose="02020603050405020304" pitchFamily="18" charset="0"/>
              </a:rPr>
              <a:t>Phiếu</a:t>
            </a:r>
            <a:r>
              <a:rPr lang="en-US" sz="2800" b="1" dirty="0">
                <a:solidFill>
                  <a:srgbClr val="00B050"/>
                </a:solidFill>
                <a:latin typeface="Times New Roman" panose="02020603050405020304" pitchFamily="18" charset="0"/>
                <a:ea typeface="Gadugi" panose="020B0502040204020203"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Gadugi" panose="020B0502040204020203" pitchFamily="34" charset="0"/>
                <a:cs typeface="Times New Roman" panose="02020603050405020304" pitchFamily="18" charset="0"/>
              </a:rPr>
              <a:t>học</a:t>
            </a:r>
            <a:r>
              <a:rPr lang="en-US" sz="2800" b="1" dirty="0">
                <a:solidFill>
                  <a:srgbClr val="00B050"/>
                </a:solidFill>
                <a:latin typeface="Times New Roman" panose="02020603050405020304" pitchFamily="18" charset="0"/>
                <a:ea typeface="Gadugi" panose="020B0502040204020203"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Gadugi" panose="020B0502040204020203" pitchFamily="34" charset="0"/>
                <a:cs typeface="Times New Roman" panose="02020603050405020304" pitchFamily="18" charset="0"/>
              </a:rPr>
              <a:t>tập</a:t>
            </a:r>
            <a:r>
              <a:rPr lang="en-US" sz="2800" b="1" dirty="0">
                <a:solidFill>
                  <a:srgbClr val="00B050"/>
                </a:solidFill>
                <a:latin typeface="Times New Roman" panose="02020603050405020304" pitchFamily="18" charset="0"/>
                <a:ea typeface="Gadugi" panose="020B0502040204020203"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Gadugi" panose="020B0502040204020203" pitchFamily="34" charset="0"/>
                <a:cs typeface="Times New Roman" panose="02020603050405020304" pitchFamily="18" charset="0"/>
              </a:rPr>
              <a:t>số</a:t>
            </a:r>
            <a:r>
              <a:rPr lang="en-US" sz="2800" b="1" dirty="0">
                <a:solidFill>
                  <a:srgbClr val="00B050"/>
                </a:solidFill>
                <a:latin typeface="Times New Roman" panose="02020603050405020304" pitchFamily="18" charset="0"/>
                <a:ea typeface="Gadugi" panose="020B0502040204020203" pitchFamily="34" charset="0"/>
                <a:cs typeface="Times New Roman" panose="02020603050405020304" pitchFamily="18" charset="0"/>
              </a:rPr>
              <a:t> 02)</a:t>
            </a:r>
          </a:p>
        </p:txBody>
      </p:sp>
      <p:sp>
        <p:nvSpPr>
          <p:cNvPr id="17" name="Hộp Văn bản 16">
            <a:extLst>
              <a:ext uri="{FF2B5EF4-FFF2-40B4-BE49-F238E27FC236}">
                <a16:creationId xmlns:a16="http://schemas.microsoft.com/office/drawing/2014/main" xmlns="" id="{7AFF5930-D962-D79D-EB95-FB391F75DB91}"/>
              </a:ext>
            </a:extLst>
          </p:cNvPr>
          <p:cNvSpPr txBox="1"/>
          <p:nvPr/>
        </p:nvSpPr>
        <p:spPr>
          <a:xfrm>
            <a:off x="927622" y="1583877"/>
            <a:ext cx="8670303" cy="553998"/>
          </a:xfrm>
          <a:prstGeom prst="rect">
            <a:avLst/>
          </a:prstGeom>
          <a:noFill/>
        </p:spPr>
        <p:txBody>
          <a:bodyPr wrap="square">
            <a:spAutoFit/>
          </a:bodyPr>
          <a:lstStyle/>
          <a:p>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II</a:t>
            </a:r>
            <a:r>
              <a:rPr lang="en-US" sz="3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3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hào</a:t>
            </a:r>
            <a:r>
              <a:rPr lang="en-US" sz="3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tộc</a:t>
            </a:r>
            <a:endParaRPr lang="en-US" sz="3000" b="1" dirty="0">
              <a:latin typeface="Times New Roman" panose="02020603050405020304" pitchFamily="18" charset="0"/>
              <a:cs typeface="Times New Roman" panose="02020603050405020304" pitchFamily="18" charset="0"/>
            </a:endParaRPr>
          </a:p>
        </p:txBody>
      </p:sp>
      <p:grpSp>
        <p:nvGrpSpPr>
          <p:cNvPr id="5" name="PA-组合 2">
            <a:extLst>
              <a:ext uri="{FF2B5EF4-FFF2-40B4-BE49-F238E27FC236}">
                <a16:creationId xmlns:a16="http://schemas.microsoft.com/office/drawing/2014/main" xmlns="" id="{F7F36500-D008-44BC-B187-18034706FA9B}"/>
              </a:ext>
            </a:extLst>
          </p:cNvPr>
          <p:cNvGrpSpPr/>
          <p:nvPr>
            <p:custDataLst>
              <p:tags r:id="rId1"/>
            </p:custDataLst>
          </p:nvPr>
        </p:nvGrpSpPr>
        <p:grpSpPr>
          <a:xfrm>
            <a:off x="4552846" y="1730308"/>
            <a:ext cx="3378794" cy="4423717"/>
            <a:chOff x="4320072" y="867657"/>
            <a:chExt cx="3378794" cy="4423717"/>
          </a:xfrm>
        </p:grpSpPr>
        <p:sp>
          <p:nvSpPr>
            <p:cNvPr id="6" name="PA-椭圆 3">
              <a:extLst>
                <a:ext uri="{FF2B5EF4-FFF2-40B4-BE49-F238E27FC236}">
                  <a16:creationId xmlns:a16="http://schemas.microsoft.com/office/drawing/2014/main" xmlns="" id="{40A7BD93-40BA-89BB-8384-81DCDF93FA90}"/>
                </a:ext>
              </a:extLst>
            </p:cNvPr>
            <p:cNvSpPr/>
            <p:nvPr>
              <p:custDataLst>
                <p:tags r:id="rId6"/>
              </p:custDataLst>
            </p:nvPr>
          </p:nvSpPr>
          <p:spPr>
            <a:xfrm>
              <a:off x="4320072" y="2032131"/>
              <a:ext cx="3378794" cy="3259243"/>
            </a:xfrm>
            <a:prstGeom prst="ellipse">
              <a:avLst/>
            </a:prstGeom>
            <a:solidFill>
              <a:schemeClr val="bg1"/>
            </a:solid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rgbClr val="0066CC"/>
                </a:solidFill>
                <a:latin typeface="Times New Roman" panose="02020603050405020304" pitchFamily="18" charset="0"/>
                <a:cs typeface="Times New Roman" panose="02020603050405020304" pitchFamily="18" charset="0"/>
                <a:sym typeface="+mn-lt"/>
              </a:endParaRPr>
            </a:p>
          </p:txBody>
        </p:sp>
        <p:pic>
          <p:nvPicPr>
            <p:cNvPr id="7" name="PA-图片 9">
              <a:extLst>
                <a:ext uri="{FF2B5EF4-FFF2-40B4-BE49-F238E27FC236}">
                  <a16:creationId xmlns:a16="http://schemas.microsoft.com/office/drawing/2014/main" xmlns="" id="{46D8B4C0-365B-B397-25E0-14930FD1AEC9}"/>
                </a:ext>
              </a:extLst>
            </p:cNvPr>
            <p:cNvPicPr>
              <a:picLocks noChangeAspect="1"/>
            </p:cNvPicPr>
            <p:nvPr>
              <p:custDataLst>
                <p:tags r:id="rId7"/>
              </p:custDataLst>
            </p:nvPr>
          </p:nvPicPr>
          <p:blipFill>
            <a:blip r:embed="rId10" cstate="screen">
              <a:extLst>
                <a:ext uri="{28A0092B-C50C-407E-A947-70E740481C1C}">
                  <a14:useLocalDpi xmlns:a14="http://schemas.microsoft.com/office/drawing/2010/main"/>
                </a:ext>
              </a:extLst>
            </a:blip>
            <a:stretch>
              <a:fillRect/>
            </a:stretch>
          </p:blipFill>
          <p:spPr>
            <a:xfrm flipH="1">
              <a:off x="5564588" y="867657"/>
              <a:ext cx="1068132" cy="1449713"/>
            </a:xfrm>
            <a:prstGeom prst="rect">
              <a:avLst/>
            </a:prstGeom>
          </p:spPr>
        </p:pic>
        <p:sp>
          <p:nvSpPr>
            <p:cNvPr id="8" name="PA-矩形 37">
              <a:extLst>
                <a:ext uri="{FF2B5EF4-FFF2-40B4-BE49-F238E27FC236}">
                  <a16:creationId xmlns:a16="http://schemas.microsoft.com/office/drawing/2014/main" xmlns="" id="{10BE3B90-795B-7538-0694-850C649EB660}"/>
                </a:ext>
              </a:extLst>
            </p:cNvPr>
            <p:cNvSpPr/>
            <p:nvPr>
              <p:custDataLst>
                <p:tags r:id="rId8"/>
              </p:custDataLst>
            </p:nvPr>
          </p:nvSpPr>
          <p:spPr>
            <a:xfrm>
              <a:off x="4662025" y="2598881"/>
              <a:ext cx="2873257" cy="2246769"/>
            </a:xfrm>
            <a:prstGeom prst="rect">
              <a:avLst/>
            </a:prstGeom>
          </p:spPr>
          <p:txBody>
            <a:bodyPr wrap="square">
              <a:spAutoFit/>
            </a:bodyPr>
            <a:lstStyle/>
            <a:p>
              <a:pPr algn="ctr"/>
              <a:r>
                <a:rPr lang="zh-CN" altLang="en-US" sz="2800" b="1" dirty="0">
                  <a:solidFill>
                    <a:srgbClr val="0066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66CC"/>
                  </a:solidFill>
                  <a:latin typeface="Times New Roman" panose="02020603050405020304" pitchFamily="18" charset="0"/>
                  <a:cs typeface="Times New Roman" panose="02020603050405020304" pitchFamily="18" charset="0"/>
                  <a:sym typeface="+mn-lt"/>
                </a:rPr>
                <a:t>Nhóm</a:t>
              </a:r>
              <a:r>
                <a:rPr lang="en-US" altLang="zh-CN" sz="2800" b="1" dirty="0">
                  <a:solidFill>
                    <a:srgbClr val="0066CC"/>
                  </a:solidFill>
                  <a:latin typeface="Times New Roman" panose="02020603050405020304" pitchFamily="18" charset="0"/>
                  <a:cs typeface="Times New Roman" panose="02020603050405020304" pitchFamily="18" charset="0"/>
                  <a:sym typeface="+mn-lt"/>
                </a:rPr>
                <a:t> 1+2</a:t>
              </a:r>
              <a:r>
                <a:rPr lang="zh-CN" altLang="en-US" sz="2800" b="1" dirty="0">
                  <a:solidFill>
                    <a:srgbClr val="0066CC"/>
                  </a:solidFill>
                  <a:latin typeface="Times New Roman" panose="02020603050405020304" pitchFamily="18" charset="0"/>
                  <a:cs typeface="Times New Roman" panose="02020603050405020304" pitchFamily="18" charset="0"/>
                  <a:sym typeface="+mn-lt"/>
                </a:rPr>
                <a:t>：</a:t>
              </a:r>
              <a:endParaRPr lang="en-US" altLang="zh-CN" sz="2800" b="1" dirty="0">
                <a:solidFill>
                  <a:srgbClr val="0066CC"/>
                </a:solidFill>
                <a:latin typeface="Times New Roman" panose="02020603050405020304" pitchFamily="18" charset="0"/>
                <a:cs typeface="Times New Roman" panose="02020603050405020304" pitchFamily="18" charset="0"/>
                <a:sym typeface="+mn-lt"/>
              </a:endParaRPr>
            </a:p>
            <a:p>
              <a:pPr algn="ct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Tìm</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sáng</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bằng</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chữ</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Hán</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Nguyễn</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Du</a:t>
              </a:r>
              <a:endParaRPr lang="zh-CN" altLang="en-US" sz="2800" b="1" dirty="0">
                <a:solidFill>
                  <a:srgbClr val="0066CC"/>
                </a:solidFill>
                <a:latin typeface="Times New Roman" panose="02020603050405020304" pitchFamily="18" charset="0"/>
                <a:cs typeface="Times New Roman" panose="02020603050405020304" pitchFamily="18" charset="0"/>
                <a:sym typeface="+mn-lt"/>
              </a:endParaRPr>
            </a:p>
          </p:txBody>
        </p:sp>
      </p:grpSp>
      <p:grpSp>
        <p:nvGrpSpPr>
          <p:cNvPr id="9" name="PA-组合 14">
            <a:extLst>
              <a:ext uri="{FF2B5EF4-FFF2-40B4-BE49-F238E27FC236}">
                <a16:creationId xmlns:a16="http://schemas.microsoft.com/office/drawing/2014/main" xmlns="" id="{40221168-C0EB-BB3C-A64E-539E8B6F2E4A}"/>
              </a:ext>
            </a:extLst>
          </p:cNvPr>
          <p:cNvGrpSpPr/>
          <p:nvPr>
            <p:custDataLst>
              <p:tags r:id="rId2"/>
            </p:custDataLst>
          </p:nvPr>
        </p:nvGrpSpPr>
        <p:grpSpPr>
          <a:xfrm>
            <a:off x="8002548" y="1081584"/>
            <a:ext cx="3551205" cy="4566203"/>
            <a:chOff x="9334718" y="1346666"/>
            <a:chExt cx="3551205" cy="4566203"/>
          </a:xfrm>
        </p:grpSpPr>
        <p:sp>
          <p:nvSpPr>
            <p:cNvPr id="10" name="PA-椭圆 6">
              <a:extLst>
                <a:ext uri="{FF2B5EF4-FFF2-40B4-BE49-F238E27FC236}">
                  <a16:creationId xmlns:a16="http://schemas.microsoft.com/office/drawing/2014/main" xmlns="" id="{BCA1D63F-DD17-7CFF-8D4A-7C3C44EC83B4}"/>
                </a:ext>
              </a:extLst>
            </p:cNvPr>
            <p:cNvSpPr/>
            <p:nvPr>
              <p:custDataLst>
                <p:tags r:id="rId3"/>
              </p:custDataLst>
            </p:nvPr>
          </p:nvSpPr>
          <p:spPr>
            <a:xfrm>
              <a:off x="9334718" y="2489004"/>
              <a:ext cx="3551205" cy="3423865"/>
            </a:xfrm>
            <a:prstGeom prst="ellipse">
              <a:avLst/>
            </a:prstGeom>
            <a:solidFill>
              <a:schemeClr val="bg1"/>
            </a:solid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rgbClr val="0066CC"/>
                </a:solidFill>
                <a:latin typeface="Times New Roman" panose="02020603050405020304" pitchFamily="18" charset="0"/>
                <a:cs typeface="Times New Roman" panose="02020603050405020304" pitchFamily="18" charset="0"/>
                <a:sym typeface="+mn-lt"/>
              </a:endParaRPr>
            </a:p>
          </p:txBody>
        </p:sp>
        <p:pic>
          <p:nvPicPr>
            <p:cNvPr id="15" name="PA-图片 35">
              <a:extLst>
                <a:ext uri="{FF2B5EF4-FFF2-40B4-BE49-F238E27FC236}">
                  <a16:creationId xmlns:a16="http://schemas.microsoft.com/office/drawing/2014/main" xmlns="" id="{643BE73D-B6DC-726A-228D-B9DE87EB0FAB}"/>
                </a:ext>
              </a:extLst>
            </p:cNvPr>
            <p:cNvPicPr>
              <a:picLocks noChangeAspect="1"/>
            </p:cNvPicPr>
            <p:nvPr>
              <p:custDataLst>
                <p:tags r:id="rId4"/>
              </p:custDataLst>
            </p:nvPr>
          </p:nvPicPr>
          <p:blipFill>
            <a:blip r:embed="rId11" cstate="screen">
              <a:extLst>
                <a:ext uri="{28A0092B-C50C-407E-A947-70E740481C1C}">
                  <a14:useLocalDpi xmlns:a14="http://schemas.microsoft.com/office/drawing/2010/main"/>
                </a:ext>
              </a:extLst>
            </a:blip>
            <a:stretch>
              <a:fillRect/>
            </a:stretch>
          </p:blipFill>
          <p:spPr>
            <a:xfrm>
              <a:off x="10296289" y="1346666"/>
              <a:ext cx="1570788" cy="1525969"/>
            </a:xfrm>
            <a:prstGeom prst="rect">
              <a:avLst/>
            </a:prstGeom>
          </p:spPr>
        </p:pic>
        <p:sp>
          <p:nvSpPr>
            <p:cNvPr id="16" name="PA-矩形 41">
              <a:extLst>
                <a:ext uri="{FF2B5EF4-FFF2-40B4-BE49-F238E27FC236}">
                  <a16:creationId xmlns:a16="http://schemas.microsoft.com/office/drawing/2014/main" xmlns="" id="{5815FDAB-170F-A714-91FB-0BDA81239BD5}"/>
                </a:ext>
              </a:extLst>
            </p:cNvPr>
            <p:cNvSpPr/>
            <p:nvPr>
              <p:custDataLst>
                <p:tags r:id="rId5"/>
              </p:custDataLst>
            </p:nvPr>
          </p:nvSpPr>
          <p:spPr>
            <a:xfrm>
              <a:off x="9848111" y="3077551"/>
              <a:ext cx="2524418" cy="2246769"/>
            </a:xfrm>
            <a:prstGeom prst="rect">
              <a:avLst/>
            </a:prstGeom>
          </p:spPr>
          <p:txBody>
            <a:bodyPr wrap="square">
              <a:spAutoFit/>
            </a:bodyPr>
            <a:lstStyle/>
            <a:p>
              <a:pPr algn="ctr"/>
              <a:r>
                <a:rPr lang="en-US" altLang="zh-CN" sz="2800" b="1" dirty="0" err="1">
                  <a:solidFill>
                    <a:srgbClr val="0066CC"/>
                  </a:solidFill>
                  <a:latin typeface="Times New Roman" panose="02020603050405020304" pitchFamily="18" charset="0"/>
                  <a:cs typeface="Times New Roman" panose="02020603050405020304" pitchFamily="18" charset="0"/>
                  <a:sym typeface="+mn-lt"/>
                </a:rPr>
                <a:t>Nhóm</a:t>
              </a:r>
              <a:r>
                <a:rPr lang="en-US" altLang="zh-CN" sz="2800" b="1" dirty="0">
                  <a:solidFill>
                    <a:srgbClr val="0066CC"/>
                  </a:solidFill>
                  <a:latin typeface="Times New Roman" panose="02020603050405020304" pitchFamily="18" charset="0"/>
                  <a:cs typeface="Times New Roman" panose="02020603050405020304" pitchFamily="18" charset="0"/>
                  <a:sym typeface="+mn-lt"/>
                </a:rPr>
                <a:t> 3+4:</a:t>
              </a:r>
              <a:endParaRPr lang="zh-CN" altLang="en-US" sz="2800" b="1" dirty="0">
                <a:solidFill>
                  <a:srgbClr val="0066CC"/>
                </a:solidFill>
                <a:latin typeface="Times New Roman" panose="02020603050405020304" pitchFamily="18" charset="0"/>
                <a:cs typeface="Times New Roman" panose="02020603050405020304" pitchFamily="18" charset="0"/>
                <a:sym typeface="+mn-lt"/>
              </a:endParaRPr>
            </a:p>
            <a:p>
              <a:pPr algn="ct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Tìm</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sáng</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bằng</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chữ</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Nôm</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Nguyễn</a:t>
              </a:r>
              <a:r>
                <a:rPr lang="en-US" sz="2800" b="1" dirty="0">
                  <a:solidFill>
                    <a:srgbClr val="0066CC"/>
                  </a:solidFill>
                  <a:effectLst/>
                  <a:latin typeface="Times New Roman" panose="02020603050405020304" pitchFamily="18" charset="0"/>
                  <a:ea typeface="MS Mincho" panose="02020609040205080304" pitchFamily="49" charset="-128"/>
                  <a:cs typeface="Times New Roman" panose="02020603050405020304" pitchFamily="18" charset="0"/>
                </a:rPr>
                <a:t> Du</a:t>
              </a:r>
              <a:endParaRPr lang="zh-CN" altLang="en-US" sz="2800" b="1" dirty="0">
                <a:solidFill>
                  <a:srgbClr val="0066CC"/>
                </a:solidFill>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1220610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37" presetClass="entr" presetSubtype="0" fill="hold" nodeType="withEffect">
                                  <p:stCondLst>
                                    <p:cond delay="17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900" decel="100000" fill="hold"/>
                                        <p:tgtEl>
                                          <p:spTgt spid="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28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900" decel="100000" fill="hold"/>
                                        <p:tgtEl>
                                          <p:spTgt spid="9"/>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xmlns="" id="{2EABE534-627B-88A0-BDCF-742C44C6B325}"/>
              </a:ext>
            </a:extLst>
          </p:cNvPr>
          <p:cNvGraphicFramePr>
            <a:graphicFrameLocks noGrp="1"/>
          </p:cNvGraphicFramePr>
          <p:nvPr>
            <p:extLst>
              <p:ext uri="{D42A27DB-BD31-4B8C-83A1-F6EECF244321}">
                <p14:modId xmlns:p14="http://schemas.microsoft.com/office/powerpoint/2010/main" val="1951106897"/>
              </p:ext>
            </p:extLst>
          </p:nvPr>
        </p:nvGraphicFramePr>
        <p:xfrm>
          <a:off x="660400" y="2295349"/>
          <a:ext cx="10858500" cy="2926080"/>
        </p:xfrm>
        <a:graphic>
          <a:graphicData uri="http://schemas.openxmlformats.org/drawingml/2006/table">
            <a:tbl>
              <a:tblPr firstRow="1" firstCol="1" bandRow="1">
                <a:tableStyleId>{5C22544A-7EE6-4342-B048-85BDC9FD1C3A}</a:tableStyleId>
              </a:tblPr>
              <a:tblGrid>
                <a:gridCol w="4539650">
                  <a:extLst>
                    <a:ext uri="{9D8B030D-6E8A-4147-A177-3AD203B41FA5}">
                      <a16:colId xmlns:a16="http://schemas.microsoft.com/office/drawing/2014/main" xmlns="" val="2354708185"/>
                    </a:ext>
                  </a:extLst>
                </a:gridCol>
                <a:gridCol w="3111239">
                  <a:extLst>
                    <a:ext uri="{9D8B030D-6E8A-4147-A177-3AD203B41FA5}">
                      <a16:colId xmlns:a16="http://schemas.microsoft.com/office/drawing/2014/main" xmlns="" val="2943684835"/>
                    </a:ext>
                  </a:extLst>
                </a:gridCol>
                <a:gridCol w="3207611">
                  <a:extLst>
                    <a:ext uri="{9D8B030D-6E8A-4147-A177-3AD203B41FA5}">
                      <a16:colId xmlns:a16="http://schemas.microsoft.com/office/drawing/2014/main" xmlns="" val="2046386642"/>
                    </a:ext>
                  </a:extLst>
                </a:gridCol>
              </a:tblGrid>
              <a:tr h="169699">
                <a:tc rowSpan="2">
                  <a:txBody>
                    <a:bodyPr/>
                    <a:lstStyle/>
                    <a:p>
                      <a:pPr marL="0" marR="0" algn="ctr">
                        <a:lnSpc>
                          <a:spcPct val="100000"/>
                        </a:lnSpc>
                        <a:spcBef>
                          <a:spcPts val="0"/>
                        </a:spcBef>
                        <a:spcAft>
                          <a:spcPts val="0"/>
                        </a:spcAft>
                      </a:pPr>
                      <a:r>
                        <a:rPr lang="en-US" sz="3200" dirty="0" err="1">
                          <a:solidFill>
                            <a:srgbClr val="00B050"/>
                          </a:solidFill>
                          <a:effectLst/>
                          <a:latin typeface="Times New Roman" panose="02020603050405020304" pitchFamily="18" charset="0"/>
                          <a:cs typeface="Times New Roman" panose="02020603050405020304" pitchFamily="18" charset="0"/>
                        </a:rPr>
                        <a:t>Nội</a:t>
                      </a:r>
                      <a:r>
                        <a:rPr lang="en-US" sz="3200" dirty="0">
                          <a:solidFill>
                            <a:srgbClr val="00B050"/>
                          </a:solidFill>
                          <a:effectLst/>
                          <a:latin typeface="Times New Roman" panose="02020603050405020304" pitchFamily="18" charset="0"/>
                          <a:cs typeface="Times New Roman" panose="02020603050405020304" pitchFamily="18" charset="0"/>
                        </a:rPr>
                        <a:t> dung </a:t>
                      </a:r>
                      <a:r>
                        <a:rPr lang="en-US" sz="3200" dirty="0" err="1">
                          <a:solidFill>
                            <a:srgbClr val="00B050"/>
                          </a:solidFill>
                          <a:effectLst/>
                          <a:latin typeface="Times New Roman" panose="02020603050405020304" pitchFamily="18" charset="0"/>
                          <a:cs typeface="Times New Roman" panose="02020603050405020304" pitchFamily="18" charset="0"/>
                        </a:rPr>
                        <a:t>tìm</a:t>
                      </a:r>
                      <a:r>
                        <a:rPr lang="en-US" sz="3200" dirty="0">
                          <a:solidFill>
                            <a:srgbClr val="00B050"/>
                          </a:solidFill>
                          <a:effectLst/>
                          <a:latin typeface="Times New Roman" panose="02020603050405020304" pitchFamily="18" charset="0"/>
                          <a:cs typeface="Times New Roman" panose="02020603050405020304" pitchFamily="18" charset="0"/>
                        </a:rPr>
                        <a:t> </a:t>
                      </a:r>
                      <a:r>
                        <a:rPr lang="en-US" sz="3200" dirty="0" err="1">
                          <a:solidFill>
                            <a:srgbClr val="00B050"/>
                          </a:solidFill>
                          <a:effectLst/>
                          <a:latin typeface="Times New Roman" panose="02020603050405020304" pitchFamily="18" charset="0"/>
                          <a:cs typeface="Times New Roman" panose="02020603050405020304" pitchFamily="18" charset="0"/>
                        </a:rPr>
                        <a:t>hiểu</a:t>
                      </a:r>
                      <a:endParaRPr lang="en-US" sz="32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3200" dirty="0" err="1">
                          <a:solidFill>
                            <a:srgbClr val="00B050"/>
                          </a:solidFill>
                          <a:effectLst/>
                          <a:latin typeface="Times New Roman" panose="02020603050405020304" pitchFamily="18" charset="0"/>
                          <a:cs typeface="Times New Roman" panose="02020603050405020304" pitchFamily="18" charset="0"/>
                        </a:rPr>
                        <a:t>Sáng</a:t>
                      </a:r>
                      <a:r>
                        <a:rPr lang="en-US" sz="3200" dirty="0">
                          <a:solidFill>
                            <a:srgbClr val="00B050"/>
                          </a:solidFill>
                          <a:effectLst/>
                          <a:latin typeface="Times New Roman" panose="02020603050405020304" pitchFamily="18" charset="0"/>
                          <a:cs typeface="Times New Roman" panose="02020603050405020304" pitchFamily="18" charset="0"/>
                        </a:rPr>
                        <a:t> </a:t>
                      </a:r>
                      <a:r>
                        <a:rPr lang="en-US" sz="3200" dirty="0" err="1">
                          <a:solidFill>
                            <a:srgbClr val="00B050"/>
                          </a:solidFill>
                          <a:effectLst/>
                          <a:latin typeface="Times New Roman" panose="02020603050405020304" pitchFamily="18" charset="0"/>
                          <a:cs typeface="Times New Roman" panose="02020603050405020304" pitchFamily="18" charset="0"/>
                        </a:rPr>
                        <a:t>tác</a:t>
                      </a:r>
                      <a:r>
                        <a:rPr lang="en-US" sz="3200" dirty="0">
                          <a:solidFill>
                            <a:srgbClr val="00B050"/>
                          </a:solidFill>
                          <a:effectLst/>
                          <a:latin typeface="Times New Roman" panose="02020603050405020304" pitchFamily="18" charset="0"/>
                          <a:cs typeface="Times New Roman" panose="02020603050405020304" pitchFamily="18" charset="0"/>
                        </a:rPr>
                        <a:t> </a:t>
                      </a:r>
                      <a:r>
                        <a:rPr lang="en-US" sz="3200" dirty="0" err="1">
                          <a:solidFill>
                            <a:srgbClr val="00B050"/>
                          </a:solidFill>
                          <a:effectLst/>
                          <a:latin typeface="Times New Roman" panose="02020603050405020304" pitchFamily="18" charset="0"/>
                          <a:cs typeface="Times New Roman" panose="02020603050405020304" pitchFamily="18" charset="0"/>
                        </a:rPr>
                        <a:t>bằng</a:t>
                      </a:r>
                      <a:r>
                        <a:rPr lang="en-US" sz="3200" dirty="0">
                          <a:solidFill>
                            <a:srgbClr val="00B050"/>
                          </a:solidFill>
                          <a:effectLst/>
                          <a:latin typeface="Times New Roman" panose="02020603050405020304" pitchFamily="18" charset="0"/>
                          <a:cs typeface="Times New Roman" panose="02020603050405020304" pitchFamily="18" charset="0"/>
                        </a:rPr>
                        <a:t> </a:t>
                      </a:r>
                      <a:r>
                        <a:rPr lang="en-US" sz="3200" dirty="0" err="1">
                          <a:solidFill>
                            <a:srgbClr val="00B050"/>
                          </a:solidFill>
                          <a:effectLst/>
                          <a:latin typeface="Times New Roman" panose="02020603050405020304" pitchFamily="18" charset="0"/>
                          <a:cs typeface="Times New Roman" panose="02020603050405020304" pitchFamily="18" charset="0"/>
                        </a:rPr>
                        <a:t>chữ</a:t>
                      </a:r>
                      <a:r>
                        <a:rPr lang="en-US" sz="3200" dirty="0">
                          <a:solidFill>
                            <a:srgbClr val="00B050"/>
                          </a:solidFill>
                          <a:effectLst/>
                          <a:latin typeface="Times New Roman" panose="02020603050405020304" pitchFamily="18" charset="0"/>
                          <a:cs typeface="Times New Roman" panose="02020603050405020304" pitchFamily="18" charset="0"/>
                        </a:rPr>
                        <a:t> </a:t>
                      </a:r>
                      <a:r>
                        <a:rPr lang="en-US" sz="3200" dirty="0" err="1">
                          <a:solidFill>
                            <a:srgbClr val="00B050"/>
                          </a:solidFill>
                          <a:effectLst/>
                          <a:latin typeface="Times New Roman" panose="02020603050405020304" pitchFamily="18" charset="0"/>
                          <a:cs typeface="Times New Roman" panose="02020603050405020304" pitchFamily="18" charset="0"/>
                        </a:rPr>
                        <a:t>Hán</a:t>
                      </a:r>
                      <a:endParaRPr lang="en-US" sz="32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3200">
                          <a:solidFill>
                            <a:srgbClr val="00B050"/>
                          </a:solidFill>
                          <a:effectLst/>
                          <a:latin typeface="Times New Roman" panose="02020603050405020304" pitchFamily="18" charset="0"/>
                          <a:cs typeface="Times New Roman" panose="02020603050405020304" pitchFamily="18" charset="0"/>
                        </a:rPr>
                        <a:t>Sáng tác bằng chữ Nôm</a:t>
                      </a:r>
                      <a:endParaRPr lang="en-US" sz="32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50258837"/>
                  </a:ext>
                </a:extLst>
              </a:tr>
              <a:tr h="84850">
                <a:tc vMerge="1">
                  <a:txBody>
                    <a:bodyPr/>
                    <a:lstStyle/>
                    <a:p>
                      <a:endParaRPr lang="en-US"/>
                    </a:p>
                  </a:txBody>
                  <a:tcPr/>
                </a:tc>
                <a:tc>
                  <a:txBody>
                    <a:bodyPr/>
                    <a:lstStyle/>
                    <a:p>
                      <a:pPr marL="0" marR="0" algn="ctr">
                        <a:lnSpc>
                          <a:spcPct val="100000"/>
                        </a:lnSpc>
                        <a:spcBef>
                          <a:spcPts val="0"/>
                        </a:spcBef>
                        <a:spcAft>
                          <a:spcPts val="0"/>
                        </a:spcAft>
                      </a:pPr>
                      <a:r>
                        <a:rPr lang="en-US" sz="3200" dirty="0" err="1">
                          <a:solidFill>
                            <a:srgbClr val="00B050"/>
                          </a:solidFill>
                          <a:effectLst/>
                          <a:latin typeface="Times New Roman" panose="02020603050405020304" pitchFamily="18" charset="0"/>
                          <a:cs typeface="Times New Roman" panose="02020603050405020304" pitchFamily="18" charset="0"/>
                        </a:rPr>
                        <a:t>Nhóm</a:t>
                      </a:r>
                      <a:r>
                        <a:rPr lang="en-US" sz="3200" dirty="0">
                          <a:solidFill>
                            <a:srgbClr val="00B050"/>
                          </a:solidFill>
                          <a:effectLst/>
                          <a:latin typeface="Times New Roman" panose="02020603050405020304" pitchFamily="18" charset="0"/>
                          <a:cs typeface="Times New Roman" panose="02020603050405020304" pitchFamily="18" charset="0"/>
                        </a:rPr>
                        <a:t> 1+ 2</a:t>
                      </a:r>
                      <a:endParaRPr lang="en-US" sz="32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3200">
                          <a:solidFill>
                            <a:srgbClr val="00B050"/>
                          </a:solidFill>
                          <a:effectLst/>
                          <a:latin typeface="Times New Roman" panose="02020603050405020304" pitchFamily="18" charset="0"/>
                          <a:cs typeface="Times New Roman" panose="02020603050405020304" pitchFamily="18" charset="0"/>
                        </a:rPr>
                        <a:t>Nhóm 3 + 4</a:t>
                      </a:r>
                      <a:endParaRPr lang="en-US" sz="32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43889981"/>
                  </a:ext>
                </a:extLst>
              </a:tr>
              <a:tr h="167348">
                <a:tc>
                  <a:txBody>
                    <a:bodyPr/>
                    <a:lstStyle/>
                    <a:p>
                      <a:pPr marL="0" marR="0" algn="just">
                        <a:lnSpc>
                          <a:spcPct val="100000"/>
                        </a:lnSpc>
                        <a:spcBef>
                          <a:spcPts val="0"/>
                        </a:spcBef>
                        <a:spcAft>
                          <a:spcPts val="0"/>
                        </a:spcAft>
                      </a:pPr>
                      <a:r>
                        <a:rPr lang="en-US" sz="3200">
                          <a:solidFill>
                            <a:srgbClr val="00B050"/>
                          </a:solidFill>
                          <a:effectLst/>
                          <a:latin typeface="Times New Roman" panose="02020603050405020304" pitchFamily="18" charset="0"/>
                          <a:cs typeface="Times New Roman" panose="02020603050405020304" pitchFamily="18" charset="0"/>
                        </a:rPr>
                        <a:t>1. Các tác phẩm chính</a:t>
                      </a:r>
                      <a:endParaRPr lang="en-US" sz="32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3200" dirty="0">
                          <a:solidFill>
                            <a:srgbClr val="00B050"/>
                          </a:solidFill>
                          <a:effectLst/>
                          <a:latin typeface="Times New Roman" panose="02020603050405020304" pitchFamily="18" charset="0"/>
                          <a:cs typeface="Times New Roman" panose="02020603050405020304" pitchFamily="18" charset="0"/>
                        </a:rPr>
                        <a:t> </a:t>
                      </a:r>
                      <a:endParaRPr lang="en-US" sz="32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3200">
                          <a:solidFill>
                            <a:srgbClr val="00B050"/>
                          </a:solidFill>
                          <a:effectLst/>
                          <a:latin typeface="Times New Roman" panose="02020603050405020304" pitchFamily="18" charset="0"/>
                          <a:cs typeface="Times New Roman" panose="02020603050405020304" pitchFamily="18" charset="0"/>
                        </a:rPr>
                        <a:t> </a:t>
                      </a:r>
                      <a:endParaRPr lang="en-US" sz="32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18329864"/>
                  </a:ext>
                </a:extLst>
              </a:tr>
              <a:tr h="84850">
                <a:tc>
                  <a:txBody>
                    <a:bodyPr/>
                    <a:lstStyle/>
                    <a:p>
                      <a:pPr marL="0" marR="0" algn="just">
                        <a:lnSpc>
                          <a:spcPct val="100000"/>
                        </a:lnSpc>
                        <a:spcBef>
                          <a:spcPts val="0"/>
                        </a:spcBef>
                        <a:spcAft>
                          <a:spcPts val="0"/>
                        </a:spcAft>
                      </a:pPr>
                      <a:r>
                        <a:rPr lang="en-US" sz="3200">
                          <a:solidFill>
                            <a:srgbClr val="00B050"/>
                          </a:solidFill>
                          <a:effectLst/>
                          <a:latin typeface="Times New Roman" panose="02020603050405020304" pitchFamily="18" charset="0"/>
                          <a:cs typeface="Times New Roman" panose="02020603050405020304" pitchFamily="18" charset="0"/>
                        </a:rPr>
                        <a:t>2. Đặc sắc nội dung</a:t>
                      </a:r>
                      <a:endParaRPr lang="en-US" sz="32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3200">
                          <a:solidFill>
                            <a:srgbClr val="00B050"/>
                          </a:solidFill>
                          <a:effectLst/>
                          <a:latin typeface="Times New Roman" panose="02020603050405020304" pitchFamily="18" charset="0"/>
                          <a:cs typeface="Times New Roman" panose="02020603050405020304" pitchFamily="18" charset="0"/>
                        </a:rPr>
                        <a:t> </a:t>
                      </a:r>
                      <a:endParaRPr lang="en-US" sz="32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3200" dirty="0">
                          <a:solidFill>
                            <a:srgbClr val="00B050"/>
                          </a:solidFill>
                          <a:effectLst/>
                          <a:latin typeface="Times New Roman" panose="02020603050405020304" pitchFamily="18" charset="0"/>
                          <a:cs typeface="Times New Roman" panose="02020603050405020304" pitchFamily="18" charset="0"/>
                        </a:rPr>
                        <a:t> </a:t>
                      </a:r>
                      <a:endParaRPr lang="en-US" sz="32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55172862"/>
                  </a:ext>
                </a:extLst>
              </a:tr>
              <a:tr h="167348">
                <a:tc>
                  <a:txBody>
                    <a:bodyPr/>
                    <a:lstStyle/>
                    <a:p>
                      <a:pPr marL="0" marR="0" algn="just">
                        <a:lnSpc>
                          <a:spcPct val="100000"/>
                        </a:lnSpc>
                        <a:spcBef>
                          <a:spcPts val="0"/>
                        </a:spcBef>
                        <a:spcAft>
                          <a:spcPts val="0"/>
                        </a:spcAft>
                      </a:pPr>
                      <a:r>
                        <a:rPr lang="en-US" sz="3200">
                          <a:solidFill>
                            <a:srgbClr val="00B050"/>
                          </a:solidFill>
                          <a:effectLst/>
                          <a:latin typeface="Times New Roman" panose="02020603050405020304" pitchFamily="18" charset="0"/>
                          <a:cs typeface="Times New Roman" panose="02020603050405020304" pitchFamily="18" charset="0"/>
                        </a:rPr>
                        <a:t>3. Đặc sắc nghệ thuật</a:t>
                      </a:r>
                      <a:endParaRPr lang="en-US" sz="32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3200">
                          <a:solidFill>
                            <a:srgbClr val="00B050"/>
                          </a:solidFill>
                          <a:effectLst/>
                          <a:latin typeface="Times New Roman" panose="02020603050405020304" pitchFamily="18" charset="0"/>
                          <a:cs typeface="Times New Roman" panose="02020603050405020304" pitchFamily="18" charset="0"/>
                        </a:rPr>
                        <a:t> </a:t>
                      </a:r>
                      <a:endParaRPr lang="en-US" sz="32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3200" dirty="0">
                          <a:solidFill>
                            <a:srgbClr val="00B050"/>
                          </a:solidFill>
                          <a:effectLst/>
                          <a:latin typeface="Times New Roman" panose="02020603050405020304" pitchFamily="18" charset="0"/>
                          <a:cs typeface="Times New Roman" panose="02020603050405020304" pitchFamily="18" charset="0"/>
                        </a:rPr>
                        <a:t> </a:t>
                      </a:r>
                      <a:endParaRPr lang="en-US" sz="32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99970921"/>
                  </a:ext>
                </a:extLst>
              </a:tr>
            </a:tbl>
          </a:graphicData>
        </a:graphic>
      </p:graphicFrame>
      <p:sp>
        <p:nvSpPr>
          <p:cNvPr id="8" name="Hộp Văn bản 7">
            <a:extLst>
              <a:ext uri="{FF2B5EF4-FFF2-40B4-BE49-F238E27FC236}">
                <a16:creationId xmlns:a16="http://schemas.microsoft.com/office/drawing/2014/main" xmlns="" id="{FFCCAC6F-56CA-72F1-57D5-4E8AA1F344AC}"/>
              </a:ext>
            </a:extLst>
          </p:cNvPr>
          <p:cNvSpPr txBox="1"/>
          <p:nvPr/>
        </p:nvSpPr>
        <p:spPr>
          <a:xfrm>
            <a:off x="557753" y="795251"/>
            <a:ext cx="11076494" cy="1056700"/>
          </a:xfrm>
          <a:prstGeom prst="rect">
            <a:avLst/>
          </a:prstGeom>
          <a:noFill/>
        </p:spPr>
        <p:txBody>
          <a:bodyPr wrap="square">
            <a:spAutoFit/>
          </a:bodyPr>
          <a:lstStyle/>
          <a:p>
            <a:pPr marL="0" marR="0" algn="ctr">
              <a:spcBef>
                <a:spcPts val="0"/>
              </a:spcBef>
              <a:spcAft>
                <a:spcPts val="800"/>
              </a:spcAft>
              <a:tabLst>
                <a:tab pos="1386840" algn="l"/>
              </a:tabLst>
            </a:pP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02</a:t>
            </a:r>
            <a:r>
              <a:rPr lang="en-US" sz="2800"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ctr">
              <a:spcBef>
                <a:spcPts val="0"/>
              </a:spcBef>
              <a:spcAft>
                <a:spcPts val="800"/>
              </a:spcAft>
              <a:tabLst>
                <a:tab pos="1386840" algn="l"/>
              </a:tabLst>
            </a:pP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 II. </a:t>
            </a:r>
            <a:r>
              <a:rPr lang="de-DE" sz="2800" b="1"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rPr>
              <a:t>Tìm hiểu sự nghiệp của bậc đại thi hào dân tộc</a:t>
            </a:r>
            <a:endParaRPr lang="en-US" sz="2800" dirty="0">
              <a:solidFill>
                <a:srgbClr val="0066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图片 2">
            <a:extLst>
              <a:ext uri="{FF2B5EF4-FFF2-40B4-BE49-F238E27FC236}">
                <a16:creationId xmlns:a16="http://schemas.microsoft.com/office/drawing/2014/main" xmlns="" id="{C6B8E118-81C9-A0FA-D11D-90BAD6AC0F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08319" y="4908078"/>
            <a:ext cx="2335434" cy="1513497"/>
          </a:xfrm>
          <a:prstGeom prst="rect">
            <a:avLst/>
          </a:prstGeom>
        </p:spPr>
      </p:pic>
    </p:spTree>
    <p:extLst>
      <p:ext uri="{BB962C8B-B14F-4D97-AF65-F5344CB8AC3E}">
        <p14:creationId xmlns:p14="http://schemas.microsoft.com/office/powerpoint/2010/main" val="330339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6">
            <a:extLst>
              <a:ext uri="{FF2B5EF4-FFF2-40B4-BE49-F238E27FC236}">
                <a16:creationId xmlns:a16="http://schemas.microsoft.com/office/drawing/2014/main" xmlns="" id="{9A5280C5-6482-4BF1-951B-73E80C8911A8}"/>
              </a:ext>
            </a:extLst>
          </p:cNvPr>
          <p:cNvSpPr txBox="1">
            <a:spLocks noChangeArrowheads="1"/>
          </p:cNvSpPr>
          <p:nvPr/>
        </p:nvSpPr>
        <p:spPr bwMode="auto">
          <a:xfrm>
            <a:off x="1904353" y="2117652"/>
            <a:ext cx="868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21970">
              <a:defRPr sz="1300">
                <a:solidFill>
                  <a:schemeClr val="tx1"/>
                </a:solidFill>
                <a:latin typeface="Calibri" panose="020F0502020204030204" pitchFamily="34" charset="0"/>
                <a:ea typeface="宋体" panose="02010600030101010101" pitchFamily="2" charset="-122"/>
              </a:defRPr>
            </a:lvl1pPr>
            <a:lvl2pPr marL="742950" indent="-285750" defTabSz="521970">
              <a:defRPr sz="1300">
                <a:solidFill>
                  <a:schemeClr val="tx1"/>
                </a:solidFill>
                <a:latin typeface="Calibri" panose="020F0502020204030204" pitchFamily="34" charset="0"/>
                <a:ea typeface="宋体" panose="02010600030101010101" pitchFamily="2" charset="-122"/>
              </a:defRPr>
            </a:lvl2pPr>
            <a:lvl3pPr marL="1143000" indent="-228600" defTabSz="521970">
              <a:defRPr sz="1300">
                <a:solidFill>
                  <a:schemeClr val="tx1"/>
                </a:solidFill>
                <a:latin typeface="Calibri" panose="020F0502020204030204" pitchFamily="34" charset="0"/>
                <a:ea typeface="宋体" panose="02010600030101010101" pitchFamily="2" charset="-122"/>
              </a:defRPr>
            </a:lvl3pPr>
            <a:lvl4pPr marL="1600200" indent="-228600" defTabSz="521970">
              <a:defRPr sz="1300">
                <a:solidFill>
                  <a:schemeClr val="tx1"/>
                </a:solidFill>
                <a:latin typeface="Calibri" panose="020F0502020204030204" pitchFamily="34" charset="0"/>
                <a:ea typeface="宋体" panose="02010600030101010101" pitchFamily="2" charset="-122"/>
              </a:defRPr>
            </a:lvl4pPr>
            <a:lvl5pPr marL="2057400" indent="-228600" defTabSz="521970">
              <a:defRPr sz="1300">
                <a:solidFill>
                  <a:schemeClr val="tx1"/>
                </a:solidFill>
                <a:latin typeface="Calibri" panose="020F0502020204030204" pitchFamily="34" charset="0"/>
                <a:ea typeface="宋体" panose="02010600030101010101" pitchFamily="2" charset="-122"/>
              </a:defRPr>
            </a:lvl5pPr>
            <a:lvl6pPr marL="25146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9718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34290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8862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nSpc>
                <a:spcPct val="100000"/>
              </a:lnSpc>
              <a:spcBef>
                <a:spcPct val="50000"/>
              </a:spcBef>
              <a:buFontTx/>
              <a:buNone/>
            </a:pPr>
            <a:r>
              <a:rPr lang="en-US" altLang="en-US" sz="2800" b="1" dirty="0" err="1">
                <a:solidFill>
                  <a:srgbClr val="FF0000"/>
                </a:solidFill>
                <a:latin typeface="Times New Roman" panose="02020603050405020304" pitchFamily="18" charset="0"/>
                <a:cs typeface="Times New Roman" panose="02020603050405020304" pitchFamily="18" charset="0"/>
              </a:rPr>
              <a:t>Có</a:t>
            </a:r>
            <a:r>
              <a:rPr lang="en-US" altLang="en-US" sz="2800" b="1" dirty="0">
                <a:solidFill>
                  <a:srgbClr val="FF0000"/>
                </a:solidFill>
                <a:latin typeface="Times New Roman" panose="02020603050405020304" pitchFamily="18" charset="0"/>
                <a:cs typeface="Times New Roman" panose="02020603050405020304" pitchFamily="18" charset="0"/>
              </a:rPr>
              <a:t> 250 </a:t>
            </a:r>
            <a:r>
              <a:rPr lang="en-US" altLang="en-US" sz="2800" b="1" dirty="0" err="1">
                <a:solidFill>
                  <a:srgbClr val="FF0000"/>
                </a:solidFill>
                <a:latin typeface="Times New Roman" panose="02020603050405020304" pitchFamily="18" charset="0"/>
                <a:cs typeface="Times New Roman" panose="02020603050405020304" pitchFamily="18" charset="0"/>
              </a:rPr>
              <a:t>bài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sáng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nhiều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thời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kì</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nhau</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cxnSp>
        <p:nvCxnSpPr>
          <p:cNvPr id="17" name="直接连接符 16">
            <a:extLst>
              <a:ext uri="{FF2B5EF4-FFF2-40B4-BE49-F238E27FC236}">
                <a16:creationId xmlns:a16="http://schemas.microsoft.com/office/drawing/2014/main" xmlns="" id="{139A4030-9D8B-4A1D-8542-42541120C673}"/>
              </a:ext>
            </a:extLst>
          </p:cNvPr>
          <p:cNvCxnSpPr>
            <a:cxnSpLocks/>
          </p:cNvCxnSpPr>
          <p:nvPr/>
        </p:nvCxnSpPr>
        <p:spPr>
          <a:xfrm>
            <a:off x="2077857" y="2640872"/>
            <a:ext cx="721026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xmlns="" id="{312C72B4-0B7A-4726-BEBD-700C9A7F28D4}"/>
              </a:ext>
            </a:extLst>
          </p:cNvPr>
          <p:cNvSpPr/>
          <p:nvPr/>
        </p:nvSpPr>
        <p:spPr>
          <a:xfrm>
            <a:off x="2717940" y="2788643"/>
            <a:ext cx="8648795" cy="954107"/>
          </a:xfrm>
          <a:prstGeom prst="rect">
            <a:avLst/>
          </a:prstGeom>
        </p:spPr>
        <p:txBody>
          <a:bodyPr wrap="square">
            <a:spAutoFit/>
          </a:bodyPr>
          <a:lstStyle/>
          <a:p>
            <a:pPr algn="just"/>
            <a:r>
              <a:rPr lang="en-US" altLang="zh-CN" sz="2800" b="1" dirty="0">
                <a:solidFill>
                  <a:srgbClr val="00B050"/>
                </a:solidFill>
                <a:latin typeface="Times New Roman" panose="02020603050405020304" pitchFamily="18" charset="0"/>
                <a:cs typeface="Times New Roman" panose="02020603050405020304" pitchFamily="18" charset="0"/>
                <a:sym typeface="+mn-lt"/>
              </a:rPr>
              <a:t>1. Thanh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Hiên</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Thi</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Tập</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tập</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thơ</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của</a:t>
            </a:r>
            <a:r>
              <a:rPr lang="en-US" altLang="zh-CN" sz="2800" b="1" dirty="0">
                <a:solidFill>
                  <a:srgbClr val="00B050"/>
                </a:solidFill>
                <a:latin typeface="Times New Roman" panose="02020603050405020304" pitchFamily="18" charset="0"/>
                <a:cs typeface="Times New Roman" panose="02020603050405020304" pitchFamily="18" charset="0"/>
                <a:sym typeface="+mn-lt"/>
              </a:rPr>
              <a:t> Thanh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Hiên</a:t>
            </a:r>
            <a:r>
              <a:rPr lang="en-US" altLang="zh-CN" sz="2800" b="1" dirty="0">
                <a:solidFill>
                  <a:srgbClr val="00B050"/>
                </a:solidFill>
                <a:latin typeface="Times New Roman" panose="02020603050405020304" pitchFamily="18" charset="0"/>
                <a:cs typeface="Times New Roman" panose="02020603050405020304" pitchFamily="18" charset="0"/>
                <a:sym typeface="+mn-lt"/>
              </a:rPr>
              <a:t>):</a:t>
            </a:r>
            <a:r>
              <a:rPr lang="en-US" altLang="zh-CN" sz="2800" dirty="0">
                <a:solidFill>
                  <a:srgbClr val="00B050"/>
                </a:solidFill>
                <a:latin typeface="Times New Roman" panose="02020603050405020304" pitchFamily="18" charset="0"/>
                <a:cs typeface="Times New Roman" panose="02020603050405020304" pitchFamily="18" charset="0"/>
                <a:sym typeface="+mn-lt"/>
              </a:rPr>
              <a:t> </a:t>
            </a:r>
            <a:r>
              <a:rPr lang="en-US" altLang="en-US" sz="2800" dirty="0">
                <a:solidFill>
                  <a:srgbClr val="0070C0"/>
                </a:solidFill>
                <a:latin typeface="Times New Roman" panose="02020603050405020304" pitchFamily="18" charset="0"/>
                <a:cs typeface="Times New Roman" panose="02020603050405020304" pitchFamily="18" charset="0"/>
              </a:rPr>
              <a:t>78 </a:t>
            </a:r>
            <a:r>
              <a:rPr lang="en-US" altLang="en-US" sz="2800" dirty="0" err="1">
                <a:solidFill>
                  <a:srgbClr val="0070C0"/>
                </a:solidFill>
                <a:latin typeface="Times New Roman" panose="02020603050405020304" pitchFamily="18" charset="0"/>
                <a:cs typeface="Times New Roman" panose="02020603050405020304" pitchFamily="18" charset="0"/>
              </a:rPr>
              <a:t>bài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viết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khi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sống</a:t>
            </a:r>
            <a:r>
              <a:rPr lang="en-US" altLang="en-US" sz="2800" dirty="0">
                <a:solidFill>
                  <a:srgbClr val="0070C0"/>
                </a:solidFill>
                <a:latin typeface="Times New Roman" panose="02020603050405020304" pitchFamily="18" charset="0"/>
                <a:cs typeface="Times New Roman" panose="02020603050405020304" pitchFamily="18" charset="0"/>
              </a:rPr>
              <a:t> ở </a:t>
            </a:r>
            <a:r>
              <a:rPr lang="en-US" altLang="en-US" sz="2800" dirty="0" err="1">
                <a:solidFill>
                  <a:srgbClr val="0070C0"/>
                </a:solidFill>
                <a:latin typeface="Times New Roman" panose="02020603050405020304" pitchFamily="18" charset="0"/>
                <a:cs typeface="Times New Roman" panose="02020603050405020304" pitchFamily="18" charset="0"/>
              </a:rPr>
              <a:t>quê</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vợ</a:t>
            </a:r>
            <a:r>
              <a:rPr lang="en-US" altLang="en-US" sz="2800" dirty="0">
                <a:solidFill>
                  <a:srgbClr val="0070C0"/>
                </a:solidFill>
                <a:latin typeface="Times New Roman" panose="02020603050405020304" pitchFamily="18" charset="0"/>
                <a:cs typeface="Times New Roman" panose="02020603050405020304" pitchFamily="18" charset="0"/>
              </a:rPr>
              <a:t> Thái Bình </a:t>
            </a:r>
            <a:r>
              <a:rPr lang="en-US" altLang="en-US" sz="2800" dirty="0" err="1">
                <a:solidFill>
                  <a:srgbClr val="0070C0"/>
                </a:solidFill>
                <a:latin typeface="Times New Roman" panose="02020603050405020304" pitchFamily="18" charset="0"/>
                <a:cs typeface="Times New Roman" panose="02020603050405020304" pitchFamily="18" charset="0"/>
              </a:rPr>
              <a:t>và</a:t>
            </a:r>
            <a:r>
              <a:rPr lang="en-US" altLang="en-US" sz="2800" dirty="0">
                <a:solidFill>
                  <a:srgbClr val="0070C0"/>
                </a:solidFill>
                <a:latin typeface="Times New Roman" panose="02020603050405020304" pitchFamily="18" charset="0"/>
                <a:cs typeface="Times New Roman" panose="02020603050405020304" pitchFamily="18" charset="0"/>
              </a:rPr>
              <a:t> Nghi Xuân.</a:t>
            </a:r>
          </a:p>
        </p:txBody>
      </p:sp>
      <p:sp>
        <p:nvSpPr>
          <p:cNvPr id="22" name="矩形 21">
            <a:extLst>
              <a:ext uri="{FF2B5EF4-FFF2-40B4-BE49-F238E27FC236}">
                <a16:creationId xmlns:a16="http://schemas.microsoft.com/office/drawing/2014/main" xmlns="" id="{63FB288A-65EC-4559-9249-CD9854B3FBE7}"/>
              </a:ext>
            </a:extLst>
          </p:cNvPr>
          <p:cNvSpPr/>
          <p:nvPr/>
        </p:nvSpPr>
        <p:spPr>
          <a:xfrm>
            <a:off x="2717940" y="3890521"/>
            <a:ext cx="8229600" cy="954107"/>
          </a:xfrm>
          <a:prstGeom prst="rect">
            <a:avLst/>
          </a:prstGeom>
        </p:spPr>
        <p:txBody>
          <a:bodyPr wrap="square">
            <a:spAutoFit/>
          </a:bodyPr>
          <a:lstStyle/>
          <a:p>
            <a:pPr algn="just"/>
            <a:r>
              <a:rPr lang="en-US" altLang="zh-CN" sz="2800" b="1" dirty="0">
                <a:solidFill>
                  <a:srgbClr val="00B050"/>
                </a:solidFill>
                <a:latin typeface="Times New Roman" panose="02020603050405020304" pitchFamily="18" charset="0"/>
                <a:cs typeface="Times New Roman" panose="02020603050405020304" pitchFamily="18" charset="0"/>
                <a:sym typeface="+mn-lt"/>
              </a:rPr>
              <a:t>2. Nam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trung</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tạp</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ngâm</a:t>
            </a:r>
            <a:r>
              <a:rPr lang="en-US" altLang="zh-CN" sz="2800" b="1" dirty="0">
                <a:solidFill>
                  <a:srgbClr val="00B050"/>
                </a:solidFill>
                <a:latin typeface="Times New Roman" panose="02020603050405020304" pitchFamily="18" charset="0"/>
                <a:cs typeface="Times New Roman" panose="02020603050405020304" pitchFamily="18" charset="0"/>
                <a:sym typeface="+mn-lt"/>
              </a:rPr>
              <a:t>(</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các</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bài</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thơ</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khi</a:t>
            </a:r>
            <a:r>
              <a:rPr lang="en-US" altLang="zh-CN" sz="2800" b="1" dirty="0">
                <a:solidFill>
                  <a:srgbClr val="00B050"/>
                </a:solidFill>
                <a:latin typeface="Times New Roman" panose="02020603050405020304" pitchFamily="18" charset="0"/>
                <a:cs typeface="Times New Roman" panose="02020603050405020304" pitchFamily="18" charset="0"/>
                <a:sym typeface="+mn-lt"/>
              </a:rPr>
              <a:t> ở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phương</a:t>
            </a:r>
            <a:r>
              <a:rPr lang="en-US" altLang="zh-CN" sz="2800" b="1" dirty="0">
                <a:solidFill>
                  <a:srgbClr val="00B050"/>
                </a:solidFill>
                <a:latin typeface="Times New Roman" panose="02020603050405020304" pitchFamily="18" charset="0"/>
                <a:cs typeface="Times New Roman" panose="02020603050405020304" pitchFamily="18" charset="0"/>
                <a:sym typeface="+mn-lt"/>
              </a:rPr>
              <a:t> Nam):</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viết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khi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ra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làm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quan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Nguyễn</a:t>
            </a:r>
            <a:r>
              <a:rPr lang="en-US" altLang="en-US" sz="2800" dirty="0">
                <a:solidFill>
                  <a:srgbClr val="0070C0"/>
                </a:solidFill>
                <a:latin typeface="Times New Roman" panose="02020603050405020304" pitchFamily="18" charset="0"/>
                <a:cs typeface="Times New Roman" panose="02020603050405020304" pitchFamily="18" charset="0"/>
              </a:rPr>
              <a:t>.</a:t>
            </a:r>
          </a:p>
        </p:txBody>
      </p:sp>
      <p:grpSp>
        <p:nvGrpSpPr>
          <p:cNvPr id="5" name="组合 4">
            <a:extLst>
              <a:ext uri="{FF2B5EF4-FFF2-40B4-BE49-F238E27FC236}">
                <a16:creationId xmlns:a16="http://schemas.microsoft.com/office/drawing/2014/main" xmlns="" id="{C7E383CE-93D3-41AB-B08E-6EE861DBEF79}"/>
              </a:ext>
            </a:extLst>
          </p:cNvPr>
          <p:cNvGrpSpPr/>
          <p:nvPr/>
        </p:nvGrpSpPr>
        <p:grpSpPr>
          <a:xfrm>
            <a:off x="530396" y="2788643"/>
            <a:ext cx="2027149" cy="1919410"/>
            <a:chOff x="1212736" y="3256886"/>
            <a:chExt cx="2032051" cy="2014728"/>
          </a:xfrm>
        </p:grpSpPr>
        <p:sp>
          <p:nvSpPr>
            <p:cNvPr id="6" name="椭圆 5">
              <a:extLst>
                <a:ext uri="{FF2B5EF4-FFF2-40B4-BE49-F238E27FC236}">
                  <a16:creationId xmlns:a16="http://schemas.microsoft.com/office/drawing/2014/main" xmlns="" id="{FB67EE3D-8D4F-4D40-93DF-FA99374C547E}"/>
                </a:ext>
              </a:extLst>
            </p:cNvPr>
            <p:cNvSpPr/>
            <p:nvPr/>
          </p:nvSpPr>
          <p:spPr>
            <a:xfrm>
              <a:off x="1396287" y="3423114"/>
              <a:ext cx="1848500" cy="1848500"/>
            </a:xfrm>
            <a:prstGeom prst="ellipse">
              <a:avLst/>
            </a:prstGeom>
            <a:solidFill>
              <a:schemeClr val="bg1"/>
            </a:solid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4" name="图片 3">
              <a:extLst>
                <a:ext uri="{FF2B5EF4-FFF2-40B4-BE49-F238E27FC236}">
                  <a16:creationId xmlns:a16="http://schemas.microsoft.com/office/drawing/2014/main" xmlns="" id="{79AED79F-2E78-40D9-8F64-85898B605F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2736" y="3256886"/>
              <a:ext cx="2014728" cy="2014728"/>
            </a:xfrm>
            <a:prstGeom prst="rect">
              <a:avLst/>
            </a:prstGeom>
          </p:spPr>
        </p:pic>
      </p:grpSp>
      <p:sp>
        <p:nvSpPr>
          <p:cNvPr id="2" name="Hộp Văn bản 1">
            <a:extLst>
              <a:ext uri="{FF2B5EF4-FFF2-40B4-BE49-F238E27FC236}">
                <a16:creationId xmlns:a16="http://schemas.microsoft.com/office/drawing/2014/main" xmlns="" id="{D48409BE-01E4-8022-25B2-C87FCDB7B157}"/>
              </a:ext>
            </a:extLst>
          </p:cNvPr>
          <p:cNvSpPr txBox="1"/>
          <p:nvPr/>
        </p:nvSpPr>
        <p:spPr>
          <a:xfrm>
            <a:off x="937049" y="744892"/>
            <a:ext cx="8670303" cy="553998"/>
          </a:xfrm>
          <a:prstGeom prst="rect">
            <a:avLst/>
          </a:prstGeom>
          <a:noFill/>
        </p:spPr>
        <p:txBody>
          <a:bodyPr wrap="square">
            <a:spAutoFit/>
          </a:bodyPr>
          <a:lstStyle/>
          <a:p>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chính</a:t>
            </a:r>
            <a:endParaRPr lang="en-US" sz="3000" dirty="0">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220D7017-9149-6F1D-77F3-2E4E1583A6E1}"/>
              </a:ext>
            </a:extLst>
          </p:cNvPr>
          <p:cNvSpPr txBox="1"/>
          <p:nvPr/>
        </p:nvSpPr>
        <p:spPr>
          <a:xfrm>
            <a:off x="937049" y="1446661"/>
            <a:ext cx="8670303" cy="523220"/>
          </a:xfrm>
          <a:prstGeom prst="rect">
            <a:avLst/>
          </a:prstGeom>
          <a:noFill/>
        </p:spPr>
        <p:txBody>
          <a:bodyPr wrap="square">
            <a:spAutoFit/>
          </a:bodyPr>
          <a:lstStyle/>
          <a:p>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1.1.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Hán</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9" name="矩形 21">
            <a:extLst>
              <a:ext uri="{FF2B5EF4-FFF2-40B4-BE49-F238E27FC236}">
                <a16:creationId xmlns:a16="http://schemas.microsoft.com/office/drawing/2014/main" xmlns="" id="{CB929616-2579-216A-6FAD-80C886FF6E31}"/>
              </a:ext>
            </a:extLst>
          </p:cNvPr>
          <p:cNvSpPr/>
          <p:nvPr/>
        </p:nvSpPr>
        <p:spPr>
          <a:xfrm>
            <a:off x="1912967" y="4992401"/>
            <a:ext cx="9453768" cy="954107"/>
          </a:xfrm>
          <a:prstGeom prst="rect">
            <a:avLst/>
          </a:prstGeom>
        </p:spPr>
        <p:txBody>
          <a:bodyPr wrap="square">
            <a:spAutoFit/>
          </a:bodyPr>
          <a:lstStyle/>
          <a:p>
            <a:pPr algn="just"/>
            <a:r>
              <a:rPr lang="en-US" altLang="zh-CN" sz="2800" b="1" dirty="0">
                <a:solidFill>
                  <a:srgbClr val="00B050"/>
                </a:solidFill>
                <a:latin typeface="Times New Roman" panose="02020603050405020304" pitchFamily="18" charset="0"/>
                <a:cs typeface="Times New Roman" panose="02020603050405020304" pitchFamily="18" charset="0"/>
                <a:sym typeface="+mn-lt"/>
              </a:rPr>
              <a:t>3.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Bắc</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hành</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tạp</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lục</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ghi</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chép</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trong</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chuyến</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đi</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sứ</a:t>
            </a:r>
            <a:r>
              <a:rPr lang="en-US" altLang="zh-CN" sz="2800" b="1" dirty="0">
                <a:solidFill>
                  <a:srgbClr val="00B050"/>
                </a:solidFill>
                <a:latin typeface="Times New Roman" panose="02020603050405020304" pitchFamily="18" charset="0"/>
                <a:cs typeface="Times New Roman" panose="02020603050405020304" pitchFamily="18" charset="0"/>
                <a:sym typeface="+mn-lt"/>
              </a:rPr>
              <a:t> ở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phương</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Bắc</a:t>
            </a:r>
            <a:r>
              <a:rPr lang="en-US" altLang="zh-CN" sz="2800" b="1" dirty="0">
                <a:solidFill>
                  <a:srgbClr val="00B050"/>
                </a:solidFill>
                <a:latin typeface="Times New Roman" panose="02020603050405020304" pitchFamily="18" charset="0"/>
                <a:cs typeface="Times New Roman" panose="02020603050405020304" pitchFamily="18" charset="0"/>
                <a:sym typeface="+mn-lt"/>
              </a:rPr>
              <a:t>):</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gồm</a:t>
            </a:r>
            <a:r>
              <a:rPr lang="en-US" altLang="en-US" sz="2800" dirty="0">
                <a:solidFill>
                  <a:srgbClr val="0070C0"/>
                </a:solidFill>
                <a:latin typeface="Times New Roman" panose="02020603050405020304" pitchFamily="18" charset="0"/>
                <a:cs typeface="Times New Roman" panose="02020603050405020304" pitchFamily="18" charset="0"/>
              </a:rPr>
              <a:t> 131 </a:t>
            </a:r>
            <a:r>
              <a:rPr lang="en-US" altLang="en-US" sz="2800" dirty="0" err="1">
                <a:solidFill>
                  <a:srgbClr val="0070C0"/>
                </a:solidFill>
                <a:latin typeface="Times New Roman" panose="02020603050405020304" pitchFamily="18" charset="0"/>
                <a:cs typeface="Times New Roman" panose="02020603050405020304" pitchFamily="18" charset="0"/>
              </a:rPr>
              <a:t>bài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viết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khi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sứ</a:t>
            </a:r>
            <a:r>
              <a:rPr lang="en-US" altLang="en-US" sz="2800" dirty="0">
                <a:solidFill>
                  <a:srgbClr val="0070C0"/>
                </a:solidFill>
                <a:latin typeface="Times New Roman" panose="02020603050405020304" pitchFamily="18" charset="0"/>
                <a:cs typeface="Times New Roman" panose="02020603050405020304" pitchFamily="18" charset="0"/>
              </a:rPr>
              <a:t> (ở Trung </a:t>
            </a:r>
            <a:r>
              <a:rPr lang="en-US" altLang="en-US" sz="2800" dirty="0" err="1">
                <a:solidFill>
                  <a:srgbClr val="0070C0"/>
                </a:solidFill>
                <a:latin typeface="Times New Roman" panose="02020603050405020304" pitchFamily="18" charset="0"/>
                <a:cs typeface="Times New Roman" panose="02020603050405020304" pitchFamily="18" charset="0"/>
              </a:rPr>
              <a:t>Quốc</a:t>
            </a:r>
            <a:r>
              <a:rPr lang="en-US" altLang="en-US" sz="28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4639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4" presetClass="entr" presetSubtype="5"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vertical)">
                                      <p:cBhvr>
                                        <p:cTn id="20" dur="750"/>
                                        <p:tgtEl>
                                          <p:spTgt spid="15"/>
                                        </p:tgtEl>
                                      </p:cBhvr>
                                    </p:animEffect>
                                  </p:childTnLst>
                                </p:cTn>
                              </p:par>
                              <p:par>
                                <p:cTn id="21" presetID="22" presetClass="entr" presetSubtype="8" fill="hold" nodeType="withEffect">
                                  <p:stCondLst>
                                    <p:cond delay="70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42" presetClass="entr" presetSubtype="0" fill="hold" grpId="0" nodeType="withEffect">
                                  <p:stCondLst>
                                    <p:cond delay="8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220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430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2" grpId="0"/>
      <p:bldP spid="2" grpId="0"/>
      <p:bldP spid="3"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8">
            <a:extLst>
              <a:ext uri="{FF2B5EF4-FFF2-40B4-BE49-F238E27FC236}">
                <a16:creationId xmlns:a16="http://schemas.microsoft.com/office/drawing/2014/main" xmlns="" id="{C72642C5-EDD5-A85B-AC3E-CD98167845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5638" y="2845745"/>
            <a:ext cx="3149788" cy="328835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9">
            <a:extLst>
              <a:ext uri="{FF2B5EF4-FFF2-40B4-BE49-F238E27FC236}">
                <a16:creationId xmlns:a16="http://schemas.microsoft.com/office/drawing/2014/main" xmlns="" id="{B7E9F9AD-61D5-8E80-BE8E-C19ADB7CC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787" y="2019949"/>
            <a:ext cx="2939728" cy="345813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reflection blurRad="6350" stA="50000" endA="300" endPos="90000" dist="50800" dir="5400000" sy="-100000" algn="bl" rotWithShape="0"/>
          </a:effectLst>
        </p:spPr>
      </p:pic>
      <p:pic>
        <p:nvPicPr>
          <p:cNvPr id="10" name="Picture 10">
            <a:extLst>
              <a:ext uri="{FF2B5EF4-FFF2-40B4-BE49-F238E27FC236}">
                <a16:creationId xmlns:a16="http://schemas.microsoft.com/office/drawing/2014/main" xmlns="" id="{C17AB5DC-9BC4-D6B8-A72D-1E23BDFEF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7472" y="1167345"/>
            <a:ext cx="3206192" cy="3458134"/>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p:spPr>
      </p:pic>
      <p:pic>
        <p:nvPicPr>
          <p:cNvPr id="11" name="Picture 11">
            <a:extLst>
              <a:ext uri="{FF2B5EF4-FFF2-40B4-BE49-F238E27FC236}">
                <a16:creationId xmlns:a16="http://schemas.microsoft.com/office/drawing/2014/main" xmlns="" id="{7DD3D76A-6500-9424-9B16-182687A533E3}"/>
              </a:ext>
            </a:extLst>
          </p:cNvPr>
          <p:cNvPicPr/>
          <p:nvPr/>
        </p:nvPicPr>
        <p:blipFill rotWithShape="1">
          <a:blip r:embed="rId5">
            <a:extLst>
              <a:ext uri="{28A0092B-C50C-407E-A947-70E740481C1C}">
                <a14:useLocalDpi xmlns:a14="http://schemas.microsoft.com/office/drawing/2010/main" val="0"/>
              </a:ext>
            </a:extLst>
          </a:blip>
          <a:srcRect l="13820" r="10342" b="11919"/>
          <a:stretch/>
        </p:blipFill>
        <p:spPr>
          <a:xfrm>
            <a:off x="8467199" y="891279"/>
            <a:ext cx="2641863" cy="345332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reflection blurRad="6350" stA="50000" endA="300" endPos="55000" dir="5400000" sy="-100000" algn="bl" rotWithShape="0"/>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9359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xmlns="" id="{61C6AE9D-549D-42B3-9003-9569FD7D4F81}"/>
              </a:ext>
            </a:extLst>
          </p:cNvPr>
          <p:cNvSpPr/>
          <p:nvPr/>
        </p:nvSpPr>
        <p:spPr>
          <a:xfrm>
            <a:off x="-170482" y="-1493272"/>
            <a:ext cx="12362481" cy="10666609"/>
          </a:xfrm>
          <a:prstGeom prst="ellipse">
            <a:avLst/>
          </a:prstGeom>
          <a:gradFill flip="none" rotWithShape="1">
            <a:gsLst>
              <a:gs pos="62000">
                <a:schemeClr val="bg1">
                  <a:alpha val="87000"/>
                </a:schemeClr>
              </a:gs>
              <a:gs pos="79000">
                <a:srgbClr val="FFFFFF">
                  <a:alpha val="58000"/>
                </a:srgbClr>
              </a:gs>
              <a:gs pos="95000">
                <a:schemeClr val="bg1">
                  <a:alpha val="1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mn-lt"/>
              <a:cs typeface="+mn-cs"/>
            </a:endParaRPr>
          </a:p>
        </p:txBody>
      </p:sp>
      <p:sp>
        <p:nvSpPr>
          <p:cNvPr id="13" name="文本框 12">
            <a:extLst>
              <a:ext uri="{FF2B5EF4-FFF2-40B4-BE49-F238E27FC236}">
                <a16:creationId xmlns:a16="http://schemas.microsoft.com/office/drawing/2014/main" xmlns="" id="{2B444E89-D3A3-4A61-B82B-4F6C85585890}"/>
              </a:ext>
            </a:extLst>
          </p:cNvPr>
          <p:cNvSpPr txBox="1"/>
          <p:nvPr/>
        </p:nvSpPr>
        <p:spPr>
          <a:xfrm>
            <a:off x="133881" y="1915304"/>
            <a:ext cx="2836958" cy="2308324"/>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rPr>
              <a:t>Nội</a:t>
            </a:r>
            <a:r>
              <a:rPr kumimoji="0" lang="en-US" altLang="zh-CN" sz="7200" b="1" i="0" u="none" strike="noStrike" kern="1200" cap="none" spc="0" normalizeH="0" baseline="0" noProof="0" dirty="0">
                <a:ln>
                  <a:noFill/>
                </a:ln>
                <a:solidFill>
                  <a:srgbClr val="FF0000"/>
                </a:soli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rPr>
              <a:t> Dung</a:t>
            </a:r>
            <a:endParaRPr kumimoji="0" lang="zh-CN" alt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endParaRPr>
          </a:p>
        </p:txBody>
      </p:sp>
      <p:grpSp>
        <p:nvGrpSpPr>
          <p:cNvPr id="14" name="组合 13">
            <a:extLst>
              <a:ext uri="{FF2B5EF4-FFF2-40B4-BE49-F238E27FC236}">
                <a16:creationId xmlns:a16="http://schemas.microsoft.com/office/drawing/2014/main" xmlns="" id="{1DF30EDB-C306-49D4-85F7-C70D9355C412}"/>
              </a:ext>
            </a:extLst>
          </p:cNvPr>
          <p:cNvGrpSpPr/>
          <p:nvPr/>
        </p:nvGrpSpPr>
        <p:grpSpPr>
          <a:xfrm>
            <a:off x="2757283" y="1052022"/>
            <a:ext cx="7024198" cy="1082597"/>
            <a:chOff x="3806058" y="1932179"/>
            <a:chExt cx="4150575" cy="639703"/>
          </a:xfrm>
        </p:grpSpPr>
        <p:sp>
          <p:nvSpPr>
            <p:cNvPr id="15" name="文本框 14">
              <a:extLst>
                <a:ext uri="{FF2B5EF4-FFF2-40B4-BE49-F238E27FC236}">
                  <a16:creationId xmlns:a16="http://schemas.microsoft.com/office/drawing/2014/main" xmlns="" id="{636EBB70-09B3-492F-AAA3-C4EA070B0170}"/>
                </a:ext>
              </a:extLst>
            </p:cNvPr>
            <p:cNvSpPr txBox="1"/>
            <p:nvPr/>
          </p:nvSpPr>
          <p:spPr>
            <a:xfrm>
              <a:off x="4668553" y="2046024"/>
              <a:ext cx="3288080" cy="454660"/>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Aa楷体" panose="02000500000000000000" pitchFamily="2" charset="-122"/>
                  <a:cs typeface="Times New Roman" panose="02020603050405020304" pitchFamily="18" charset="0"/>
                </a:rPr>
                <a:t>KHỞI ĐỘNG</a:t>
              </a:r>
              <a:endPar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a楷体" panose="02000500000000000000" pitchFamily="2" charset="-122"/>
                <a:cs typeface="Times New Roman" panose="02020603050405020304" pitchFamily="18" charset="0"/>
              </a:endParaRPr>
            </a:p>
          </p:txBody>
        </p:sp>
        <p:grpSp>
          <p:nvGrpSpPr>
            <p:cNvPr id="16" name="组合 15">
              <a:extLst>
                <a:ext uri="{FF2B5EF4-FFF2-40B4-BE49-F238E27FC236}">
                  <a16:creationId xmlns:a16="http://schemas.microsoft.com/office/drawing/2014/main" xmlns="" id="{07DFCC0F-194B-49B7-A925-CF93D943E559}"/>
                </a:ext>
              </a:extLst>
            </p:cNvPr>
            <p:cNvGrpSpPr/>
            <p:nvPr/>
          </p:nvGrpSpPr>
          <p:grpSpPr>
            <a:xfrm>
              <a:off x="3806058" y="1932179"/>
              <a:ext cx="1138208" cy="639703"/>
              <a:chOff x="5081264" y="1457681"/>
              <a:chExt cx="402777" cy="226371"/>
            </a:xfrm>
          </p:grpSpPr>
          <p:sp>
            <p:nvSpPr>
              <p:cNvPr id="17" name="Freeform 6">
                <a:extLst>
                  <a:ext uri="{FF2B5EF4-FFF2-40B4-BE49-F238E27FC236}">
                    <a16:creationId xmlns:a16="http://schemas.microsoft.com/office/drawing/2014/main" xmlns="" id="{2836FDFD-A9F8-42C1-8846-96EB18777FE0}"/>
                  </a:ext>
                </a:extLst>
              </p:cNvPr>
              <p:cNvSpPr>
                <a:spLocks noEditPoints="1"/>
              </p:cNvSpPr>
              <p:nvPr/>
            </p:nvSpPr>
            <p:spPr bwMode="auto">
              <a:xfrm rot="816186">
                <a:off x="5081264" y="1457681"/>
                <a:ext cx="402777" cy="226371"/>
              </a:xfrm>
              <a:custGeom>
                <a:avLst/>
                <a:gdLst>
                  <a:gd name="T0" fmla="*/ 130 w 23323"/>
                  <a:gd name="T1" fmla="*/ 4572 h 6897"/>
                  <a:gd name="T2" fmla="*/ 5078 w 23323"/>
                  <a:gd name="T3" fmla="*/ 6635 h 6897"/>
                  <a:gd name="T4" fmla="*/ 12565 w 23323"/>
                  <a:gd name="T5" fmla="*/ 5747 h 6897"/>
                  <a:gd name="T6" fmla="*/ 15241 w 23323"/>
                  <a:gd name="T7" fmla="*/ 5062 h 6897"/>
                  <a:gd name="T8" fmla="*/ 18410 w 23323"/>
                  <a:gd name="T9" fmla="*/ 4607 h 6897"/>
                  <a:gd name="T10" fmla="*/ 16771 w 23323"/>
                  <a:gd name="T11" fmla="*/ 4361 h 6897"/>
                  <a:gd name="T12" fmla="*/ 19428 w 23323"/>
                  <a:gd name="T13" fmla="*/ 3681 h 6897"/>
                  <a:gd name="T14" fmla="*/ 16892 w 23323"/>
                  <a:gd name="T15" fmla="*/ 3268 h 6897"/>
                  <a:gd name="T16" fmla="*/ 17492 w 23323"/>
                  <a:gd name="T17" fmla="*/ 2944 h 6897"/>
                  <a:gd name="T18" fmla="*/ 14659 w 23323"/>
                  <a:gd name="T19" fmla="*/ 2675 h 6897"/>
                  <a:gd name="T20" fmla="*/ 14197 w 23323"/>
                  <a:gd name="T21" fmla="*/ 1951 h 6897"/>
                  <a:gd name="T22" fmla="*/ 14248 w 23323"/>
                  <a:gd name="T23" fmla="*/ 1674 h 6897"/>
                  <a:gd name="T24" fmla="*/ 17799 w 23323"/>
                  <a:gd name="T25" fmla="*/ 1527 h 6897"/>
                  <a:gd name="T26" fmla="*/ 20393 w 23323"/>
                  <a:gd name="T27" fmla="*/ 4248 h 6897"/>
                  <a:gd name="T28" fmla="*/ 21602 w 23323"/>
                  <a:gd name="T29" fmla="*/ 3947 h 6897"/>
                  <a:gd name="T30" fmla="*/ 19485 w 23323"/>
                  <a:gd name="T31" fmla="*/ 4183 h 6897"/>
                  <a:gd name="T32" fmla="*/ 14878 w 23323"/>
                  <a:gd name="T33" fmla="*/ 2439 h 6897"/>
                  <a:gd name="T34" fmla="*/ 21535 w 23323"/>
                  <a:gd name="T35" fmla="*/ 3883 h 6897"/>
                  <a:gd name="T36" fmla="*/ 21616 w 23323"/>
                  <a:gd name="T37" fmla="*/ 3341 h 6897"/>
                  <a:gd name="T38" fmla="*/ 19301 w 23323"/>
                  <a:gd name="T39" fmla="*/ 2277 h 6897"/>
                  <a:gd name="T40" fmla="*/ 11651 w 23323"/>
                  <a:gd name="T41" fmla="*/ 5933 h 6897"/>
                  <a:gd name="T42" fmla="*/ 1385 w 23323"/>
                  <a:gd name="T43" fmla="*/ 2190 h 6897"/>
                  <a:gd name="T44" fmla="*/ 18321 w 23323"/>
                  <a:gd name="T45" fmla="*/ 2082 h 6897"/>
                  <a:gd name="T46" fmla="*/ 17349 w 23323"/>
                  <a:gd name="T47" fmla="*/ 1766 h 6897"/>
                  <a:gd name="T48" fmla="*/ 17257 w 23323"/>
                  <a:gd name="T49" fmla="*/ 4912 h 6897"/>
                  <a:gd name="T50" fmla="*/ 18334 w 23323"/>
                  <a:gd name="T51" fmla="*/ 2297 h 6897"/>
                  <a:gd name="T52" fmla="*/ 379 w 23323"/>
                  <a:gd name="T53" fmla="*/ 4230 h 6897"/>
                  <a:gd name="T54" fmla="*/ 3816 w 23323"/>
                  <a:gd name="T55" fmla="*/ 6816 h 6897"/>
                  <a:gd name="T56" fmla="*/ 19987 w 23323"/>
                  <a:gd name="T57" fmla="*/ 3908 h 6897"/>
                  <a:gd name="T58" fmla="*/ 18080 w 23323"/>
                  <a:gd name="T59" fmla="*/ 2538 h 6897"/>
                  <a:gd name="T60" fmla="*/ 20993 w 23323"/>
                  <a:gd name="T61" fmla="*/ 3941 h 6897"/>
                  <a:gd name="T62" fmla="*/ 20353 w 23323"/>
                  <a:gd name="T63" fmla="*/ 4853 h 6897"/>
                  <a:gd name="T64" fmla="*/ 16406 w 23323"/>
                  <a:gd name="T65" fmla="*/ 1931 h 6897"/>
                  <a:gd name="T66" fmla="*/ 21285 w 23323"/>
                  <a:gd name="T67" fmla="*/ 5281 h 6897"/>
                  <a:gd name="T68" fmla="*/ 14421 w 23323"/>
                  <a:gd name="T69" fmla="*/ 2571 h 6897"/>
                  <a:gd name="T70" fmla="*/ 21478 w 23323"/>
                  <a:gd name="T71" fmla="*/ 4037 h 6897"/>
                  <a:gd name="T72" fmla="*/ 19177 w 23323"/>
                  <a:gd name="T73" fmla="*/ 4394 h 6897"/>
                  <a:gd name="T74" fmla="*/ 22207 w 23323"/>
                  <a:gd name="T75" fmla="*/ 4054 h 6897"/>
                  <a:gd name="T76" fmla="*/ 18910 w 23323"/>
                  <a:gd name="T77" fmla="*/ 5585 h 6897"/>
                  <a:gd name="T78" fmla="*/ 17719 w 23323"/>
                  <a:gd name="T79" fmla="*/ 2263 h 6897"/>
                  <a:gd name="T80" fmla="*/ 19680 w 23323"/>
                  <a:gd name="T81" fmla="*/ 5593 h 6897"/>
                  <a:gd name="T82" fmla="*/ 15969 w 23323"/>
                  <a:gd name="T83" fmla="*/ 2101 h 6897"/>
                  <a:gd name="T84" fmla="*/ 20968 w 23323"/>
                  <a:gd name="T85" fmla="*/ 5488 h 6897"/>
                  <a:gd name="T86" fmla="*/ 1298 w 23323"/>
                  <a:gd name="T87" fmla="*/ 2216 h 6897"/>
                  <a:gd name="T88" fmla="*/ 18918 w 23323"/>
                  <a:gd name="T89" fmla="*/ 5634 h 6897"/>
                  <a:gd name="T90" fmla="*/ 21340 w 23323"/>
                  <a:gd name="T91" fmla="*/ 3316 h 6897"/>
                  <a:gd name="T92" fmla="*/ 21883 w 23323"/>
                  <a:gd name="T93" fmla="*/ 3373 h 6897"/>
                  <a:gd name="T94" fmla="*/ 21065 w 23323"/>
                  <a:gd name="T95" fmla="*/ 5496 h 6897"/>
                  <a:gd name="T96" fmla="*/ 18213 w 23323"/>
                  <a:gd name="T97" fmla="*/ 5107 h 6897"/>
                  <a:gd name="T98" fmla="*/ 20190 w 23323"/>
                  <a:gd name="T99" fmla="*/ 4548 h 6897"/>
                  <a:gd name="T100" fmla="*/ 19923 w 23323"/>
                  <a:gd name="T101" fmla="*/ 4661 h 6897"/>
                  <a:gd name="T102" fmla="*/ 23236 w 23323"/>
                  <a:gd name="T103" fmla="*/ 1299 h 6897"/>
                  <a:gd name="T104" fmla="*/ 12736 w 23323"/>
                  <a:gd name="T105" fmla="*/ 1615 h 6897"/>
                  <a:gd name="T106" fmla="*/ 15635 w 23323"/>
                  <a:gd name="T107" fmla="*/ 1862 h 6897"/>
                  <a:gd name="T108" fmla="*/ 16001 w 23323"/>
                  <a:gd name="T109" fmla="*/ 2052 h 6897"/>
                  <a:gd name="T110" fmla="*/ 1350 w 23323"/>
                  <a:gd name="T111" fmla="*/ 5645 h 6897"/>
                  <a:gd name="T112" fmla="*/ 12347 w 23323"/>
                  <a:gd name="T113" fmla="*/ 1364 h 6897"/>
                  <a:gd name="T114" fmla="*/ 16569 w 23323"/>
                  <a:gd name="T115" fmla="*/ 2644 h 6897"/>
                  <a:gd name="T116" fmla="*/ 18027 w 23323"/>
                  <a:gd name="T117" fmla="*/ 2328 h 6897"/>
                  <a:gd name="T118" fmla="*/ 15086 w 23323"/>
                  <a:gd name="T119" fmla="*/ 2295 h 6897"/>
                  <a:gd name="T120" fmla="*/ 17075 w 23323"/>
                  <a:gd name="T121" fmla="*/ 5591 h 6897"/>
                  <a:gd name="T122" fmla="*/ 14311 w 23323"/>
                  <a:gd name="T123" fmla="*/ 2358 h 6897"/>
                  <a:gd name="T124" fmla="*/ 20390 w 23323"/>
                  <a:gd name="T125" fmla="*/ 2962 h 6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23" h="6897">
                    <a:moveTo>
                      <a:pt x="6627" y="1728"/>
                    </a:moveTo>
                    <a:cubicBezTo>
                      <a:pt x="6597" y="1745"/>
                      <a:pt x="6604" y="1756"/>
                      <a:pt x="6595" y="1728"/>
                    </a:cubicBezTo>
                    <a:lnTo>
                      <a:pt x="6603" y="1728"/>
                    </a:lnTo>
                    <a:lnTo>
                      <a:pt x="6596" y="1719"/>
                    </a:lnTo>
                    <a:lnTo>
                      <a:pt x="6595" y="1728"/>
                    </a:lnTo>
                    <a:cubicBezTo>
                      <a:pt x="6582" y="1742"/>
                      <a:pt x="6556" y="1759"/>
                      <a:pt x="6536" y="1747"/>
                    </a:cubicBezTo>
                    <a:cubicBezTo>
                      <a:pt x="6519" y="1737"/>
                      <a:pt x="6529" y="1747"/>
                      <a:pt x="6522" y="1728"/>
                    </a:cubicBezTo>
                    <a:cubicBezTo>
                      <a:pt x="6468" y="1764"/>
                      <a:pt x="6446" y="1757"/>
                      <a:pt x="6362" y="1762"/>
                    </a:cubicBezTo>
                    <a:cubicBezTo>
                      <a:pt x="6343" y="1763"/>
                      <a:pt x="6321" y="1768"/>
                      <a:pt x="6292" y="1764"/>
                    </a:cubicBezTo>
                    <a:cubicBezTo>
                      <a:pt x="6248" y="1759"/>
                      <a:pt x="6250" y="1747"/>
                      <a:pt x="6214" y="1744"/>
                    </a:cubicBezTo>
                    <a:cubicBezTo>
                      <a:pt x="6193" y="1759"/>
                      <a:pt x="6195" y="1766"/>
                      <a:pt x="6172" y="1775"/>
                    </a:cubicBezTo>
                    <a:lnTo>
                      <a:pt x="6050" y="1808"/>
                    </a:lnTo>
                    <a:cubicBezTo>
                      <a:pt x="6007" y="1819"/>
                      <a:pt x="6007" y="1803"/>
                      <a:pt x="5962" y="1816"/>
                    </a:cubicBezTo>
                    <a:lnTo>
                      <a:pt x="5845" y="1831"/>
                    </a:lnTo>
                    <a:cubicBezTo>
                      <a:pt x="5800" y="1837"/>
                      <a:pt x="5817" y="1840"/>
                      <a:pt x="5784" y="1849"/>
                    </a:cubicBezTo>
                    <a:cubicBezTo>
                      <a:pt x="5704" y="1868"/>
                      <a:pt x="5661" y="1844"/>
                      <a:pt x="5539" y="1896"/>
                    </a:cubicBezTo>
                    <a:cubicBezTo>
                      <a:pt x="5522" y="1903"/>
                      <a:pt x="5509" y="1899"/>
                      <a:pt x="5485" y="1899"/>
                    </a:cubicBezTo>
                    <a:cubicBezTo>
                      <a:pt x="5444" y="1898"/>
                      <a:pt x="5389" y="1913"/>
                      <a:pt x="5349" y="1925"/>
                    </a:cubicBezTo>
                    <a:lnTo>
                      <a:pt x="5309" y="1957"/>
                    </a:lnTo>
                    <a:cubicBezTo>
                      <a:pt x="5308" y="1959"/>
                      <a:pt x="5308" y="1961"/>
                      <a:pt x="5307" y="1963"/>
                    </a:cubicBezTo>
                    <a:cubicBezTo>
                      <a:pt x="5287" y="1877"/>
                      <a:pt x="5243" y="1943"/>
                      <a:pt x="5180" y="1929"/>
                    </a:cubicBezTo>
                    <a:lnTo>
                      <a:pt x="5129" y="1923"/>
                    </a:lnTo>
                    <a:cubicBezTo>
                      <a:pt x="5104" y="1928"/>
                      <a:pt x="5111" y="1923"/>
                      <a:pt x="5104" y="1947"/>
                    </a:cubicBezTo>
                    <a:cubicBezTo>
                      <a:pt x="5042" y="1946"/>
                      <a:pt x="5051" y="1932"/>
                      <a:pt x="4978" y="1948"/>
                    </a:cubicBezTo>
                    <a:lnTo>
                      <a:pt x="4894" y="1958"/>
                    </a:lnTo>
                    <a:cubicBezTo>
                      <a:pt x="4860" y="1964"/>
                      <a:pt x="4823" y="1962"/>
                      <a:pt x="4779" y="1978"/>
                    </a:cubicBezTo>
                    <a:cubicBezTo>
                      <a:pt x="4710" y="2004"/>
                      <a:pt x="4723" y="1990"/>
                      <a:pt x="4665" y="2001"/>
                    </a:cubicBezTo>
                    <a:cubicBezTo>
                      <a:pt x="4663" y="2002"/>
                      <a:pt x="4661" y="2003"/>
                      <a:pt x="4659" y="2003"/>
                    </a:cubicBezTo>
                    <a:lnTo>
                      <a:pt x="4614" y="2008"/>
                    </a:lnTo>
                    <a:cubicBezTo>
                      <a:pt x="4583" y="2015"/>
                      <a:pt x="4600" y="2023"/>
                      <a:pt x="4555" y="2019"/>
                    </a:cubicBezTo>
                    <a:cubicBezTo>
                      <a:pt x="4453" y="2010"/>
                      <a:pt x="4356" y="2058"/>
                      <a:pt x="4256" y="2035"/>
                    </a:cubicBezTo>
                    <a:cubicBezTo>
                      <a:pt x="4215" y="2025"/>
                      <a:pt x="4247" y="2037"/>
                      <a:pt x="4213" y="2012"/>
                    </a:cubicBezTo>
                    <a:cubicBezTo>
                      <a:pt x="4168" y="2024"/>
                      <a:pt x="4208" y="2029"/>
                      <a:pt x="4170" y="2022"/>
                    </a:cubicBezTo>
                    <a:cubicBezTo>
                      <a:pt x="4126" y="2013"/>
                      <a:pt x="4149" y="1994"/>
                      <a:pt x="4089" y="2050"/>
                    </a:cubicBezTo>
                    <a:cubicBezTo>
                      <a:pt x="4061" y="2076"/>
                      <a:pt x="4063" y="2059"/>
                      <a:pt x="4059" y="2093"/>
                    </a:cubicBezTo>
                    <a:lnTo>
                      <a:pt x="3986" y="2093"/>
                    </a:lnTo>
                    <a:cubicBezTo>
                      <a:pt x="3975" y="2041"/>
                      <a:pt x="4018" y="2056"/>
                      <a:pt x="4043" y="2020"/>
                    </a:cubicBezTo>
                    <a:cubicBezTo>
                      <a:pt x="4007" y="2027"/>
                      <a:pt x="4028" y="2037"/>
                      <a:pt x="4010" y="2012"/>
                    </a:cubicBezTo>
                    <a:lnTo>
                      <a:pt x="4354" y="1950"/>
                    </a:lnTo>
                    <a:cubicBezTo>
                      <a:pt x="4356" y="1949"/>
                      <a:pt x="4358" y="1948"/>
                      <a:pt x="4360" y="1948"/>
                    </a:cubicBezTo>
                    <a:lnTo>
                      <a:pt x="4423" y="1938"/>
                    </a:lnTo>
                    <a:cubicBezTo>
                      <a:pt x="4477" y="1934"/>
                      <a:pt x="4508" y="1908"/>
                      <a:pt x="4559" y="1908"/>
                    </a:cubicBezTo>
                    <a:lnTo>
                      <a:pt x="4704" y="1902"/>
                    </a:lnTo>
                    <a:cubicBezTo>
                      <a:pt x="4736" y="1899"/>
                      <a:pt x="4727" y="1895"/>
                      <a:pt x="4752" y="1887"/>
                    </a:cubicBezTo>
                    <a:cubicBezTo>
                      <a:pt x="4794" y="1873"/>
                      <a:pt x="4833" y="1894"/>
                      <a:pt x="4845" y="1842"/>
                    </a:cubicBezTo>
                    <a:cubicBezTo>
                      <a:pt x="4812" y="1834"/>
                      <a:pt x="4758" y="1823"/>
                      <a:pt x="4721" y="1831"/>
                    </a:cubicBezTo>
                    <a:cubicBezTo>
                      <a:pt x="4720" y="1831"/>
                      <a:pt x="4707" y="1835"/>
                      <a:pt x="4706" y="1835"/>
                    </a:cubicBezTo>
                    <a:cubicBezTo>
                      <a:pt x="4687" y="1840"/>
                      <a:pt x="4711" y="1835"/>
                      <a:pt x="4691" y="1838"/>
                    </a:cubicBezTo>
                    <a:lnTo>
                      <a:pt x="4462" y="1871"/>
                    </a:lnTo>
                    <a:cubicBezTo>
                      <a:pt x="4444" y="1876"/>
                      <a:pt x="4438" y="1874"/>
                      <a:pt x="4421" y="1879"/>
                    </a:cubicBezTo>
                    <a:cubicBezTo>
                      <a:pt x="4302" y="1913"/>
                      <a:pt x="4317" y="1881"/>
                      <a:pt x="4221" y="1898"/>
                    </a:cubicBezTo>
                    <a:cubicBezTo>
                      <a:pt x="4161" y="1909"/>
                      <a:pt x="4120" y="1927"/>
                      <a:pt x="4057" y="1931"/>
                    </a:cubicBezTo>
                    <a:cubicBezTo>
                      <a:pt x="4017" y="1934"/>
                      <a:pt x="4093" y="1934"/>
                      <a:pt x="4044" y="1930"/>
                    </a:cubicBezTo>
                    <a:lnTo>
                      <a:pt x="4014" y="1934"/>
                    </a:lnTo>
                    <a:cubicBezTo>
                      <a:pt x="3954" y="1950"/>
                      <a:pt x="3868" y="1951"/>
                      <a:pt x="3819" y="1961"/>
                    </a:cubicBezTo>
                    <a:lnTo>
                      <a:pt x="3767" y="1967"/>
                    </a:lnTo>
                    <a:cubicBezTo>
                      <a:pt x="3733" y="1968"/>
                      <a:pt x="3735" y="1985"/>
                      <a:pt x="3698" y="1982"/>
                    </a:cubicBezTo>
                    <a:cubicBezTo>
                      <a:pt x="3674" y="1979"/>
                      <a:pt x="3678" y="1976"/>
                      <a:pt x="3665" y="1978"/>
                    </a:cubicBezTo>
                    <a:lnTo>
                      <a:pt x="3492" y="2021"/>
                    </a:lnTo>
                    <a:cubicBezTo>
                      <a:pt x="3429" y="2038"/>
                      <a:pt x="3497" y="2004"/>
                      <a:pt x="3408" y="2022"/>
                    </a:cubicBezTo>
                    <a:lnTo>
                      <a:pt x="3353" y="2032"/>
                    </a:lnTo>
                    <a:cubicBezTo>
                      <a:pt x="3261" y="2045"/>
                      <a:pt x="3353" y="2011"/>
                      <a:pt x="3125" y="2067"/>
                    </a:cubicBezTo>
                    <a:cubicBezTo>
                      <a:pt x="3085" y="2077"/>
                      <a:pt x="3101" y="2056"/>
                      <a:pt x="3065" y="2079"/>
                    </a:cubicBezTo>
                    <a:lnTo>
                      <a:pt x="3030" y="2090"/>
                    </a:lnTo>
                    <a:cubicBezTo>
                      <a:pt x="2990" y="2095"/>
                      <a:pt x="2971" y="2082"/>
                      <a:pt x="2940" y="2090"/>
                    </a:cubicBezTo>
                    <a:lnTo>
                      <a:pt x="2910" y="2101"/>
                    </a:lnTo>
                    <a:cubicBezTo>
                      <a:pt x="2869" y="2112"/>
                      <a:pt x="2919" y="2102"/>
                      <a:pt x="2875" y="2102"/>
                    </a:cubicBezTo>
                    <a:cubicBezTo>
                      <a:pt x="2858" y="2102"/>
                      <a:pt x="2812" y="2118"/>
                      <a:pt x="2723" y="2113"/>
                    </a:cubicBezTo>
                    <a:cubicBezTo>
                      <a:pt x="2677" y="2111"/>
                      <a:pt x="2692" y="2110"/>
                      <a:pt x="2651" y="2136"/>
                    </a:cubicBezTo>
                    <a:cubicBezTo>
                      <a:pt x="2610" y="2161"/>
                      <a:pt x="2518" y="2111"/>
                      <a:pt x="2512" y="2182"/>
                    </a:cubicBezTo>
                    <a:cubicBezTo>
                      <a:pt x="2481" y="2138"/>
                      <a:pt x="2479" y="2148"/>
                      <a:pt x="2402" y="2160"/>
                    </a:cubicBezTo>
                    <a:cubicBezTo>
                      <a:pt x="2398" y="2161"/>
                      <a:pt x="2380" y="2163"/>
                      <a:pt x="2380" y="2163"/>
                    </a:cubicBezTo>
                    <a:lnTo>
                      <a:pt x="2370" y="2165"/>
                    </a:lnTo>
                    <a:cubicBezTo>
                      <a:pt x="2369" y="2165"/>
                      <a:pt x="2366" y="2166"/>
                      <a:pt x="2365" y="2166"/>
                    </a:cubicBezTo>
                    <a:lnTo>
                      <a:pt x="2258" y="2182"/>
                    </a:lnTo>
                    <a:cubicBezTo>
                      <a:pt x="2241" y="2186"/>
                      <a:pt x="2233" y="2188"/>
                      <a:pt x="2228" y="2206"/>
                    </a:cubicBezTo>
                    <a:cubicBezTo>
                      <a:pt x="2181" y="2194"/>
                      <a:pt x="2218" y="2175"/>
                      <a:pt x="2160" y="2186"/>
                    </a:cubicBezTo>
                    <a:lnTo>
                      <a:pt x="2103" y="2192"/>
                    </a:lnTo>
                    <a:cubicBezTo>
                      <a:pt x="2059" y="2214"/>
                      <a:pt x="2047" y="2187"/>
                      <a:pt x="2007" y="2195"/>
                    </a:cubicBezTo>
                    <a:cubicBezTo>
                      <a:pt x="1945" y="2207"/>
                      <a:pt x="1977" y="2208"/>
                      <a:pt x="1934" y="2201"/>
                    </a:cubicBezTo>
                    <a:cubicBezTo>
                      <a:pt x="1908" y="2196"/>
                      <a:pt x="1914" y="2199"/>
                      <a:pt x="1892" y="2202"/>
                    </a:cubicBezTo>
                    <a:lnTo>
                      <a:pt x="1742" y="2209"/>
                    </a:lnTo>
                    <a:cubicBezTo>
                      <a:pt x="1723" y="2209"/>
                      <a:pt x="1725" y="2213"/>
                      <a:pt x="1705" y="2210"/>
                    </a:cubicBezTo>
                    <a:cubicBezTo>
                      <a:pt x="1676" y="2205"/>
                      <a:pt x="1699" y="2201"/>
                      <a:pt x="1661" y="2198"/>
                    </a:cubicBezTo>
                    <a:lnTo>
                      <a:pt x="1661" y="2231"/>
                    </a:lnTo>
                    <a:cubicBezTo>
                      <a:pt x="1612" y="2207"/>
                      <a:pt x="1622" y="2228"/>
                      <a:pt x="1596" y="2247"/>
                    </a:cubicBezTo>
                    <a:cubicBezTo>
                      <a:pt x="1580" y="2223"/>
                      <a:pt x="1578" y="2195"/>
                      <a:pt x="1550" y="2183"/>
                    </a:cubicBezTo>
                    <a:cubicBezTo>
                      <a:pt x="1527" y="2174"/>
                      <a:pt x="1549" y="2177"/>
                      <a:pt x="1515" y="2174"/>
                    </a:cubicBezTo>
                    <a:cubicBezTo>
                      <a:pt x="1530" y="2230"/>
                      <a:pt x="1559" y="2172"/>
                      <a:pt x="1580" y="2263"/>
                    </a:cubicBezTo>
                    <a:cubicBezTo>
                      <a:pt x="1542" y="2253"/>
                      <a:pt x="1573" y="2250"/>
                      <a:pt x="1531" y="2247"/>
                    </a:cubicBezTo>
                    <a:cubicBezTo>
                      <a:pt x="1515" y="2271"/>
                      <a:pt x="1503" y="2312"/>
                      <a:pt x="1499" y="2263"/>
                    </a:cubicBezTo>
                    <a:cubicBezTo>
                      <a:pt x="1481" y="2275"/>
                      <a:pt x="1489" y="2264"/>
                      <a:pt x="1483" y="2287"/>
                    </a:cubicBezTo>
                    <a:cubicBezTo>
                      <a:pt x="1453" y="2279"/>
                      <a:pt x="1466" y="2279"/>
                      <a:pt x="1442" y="2263"/>
                    </a:cubicBezTo>
                    <a:cubicBezTo>
                      <a:pt x="1410" y="2323"/>
                      <a:pt x="1399" y="2287"/>
                      <a:pt x="1356" y="2284"/>
                    </a:cubicBezTo>
                    <a:cubicBezTo>
                      <a:pt x="1224" y="2273"/>
                      <a:pt x="1236" y="2288"/>
                      <a:pt x="1188" y="2241"/>
                    </a:cubicBezTo>
                    <a:lnTo>
                      <a:pt x="1091" y="2161"/>
                    </a:lnTo>
                    <a:cubicBezTo>
                      <a:pt x="1073" y="2148"/>
                      <a:pt x="1096" y="2152"/>
                      <a:pt x="1061" y="2150"/>
                    </a:cubicBezTo>
                    <a:lnTo>
                      <a:pt x="1061" y="2174"/>
                    </a:lnTo>
                    <a:lnTo>
                      <a:pt x="972" y="2174"/>
                    </a:lnTo>
                    <a:cubicBezTo>
                      <a:pt x="965" y="2147"/>
                      <a:pt x="960" y="2147"/>
                      <a:pt x="940" y="2133"/>
                    </a:cubicBezTo>
                    <a:cubicBezTo>
                      <a:pt x="963" y="2102"/>
                      <a:pt x="953" y="2133"/>
                      <a:pt x="964" y="2101"/>
                    </a:cubicBezTo>
                    <a:cubicBezTo>
                      <a:pt x="951" y="2096"/>
                      <a:pt x="955" y="2096"/>
                      <a:pt x="949" y="2092"/>
                    </a:cubicBezTo>
                    <a:cubicBezTo>
                      <a:pt x="884" y="2052"/>
                      <a:pt x="903" y="2075"/>
                      <a:pt x="863" y="2063"/>
                    </a:cubicBezTo>
                    <a:lnTo>
                      <a:pt x="799" y="2023"/>
                    </a:lnTo>
                    <a:cubicBezTo>
                      <a:pt x="766" y="1997"/>
                      <a:pt x="758" y="1951"/>
                      <a:pt x="705" y="1947"/>
                    </a:cubicBezTo>
                    <a:lnTo>
                      <a:pt x="730" y="2076"/>
                    </a:lnTo>
                    <a:cubicBezTo>
                      <a:pt x="742" y="2092"/>
                      <a:pt x="764" y="2087"/>
                      <a:pt x="778" y="2101"/>
                    </a:cubicBezTo>
                    <a:lnTo>
                      <a:pt x="804" y="2178"/>
                    </a:lnTo>
                    <a:cubicBezTo>
                      <a:pt x="807" y="2194"/>
                      <a:pt x="793" y="2211"/>
                      <a:pt x="793" y="2264"/>
                    </a:cubicBezTo>
                    <a:cubicBezTo>
                      <a:pt x="793" y="2272"/>
                      <a:pt x="799" y="2275"/>
                      <a:pt x="786" y="2295"/>
                    </a:cubicBezTo>
                    <a:cubicBezTo>
                      <a:pt x="781" y="2276"/>
                      <a:pt x="789" y="2284"/>
                      <a:pt x="770" y="2279"/>
                    </a:cubicBezTo>
                    <a:lnTo>
                      <a:pt x="786" y="2295"/>
                    </a:lnTo>
                    <a:cubicBezTo>
                      <a:pt x="800" y="2335"/>
                      <a:pt x="787" y="2292"/>
                      <a:pt x="801" y="2321"/>
                    </a:cubicBezTo>
                    <a:cubicBezTo>
                      <a:pt x="822" y="2362"/>
                      <a:pt x="806" y="2372"/>
                      <a:pt x="818" y="2425"/>
                    </a:cubicBezTo>
                    <a:cubicBezTo>
                      <a:pt x="817" y="2426"/>
                      <a:pt x="815" y="2424"/>
                      <a:pt x="814" y="2426"/>
                    </a:cubicBezTo>
                    <a:lnTo>
                      <a:pt x="789" y="2444"/>
                    </a:lnTo>
                    <a:cubicBezTo>
                      <a:pt x="788" y="2445"/>
                      <a:pt x="787" y="2448"/>
                      <a:pt x="786" y="2449"/>
                    </a:cubicBezTo>
                    <a:cubicBezTo>
                      <a:pt x="807" y="2478"/>
                      <a:pt x="798" y="2452"/>
                      <a:pt x="811" y="2481"/>
                    </a:cubicBezTo>
                    <a:cubicBezTo>
                      <a:pt x="818" y="2495"/>
                      <a:pt x="818" y="2514"/>
                      <a:pt x="818" y="2538"/>
                    </a:cubicBezTo>
                    <a:cubicBezTo>
                      <a:pt x="763" y="2551"/>
                      <a:pt x="794" y="2547"/>
                      <a:pt x="762" y="2571"/>
                    </a:cubicBezTo>
                    <a:cubicBezTo>
                      <a:pt x="768" y="2589"/>
                      <a:pt x="758" y="2577"/>
                      <a:pt x="778" y="2586"/>
                    </a:cubicBezTo>
                    <a:cubicBezTo>
                      <a:pt x="779" y="2586"/>
                      <a:pt x="781" y="2586"/>
                      <a:pt x="782" y="2586"/>
                    </a:cubicBezTo>
                    <a:cubicBezTo>
                      <a:pt x="782" y="2587"/>
                      <a:pt x="785" y="2586"/>
                      <a:pt x="786" y="2587"/>
                    </a:cubicBezTo>
                    <a:lnTo>
                      <a:pt x="745" y="2700"/>
                    </a:lnTo>
                    <a:cubicBezTo>
                      <a:pt x="743" y="2666"/>
                      <a:pt x="736" y="2674"/>
                      <a:pt x="729" y="2644"/>
                    </a:cubicBezTo>
                    <a:cubicBezTo>
                      <a:pt x="756" y="2634"/>
                      <a:pt x="735" y="2654"/>
                      <a:pt x="753" y="2619"/>
                    </a:cubicBezTo>
                    <a:cubicBezTo>
                      <a:pt x="738" y="2612"/>
                      <a:pt x="716" y="2608"/>
                      <a:pt x="697" y="2603"/>
                    </a:cubicBezTo>
                    <a:cubicBezTo>
                      <a:pt x="711" y="2655"/>
                      <a:pt x="722" y="2610"/>
                      <a:pt x="689" y="2660"/>
                    </a:cubicBezTo>
                    <a:cubicBezTo>
                      <a:pt x="699" y="2676"/>
                      <a:pt x="724" y="2691"/>
                      <a:pt x="703" y="2695"/>
                    </a:cubicBezTo>
                    <a:cubicBezTo>
                      <a:pt x="683" y="2699"/>
                      <a:pt x="699" y="2701"/>
                      <a:pt x="676" y="2673"/>
                    </a:cubicBezTo>
                    <a:cubicBezTo>
                      <a:pt x="666" y="2661"/>
                      <a:pt x="671" y="2667"/>
                      <a:pt x="665" y="2659"/>
                    </a:cubicBezTo>
                    <a:lnTo>
                      <a:pt x="629" y="2622"/>
                    </a:lnTo>
                    <a:cubicBezTo>
                      <a:pt x="605" y="2606"/>
                      <a:pt x="600" y="2609"/>
                      <a:pt x="591" y="2579"/>
                    </a:cubicBezTo>
                    <a:lnTo>
                      <a:pt x="575" y="2579"/>
                    </a:lnTo>
                    <a:cubicBezTo>
                      <a:pt x="575" y="2609"/>
                      <a:pt x="568" y="2611"/>
                      <a:pt x="569" y="2628"/>
                    </a:cubicBezTo>
                    <a:cubicBezTo>
                      <a:pt x="571" y="2654"/>
                      <a:pt x="577" y="2646"/>
                      <a:pt x="591" y="2668"/>
                    </a:cubicBezTo>
                    <a:cubicBezTo>
                      <a:pt x="561" y="2660"/>
                      <a:pt x="581" y="2660"/>
                      <a:pt x="551" y="2652"/>
                    </a:cubicBezTo>
                    <a:cubicBezTo>
                      <a:pt x="566" y="2680"/>
                      <a:pt x="556" y="2683"/>
                      <a:pt x="600" y="2684"/>
                    </a:cubicBezTo>
                    <a:cubicBezTo>
                      <a:pt x="595" y="2744"/>
                      <a:pt x="593" y="2702"/>
                      <a:pt x="624" y="2749"/>
                    </a:cubicBezTo>
                    <a:cubicBezTo>
                      <a:pt x="596" y="2769"/>
                      <a:pt x="598" y="2791"/>
                      <a:pt x="583" y="2822"/>
                    </a:cubicBezTo>
                    <a:cubicBezTo>
                      <a:pt x="626" y="2833"/>
                      <a:pt x="594" y="2843"/>
                      <a:pt x="648" y="2830"/>
                    </a:cubicBezTo>
                    <a:cubicBezTo>
                      <a:pt x="638" y="2808"/>
                      <a:pt x="632" y="2791"/>
                      <a:pt x="632" y="2757"/>
                    </a:cubicBezTo>
                    <a:cubicBezTo>
                      <a:pt x="657" y="2775"/>
                      <a:pt x="645" y="2752"/>
                      <a:pt x="648" y="2790"/>
                    </a:cubicBezTo>
                    <a:cubicBezTo>
                      <a:pt x="682" y="2781"/>
                      <a:pt x="662" y="2779"/>
                      <a:pt x="684" y="2771"/>
                    </a:cubicBezTo>
                    <a:cubicBezTo>
                      <a:pt x="697" y="2767"/>
                      <a:pt x="703" y="2771"/>
                      <a:pt x="729" y="2765"/>
                    </a:cubicBezTo>
                    <a:cubicBezTo>
                      <a:pt x="712" y="2740"/>
                      <a:pt x="690" y="2705"/>
                      <a:pt x="745" y="2700"/>
                    </a:cubicBezTo>
                    <a:cubicBezTo>
                      <a:pt x="743" y="2730"/>
                      <a:pt x="741" y="2726"/>
                      <a:pt x="741" y="2748"/>
                    </a:cubicBezTo>
                    <a:cubicBezTo>
                      <a:pt x="741" y="2768"/>
                      <a:pt x="747" y="2768"/>
                      <a:pt x="733" y="2785"/>
                    </a:cubicBezTo>
                    <a:cubicBezTo>
                      <a:pt x="715" y="2805"/>
                      <a:pt x="733" y="2785"/>
                      <a:pt x="714" y="2799"/>
                    </a:cubicBezTo>
                    <a:cubicBezTo>
                      <a:pt x="704" y="2806"/>
                      <a:pt x="710" y="2799"/>
                      <a:pt x="696" y="2813"/>
                    </a:cubicBezTo>
                    <a:cubicBezTo>
                      <a:pt x="670" y="2840"/>
                      <a:pt x="700" y="2837"/>
                      <a:pt x="648" y="2838"/>
                    </a:cubicBezTo>
                    <a:cubicBezTo>
                      <a:pt x="648" y="2881"/>
                      <a:pt x="656" y="2870"/>
                      <a:pt x="641" y="2892"/>
                    </a:cubicBezTo>
                    <a:lnTo>
                      <a:pt x="634" y="2902"/>
                    </a:lnTo>
                    <a:cubicBezTo>
                      <a:pt x="623" y="2927"/>
                      <a:pt x="635" y="2927"/>
                      <a:pt x="648" y="2935"/>
                    </a:cubicBezTo>
                    <a:cubicBezTo>
                      <a:pt x="672" y="2913"/>
                      <a:pt x="648" y="2935"/>
                      <a:pt x="661" y="2916"/>
                    </a:cubicBezTo>
                    <a:cubicBezTo>
                      <a:pt x="679" y="2892"/>
                      <a:pt x="646" y="2909"/>
                      <a:pt x="681" y="2895"/>
                    </a:cubicBezTo>
                    <a:cubicBezTo>
                      <a:pt x="691" y="2917"/>
                      <a:pt x="679" y="2905"/>
                      <a:pt x="676" y="2937"/>
                    </a:cubicBezTo>
                    <a:cubicBezTo>
                      <a:pt x="674" y="2952"/>
                      <a:pt x="680" y="2963"/>
                      <a:pt x="681" y="2992"/>
                    </a:cubicBezTo>
                    <a:lnTo>
                      <a:pt x="664" y="2992"/>
                    </a:lnTo>
                    <a:cubicBezTo>
                      <a:pt x="676" y="2966"/>
                      <a:pt x="665" y="2956"/>
                      <a:pt x="656" y="2944"/>
                    </a:cubicBezTo>
                    <a:cubicBezTo>
                      <a:pt x="653" y="2979"/>
                      <a:pt x="653" y="2956"/>
                      <a:pt x="647" y="2983"/>
                    </a:cubicBezTo>
                    <a:cubicBezTo>
                      <a:pt x="642" y="3006"/>
                      <a:pt x="646" y="3005"/>
                      <a:pt x="644" y="3019"/>
                    </a:cubicBezTo>
                    <a:cubicBezTo>
                      <a:pt x="641" y="3044"/>
                      <a:pt x="656" y="3019"/>
                      <a:pt x="629" y="3046"/>
                    </a:cubicBezTo>
                    <a:cubicBezTo>
                      <a:pt x="616" y="3059"/>
                      <a:pt x="612" y="3060"/>
                      <a:pt x="600" y="3073"/>
                    </a:cubicBezTo>
                    <a:cubicBezTo>
                      <a:pt x="601" y="3003"/>
                      <a:pt x="609" y="3075"/>
                      <a:pt x="616" y="3016"/>
                    </a:cubicBezTo>
                    <a:cubicBezTo>
                      <a:pt x="545" y="3018"/>
                      <a:pt x="551" y="3086"/>
                      <a:pt x="543" y="3106"/>
                    </a:cubicBezTo>
                    <a:cubicBezTo>
                      <a:pt x="543" y="3105"/>
                      <a:pt x="597" y="3068"/>
                      <a:pt x="576" y="3135"/>
                    </a:cubicBezTo>
                    <a:cubicBezTo>
                      <a:pt x="576" y="3136"/>
                      <a:pt x="575" y="3139"/>
                      <a:pt x="575" y="3140"/>
                    </a:cubicBezTo>
                    <a:cubicBezTo>
                      <a:pt x="565" y="3160"/>
                      <a:pt x="588" y="3153"/>
                      <a:pt x="543" y="3154"/>
                    </a:cubicBezTo>
                    <a:cubicBezTo>
                      <a:pt x="548" y="3175"/>
                      <a:pt x="557" y="3184"/>
                      <a:pt x="567" y="3203"/>
                    </a:cubicBezTo>
                    <a:lnTo>
                      <a:pt x="543" y="3203"/>
                    </a:lnTo>
                    <a:cubicBezTo>
                      <a:pt x="544" y="3255"/>
                      <a:pt x="541" y="3227"/>
                      <a:pt x="556" y="3229"/>
                    </a:cubicBezTo>
                    <a:cubicBezTo>
                      <a:pt x="596" y="3233"/>
                      <a:pt x="537" y="3214"/>
                      <a:pt x="567" y="3227"/>
                    </a:cubicBezTo>
                    <a:cubicBezTo>
                      <a:pt x="543" y="3260"/>
                      <a:pt x="498" y="3238"/>
                      <a:pt x="486" y="3308"/>
                    </a:cubicBezTo>
                    <a:cubicBezTo>
                      <a:pt x="481" y="3335"/>
                      <a:pt x="482" y="3353"/>
                      <a:pt x="478" y="3381"/>
                    </a:cubicBezTo>
                    <a:cubicBezTo>
                      <a:pt x="475" y="3405"/>
                      <a:pt x="481" y="3399"/>
                      <a:pt x="459" y="3424"/>
                    </a:cubicBezTo>
                    <a:lnTo>
                      <a:pt x="454" y="3430"/>
                    </a:lnTo>
                    <a:cubicBezTo>
                      <a:pt x="452" y="3430"/>
                      <a:pt x="435" y="3433"/>
                      <a:pt x="429" y="3438"/>
                    </a:cubicBezTo>
                    <a:cubicBezTo>
                      <a:pt x="429" y="3475"/>
                      <a:pt x="424" y="3531"/>
                      <a:pt x="405" y="3559"/>
                    </a:cubicBezTo>
                    <a:cubicBezTo>
                      <a:pt x="430" y="3566"/>
                      <a:pt x="423" y="3559"/>
                      <a:pt x="429" y="3584"/>
                    </a:cubicBezTo>
                    <a:lnTo>
                      <a:pt x="397" y="3575"/>
                    </a:lnTo>
                    <a:lnTo>
                      <a:pt x="395" y="3661"/>
                    </a:lnTo>
                    <a:cubicBezTo>
                      <a:pt x="395" y="3744"/>
                      <a:pt x="366" y="3662"/>
                      <a:pt x="388" y="3795"/>
                    </a:cubicBezTo>
                    <a:cubicBezTo>
                      <a:pt x="405" y="3894"/>
                      <a:pt x="409" y="3878"/>
                      <a:pt x="438" y="3932"/>
                    </a:cubicBezTo>
                    <a:cubicBezTo>
                      <a:pt x="415" y="3930"/>
                      <a:pt x="420" y="3931"/>
                      <a:pt x="405" y="3924"/>
                    </a:cubicBezTo>
                    <a:cubicBezTo>
                      <a:pt x="406" y="3972"/>
                      <a:pt x="412" y="3957"/>
                      <a:pt x="442" y="4008"/>
                    </a:cubicBezTo>
                    <a:cubicBezTo>
                      <a:pt x="449" y="4019"/>
                      <a:pt x="445" y="4014"/>
                      <a:pt x="451" y="4023"/>
                    </a:cubicBezTo>
                    <a:cubicBezTo>
                      <a:pt x="483" y="4069"/>
                      <a:pt x="468" y="4046"/>
                      <a:pt x="492" y="4104"/>
                    </a:cubicBezTo>
                    <a:lnTo>
                      <a:pt x="497" y="4115"/>
                    </a:lnTo>
                    <a:cubicBezTo>
                      <a:pt x="498" y="4117"/>
                      <a:pt x="498" y="4120"/>
                      <a:pt x="499" y="4122"/>
                    </a:cubicBezTo>
                    <a:cubicBezTo>
                      <a:pt x="514" y="4169"/>
                      <a:pt x="487" y="4146"/>
                      <a:pt x="519" y="4159"/>
                    </a:cubicBezTo>
                    <a:lnTo>
                      <a:pt x="519" y="4183"/>
                    </a:lnTo>
                    <a:cubicBezTo>
                      <a:pt x="508" y="4186"/>
                      <a:pt x="481" y="4176"/>
                      <a:pt x="505" y="4254"/>
                    </a:cubicBezTo>
                    <a:cubicBezTo>
                      <a:pt x="523" y="4309"/>
                      <a:pt x="569" y="4236"/>
                      <a:pt x="609" y="4433"/>
                    </a:cubicBezTo>
                    <a:cubicBezTo>
                      <a:pt x="617" y="4473"/>
                      <a:pt x="620" y="4441"/>
                      <a:pt x="624" y="4483"/>
                    </a:cubicBezTo>
                    <a:cubicBezTo>
                      <a:pt x="592" y="4483"/>
                      <a:pt x="578" y="4480"/>
                      <a:pt x="552" y="4473"/>
                    </a:cubicBezTo>
                    <a:lnTo>
                      <a:pt x="474" y="4447"/>
                    </a:lnTo>
                    <a:cubicBezTo>
                      <a:pt x="447" y="4427"/>
                      <a:pt x="401" y="4405"/>
                      <a:pt x="389" y="4451"/>
                    </a:cubicBezTo>
                    <a:cubicBezTo>
                      <a:pt x="330" y="4445"/>
                      <a:pt x="409" y="4428"/>
                      <a:pt x="348" y="4421"/>
                    </a:cubicBezTo>
                    <a:cubicBezTo>
                      <a:pt x="308" y="4416"/>
                      <a:pt x="327" y="4447"/>
                      <a:pt x="284" y="4418"/>
                    </a:cubicBezTo>
                    <a:cubicBezTo>
                      <a:pt x="279" y="4469"/>
                      <a:pt x="242" y="4469"/>
                      <a:pt x="235" y="4491"/>
                    </a:cubicBezTo>
                    <a:cubicBezTo>
                      <a:pt x="221" y="4497"/>
                      <a:pt x="180" y="4471"/>
                      <a:pt x="162" y="4459"/>
                    </a:cubicBezTo>
                    <a:cubicBezTo>
                      <a:pt x="151" y="4483"/>
                      <a:pt x="180" y="4482"/>
                      <a:pt x="130" y="4483"/>
                    </a:cubicBezTo>
                    <a:cubicBezTo>
                      <a:pt x="130" y="4560"/>
                      <a:pt x="149" y="4516"/>
                      <a:pt x="186" y="4572"/>
                    </a:cubicBezTo>
                    <a:lnTo>
                      <a:pt x="130" y="4572"/>
                    </a:lnTo>
                    <a:cubicBezTo>
                      <a:pt x="130" y="4640"/>
                      <a:pt x="129" y="4620"/>
                      <a:pt x="81" y="4645"/>
                    </a:cubicBezTo>
                    <a:cubicBezTo>
                      <a:pt x="88" y="4660"/>
                      <a:pt x="74" y="4708"/>
                      <a:pt x="178" y="4710"/>
                    </a:cubicBezTo>
                    <a:cubicBezTo>
                      <a:pt x="171" y="4741"/>
                      <a:pt x="165" y="4725"/>
                      <a:pt x="178" y="4743"/>
                    </a:cubicBezTo>
                    <a:lnTo>
                      <a:pt x="197" y="4755"/>
                    </a:lnTo>
                    <a:cubicBezTo>
                      <a:pt x="199" y="4756"/>
                      <a:pt x="201" y="4757"/>
                      <a:pt x="203" y="4758"/>
                    </a:cubicBezTo>
                    <a:cubicBezTo>
                      <a:pt x="248" y="4779"/>
                      <a:pt x="243" y="4783"/>
                      <a:pt x="284" y="4783"/>
                    </a:cubicBezTo>
                    <a:cubicBezTo>
                      <a:pt x="287" y="4819"/>
                      <a:pt x="302" y="4829"/>
                      <a:pt x="351" y="4861"/>
                    </a:cubicBezTo>
                    <a:cubicBezTo>
                      <a:pt x="411" y="4900"/>
                      <a:pt x="350" y="4869"/>
                      <a:pt x="415" y="4911"/>
                    </a:cubicBezTo>
                    <a:cubicBezTo>
                      <a:pt x="451" y="4934"/>
                      <a:pt x="450" y="4945"/>
                      <a:pt x="519" y="4945"/>
                    </a:cubicBezTo>
                    <a:cubicBezTo>
                      <a:pt x="520" y="4993"/>
                      <a:pt x="507" y="4968"/>
                      <a:pt x="553" y="4983"/>
                    </a:cubicBezTo>
                    <a:cubicBezTo>
                      <a:pt x="602" y="4999"/>
                      <a:pt x="513" y="4971"/>
                      <a:pt x="566" y="4987"/>
                    </a:cubicBezTo>
                    <a:cubicBezTo>
                      <a:pt x="570" y="4988"/>
                      <a:pt x="566" y="4991"/>
                      <a:pt x="591" y="4993"/>
                    </a:cubicBezTo>
                    <a:cubicBezTo>
                      <a:pt x="587" y="4975"/>
                      <a:pt x="585" y="4975"/>
                      <a:pt x="583" y="4953"/>
                    </a:cubicBezTo>
                    <a:cubicBezTo>
                      <a:pt x="639" y="4966"/>
                      <a:pt x="623" y="4987"/>
                      <a:pt x="697" y="4993"/>
                    </a:cubicBezTo>
                    <a:cubicBezTo>
                      <a:pt x="706" y="5001"/>
                      <a:pt x="680" y="5005"/>
                      <a:pt x="719" y="4999"/>
                    </a:cubicBezTo>
                    <a:cubicBezTo>
                      <a:pt x="746" y="4994"/>
                      <a:pt x="729" y="4992"/>
                      <a:pt x="745" y="4984"/>
                    </a:cubicBezTo>
                    <a:cubicBezTo>
                      <a:pt x="756" y="4979"/>
                      <a:pt x="728" y="4975"/>
                      <a:pt x="768" y="4979"/>
                    </a:cubicBezTo>
                    <a:cubicBezTo>
                      <a:pt x="779" y="4980"/>
                      <a:pt x="785" y="4986"/>
                      <a:pt x="796" y="4991"/>
                    </a:cubicBezTo>
                    <a:cubicBezTo>
                      <a:pt x="815" y="5001"/>
                      <a:pt x="790" y="4993"/>
                      <a:pt x="818" y="5002"/>
                    </a:cubicBezTo>
                    <a:cubicBezTo>
                      <a:pt x="871" y="5017"/>
                      <a:pt x="852" y="4977"/>
                      <a:pt x="891" y="5034"/>
                    </a:cubicBezTo>
                    <a:cubicBezTo>
                      <a:pt x="899" y="5004"/>
                      <a:pt x="881" y="5026"/>
                      <a:pt x="915" y="5018"/>
                    </a:cubicBezTo>
                    <a:cubicBezTo>
                      <a:pt x="899" y="5031"/>
                      <a:pt x="904" y="5023"/>
                      <a:pt x="899" y="5042"/>
                    </a:cubicBezTo>
                    <a:cubicBezTo>
                      <a:pt x="936" y="5046"/>
                      <a:pt x="914" y="5033"/>
                      <a:pt x="937" y="5078"/>
                    </a:cubicBezTo>
                    <a:cubicBezTo>
                      <a:pt x="955" y="5113"/>
                      <a:pt x="959" y="5117"/>
                      <a:pt x="900" y="5097"/>
                    </a:cubicBezTo>
                    <a:cubicBezTo>
                      <a:pt x="869" y="5086"/>
                      <a:pt x="867" y="5083"/>
                      <a:pt x="859" y="5115"/>
                    </a:cubicBezTo>
                    <a:cubicBezTo>
                      <a:pt x="870" y="5120"/>
                      <a:pt x="939" y="5108"/>
                      <a:pt x="971" y="5173"/>
                    </a:cubicBezTo>
                    <a:lnTo>
                      <a:pt x="1018" y="5271"/>
                    </a:lnTo>
                    <a:cubicBezTo>
                      <a:pt x="1050" y="5364"/>
                      <a:pt x="1033" y="5272"/>
                      <a:pt x="1075" y="5336"/>
                    </a:cubicBezTo>
                    <a:cubicBezTo>
                      <a:pt x="1094" y="5364"/>
                      <a:pt x="1106" y="5381"/>
                      <a:pt x="1140" y="5401"/>
                    </a:cubicBezTo>
                    <a:cubicBezTo>
                      <a:pt x="1142" y="5402"/>
                      <a:pt x="1144" y="5403"/>
                      <a:pt x="1145" y="5404"/>
                    </a:cubicBezTo>
                    <a:cubicBezTo>
                      <a:pt x="1154" y="5409"/>
                      <a:pt x="1146" y="5405"/>
                      <a:pt x="1156" y="5409"/>
                    </a:cubicBezTo>
                    <a:cubicBezTo>
                      <a:pt x="1191" y="5424"/>
                      <a:pt x="1195" y="5404"/>
                      <a:pt x="1196" y="5438"/>
                    </a:cubicBezTo>
                    <a:cubicBezTo>
                      <a:pt x="1196" y="5454"/>
                      <a:pt x="1191" y="5443"/>
                      <a:pt x="1183" y="5471"/>
                    </a:cubicBezTo>
                    <a:lnTo>
                      <a:pt x="1271" y="5488"/>
                    </a:lnTo>
                    <a:cubicBezTo>
                      <a:pt x="1296" y="5492"/>
                      <a:pt x="1265" y="5501"/>
                      <a:pt x="1296" y="5488"/>
                    </a:cubicBezTo>
                    <a:cubicBezTo>
                      <a:pt x="1306" y="5536"/>
                      <a:pt x="1286" y="5527"/>
                      <a:pt x="1321" y="5536"/>
                    </a:cubicBezTo>
                    <a:cubicBezTo>
                      <a:pt x="1338" y="5493"/>
                      <a:pt x="1312" y="5540"/>
                      <a:pt x="1320" y="5509"/>
                    </a:cubicBezTo>
                    <a:cubicBezTo>
                      <a:pt x="1322" y="5501"/>
                      <a:pt x="1307" y="5508"/>
                      <a:pt x="1326" y="5501"/>
                    </a:cubicBezTo>
                    <a:cubicBezTo>
                      <a:pt x="1369" y="5486"/>
                      <a:pt x="1345" y="5567"/>
                      <a:pt x="1345" y="5577"/>
                    </a:cubicBezTo>
                    <a:lnTo>
                      <a:pt x="1396" y="5589"/>
                    </a:lnTo>
                    <a:cubicBezTo>
                      <a:pt x="1440" y="5601"/>
                      <a:pt x="1423" y="5620"/>
                      <a:pt x="1458" y="5642"/>
                    </a:cubicBezTo>
                    <a:lnTo>
                      <a:pt x="1488" y="5661"/>
                    </a:lnTo>
                    <a:cubicBezTo>
                      <a:pt x="1526" y="5699"/>
                      <a:pt x="1482" y="5671"/>
                      <a:pt x="1539" y="5698"/>
                    </a:cubicBezTo>
                    <a:cubicBezTo>
                      <a:pt x="1530" y="5663"/>
                      <a:pt x="1518" y="5669"/>
                      <a:pt x="1496" y="5645"/>
                    </a:cubicBezTo>
                    <a:cubicBezTo>
                      <a:pt x="1484" y="5632"/>
                      <a:pt x="1489" y="5644"/>
                      <a:pt x="1483" y="5625"/>
                    </a:cubicBezTo>
                    <a:cubicBezTo>
                      <a:pt x="1553" y="5627"/>
                      <a:pt x="1558" y="5626"/>
                      <a:pt x="1559" y="5641"/>
                    </a:cubicBezTo>
                    <a:lnTo>
                      <a:pt x="1554" y="5665"/>
                    </a:lnTo>
                    <a:cubicBezTo>
                      <a:pt x="1548" y="5724"/>
                      <a:pt x="1590" y="5725"/>
                      <a:pt x="1612" y="5755"/>
                    </a:cubicBezTo>
                    <a:cubicBezTo>
                      <a:pt x="1582" y="5758"/>
                      <a:pt x="1594" y="5761"/>
                      <a:pt x="1576" y="5757"/>
                    </a:cubicBezTo>
                    <a:cubicBezTo>
                      <a:pt x="1546" y="5751"/>
                      <a:pt x="1528" y="5728"/>
                      <a:pt x="1515" y="5715"/>
                    </a:cubicBezTo>
                    <a:cubicBezTo>
                      <a:pt x="1506" y="5705"/>
                      <a:pt x="1494" y="5698"/>
                      <a:pt x="1483" y="5690"/>
                    </a:cubicBezTo>
                    <a:lnTo>
                      <a:pt x="1483" y="5682"/>
                    </a:lnTo>
                    <a:lnTo>
                      <a:pt x="1473" y="5689"/>
                    </a:lnTo>
                    <a:lnTo>
                      <a:pt x="1483" y="5690"/>
                    </a:lnTo>
                    <a:cubicBezTo>
                      <a:pt x="1483" y="5754"/>
                      <a:pt x="1477" y="5723"/>
                      <a:pt x="1466" y="5763"/>
                    </a:cubicBezTo>
                    <a:lnTo>
                      <a:pt x="1494" y="5776"/>
                    </a:lnTo>
                    <a:cubicBezTo>
                      <a:pt x="1495" y="5777"/>
                      <a:pt x="1497" y="5779"/>
                      <a:pt x="1499" y="5780"/>
                    </a:cubicBezTo>
                    <a:lnTo>
                      <a:pt x="1597" y="5827"/>
                    </a:lnTo>
                    <a:cubicBezTo>
                      <a:pt x="1661" y="5847"/>
                      <a:pt x="1626" y="5873"/>
                      <a:pt x="1669" y="5893"/>
                    </a:cubicBezTo>
                    <a:cubicBezTo>
                      <a:pt x="1717" y="5916"/>
                      <a:pt x="1689" y="5879"/>
                      <a:pt x="1719" y="5901"/>
                    </a:cubicBezTo>
                    <a:cubicBezTo>
                      <a:pt x="1751" y="5925"/>
                      <a:pt x="1697" y="5909"/>
                      <a:pt x="1774" y="5966"/>
                    </a:cubicBezTo>
                    <a:lnTo>
                      <a:pt x="1789" y="5984"/>
                    </a:lnTo>
                    <a:cubicBezTo>
                      <a:pt x="1785" y="5961"/>
                      <a:pt x="1794" y="5973"/>
                      <a:pt x="1774" y="5966"/>
                    </a:cubicBezTo>
                    <a:cubicBezTo>
                      <a:pt x="1781" y="5954"/>
                      <a:pt x="1778" y="5957"/>
                      <a:pt x="1782" y="5941"/>
                    </a:cubicBezTo>
                    <a:cubicBezTo>
                      <a:pt x="1810" y="5956"/>
                      <a:pt x="1829" y="5966"/>
                      <a:pt x="1863" y="5974"/>
                    </a:cubicBezTo>
                    <a:cubicBezTo>
                      <a:pt x="1845" y="5999"/>
                      <a:pt x="1869" y="5987"/>
                      <a:pt x="1831" y="5990"/>
                    </a:cubicBezTo>
                    <a:cubicBezTo>
                      <a:pt x="1835" y="6033"/>
                      <a:pt x="1828" y="5997"/>
                      <a:pt x="1842" y="6019"/>
                    </a:cubicBezTo>
                    <a:lnTo>
                      <a:pt x="1849" y="6029"/>
                    </a:lnTo>
                    <a:cubicBezTo>
                      <a:pt x="1850" y="6030"/>
                      <a:pt x="1851" y="6032"/>
                      <a:pt x="1852" y="6034"/>
                    </a:cubicBezTo>
                    <a:cubicBezTo>
                      <a:pt x="1870" y="6058"/>
                      <a:pt x="1855" y="6054"/>
                      <a:pt x="1888" y="6063"/>
                    </a:cubicBezTo>
                    <a:cubicBezTo>
                      <a:pt x="1896" y="6042"/>
                      <a:pt x="1881" y="6028"/>
                      <a:pt x="1900" y="6021"/>
                    </a:cubicBezTo>
                    <a:cubicBezTo>
                      <a:pt x="1922" y="6013"/>
                      <a:pt x="1894" y="6016"/>
                      <a:pt x="1928" y="6040"/>
                    </a:cubicBezTo>
                    <a:lnTo>
                      <a:pt x="1948" y="6046"/>
                    </a:lnTo>
                    <a:cubicBezTo>
                      <a:pt x="1990" y="6033"/>
                      <a:pt x="1925" y="6036"/>
                      <a:pt x="1977" y="6031"/>
                    </a:cubicBezTo>
                    <a:cubicBezTo>
                      <a:pt x="1987" y="6053"/>
                      <a:pt x="1976" y="6057"/>
                      <a:pt x="1985" y="6095"/>
                    </a:cubicBezTo>
                    <a:cubicBezTo>
                      <a:pt x="1926" y="6090"/>
                      <a:pt x="1972" y="6064"/>
                      <a:pt x="1904" y="6063"/>
                    </a:cubicBezTo>
                    <a:cubicBezTo>
                      <a:pt x="1915" y="6102"/>
                      <a:pt x="1961" y="6107"/>
                      <a:pt x="1986" y="6134"/>
                    </a:cubicBezTo>
                    <a:cubicBezTo>
                      <a:pt x="2007" y="6156"/>
                      <a:pt x="2000" y="6134"/>
                      <a:pt x="2001" y="6176"/>
                    </a:cubicBezTo>
                    <a:lnTo>
                      <a:pt x="2027" y="6096"/>
                    </a:lnTo>
                    <a:lnTo>
                      <a:pt x="2001" y="6095"/>
                    </a:lnTo>
                    <a:cubicBezTo>
                      <a:pt x="2005" y="6053"/>
                      <a:pt x="2013" y="6054"/>
                      <a:pt x="2042" y="6039"/>
                    </a:cubicBezTo>
                    <a:lnTo>
                      <a:pt x="2043" y="6065"/>
                    </a:lnTo>
                    <a:cubicBezTo>
                      <a:pt x="2047" y="6090"/>
                      <a:pt x="2042" y="6077"/>
                      <a:pt x="2052" y="6086"/>
                    </a:cubicBezTo>
                    <a:cubicBezTo>
                      <a:pt x="2053" y="6086"/>
                      <a:pt x="2073" y="6095"/>
                      <a:pt x="2074" y="6095"/>
                    </a:cubicBezTo>
                    <a:cubicBezTo>
                      <a:pt x="2065" y="6056"/>
                      <a:pt x="2069" y="6083"/>
                      <a:pt x="2074" y="6071"/>
                    </a:cubicBezTo>
                    <a:cubicBezTo>
                      <a:pt x="2106" y="6072"/>
                      <a:pt x="2104" y="6075"/>
                      <a:pt x="2123" y="6087"/>
                    </a:cubicBezTo>
                    <a:cubicBezTo>
                      <a:pt x="2129" y="6074"/>
                      <a:pt x="2131" y="6102"/>
                      <a:pt x="2123" y="6063"/>
                    </a:cubicBezTo>
                    <a:cubicBezTo>
                      <a:pt x="2144" y="6068"/>
                      <a:pt x="2176" y="6079"/>
                      <a:pt x="2188" y="6095"/>
                    </a:cubicBezTo>
                    <a:cubicBezTo>
                      <a:pt x="2151" y="6104"/>
                      <a:pt x="2155" y="6101"/>
                      <a:pt x="2155" y="6144"/>
                    </a:cubicBezTo>
                    <a:lnTo>
                      <a:pt x="2115" y="6152"/>
                    </a:lnTo>
                    <a:cubicBezTo>
                      <a:pt x="2115" y="6131"/>
                      <a:pt x="2114" y="6099"/>
                      <a:pt x="2085" y="6113"/>
                    </a:cubicBezTo>
                    <a:cubicBezTo>
                      <a:pt x="2070" y="6120"/>
                      <a:pt x="2073" y="6095"/>
                      <a:pt x="2076" y="6132"/>
                    </a:cubicBezTo>
                    <a:cubicBezTo>
                      <a:pt x="2077" y="6147"/>
                      <a:pt x="2081" y="6146"/>
                      <a:pt x="2090" y="6160"/>
                    </a:cubicBezTo>
                    <a:lnTo>
                      <a:pt x="2069" y="6175"/>
                    </a:lnTo>
                    <a:cubicBezTo>
                      <a:pt x="2069" y="6175"/>
                      <a:pt x="2067" y="6176"/>
                      <a:pt x="2066" y="6176"/>
                    </a:cubicBezTo>
                    <a:cubicBezTo>
                      <a:pt x="2066" y="6275"/>
                      <a:pt x="2070" y="6229"/>
                      <a:pt x="2082" y="6274"/>
                    </a:cubicBezTo>
                    <a:cubicBezTo>
                      <a:pt x="2121" y="6259"/>
                      <a:pt x="2081" y="6272"/>
                      <a:pt x="2101" y="6260"/>
                    </a:cubicBezTo>
                    <a:cubicBezTo>
                      <a:pt x="2119" y="6250"/>
                      <a:pt x="2094" y="6252"/>
                      <a:pt x="2131" y="6249"/>
                    </a:cubicBezTo>
                    <a:cubicBezTo>
                      <a:pt x="2133" y="6259"/>
                      <a:pt x="2135" y="6283"/>
                      <a:pt x="2135" y="6284"/>
                    </a:cubicBezTo>
                    <a:cubicBezTo>
                      <a:pt x="2140" y="6303"/>
                      <a:pt x="2170" y="6329"/>
                      <a:pt x="2193" y="6337"/>
                    </a:cubicBezTo>
                    <a:lnTo>
                      <a:pt x="2242" y="6365"/>
                    </a:lnTo>
                    <a:cubicBezTo>
                      <a:pt x="2275" y="6390"/>
                      <a:pt x="2247" y="6393"/>
                      <a:pt x="2291" y="6409"/>
                    </a:cubicBezTo>
                    <a:lnTo>
                      <a:pt x="2333" y="6428"/>
                    </a:lnTo>
                    <a:lnTo>
                      <a:pt x="2341" y="6395"/>
                    </a:lnTo>
                    <a:cubicBezTo>
                      <a:pt x="2342" y="6404"/>
                      <a:pt x="2341" y="6403"/>
                      <a:pt x="2343" y="6410"/>
                    </a:cubicBezTo>
                    <a:cubicBezTo>
                      <a:pt x="2343" y="6411"/>
                      <a:pt x="2344" y="6415"/>
                      <a:pt x="2344" y="6417"/>
                    </a:cubicBezTo>
                    <a:lnTo>
                      <a:pt x="2373" y="6445"/>
                    </a:lnTo>
                    <a:cubicBezTo>
                      <a:pt x="2408" y="6465"/>
                      <a:pt x="2400" y="6470"/>
                      <a:pt x="2422" y="6476"/>
                    </a:cubicBezTo>
                    <a:cubicBezTo>
                      <a:pt x="2433" y="6449"/>
                      <a:pt x="2449" y="6459"/>
                      <a:pt x="2452" y="6427"/>
                    </a:cubicBezTo>
                    <a:cubicBezTo>
                      <a:pt x="2455" y="6387"/>
                      <a:pt x="2425" y="6403"/>
                      <a:pt x="2471" y="6379"/>
                    </a:cubicBezTo>
                    <a:cubicBezTo>
                      <a:pt x="2460" y="6428"/>
                      <a:pt x="2482" y="6432"/>
                      <a:pt x="2457" y="6463"/>
                    </a:cubicBezTo>
                    <a:cubicBezTo>
                      <a:pt x="2443" y="6481"/>
                      <a:pt x="2446" y="6464"/>
                      <a:pt x="2439" y="6492"/>
                    </a:cubicBezTo>
                    <a:cubicBezTo>
                      <a:pt x="2458" y="6503"/>
                      <a:pt x="2481" y="6512"/>
                      <a:pt x="2505" y="6519"/>
                    </a:cubicBezTo>
                    <a:lnTo>
                      <a:pt x="2571" y="6546"/>
                    </a:lnTo>
                    <a:cubicBezTo>
                      <a:pt x="2601" y="6558"/>
                      <a:pt x="2623" y="6560"/>
                      <a:pt x="2650" y="6560"/>
                    </a:cubicBezTo>
                    <a:cubicBezTo>
                      <a:pt x="2702" y="6560"/>
                      <a:pt x="2676" y="6557"/>
                      <a:pt x="2714" y="6590"/>
                    </a:cubicBezTo>
                    <a:lnTo>
                      <a:pt x="2705" y="6605"/>
                    </a:lnTo>
                    <a:lnTo>
                      <a:pt x="2714" y="6590"/>
                    </a:lnTo>
                    <a:cubicBezTo>
                      <a:pt x="2760" y="6559"/>
                      <a:pt x="2711" y="6592"/>
                      <a:pt x="2768" y="6580"/>
                    </a:cubicBezTo>
                    <a:cubicBezTo>
                      <a:pt x="2772" y="6579"/>
                      <a:pt x="2774" y="6575"/>
                      <a:pt x="2795" y="6573"/>
                    </a:cubicBezTo>
                    <a:cubicBezTo>
                      <a:pt x="2811" y="6643"/>
                      <a:pt x="2780" y="6592"/>
                      <a:pt x="2795" y="6630"/>
                    </a:cubicBezTo>
                    <a:cubicBezTo>
                      <a:pt x="2829" y="6616"/>
                      <a:pt x="2789" y="6631"/>
                      <a:pt x="2820" y="6607"/>
                    </a:cubicBezTo>
                    <a:cubicBezTo>
                      <a:pt x="2829" y="6600"/>
                      <a:pt x="2818" y="6602"/>
                      <a:pt x="2836" y="6598"/>
                    </a:cubicBezTo>
                    <a:cubicBezTo>
                      <a:pt x="2850" y="6629"/>
                      <a:pt x="2808" y="6622"/>
                      <a:pt x="2836" y="6630"/>
                    </a:cubicBezTo>
                    <a:cubicBezTo>
                      <a:pt x="2855" y="6677"/>
                      <a:pt x="2837" y="6606"/>
                      <a:pt x="2916" y="6679"/>
                    </a:cubicBezTo>
                    <a:cubicBezTo>
                      <a:pt x="2972" y="6730"/>
                      <a:pt x="2959" y="6678"/>
                      <a:pt x="3021" y="6704"/>
                    </a:cubicBezTo>
                    <a:cubicBezTo>
                      <a:pt x="3042" y="6714"/>
                      <a:pt x="3007" y="6702"/>
                      <a:pt x="3035" y="6712"/>
                    </a:cubicBezTo>
                    <a:cubicBezTo>
                      <a:pt x="3056" y="6719"/>
                      <a:pt x="3053" y="6709"/>
                      <a:pt x="3087" y="6727"/>
                    </a:cubicBezTo>
                    <a:cubicBezTo>
                      <a:pt x="3080" y="6752"/>
                      <a:pt x="3087" y="6745"/>
                      <a:pt x="3063" y="6752"/>
                    </a:cubicBezTo>
                    <a:lnTo>
                      <a:pt x="3063" y="6784"/>
                    </a:lnTo>
                    <a:cubicBezTo>
                      <a:pt x="3096" y="6781"/>
                      <a:pt x="3100" y="6767"/>
                      <a:pt x="3103" y="6808"/>
                    </a:cubicBezTo>
                    <a:cubicBezTo>
                      <a:pt x="3142" y="6808"/>
                      <a:pt x="3137" y="6803"/>
                      <a:pt x="3168" y="6800"/>
                    </a:cubicBezTo>
                    <a:cubicBezTo>
                      <a:pt x="3181" y="6855"/>
                      <a:pt x="3174" y="6818"/>
                      <a:pt x="3244" y="6849"/>
                    </a:cubicBezTo>
                    <a:cubicBezTo>
                      <a:pt x="3264" y="6858"/>
                      <a:pt x="3234" y="6846"/>
                      <a:pt x="3256" y="6854"/>
                    </a:cubicBezTo>
                    <a:lnTo>
                      <a:pt x="3272" y="6859"/>
                    </a:lnTo>
                    <a:cubicBezTo>
                      <a:pt x="3357" y="6885"/>
                      <a:pt x="3371" y="6861"/>
                      <a:pt x="3389" y="6865"/>
                    </a:cubicBezTo>
                    <a:cubicBezTo>
                      <a:pt x="3399" y="6866"/>
                      <a:pt x="3387" y="6867"/>
                      <a:pt x="3411" y="6873"/>
                    </a:cubicBezTo>
                    <a:cubicBezTo>
                      <a:pt x="3425" y="6846"/>
                      <a:pt x="3412" y="6858"/>
                      <a:pt x="3435" y="6841"/>
                    </a:cubicBezTo>
                    <a:cubicBezTo>
                      <a:pt x="3494" y="6892"/>
                      <a:pt x="3501" y="6867"/>
                      <a:pt x="3518" y="6873"/>
                    </a:cubicBezTo>
                    <a:cubicBezTo>
                      <a:pt x="3524" y="6876"/>
                      <a:pt x="3538" y="6890"/>
                      <a:pt x="3549" y="6897"/>
                    </a:cubicBezTo>
                    <a:lnTo>
                      <a:pt x="3623" y="6864"/>
                    </a:lnTo>
                    <a:cubicBezTo>
                      <a:pt x="3642" y="6861"/>
                      <a:pt x="3632" y="6861"/>
                      <a:pt x="3662" y="6881"/>
                    </a:cubicBezTo>
                    <a:cubicBezTo>
                      <a:pt x="3682" y="6854"/>
                      <a:pt x="3686" y="6858"/>
                      <a:pt x="3719" y="6865"/>
                    </a:cubicBezTo>
                    <a:cubicBezTo>
                      <a:pt x="3719" y="6807"/>
                      <a:pt x="3705" y="6811"/>
                      <a:pt x="3684" y="6778"/>
                    </a:cubicBezTo>
                    <a:cubicBezTo>
                      <a:pt x="3678" y="6768"/>
                      <a:pt x="3675" y="6761"/>
                      <a:pt x="3670" y="6752"/>
                    </a:cubicBezTo>
                    <a:cubicBezTo>
                      <a:pt x="3688" y="6739"/>
                      <a:pt x="3680" y="6750"/>
                      <a:pt x="3686" y="6727"/>
                    </a:cubicBezTo>
                    <a:cubicBezTo>
                      <a:pt x="3713" y="6734"/>
                      <a:pt x="3713" y="6739"/>
                      <a:pt x="3727" y="6760"/>
                    </a:cubicBezTo>
                    <a:cubicBezTo>
                      <a:pt x="3756" y="6752"/>
                      <a:pt x="3743" y="6747"/>
                      <a:pt x="3761" y="6747"/>
                    </a:cubicBezTo>
                    <a:cubicBezTo>
                      <a:pt x="3797" y="6748"/>
                      <a:pt x="3767" y="6761"/>
                      <a:pt x="3789" y="6780"/>
                    </a:cubicBezTo>
                    <a:cubicBezTo>
                      <a:pt x="3789" y="6780"/>
                      <a:pt x="3809" y="6790"/>
                      <a:pt x="3809" y="6790"/>
                    </a:cubicBezTo>
                    <a:cubicBezTo>
                      <a:pt x="3838" y="6801"/>
                      <a:pt x="3808" y="6802"/>
                      <a:pt x="3848" y="6792"/>
                    </a:cubicBezTo>
                    <a:cubicBezTo>
                      <a:pt x="3838" y="6763"/>
                      <a:pt x="3837" y="6791"/>
                      <a:pt x="3832" y="6752"/>
                    </a:cubicBezTo>
                    <a:cubicBezTo>
                      <a:pt x="3845" y="6758"/>
                      <a:pt x="3835" y="6758"/>
                      <a:pt x="3850" y="6757"/>
                    </a:cubicBezTo>
                    <a:cubicBezTo>
                      <a:pt x="3866" y="6756"/>
                      <a:pt x="3855" y="6759"/>
                      <a:pt x="3864" y="6752"/>
                    </a:cubicBezTo>
                    <a:cubicBezTo>
                      <a:pt x="3902" y="6722"/>
                      <a:pt x="3831" y="6744"/>
                      <a:pt x="3881" y="6727"/>
                    </a:cubicBezTo>
                    <a:cubicBezTo>
                      <a:pt x="3899" y="6740"/>
                      <a:pt x="3891" y="6729"/>
                      <a:pt x="3897" y="6752"/>
                    </a:cubicBezTo>
                    <a:lnTo>
                      <a:pt x="3889" y="6752"/>
                    </a:lnTo>
                    <a:lnTo>
                      <a:pt x="3896" y="6761"/>
                    </a:lnTo>
                    <a:lnTo>
                      <a:pt x="3897" y="6752"/>
                    </a:lnTo>
                    <a:cubicBezTo>
                      <a:pt x="4009" y="6752"/>
                      <a:pt x="3905" y="6784"/>
                      <a:pt x="4027" y="6784"/>
                    </a:cubicBezTo>
                    <a:cubicBezTo>
                      <a:pt x="3999" y="6746"/>
                      <a:pt x="4009" y="6808"/>
                      <a:pt x="3994" y="6752"/>
                    </a:cubicBezTo>
                    <a:cubicBezTo>
                      <a:pt x="4010" y="6748"/>
                      <a:pt x="4014" y="6747"/>
                      <a:pt x="4031" y="6740"/>
                    </a:cubicBezTo>
                    <a:cubicBezTo>
                      <a:pt x="4066" y="6726"/>
                      <a:pt x="4047" y="6748"/>
                      <a:pt x="4059" y="6719"/>
                    </a:cubicBezTo>
                    <a:lnTo>
                      <a:pt x="4083" y="6719"/>
                    </a:lnTo>
                    <a:cubicBezTo>
                      <a:pt x="4088" y="6760"/>
                      <a:pt x="4105" y="6750"/>
                      <a:pt x="4130" y="6748"/>
                    </a:cubicBezTo>
                    <a:cubicBezTo>
                      <a:pt x="4190" y="6743"/>
                      <a:pt x="4123" y="6756"/>
                      <a:pt x="4183" y="6764"/>
                    </a:cubicBezTo>
                    <a:cubicBezTo>
                      <a:pt x="4199" y="6766"/>
                      <a:pt x="4194" y="6764"/>
                      <a:pt x="4211" y="6759"/>
                    </a:cubicBezTo>
                    <a:cubicBezTo>
                      <a:pt x="4241" y="6752"/>
                      <a:pt x="4224" y="6760"/>
                      <a:pt x="4251" y="6725"/>
                    </a:cubicBezTo>
                    <a:cubicBezTo>
                      <a:pt x="4265" y="6706"/>
                      <a:pt x="4262" y="6723"/>
                      <a:pt x="4270" y="6695"/>
                    </a:cubicBezTo>
                    <a:lnTo>
                      <a:pt x="4305" y="6708"/>
                    </a:lnTo>
                    <a:cubicBezTo>
                      <a:pt x="4366" y="6736"/>
                      <a:pt x="4349" y="6721"/>
                      <a:pt x="4343" y="6752"/>
                    </a:cubicBezTo>
                    <a:lnTo>
                      <a:pt x="4416" y="6733"/>
                    </a:lnTo>
                    <a:cubicBezTo>
                      <a:pt x="4427" y="6721"/>
                      <a:pt x="4439" y="6709"/>
                      <a:pt x="4464" y="6703"/>
                    </a:cubicBezTo>
                    <a:cubicBezTo>
                      <a:pt x="4470" y="6719"/>
                      <a:pt x="4467" y="6696"/>
                      <a:pt x="4463" y="6712"/>
                    </a:cubicBezTo>
                    <a:lnTo>
                      <a:pt x="4460" y="6722"/>
                    </a:lnTo>
                    <a:cubicBezTo>
                      <a:pt x="4451" y="6754"/>
                      <a:pt x="4460" y="6696"/>
                      <a:pt x="4456" y="6735"/>
                    </a:cubicBezTo>
                    <a:cubicBezTo>
                      <a:pt x="4492" y="6735"/>
                      <a:pt x="4493" y="6728"/>
                      <a:pt x="4519" y="6730"/>
                    </a:cubicBezTo>
                    <a:cubicBezTo>
                      <a:pt x="4529" y="6731"/>
                      <a:pt x="4564" y="6743"/>
                      <a:pt x="4582" y="6732"/>
                    </a:cubicBezTo>
                    <a:cubicBezTo>
                      <a:pt x="4607" y="6716"/>
                      <a:pt x="4588" y="6706"/>
                      <a:pt x="4590" y="6681"/>
                    </a:cubicBezTo>
                    <a:lnTo>
                      <a:pt x="4593" y="6670"/>
                    </a:lnTo>
                    <a:cubicBezTo>
                      <a:pt x="4600" y="6643"/>
                      <a:pt x="4603" y="6634"/>
                      <a:pt x="4618" y="6622"/>
                    </a:cubicBezTo>
                    <a:lnTo>
                      <a:pt x="4626" y="6671"/>
                    </a:lnTo>
                    <a:cubicBezTo>
                      <a:pt x="4645" y="6666"/>
                      <a:pt x="4634" y="6671"/>
                      <a:pt x="4646" y="6658"/>
                    </a:cubicBezTo>
                    <a:cubicBezTo>
                      <a:pt x="4661" y="6643"/>
                      <a:pt x="4640" y="6667"/>
                      <a:pt x="4653" y="6649"/>
                    </a:cubicBezTo>
                    <a:lnTo>
                      <a:pt x="4659" y="6638"/>
                    </a:lnTo>
                    <a:cubicBezTo>
                      <a:pt x="4659" y="6701"/>
                      <a:pt x="4642" y="6691"/>
                      <a:pt x="4664" y="6697"/>
                    </a:cubicBezTo>
                    <a:cubicBezTo>
                      <a:pt x="4695" y="6707"/>
                      <a:pt x="4656" y="6682"/>
                      <a:pt x="4691" y="6671"/>
                    </a:cubicBezTo>
                    <a:cubicBezTo>
                      <a:pt x="4692" y="6708"/>
                      <a:pt x="4692" y="6711"/>
                      <a:pt x="4723" y="6719"/>
                    </a:cubicBezTo>
                    <a:cubicBezTo>
                      <a:pt x="4729" y="6739"/>
                      <a:pt x="4720" y="6730"/>
                      <a:pt x="4740" y="6735"/>
                    </a:cubicBezTo>
                    <a:lnTo>
                      <a:pt x="4723" y="6719"/>
                    </a:lnTo>
                    <a:cubicBezTo>
                      <a:pt x="4719" y="6703"/>
                      <a:pt x="4722" y="6707"/>
                      <a:pt x="4715" y="6695"/>
                    </a:cubicBezTo>
                    <a:lnTo>
                      <a:pt x="4740" y="6687"/>
                    </a:lnTo>
                    <a:cubicBezTo>
                      <a:pt x="4767" y="6671"/>
                      <a:pt x="4754" y="6677"/>
                      <a:pt x="4764" y="6712"/>
                    </a:cubicBezTo>
                    <a:cubicBezTo>
                      <a:pt x="4769" y="6733"/>
                      <a:pt x="4764" y="6719"/>
                      <a:pt x="4772" y="6735"/>
                    </a:cubicBezTo>
                    <a:lnTo>
                      <a:pt x="4797" y="6724"/>
                    </a:lnTo>
                    <a:cubicBezTo>
                      <a:pt x="4798" y="6724"/>
                      <a:pt x="4801" y="6724"/>
                      <a:pt x="4802" y="6723"/>
                    </a:cubicBezTo>
                    <a:cubicBezTo>
                      <a:pt x="4803" y="6723"/>
                      <a:pt x="4800" y="6725"/>
                      <a:pt x="4816" y="6720"/>
                    </a:cubicBezTo>
                    <a:cubicBezTo>
                      <a:pt x="4847" y="6710"/>
                      <a:pt x="4830" y="6704"/>
                      <a:pt x="4861" y="6711"/>
                    </a:cubicBezTo>
                    <a:cubicBezTo>
                      <a:pt x="4895" y="6718"/>
                      <a:pt x="4894" y="6738"/>
                      <a:pt x="4934" y="6687"/>
                    </a:cubicBezTo>
                    <a:lnTo>
                      <a:pt x="4948" y="6668"/>
                    </a:lnTo>
                    <a:cubicBezTo>
                      <a:pt x="4949" y="6667"/>
                      <a:pt x="4951" y="6665"/>
                      <a:pt x="4952" y="6664"/>
                    </a:cubicBezTo>
                    <a:cubicBezTo>
                      <a:pt x="4972" y="6639"/>
                      <a:pt x="4968" y="6654"/>
                      <a:pt x="4975" y="6630"/>
                    </a:cubicBezTo>
                    <a:cubicBezTo>
                      <a:pt x="5032" y="6630"/>
                      <a:pt x="5046" y="6640"/>
                      <a:pt x="5057" y="6640"/>
                    </a:cubicBezTo>
                    <a:cubicBezTo>
                      <a:pt x="5058" y="6640"/>
                      <a:pt x="5060" y="6640"/>
                      <a:pt x="5061" y="6640"/>
                    </a:cubicBezTo>
                    <a:lnTo>
                      <a:pt x="5078" y="6635"/>
                    </a:lnTo>
                    <a:cubicBezTo>
                      <a:pt x="5109" y="6627"/>
                      <a:pt x="5147" y="6638"/>
                      <a:pt x="5193" y="6638"/>
                    </a:cubicBezTo>
                    <a:cubicBezTo>
                      <a:pt x="5181" y="6663"/>
                      <a:pt x="5185" y="6668"/>
                      <a:pt x="5185" y="6703"/>
                    </a:cubicBezTo>
                    <a:cubicBezTo>
                      <a:pt x="5265" y="6703"/>
                      <a:pt x="5186" y="6666"/>
                      <a:pt x="5259" y="6677"/>
                    </a:cubicBezTo>
                    <a:cubicBezTo>
                      <a:pt x="5303" y="6684"/>
                      <a:pt x="5237" y="6682"/>
                      <a:pt x="5273" y="6680"/>
                    </a:cubicBezTo>
                    <a:cubicBezTo>
                      <a:pt x="5326" y="6678"/>
                      <a:pt x="5321" y="6617"/>
                      <a:pt x="5353" y="6617"/>
                    </a:cubicBezTo>
                    <a:cubicBezTo>
                      <a:pt x="5373" y="6617"/>
                      <a:pt x="5357" y="6624"/>
                      <a:pt x="5387" y="6621"/>
                    </a:cubicBezTo>
                    <a:cubicBezTo>
                      <a:pt x="5419" y="6618"/>
                      <a:pt x="5413" y="6616"/>
                      <a:pt x="5420" y="6598"/>
                    </a:cubicBezTo>
                    <a:cubicBezTo>
                      <a:pt x="5432" y="6612"/>
                      <a:pt x="5432" y="6617"/>
                      <a:pt x="5453" y="6622"/>
                    </a:cubicBezTo>
                    <a:cubicBezTo>
                      <a:pt x="5494" y="6591"/>
                      <a:pt x="5441" y="6598"/>
                      <a:pt x="5491" y="6587"/>
                    </a:cubicBezTo>
                    <a:cubicBezTo>
                      <a:pt x="5537" y="6577"/>
                      <a:pt x="5479" y="6591"/>
                      <a:pt x="5534" y="6606"/>
                    </a:cubicBezTo>
                    <a:cubicBezTo>
                      <a:pt x="5580" y="6572"/>
                      <a:pt x="5496" y="6573"/>
                      <a:pt x="5582" y="6573"/>
                    </a:cubicBezTo>
                    <a:lnTo>
                      <a:pt x="5590" y="6622"/>
                    </a:lnTo>
                    <a:cubicBezTo>
                      <a:pt x="5571" y="6627"/>
                      <a:pt x="5581" y="6622"/>
                      <a:pt x="5564" y="6632"/>
                    </a:cubicBezTo>
                    <a:cubicBezTo>
                      <a:pt x="5549" y="6639"/>
                      <a:pt x="5558" y="6621"/>
                      <a:pt x="5550" y="6646"/>
                    </a:cubicBezTo>
                    <a:lnTo>
                      <a:pt x="5615" y="6646"/>
                    </a:lnTo>
                    <a:lnTo>
                      <a:pt x="5597" y="6590"/>
                    </a:lnTo>
                    <a:cubicBezTo>
                      <a:pt x="5642" y="6621"/>
                      <a:pt x="5595" y="6649"/>
                      <a:pt x="5655" y="6654"/>
                    </a:cubicBezTo>
                    <a:cubicBezTo>
                      <a:pt x="5666" y="6610"/>
                      <a:pt x="5664" y="6623"/>
                      <a:pt x="5631" y="6622"/>
                    </a:cubicBezTo>
                    <a:lnTo>
                      <a:pt x="5631" y="6606"/>
                    </a:lnTo>
                    <a:cubicBezTo>
                      <a:pt x="5655" y="6596"/>
                      <a:pt x="5635" y="6608"/>
                      <a:pt x="5643" y="6590"/>
                    </a:cubicBezTo>
                    <a:lnTo>
                      <a:pt x="5662" y="6561"/>
                    </a:lnTo>
                    <a:cubicBezTo>
                      <a:pt x="5675" y="6550"/>
                      <a:pt x="5653" y="6558"/>
                      <a:pt x="5679" y="6549"/>
                    </a:cubicBezTo>
                    <a:cubicBezTo>
                      <a:pt x="5681" y="6563"/>
                      <a:pt x="5681" y="6575"/>
                      <a:pt x="5686" y="6583"/>
                    </a:cubicBezTo>
                    <a:cubicBezTo>
                      <a:pt x="5700" y="6605"/>
                      <a:pt x="5672" y="6593"/>
                      <a:pt x="5712" y="6598"/>
                    </a:cubicBezTo>
                    <a:cubicBezTo>
                      <a:pt x="5710" y="6599"/>
                      <a:pt x="5708" y="6598"/>
                      <a:pt x="5707" y="6601"/>
                    </a:cubicBezTo>
                    <a:cubicBezTo>
                      <a:pt x="5706" y="6605"/>
                      <a:pt x="5687" y="6608"/>
                      <a:pt x="5679" y="6630"/>
                    </a:cubicBezTo>
                    <a:cubicBezTo>
                      <a:pt x="5752" y="6611"/>
                      <a:pt x="5654" y="6615"/>
                      <a:pt x="5745" y="6625"/>
                    </a:cubicBezTo>
                    <a:lnTo>
                      <a:pt x="5789" y="6621"/>
                    </a:lnTo>
                    <a:cubicBezTo>
                      <a:pt x="5791" y="6620"/>
                      <a:pt x="5793" y="6620"/>
                      <a:pt x="5795" y="6620"/>
                    </a:cubicBezTo>
                    <a:cubicBezTo>
                      <a:pt x="5797" y="6620"/>
                      <a:pt x="5799" y="6620"/>
                      <a:pt x="5801" y="6619"/>
                    </a:cubicBezTo>
                    <a:cubicBezTo>
                      <a:pt x="5835" y="6612"/>
                      <a:pt x="5834" y="6591"/>
                      <a:pt x="5785" y="6590"/>
                    </a:cubicBezTo>
                    <a:cubicBezTo>
                      <a:pt x="5801" y="6579"/>
                      <a:pt x="5769" y="6589"/>
                      <a:pt x="5807" y="6580"/>
                    </a:cubicBezTo>
                    <a:cubicBezTo>
                      <a:pt x="5822" y="6576"/>
                      <a:pt x="5815" y="6577"/>
                      <a:pt x="5831" y="6578"/>
                    </a:cubicBezTo>
                    <a:cubicBezTo>
                      <a:pt x="5865" y="6580"/>
                      <a:pt x="5858" y="6589"/>
                      <a:pt x="5890" y="6573"/>
                    </a:cubicBezTo>
                    <a:cubicBezTo>
                      <a:pt x="5906" y="6614"/>
                      <a:pt x="5894" y="6578"/>
                      <a:pt x="5918" y="6586"/>
                    </a:cubicBezTo>
                    <a:cubicBezTo>
                      <a:pt x="5946" y="6595"/>
                      <a:pt x="5918" y="6583"/>
                      <a:pt x="5927" y="6591"/>
                    </a:cubicBezTo>
                    <a:cubicBezTo>
                      <a:pt x="5928" y="6592"/>
                      <a:pt x="5929" y="6594"/>
                      <a:pt x="5930" y="6595"/>
                    </a:cubicBezTo>
                    <a:lnTo>
                      <a:pt x="5939" y="6606"/>
                    </a:lnTo>
                    <a:cubicBezTo>
                      <a:pt x="5967" y="6598"/>
                      <a:pt x="5957" y="6603"/>
                      <a:pt x="5971" y="6581"/>
                    </a:cubicBezTo>
                    <a:lnTo>
                      <a:pt x="5947" y="6581"/>
                    </a:lnTo>
                    <a:lnTo>
                      <a:pt x="5947" y="6557"/>
                    </a:lnTo>
                    <a:cubicBezTo>
                      <a:pt x="6006" y="6562"/>
                      <a:pt x="5989" y="6573"/>
                      <a:pt x="6020" y="6581"/>
                    </a:cubicBezTo>
                    <a:lnTo>
                      <a:pt x="6117" y="6525"/>
                    </a:lnTo>
                    <a:cubicBezTo>
                      <a:pt x="6123" y="6538"/>
                      <a:pt x="6125" y="6510"/>
                      <a:pt x="6117" y="6549"/>
                    </a:cubicBezTo>
                    <a:lnTo>
                      <a:pt x="6156" y="6515"/>
                    </a:lnTo>
                    <a:cubicBezTo>
                      <a:pt x="6142" y="6582"/>
                      <a:pt x="6126" y="6518"/>
                      <a:pt x="6141" y="6581"/>
                    </a:cubicBezTo>
                    <a:lnTo>
                      <a:pt x="6166" y="6533"/>
                    </a:lnTo>
                    <a:cubicBezTo>
                      <a:pt x="6181" y="6555"/>
                      <a:pt x="6180" y="6551"/>
                      <a:pt x="6174" y="6581"/>
                    </a:cubicBezTo>
                    <a:cubicBezTo>
                      <a:pt x="6211" y="6571"/>
                      <a:pt x="6186" y="6582"/>
                      <a:pt x="6193" y="6562"/>
                    </a:cubicBezTo>
                    <a:cubicBezTo>
                      <a:pt x="6196" y="6556"/>
                      <a:pt x="6188" y="6544"/>
                      <a:pt x="6214" y="6537"/>
                    </a:cubicBezTo>
                    <a:lnTo>
                      <a:pt x="6246" y="6532"/>
                    </a:lnTo>
                    <a:cubicBezTo>
                      <a:pt x="6268" y="6527"/>
                      <a:pt x="6259" y="6525"/>
                      <a:pt x="6295" y="6525"/>
                    </a:cubicBezTo>
                    <a:lnTo>
                      <a:pt x="6295" y="6557"/>
                    </a:lnTo>
                    <a:cubicBezTo>
                      <a:pt x="6344" y="6553"/>
                      <a:pt x="6312" y="6540"/>
                      <a:pt x="6355" y="6519"/>
                    </a:cubicBezTo>
                    <a:cubicBezTo>
                      <a:pt x="6367" y="6514"/>
                      <a:pt x="6352" y="6519"/>
                      <a:pt x="6365" y="6516"/>
                    </a:cubicBezTo>
                    <a:cubicBezTo>
                      <a:pt x="6377" y="6514"/>
                      <a:pt x="6369" y="6515"/>
                      <a:pt x="6379" y="6516"/>
                    </a:cubicBezTo>
                    <a:lnTo>
                      <a:pt x="6389" y="6519"/>
                    </a:lnTo>
                    <a:cubicBezTo>
                      <a:pt x="6425" y="6525"/>
                      <a:pt x="6395" y="6509"/>
                      <a:pt x="6427" y="6523"/>
                    </a:cubicBezTo>
                    <a:cubicBezTo>
                      <a:pt x="6461" y="6538"/>
                      <a:pt x="6420" y="6545"/>
                      <a:pt x="6473" y="6549"/>
                    </a:cubicBezTo>
                    <a:cubicBezTo>
                      <a:pt x="6464" y="6512"/>
                      <a:pt x="6440" y="6519"/>
                      <a:pt x="6460" y="6514"/>
                    </a:cubicBezTo>
                    <a:cubicBezTo>
                      <a:pt x="6525" y="6498"/>
                      <a:pt x="6443" y="6525"/>
                      <a:pt x="6492" y="6517"/>
                    </a:cubicBezTo>
                    <a:cubicBezTo>
                      <a:pt x="6573" y="6503"/>
                      <a:pt x="6494" y="6510"/>
                      <a:pt x="6538" y="6525"/>
                    </a:cubicBezTo>
                    <a:cubicBezTo>
                      <a:pt x="6562" y="6489"/>
                      <a:pt x="6602" y="6495"/>
                      <a:pt x="6639" y="6487"/>
                    </a:cubicBezTo>
                    <a:cubicBezTo>
                      <a:pt x="6664" y="6481"/>
                      <a:pt x="6638" y="6477"/>
                      <a:pt x="6684" y="6476"/>
                    </a:cubicBezTo>
                    <a:cubicBezTo>
                      <a:pt x="6681" y="6438"/>
                      <a:pt x="6674" y="6460"/>
                      <a:pt x="6684" y="6436"/>
                    </a:cubicBezTo>
                    <a:cubicBezTo>
                      <a:pt x="6709" y="6438"/>
                      <a:pt x="6699" y="6436"/>
                      <a:pt x="6716" y="6444"/>
                    </a:cubicBezTo>
                    <a:cubicBezTo>
                      <a:pt x="6701" y="6467"/>
                      <a:pt x="6700" y="6455"/>
                      <a:pt x="6692" y="6484"/>
                    </a:cubicBezTo>
                    <a:cubicBezTo>
                      <a:pt x="6748" y="6480"/>
                      <a:pt x="6733" y="6478"/>
                      <a:pt x="6749" y="6444"/>
                    </a:cubicBezTo>
                    <a:lnTo>
                      <a:pt x="6762" y="6461"/>
                    </a:lnTo>
                    <a:cubicBezTo>
                      <a:pt x="6763" y="6462"/>
                      <a:pt x="6764" y="6464"/>
                      <a:pt x="6764" y="6465"/>
                    </a:cubicBezTo>
                    <a:cubicBezTo>
                      <a:pt x="6776" y="6479"/>
                      <a:pt x="6781" y="6482"/>
                      <a:pt x="6806" y="6484"/>
                    </a:cubicBezTo>
                    <a:lnTo>
                      <a:pt x="6815" y="6452"/>
                    </a:lnTo>
                    <a:cubicBezTo>
                      <a:pt x="6838" y="6468"/>
                      <a:pt x="6837" y="6462"/>
                      <a:pt x="6838" y="6500"/>
                    </a:cubicBezTo>
                    <a:lnTo>
                      <a:pt x="6854" y="6500"/>
                    </a:lnTo>
                    <a:cubicBezTo>
                      <a:pt x="6859" y="6487"/>
                      <a:pt x="6852" y="6486"/>
                      <a:pt x="6883" y="6483"/>
                    </a:cubicBezTo>
                    <a:cubicBezTo>
                      <a:pt x="6931" y="6477"/>
                      <a:pt x="6908" y="6472"/>
                      <a:pt x="6929" y="6468"/>
                    </a:cubicBezTo>
                    <a:cubicBezTo>
                      <a:pt x="6930" y="6468"/>
                      <a:pt x="6933" y="6468"/>
                      <a:pt x="6934" y="6468"/>
                    </a:cubicBezTo>
                    <a:cubicBezTo>
                      <a:pt x="7000" y="6465"/>
                      <a:pt x="6963" y="6452"/>
                      <a:pt x="7018" y="6457"/>
                    </a:cubicBezTo>
                    <a:cubicBezTo>
                      <a:pt x="7020" y="6457"/>
                      <a:pt x="7022" y="6457"/>
                      <a:pt x="7024" y="6457"/>
                    </a:cubicBezTo>
                    <a:lnTo>
                      <a:pt x="7034" y="6460"/>
                    </a:lnTo>
                    <a:cubicBezTo>
                      <a:pt x="7072" y="6467"/>
                      <a:pt x="7090" y="6438"/>
                      <a:pt x="7162" y="6439"/>
                    </a:cubicBezTo>
                    <a:cubicBezTo>
                      <a:pt x="7195" y="6439"/>
                      <a:pt x="7186" y="6425"/>
                      <a:pt x="7195" y="6452"/>
                    </a:cubicBezTo>
                    <a:lnTo>
                      <a:pt x="7211" y="6436"/>
                    </a:lnTo>
                    <a:cubicBezTo>
                      <a:pt x="7261" y="6460"/>
                      <a:pt x="7256" y="6451"/>
                      <a:pt x="7305" y="6447"/>
                    </a:cubicBezTo>
                    <a:cubicBezTo>
                      <a:pt x="7323" y="6445"/>
                      <a:pt x="7326" y="6443"/>
                      <a:pt x="7347" y="6445"/>
                    </a:cubicBezTo>
                    <a:cubicBezTo>
                      <a:pt x="7396" y="6449"/>
                      <a:pt x="7374" y="6456"/>
                      <a:pt x="7428" y="6443"/>
                    </a:cubicBezTo>
                    <a:cubicBezTo>
                      <a:pt x="7463" y="6435"/>
                      <a:pt x="7460" y="6450"/>
                      <a:pt x="7507" y="6440"/>
                    </a:cubicBezTo>
                    <a:cubicBezTo>
                      <a:pt x="7507" y="6439"/>
                      <a:pt x="7514" y="6436"/>
                      <a:pt x="7523" y="6435"/>
                    </a:cubicBezTo>
                    <a:cubicBezTo>
                      <a:pt x="7555" y="6431"/>
                      <a:pt x="7523" y="6443"/>
                      <a:pt x="7570" y="6439"/>
                    </a:cubicBezTo>
                    <a:cubicBezTo>
                      <a:pt x="7598" y="6437"/>
                      <a:pt x="7639" y="6438"/>
                      <a:pt x="7664" y="6435"/>
                    </a:cubicBezTo>
                    <a:cubicBezTo>
                      <a:pt x="7704" y="6430"/>
                      <a:pt x="7678" y="6429"/>
                      <a:pt x="7701" y="6425"/>
                    </a:cubicBezTo>
                    <a:cubicBezTo>
                      <a:pt x="7742" y="6418"/>
                      <a:pt x="7710" y="6450"/>
                      <a:pt x="7811" y="6420"/>
                    </a:cubicBezTo>
                    <a:cubicBezTo>
                      <a:pt x="7852" y="6408"/>
                      <a:pt x="7859" y="6419"/>
                      <a:pt x="7887" y="6414"/>
                    </a:cubicBezTo>
                    <a:cubicBezTo>
                      <a:pt x="7940" y="6406"/>
                      <a:pt x="7915" y="6402"/>
                      <a:pt x="7951" y="6409"/>
                    </a:cubicBezTo>
                    <a:lnTo>
                      <a:pt x="8280" y="6371"/>
                    </a:lnTo>
                    <a:cubicBezTo>
                      <a:pt x="8298" y="6368"/>
                      <a:pt x="8280" y="6370"/>
                      <a:pt x="8295" y="6369"/>
                    </a:cubicBezTo>
                    <a:cubicBezTo>
                      <a:pt x="8328" y="6367"/>
                      <a:pt x="8361" y="6368"/>
                      <a:pt x="8385" y="6347"/>
                    </a:cubicBezTo>
                    <a:cubicBezTo>
                      <a:pt x="8417" y="6370"/>
                      <a:pt x="8386" y="6359"/>
                      <a:pt x="8418" y="6371"/>
                    </a:cubicBezTo>
                    <a:cubicBezTo>
                      <a:pt x="8456" y="6338"/>
                      <a:pt x="8435" y="6355"/>
                      <a:pt x="8474" y="6351"/>
                    </a:cubicBezTo>
                    <a:cubicBezTo>
                      <a:pt x="8513" y="6347"/>
                      <a:pt x="8501" y="6332"/>
                      <a:pt x="8536" y="6334"/>
                    </a:cubicBezTo>
                    <a:cubicBezTo>
                      <a:pt x="8577" y="6336"/>
                      <a:pt x="8642" y="6344"/>
                      <a:pt x="8686" y="6332"/>
                    </a:cubicBezTo>
                    <a:cubicBezTo>
                      <a:pt x="8805" y="6300"/>
                      <a:pt x="8886" y="6309"/>
                      <a:pt x="8930" y="6296"/>
                    </a:cubicBezTo>
                    <a:cubicBezTo>
                      <a:pt x="8950" y="6290"/>
                      <a:pt x="8946" y="6300"/>
                      <a:pt x="8953" y="6274"/>
                    </a:cubicBezTo>
                    <a:cubicBezTo>
                      <a:pt x="9044" y="6274"/>
                      <a:pt x="8999" y="6296"/>
                      <a:pt x="9085" y="6268"/>
                    </a:cubicBezTo>
                    <a:lnTo>
                      <a:pt x="9268" y="6251"/>
                    </a:lnTo>
                    <a:cubicBezTo>
                      <a:pt x="9308" y="6254"/>
                      <a:pt x="9275" y="6264"/>
                      <a:pt x="9314" y="6246"/>
                    </a:cubicBezTo>
                    <a:cubicBezTo>
                      <a:pt x="9352" y="6230"/>
                      <a:pt x="9353" y="6243"/>
                      <a:pt x="9389" y="6239"/>
                    </a:cubicBezTo>
                    <a:lnTo>
                      <a:pt x="9484" y="6221"/>
                    </a:lnTo>
                    <a:cubicBezTo>
                      <a:pt x="9493" y="6219"/>
                      <a:pt x="9489" y="6220"/>
                      <a:pt x="9499" y="6218"/>
                    </a:cubicBezTo>
                    <a:lnTo>
                      <a:pt x="9613" y="6200"/>
                    </a:lnTo>
                    <a:cubicBezTo>
                      <a:pt x="9682" y="6204"/>
                      <a:pt x="9642" y="6171"/>
                      <a:pt x="9723" y="6200"/>
                    </a:cubicBezTo>
                    <a:cubicBezTo>
                      <a:pt x="9744" y="6207"/>
                      <a:pt x="9879" y="6198"/>
                      <a:pt x="9913" y="6189"/>
                    </a:cubicBezTo>
                    <a:lnTo>
                      <a:pt x="9951" y="6182"/>
                    </a:lnTo>
                    <a:cubicBezTo>
                      <a:pt x="10129" y="6191"/>
                      <a:pt x="10049" y="6166"/>
                      <a:pt x="10132" y="6132"/>
                    </a:cubicBezTo>
                    <a:cubicBezTo>
                      <a:pt x="10191" y="6107"/>
                      <a:pt x="10191" y="6141"/>
                      <a:pt x="10226" y="6150"/>
                    </a:cubicBezTo>
                    <a:lnTo>
                      <a:pt x="10297" y="6154"/>
                    </a:lnTo>
                    <a:cubicBezTo>
                      <a:pt x="10297" y="6154"/>
                      <a:pt x="10321" y="6152"/>
                      <a:pt x="10322" y="6152"/>
                    </a:cubicBezTo>
                    <a:lnTo>
                      <a:pt x="10322" y="6128"/>
                    </a:lnTo>
                    <a:lnTo>
                      <a:pt x="10289" y="6128"/>
                    </a:lnTo>
                    <a:cubicBezTo>
                      <a:pt x="10293" y="6093"/>
                      <a:pt x="10287" y="6115"/>
                      <a:pt x="10338" y="6103"/>
                    </a:cubicBezTo>
                    <a:cubicBezTo>
                      <a:pt x="10338" y="6136"/>
                      <a:pt x="10335" y="6130"/>
                      <a:pt x="10346" y="6152"/>
                    </a:cubicBezTo>
                    <a:cubicBezTo>
                      <a:pt x="10388" y="6149"/>
                      <a:pt x="10419" y="6149"/>
                      <a:pt x="10398" y="6109"/>
                    </a:cubicBezTo>
                    <a:cubicBezTo>
                      <a:pt x="10398" y="6108"/>
                      <a:pt x="10396" y="6105"/>
                      <a:pt x="10395" y="6103"/>
                    </a:cubicBezTo>
                    <a:cubicBezTo>
                      <a:pt x="10428" y="6101"/>
                      <a:pt x="10423" y="6093"/>
                      <a:pt x="10466" y="6096"/>
                    </a:cubicBezTo>
                    <a:cubicBezTo>
                      <a:pt x="10501" y="6099"/>
                      <a:pt x="10489" y="6101"/>
                      <a:pt x="10532" y="6095"/>
                    </a:cubicBezTo>
                    <a:cubicBezTo>
                      <a:pt x="10620" y="6083"/>
                      <a:pt x="10598" y="6095"/>
                      <a:pt x="10654" y="6047"/>
                    </a:cubicBezTo>
                    <a:cubicBezTo>
                      <a:pt x="10713" y="6062"/>
                      <a:pt x="10676" y="6066"/>
                      <a:pt x="10748" y="6052"/>
                    </a:cubicBezTo>
                    <a:cubicBezTo>
                      <a:pt x="10800" y="6042"/>
                      <a:pt x="10798" y="6060"/>
                      <a:pt x="10867" y="6038"/>
                    </a:cubicBezTo>
                    <a:lnTo>
                      <a:pt x="10910" y="6029"/>
                    </a:lnTo>
                    <a:cubicBezTo>
                      <a:pt x="10912" y="6029"/>
                      <a:pt x="10918" y="6031"/>
                      <a:pt x="10920" y="6032"/>
                    </a:cubicBezTo>
                    <a:cubicBezTo>
                      <a:pt x="10968" y="6044"/>
                      <a:pt x="10954" y="6033"/>
                      <a:pt x="10994" y="6022"/>
                    </a:cubicBezTo>
                    <a:cubicBezTo>
                      <a:pt x="11001" y="6047"/>
                      <a:pt x="10994" y="6040"/>
                      <a:pt x="11019" y="6047"/>
                    </a:cubicBezTo>
                    <a:lnTo>
                      <a:pt x="11019" y="6014"/>
                    </a:lnTo>
                    <a:cubicBezTo>
                      <a:pt x="11037" y="6027"/>
                      <a:pt x="11029" y="6016"/>
                      <a:pt x="11035" y="6039"/>
                    </a:cubicBezTo>
                    <a:cubicBezTo>
                      <a:pt x="11077" y="6007"/>
                      <a:pt x="11055" y="6023"/>
                      <a:pt x="11078" y="6024"/>
                    </a:cubicBezTo>
                    <a:lnTo>
                      <a:pt x="11097" y="6020"/>
                    </a:lnTo>
                    <a:cubicBezTo>
                      <a:pt x="11099" y="6020"/>
                      <a:pt x="11101" y="6018"/>
                      <a:pt x="11103" y="6018"/>
                    </a:cubicBezTo>
                    <a:cubicBezTo>
                      <a:pt x="11183" y="5993"/>
                      <a:pt x="11256" y="6024"/>
                      <a:pt x="11262" y="5974"/>
                    </a:cubicBezTo>
                    <a:cubicBezTo>
                      <a:pt x="11299" y="5994"/>
                      <a:pt x="11295" y="5999"/>
                      <a:pt x="11341" y="5989"/>
                    </a:cubicBezTo>
                    <a:cubicBezTo>
                      <a:pt x="11473" y="5959"/>
                      <a:pt x="11461" y="5977"/>
                      <a:pt x="11527" y="5967"/>
                    </a:cubicBezTo>
                    <a:cubicBezTo>
                      <a:pt x="11556" y="5962"/>
                      <a:pt x="11590" y="5949"/>
                      <a:pt x="11634" y="5949"/>
                    </a:cubicBezTo>
                    <a:lnTo>
                      <a:pt x="11634" y="5909"/>
                    </a:lnTo>
                    <a:cubicBezTo>
                      <a:pt x="11676" y="5909"/>
                      <a:pt x="11682" y="5906"/>
                      <a:pt x="11691" y="5941"/>
                    </a:cubicBezTo>
                    <a:cubicBezTo>
                      <a:pt x="11740" y="5941"/>
                      <a:pt x="11784" y="5940"/>
                      <a:pt x="11825" y="5921"/>
                    </a:cubicBezTo>
                    <a:cubicBezTo>
                      <a:pt x="11852" y="5909"/>
                      <a:pt x="11845" y="5907"/>
                      <a:pt x="11869" y="5901"/>
                    </a:cubicBezTo>
                    <a:lnTo>
                      <a:pt x="11887" y="5924"/>
                    </a:lnTo>
                    <a:cubicBezTo>
                      <a:pt x="11978" y="5907"/>
                      <a:pt x="11942" y="5922"/>
                      <a:pt x="11969" y="5911"/>
                    </a:cubicBezTo>
                    <a:cubicBezTo>
                      <a:pt x="11985" y="5904"/>
                      <a:pt x="11988" y="5889"/>
                      <a:pt x="12048" y="5860"/>
                    </a:cubicBezTo>
                    <a:cubicBezTo>
                      <a:pt x="12040" y="5890"/>
                      <a:pt x="12039" y="5871"/>
                      <a:pt x="12031" y="5901"/>
                    </a:cubicBezTo>
                    <a:cubicBezTo>
                      <a:pt x="12033" y="5900"/>
                      <a:pt x="12036" y="5896"/>
                      <a:pt x="12037" y="5898"/>
                    </a:cubicBezTo>
                    <a:lnTo>
                      <a:pt x="12068" y="5890"/>
                    </a:lnTo>
                    <a:cubicBezTo>
                      <a:pt x="12128" y="5906"/>
                      <a:pt x="12027" y="5912"/>
                      <a:pt x="12178" y="5894"/>
                    </a:cubicBezTo>
                    <a:lnTo>
                      <a:pt x="12213" y="5888"/>
                    </a:lnTo>
                    <a:cubicBezTo>
                      <a:pt x="12277" y="5872"/>
                      <a:pt x="12288" y="5888"/>
                      <a:pt x="12341" y="5879"/>
                    </a:cubicBezTo>
                    <a:cubicBezTo>
                      <a:pt x="12456" y="5860"/>
                      <a:pt x="12443" y="5882"/>
                      <a:pt x="12453" y="5844"/>
                    </a:cubicBezTo>
                    <a:lnTo>
                      <a:pt x="12469" y="5844"/>
                    </a:lnTo>
                    <a:cubicBezTo>
                      <a:pt x="12478" y="5867"/>
                      <a:pt x="12458" y="5858"/>
                      <a:pt x="12506" y="5863"/>
                    </a:cubicBezTo>
                    <a:cubicBezTo>
                      <a:pt x="12518" y="5865"/>
                      <a:pt x="12534" y="5866"/>
                      <a:pt x="12557" y="5860"/>
                    </a:cubicBezTo>
                    <a:cubicBezTo>
                      <a:pt x="12588" y="5851"/>
                      <a:pt x="12578" y="5841"/>
                      <a:pt x="12631" y="5842"/>
                    </a:cubicBezTo>
                    <a:cubicBezTo>
                      <a:pt x="12650" y="5843"/>
                      <a:pt x="12629" y="5842"/>
                      <a:pt x="12644" y="5844"/>
                    </a:cubicBezTo>
                    <a:cubicBezTo>
                      <a:pt x="12658" y="5846"/>
                      <a:pt x="12635" y="5849"/>
                      <a:pt x="12666" y="5846"/>
                    </a:cubicBezTo>
                    <a:cubicBezTo>
                      <a:pt x="12698" y="5844"/>
                      <a:pt x="12691" y="5840"/>
                      <a:pt x="12716" y="5831"/>
                    </a:cubicBezTo>
                    <a:cubicBezTo>
                      <a:pt x="12751" y="5818"/>
                      <a:pt x="12737" y="5825"/>
                      <a:pt x="12761" y="5824"/>
                    </a:cubicBezTo>
                    <a:lnTo>
                      <a:pt x="12809" y="5812"/>
                    </a:lnTo>
                    <a:cubicBezTo>
                      <a:pt x="12827" y="5819"/>
                      <a:pt x="12813" y="5816"/>
                      <a:pt x="12823" y="5823"/>
                    </a:cubicBezTo>
                    <a:cubicBezTo>
                      <a:pt x="12839" y="5835"/>
                      <a:pt x="12837" y="5838"/>
                      <a:pt x="12871" y="5825"/>
                    </a:cubicBezTo>
                    <a:cubicBezTo>
                      <a:pt x="12919" y="5807"/>
                      <a:pt x="12897" y="5807"/>
                      <a:pt x="12914" y="5771"/>
                    </a:cubicBezTo>
                    <a:lnTo>
                      <a:pt x="12955" y="5771"/>
                    </a:lnTo>
                    <a:cubicBezTo>
                      <a:pt x="12957" y="5799"/>
                      <a:pt x="12961" y="5801"/>
                      <a:pt x="12971" y="5820"/>
                    </a:cubicBezTo>
                    <a:cubicBezTo>
                      <a:pt x="13041" y="5820"/>
                      <a:pt x="12990" y="5802"/>
                      <a:pt x="13123" y="5806"/>
                    </a:cubicBezTo>
                    <a:cubicBezTo>
                      <a:pt x="13153" y="5806"/>
                      <a:pt x="13164" y="5797"/>
                      <a:pt x="13194" y="5791"/>
                    </a:cubicBezTo>
                    <a:cubicBezTo>
                      <a:pt x="13215" y="5787"/>
                      <a:pt x="13226" y="5790"/>
                      <a:pt x="13240" y="5794"/>
                    </a:cubicBezTo>
                    <a:cubicBezTo>
                      <a:pt x="13303" y="5809"/>
                      <a:pt x="13288" y="5796"/>
                      <a:pt x="13326" y="5786"/>
                    </a:cubicBezTo>
                    <a:cubicBezTo>
                      <a:pt x="13359" y="5777"/>
                      <a:pt x="13328" y="5785"/>
                      <a:pt x="13364" y="5791"/>
                    </a:cubicBezTo>
                    <a:cubicBezTo>
                      <a:pt x="13413" y="5801"/>
                      <a:pt x="13430" y="5760"/>
                      <a:pt x="13469" y="5776"/>
                    </a:cubicBezTo>
                    <a:cubicBezTo>
                      <a:pt x="13510" y="5793"/>
                      <a:pt x="13468" y="5786"/>
                      <a:pt x="13525" y="5777"/>
                    </a:cubicBezTo>
                    <a:cubicBezTo>
                      <a:pt x="13554" y="5772"/>
                      <a:pt x="13523" y="5776"/>
                      <a:pt x="13548" y="5776"/>
                    </a:cubicBezTo>
                    <a:lnTo>
                      <a:pt x="13644" y="5779"/>
                    </a:lnTo>
                    <a:cubicBezTo>
                      <a:pt x="13649" y="5726"/>
                      <a:pt x="13681" y="5765"/>
                      <a:pt x="13716" y="5739"/>
                    </a:cubicBezTo>
                    <a:cubicBezTo>
                      <a:pt x="13739" y="5721"/>
                      <a:pt x="13730" y="5743"/>
                      <a:pt x="13733" y="5706"/>
                    </a:cubicBezTo>
                    <a:cubicBezTo>
                      <a:pt x="13697" y="5706"/>
                      <a:pt x="13669" y="5715"/>
                      <a:pt x="13647" y="5711"/>
                    </a:cubicBezTo>
                    <a:cubicBezTo>
                      <a:pt x="13617" y="5707"/>
                      <a:pt x="13606" y="5693"/>
                      <a:pt x="13571" y="5690"/>
                    </a:cubicBezTo>
                    <a:cubicBezTo>
                      <a:pt x="13570" y="5736"/>
                      <a:pt x="13565" y="5727"/>
                      <a:pt x="13530" y="5724"/>
                    </a:cubicBezTo>
                    <a:cubicBezTo>
                      <a:pt x="13486" y="5721"/>
                      <a:pt x="13472" y="5730"/>
                      <a:pt x="13448" y="5730"/>
                    </a:cubicBezTo>
                    <a:cubicBezTo>
                      <a:pt x="13405" y="5730"/>
                      <a:pt x="13427" y="5709"/>
                      <a:pt x="13384" y="5708"/>
                    </a:cubicBezTo>
                    <a:cubicBezTo>
                      <a:pt x="13352" y="5708"/>
                      <a:pt x="13362" y="5723"/>
                      <a:pt x="13320" y="5715"/>
                    </a:cubicBezTo>
                    <a:cubicBezTo>
                      <a:pt x="13327" y="5745"/>
                      <a:pt x="13337" y="5749"/>
                      <a:pt x="13328" y="5771"/>
                    </a:cubicBezTo>
                    <a:cubicBezTo>
                      <a:pt x="13291" y="5786"/>
                      <a:pt x="13333" y="5760"/>
                      <a:pt x="13279" y="5771"/>
                    </a:cubicBezTo>
                    <a:lnTo>
                      <a:pt x="13279" y="5739"/>
                    </a:lnTo>
                    <a:cubicBezTo>
                      <a:pt x="13324" y="5727"/>
                      <a:pt x="13301" y="5713"/>
                      <a:pt x="13278" y="5720"/>
                    </a:cubicBezTo>
                    <a:cubicBezTo>
                      <a:pt x="13269" y="5723"/>
                      <a:pt x="13271" y="5731"/>
                      <a:pt x="13244" y="5735"/>
                    </a:cubicBezTo>
                    <a:lnTo>
                      <a:pt x="13222" y="5731"/>
                    </a:lnTo>
                    <a:lnTo>
                      <a:pt x="13213" y="5715"/>
                    </a:lnTo>
                    <a:cubicBezTo>
                      <a:pt x="13149" y="5716"/>
                      <a:pt x="13218" y="5729"/>
                      <a:pt x="13147" y="5718"/>
                    </a:cubicBezTo>
                    <a:cubicBezTo>
                      <a:pt x="13124" y="5714"/>
                      <a:pt x="13094" y="5723"/>
                      <a:pt x="13066" y="5726"/>
                    </a:cubicBezTo>
                    <a:cubicBezTo>
                      <a:pt x="13013" y="5733"/>
                      <a:pt x="12964" y="5718"/>
                      <a:pt x="12918" y="5734"/>
                    </a:cubicBezTo>
                    <a:cubicBezTo>
                      <a:pt x="12862" y="5754"/>
                      <a:pt x="12902" y="5719"/>
                      <a:pt x="12836" y="5734"/>
                    </a:cubicBezTo>
                    <a:lnTo>
                      <a:pt x="12720" y="5764"/>
                    </a:lnTo>
                    <a:cubicBezTo>
                      <a:pt x="12682" y="5760"/>
                      <a:pt x="12701" y="5746"/>
                      <a:pt x="12673" y="5743"/>
                    </a:cubicBezTo>
                    <a:cubicBezTo>
                      <a:pt x="12672" y="5743"/>
                      <a:pt x="12652" y="5746"/>
                      <a:pt x="12647" y="5747"/>
                    </a:cubicBezTo>
                    <a:cubicBezTo>
                      <a:pt x="12662" y="5760"/>
                      <a:pt x="12648" y="5749"/>
                      <a:pt x="12667" y="5760"/>
                    </a:cubicBezTo>
                    <a:cubicBezTo>
                      <a:pt x="12668" y="5761"/>
                      <a:pt x="12670" y="5762"/>
                      <a:pt x="12672" y="5763"/>
                    </a:cubicBezTo>
                    <a:lnTo>
                      <a:pt x="12688" y="5771"/>
                    </a:lnTo>
                    <a:cubicBezTo>
                      <a:pt x="12626" y="5771"/>
                      <a:pt x="12648" y="5755"/>
                      <a:pt x="12598" y="5755"/>
                    </a:cubicBezTo>
                    <a:cubicBezTo>
                      <a:pt x="12588" y="5746"/>
                      <a:pt x="12609" y="5745"/>
                      <a:pt x="12565" y="5747"/>
                    </a:cubicBezTo>
                    <a:lnTo>
                      <a:pt x="12551" y="5746"/>
                    </a:lnTo>
                    <a:cubicBezTo>
                      <a:pt x="12518" y="5737"/>
                      <a:pt x="12545" y="5742"/>
                      <a:pt x="12527" y="5737"/>
                    </a:cubicBezTo>
                    <a:cubicBezTo>
                      <a:pt x="12457" y="5715"/>
                      <a:pt x="12491" y="5778"/>
                      <a:pt x="12420" y="5731"/>
                    </a:cubicBezTo>
                    <a:cubicBezTo>
                      <a:pt x="12454" y="5685"/>
                      <a:pt x="12486" y="5741"/>
                      <a:pt x="12501" y="5682"/>
                    </a:cubicBezTo>
                    <a:cubicBezTo>
                      <a:pt x="12526" y="5684"/>
                      <a:pt x="12540" y="5690"/>
                      <a:pt x="12558" y="5698"/>
                    </a:cubicBezTo>
                    <a:lnTo>
                      <a:pt x="12558" y="5666"/>
                    </a:lnTo>
                    <a:cubicBezTo>
                      <a:pt x="12625" y="5671"/>
                      <a:pt x="12570" y="5674"/>
                      <a:pt x="12622" y="5657"/>
                    </a:cubicBezTo>
                    <a:cubicBezTo>
                      <a:pt x="12650" y="5647"/>
                      <a:pt x="12648" y="5655"/>
                      <a:pt x="12654" y="5656"/>
                    </a:cubicBezTo>
                    <a:lnTo>
                      <a:pt x="12663" y="5658"/>
                    </a:lnTo>
                    <a:cubicBezTo>
                      <a:pt x="12695" y="5663"/>
                      <a:pt x="12760" y="5669"/>
                      <a:pt x="12798" y="5660"/>
                    </a:cubicBezTo>
                    <a:cubicBezTo>
                      <a:pt x="12844" y="5650"/>
                      <a:pt x="12855" y="5658"/>
                      <a:pt x="12897" y="5640"/>
                    </a:cubicBezTo>
                    <a:cubicBezTo>
                      <a:pt x="12955" y="5615"/>
                      <a:pt x="12954" y="5641"/>
                      <a:pt x="13050" y="5622"/>
                    </a:cubicBezTo>
                    <a:cubicBezTo>
                      <a:pt x="13077" y="5617"/>
                      <a:pt x="13061" y="5610"/>
                      <a:pt x="13092" y="5625"/>
                    </a:cubicBezTo>
                    <a:cubicBezTo>
                      <a:pt x="13104" y="5631"/>
                      <a:pt x="13098" y="5628"/>
                      <a:pt x="13109" y="5634"/>
                    </a:cubicBezTo>
                    <a:cubicBezTo>
                      <a:pt x="13165" y="5596"/>
                      <a:pt x="13233" y="5584"/>
                      <a:pt x="13295" y="5585"/>
                    </a:cubicBezTo>
                    <a:cubicBezTo>
                      <a:pt x="13330" y="5585"/>
                      <a:pt x="13380" y="5582"/>
                      <a:pt x="13401" y="5581"/>
                    </a:cubicBezTo>
                    <a:lnTo>
                      <a:pt x="13533" y="5578"/>
                    </a:lnTo>
                    <a:cubicBezTo>
                      <a:pt x="13600" y="5578"/>
                      <a:pt x="13542" y="5588"/>
                      <a:pt x="13625" y="5575"/>
                    </a:cubicBezTo>
                    <a:lnTo>
                      <a:pt x="13836" y="5559"/>
                    </a:lnTo>
                    <a:cubicBezTo>
                      <a:pt x="13844" y="5558"/>
                      <a:pt x="13855" y="5557"/>
                      <a:pt x="13860" y="5557"/>
                    </a:cubicBezTo>
                    <a:lnTo>
                      <a:pt x="14171" y="5528"/>
                    </a:lnTo>
                    <a:cubicBezTo>
                      <a:pt x="14237" y="5523"/>
                      <a:pt x="14204" y="5543"/>
                      <a:pt x="14312" y="5522"/>
                    </a:cubicBezTo>
                    <a:lnTo>
                      <a:pt x="14471" y="5513"/>
                    </a:lnTo>
                    <a:cubicBezTo>
                      <a:pt x="14516" y="5502"/>
                      <a:pt x="15104" y="5482"/>
                      <a:pt x="15223" y="5487"/>
                    </a:cubicBezTo>
                    <a:lnTo>
                      <a:pt x="15649" y="5477"/>
                    </a:lnTo>
                    <a:cubicBezTo>
                      <a:pt x="15716" y="5481"/>
                      <a:pt x="15841" y="5471"/>
                      <a:pt x="15863" y="5475"/>
                    </a:cubicBezTo>
                    <a:cubicBezTo>
                      <a:pt x="15918" y="5483"/>
                      <a:pt x="15930" y="5483"/>
                      <a:pt x="15990" y="5473"/>
                    </a:cubicBezTo>
                    <a:cubicBezTo>
                      <a:pt x="16043" y="5465"/>
                      <a:pt x="16010" y="5470"/>
                      <a:pt x="16091" y="5471"/>
                    </a:cubicBezTo>
                    <a:cubicBezTo>
                      <a:pt x="16102" y="5471"/>
                      <a:pt x="16111" y="5471"/>
                      <a:pt x="16122" y="5473"/>
                    </a:cubicBezTo>
                    <a:cubicBezTo>
                      <a:pt x="16184" y="5483"/>
                      <a:pt x="16116" y="5484"/>
                      <a:pt x="16183" y="5475"/>
                    </a:cubicBezTo>
                    <a:cubicBezTo>
                      <a:pt x="16213" y="5471"/>
                      <a:pt x="16213" y="5476"/>
                      <a:pt x="16220" y="5496"/>
                    </a:cubicBezTo>
                    <a:cubicBezTo>
                      <a:pt x="16267" y="5462"/>
                      <a:pt x="16199" y="5479"/>
                      <a:pt x="16280" y="5473"/>
                    </a:cubicBezTo>
                    <a:cubicBezTo>
                      <a:pt x="16335" y="5470"/>
                      <a:pt x="16278" y="5469"/>
                      <a:pt x="16317" y="5455"/>
                    </a:cubicBezTo>
                    <a:cubicBezTo>
                      <a:pt x="16344" y="5479"/>
                      <a:pt x="16336" y="5472"/>
                      <a:pt x="16377" y="5468"/>
                    </a:cubicBezTo>
                    <a:cubicBezTo>
                      <a:pt x="16434" y="5463"/>
                      <a:pt x="16458" y="5473"/>
                      <a:pt x="16512" y="5472"/>
                    </a:cubicBezTo>
                    <a:lnTo>
                      <a:pt x="16665" y="5470"/>
                    </a:lnTo>
                    <a:cubicBezTo>
                      <a:pt x="16703" y="5468"/>
                      <a:pt x="16826" y="5456"/>
                      <a:pt x="16860" y="5471"/>
                    </a:cubicBezTo>
                    <a:cubicBezTo>
                      <a:pt x="16844" y="5516"/>
                      <a:pt x="16828" y="5476"/>
                      <a:pt x="16811" y="5520"/>
                    </a:cubicBezTo>
                    <a:cubicBezTo>
                      <a:pt x="16833" y="5510"/>
                      <a:pt x="16820" y="5513"/>
                      <a:pt x="16852" y="5512"/>
                    </a:cubicBezTo>
                    <a:lnTo>
                      <a:pt x="16852" y="5520"/>
                    </a:lnTo>
                    <a:lnTo>
                      <a:pt x="16861" y="5513"/>
                    </a:lnTo>
                    <a:lnTo>
                      <a:pt x="16852" y="5512"/>
                    </a:lnTo>
                    <a:lnTo>
                      <a:pt x="16867" y="5494"/>
                    </a:lnTo>
                    <a:cubicBezTo>
                      <a:pt x="16878" y="5521"/>
                      <a:pt x="16851" y="5507"/>
                      <a:pt x="16892" y="5512"/>
                    </a:cubicBezTo>
                    <a:cubicBezTo>
                      <a:pt x="16884" y="5490"/>
                      <a:pt x="16892" y="5502"/>
                      <a:pt x="16892" y="5463"/>
                    </a:cubicBezTo>
                    <a:cubicBezTo>
                      <a:pt x="16912" y="5472"/>
                      <a:pt x="16910" y="5468"/>
                      <a:pt x="16929" y="5470"/>
                    </a:cubicBezTo>
                    <a:lnTo>
                      <a:pt x="17711" y="5447"/>
                    </a:lnTo>
                    <a:cubicBezTo>
                      <a:pt x="17676" y="5447"/>
                      <a:pt x="17641" y="5449"/>
                      <a:pt x="17606" y="5446"/>
                    </a:cubicBezTo>
                    <a:cubicBezTo>
                      <a:pt x="17561" y="5441"/>
                      <a:pt x="17561" y="5449"/>
                      <a:pt x="17508" y="5448"/>
                    </a:cubicBezTo>
                    <a:cubicBezTo>
                      <a:pt x="17470" y="5447"/>
                      <a:pt x="17455" y="5440"/>
                      <a:pt x="17412" y="5438"/>
                    </a:cubicBezTo>
                    <a:lnTo>
                      <a:pt x="17228" y="5436"/>
                    </a:lnTo>
                    <a:cubicBezTo>
                      <a:pt x="17136" y="5421"/>
                      <a:pt x="16997" y="5441"/>
                      <a:pt x="16929" y="5437"/>
                    </a:cubicBezTo>
                    <a:cubicBezTo>
                      <a:pt x="16794" y="5428"/>
                      <a:pt x="16909" y="5421"/>
                      <a:pt x="16804" y="5440"/>
                    </a:cubicBezTo>
                    <a:cubicBezTo>
                      <a:pt x="16775" y="5445"/>
                      <a:pt x="16789" y="5441"/>
                      <a:pt x="16763" y="5442"/>
                    </a:cubicBezTo>
                    <a:cubicBezTo>
                      <a:pt x="16658" y="5445"/>
                      <a:pt x="16801" y="5419"/>
                      <a:pt x="16581" y="5444"/>
                    </a:cubicBezTo>
                    <a:cubicBezTo>
                      <a:pt x="16561" y="5446"/>
                      <a:pt x="16426" y="5444"/>
                      <a:pt x="16404" y="5441"/>
                    </a:cubicBezTo>
                    <a:cubicBezTo>
                      <a:pt x="16357" y="5435"/>
                      <a:pt x="16295" y="5460"/>
                      <a:pt x="16251" y="5440"/>
                    </a:cubicBezTo>
                    <a:cubicBezTo>
                      <a:pt x="16223" y="5427"/>
                      <a:pt x="16249" y="5436"/>
                      <a:pt x="16220" y="5415"/>
                    </a:cubicBezTo>
                    <a:lnTo>
                      <a:pt x="16220" y="5439"/>
                    </a:lnTo>
                    <a:lnTo>
                      <a:pt x="16180" y="5439"/>
                    </a:lnTo>
                    <a:cubicBezTo>
                      <a:pt x="16164" y="5399"/>
                      <a:pt x="16174" y="5429"/>
                      <a:pt x="16152" y="5434"/>
                    </a:cubicBezTo>
                    <a:cubicBezTo>
                      <a:pt x="16118" y="5441"/>
                      <a:pt x="16138" y="5438"/>
                      <a:pt x="16107" y="5431"/>
                    </a:cubicBezTo>
                    <a:lnTo>
                      <a:pt x="16091" y="5422"/>
                    </a:lnTo>
                    <a:lnTo>
                      <a:pt x="16107" y="5431"/>
                    </a:lnTo>
                    <a:cubicBezTo>
                      <a:pt x="16081" y="5447"/>
                      <a:pt x="16039" y="5448"/>
                      <a:pt x="16005" y="5444"/>
                    </a:cubicBezTo>
                    <a:cubicBezTo>
                      <a:pt x="15960" y="5438"/>
                      <a:pt x="15940" y="5456"/>
                      <a:pt x="15883" y="5444"/>
                    </a:cubicBezTo>
                    <a:lnTo>
                      <a:pt x="15836" y="5442"/>
                    </a:lnTo>
                    <a:cubicBezTo>
                      <a:pt x="15826" y="5441"/>
                      <a:pt x="15821" y="5440"/>
                      <a:pt x="15807" y="5440"/>
                    </a:cubicBezTo>
                    <a:cubicBezTo>
                      <a:pt x="15722" y="5443"/>
                      <a:pt x="15784" y="5419"/>
                      <a:pt x="15725" y="5436"/>
                    </a:cubicBezTo>
                    <a:cubicBezTo>
                      <a:pt x="15658" y="5456"/>
                      <a:pt x="15483" y="5448"/>
                      <a:pt x="15394" y="5447"/>
                    </a:cubicBezTo>
                    <a:cubicBezTo>
                      <a:pt x="15350" y="5446"/>
                      <a:pt x="15311" y="5455"/>
                      <a:pt x="15281" y="5453"/>
                    </a:cubicBezTo>
                    <a:cubicBezTo>
                      <a:pt x="15191" y="5447"/>
                      <a:pt x="15115" y="5448"/>
                      <a:pt x="15020" y="5459"/>
                    </a:cubicBezTo>
                    <a:cubicBezTo>
                      <a:pt x="15005" y="5460"/>
                      <a:pt x="14903" y="5451"/>
                      <a:pt x="14834" y="5463"/>
                    </a:cubicBezTo>
                    <a:cubicBezTo>
                      <a:pt x="14801" y="5468"/>
                      <a:pt x="14763" y="5467"/>
                      <a:pt x="14733" y="5466"/>
                    </a:cubicBezTo>
                    <a:lnTo>
                      <a:pt x="14632" y="5463"/>
                    </a:lnTo>
                    <a:cubicBezTo>
                      <a:pt x="14580" y="5466"/>
                      <a:pt x="14547" y="5469"/>
                      <a:pt x="14543" y="5423"/>
                    </a:cubicBezTo>
                    <a:cubicBezTo>
                      <a:pt x="14501" y="5443"/>
                      <a:pt x="14509" y="5418"/>
                      <a:pt x="14478" y="5463"/>
                    </a:cubicBezTo>
                    <a:cubicBezTo>
                      <a:pt x="14436" y="5452"/>
                      <a:pt x="14472" y="5447"/>
                      <a:pt x="14414" y="5455"/>
                    </a:cubicBezTo>
                    <a:cubicBezTo>
                      <a:pt x="14390" y="5459"/>
                      <a:pt x="14391" y="5460"/>
                      <a:pt x="14371" y="5462"/>
                    </a:cubicBezTo>
                    <a:lnTo>
                      <a:pt x="14339" y="5462"/>
                    </a:lnTo>
                    <a:cubicBezTo>
                      <a:pt x="14296" y="5460"/>
                      <a:pt x="14286" y="5452"/>
                      <a:pt x="14267" y="5452"/>
                    </a:cubicBezTo>
                    <a:cubicBezTo>
                      <a:pt x="14238" y="5453"/>
                      <a:pt x="14263" y="5462"/>
                      <a:pt x="14239" y="5455"/>
                    </a:cubicBezTo>
                    <a:cubicBezTo>
                      <a:pt x="14231" y="5453"/>
                      <a:pt x="14242" y="5447"/>
                      <a:pt x="14211" y="5439"/>
                    </a:cubicBezTo>
                    <a:cubicBezTo>
                      <a:pt x="14197" y="5439"/>
                      <a:pt x="14189" y="5462"/>
                      <a:pt x="14107" y="5443"/>
                    </a:cubicBezTo>
                    <a:cubicBezTo>
                      <a:pt x="14071" y="5434"/>
                      <a:pt x="14090" y="5446"/>
                      <a:pt x="14073" y="5423"/>
                    </a:cubicBezTo>
                    <a:cubicBezTo>
                      <a:pt x="14113" y="5408"/>
                      <a:pt x="14064" y="5418"/>
                      <a:pt x="14113" y="5407"/>
                    </a:cubicBezTo>
                    <a:cubicBezTo>
                      <a:pt x="14189" y="5389"/>
                      <a:pt x="14182" y="5404"/>
                      <a:pt x="14251" y="5376"/>
                    </a:cubicBezTo>
                    <a:lnTo>
                      <a:pt x="14289" y="5376"/>
                    </a:lnTo>
                    <a:cubicBezTo>
                      <a:pt x="14335" y="5381"/>
                      <a:pt x="14321" y="5368"/>
                      <a:pt x="14369" y="5371"/>
                    </a:cubicBezTo>
                    <a:cubicBezTo>
                      <a:pt x="14394" y="5373"/>
                      <a:pt x="14386" y="5376"/>
                      <a:pt x="14413" y="5382"/>
                    </a:cubicBezTo>
                    <a:cubicBezTo>
                      <a:pt x="14454" y="5305"/>
                      <a:pt x="14492" y="5372"/>
                      <a:pt x="14591" y="5358"/>
                    </a:cubicBezTo>
                    <a:cubicBezTo>
                      <a:pt x="14612" y="5355"/>
                      <a:pt x="14603" y="5355"/>
                      <a:pt x="14610" y="5353"/>
                    </a:cubicBezTo>
                    <a:cubicBezTo>
                      <a:pt x="14613" y="5352"/>
                      <a:pt x="14619" y="5349"/>
                      <a:pt x="14622" y="5348"/>
                    </a:cubicBezTo>
                    <a:cubicBezTo>
                      <a:pt x="14678" y="5329"/>
                      <a:pt x="14705" y="5336"/>
                      <a:pt x="14741" y="5338"/>
                    </a:cubicBezTo>
                    <a:cubicBezTo>
                      <a:pt x="14780" y="5340"/>
                      <a:pt x="14745" y="5337"/>
                      <a:pt x="14786" y="5326"/>
                    </a:cubicBezTo>
                    <a:lnTo>
                      <a:pt x="14817" y="5351"/>
                    </a:lnTo>
                    <a:cubicBezTo>
                      <a:pt x="14829" y="5320"/>
                      <a:pt x="14820" y="5337"/>
                      <a:pt x="14851" y="5326"/>
                    </a:cubicBezTo>
                    <a:cubicBezTo>
                      <a:pt x="14882" y="5314"/>
                      <a:pt x="14873" y="5331"/>
                      <a:pt x="14883" y="5301"/>
                    </a:cubicBezTo>
                    <a:lnTo>
                      <a:pt x="14899" y="5301"/>
                    </a:lnTo>
                    <a:cubicBezTo>
                      <a:pt x="14909" y="5326"/>
                      <a:pt x="14897" y="5305"/>
                      <a:pt x="14917" y="5316"/>
                    </a:cubicBezTo>
                    <a:cubicBezTo>
                      <a:pt x="14976" y="5348"/>
                      <a:pt x="14943" y="5346"/>
                      <a:pt x="14987" y="5352"/>
                    </a:cubicBezTo>
                    <a:lnTo>
                      <a:pt x="15065" y="5345"/>
                    </a:lnTo>
                    <a:cubicBezTo>
                      <a:pt x="15086" y="5336"/>
                      <a:pt x="15078" y="5345"/>
                      <a:pt x="15086" y="5326"/>
                    </a:cubicBezTo>
                    <a:lnTo>
                      <a:pt x="15126" y="5326"/>
                    </a:lnTo>
                    <a:cubicBezTo>
                      <a:pt x="15134" y="5345"/>
                      <a:pt x="15129" y="5343"/>
                      <a:pt x="15199" y="5342"/>
                    </a:cubicBezTo>
                    <a:cubicBezTo>
                      <a:pt x="15233" y="5341"/>
                      <a:pt x="15261" y="5343"/>
                      <a:pt x="15293" y="5345"/>
                    </a:cubicBezTo>
                    <a:cubicBezTo>
                      <a:pt x="15323" y="5346"/>
                      <a:pt x="15334" y="5340"/>
                      <a:pt x="15355" y="5328"/>
                    </a:cubicBezTo>
                    <a:cubicBezTo>
                      <a:pt x="15357" y="5327"/>
                      <a:pt x="15359" y="5326"/>
                      <a:pt x="15360" y="5325"/>
                    </a:cubicBezTo>
                    <a:cubicBezTo>
                      <a:pt x="15362" y="5324"/>
                      <a:pt x="15364" y="5323"/>
                      <a:pt x="15366" y="5322"/>
                    </a:cubicBezTo>
                    <a:cubicBezTo>
                      <a:pt x="15395" y="5309"/>
                      <a:pt x="15389" y="5323"/>
                      <a:pt x="15410" y="5293"/>
                    </a:cubicBezTo>
                    <a:cubicBezTo>
                      <a:pt x="15413" y="5300"/>
                      <a:pt x="15400" y="5322"/>
                      <a:pt x="15454" y="5313"/>
                    </a:cubicBezTo>
                    <a:lnTo>
                      <a:pt x="15473" y="5309"/>
                    </a:lnTo>
                    <a:cubicBezTo>
                      <a:pt x="15477" y="5309"/>
                      <a:pt x="15482" y="5310"/>
                      <a:pt x="15487" y="5311"/>
                    </a:cubicBezTo>
                    <a:cubicBezTo>
                      <a:pt x="15523" y="5318"/>
                      <a:pt x="15506" y="5323"/>
                      <a:pt x="15531" y="5342"/>
                    </a:cubicBezTo>
                    <a:cubicBezTo>
                      <a:pt x="15543" y="5336"/>
                      <a:pt x="15546" y="5337"/>
                      <a:pt x="15555" y="5333"/>
                    </a:cubicBezTo>
                    <a:lnTo>
                      <a:pt x="15620" y="5301"/>
                    </a:lnTo>
                    <a:lnTo>
                      <a:pt x="15660" y="5335"/>
                    </a:lnTo>
                    <a:cubicBezTo>
                      <a:pt x="15680" y="5289"/>
                      <a:pt x="15723" y="5319"/>
                      <a:pt x="15767" y="5309"/>
                    </a:cubicBezTo>
                    <a:cubicBezTo>
                      <a:pt x="15787" y="5305"/>
                      <a:pt x="15764" y="5303"/>
                      <a:pt x="15795" y="5307"/>
                    </a:cubicBezTo>
                    <a:cubicBezTo>
                      <a:pt x="15824" y="5311"/>
                      <a:pt x="15795" y="5330"/>
                      <a:pt x="15818" y="5308"/>
                    </a:cubicBezTo>
                    <a:cubicBezTo>
                      <a:pt x="15830" y="5297"/>
                      <a:pt x="15824" y="5296"/>
                      <a:pt x="15817" y="5285"/>
                    </a:cubicBezTo>
                    <a:cubicBezTo>
                      <a:pt x="15807" y="5268"/>
                      <a:pt x="15810" y="5288"/>
                      <a:pt x="15791" y="5261"/>
                    </a:cubicBezTo>
                    <a:cubicBezTo>
                      <a:pt x="15798" y="5228"/>
                      <a:pt x="15798" y="5228"/>
                      <a:pt x="15831" y="5220"/>
                    </a:cubicBezTo>
                    <a:cubicBezTo>
                      <a:pt x="15823" y="5239"/>
                      <a:pt x="15833" y="5224"/>
                      <a:pt x="15821" y="5235"/>
                    </a:cubicBezTo>
                    <a:lnTo>
                      <a:pt x="15812" y="5242"/>
                    </a:lnTo>
                    <a:cubicBezTo>
                      <a:pt x="15811" y="5242"/>
                      <a:pt x="15808" y="5243"/>
                      <a:pt x="15807" y="5245"/>
                    </a:cubicBezTo>
                    <a:cubicBezTo>
                      <a:pt x="15840" y="5247"/>
                      <a:pt x="15826" y="5253"/>
                      <a:pt x="15848" y="5245"/>
                    </a:cubicBezTo>
                    <a:cubicBezTo>
                      <a:pt x="15900" y="5227"/>
                      <a:pt x="15819" y="5246"/>
                      <a:pt x="15872" y="5228"/>
                    </a:cubicBezTo>
                    <a:cubicBezTo>
                      <a:pt x="15873" y="5249"/>
                      <a:pt x="15874" y="5242"/>
                      <a:pt x="15877" y="5254"/>
                    </a:cubicBezTo>
                    <a:lnTo>
                      <a:pt x="15888" y="5274"/>
                    </a:lnTo>
                    <a:cubicBezTo>
                      <a:pt x="15914" y="5297"/>
                      <a:pt x="15966" y="5249"/>
                      <a:pt x="16058" y="5293"/>
                    </a:cubicBezTo>
                    <a:cubicBezTo>
                      <a:pt x="16066" y="5323"/>
                      <a:pt x="16067" y="5310"/>
                      <a:pt x="16082" y="5334"/>
                    </a:cubicBezTo>
                    <a:cubicBezTo>
                      <a:pt x="16104" y="5325"/>
                      <a:pt x="16097" y="5350"/>
                      <a:pt x="16099" y="5301"/>
                    </a:cubicBezTo>
                    <a:cubicBezTo>
                      <a:pt x="16123" y="5320"/>
                      <a:pt x="16112" y="5296"/>
                      <a:pt x="16115" y="5334"/>
                    </a:cubicBezTo>
                    <a:cubicBezTo>
                      <a:pt x="16309" y="5334"/>
                      <a:pt x="16212" y="5309"/>
                      <a:pt x="16301" y="5301"/>
                    </a:cubicBezTo>
                    <a:cubicBezTo>
                      <a:pt x="16305" y="5305"/>
                      <a:pt x="16307" y="5310"/>
                      <a:pt x="16312" y="5316"/>
                    </a:cubicBezTo>
                    <a:cubicBezTo>
                      <a:pt x="16327" y="5333"/>
                      <a:pt x="16338" y="5332"/>
                      <a:pt x="16360" y="5333"/>
                    </a:cubicBezTo>
                    <a:cubicBezTo>
                      <a:pt x="16385" y="5334"/>
                      <a:pt x="16408" y="5335"/>
                      <a:pt x="16429" y="5323"/>
                    </a:cubicBezTo>
                    <a:cubicBezTo>
                      <a:pt x="16461" y="5306"/>
                      <a:pt x="16472" y="5328"/>
                      <a:pt x="16506" y="5296"/>
                    </a:cubicBezTo>
                    <a:lnTo>
                      <a:pt x="16531" y="5272"/>
                    </a:lnTo>
                    <a:cubicBezTo>
                      <a:pt x="16551" y="5256"/>
                      <a:pt x="16554" y="5261"/>
                      <a:pt x="16585" y="5261"/>
                    </a:cubicBezTo>
                    <a:cubicBezTo>
                      <a:pt x="16580" y="5280"/>
                      <a:pt x="16577" y="5285"/>
                      <a:pt x="16577" y="5309"/>
                    </a:cubicBezTo>
                    <a:cubicBezTo>
                      <a:pt x="16634" y="5311"/>
                      <a:pt x="16592" y="5328"/>
                      <a:pt x="16666" y="5334"/>
                    </a:cubicBezTo>
                    <a:cubicBezTo>
                      <a:pt x="16657" y="5297"/>
                      <a:pt x="16654" y="5286"/>
                      <a:pt x="16706" y="5285"/>
                    </a:cubicBezTo>
                    <a:lnTo>
                      <a:pt x="16713" y="5248"/>
                    </a:lnTo>
                    <a:cubicBezTo>
                      <a:pt x="16713" y="5248"/>
                      <a:pt x="16714" y="5246"/>
                      <a:pt x="16714" y="5245"/>
                    </a:cubicBezTo>
                    <a:cubicBezTo>
                      <a:pt x="16738" y="5243"/>
                      <a:pt x="16745" y="5237"/>
                      <a:pt x="16765" y="5231"/>
                    </a:cubicBezTo>
                    <a:cubicBezTo>
                      <a:pt x="16785" y="5225"/>
                      <a:pt x="16764" y="5227"/>
                      <a:pt x="16781" y="5229"/>
                    </a:cubicBezTo>
                    <a:cubicBezTo>
                      <a:pt x="16783" y="5230"/>
                      <a:pt x="16796" y="5236"/>
                      <a:pt x="16803" y="5236"/>
                    </a:cubicBezTo>
                    <a:cubicBezTo>
                      <a:pt x="16802" y="5238"/>
                      <a:pt x="16799" y="5237"/>
                      <a:pt x="16798" y="5239"/>
                    </a:cubicBezTo>
                    <a:cubicBezTo>
                      <a:pt x="16795" y="5251"/>
                      <a:pt x="16786" y="5245"/>
                      <a:pt x="16779" y="5261"/>
                    </a:cubicBezTo>
                    <a:cubicBezTo>
                      <a:pt x="16895" y="5261"/>
                      <a:pt x="16868" y="5240"/>
                      <a:pt x="16909" y="5236"/>
                    </a:cubicBezTo>
                    <a:cubicBezTo>
                      <a:pt x="16912" y="5279"/>
                      <a:pt x="16901" y="5251"/>
                      <a:pt x="16925" y="5261"/>
                    </a:cubicBezTo>
                    <a:cubicBezTo>
                      <a:pt x="16956" y="5218"/>
                      <a:pt x="17024" y="5239"/>
                      <a:pt x="17071" y="5228"/>
                    </a:cubicBezTo>
                    <a:cubicBezTo>
                      <a:pt x="17077" y="5241"/>
                      <a:pt x="17080" y="5252"/>
                      <a:pt x="17093" y="5257"/>
                    </a:cubicBezTo>
                    <a:lnTo>
                      <a:pt x="17102" y="5259"/>
                    </a:lnTo>
                    <a:cubicBezTo>
                      <a:pt x="17152" y="5266"/>
                      <a:pt x="17150" y="5248"/>
                      <a:pt x="17152" y="5228"/>
                    </a:cubicBezTo>
                    <a:cubicBezTo>
                      <a:pt x="17205" y="5241"/>
                      <a:pt x="17162" y="5246"/>
                      <a:pt x="17209" y="5252"/>
                    </a:cubicBezTo>
                    <a:cubicBezTo>
                      <a:pt x="17245" y="5257"/>
                      <a:pt x="17254" y="5253"/>
                      <a:pt x="17289" y="5261"/>
                    </a:cubicBezTo>
                    <a:cubicBezTo>
                      <a:pt x="17279" y="5236"/>
                      <a:pt x="17286" y="5259"/>
                      <a:pt x="17289" y="5220"/>
                    </a:cubicBezTo>
                    <a:cubicBezTo>
                      <a:pt x="17253" y="5221"/>
                      <a:pt x="17264" y="5224"/>
                      <a:pt x="17238" y="5222"/>
                    </a:cubicBezTo>
                    <a:cubicBezTo>
                      <a:pt x="17142" y="5217"/>
                      <a:pt x="17004" y="5203"/>
                      <a:pt x="16910" y="5207"/>
                    </a:cubicBezTo>
                    <a:cubicBezTo>
                      <a:pt x="16883" y="5209"/>
                      <a:pt x="16848" y="5217"/>
                      <a:pt x="16857" y="5176"/>
                    </a:cubicBezTo>
                    <a:lnTo>
                      <a:pt x="16865" y="5161"/>
                    </a:lnTo>
                    <a:cubicBezTo>
                      <a:pt x="16866" y="5160"/>
                      <a:pt x="16867" y="5157"/>
                      <a:pt x="16868" y="5155"/>
                    </a:cubicBezTo>
                    <a:cubicBezTo>
                      <a:pt x="16825" y="5166"/>
                      <a:pt x="16835" y="5167"/>
                      <a:pt x="16844" y="5204"/>
                    </a:cubicBezTo>
                    <a:cubicBezTo>
                      <a:pt x="16796" y="5172"/>
                      <a:pt x="16821" y="5203"/>
                      <a:pt x="16763" y="5212"/>
                    </a:cubicBezTo>
                    <a:cubicBezTo>
                      <a:pt x="16730" y="5217"/>
                      <a:pt x="16679" y="5212"/>
                      <a:pt x="16666" y="5245"/>
                    </a:cubicBezTo>
                    <a:lnTo>
                      <a:pt x="16641" y="5245"/>
                    </a:lnTo>
                    <a:cubicBezTo>
                      <a:pt x="16634" y="5226"/>
                      <a:pt x="16642" y="5232"/>
                      <a:pt x="16621" y="5225"/>
                    </a:cubicBezTo>
                    <a:cubicBezTo>
                      <a:pt x="16602" y="5219"/>
                      <a:pt x="16573" y="5230"/>
                      <a:pt x="16555" y="5230"/>
                    </a:cubicBezTo>
                    <a:cubicBezTo>
                      <a:pt x="16498" y="5230"/>
                      <a:pt x="16525" y="5250"/>
                      <a:pt x="16454" y="5229"/>
                    </a:cubicBezTo>
                    <a:cubicBezTo>
                      <a:pt x="16390" y="5209"/>
                      <a:pt x="16433" y="5233"/>
                      <a:pt x="16392" y="5238"/>
                    </a:cubicBezTo>
                    <a:cubicBezTo>
                      <a:pt x="16391" y="5238"/>
                      <a:pt x="16389" y="5238"/>
                      <a:pt x="16388" y="5238"/>
                    </a:cubicBezTo>
                    <a:lnTo>
                      <a:pt x="16375" y="5235"/>
                    </a:lnTo>
                    <a:cubicBezTo>
                      <a:pt x="16355" y="5231"/>
                      <a:pt x="16366" y="5236"/>
                      <a:pt x="16344" y="5227"/>
                    </a:cubicBezTo>
                    <a:cubicBezTo>
                      <a:pt x="16295" y="5207"/>
                      <a:pt x="16333" y="5214"/>
                      <a:pt x="16275" y="5219"/>
                    </a:cubicBezTo>
                    <a:lnTo>
                      <a:pt x="16203" y="5220"/>
                    </a:lnTo>
                    <a:cubicBezTo>
                      <a:pt x="16162" y="5222"/>
                      <a:pt x="16154" y="5219"/>
                      <a:pt x="16123" y="5212"/>
                    </a:cubicBezTo>
                    <a:lnTo>
                      <a:pt x="16090" y="5245"/>
                    </a:lnTo>
                    <a:cubicBezTo>
                      <a:pt x="16078" y="5197"/>
                      <a:pt x="16046" y="5216"/>
                      <a:pt x="15993" y="5204"/>
                    </a:cubicBezTo>
                    <a:cubicBezTo>
                      <a:pt x="15995" y="5226"/>
                      <a:pt x="15997" y="5226"/>
                      <a:pt x="16001" y="5245"/>
                    </a:cubicBezTo>
                    <a:cubicBezTo>
                      <a:pt x="15966" y="5228"/>
                      <a:pt x="15963" y="5238"/>
                      <a:pt x="15920" y="5212"/>
                    </a:cubicBezTo>
                    <a:cubicBezTo>
                      <a:pt x="15919" y="5211"/>
                      <a:pt x="15917" y="5210"/>
                      <a:pt x="15915" y="5209"/>
                    </a:cubicBezTo>
                    <a:cubicBezTo>
                      <a:pt x="15888" y="5195"/>
                      <a:pt x="15860" y="5195"/>
                      <a:pt x="15831" y="5204"/>
                    </a:cubicBezTo>
                    <a:cubicBezTo>
                      <a:pt x="15792" y="5216"/>
                      <a:pt x="15808" y="5212"/>
                      <a:pt x="15763" y="5208"/>
                    </a:cubicBezTo>
                    <a:cubicBezTo>
                      <a:pt x="15714" y="5205"/>
                      <a:pt x="15641" y="5199"/>
                      <a:pt x="15594" y="5209"/>
                    </a:cubicBezTo>
                    <a:cubicBezTo>
                      <a:pt x="15593" y="5209"/>
                      <a:pt x="15590" y="5210"/>
                      <a:pt x="15589" y="5210"/>
                    </a:cubicBezTo>
                    <a:lnTo>
                      <a:pt x="15537" y="5199"/>
                    </a:lnTo>
                    <a:cubicBezTo>
                      <a:pt x="15478" y="5185"/>
                      <a:pt x="15426" y="5207"/>
                      <a:pt x="15373" y="5198"/>
                    </a:cubicBezTo>
                    <a:lnTo>
                      <a:pt x="15154" y="5185"/>
                    </a:lnTo>
                    <a:cubicBezTo>
                      <a:pt x="15152" y="5185"/>
                      <a:pt x="15126" y="5190"/>
                      <a:pt x="15123" y="5190"/>
                    </a:cubicBezTo>
                    <a:lnTo>
                      <a:pt x="15108" y="5187"/>
                    </a:lnTo>
                    <a:cubicBezTo>
                      <a:pt x="15107" y="5186"/>
                      <a:pt x="15105" y="5185"/>
                      <a:pt x="15104" y="5185"/>
                    </a:cubicBezTo>
                    <a:cubicBezTo>
                      <a:pt x="15070" y="5168"/>
                      <a:pt x="15064" y="5172"/>
                      <a:pt x="15061" y="5172"/>
                    </a:cubicBezTo>
                    <a:cubicBezTo>
                      <a:pt x="15065" y="5134"/>
                      <a:pt x="15068" y="5150"/>
                      <a:pt x="15086" y="5123"/>
                    </a:cubicBezTo>
                    <a:cubicBezTo>
                      <a:pt x="15168" y="5125"/>
                      <a:pt x="15151" y="5140"/>
                      <a:pt x="15183" y="5164"/>
                    </a:cubicBezTo>
                    <a:cubicBezTo>
                      <a:pt x="15188" y="5116"/>
                      <a:pt x="15251" y="5110"/>
                      <a:pt x="15256" y="5164"/>
                    </a:cubicBezTo>
                    <a:lnTo>
                      <a:pt x="15272" y="5164"/>
                    </a:lnTo>
                    <a:cubicBezTo>
                      <a:pt x="15267" y="5138"/>
                      <a:pt x="15264" y="5151"/>
                      <a:pt x="15272" y="5131"/>
                    </a:cubicBezTo>
                    <a:lnTo>
                      <a:pt x="15352" y="5127"/>
                    </a:lnTo>
                    <a:cubicBezTo>
                      <a:pt x="15374" y="5125"/>
                      <a:pt x="15393" y="5102"/>
                      <a:pt x="15426" y="5099"/>
                    </a:cubicBezTo>
                    <a:lnTo>
                      <a:pt x="15426" y="5074"/>
                    </a:lnTo>
                    <a:cubicBezTo>
                      <a:pt x="15392" y="5067"/>
                      <a:pt x="15389" y="5081"/>
                      <a:pt x="15316" y="5066"/>
                    </a:cubicBezTo>
                    <a:lnTo>
                      <a:pt x="15241" y="5062"/>
                    </a:lnTo>
                    <a:cubicBezTo>
                      <a:pt x="15217" y="5064"/>
                      <a:pt x="15249" y="5061"/>
                      <a:pt x="15218" y="5068"/>
                    </a:cubicBezTo>
                    <a:cubicBezTo>
                      <a:pt x="15217" y="5068"/>
                      <a:pt x="15214" y="5069"/>
                      <a:pt x="15213" y="5069"/>
                    </a:cubicBezTo>
                    <a:cubicBezTo>
                      <a:pt x="15211" y="5069"/>
                      <a:pt x="15209" y="5069"/>
                      <a:pt x="15207" y="5070"/>
                    </a:cubicBezTo>
                    <a:cubicBezTo>
                      <a:pt x="15155" y="5076"/>
                      <a:pt x="15099" y="5063"/>
                      <a:pt x="15047" y="5069"/>
                    </a:cubicBezTo>
                    <a:cubicBezTo>
                      <a:pt x="15000" y="5074"/>
                      <a:pt x="14997" y="5096"/>
                      <a:pt x="14943" y="5071"/>
                    </a:cubicBezTo>
                    <a:cubicBezTo>
                      <a:pt x="14922" y="5061"/>
                      <a:pt x="14935" y="5057"/>
                      <a:pt x="14902" y="5068"/>
                    </a:cubicBezTo>
                    <a:cubicBezTo>
                      <a:pt x="14812" y="5100"/>
                      <a:pt x="14799" y="5063"/>
                      <a:pt x="14759" y="5055"/>
                    </a:cubicBezTo>
                    <a:cubicBezTo>
                      <a:pt x="14716" y="5046"/>
                      <a:pt x="14684" y="5075"/>
                      <a:pt x="14656" y="5083"/>
                    </a:cubicBezTo>
                    <a:cubicBezTo>
                      <a:pt x="14619" y="5058"/>
                      <a:pt x="14622" y="5061"/>
                      <a:pt x="14579" y="5057"/>
                    </a:cubicBezTo>
                    <a:cubicBezTo>
                      <a:pt x="14569" y="5056"/>
                      <a:pt x="14575" y="5055"/>
                      <a:pt x="14564" y="5057"/>
                    </a:cubicBezTo>
                    <a:lnTo>
                      <a:pt x="14500" y="5062"/>
                    </a:lnTo>
                    <a:cubicBezTo>
                      <a:pt x="14465" y="5067"/>
                      <a:pt x="14490" y="5067"/>
                      <a:pt x="14471" y="5075"/>
                    </a:cubicBezTo>
                    <a:cubicBezTo>
                      <a:pt x="14447" y="5086"/>
                      <a:pt x="14424" y="5072"/>
                      <a:pt x="14397" y="5058"/>
                    </a:cubicBezTo>
                    <a:cubicBezTo>
                      <a:pt x="14405" y="5037"/>
                      <a:pt x="14395" y="5057"/>
                      <a:pt x="14410" y="5046"/>
                    </a:cubicBezTo>
                    <a:cubicBezTo>
                      <a:pt x="14456" y="5010"/>
                      <a:pt x="14448" y="5032"/>
                      <a:pt x="14498" y="5013"/>
                    </a:cubicBezTo>
                    <a:cubicBezTo>
                      <a:pt x="14527" y="5002"/>
                      <a:pt x="14505" y="5002"/>
                      <a:pt x="14551" y="5002"/>
                    </a:cubicBezTo>
                    <a:lnTo>
                      <a:pt x="14525" y="5033"/>
                    </a:lnTo>
                    <a:cubicBezTo>
                      <a:pt x="14578" y="5020"/>
                      <a:pt x="14540" y="4973"/>
                      <a:pt x="14588" y="4971"/>
                    </a:cubicBezTo>
                    <a:cubicBezTo>
                      <a:pt x="14628" y="4969"/>
                      <a:pt x="14621" y="4959"/>
                      <a:pt x="14624" y="4993"/>
                    </a:cubicBezTo>
                    <a:cubicBezTo>
                      <a:pt x="14664" y="4983"/>
                      <a:pt x="14629" y="4978"/>
                      <a:pt x="14681" y="4977"/>
                    </a:cubicBezTo>
                    <a:cubicBezTo>
                      <a:pt x="14687" y="4990"/>
                      <a:pt x="14689" y="4962"/>
                      <a:pt x="14681" y="5002"/>
                    </a:cubicBezTo>
                    <a:cubicBezTo>
                      <a:pt x="14716" y="4998"/>
                      <a:pt x="14692" y="4995"/>
                      <a:pt x="14740" y="4980"/>
                    </a:cubicBezTo>
                    <a:cubicBezTo>
                      <a:pt x="14782" y="4967"/>
                      <a:pt x="14768" y="4954"/>
                      <a:pt x="14819" y="4952"/>
                    </a:cubicBezTo>
                    <a:cubicBezTo>
                      <a:pt x="14884" y="4949"/>
                      <a:pt x="14856" y="4963"/>
                      <a:pt x="14896" y="4974"/>
                    </a:cubicBezTo>
                    <a:cubicBezTo>
                      <a:pt x="14940" y="4985"/>
                      <a:pt x="14950" y="4950"/>
                      <a:pt x="14956" y="5002"/>
                    </a:cubicBezTo>
                    <a:cubicBezTo>
                      <a:pt x="14989" y="4978"/>
                      <a:pt x="14959" y="5002"/>
                      <a:pt x="14972" y="4969"/>
                    </a:cubicBezTo>
                    <a:cubicBezTo>
                      <a:pt x="15026" y="4982"/>
                      <a:pt x="15015" y="4982"/>
                      <a:pt x="15077" y="4976"/>
                    </a:cubicBezTo>
                    <a:lnTo>
                      <a:pt x="15176" y="4976"/>
                    </a:lnTo>
                    <a:cubicBezTo>
                      <a:pt x="15178" y="4977"/>
                      <a:pt x="15183" y="4978"/>
                      <a:pt x="15185" y="4978"/>
                    </a:cubicBezTo>
                    <a:lnTo>
                      <a:pt x="15264" y="4974"/>
                    </a:lnTo>
                    <a:cubicBezTo>
                      <a:pt x="15303" y="4972"/>
                      <a:pt x="15314" y="4953"/>
                      <a:pt x="15361" y="4953"/>
                    </a:cubicBezTo>
                    <a:lnTo>
                      <a:pt x="15368" y="4968"/>
                    </a:lnTo>
                    <a:cubicBezTo>
                      <a:pt x="15402" y="4941"/>
                      <a:pt x="15336" y="4970"/>
                      <a:pt x="15380" y="4960"/>
                    </a:cubicBezTo>
                    <a:cubicBezTo>
                      <a:pt x="15380" y="4960"/>
                      <a:pt x="15383" y="4960"/>
                      <a:pt x="15384" y="4960"/>
                    </a:cubicBezTo>
                    <a:cubicBezTo>
                      <a:pt x="15385" y="4960"/>
                      <a:pt x="15391" y="4962"/>
                      <a:pt x="15392" y="4962"/>
                    </a:cubicBezTo>
                    <a:cubicBezTo>
                      <a:pt x="15394" y="4962"/>
                      <a:pt x="15396" y="4963"/>
                      <a:pt x="15397" y="4964"/>
                    </a:cubicBezTo>
                    <a:cubicBezTo>
                      <a:pt x="15399" y="4964"/>
                      <a:pt x="15401" y="4964"/>
                      <a:pt x="15402" y="4964"/>
                    </a:cubicBezTo>
                    <a:cubicBezTo>
                      <a:pt x="15404" y="4964"/>
                      <a:pt x="15406" y="4965"/>
                      <a:pt x="15407" y="4964"/>
                    </a:cubicBezTo>
                    <a:lnTo>
                      <a:pt x="15442" y="4969"/>
                    </a:lnTo>
                    <a:lnTo>
                      <a:pt x="15425" y="4974"/>
                    </a:lnTo>
                    <a:lnTo>
                      <a:pt x="15442" y="4969"/>
                    </a:lnTo>
                    <a:lnTo>
                      <a:pt x="15469" y="4960"/>
                    </a:lnTo>
                    <a:cubicBezTo>
                      <a:pt x="15470" y="4960"/>
                      <a:pt x="15473" y="4959"/>
                      <a:pt x="15474" y="4959"/>
                    </a:cubicBezTo>
                    <a:lnTo>
                      <a:pt x="15506" y="4951"/>
                    </a:lnTo>
                    <a:cubicBezTo>
                      <a:pt x="15569" y="4933"/>
                      <a:pt x="15531" y="4966"/>
                      <a:pt x="15578" y="4958"/>
                    </a:cubicBezTo>
                    <a:cubicBezTo>
                      <a:pt x="15634" y="4948"/>
                      <a:pt x="15601" y="4962"/>
                      <a:pt x="15639" y="4961"/>
                    </a:cubicBezTo>
                    <a:cubicBezTo>
                      <a:pt x="15685" y="4960"/>
                      <a:pt x="15660" y="4967"/>
                      <a:pt x="15694" y="4968"/>
                    </a:cubicBezTo>
                    <a:cubicBezTo>
                      <a:pt x="15741" y="4968"/>
                      <a:pt x="15700" y="4966"/>
                      <a:pt x="15724" y="4960"/>
                    </a:cubicBezTo>
                    <a:cubicBezTo>
                      <a:pt x="15755" y="4954"/>
                      <a:pt x="15734" y="4968"/>
                      <a:pt x="15774" y="4969"/>
                    </a:cubicBezTo>
                    <a:cubicBezTo>
                      <a:pt x="15849" y="4970"/>
                      <a:pt x="15745" y="4959"/>
                      <a:pt x="15815" y="4953"/>
                    </a:cubicBezTo>
                    <a:lnTo>
                      <a:pt x="15815" y="4969"/>
                    </a:lnTo>
                    <a:cubicBezTo>
                      <a:pt x="15871" y="4968"/>
                      <a:pt x="15842" y="4950"/>
                      <a:pt x="15878" y="4949"/>
                    </a:cubicBezTo>
                    <a:cubicBezTo>
                      <a:pt x="15880" y="4949"/>
                      <a:pt x="15898" y="4952"/>
                      <a:pt x="15904" y="4953"/>
                    </a:cubicBezTo>
                    <a:cubicBezTo>
                      <a:pt x="15914" y="4941"/>
                      <a:pt x="15905" y="4949"/>
                      <a:pt x="15904" y="4937"/>
                    </a:cubicBezTo>
                    <a:lnTo>
                      <a:pt x="16071" y="4918"/>
                    </a:lnTo>
                    <a:cubicBezTo>
                      <a:pt x="16096" y="4916"/>
                      <a:pt x="16121" y="4923"/>
                      <a:pt x="16149" y="4926"/>
                    </a:cubicBezTo>
                    <a:cubicBezTo>
                      <a:pt x="16212" y="4932"/>
                      <a:pt x="16201" y="4914"/>
                      <a:pt x="16204" y="4904"/>
                    </a:cubicBezTo>
                    <a:lnTo>
                      <a:pt x="16099" y="4880"/>
                    </a:lnTo>
                    <a:cubicBezTo>
                      <a:pt x="16141" y="4889"/>
                      <a:pt x="16118" y="4875"/>
                      <a:pt x="16171" y="4872"/>
                    </a:cubicBezTo>
                    <a:cubicBezTo>
                      <a:pt x="16204" y="4869"/>
                      <a:pt x="16248" y="4877"/>
                      <a:pt x="16266" y="4874"/>
                    </a:cubicBezTo>
                    <a:cubicBezTo>
                      <a:pt x="16293" y="4870"/>
                      <a:pt x="16258" y="4870"/>
                      <a:pt x="16291" y="4868"/>
                    </a:cubicBezTo>
                    <a:lnTo>
                      <a:pt x="16359" y="4871"/>
                    </a:lnTo>
                    <a:cubicBezTo>
                      <a:pt x="16385" y="4877"/>
                      <a:pt x="16369" y="4879"/>
                      <a:pt x="16406" y="4880"/>
                    </a:cubicBezTo>
                    <a:cubicBezTo>
                      <a:pt x="16406" y="4848"/>
                      <a:pt x="16409" y="4861"/>
                      <a:pt x="16398" y="4839"/>
                    </a:cubicBezTo>
                    <a:cubicBezTo>
                      <a:pt x="16431" y="4821"/>
                      <a:pt x="16424" y="4865"/>
                      <a:pt x="16431" y="4880"/>
                    </a:cubicBezTo>
                    <a:cubicBezTo>
                      <a:pt x="16502" y="4880"/>
                      <a:pt x="16485" y="4852"/>
                      <a:pt x="16568" y="4872"/>
                    </a:cubicBezTo>
                    <a:cubicBezTo>
                      <a:pt x="16566" y="4868"/>
                      <a:pt x="16561" y="4850"/>
                      <a:pt x="16560" y="4848"/>
                    </a:cubicBezTo>
                    <a:cubicBezTo>
                      <a:pt x="16549" y="4829"/>
                      <a:pt x="16567" y="4840"/>
                      <a:pt x="16544" y="4831"/>
                    </a:cubicBezTo>
                    <a:cubicBezTo>
                      <a:pt x="16546" y="4830"/>
                      <a:pt x="16548" y="4827"/>
                      <a:pt x="16549" y="4828"/>
                    </a:cubicBezTo>
                    <a:lnTo>
                      <a:pt x="16562" y="4817"/>
                    </a:lnTo>
                    <a:cubicBezTo>
                      <a:pt x="16600" y="4783"/>
                      <a:pt x="16592" y="4795"/>
                      <a:pt x="16641" y="4799"/>
                    </a:cubicBezTo>
                    <a:cubicBezTo>
                      <a:pt x="16648" y="4812"/>
                      <a:pt x="16650" y="4784"/>
                      <a:pt x="16641" y="4823"/>
                    </a:cubicBezTo>
                    <a:cubicBezTo>
                      <a:pt x="16653" y="4820"/>
                      <a:pt x="16658" y="4820"/>
                      <a:pt x="16668" y="4817"/>
                    </a:cubicBezTo>
                    <a:lnTo>
                      <a:pt x="16685" y="4809"/>
                    </a:lnTo>
                    <a:cubicBezTo>
                      <a:pt x="16710" y="4795"/>
                      <a:pt x="16725" y="4776"/>
                      <a:pt x="16730" y="4823"/>
                    </a:cubicBezTo>
                    <a:cubicBezTo>
                      <a:pt x="16703" y="4836"/>
                      <a:pt x="16693" y="4826"/>
                      <a:pt x="16666" y="4839"/>
                    </a:cubicBezTo>
                    <a:cubicBezTo>
                      <a:pt x="16680" y="4866"/>
                      <a:pt x="16674" y="4871"/>
                      <a:pt x="16706" y="4880"/>
                    </a:cubicBezTo>
                    <a:lnTo>
                      <a:pt x="16706" y="4888"/>
                    </a:lnTo>
                    <a:lnTo>
                      <a:pt x="16716" y="4881"/>
                    </a:lnTo>
                    <a:lnTo>
                      <a:pt x="16706" y="4880"/>
                    </a:lnTo>
                    <a:cubicBezTo>
                      <a:pt x="16688" y="4840"/>
                      <a:pt x="16734" y="4825"/>
                      <a:pt x="16739" y="4880"/>
                    </a:cubicBezTo>
                    <a:cubicBezTo>
                      <a:pt x="16761" y="4882"/>
                      <a:pt x="16758" y="4883"/>
                      <a:pt x="16771" y="4883"/>
                    </a:cubicBezTo>
                    <a:lnTo>
                      <a:pt x="16781" y="4881"/>
                    </a:lnTo>
                    <a:cubicBezTo>
                      <a:pt x="16811" y="4878"/>
                      <a:pt x="16789" y="4901"/>
                      <a:pt x="16844" y="4888"/>
                    </a:cubicBezTo>
                    <a:lnTo>
                      <a:pt x="16802" y="4911"/>
                    </a:lnTo>
                    <a:cubicBezTo>
                      <a:pt x="16783" y="4915"/>
                      <a:pt x="16807" y="4915"/>
                      <a:pt x="16789" y="4913"/>
                    </a:cubicBezTo>
                    <a:lnTo>
                      <a:pt x="16698" y="4912"/>
                    </a:lnTo>
                    <a:cubicBezTo>
                      <a:pt x="16742" y="4917"/>
                      <a:pt x="16705" y="4923"/>
                      <a:pt x="16751" y="4927"/>
                    </a:cubicBezTo>
                    <a:lnTo>
                      <a:pt x="16921" y="4943"/>
                    </a:lnTo>
                    <a:cubicBezTo>
                      <a:pt x="16944" y="4936"/>
                      <a:pt x="16935" y="4945"/>
                      <a:pt x="16941" y="4921"/>
                    </a:cubicBezTo>
                    <a:cubicBezTo>
                      <a:pt x="16915" y="4927"/>
                      <a:pt x="16855" y="4934"/>
                      <a:pt x="16852" y="4896"/>
                    </a:cubicBezTo>
                    <a:cubicBezTo>
                      <a:pt x="16913" y="4896"/>
                      <a:pt x="16876" y="4891"/>
                      <a:pt x="16915" y="4878"/>
                    </a:cubicBezTo>
                    <a:cubicBezTo>
                      <a:pt x="16952" y="4866"/>
                      <a:pt x="16953" y="4898"/>
                      <a:pt x="16957" y="4848"/>
                    </a:cubicBezTo>
                    <a:lnTo>
                      <a:pt x="17026" y="4863"/>
                    </a:lnTo>
                    <a:cubicBezTo>
                      <a:pt x="17051" y="4870"/>
                      <a:pt x="17051" y="4869"/>
                      <a:pt x="17079" y="4856"/>
                    </a:cubicBezTo>
                    <a:cubicBezTo>
                      <a:pt x="17082" y="4898"/>
                      <a:pt x="17090" y="4883"/>
                      <a:pt x="17112" y="4878"/>
                    </a:cubicBezTo>
                    <a:cubicBezTo>
                      <a:pt x="17134" y="4873"/>
                      <a:pt x="17155" y="4866"/>
                      <a:pt x="17176" y="4856"/>
                    </a:cubicBezTo>
                    <a:cubicBezTo>
                      <a:pt x="17180" y="4865"/>
                      <a:pt x="17178" y="4865"/>
                      <a:pt x="17183" y="4873"/>
                    </a:cubicBezTo>
                    <a:cubicBezTo>
                      <a:pt x="17197" y="4895"/>
                      <a:pt x="17214" y="4902"/>
                      <a:pt x="17241" y="4904"/>
                    </a:cubicBezTo>
                    <a:cubicBezTo>
                      <a:pt x="17234" y="4880"/>
                      <a:pt x="17238" y="4891"/>
                      <a:pt x="17225" y="4872"/>
                    </a:cubicBezTo>
                    <a:cubicBezTo>
                      <a:pt x="17310" y="4872"/>
                      <a:pt x="17327" y="4837"/>
                      <a:pt x="17366" y="4868"/>
                    </a:cubicBezTo>
                    <a:cubicBezTo>
                      <a:pt x="17367" y="4869"/>
                      <a:pt x="17369" y="4871"/>
                      <a:pt x="17371" y="4872"/>
                    </a:cubicBezTo>
                    <a:cubicBezTo>
                      <a:pt x="17387" y="4825"/>
                      <a:pt x="17417" y="4839"/>
                      <a:pt x="17421" y="4839"/>
                    </a:cubicBezTo>
                    <a:cubicBezTo>
                      <a:pt x="17422" y="4839"/>
                      <a:pt x="17425" y="4838"/>
                      <a:pt x="17425" y="4838"/>
                    </a:cubicBezTo>
                    <a:cubicBezTo>
                      <a:pt x="17426" y="4838"/>
                      <a:pt x="17429" y="4838"/>
                      <a:pt x="17430" y="4838"/>
                    </a:cubicBezTo>
                    <a:cubicBezTo>
                      <a:pt x="17431" y="4838"/>
                      <a:pt x="17433" y="4837"/>
                      <a:pt x="17434" y="4837"/>
                    </a:cubicBezTo>
                    <a:cubicBezTo>
                      <a:pt x="17480" y="4833"/>
                      <a:pt x="17457" y="4849"/>
                      <a:pt x="17457" y="4849"/>
                    </a:cubicBezTo>
                    <a:cubicBezTo>
                      <a:pt x="17457" y="4850"/>
                      <a:pt x="17455" y="4854"/>
                      <a:pt x="17455" y="4855"/>
                    </a:cubicBezTo>
                    <a:cubicBezTo>
                      <a:pt x="17455" y="4856"/>
                      <a:pt x="17454" y="4858"/>
                      <a:pt x="17454" y="4858"/>
                    </a:cubicBezTo>
                    <a:cubicBezTo>
                      <a:pt x="17454" y="4859"/>
                      <a:pt x="17454" y="4861"/>
                      <a:pt x="17454" y="4862"/>
                    </a:cubicBezTo>
                    <a:lnTo>
                      <a:pt x="17444" y="4881"/>
                    </a:lnTo>
                    <a:cubicBezTo>
                      <a:pt x="17435" y="4892"/>
                      <a:pt x="17433" y="4883"/>
                      <a:pt x="17432" y="4918"/>
                    </a:cubicBezTo>
                    <a:cubicBezTo>
                      <a:pt x="17432" y="4952"/>
                      <a:pt x="17429" y="4922"/>
                      <a:pt x="17452" y="4953"/>
                    </a:cubicBezTo>
                    <a:cubicBezTo>
                      <a:pt x="17430" y="4963"/>
                      <a:pt x="17443" y="4960"/>
                      <a:pt x="17411" y="4961"/>
                    </a:cubicBezTo>
                    <a:lnTo>
                      <a:pt x="17411" y="4977"/>
                    </a:lnTo>
                    <a:cubicBezTo>
                      <a:pt x="17513" y="5001"/>
                      <a:pt x="17414" y="4998"/>
                      <a:pt x="17518" y="4973"/>
                    </a:cubicBezTo>
                    <a:cubicBezTo>
                      <a:pt x="17519" y="4973"/>
                      <a:pt x="17522" y="4973"/>
                      <a:pt x="17523" y="4972"/>
                    </a:cubicBezTo>
                    <a:lnTo>
                      <a:pt x="17543" y="4969"/>
                    </a:lnTo>
                    <a:cubicBezTo>
                      <a:pt x="17557" y="4965"/>
                      <a:pt x="17537" y="4968"/>
                      <a:pt x="17565" y="4961"/>
                    </a:cubicBezTo>
                    <a:lnTo>
                      <a:pt x="17565" y="4945"/>
                    </a:lnTo>
                    <a:cubicBezTo>
                      <a:pt x="17530" y="4935"/>
                      <a:pt x="17534" y="4934"/>
                      <a:pt x="17541" y="4904"/>
                    </a:cubicBezTo>
                    <a:cubicBezTo>
                      <a:pt x="17541" y="4904"/>
                      <a:pt x="17615" y="4952"/>
                      <a:pt x="17622" y="4872"/>
                    </a:cubicBezTo>
                    <a:cubicBezTo>
                      <a:pt x="17554" y="4888"/>
                      <a:pt x="17579" y="4888"/>
                      <a:pt x="17503" y="4884"/>
                    </a:cubicBezTo>
                    <a:cubicBezTo>
                      <a:pt x="17476" y="4882"/>
                      <a:pt x="17495" y="4897"/>
                      <a:pt x="17476" y="4872"/>
                    </a:cubicBezTo>
                    <a:cubicBezTo>
                      <a:pt x="17529" y="4867"/>
                      <a:pt x="17514" y="4873"/>
                      <a:pt x="17516" y="4848"/>
                    </a:cubicBezTo>
                    <a:cubicBezTo>
                      <a:pt x="17545" y="4848"/>
                      <a:pt x="17589" y="4854"/>
                      <a:pt x="17603" y="4850"/>
                    </a:cubicBezTo>
                    <a:cubicBezTo>
                      <a:pt x="17632" y="4842"/>
                      <a:pt x="17615" y="4825"/>
                      <a:pt x="17661" y="4827"/>
                    </a:cubicBezTo>
                    <a:lnTo>
                      <a:pt x="17735" y="4824"/>
                    </a:lnTo>
                    <a:cubicBezTo>
                      <a:pt x="17751" y="4824"/>
                      <a:pt x="17763" y="4826"/>
                      <a:pt x="17775" y="4828"/>
                    </a:cubicBezTo>
                    <a:cubicBezTo>
                      <a:pt x="17792" y="4830"/>
                      <a:pt x="17809" y="4814"/>
                      <a:pt x="17798" y="4849"/>
                    </a:cubicBezTo>
                    <a:cubicBezTo>
                      <a:pt x="17798" y="4850"/>
                      <a:pt x="17797" y="4852"/>
                      <a:pt x="17796" y="4853"/>
                    </a:cubicBezTo>
                    <a:lnTo>
                      <a:pt x="17784" y="4912"/>
                    </a:lnTo>
                    <a:cubicBezTo>
                      <a:pt x="17814" y="4923"/>
                      <a:pt x="17755" y="4909"/>
                      <a:pt x="17793" y="4911"/>
                    </a:cubicBezTo>
                    <a:cubicBezTo>
                      <a:pt x="17831" y="4913"/>
                      <a:pt x="17800" y="4931"/>
                      <a:pt x="17824" y="4921"/>
                    </a:cubicBezTo>
                    <a:cubicBezTo>
                      <a:pt x="17826" y="4915"/>
                      <a:pt x="17806" y="4890"/>
                      <a:pt x="17822" y="4873"/>
                    </a:cubicBezTo>
                    <a:cubicBezTo>
                      <a:pt x="17834" y="4860"/>
                      <a:pt x="17815" y="4868"/>
                      <a:pt x="17849" y="4870"/>
                    </a:cubicBezTo>
                    <a:cubicBezTo>
                      <a:pt x="17863" y="4871"/>
                      <a:pt x="17873" y="4872"/>
                      <a:pt x="17889" y="4872"/>
                    </a:cubicBezTo>
                    <a:lnTo>
                      <a:pt x="17889" y="4856"/>
                    </a:lnTo>
                    <a:cubicBezTo>
                      <a:pt x="17853" y="4856"/>
                      <a:pt x="17842" y="4860"/>
                      <a:pt x="17816" y="4848"/>
                    </a:cubicBezTo>
                    <a:cubicBezTo>
                      <a:pt x="17826" y="4824"/>
                      <a:pt x="17816" y="4832"/>
                      <a:pt x="17858" y="4827"/>
                    </a:cubicBezTo>
                    <a:cubicBezTo>
                      <a:pt x="17888" y="4824"/>
                      <a:pt x="17872" y="4833"/>
                      <a:pt x="17905" y="4815"/>
                    </a:cubicBezTo>
                    <a:lnTo>
                      <a:pt x="17905" y="4823"/>
                    </a:lnTo>
                    <a:lnTo>
                      <a:pt x="17915" y="4817"/>
                    </a:lnTo>
                    <a:lnTo>
                      <a:pt x="17905" y="4815"/>
                    </a:lnTo>
                    <a:cubicBezTo>
                      <a:pt x="17922" y="4773"/>
                      <a:pt x="17904" y="4816"/>
                      <a:pt x="17896" y="4793"/>
                    </a:cubicBezTo>
                    <a:cubicBezTo>
                      <a:pt x="17882" y="4749"/>
                      <a:pt x="17936" y="4768"/>
                      <a:pt x="17973" y="4754"/>
                    </a:cubicBezTo>
                    <a:cubicBezTo>
                      <a:pt x="17999" y="4745"/>
                      <a:pt x="17973" y="4750"/>
                      <a:pt x="18010" y="4741"/>
                    </a:cubicBezTo>
                    <a:cubicBezTo>
                      <a:pt x="18027" y="4737"/>
                      <a:pt x="18032" y="4736"/>
                      <a:pt x="18048" y="4737"/>
                    </a:cubicBezTo>
                    <a:cubicBezTo>
                      <a:pt x="18095" y="4742"/>
                      <a:pt x="18089" y="4756"/>
                      <a:pt x="18124" y="4758"/>
                    </a:cubicBezTo>
                    <a:cubicBezTo>
                      <a:pt x="18121" y="4794"/>
                      <a:pt x="18107" y="4797"/>
                      <a:pt x="18124" y="4831"/>
                    </a:cubicBezTo>
                    <a:lnTo>
                      <a:pt x="18108" y="4839"/>
                    </a:lnTo>
                    <a:cubicBezTo>
                      <a:pt x="18104" y="4824"/>
                      <a:pt x="18106" y="4827"/>
                      <a:pt x="18100" y="4815"/>
                    </a:cubicBezTo>
                    <a:cubicBezTo>
                      <a:pt x="18071" y="4830"/>
                      <a:pt x="18076" y="4814"/>
                      <a:pt x="18067" y="4848"/>
                    </a:cubicBezTo>
                    <a:lnTo>
                      <a:pt x="18092" y="4848"/>
                    </a:lnTo>
                    <a:lnTo>
                      <a:pt x="18083" y="4863"/>
                    </a:lnTo>
                    <a:cubicBezTo>
                      <a:pt x="18102" y="4878"/>
                      <a:pt x="18091" y="4867"/>
                      <a:pt x="18101" y="4887"/>
                    </a:cubicBezTo>
                    <a:lnTo>
                      <a:pt x="18116" y="4912"/>
                    </a:lnTo>
                    <a:cubicBezTo>
                      <a:pt x="18089" y="4927"/>
                      <a:pt x="18101" y="4913"/>
                      <a:pt x="18083" y="4937"/>
                    </a:cubicBezTo>
                    <a:cubicBezTo>
                      <a:pt x="18120" y="4938"/>
                      <a:pt x="18116" y="4945"/>
                      <a:pt x="18156" y="4945"/>
                    </a:cubicBezTo>
                    <a:cubicBezTo>
                      <a:pt x="18142" y="4924"/>
                      <a:pt x="18138" y="4922"/>
                      <a:pt x="18124" y="4896"/>
                    </a:cubicBezTo>
                    <a:cubicBezTo>
                      <a:pt x="18203" y="4915"/>
                      <a:pt x="18139" y="4861"/>
                      <a:pt x="18136" y="4860"/>
                    </a:cubicBezTo>
                    <a:cubicBezTo>
                      <a:pt x="18135" y="4859"/>
                      <a:pt x="18132" y="4858"/>
                      <a:pt x="18131" y="4857"/>
                    </a:cubicBezTo>
                    <a:cubicBezTo>
                      <a:pt x="18129" y="4856"/>
                      <a:pt x="18126" y="4856"/>
                      <a:pt x="18125" y="4855"/>
                    </a:cubicBezTo>
                    <a:lnTo>
                      <a:pt x="18113" y="4850"/>
                    </a:lnTo>
                    <a:cubicBezTo>
                      <a:pt x="18112" y="4850"/>
                      <a:pt x="18109" y="4849"/>
                      <a:pt x="18108" y="4848"/>
                    </a:cubicBezTo>
                    <a:cubicBezTo>
                      <a:pt x="18114" y="4846"/>
                      <a:pt x="18133" y="4842"/>
                      <a:pt x="18134" y="4842"/>
                    </a:cubicBezTo>
                    <a:cubicBezTo>
                      <a:pt x="18157" y="4832"/>
                      <a:pt x="18148" y="4845"/>
                      <a:pt x="18156" y="4823"/>
                    </a:cubicBezTo>
                    <a:cubicBezTo>
                      <a:pt x="18176" y="4836"/>
                      <a:pt x="18165" y="4833"/>
                      <a:pt x="18189" y="4839"/>
                    </a:cubicBezTo>
                    <a:cubicBezTo>
                      <a:pt x="18194" y="4771"/>
                      <a:pt x="18213" y="4848"/>
                      <a:pt x="18213" y="4767"/>
                    </a:cubicBezTo>
                    <a:cubicBezTo>
                      <a:pt x="18251" y="4766"/>
                      <a:pt x="18262" y="4764"/>
                      <a:pt x="18270" y="4734"/>
                    </a:cubicBezTo>
                    <a:lnTo>
                      <a:pt x="18383" y="4734"/>
                    </a:lnTo>
                    <a:cubicBezTo>
                      <a:pt x="18373" y="4776"/>
                      <a:pt x="18362" y="4766"/>
                      <a:pt x="18399" y="4758"/>
                    </a:cubicBezTo>
                    <a:cubicBezTo>
                      <a:pt x="18394" y="4784"/>
                      <a:pt x="18389" y="4782"/>
                      <a:pt x="18383" y="4807"/>
                    </a:cubicBezTo>
                    <a:cubicBezTo>
                      <a:pt x="18397" y="4813"/>
                      <a:pt x="18398" y="4800"/>
                      <a:pt x="18417" y="4821"/>
                    </a:cubicBezTo>
                    <a:cubicBezTo>
                      <a:pt x="18437" y="4843"/>
                      <a:pt x="18414" y="4844"/>
                      <a:pt x="18456" y="4848"/>
                    </a:cubicBezTo>
                    <a:lnTo>
                      <a:pt x="18456" y="4831"/>
                    </a:lnTo>
                    <a:cubicBezTo>
                      <a:pt x="18524" y="4826"/>
                      <a:pt x="18464" y="4777"/>
                      <a:pt x="18521" y="4815"/>
                    </a:cubicBezTo>
                    <a:cubicBezTo>
                      <a:pt x="18524" y="4783"/>
                      <a:pt x="18525" y="4800"/>
                      <a:pt x="18530" y="4791"/>
                    </a:cubicBezTo>
                    <a:cubicBezTo>
                      <a:pt x="18545" y="4760"/>
                      <a:pt x="18537" y="4761"/>
                      <a:pt x="18542" y="4745"/>
                    </a:cubicBezTo>
                    <a:cubicBezTo>
                      <a:pt x="18553" y="4713"/>
                      <a:pt x="18536" y="4735"/>
                      <a:pt x="18561" y="4726"/>
                    </a:cubicBezTo>
                    <a:cubicBezTo>
                      <a:pt x="18567" y="4724"/>
                      <a:pt x="18572" y="4740"/>
                      <a:pt x="18610" y="4727"/>
                    </a:cubicBezTo>
                    <a:cubicBezTo>
                      <a:pt x="18777" y="4670"/>
                      <a:pt x="18813" y="4709"/>
                      <a:pt x="18903" y="4686"/>
                    </a:cubicBezTo>
                    <a:cubicBezTo>
                      <a:pt x="18963" y="4671"/>
                      <a:pt x="19020" y="4698"/>
                      <a:pt x="19103" y="4685"/>
                    </a:cubicBezTo>
                    <a:cubicBezTo>
                      <a:pt x="19254" y="4660"/>
                      <a:pt x="19303" y="4681"/>
                      <a:pt x="19363" y="4676"/>
                    </a:cubicBezTo>
                    <a:cubicBezTo>
                      <a:pt x="19549" y="4661"/>
                      <a:pt x="19444" y="4708"/>
                      <a:pt x="19542" y="4685"/>
                    </a:cubicBezTo>
                    <a:cubicBezTo>
                      <a:pt x="19602" y="4672"/>
                      <a:pt x="19549" y="4689"/>
                      <a:pt x="19607" y="4694"/>
                    </a:cubicBezTo>
                    <a:cubicBezTo>
                      <a:pt x="19610" y="4656"/>
                      <a:pt x="19598" y="4679"/>
                      <a:pt x="19623" y="4661"/>
                    </a:cubicBezTo>
                    <a:cubicBezTo>
                      <a:pt x="19625" y="4662"/>
                      <a:pt x="19627" y="4662"/>
                      <a:pt x="19628" y="4664"/>
                    </a:cubicBezTo>
                    <a:lnTo>
                      <a:pt x="19671" y="4694"/>
                    </a:lnTo>
                    <a:cubicBezTo>
                      <a:pt x="19664" y="4660"/>
                      <a:pt x="19657" y="4680"/>
                      <a:pt x="19675" y="4663"/>
                    </a:cubicBezTo>
                    <a:cubicBezTo>
                      <a:pt x="19695" y="4644"/>
                      <a:pt x="19714" y="4671"/>
                      <a:pt x="19743" y="4675"/>
                    </a:cubicBezTo>
                    <a:cubicBezTo>
                      <a:pt x="19746" y="4676"/>
                      <a:pt x="19755" y="4676"/>
                      <a:pt x="19759" y="4675"/>
                    </a:cubicBezTo>
                    <a:cubicBezTo>
                      <a:pt x="19814" y="4666"/>
                      <a:pt x="19714" y="4687"/>
                      <a:pt x="19777" y="4669"/>
                    </a:cubicBezTo>
                    <a:cubicBezTo>
                      <a:pt x="19781" y="4668"/>
                      <a:pt x="19781" y="4666"/>
                      <a:pt x="19792" y="4665"/>
                    </a:cubicBezTo>
                    <a:cubicBezTo>
                      <a:pt x="19811" y="4664"/>
                      <a:pt x="19791" y="4665"/>
                      <a:pt x="19811" y="4667"/>
                    </a:cubicBezTo>
                    <a:cubicBezTo>
                      <a:pt x="19870" y="4673"/>
                      <a:pt x="19851" y="4671"/>
                      <a:pt x="19923" y="4621"/>
                    </a:cubicBezTo>
                    <a:lnTo>
                      <a:pt x="19657" y="4616"/>
                    </a:lnTo>
                    <a:cubicBezTo>
                      <a:pt x="19524" y="4598"/>
                      <a:pt x="19594" y="4625"/>
                      <a:pt x="19500" y="4624"/>
                    </a:cubicBezTo>
                    <a:lnTo>
                      <a:pt x="19407" y="4616"/>
                    </a:lnTo>
                    <a:cubicBezTo>
                      <a:pt x="19369" y="4615"/>
                      <a:pt x="19317" y="4611"/>
                      <a:pt x="19288" y="4607"/>
                    </a:cubicBezTo>
                    <a:cubicBezTo>
                      <a:pt x="19179" y="4592"/>
                      <a:pt x="19168" y="4619"/>
                      <a:pt x="19125" y="4616"/>
                    </a:cubicBezTo>
                    <a:lnTo>
                      <a:pt x="18533" y="4602"/>
                    </a:lnTo>
                    <a:cubicBezTo>
                      <a:pt x="18517" y="4602"/>
                      <a:pt x="18516" y="4597"/>
                      <a:pt x="18493" y="4599"/>
                    </a:cubicBezTo>
                    <a:lnTo>
                      <a:pt x="18457" y="4606"/>
                    </a:lnTo>
                    <a:cubicBezTo>
                      <a:pt x="18443" y="4607"/>
                      <a:pt x="18426" y="4604"/>
                      <a:pt x="18410" y="4607"/>
                    </a:cubicBezTo>
                    <a:cubicBezTo>
                      <a:pt x="18379" y="4613"/>
                      <a:pt x="18386" y="4634"/>
                      <a:pt x="18307" y="4600"/>
                    </a:cubicBezTo>
                    <a:cubicBezTo>
                      <a:pt x="18283" y="4589"/>
                      <a:pt x="18295" y="4587"/>
                      <a:pt x="18270" y="4580"/>
                    </a:cubicBezTo>
                    <a:cubicBezTo>
                      <a:pt x="18289" y="4554"/>
                      <a:pt x="18284" y="4574"/>
                      <a:pt x="18302" y="4540"/>
                    </a:cubicBezTo>
                    <a:cubicBezTo>
                      <a:pt x="18244" y="4541"/>
                      <a:pt x="18281" y="4544"/>
                      <a:pt x="18268" y="4555"/>
                    </a:cubicBezTo>
                    <a:cubicBezTo>
                      <a:pt x="18228" y="4589"/>
                      <a:pt x="18302" y="4541"/>
                      <a:pt x="18257" y="4565"/>
                    </a:cubicBezTo>
                    <a:lnTo>
                      <a:pt x="18215" y="4575"/>
                    </a:lnTo>
                    <a:cubicBezTo>
                      <a:pt x="18174" y="4573"/>
                      <a:pt x="18258" y="4584"/>
                      <a:pt x="18197" y="4564"/>
                    </a:cubicBezTo>
                    <a:cubicBezTo>
                      <a:pt x="18194" y="4572"/>
                      <a:pt x="18208" y="4589"/>
                      <a:pt x="18146" y="4585"/>
                    </a:cubicBezTo>
                    <a:cubicBezTo>
                      <a:pt x="18112" y="4583"/>
                      <a:pt x="18109" y="4581"/>
                      <a:pt x="18083" y="4564"/>
                    </a:cubicBezTo>
                    <a:cubicBezTo>
                      <a:pt x="18054" y="4584"/>
                      <a:pt x="18070" y="4586"/>
                      <a:pt x="18030" y="4585"/>
                    </a:cubicBezTo>
                    <a:cubicBezTo>
                      <a:pt x="18002" y="4585"/>
                      <a:pt x="17994" y="4577"/>
                      <a:pt x="17986" y="4548"/>
                    </a:cubicBezTo>
                    <a:lnTo>
                      <a:pt x="17978" y="4580"/>
                    </a:lnTo>
                    <a:lnTo>
                      <a:pt x="17730" y="4583"/>
                    </a:lnTo>
                    <a:cubicBezTo>
                      <a:pt x="17702" y="4584"/>
                      <a:pt x="17699" y="4583"/>
                      <a:pt x="17676" y="4587"/>
                    </a:cubicBezTo>
                    <a:lnTo>
                      <a:pt x="17492" y="4596"/>
                    </a:lnTo>
                    <a:cubicBezTo>
                      <a:pt x="17496" y="4560"/>
                      <a:pt x="17570" y="4557"/>
                      <a:pt x="17452" y="4564"/>
                    </a:cubicBezTo>
                    <a:lnTo>
                      <a:pt x="17330" y="4564"/>
                    </a:lnTo>
                    <a:cubicBezTo>
                      <a:pt x="17335" y="4590"/>
                      <a:pt x="17338" y="4577"/>
                      <a:pt x="17330" y="4596"/>
                    </a:cubicBezTo>
                    <a:cubicBezTo>
                      <a:pt x="17305" y="4594"/>
                      <a:pt x="17292" y="4589"/>
                      <a:pt x="17272" y="4581"/>
                    </a:cubicBezTo>
                    <a:lnTo>
                      <a:pt x="17228" y="4578"/>
                    </a:lnTo>
                    <a:cubicBezTo>
                      <a:pt x="17204" y="4581"/>
                      <a:pt x="17187" y="4577"/>
                      <a:pt x="17167" y="4579"/>
                    </a:cubicBezTo>
                    <a:lnTo>
                      <a:pt x="17144" y="4582"/>
                    </a:lnTo>
                    <a:cubicBezTo>
                      <a:pt x="17139" y="4582"/>
                      <a:pt x="17117" y="4576"/>
                      <a:pt x="17117" y="4576"/>
                    </a:cubicBezTo>
                    <a:cubicBezTo>
                      <a:pt x="17020" y="4565"/>
                      <a:pt x="17055" y="4594"/>
                      <a:pt x="16946" y="4559"/>
                    </a:cubicBezTo>
                    <a:cubicBezTo>
                      <a:pt x="16944" y="4558"/>
                      <a:pt x="16941" y="4558"/>
                      <a:pt x="16939" y="4557"/>
                    </a:cubicBezTo>
                    <a:cubicBezTo>
                      <a:pt x="16930" y="4554"/>
                      <a:pt x="16874" y="4546"/>
                      <a:pt x="16917" y="4532"/>
                    </a:cubicBezTo>
                    <a:lnTo>
                      <a:pt x="16901" y="4515"/>
                    </a:lnTo>
                    <a:cubicBezTo>
                      <a:pt x="16923" y="4476"/>
                      <a:pt x="16862" y="4504"/>
                      <a:pt x="16828" y="4507"/>
                    </a:cubicBezTo>
                    <a:cubicBezTo>
                      <a:pt x="16820" y="4533"/>
                      <a:pt x="16863" y="4500"/>
                      <a:pt x="16833" y="4526"/>
                    </a:cubicBezTo>
                    <a:cubicBezTo>
                      <a:pt x="16807" y="4550"/>
                      <a:pt x="16813" y="4524"/>
                      <a:pt x="16811" y="4507"/>
                    </a:cubicBezTo>
                    <a:lnTo>
                      <a:pt x="16763" y="4564"/>
                    </a:lnTo>
                    <a:cubicBezTo>
                      <a:pt x="16738" y="4557"/>
                      <a:pt x="16745" y="4564"/>
                      <a:pt x="16739" y="4540"/>
                    </a:cubicBezTo>
                    <a:cubicBezTo>
                      <a:pt x="16703" y="4558"/>
                      <a:pt x="16718" y="4533"/>
                      <a:pt x="16714" y="4572"/>
                    </a:cubicBezTo>
                    <a:cubicBezTo>
                      <a:pt x="16636" y="4554"/>
                      <a:pt x="16698" y="4537"/>
                      <a:pt x="16545" y="4565"/>
                    </a:cubicBezTo>
                    <a:cubicBezTo>
                      <a:pt x="16519" y="4570"/>
                      <a:pt x="16519" y="4570"/>
                      <a:pt x="16485" y="4558"/>
                    </a:cubicBezTo>
                    <a:cubicBezTo>
                      <a:pt x="16437" y="4541"/>
                      <a:pt x="16440" y="4578"/>
                      <a:pt x="16362" y="4559"/>
                    </a:cubicBezTo>
                    <a:cubicBezTo>
                      <a:pt x="16331" y="4551"/>
                      <a:pt x="16343" y="4548"/>
                      <a:pt x="16312" y="4556"/>
                    </a:cubicBezTo>
                    <a:lnTo>
                      <a:pt x="16269" y="4548"/>
                    </a:lnTo>
                    <a:cubicBezTo>
                      <a:pt x="16261" y="4578"/>
                      <a:pt x="16279" y="4556"/>
                      <a:pt x="16244" y="4564"/>
                    </a:cubicBezTo>
                    <a:lnTo>
                      <a:pt x="16261" y="4515"/>
                    </a:lnTo>
                    <a:cubicBezTo>
                      <a:pt x="16234" y="4525"/>
                      <a:pt x="16242" y="4527"/>
                      <a:pt x="16212" y="4572"/>
                    </a:cubicBezTo>
                    <a:cubicBezTo>
                      <a:pt x="16188" y="4560"/>
                      <a:pt x="16177" y="4554"/>
                      <a:pt x="16155" y="4564"/>
                    </a:cubicBezTo>
                    <a:lnTo>
                      <a:pt x="16155" y="4523"/>
                    </a:lnTo>
                    <a:lnTo>
                      <a:pt x="16121" y="4554"/>
                    </a:lnTo>
                    <a:cubicBezTo>
                      <a:pt x="16094" y="4537"/>
                      <a:pt x="16091" y="4529"/>
                      <a:pt x="16045" y="4543"/>
                    </a:cubicBezTo>
                    <a:cubicBezTo>
                      <a:pt x="16043" y="4544"/>
                      <a:pt x="16041" y="4545"/>
                      <a:pt x="16040" y="4545"/>
                    </a:cubicBezTo>
                    <a:cubicBezTo>
                      <a:pt x="16005" y="4555"/>
                      <a:pt x="16033" y="4538"/>
                      <a:pt x="16000" y="4536"/>
                    </a:cubicBezTo>
                    <a:cubicBezTo>
                      <a:pt x="15956" y="4533"/>
                      <a:pt x="15987" y="4537"/>
                      <a:pt x="15984" y="4547"/>
                    </a:cubicBezTo>
                    <a:cubicBezTo>
                      <a:pt x="15982" y="4555"/>
                      <a:pt x="16008" y="4567"/>
                      <a:pt x="15953" y="4572"/>
                    </a:cubicBezTo>
                    <a:lnTo>
                      <a:pt x="15962" y="4540"/>
                    </a:lnTo>
                    <a:lnTo>
                      <a:pt x="15936" y="4540"/>
                    </a:lnTo>
                    <a:cubicBezTo>
                      <a:pt x="15929" y="4562"/>
                      <a:pt x="15936" y="4549"/>
                      <a:pt x="15924" y="4556"/>
                    </a:cubicBezTo>
                    <a:cubicBezTo>
                      <a:pt x="15911" y="4563"/>
                      <a:pt x="15906" y="4556"/>
                      <a:pt x="15893" y="4552"/>
                    </a:cubicBezTo>
                    <a:cubicBezTo>
                      <a:pt x="15810" y="4523"/>
                      <a:pt x="15811" y="4554"/>
                      <a:pt x="15772" y="4542"/>
                    </a:cubicBezTo>
                    <a:cubicBezTo>
                      <a:pt x="15731" y="4529"/>
                      <a:pt x="15757" y="4521"/>
                      <a:pt x="15710" y="4532"/>
                    </a:cubicBezTo>
                    <a:cubicBezTo>
                      <a:pt x="15737" y="4479"/>
                      <a:pt x="15740" y="4507"/>
                      <a:pt x="15807" y="4491"/>
                    </a:cubicBezTo>
                    <a:cubicBezTo>
                      <a:pt x="15798" y="4486"/>
                      <a:pt x="15807" y="4486"/>
                      <a:pt x="15790" y="4484"/>
                    </a:cubicBezTo>
                    <a:cubicBezTo>
                      <a:pt x="15783" y="4482"/>
                      <a:pt x="15774" y="4483"/>
                      <a:pt x="15766" y="4483"/>
                    </a:cubicBezTo>
                    <a:cubicBezTo>
                      <a:pt x="15785" y="4458"/>
                      <a:pt x="15783" y="4461"/>
                      <a:pt x="15808" y="4466"/>
                    </a:cubicBezTo>
                    <a:cubicBezTo>
                      <a:pt x="15852" y="4475"/>
                      <a:pt x="15824" y="4485"/>
                      <a:pt x="15864" y="4459"/>
                    </a:cubicBezTo>
                    <a:lnTo>
                      <a:pt x="15854" y="4507"/>
                    </a:lnTo>
                    <a:cubicBezTo>
                      <a:pt x="15940" y="4488"/>
                      <a:pt x="15820" y="4437"/>
                      <a:pt x="15989" y="4456"/>
                    </a:cubicBezTo>
                    <a:cubicBezTo>
                      <a:pt x="16026" y="4460"/>
                      <a:pt x="16036" y="4469"/>
                      <a:pt x="16058" y="4459"/>
                    </a:cubicBezTo>
                    <a:lnTo>
                      <a:pt x="16058" y="4499"/>
                    </a:lnTo>
                    <a:lnTo>
                      <a:pt x="16123" y="4499"/>
                    </a:lnTo>
                    <a:lnTo>
                      <a:pt x="16123" y="4467"/>
                    </a:lnTo>
                    <a:cubicBezTo>
                      <a:pt x="16144" y="4467"/>
                      <a:pt x="16163" y="4463"/>
                      <a:pt x="16172" y="4463"/>
                    </a:cubicBezTo>
                    <a:cubicBezTo>
                      <a:pt x="16191" y="4464"/>
                      <a:pt x="16165" y="4463"/>
                      <a:pt x="16189" y="4466"/>
                    </a:cubicBezTo>
                    <a:lnTo>
                      <a:pt x="16293" y="4475"/>
                    </a:lnTo>
                    <a:lnTo>
                      <a:pt x="16285" y="4475"/>
                    </a:lnTo>
                    <a:lnTo>
                      <a:pt x="16292" y="4484"/>
                    </a:lnTo>
                    <a:lnTo>
                      <a:pt x="16293" y="4475"/>
                    </a:lnTo>
                    <a:cubicBezTo>
                      <a:pt x="16336" y="4452"/>
                      <a:pt x="16415" y="4456"/>
                      <a:pt x="16469" y="4461"/>
                    </a:cubicBezTo>
                    <a:cubicBezTo>
                      <a:pt x="16505" y="4464"/>
                      <a:pt x="16614" y="4467"/>
                      <a:pt x="16649" y="4459"/>
                    </a:cubicBezTo>
                    <a:lnTo>
                      <a:pt x="16649" y="4475"/>
                    </a:lnTo>
                    <a:lnTo>
                      <a:pt x="16641" y="4475"/>
                    </a:lnTo>
                    <a:lnTo>
                      <a:pt x="16648" y="4484"/>
                    </a:lnTo>
                    <a:lnTo>
                      <a:pt x="16649" y="4475"/>
                    </a:lnTo>
                    <a:cubicBezTo>
                      <a:pt x="16664" y="4468"/>
                      <a:pt x="16676" y="4466"/>
                      <a:pt x="16690" y="4459"/>
                    </a:cubicBezTo>
                    <a:cubicBezTo>
                      <a:pt x="16729" y="4487"/>
                      <a:pt x="16665" y="4477"/>
                      <a:pt x="16719" y="4486"/>
                    </a:cubicBezTo>
                    <a:cubicBezTo>
                      <a:pt x="16759" y="4492"/>
                      <a:pt x="16731" y="4485"/>
                      <a:pt x="16732" y="4478"/>
                    </a:cubicBezTo>
                    <a:cubicBezTo>
                      <a:pt x="16732" y="4476"/>
                      <a:pt x="16732" y="4472"/>
                      <a:pt x="16732" y="4470"/>
                    </a:cubicBezTo>
                    <a:cubicBezTo>
                      <a:pt x="16730" y="4429"/>
                      <a:pt x="16717" y="4489"/>
                      <a:pt x="16730" y="4459"/>
                    </a:cubicBezTo>
                    <a:cubicBezTo>
                      <a:pt x="16773" y="4470"/>
                      <a:pt x="16742" y="4460"/>
                      <a:pt x="16755" y="4491"/>
                    </a:cubicBezTo>
                    <a:cubicBezTo>
                      <a:pt x="16789" y="4473"/>
                      <a:pt x="16769" y="4478"/>
                      <a:pt x="16795" y="4459"/>
                    </a:cubicBezTo>
                    <a:lnTo>
                      <a:pt x="16828" y="4467"/>
                    </a:lnTo>
                    <a:cubicBezTo>
                      <a:pt x="16858" y="4471"/>
                      <a:pt x="16842" y="4462"/>
                      <a:pt x="16868" y="4475"/>
                    </a:cubicBezTo>
                    <a:lnTo>
                      <a:pt x="16893" y="4475"/>
                    </a:lnTo>
                    <a:cubicBezTo>
                      <a:pt x="16932" y="4469"/>
                      <a:pt x="16913" y="4481"/>
                      <a:pt x="16961" y="4464"/>
                    </a:cubicBezTo>
                    <a:lnTo>
                      <a:pt x="17002" y="4455"/>
                    </a:lnTo>
                    <a:cubicBezTo>
                      <a:pt x="17016" y="4452"/>
                      <a:pt x="17010" y="4451"/>
                      <a:pt x="17030" y="4451"/>
                    </a:cubicBezTo>
                    <a:lnTo>
                      <a:pt x="17046" y="4475"/>
                    </a:lnTo>
                    <a:cubicBezTo>
                      <a:pt x="17055" y="4442"/>
                      <a:pt x="17065" y="4451"/>
                      <a:pt x="17103" y="4442"/>
                    </a:cubicBezTo>
                    <a:cubicBezTo>
                      <a:pt x="17095" y="4479"/>
                      <a:pt x="17094" y="4467"/>
                      <a:pt x="17152" y="4467"/>
                    </a:cubicBezTo>
                    <a:cubicBezTo>
                      <a:pt x="17163" y="4439"/>
                      <a:pt x="17184" y="4442"/>
                      <a:pt x="17217" y="4434"/>
                    </a:cubicBezTo>
                    <a:cubicBezTo>
                      <a:pt x="17222" y="4456"/>
                      <a:pt x="17216" y="4441"/>
                      <a:pt x="17225" y="4459"/>
                    </a:cubicBezTo>
                    <a:cubicBezTo>
                      <a:pt x="17205" y="4467"/>
                      <a:pt x="17196" y="4465"/>
                      <a:pt x="17168" y="4459"/>
                    </a:cubicBezTo>
                    <a:cubicBezTo>
                      <a:pt x="17196" y="4501"/>
                      <a:pt x="17235" y="4478"/>
                      <a:pt x="17273" y="4480"/>
                    </a:cubicBezTo>
                    <a:lnTo>
                      <a:pt x="17345" y="4488"/>
                    </a:lnTo>
                    <a:cubicBezTo>
                      <a:pt x="17382" y="4490"/>
                      <a:pt x="17341" y="4484"/>
                      <a:pt x="17379" y="4499"/>
                    </a:cubicBezTo>
                    <a:cubicBezTo>
                      <a:pt x="17407" y="4510"/>
                      <a:pt x="17421" y="4499"/>
                      <a:pt x="17468" y="4499"/>
                    </a:cubicBezTo>
                    <a:cubicBezTo>
                      <a:pt x="17471" y="4530"/>
                      <a:pt x="17466" y="4512"/>
                      <a:pt x="17477" y="4523"/>
                    </a:cubicBezTo>
                    <a:cubicBezTo>
                      <a:pt x="17486" y="4531"/>
                      <a:pt x="17489" y="4533"/>
                      <a:pt x="17503" y="4527"/>
                    </a:cubicBezTo>
                    <a:cubicBezTo>
                      <a:pt x="17532" y="4516"/>
                      <a:pt x="17499" y="4503"/>
                      <a:pt x="17605" y="4499"/>
                    </a:cubicBezTo>
                    <a:cubicBezTo>
                      <a:pt x="17629" y="4499"/>
                      <a:pt x="17654" y="4499"/>
                      <a:pt x="17678" y="4499"/>
                    </a:cubicBezTo>
                    <a:cubicBezTo>
                      <a:pt x="17679" y="4548"/>
                      <a:pt x="17673" y="4523"/>
                      <a:pt x="17695" y="4532"/>
                    </a:cubicBezTo>
                    <a:cubicBezTo>
                      <a:pt x="17705" y="4506"/>
                      <a:pt x="17696" y="4522"/>
                      <a:pt x="17695" y="4503"/>
                    </a:cubicBezTo>
                    <a:cubicBezTo>
                      <a:pt x="17695" y="4502"/>
                      <a:pt x="17694" y="4500"/>
                      <a:pt x="17695" y="4499"/>
                    </a:cubicBezTo>
                    <a:cubicBezTo>
                      <a:pt x="17735" y="4499"/>
                      <a:pt x="17735" y="4508"/>
                      <a:pt x="17735" y="4548"/>
                    </a:cubicBezTo>
                    <a:lnTo>
                      <a:pt x="17746" y="4535"/>
                    </a:lnTo>
                    <a:cubicBezTo>
                      <a:pt x="17759" y="4525"/>
                      <a:pt x="17750" y="4528"/>
                      <a:pt x="17768" y="4523"/>
                    </a:cubicBezTo>
                    <a:cubicBezTo>
                      <a:pt x="17760" y="4518"/>
                      <a:pt x="17731" y="4515"/>
                      <a:pt x="17755" y="4503"/>
                    </a:cubicBezTo>
                    <a:cubicBezTo>
                      <a:pt x="17769" y="4496"/>
                      <a:pt x="17791" y="4499"/>
                      <a:pt x="17808" y="4499"/>
                    </a:cubicBezTo>
                    <a:cubicBezTo>
                      <a:pt x="17789" y="4471"/>
                      <a:pt x="17793" y="4481"/>
                      <a:pt x="17768" y="4478"/>
                    </a:cubicBezTo>
                    <a:cubicBezTo>
                      <a:pt x="17729" y="4473"/>
                      <a:pt x="17742" y="4479"/>
                      <a:pt x="17727" y="4451"/>
                    </a:cubicBezTo>
                    <a:lnTo>
                      <a:pt x="17832" y="4432"/>
                    </a:lnTo>
                    <a:cubicBezTo>
                      <a:pt x="17864" y="4433"/>
                      <a:pt x="17856" y="4437"/>
                      <a:pt x="17887" y="4425"/>
                    </a:cubicBezTo>
                    <a:cubicBezTo>
                      <a:pt x="17906" y="4417"/>
                      <a:pt x="17892" y="4419"/>
                      <a:pt x="17921" y="4418"/>
                    </a:cubicBezTo>
                    <a:lnTo>
                      <a:pt x="17921" y="4451"/>
                    </a:lnTo>
                    <a:cubicBezTo>
                      <a:pt x="17934" y="4451"/>
                      <a:pt x="17948" y="4451"/>
                      <a:pt x="17961" y="4450"/>
                    </a:cubicBezTo>
                    <a:cubicBezTo>
                      <a:pt x="17988" y="4445"/>
                      <a:pt x="17974" y="4443"/>
                      <a:pt x="17998" y="4439"/>
                    </a:cubicBezTo>
                    <a:cubicBezTo>
                      <a:pt x="18020" y="4435"/>
                      <a:pt x="18034" y="4442"/>
                      <a:pt x="18068" y="4435"/>
                    </a:cubicBezTo>
                    <a:cubicBezTo>
                      <a:pt x="18121" y="4425"/>
                      <a:pt x="18078" y="4434"/>
                      <a:pt x="18097" y="4424"/>
                    </a:cubicBezTo>
                    <a:lnTo>
                      <a:pt x="18181" y="4394"/>
                    </a:lnTo>
                    <a:cubicBezTo>
                      <a:pt x="18176" y="4412"/>
                      <a:pt x="18174" y="4412"/>
                      <a:pt x="18173" y="4434"/>
                    </a:cubicBezTo>
                    <a:cubicBezTo>
                      <a:pt x="18247" y="4434"/>
                      <a:pt x="18214" y="4426"/>
                      <a:pt x="18229" y="4394"/>
                    </a:cubicBezTo>
                    <a:cubicBezTo>
                      <a:pt x="18324" y="4386"/>
                      <a:pt x="18254" y="4386"/>
                      <a:pt x="18327" y="4434"/>
                    </a:cubicBezTo>
                    <a:cubicBezTo>
                      <a:pt x="18355" y="4421"/>
                      <a:pt x="18358" y="4411"/>
                      <a:pt x="18383" y="4394"/>
                    </a:cubicBezTo>
                    <a:cubicBezTo>
                      <a:pt x="18423" y="4403"/>
                      <a:pt x="18446" y="4431"/>
                      <a:pt x="18489" y="4434"/>
                    </a:cubicBezTo>
                    <a:lnTo>
                      <a:pt x="18469" y="4413"/>
                    </a:lnTo>
                    <a:cubicBezTo>
                      <a:pt x="18469" y="4412"/>
                      <a:pt x="18466" y="4411"/>
                      <a:pt x="18464" y="4410"/>
                    </a:cubicBezTo>
                    <a:cubicBezTo>
                      <a:pt x="18497" y="4409"/>
                      <a:pt x="18494" y="4406"/>
                      <a:pt x="18513" y="4394"/>
                    </a:cubicBezTo>
                    <a:lnTo>
                      <a:pt x="18549" y="4419"/>
                    </a:lnTo>
                    <a:cubicBezTo>
                      <a:pt x="18589" y="4420"/>
                      <a:pt x="18620" y="4405"/>
                      <a:pt x="18657" y="4428"/>
                    </a:cubicBezTo>
                    <a:cubicBezTo>
                      <a:pt x="18659" y="4429"/>
                      <a:pt x="18663" y="4432"/>
                      <a:pt x="18665" y="4433"/>
                    </a:cubicBezTo>
                    <a:cubicBezTo>
                      <a:pt x="18683" y="4442"/>
                      <a:pt x="18669" y="4437"/>
                      <a:pt x="18691" y="4442"/>
                    </a:cubicBezTo>
                    <a:lnTo>
                      <a:pt x="18700" y="4410"/>
                    </a:lnTo>
                    <a:lnTo>
                      <a:pt x="18771" y="4408"/>
                    </a:lnTo>
                    <a:cubicBezTo>
                      <a:pt x="18775" y="4408"/>
                      <a:pt x="18859" y="4423"/>
                      <a:pt x="18951" y="4410"/>
                    </a:cubicBezTo>
                    <a:lnTo>
                      <a:pt x="18988" y="4402"/>
                    </a:lnTo>
                    <a:cubicBezTo>
                      <a:pt x="18995" y="4400"/>
                      <a:pt x="18995" y="4400"/>
                      <a:pt x="19004" y="4400"/>
                    </a:cubicBezTo>
                    <a:cubicBezTo>
                      <a:pt x="19004" y="4400"/>
                      <a:pt x="19027" y="4402"/>
                      <a:pt x="19031" y="4402"/>
                    </a:cubicBezTo>
                    <a:cubicBezTo>
                      <a:pt x="19030" y="4380"/>
                      <a:pt x="19028" y="4380"/>
                      <a:pt x="19023" y="4361"/>
                    </a:cubicBezTo>
                    <a:cubicBezTo>
                      <a:pt x="19001" y="4367"/>
                      <a:pt x="18968" y="4369"/>
                      <a:pt x="18950" y="4378"/>
                    </a:cubicBezTo>
                    <a:cubicBezTo>
                      <a:pt x="18918" y="4316"/>
                      <a:pt x="18932" y="4341"/>
                      <a:pt x="18813" y="4345"/>
                    </a:cubicBezTo>
                    <a:cubicBezTo>
                      <a:pt x="18749" y="4347"/>
                      <a:pt x="18707" y="4365"/>
                      <a:pt x="18647" y="4355"/>
                    </a:cubicBezTo>
                    <a:cubicBezTo>
                      <a:pt x="18646" y="4355"/>
                      <a:pt x="18644" y="4354"/>
                      <a:pt x="18642" y="4354"/>
                    </a:cubicBezTo>
                    <a:cubicBezTo>
                      <a:pt x="18641" y="4354"/>
                      <a:pt x="18639" y="4353"/>
                      <a:pt x="18638" y="4353"/>
                    </a:cubicBezTo>
                    <a:lnTo>
                      <a:pt x="18617" y="4353"/>
                    </a:lnTo>
                    <a:cubicBezTo>
                      <a:pt x="18616" y="4353"/>
                      <a:pt x="18613" y="4354"/>
                      <a:pt x="18613" y="4354"/>
                    </a:cubicBezTo>
                    <a:lnTo>
                      <a:pt x="18595" y="4352"/>
                    </a:lnTo>
                    <a:cubicBezTo>
                      <a:pt x="18528" y="4349"/>
                      <a:pt x="18494" y="4339"/>
                      <a:pt x="18426" y="4348"/>
                    </a:cubicBezTo>
                    <a:cubicBezTo>
                      <a:pt x="18384" y="4354"/>
                      <a:pt x="18378" y="4322"/>
                      <a:pt x="18367" y="4361"/>
                    </a:cubicBezTo>
                    <a:cubicBezTo>
                      <a:pt x="18316" y="4324"/>
                      <a:pt x="18380" y="4334"/>
                      <a:pt x="18258" y="4339"/>
                    </a:cubicBezTo>
                    <a:cubicBezTo>
                      <a:pt x="18168" y="4343"/>
                      <a:pt x="18197" y="4387"/>
                      <a:pt x="18107" y="4355"/>
                    </a:cubicBezTo>
                    <a:lnTo>
                      <a:pt x="17921" y="4338"/>
                    </a:lnTo>
                    <a:cubicBezTo>
                      <a:pt x="17837" y="4323"/>
                      <a:pt x="17881" y="4349"/>
                      <a:pt x="17816" y="4338"/>
                    </a:cubicBezTo>
                    <a:lnTo>
                      <a:pt x="17780" y="4338"/>
                    </a:lnTo>
                    <a:cubicBezTo>
                      <a:pt x="17756" y="4335"/>
                      <a:pt x="17780" y="4336"/>
                      <a:pt x="17755" y="4332"/>
                    </a:cubicBezTo>
                    <a:cubicBezTo>
                      <a:pt x="17697" y="4322"/>
                      <a:pt x="17698" y="4368"/>
                      <a:pt x="17656" y="4358"/>
                    </a:cubicBezTo>
                    <a:cubicBezTo>
                      <a:pt x="17627" y="4352"/>
                      <a:pt x="17648" y="4341"/>
                      <a:pt x="17605" y="4349"/>
                    </a:cubicBezTo>
                    <a:cubicBezTo>
                      <a:pt x="17600" y="4350"/>
                      <a:pt x="17590" y="4351"/>
                      <a:pt x="17588" y="4351"/>
                    </a:cubicBezTo>
                    <a:cubicBezTo>
                      <a:pt x="17571" y="4352"/>
                      <a:pt x="17547" y="4351"/>
                      <a:pt x="17524" y="4361"/>
                    </a:cubicBezTo>
                    <a:cubicBezTo>
                      <a:pt x="17510" y="4339"/>
                      <a:pt x="17515" y="4321"/>
                      <a:pt x="17484" y="4313"/>
                    </a:cubicBezTo>
                    <a:cubicBezTo>
                      <a:pt x="17483" y="4364"/>
                      <a:pt x="17469" y="4360"/>
                      <a:pt x="17435" y="4357"/>
                    </a:cubicBezTo>
                    <a:lnTo>
                      <a:pt x="17254" y="4351"/>
                    </a:lnTo>
                    <a:cubicBezTo>
                      <a:pt x="17234" y="4349"/>
                      <a:pt x="17239" y="4353"/>
                      <a:pt x="17208" y="4353"/>
                    </a:cubicBezTo>
                    <a:cubicBezTo>
                      <a:pt x="17248" y="4413"/>
                      <a:pt x="17215" y="4396"/>
                      <a:pt x="17168" y="4392"/>
                    </a:cubicBezTo>
                    <a:cubicBezTo>
                      <a:pt x="17132" y="4389"/>
                      <a:pt x="17141" y="4390"/>
                      <a:pt x="17144" y="4357"/>
                    </a:cubicBezTo>
                    <a:cubicBezTo>
                      <a:pt x="17144" y="4352"/>
                      <a:pt x="17140" y="4331"/>
                      <a:pt x="17127" y="4363"/>
                    </a:cubicBezTo>
                    <a:cubicBezTo>
                      <a:pt x="17115" y="4391"/>
                      <a:pt x="17148" y="4367"/>
                      <a:pt x="17110" y="4393"/>
                    </a:cubicBezTo>
                    <a:cubicBezTo>
                      <a:pt x="17084" y="4411"/>
                      <a:pt x="17067" y="4402"/>
                      <a:pt x="17035" y="4406"/>
                    </a:cubicBezTo>
                    <a:cubicBezTo>
                      <a:pt x="16987" y="4413"/>
                      <a:pt x="16993" y="4429"/>
                      <a:pt x="16955" y="4431"/>
                    </a:cubicBezTo>
                    <a:cubicBezTo>
                      <a:pt x="16936" y="4431"/>
                      <a:pt x="16898" y="4418"/>
                      <a:pt x="16860" y="4418"/>
                    </a:cubicBezTo>
                    <a:lnTo>
                      <a:pt x="16851" y="4450"/>
                    </a:lnTo>
                    <a:lnTo>
                      <a:pt x="16829" y="4440"/>
                    </a:lnTo>
                    <a:cubicBezTo>
                      <a:pt x="16787" y="4437"/>
                      <a:pt x="16872" y="4431"/>
                      <a:pt x="16811" y="4451"/>
                    </a:cubicBezTo>
                    <a:cubicBezTo>
                      <a:pt x="16798" y="4417"/>
                      <a:pt x="16817" y="4452"/>
                      <a:pt x="16803" y="4418"/>
                    </a:cubicBezTo>
                    <a:cubicBezTo>
                      <a:pt x="16765" y="4446"/>
                      <a:pt x="16828" y="4435"/>
                      <a:pt x="16771" y="4451"/>
                    </a:cubicBezTo>
                    <a:cubicBezTo>
                      <a:pt x="16757" y="4416"/>
                      <a:pt x="16790" y="4436"/>
                      <a:pt x="16755" y="4410"/>
                    </a:cubicBezTo>
                    <a:cubicBezTo>
                      <a:pt x="16744" y="4432"/>
                      <a:pt x="16747" y="4419"/>
                      <a:pt x="16747" y="4451"/>
                    </a:cubicBezTo>
                    <a:cubicBezTo>
                      <a:pt x="16682" y="4445"/>
                      <a:pt x="16710" y="4434"/>
                      <a:pt x="16699" y="4426"/>
                    </a:cubicBezTo>
                    <a:lnTo>
                      <a:pt x="16684" y="4426"/>
                    </a:lnTo>
                    <a:cubicBezTo>
                      <a:pt x="16668" y="4425"/>
                      <a:pt x="16681" y="4421"/>
                      <a:pt x="16649" y="4418"/>
                    </a:cubicBezTo>
                    <a:lnTo>
                      <a:pt x="16658" y="4442"/>
                    </a:lnTo>
                    <a:cubicBezTo>
                      <a:pt x="16624" y="4440"/>
                      <a:pt x="16669" y="4434"/>
                      <a:pt x="16603" y="4433"/>
                    </a:cubicBezTo>
                    <a:lnTo>
                      <a:pt x="16520" y="4442"/>
                    </a:lnTo>
                    <a:cubicBezTo>
                      <a:pt x="16528" y="4406"/>
                      <a:pt x="16521" y="4414"/>
                      <a:pt x="16552" y="4410"/>
                    </a:cubicBezTo>
                    <a:cubicBezTo>
                      <a:pt x="16563" y="4408"/>
                      <a:pt x="16603" y="4410"/>
                      <a:pt x="16617" y="4410"/>
                    </a:cubicBezTo>
                    <a:cubicBezTo>
                      <a:pt x="16669" y="4411"/>
                      <a:pt x="16690" y="4402"/>
                      <a:pt x="16747" y="4402"/>
                    </a:cubicBezTo>
                    <a:cubicBezTo>
                      <a:pt x="16743" y="4357"/>
                      <a:pt x="16729" y="4378"/>
                      <a:pt x="16666" y="4378"/>
                    </a:cubicBezTo>
                    <a:lnTo>
                      <a:pt x="16667" y="4341"/>
                    </a:lnTo>
                    <a:cubicBezTo>
                      <a:pt x="16667" y="4339"/>
                      <a:pt x="16667" y="4337"/>
                      <a:pt x="16667" y="4335"/>
                    </a:cubicBezTo>
                    <a:cubicBezTo>
                      <a:pt x="16668" y="4301"/>
                      <a:pt x="16649" y="4306"/>
                      <a:pt x="16698" y="4305"/>
                    </a:cubicBezTo>
                    <a:cubicBezTo>
                      <a:pt x="16681" y="4331"/>
                      <a:pt x="16685" y="4310"/>
                      <a:pt x="16682" y="4345"/>
                    </a:cubicBezTo>
                    <a:cubicBezTo>
                      <a:pt x="16718" y="4321"/>
                      <a:pt x="16691" y="4327"/>
                      <a:pt x="16730" y="4353"/>
                    </a:cubicBezTo>
                    <a:cubicBezTo>
                      <a:pt x="16732" y="4338"/>
                      <a:pt x="16724" y="4344"/>
                      <a:pt x="16735" y="4335"/>
                    </a:cubicBezTo>
                    <a:cubicBezTo>
                      <a:pt x="16757" y="4319"/>
                      <a:pt x="16740" y="4333"/>
                      <a:pt x="16747" y="4337"/>
                    </a:cubicBezTo>
                    <a:lnTo>
                      <a:pt x="16737" y="4353"/>
                    </a:lnTo>
                    <a:lnTo>
                      <a:pt x="16747" y="4337"/>
                    </a:lnTo>
                    <a:lnTo>
                      <a:pt x="16763" y="4337"/>
                    </a:lnTo>
                    <a:cubicBezTo>
                      <a:pt x="16757" y="4361"/>
                      <a:pt x="16755" y="4362"/>
                      <a:pt x="16755" y="4394"/>
                    </a:cubicBezTo>
                    <a:lnTo>
                      <a:pt x="16795" y="4394"/>
                    </a:lnTo>
                    <a:cubicBezTo>
                      <a:pt x="16788" y="4377"/>
                      <a:pt x="16792" y="4389"/>
                      <a:pt x="16785" y="4380"/>
                    </a:cubicBezTo>
                    <a:cubicBezTo>
                      <a:pt x="16767" y="4357"/>
                      <a:pt x="16786" y="4400"/>
                      <a:pt x="16771" y="4361"/>
                    </a:cubicBezTo>
                    <a:lnTo>
                      <a:pt x="16783" y="4316"/>
                    </a:lnTo>
                    <a:cubicBezTo>
                      <a:pt x="16787" y="4294"/>
                      <a:pt x="16788" y="4288"/>
                      <a:pt x="16795" y="4272"/>
                    </a:cubicBezTo>
                    <a:lnTo>
                      <a:pt x="16849" y="4305"/>
                    </a:lnTo>
                    <a:cubicBezTo>
                      <a:pt x="16873" y="4314"/>
                      <a:pt x="16871" y="4297"/>
                      <a:pt x="16933" y="4297"/>
                    </a:cubicBezTo>
                    <a:cubicBezTo>
                      <a:pt x="16934" y="4247"/>
                      <a:pt x="16931" y="4263"/>
                      <a:pt x="16974" y="4272"/>
                    </a:cubicBezTo>
                    <a:cubicBezTo>
                      <a:pt x="16956" y="4209"/>
                      <a:pt x="16925" y="4300"/>
                      <a:pt x="16909" y="4240"/>
                    </a:cubicBezTo>
                    <a:cubicBezTo>
                      <a:pt x="16962" y="4240"/>
                      <a:pt x="17005" y="4219"/>
                      <a:pt x="17031" y="4220"/>
                    </a:cubicBezTo>
                    <a:cubicBezTo>
                      <a:pt x="17049" y="4220"/>
                      <a:pt x="17035" y="4217"/>
                      <a:pt x="17046" y="4224"/>
                    </a:cubicBezTo>
                    <a:cubicBezTo>
                      <a:pt x="17045" y="4225"/>
                      <a:pt x="17044" y="4226"/>
                      <a:pt x="17043" y="4229"/>
                    </a:cubicBezTo>
                    <a:cubicBezTo>
                      <a:pt x="17043" y="4232"/>
                      <a:pt x="17038" y="4237"/>
                      <a:pt x="17036" y="4238"/>
                    </a:cubicBezTo>
                    <a:cubicBezTo>
                      <a:pt x="16996" y="4269"/>
                      <a:pt x="17009" y="4227"/>
                      <a:pt x="16982" y="4264"/>
                    </a:cubicBezTo>
                    <a:cubicBezTo>
                      <a:pt x="17006" y="4264"/>
                      <a:pt x="17005" y="4264"/>
                      <a:pt x="17026" y="4269"/>
                    </a:cubicBezTo>
                    <a:cubicBezTo>
                      <a:pt x="17048" y="4273"/>
                      <a:pt x="17016" y="4269"/>
                      <a:pt x="17040" y="4272"/>
                    </a:cubicBezTo>
                    <a:lnTo>
                      <a:pt x="17076" y="4276"/>
                    </a:lnTo>
                    <a:cubicBezTo>
                      <a:pt x="17090" y="4283"/>
                      <a:pt x="17089" y="4259"/>
                      <a:pt x="17079" y="4305"/>
                    </a:cubicBezTo>
                    <a:cubicBezTo>
                      <a:pt x="17113" y="4296"/>
                      <a:pt x="17096" y="4301"/>
                      <a:pt x="17111" y="4272"/>
                    </a:cubicBezTo>
                    <a:lnTo>
                      <a:pt x="17157" y="4279"/>
                    </a:lnTo>
                    <a:cubicBezTo>
                      <a:pt x="17158" y="4279"/>
                      <a:pt x="17160" y="4278"/>
                      <a:pt x="17161" y="4278"/>
                    </a:cubicBezTo>
                    <a:lnTo>
                      <a:pt x="17174" y="4282"/>
                    </a:lnTo>
                    <a:cubicBezTo>
                      <a:pt x="17175" y="4282"/>
                      <a:pt x="17206" y="4296"/>
                      <a:pt x="17208" y="4297"/>
                    </a:cubicBezTo>
                    <a:cubicBezTo>
                      <a:pt x="17232" y="4314"/>
                      <a:pt x="17224" y="4293"/>
                      <a:pt x="17225" y="4337"/>
                    </a:cubicBezTo>
                    <a:lnTo>
                      <a:pt x="17249" y="4337"/>
                    </a:lnTo>
                    <a:cubicBezTo>
                      <a:pt x="17248" y="4312"/>
                      <a:pt x="17245" y="4308"/>
                      <a:pt x="17241" y="4289"/>
                    </a:cubicBezTo>
                    <a:cubicBezTo>
                      <a:pt x="17265" y="4283"/>
                      <a:pt x="17266" y="4280"/>
                      <a:pt x="17298" y="4280"/>
                    </a:cubicBezTo>
                    <a:cubicBezTo>
                      <a:pt x="17288" y="4306"/>
                      <a:pt x="17288" y="4293"/>
                      <a:pt x="17273" y="4321"/>
                    </a:cubicBezTo>
                    <a:cubicBezTo>
                      <a:pt x="17317" y="4321"/>
                      <a:pt x="17305" y="4314"/>
                      <a:pt x="17338" y="4321"/>
                    </a:cubicBezTo>
                    <a:cubicBezTo>
                      <a:pt x="17333" y="4303"/>
                      <a:pt x="17327" y="4300"/>
                      <a:pt x="17314" y="4289"/>
                    </a:cubicBezTo>
                    <a:cubicBezTo>
                      <a:pt x="17371" y="4284"/>
                      <a:pt x="17328" y="4269"/>
                      <a:pt x="17403" y="4268"/>
                    </a:cubicBezTo>
                    <a:cubicBezTo>
                      <a:pt x="17450" y="4267"/>
                      <a:pt x="17456" y="4244"/>
                      <a:pt x="17500" y="4240"/>
                    </a:cubicBezTo>
                    <a:cubicBezTo>
                      <a:pt x="17501" y="4274"/>
                      <a:pt x="17491" y="4270"/>
                      <a:pt x="17523" y="4272"/>
                    </a:cubicBezTo>
                    <a:lnTo>
                      <a:pt x="17550" y="4266"/>
                    </a:lnTo>
                    <a:cubicBezTo>
                      <a:pt x="17551" y="4265"/>
                      <a:pt x="17553" y="4263"/>
                      <a:pt x="17555" y="4263"/>
                    </a:cubicBezTo>
                    <a:lnTo>
                      <a:pt x="17590" y="4241"/>
                    </a:lnTo>
                    <a:cubicBezTo>
                      <a:pt x="17607" y="4234"/>
                      <a:pt x="17589" y="4238"/>
                      <a:pt x="17614" y="4232"/>
                    </a:cubicBezTo>
                    <a:cubicBezTo>
                      <a:pt x="17619" y="4254"/>
                      <a:pt x="17617" y="4250"/>
                      <a:pt x="17630" y="4264"/>
                    </a:cubicBezTo>
                    <a:cubicBezTo>
                      <a:pt x="17638" y="4233"/>
                      <a:pt x="17654" y="4236"/>
                      <a:pt x="17686" y="4236"/>
                    </a:cubicBezTo>
                    <a:cubicBezTo>
                      <a:pt x="17729" y="4236"/>
                      <a:pt x="17821" y="4209"/>
                      <a:pt x="17863" y="4214"/>
                    </a:cubicBezTo>
                    <a:cubicBezTo>
                      <a:pt x="17886" y="4216"/>
                      <a:pt x="17861" y="4218"/>
                      <a:pt x="17889" y="4208"/>
                    </a:cubicBezTo>
                    <a:lnTo>
                      <a:pt x="17881" y="4256"/>
                    </a:lnTo>
                    <a:cubicBezTo>
                      <a:pt x="17916" y="4237"/>
                      <a:pt x="17901" y="4262"/>
                      <a:pt x="17905" y="4224"/>
                    </a:cubicBezTo>
                    <a:lnTo>
                      <a:pt x="17921" y="4224"/>
                    </a:lnTo>
                    <a:cubicBezTo>
                      <a:pt x="17921" y="4267"/>
                      <a:pt x="17921" y="4236"/>
                      <a:pt x="17930" y="4248"/>
                    </a:cubicBezTo>
                    <a:cubicBezTo>
                      <a:pt x="17934" y="4229"/>
                      <a:pt x="17932" y="4225"/>
                      <a:pt x="17937" y="4219"/>
                    </a:cubicBezTo>
                    <a:cubicBezTo>
                      <a:pt x="17966" y="4185"/>
                      <a:pt x="18033" y="4211"/>
                      <a:pt x="18051" y="4216"/>
                    </a:cubicBezTo>
                    <a:cubicBezTo>
                      <a:pt x="18054" y="4191"/>
                      <a:pt x="18050" y="4204"/>
                      <a:pt x="18061" y="4196"/>
                    </a:cubicBezTo>
                    <a:cubicBezTo>
                      <a:pt x="18062" y="4195"/>
                      <a:pt x="18090" y="4184"/>
                      <a:pt x="18104" y="4204"/>
                    </a:cubicBezTo>
                    <a:lnTo>
                      <a:pt x="18107" y="4212"/>
                    </a:lnTo>
                    <a:cubicBezTo>
                      <a:pt x="18107" y="4212"/>
                      <a:pt x="18107" y="4214"/>
                      <a:pt x="18108" y="4216"/>
                    </a:cubicBezTo>
                    <a:cubicBezTo>
                      <a:pt x="18126" y="4203"/>
                      <a:pt x="18118" y="4214"/>
                      <a:pt x="18124" y="4191"/>
                    </a:cubicBezTo>
                    <a:cubicBezTo>
                      <a:pt x="18139" y="4191"/>
                      <a:pt x="18155" y="4190"/>
                      <a:pt x="18168" y="4194"/>
                    </a:cubicBezTo>
                    <a:cubicBezTo>
                      <a:pt x="18213" y="4207"/>
                      <a:pt x="18137" y="4190"/>
                      <a:pt x="18189" y="4208"/>
                    </a:cubicBezTo>
                    <a:cubicBezTo>
                      <a:pt x="18220" y="4206"/>
                      <a:pt x="18264" y="4166"/>
                      <a:pt x="18294" y="4224"/>
                    </a:cubicBezTo>
                    <a:lnTo>
                      <a:pt x="18305" y="4218"/>
                    </a:lnTo>
                    <a:cubicBezTo>
                      <a:pt x="18346" y="4199"/>
                      <a:pt x="18373" y="4215"/>
                      <a:pt x="18396" y="4243"/>
                    </a:cubicBezTo>
                    <a:cubicBezTo>
                      <a:pt x="18397" y="4244"/>
                      <a:pt x="18398" y="4247"/>
                      <a:pt x="18399" y="4248"/>
                    </a:cubicBezTo>
                    <a:lnTo>
                      <a:pt x="18399" y="4256"/>
                    </a:lnTo>
                    <a:lnTo>
                      <a:pt x="18409" y="4249"/>
                    </a:lnTo>
                    <a:lnTo>
                      <a:pt x="18399" y="4248"/>
                    </a:lnTo>
                    <a:lnTo>
                      <a:pt x="18399" y="4224"/>
                    </a:lnTo>
                    <a:cubicBezTo>
                      <a:pt x="18441" y="4223"/>
                      <a:pt x="18423" y="4231"/>
                      <a:pt x="18440" y="4208"/>
                    </a:cubicBezTo>
                    <a:lnTo>
                      <a:pt x="18408" y="4208"/>
                    </a:lnTo>
                    <a:lnTo>
                      <a:pt x="18408" y="4183"/>
                    </a:lnTo>
                    <a:cubicBezTo>
                      <a:pt x="18426" y="4183"/>
                      <a:pt x="18446" y="4184"/>
                      <a:pt x="18464" y="4183"/>
                    </a:cubicBezTo>
                    <a:cubicBezTo>
                      <a:pt x="18502" y="4180"/>
                      <a:pt x="18494" y="4175"/>
                      <a:pt x="18497" y="4167"/>
                    </a:cubicBezTo>
                    <a:lnTo>
                      <a:pt x="18399" y="4167"/>
                    </a:lnTo>
                    <a:cubicBezTo>
                      <a:pt x="18398" y="4145"/>
                      <a:pt x="18396" y="4145"/>
                      <a:pt x="18391" y="4126"/>
                    </a:cubicBezTo>
                    <a:cubicBezTo>
                      <a:pt x="18432" y="4135"/>
                      <a:pt x="18398" y="4127"/>
                      <a:pt x="18441" y="4127"/>
                    </a:cubicBezTo>
                    <a:cubicBezTo>
                      <a:pt x="18476" y="4127"/>
                      <a:pt x="18474" y="4136"/>
                      <a:pt x="18493" y="4136"/>
                    </a:cubicBezTo>
                    <a:lnTo>
                      <a:pt x="18548" y="4121"/>
                    </a:lnTo>
                    <a:cubicBezTo>
                      <a:pt x="18563" y="4116"/>
                      <a:pt x="18543" y="4121"/>
                      <a:pt x="18560" y="4117"/>
                    </a:cubicBezTo>
                    <a:cubicBezTo>
                      <a:pt x="18590" y="4109"/>
                      <a:pt x="18567" y="4113"/>
                      <a:pt x="18589" y="4117"/>
                    </a:cubicBezTo>
                    <a:cubicBezTo>
                      <a:pt x="18607" y="4120"/>
                      <a:pt x="18597" y="4121"/>
                      <a:pt x="18608" y="4120"/>
                    </a:cubicBezTo>
                    <a:cubicBezTo>
                      <a:pt x="18632" y="4117"/>
                      <a:pt x="18614" y="4101"/>
                      <a:pt x="18691" y="4107"/>
                    </a:cubicBezTo>
                    <a:cubicBezTo>
                      <a:pt x="18728" y="4109"/>
                      <a:pt x="18698" y="4109"/>
                      <a:pt x="18726" y="4089"/>
                    </a:cubicBezTo>
                    <a:cubicBezTo>
                      <a:pt x="18752" y="4070"/>
                      <a:pt x="18733" y="4085"/>
                      <a:pt x="18780" y="4086"/>
                    </a:cubicBezTo>
                    <a:cubicBezTo>
                      <a:pt x="18795" y="4057"/>
                      <a:pt x="18779" y="4063"/>
                      <a:pt x="18813" y="4054"/>
                    </a:cubicBezTo>
                    <a:cubicBezTo>
                      <a:pt x="18806" y="4083"/>
                      <a:pt x="18802" y="4091"/>
                      <a:pt x="18845" y="4094"/>
                    </a:cubicBezTo>
                    <a:cubicBezTo>
                      <a:pt x="18861" y="4033"/>
                      <a:pt x="18849" y="4116"/>
                      <a:pt x="18942" y="4054"/>
                    </a:cubicBezTo>
                    <a:cubicBezTo>
                      <a:pt x="18976" y="4063"/>
                      <a:pt x="18964" y="4076"/>
                      <a:pt x="18996" y="4073"/>
                    </a:cubicBezTo>
                    <a:lnTo>
                      <a:pt x="19064" y="4070"/>
                    </a:lnTo>
                    <a:cubicBezTo>
                      <a:pt x="19066" y="4042"/>
                      <a:pt x="19070" y="4040"/>
                      <a:pt x="19080" y="4021"/>
                    </a:cubicBezTo>
                    <a:cubicBezTo>
                      <a:pt x="19100" y="4036"/>
                      <a:pt x="19097" y="4032"/>
                      <a:pt x="19104" y="4062"/>
                    </a:cubicBezTo>
                    <a:lnTo>
                      <a:pt x="19137" y="4062"/>
                    </a:lnTo>
                    <a:cubicBezTo>
                      <a:pt x="19158" y="4002"/>
                      <a:pt x="19211" y="4022"/>
                      <a:pt x="19224" y="4018"/>
                    </a:cubicBezTo>
                    <a:cubicBezTo>
                      <a:pt x="19225" y="4018"/>
                      <a:pt x="19247" y="4009"/>
                      <a:pt x="19248" y="4009"/>
                    </a:cubicBezTo>
                    <a:cubicBezTo>
                      <a:pt x="19292" y="3991"/>
                      <a:pt x="19278" y="3987"/>
                      <a:pt x="19278" y="4003"/>
                    </a:cubicBezTo>
                    <a:cubicBezTo>
                      <a:pt x="19278" y="4022"/>
                      <a:pt x="19274" y="4008"/>
                      <a:pt x="19266" y="4037"/>
                    </a:cubicBezTo>
                    <a:lnTo>
                      <a:pt x="19366" y="4002"/>
                    </a:lnTo>
                    <a:cubicBezTo>
                      <a:pt x="19396" y="3994"/>
                      <a:pt x="19371" y="4023"/>
                      <a:pt x="19396" y="3989"/>
                    </a:cubicBezTo>
                    <a:cubicBezTo>
                      <a:pt x="19443" y="3999"/>
                      <a:pt x="19397" y="3993"/>
                      <a:pt x="19445" y="3981"/>
                    </a:cubicBezTo>
                    <a:lnTo>
                      <a:pt x="19445" y="4013"/>
                    </a:lnTo>
                    <a:cubicBezTo>
                      <a:pt x="19472" y="4004"/>
                      <a:pt x="19455" y="4014"/>
                      <a:pt x="19453" y="3981"/>
                    </a:cubicBezTo>
                    <a:lnTo>
                      <a:pt x="19518" y="3981"/>
                    </a:lnTo>
                    <a:cubicBezTo>
                      <a:pt x="19523" y="4002"/>
                      <a:pt x="19515" y="3990"/>
                      <a:pt x="19534" y="3997"/>
                    </a:cubicBezTo>
                    <a:lnTo>
                      <a:pt x="19502" y="4004"/>
                    </a:lnTo>
                    <a:cubicBezTo>
                      <a:pt x="19507" y="4025"/>
                      <a:pt x="19505" y="4020"/>
                      <a:pt x="19529" y="4042"/>
                    </a:cubicBezTo>
                    <a:cubicBezTo>
                      <a:pt x="19540" y="4052"/>
                      <a:pt x="19531" y="4046"/>
                      <a:pt x="19542" y="4054"/>
                    </a:cubicBezTo>
                    <a:cubicBezTo>
                      <a:pt x="19548" y="4041"/>
                      <a:pt x="19550" y="4068"/>
                      <a:pt x="19542" y="4029"/>
                    </a:cubicBezTo>
                    <a:cubicBezTo>
                      <a:pt x="19570" y="4043"/>
                      <a:pt x="19570" y="4043"/>
                      <a:pt x="19599" y="4037"/>
                    </a:cubicBezTo>
                    <a:cubicBezTo>
                      <a:pt x="19598" y="3991"/>
                      <a:pt x="19572" y="3985"/>
                      <a:pt x="19623" y="3981"/>
                    </a:cubicBezTo>
                    <a:lnTo>
                      <a:pt x="19606" y="4037"/>
                    </a:lnTo>
                    <a:cubicBezTo>
                      <a:pt x="19638" y="4026"/>
                      <a:pt x="19608" y="4040"/>
                      <a:pt x="19630" y="4020"/>
                    </a:cubicBezTo>
                    <a:cubicBezTo>
                      <a:pt x="19644" y="4006"/>
                      <a:pt x="19637" y="4009"/>
                      <a:pt x="19655" y="3997"/>
                    </a:cubicBezTo>
                    <a:cubicBezTo>
                      <a:pt x="19655" y="4039"/>
                      <a:pt x="19646" y="4037"/>
                      <a:pt x="19680" y="4045"/>
                    </a:cubicBezTo>
                    <a:cubicBezTo>
                      <a:pt x="19688" y="4024"/>
                      <a:pt x="19681" y="4043"/>
                      <a:pt x="19677" y="4030"/>
                    </a:cubicBezTo>
                    <a:lnTo>
                      <a:pt x="19673" y="4023"/>
                    </a:lnTo>
                    <a:cubicBezTo>
                      <a:pt x="19673" y="4022"/>
                      <a:pt x="19673" y="4020"/>
                      <a:pt x="19672" y="4020"/>
                    </a:cubicBezTo>
                    <a:cubicBezTo>
                      <a:pt x="19672" y="4013"/>
                      <a:pt x="19680" y="4009"/>
                      <a:pt x="19671" y="3973"/>
                    </a:cubicBezTo>
                    <a:lnTo>
                      <a:pt x="19764" y="3944"/>
                    </a:lnTo>
                    <a:cubicBezTo>
                      <a:pt x="19783" y="3934"/>
                      <a:pt x="19753" y="3935"/>
                      <a:pt x="19793" y="3932"/>
                    </a:cubicBezTo>
                    <a:cubicBezTo>
                      <a:pt x="19794" y="3977"/>
                      <a:pt x="19799" y="3942"/>
                      <a:pt x="19809" y="3973"/>
                    </a:cubicBezTo>
                    <a:cubicBezTo>
                      <a:pt x="19775" y="3982"/>
                      <a:pt x="19792" y="3976"/>
                      <a:pt x="19777" y="4005"/>
                    </a:cubicBezTo>
                    <a:cubicBezTo>
                      <a:pt x="19779" y="4004"/>
                      <a:pt x="19782" y="4001"/>
                      <a:pt x="19783" y="4002"/>
                    </a:cubicBezTo>
                    <a:cubicBezTo>
                      <a:pt x="19783" y="4004"/>
                      <a:pt x="19787" y="4000"/>
                      <a:pt x="19788" y="4000"/>
                    </a:cubicBezTo>
                    <a:cubicBezTo>
                      <a:pt x="19804" y="3995"/>
                      <a:pt x="19876" y="3998"/>
                      <a:pt x="19887" y="4009"/>
                    </a:cubicBezTo>
                    <a:lnTo>
                      <a:pt x="19898" y="4029"/>
                    </a:lnTo>
                    <a:cubicBezTo>
                      <a:pt x="19906" y="3997"/>
                      <a:pt x="19916" y="4005"/>
                      <a:pt x="19929" y="3987"/>
                    </a:cubicBezTo>
                    <a:cubicBezTo>
                      <a:pt x="19938" y="3975"/>
                      <a:pt x="19932" y="3985"/>
                      <a:pt x="19933" y="3976"/>
                    </a:cubicBezTo>
                    <a:cubicBezTo>
                      <a:pt x="19935" y="3947"/>
                      <a:pt x="19925" y="3956"/>
                      <a:pt x="19890" y="3948"/>
                    </a:cubicBezTo>
                    <a:cubicBezTo>
                      <a:pt x="19898" y="3918"/>
                      <a:pt x="19909" y="3917"/>
                      <a:pt x="19947" y="3916"/>
                    </a:cubicBezTo>
                    <a:cubicBezTo>
                      <a:pt x="19947" y="3883"/>
                      <a:pt x="19944" y="3890"/>
                      <a:pt x="19955" y="3867"/>
                    </a:cubicBezTo>
                    <a:cubicBezTo>
                      <a:pt x="19998" y="3868"/>
                      <a:pt x="20010" y="3877"/>
                      <a:pt x="20043" y="3865"/>
                    </a:cubicBezTo>
                    <a:cubicBezTo>
                      <a:pt x="20080" y="3852"/>
                      <a:pt x="20042" y="3845"/>
                      <a:pt x="20083" y="3860"/>
                    </a:cubicBezTo>
                    <a:cubicBezTo>
                      <a:pt x="20117" y="3873"/>
                      <a:pt x="20082" y="3874"/>
                      <a:pt x="20133" y="3875"/>
                    </a:cubicBezTo>
                    <a:cubicBezTo>
                      <a:pt x="20118" y="3897"/>
                      <a:pt x="20113" y="3899"/>
                      <a:pt x="20077" y="3900"/>
                    </a:cubicBezTo>
                    <a:cubicBezTo>
                      <a:pt x="20078" y="3902"/>
                      <a:pt x="20085" y="3913"/>
                      <a:pt x="20085" y="3913"/>
                    </a:cubicBezTo>
                    <a:cubicBezTo>
                      <a:pt x="20090" y="3938"/>
                      <a:pt x="20070" y="3924"/>
                      <a:pt x="20060" y="3948"/>
                    </a:cubicBezTo>
                    <a:cubicBezTo>
                      <a:pt x="20043" y="3936"/>
                      <a:pt x="20050" y="3947"/>
                      <a:pt x="20044" y="3924"/>
                    </a:cubicBezTo>
                    <a:cubicBezTo>
                      <a:pt x="20012" y="3924"/>
                      <a:pt x="20011" y="3926"/>
                      <a:pt x="19987" y="3932"/>
                    </a:cubicBezTo>
                    <a:lnTo>
                      <a:pt x="20016" y="3960"/>
                    </a:lnTo>
                    <a:cubicBezTo>
                      <a:pt x="20017" y="3961"/>
                      <a:pt x="20018" y="3963"/>
                      <a:pt x="20020" y="3964"/>
                    </a:cubicBezTo>
                    <a:cubicBezTo>
                      <a:pt x="20000" y="3970"/>
                      <a:pt x="20009" y="3961"/>
                      <a:pt x="20004" y="3981"/>
                    </a:cubicBezTo>
                    <a:cubicBezTo>
                      <a:pt x="20025" y="3975"/>
                      <a:pt x="20013" y="3984"/>
                      <a:pt x="20020" y="3964"/>
                    </a:cubicBezTo>
                    <a:cubicBezTo>
                      <a:pt x="20035" y="3972"/>
                      <a:pt x="20030" y="3971"/>
                      <a:pt x="20052" y="3973"/>
                    </a:cubicBezTo>
                    <a:cubicBezTo>
                      <a:pt x="20058" y="3951"/>
                      <a:pt x="20052" y="3966"/>
                      <a:pt x="20060" y="3948"/>
                    </a:cubicBezTo>
                    <a:cubicBezTo>
                      <a:pt x="20102" y="3947"/>
                      <a:pt x="20147" y="3928"/>
                      <a:pt x="20174" y="3964"/>
                    </a:cubicBezTo>
                    <a:lnTo>
                      <a:pt x="20166" y="3964"/>
                    </a:lnTo>
                    <a:lnTo>
                      <a:pt x="20172" y="3974"/>
                    </a:lnTo>
                    <a:lnTo>
                      <a:pt x="20174" y="3964"/>
                    </a:lnTo>
                    <a:lnTo>
                      <a:pt x="20183" y="3949"/>
                    </a:lnTo>
                    <a:cubicBezTo>
                      <a:pt x="20212" y="3968"/>
                      <a:pt x="20196" y="3964"/>
                      <a:pt x="20206" y="3989"/>
                    </a:cubicBezTo>
                    <a:lnTo>
                      <a:pt x="20197" y="4005"/>
                    </a:lnTo>
                    <a:lnTo>
                      <a:pt x="20206" y="3989"/>
                    </a:lnTo>
                    <a:cubicBezTo>
                      <a:pt x="20227" y="3994"/>
                      <a:pt x="20230" y="3996"/>
                      <a:pt x="20247" y="4005"/>
                    </a:cubicBezTo>
                    <a:lnTo>
                      <a:pt x="20253" y="3988"/>
                    </a:lnTo>
                    <a:cubicBezTo>
                      <a:pt x="20262" y="3963"/>
                      <a:pt x="20258" y="3974"/>
                      <a:pt x="20255" y="3940"/>
                    </a:cubicBezTo>
                    <a:cubicBezTo>
                      <a:pt x="20287" y="3949"/>
                      <a:pt x="20278" y="3942"/>
                      <a:pt x="20279" y="3981"/>
                    </a:cubicBezTo>
                    <a:cubicBezTo>
                      <a:pt x="20431" y="3981"/>
                      <a:pt x="20393" y="3958"/>
                      <a:pt x="20401" y="3924"/>
                    </a:cubicBezTo>
                    <a:cubicBezTo>
                      <a:pt x="20345" y="3924"/>
                      <a:pt x="20351" y="3945"/>
                      <a:pt x="20311" y="3938"/>
                    </a:cubicBezTo>
                    <a:cubicBezTo>
                      <a:pt x="20283" y="3933"/>
                      <a:pt x="20294" y="3928"/>
                      <a:pt x="20282" y="3923"/>
                    </a:cubicBezTo>
                    <a:cubicBezTo>
                      <a:pt x="20240" y="3905"/>
                      <a:pt x="20286" y="3938"/>
                      <a:pt x="20239" y="3916"/>
                    </a:cubicBezTo>
                    <a:cubicBezTo>
                      <a:pt x="20271" y="3871"/>
                      <a:pt x="20232" y="3930"/>
                      <a:pt x="20277" y="3898"/>
                    </a:cubicBezTo>
                    <a:cubicBezTo>
                      <a:pt x="20296" y="3885"/>
                      <a:pt x="20298" y="3866"/>
                      <a:pt x="20303" y="3843"/>
                    </a:cubicBezTo>
                    <a:cubicBezTo>
                      <a:pt x="20397" y="3845"/>
                      <a:pt x="20413" y="3896"/>
                      <a:pt x="20474" y="3867"/>
                    </a:cubicBezTo>
                    <a:cubicBezTo>
                      <a:pt x="20464" y="3844"/>
                      <a:pt x="20473" y="3863"/>
                      <a:pt x="20441" y="3843"/>
                    </a:cubicBezTo>
                    <a:cubicBezTo>
                      <a:pt x="20480" y="3842"/>
                      <a:pt x="20475" y="3829"/>
                      <a:pt x="20482" y="3819"/>
                    </a:cubicBezTo>
                    <a:lnTo>
                      <a:pt x="20490" y="3835"/>
                    </a:lnTo>
                    <a:cubicBezTo>
                      <a:pt x="20506" y="3911"/>
                      <a:pt x="20531" y="3879"/>
                      <a:pt x="20498" y="3948"/>
                    </a:cubicBezTo>
                    <a:cubicBezTo>
                      <a:pt x="20538" y="3944"/>
                      <a:pt x="20502" y="3962"/>
                      <a:pt x="20538" y="3908"/>
                    </a:cubicBezTo>
                    <a:cubicBezTo>
                      <a:pt x="20521" y="3843"/>
                      <a:pt x="20529" y="3911"/>
                      <a:pt x="20530" y="3835"/>
                    </a:cubicBezTo>
                    <a:cubicBezTo>
                      <a:pt x="20506" y="3829"/>
                      <a:pt x="20511" y="3825"/>
                      <a:pt x="20490" y="3835"/>
                    </a:cubicBezTo>
                    <a:lnTo>
                      <a:pt x="20490" y="3802"/>
                    </a:lnTo>
                    <a:lnTo>
                      <a:pt x="20506" y="3802"/>
                    </a:lnTo>
                    <a:lnTo>
                      <a:pt x="20510" y="3820"/>
                    </a:lnTo>
                    <a:lnTo>
                      <a:pt x="20506" y="3802"/>
                    </a:lnTo>
                    <a:lnTo>
                      <a:pt x="20506" y="3786"/>
                    </a:lnTo>
                    <a:cubicBezTo>
                      <a:pt x="20467" y="3789"/>
                      <a:pt x="20492" y="3794"/>
                      <a:pt x="20457" y="3786"/>
                    </a:cubicBezTo>
                    <a:cubicBezTo>
                      <a:pt x="20465" y="3797"/>
                      <a:pt x="20456" y="3786"/>
                      <a:pt x="20469" y="3799"/>
                    </a:cubicBezTo>
                    <a:lnTo>
                      <a:pt x="20482" y="3810"/>
                    </a:lnTo>
                    <a:cubicBezTo>
                      <a:pt x="20478" y="3810"/>
                      <a:pt x="20458" y="3808"/>
                      <a:pt x="20457" y="3809"/>
                    </a:cubicBezTo>
                    <a:lnTo>
                      <a:pt x="20431" y="3816"/>
                    </a:lnTo>
                    <a:cubicBezTo>
                      <a:pt x="20387" y="3820"/>
                      <a:pt x="20427" y="3805"/>
                      <a:pt x="20377" y="3803"/>
                    </a:cubicBezTo>
                    <a:cubicBezTo>
                      <a:pt x="20340" y="3802"/>
                      <a:pt x="20360" y="3814"/>
                      <a:pt x="20315" y="3808"/>
                    </a:cubicBezTo>
                    <a:cubicBezTo>
                      <a:pt x="20312" y="3808"/>
                      <a:pt x="20294" y="3803"/>
                      <a:pt x="20289" y="3801"/>
                    </a:cubicBezTo>
                    <a:cubicBezTo>
                      <a:pt x="20271" y="3795"/>
                      <a:pt x="20275" y="3797"/>
                      <a:pt x="20263" y="3786"/>
                    </a:cubicBezTo>
                    <a:lnTo>
                      <a:pt x="20352" y="3786"/>
                    </a:lnTo>
                    <a:cubicBezTo>
                      <a:pt x="20340" y="3774"/>
                      <a:pt x="20338" y="3778"/>
                      <a:pt x="20336" y="3754"/>
                    </a:cubicBezTo>
                    <a:cubicBezTo>
                      <a:pt x="20289" y="3758"/>
                      <a:pt x="20331" y="3755"/>
                      <a:pt x="20298" y="3765"/>
                    </a:cubicBezTo>
                    <a:cubicBezTo>
                      <a:pt x="20199" y="3798"/>
                      <a:pt x="20205" y="3731"/>
                      <a:pt x="20089" y="3750"/>
                    </a:cubicBezTo>
                    <a:lnTo>
                      <a:pt x="20043" y="3761"/>
                    </a:lnTo>
                    <a:cubicBezTo>
                      <a:pt x="20019" y="3775"/>
                      <a:pt x="20039" y="3776"/>
                      <a:pt x="20010" y="3783"/>
                    </a:cubicBezTo>
                    <a:cubicBezTo>
                      <a:pt x="19989" y="3788"/>
                      <a:pt x="19969" y="3780"/>
                      <a:pt x="19955" y="3771"/>
                    </a:cubicBezTo>
                    <a:cubicBezTo>
                      <a:pt x="19909" y="3743"/>
                      <a:pt x="19910" y="3728"/>
                      <a:pt x="19873" y="3737"/>
                    </a:cubicBezTo>
                    <a:cubicBezTo>
                      <a:pt x="19819" y="3749"/>
                      <a:pt x="19830" y="3749"/>
                      <a:pt x="19776" y="3737"/>
                    </a:cubicBezTo>
                    <a:cubicBezTo>
                      <a:pt x="19739" y="3729"/>
                      <a:pt x="19730" y="3737"/>
                      <a:pt x="19720" y="3778"/>
                    </a:cubicBezTo>
                    <a:cubicBezTo>
                      <a:pt x="19687" y="3754"/>
                      <a:pt x="19695" y="3737"/>
                      <a:pt x="19704" y="3697"/>
                    </a:cubicBezTo>
                    <a:cubicBezTo>
                      <a:pt x="19683" y="3705"/>
                      <a:pt x="19693" y="3710"/>
                      <a:pt x="19667" y="3704"/>
                    </a:cubicBezTo>
                    <a:cubicBezTo>
                      <a:pt x="19651" y="3700"/>
                      <a:pt x="19651" y="3699"/>
                      <a:pt x="19623" y="3697"/>
                    </a:cubicBezTo>
                    <a:cubicBezTo>
                      <a:pt x="19615" y="3717"/>
                      <a:pt x="19617" y="3704"/>
                      <a:pt x="19623" y="3729"/>
                    </a:cubicBezTo>
                    <a:lnTo>
                      <a:pt x="19558" y="3729"/>
                    </a:lnTo>
                    <a:cubicBezTo>
                      <a:pt x="19587" y="3702"/>
                      <a:pt x="19558" y="3715"/>
                      <a:pt x="19571" y="3670"/>
                    </a:cubicBezTo>
                    <a:lnTo>
                      <a:pt x="19582" y="3648"/>
                    </a:lnTo>
                    <a:cubicBezTo>
                      <a:pt x="19618" y="3649"/>
                      <a:pt x="19627" y="3657"/>
                      <a:pt x="19671" y="3657"/>
                    </a:cubicBezTo>
                    <a:lnTo>
                      <a:pt x="19671" y="3689"/>
                    </a:lnTo>
                    <a:cubicBezTo>
                      <a:pt x="19720" y="3685"/>
                      <a:pt x="19702" y="3665"/>
                      <a:pt x="19791" y="3662"/>
                    </a:cubicBezTo>
                    <a:cubicBezTo>
                      <a:pt x="19826" y="3661"/>
                      <a:pt x="19804" y="3678"/>
                      <a:pt x="19825" y="3648"/>
                    </a:cubicBezTo>
                    <a:cubicBezTo>
                      <a:pt x="19736" y="3628"/>
                      <a:pt x="19744" y="3643"/>
                      <a:pt x="19712" y="3665"/>
                    </a:cubicBezTo>
                    <a:cubicBezTo>
                      <a:pt x="19699" y="3645"/>
                      <a:pt x="19702" y="3656"/>
                      <a:pt x="19696" y="3632"/>
                    </a:cubicBezTo>
                    <a:lnTo>
                      <a:pt x="19663" y="3632"/>
                    </a:lnTo>
                    <a:cubicBezTo>
                      <a:pt x="19652" y="3668"/>
                      <a:pt x="19609" y="3627"/>
                      <a:pt x="19532" y="3627"/>
                    </a:cubicBezTo>
                    <a:cubicBezTo>
                      <a:pt x="19492" y="3627"/>
                      <a:pt x="19511" y="3639"/>
                      <a:pt x="19484" y="3633"/>
                    </a:cubicBezTo>
                    <a:cubicBezTo>
                      <a:pt x="19464" y="3630"/>
                      <a:pt x="19496" y="3628"/>
                      <a:pt x="19453" y="3624"/>
                    </a:cubicBezTo>
                    <a:cubicBezTo>
                      <a:pt x="19458" y="3691"/>
                      <a:pt x="19459" y="3640"/>
                      <a:pt x="19428" y="3681"/>
                    </a:cubicBezTo>
                    <a:cubicBezTo>
                      <a:pt x="19409" y="3686"/>
                      <a:pt x="19417" y="3677"/>
                      <a:pt x="19412" y="3697"/>
                    </a:cubicBezTo>
                    <a:cubicBezTo>
                      <a:pt x="19433" y="3691"/>
                      <a:pt x="19421" y="3700"/>
                      <a:pt x="19428" y="3681"/>
                    </a:cubicBezTo>
                    <a:cubicBezTo>
                      <a:pt x="19446" y="3693"/>
                      <a:pt x="19439" y="3682"/>
                      <a:pt x="19445" y="3705"/>
                    </a:cubicBezTo>
                    <a:cubicBezTo>
                      <a:pt x="19464" y="3705"/>
                      <a:pt x="19472" y="3708"/>
                      <a:pt x="19488" y="3701"/>
                    </a:cubicBezTo>
                    <a:cubicBezTo>
                      <a:pt x="19538" y="3678"/>
                      <a:pt x="19457" y="3698"/>
                      <a:pt x="19509" y="3681"/>
                    </a:cubicBezTo>
                    <a:lnTo>
                      <a:pt x="19521" y="3694"/>
                    </a:lnTo>
                    <a:cubicBezTo>
                      <a:pt x="19522" y="3696"/>
                      <a:pt x="19526" y="3701"/>
                      <a:pt x="19528" y="3703"/>
                    </a:cubicBezTo>
                    <a:cubicBezTo>
                      <a:pt x="19541" y="3717"/>
                      <a:pt x="19530" y="3714"/>
                      <a:pt x="19550" y="3721"/>
                    </a:cubicBezTo>
                    <a:lnTo>
                      <a:pt x="19540" y="3728"/>
                    </a:lnTo>
                    <a:cubicBezTo>
                      <a:pt x="19513" y="3755"/>
                      <a:pt x="19537" y="3743"/>
                      <a:pt x="19526" y="3770"/>
                    </a:cubicBezTo>
                    <a:cubicBezTo>
                      <a:pt x="19477" y="3757"/>
                      <a:pt x="19544" y="3757"/>
                      <a:pt x="19461" y="3713"/>
                    </a:cubicBezTo>
                    <a:cubicBezTo>
                      <a:pt x="19393" y="3777"/>
                      <a:pt x="19406" y="3744"/>
                      <a:pt x="19387" y="3753"/>
                    </a:cubicBezTo>
                    <a:cubicBezTo>
                      <a:pt x="19351" y="3772"/>
                      <a:pt x="19422" y="3753"/>
                      <a:pt x="19372" y="3770"/>
                    </a:cubicBezTo>
                    <a:cubicBezTo>
                      <a:pt x="19366" y="3707"/>
                      <a:pt x="19319" y="3746"/>
                      <a:pt x="19291" y="3754"/>
                    </a:cubicBezTo>
                    <a:lnTo>
                      <a:pt x="19202" y="3705"/>
                    </a:lnTo>
                    <a:cubicBezTo>
                      <a:pt x="19194" y="3734"/>
                      <a:pt x="19201" y="3727"/>
                      <a:pt x="19169" y="3729"/>
                    </a:cubicBezTo>
                    <a:lnTo>
                      <a:pt x="19169" y="3721"/>
                    </a:lnTo>
                    <a:lnTo>
                      <a:pt x="19160" y="3728"/>
                    </a:lnTo>
                    <a:lnTo>
                      <a:pt x="19169" y="3729"/>
                    </a:lnTo>
                    <a:lnTo>
                      <a:pt x="19145" y="3762"/>
                    </a:lnTo>
                    <a:cubicBezTo>
                      <a:pt x="19039" y="3762"/>
                      <a:pt x="19065" y="3753"/>
                      <a:pt x="19072" y="3721"/>
                    </a:cubicBezTo>
                    <a:cubicBezTo>
                      <a:pt x="19052" y="3730"/>
                      <a:pt x="19065" y="3727"/>
                      <a:pt x="19040" y="3721"/>
                    </a:cubicBezTo>
                    <a:cubicBezTo>
                      <a:pt x="19049" y="3742"/>
                      <a:pt x="19045" y="3737"/>
                      <a:pt x="19040" y="3762"/>
                    </a:cubicBezTo>
                    <a:lnTo>
                      <a:pt x="19015" y="3762"/>
                    </a:lnTo>
                    <a:cubicBezTo>
                      <a:pt x="19022" y="3738"/>
                      <a:pt x="19018" y="3749"/>
                      <a:pt x="19031" y="3729"/>
                    </a:cubicBezTo>
                    <a:cubicBezTo>
                      <a:pt x="18988" y="3733"/>
                      <a:pt x="18979" y="3742"/>
                      <a:pt x="18991" y="3689"/>
                    </a:cubicBezTo>
                    <a:lnTo>
                      <a:pt x="18902" y="3689"/>
                    </a:lnTo>
                    <a:cubicBezTo>
                      <a:pt x="18907" y="3707"/>
                      <a:pt x="18901" y="3696"/>
                      <a:pt x="18912" y="3707"/>
                    </a:cubicBezTo>
                    <a:lnTo>
                      <a:pt x="18926" y="3713"/>
                    </a:lnTo>
                    <a:cubicBezTo>
                      <a:pt x="18921" y="3736"/>
                      <a:pt x="18916" y="3741"/>
                      <a:pt x="18902" y="3754"/>
                    </a:cubicBezTo>
                    <a:cubicBezTo>
                      <a:pt x="18878" y="3736"/>
                      <a:pt x="18892" y="3731"/>
                      <a:pt x="18869" y="3721"/>
                    </a:cubicBezTo>
                    <a:cubicBezTo>
                      <a:pt x="18879" y="3696"/>
                      <a:pt x="18852" y="3710"/>
                      <a:pt x="18894" y="3705"/>
                    </a:cubicBezTo>
                    <a:cubicBezTo>
                      <a:pt x="18866" y="3667"/>
                      <a:pt x="18881" y="3715"/>
                      <a:pt x="18853" y="3665"/>
                    </a:cubicBezTo>
                    <a:cubicBezTo>
                      <a:pt x="18800" y="3666"/>
                      <a:pt x="18817" y="3680"/>
                      <a:pt x="18788" y="3642"/>
                    </a:cubicBezTo>
                    <a:cubicBezTo>
                      <a:pt x="18786" y="3640"/>
                      <a:pt x="18782" y="3634"/>
                      <a:pt x="18780" y="3632"/>
                    </a:cubicBezTo>
                    <a:cubicBezTo>
                      <a:pt x="18745" y="3642"/>
                      <a:pt x="18767" y="3646"/>
                      <a:pt x="18742" y="3650"/>
                    </a:cubicBezTo>
                    <a:cubicBezTo>
                      <a:pt x="18728" y="3653"/>
                      <a:pt x="18712" y="3646"/>
                      <a:pt x="18720" y="3628"/>
                    </a:cubicBezTo>
                    <a:cubicBezTo>
                      <a:pt x="18730" y="3605"/>
                      <a:pt x="18728" y="3623"/>
                      <a:pt x="18761" y="3621"/>
                    </a:cubicBezTo>
                    <a:cubicBezTo>
                      <a:pt x="18774" y="3620"/>
                      <a:pt x="18797" y="3616"/>
                      <a:pt x="18821" y="3616"/>
                    </a:cubicBezTo>
                    <a:cubicBezTo>
                      <a:pt x="18804" y="3591"/>
                      <a:pt x="18797" y="3598"/>
                      <a:pt x="18788" y="3567"/>
                    </a:cubicBezTo>
                    <a:cubicBezTo>
                      <a:pt x="18879" y="3546"/>
                      <a:pt x="18852" y="3574"/>
                      <a:pt x="18853" y="3527"/>
                    </a:cubicBezTo>
                    <a:cubicBezTo>
                      <a:pt x="18894" y="3538"/>
                      <a:pt x="18877" y="3558"/>
                      <a:pt x="18910" y="3558"/>
                    </a:cubicBezTo>
                    <a:cubicBezTo>
                      <a:pt x="18943" y="3558"/>
                      <a:pt x="18926" y="3538"/>
                      <a:pt x="18967" y="3527"/>
                    </a:cubicBezTo>
                    <a:cubicBezTo>
                      <a:pt x="18967" y="3564"/>
                      <a:pt x="18976" y="3555"/>
                      <a:pt x="18964" y="3581"/>
                    </a:cubicBezTo>
                    <a:lnTo>
                      <a:pt x="18950" y="3608"/>
                    </a:lnTo>
                    <a:lnTo>
                      <a:pt x="18829" y="3608"/>
                    </a:lnTo>
                    <a:lnTo>
                      <a:pt x="18856" y="3629"/>
                    </a:lnTo>
                    <a:cubicBezTo>
                      <a:pt x="18890" y="3653"/>
                      <a:pt x="18862" y="3626"/>
                      <a:pt x="18901" y="3634"/>
                    </a:cubicBezTo>
                    <a:cubicBezTo>
                      <a:pt x="18960" y="3647"/>
                      <a:pt x="18957" y="3632"/>
                      <a:pt x="19015" y="3632"/>
                    </a:cubicBezTo>
                    <a:lnTo>
                      <a:pt x="18983" y="3616"/>
                    </a:lnTo>
                    <a:cubicBezTo>
                      <a:pt x="18986" y="3580"/>
                      <a:pt x="18981" y="3603"/>
                      <a:pt x="18999" y="3576"/>
                    </a:cubicBezTo>
                    <a:cubicBezTo>
                      <a:pt x="19009" y="3562"/>
                      <a:pt x="19017" y="3553"/>
                      <a:pt x="19031" y="3543"/>
                    </a:cubicBezTo>
                    <a:cubicBezTo>
                      <a:pt x="19074" y="3554"/>
                      <a:pt x="19038" y="3551"/>
                      <a:pt x="19072" y="3576"/>
                    </a:cubicBezTo>
                    <a:cubicBezTo>
                      <a:pt x="19101" y="3532"/>
                      <a:pt x="19086" y="3527"/>
                      <a:pt x="19153" y="3527"/>
                    </a:cubicBezTo>
                    <a:cubicBezTo>
                      <a:pt x="19164" y="3569"/>
                      <a:pt x="19161" y="3534"/>
                      <a:pt x="19185" y="3567"/>
                    </a:cubicBezTo>
                    <a:lnTo>
                      <a:pt x="19177" y="3567"/>
                    </a:lnTo>
                    <a:lnTo>
                      <a:pt x="19184" y="3577"/>
                    </a:lnTo>
                    <a:lnTo>
                      <a:pt x="19185" y="3567"/>
                    </a:lnTo>
                    <a:lnTo>
                      <a:pt x="19193" y="3527"/>
                    </a:lnTo>
                    <a:cubicBezTo>
                      <a:pt x="19218" y="3526"/>
                      <a:pt x="19223" y="3523"/>
                      <a:pt x="19242" y="3519"/>
                    </a:cubicBezTo>
                    <a:lnTo>
                      <a:pt x="19242" y="3559"/>
                    </a:lnTo>
                    <a:cubicBezTo>
                      <a:pt x="19286" y="3549"/>
                      <a:pt x="19276" y="3561"/>
                      <a:pt x="19313" y="3548"/>
                    </a:cubicBezTo>
                    <a:cubicBezTo>
                      <a:pt x="19362" y="3530"/>
                      <a:pt x="19336" y="3555"/>
                      <a:pt x="19387" y="3543"/>
                    </a:cubicBezTo>
                    <a:cubicBezTo>
                      <a:pt x="19418" y="3536"/>
                      <a:pt x="19411" y="3530"/>
                      <a:pt x="19445" y="3527"/>
                    </a:cubicBezTo>
                    <a:cubicBezTo>
                      <a:pt x="19451" y="3551"/>
                      <a:pt x="19460" y="3561"/>
                      <a:pt x="19489" y="3555"/>
                    </a:cubicBezTo>
                    <a:cubicBezTo>
                      <a:pt x="19549" y="3543"/>
                      <a:pt x="19489" y="3532"/>
                      <a:pt x="19550" y="3527"/>
                    </a:cubicBezTo>
                    <a:lnTo>
                      <a:pt x="19551" y="3535"/>
                    </a:lnTo>
                    <a:cubicBezTo>
                      <a:pt x="19567" y="3586"/>
                      <a:pt x="19575" y="3518"/>
                      <a:pt x="19590" y="3576"/>
                    </a:cubicBezTo>
                    <a:cubicBezTo>
                      <a:pt x="19559" y="3578"/>
                      <a:pt x="19566" y="3571"/>
                      <a:pt x="19558" y="3600"/>
                    </a:cubicBezTo>
                    <a:lnTo>
                      <a:pt x="19599" y="3600"/>
                    </a:lnTo>
                    <a:cubicBezTo>
                      <a:pt x="19593" y="3578"/>
                      <a:pt x="19599" y="3593"/>
                      <a:pt x="19590" y="3576"/>
                    </a:cubicBezTo>
                    <a:lnTo>
                      <a:pt x="19626" y="3555"/>
                    </a:lnTo>
                    <a:cubicBezTo>
                      <a:pt x="19628" y="3554"/>
                      <a:pt x="19630" y="3553"/>
                      <a:pt x="19631" y="3552"/>
                    </a:cubicBezTo>
                    <a:cubicBezTo>
                      <a:pt x="19633" y="3551"/>
                      <a:pt x="19635" y="3550"/>
                      <a:pt x="19637" y="3549"/>
                    </a:cubicBezTo>
                    <a:cubicBezTo>
                      <a:pt x="19653" y="3539"/>
                      <a:pt x="19658" y="3539"/>
                      <a:pt x="19663" y="3519"/>
                    </a:cubicBezTo>
                    <a:lnTo>
                      <a:pt x="19696" y="3519"/>
                    </a:lnTo>
                    <a:cubicBezTo>
                      <a:pt x="19700" y="3537"/>
                      <a:pt x="19702" y="3537"/>
                      <a:pt x="19704" y="3559"/>
                    </a:cubicBezTo>
                    <a:cubicBezTo>
                      <a:pt x="19736" y="3551"/>
                      <a:pt x="19714" y="3546"/>
                      <a:pt x="19734" y="3551"/>
                    </a:cubicBezTo>
                    <a:cubicBezTo>
                      <a:pt x="19782" y="3562"/>
                      <a:pt x="19690" y="3562"/>
                      <a:pt x="19787" y="3565"/>
                    </a:cubicBezTo>
                    <a:lnTo>
                      <a:pt x="19820" y="3567"/>
                    </a:lnTo>
                    <a:cubicBezTo>
                      <a:pt x="19821" y="3567"/>
                      <a:pt x="19831" y="3563"/>
                      <a:pt x="19842" y="3560"/>
                    </a:cubicBezTo>
                    <a:lnTo>
                      <a:pt x="19958" y="3545"/>
                    </a:lnTo>
                    <a:cubicBezTo>
                      <a:pt x="19989" y="3540"/>
                      <a:pt x="19969" y="3538"/>
                      <a:pt x="20004" y="3535"/>
                    </a:cubicBezTo>
                    <a:cubicBezTo>
                      <a:pt x="20020" y="3579"/>
                      <a:pt x="20028" y="3538"/>
                      <a:pt x="20085" y="3576"/>
                    </a:cubicBezTo>
                    <a:cubicBezTo>
                      <a:pt x="20098" y="3556"/>
                      <a:pt x="20094" y="3567"/>
                      <a:pt x="20101" y="3543"/>
                    </a:cubicBezTo>
                    <a:cubicBezTo>
                      <a:pt x="20126" y="3561"/>
                      <a:pt x="20114" y="3538"/>
                      <a:pt x="20117" y="3576"/>
                    </a:cubicBezTo>
                    <a:cubicBezTo>
                      <a:pt x="20141" y="3564"/>
                      <a:pt x="20128" y="3569"/>
                      <a:pt x="20170" y="3570"/>
                    </a:cubicBezTo>
                    <a:lnTo>
                      <a:pt x="20221" y="3571"/>
                    </a:lnTo>
                    <a:cubicBezTo>
                      <a:pt x="20265" y="3579"/>
                      <a:pt x="20246" y="3570"/>
                      <a:pt x="20255" y="3592"/>
                    </a:cubicBezTo>
                    <a:lnTo>
                      <a:pt x="20151" y="3618"/>
                    </a:lnTo>
                    <a:cubicBezTo>
                      <a:pt x="20132" y="3623"/>
                      <a:pt x="20151" y="3620"/>
                      <a:pt x="20128" y="3625"/>
                    </a:cubicBezTo>
                    <a:cubicBezTo>
                      <a:pt x="20127" y="3626"/>
                      <a:pt x="20124" y="3626"/>
                      <a:pt x="20123" y="3626"/>
                    </a:cubicBezTo>
                    <a:lnTo>
                      <a:pt x="20060" y="3640"/>
                    </a:lnTo>
                    <a:cubicBezTo>
                      <a:pt x="20063" y="3675"/>
                      <a:pt x="20054" y="3669"/>
                      <a:pt x="20129" y="3675"/>
                    </a:cubicBezTo>
                    <a:lnTo>
                      <a:pt x="20161" y="3672"/>
                    </a:lnTo>
                    <a:cubicBezTo>
                      <a:pt x="20191" y="3675"/>
                      <a:pt x="20159" y="3691"/>
                      <a:pt x="20198" y="3665"/>
                    </a:cubicBezTo>
                    <a:cubicBezTo>
                      <a:pt x="20194" y="3683"/>
                      <a:pt x="20192" y="3683"/>
                      <a:pt x="20190" y="3705"/>
                    </a:cubicBezTo>
                    <a:cubicBezTo>
                      <a:pt x="20228" y="3677"/>
                      <a:pt x="20183" y="3686"/>
                      <a:pt x="20230" y="3681"/>
                    </a:cubicBezTo>
                    <a:cubicBezTo>
                      <a:pt x="20224" y="3649"/>
                      <a:pt x="20224" y="3672"/>
                      <a:pt x="20230" y="3640"/>
                    </a:cubicBezTo>
                    <a:cubicBezTo>
                      <a:pt x="20211" y="3632"/>
                      <a:pt x="20224" y="3635"/>
                      <a:pt x="20198" y="3640"/>
                    </a:cubicBezTo>
                    <a:cubicBezTo>
                      <a:pt x="20205" y="3614"/>
                      <a:pt x="20203" y="3611"/>
                      <a:pt x="20226" y="3614"/>
                    </a:cubicBezTo>
                    <a:cubicBezTo>
                      <a:pt x="20227" y="3614"/>
                      <a:pt x="20241" y="3644"/>
                      <a:pt x="20255" y="3592"/>
                    </a:cubicBezTo>
                    <a:cubicBezTo>
                      <a:pt x="20282" y="3574"/>
                      <a:pt x="20272" y="3575"/>
                      <a:pt x="20303" y="3592"/>
                    </a:cubicBezTo>
                    <a:cubicBezTo>
                      <a:pt x="20289" y="3553"/>
                      <a:pt x="20301" y="3598"/>
                      <a:pt x="20287" y="3559"/>
                    </a:cubicBezTo>
                    <a:cubicBezTo>
                      <a:pt x="20330" y="3556"/>
                      <a:pt x="20302" y="3567"/>
                      <a:pt x="20312" y="3543"/>
                    </a:cubicBezTo>
                    <a:cubicBezTo>
                      <a:pt x="20358" y="3547"/>
                      <a:pt x="20375" y="3552"/>
                      <a:pt x="20376" y="3600"/>
                    </a:cubicBezTo>
                    <a:lnTo>
                      <a:pt x="20358" y="3614"/>
                    </a:lnTo>
                    <a:cubicBezTo>
                      <a:pt x="20383" y="3629"/>
                      <a:pt x="20385" y="3619"/>
                      <a:pt x="20376" y="3600"/>
                    </a:cubicBezTo>
                    <a:cubicBezTo>
                      <a:pt x="20388" y="3592"/>
                      <a:pt x="20397" y="3586"/>
                      <a:pt x="20410" y="3577"/>
                    </a:cubicBezTo>
                    <a:lnTo>
                      <a:pt x="20449" y="3551"/>
                    </a:lnTo>
                    <a:cubicBezTo>
                      <a:pt x="20481" y="3563"/>
                      <a:pt x="20450" y="3552"/>
                      <a:pt x="20482" y="3576"/>
                    </a:cubicBezTo>
                    <a:cubicBezTo>
                      <a:pt x="20491" y="3549"/>
                      <a:pt x="20471" y="3570"/>
                      <a:pt x="20506" y="3551"/>
                    </a:cubicBezTo>
                    <a:cubicBezTo>
                      <a:pt x="20514" y="3580"/>
                      <a:pt x="20522" y="3575"/>
                      <a:pt x="20529" y="3600"/>
                    </a:cubicBezTo>
                    <a:cubicBezTo>
                      <a:pt x="20529" y="3601"/>
                      <a:pt x="20529" y="3604"/>
                      <a:pt x="20530" y="3604"/>
                    </a:cubicBezTo>
                    <a:cubicBezTo>
                      <a:pt x="20530" y="3605"/>
                      <a:pt x="20530" y="3607"/>
                      <a:pt x="20530" y="3608"/>
                    </a:cubicBezTo>
                    <a:cubicBezTo>
                      <a:pt x="20572" y="3597"/>
                      <a:pt x="20541" y="3595"/>
                      <a:pt x="20587" y="3595"/>
                    </a:cubicBezTo>
                    <a:cubicBezTo>
                      <a:pt x="20619" y="3596"/>
                      <a:pt x="20619" y="3577"/>
                      <a:pt x="20644" y="3567"/>
                    </a:cubicBezTo>
                    <a:cubicBezTo>
                      <a:pt x="20644" y="3568"/>
                      <a:pt x="20650" y="3578"/>
                      <a:pt x="20653" y="3582"/>
                    </a:cubicBezTo>
                    <a:cubicBezTo>
                      <a:pt x="20667" y="3600"/>
                      <a:pt x="20697" y="3624"/>
                      <a:pt x="20722" y="3620"/>
                    </a:cubicBezTo>
                    <a:cubicBezTo>
                      <a:pt x="20723" y="3620"/>
                      <a:pt x="20726" y="3619"/>
                      <a:pt x="20727" y="3619"/>
                    </a:cubicBezTo>
                    <a:lnTo>
                      <a:pt x="20806" y="3608"/>
                    </a:lnTo>
                    <a:cubicBezTo>
                      <a:pt x="20816" y="3583"/>
                      <a:pt x="20809" y="3606"/>
                      <a:pt x="20806" y="3567"/>
                    </a:cubicBezTo>
                    <a:cubicBezTo>
                      <a:pt x="20851" y="3589"/>
                      <a:pt x="20829" y="3556"/>
                      <a:pt x="20887" y="3551"/>
                    </a:cubicBezTo>
                    <a:cubicBezTo>
                      <a:pt x="20887" y="3583"/>
                      <a:pt x="20885" y="3570"/>
                      <a:pt x="20895" y="3592"/>
                    </a:cubicBezTo>
                    <a:cubicBezTo>
                      <a:pt x="20915" y="3581"/>
                      <a:pt x="20920" y="3576"/>
                      <a:pt x="20952" y="3575"/>
                    </a:cubicBezTo>
                    <a:cubicBezTo>
                      <a:pt x="20993" y="3573"/>
                      <a:pt x="20988" y="3579"/>
                      <a:pt x="21011" y="3586"/>
                    </a:cubicBezTo>
                    <a:cubicBezTo>
                      <a:pt x="21027" y="3590"/>
                      <a:pt x="21054" y="3580"/>
                      <a:pt x="21075" y="3592"/>
                    </a:cubicBezTo>
                    <a:cubicBezTo>
                      <a:pt x="21101" y="3608"/>
                      <a:pt x="21057" y="3593"/>
                      <a:pt x="21097" y="3608"/>
                    </a:cubicBezTo>
                    <a:lnTo>
                      <a:pt x="21152" y="3572"/>
                    </a:lnTo>
                    <a:cubicBezTo>
                      <a:pt x="21220" y="3554"/>
                      <a:pt x="21210" y="3594"/>
                      <a:pt x="21211" y="3600"/>
                    </a:cubicBezTo>
                    <a:cubicBezTo>
                      <a:pt x="21241" y="3599"/>
                      <a:pt x="21239" y="3594"/>
                      <a:pt x="21259" y="3595"/>
                    </a:cubicBezTo>
                    <a:lnTo>
                      <a:pt x="21320" y="3600"/>
                    </a:lnTo>
                    <a:cubicBezTo>
                      <a:pt x="21383" y="3609"/>
                      <a:pt x="21392" y="3588"/>
                      <a:pt x="21432" y="3598"/>
                    </a:cubicBezTo>
                    <a:lnTo>
                      <a:pt x="21477" y="3606"/>
                    </a:lnTo>
                    <a:cubicBezTo>
                      <a:pt x="21482" y="3606"/>
                      <a:pt x="21518" y="3611"/>
                      <a:pt x="21522" y="3610"/>
                    </a:cubicBezTo>
                    <a:cubicBezTo>
                      <a:pt x="21537" y="3610"/>
                      <a:pt x="21547" y="3598"/>
                      <a:pt x="21559" y="3592"/>
                    </a:cubicBezTo>
                    <a:cubicBezTo>
                      <a:pt x="21585" y="3611"/>
                      <a:pt x="21566" y="3614"/>
                      <a:pt x="21592" y="3624"/>
                    </a:cubicBezTo>
                    <a:cubicBezTo>
                      <a:pt x="21591" y="3588"/>
                      <a:pt x="21584" y="3586"/>
                      <a:pt x="21584" y="3543"/>
                    </a:cubicBezTo>
                    <a:cubicBezTo>
                      <a:pt x="21538" y="3547"/>
                      <a:pt x="21521" y="3543"/>
                      <a:pt x="21477" y="3536"/>
                    </a:cubicBezTo>
                    <a:cubicBezTo>
                      <a:pt x="21434" y="3530"/>
                      <a:pt x="21389" y="3530"/>
                      <a:pt x="21362" y="3529"/>
                    </a:cubicBezTo>
                    <a:lnTo>
                      <a:pt x="21031" y="3505"/>
                    </a:lnTo>
                    <a:cubicBezTo>
                      <a:pt x="20983" y="3498"/>
                      <a:pt x="20940" y="3499"/>
                      <a:pt x="20910" y="3501"/>
                    </a:cubicBezTo>
                    <a:cubicBezTo>
                      <a:pt x="20888" y="3503"/>
                      <a:pt x="20864" y="3500"/>
                      <a:pt x="20854" y="3499"/>
                    </a:cubicBezTo>
                    <a:cubicBezTo>
                      <a:pt x="20822" y="3498"/>
                      <a:pt x="20838" y="3500"/>
                      <a:pt x="20801" y="3492"/>
                    </a:cubicBezTo>
                    <a:lnTo>
                      <a:pt x="20755" y="3488"/>
                    </a:lnTo>
                    <a:cubicBezTo>
                      <a:pt x="20686" y="3485"/>
                      <a:pt x="20577" y="3458"/>
                      <a:pt x="20522" y="3470"/>
                    </a:cubicBezTo>
                    <a:cubicBezTo>
                      <a:pt x="20489" y="3477"/>
                      <a:pt x="20237" y="3466"/>
                      <a:pt x="20201" y="3456"/>
                    </a:cubicBezTo>
                    <a:cubicBezTo>
                      <a:pt x="20171" y="3448"/>
                      <a:pt x="20201" y="3444"/>
                      <a:pt x="20158" y="3454"/>
                    </a:cubicBezTo>
                    <a:cubicBezTo>
                      <a:pt x="20082" y="3470"/>
                      <a:pt x="19916" y="3430"/>
                      <a:pt x="19781" y="3440"/>
                    </a:cubicBezTo>
                    <a:cubicBezTo>
                      <a:pt x="19734" y="3443"/>
                      <a:pt x="19687" y="3448"/>
                      <a:pt x="19634" y="3435"/>
                    </a:cubicBezTo>
                    <a:cubicBezTo>
                      <a:pt x="19628" y="3433"/>
                      <a:pt x="19621" y="3430"/>
                      <a:pt x="19609" y="3428"/>
                    </a:cubicBezTo>
                    <a:cubicBezTo>
                      <a:pt x="19584" y="3425"/>
                      <a:pt x="19566" y="3441"/>
                      <a:pt x="19526" y="3438"/>
                    </a:cubicBezTo>
                    <a:cubicBezTo>
                      <a:pt x="19494" y="3435"/>
                      <a:pt x="19500" y="3429"/>
                      <a:pt x="19463" y="3432"/>
                    </a:cubicBezTo>
                    <a:cubicBezTo>
                      <a:pt x="19433" y="3434"/>
                      <a:pt x="19447" y="3436"/>
                      <a:pt x="19411" y="3431"/>
                    </a:cubicBezTo>
                    <a:cubicBezTo>
                      <a:pt x="19386" y="3428"/>
                      <a:pt x="19365" y="3422"/>
                      <a:pt x="19347" y="3423"/>
                    </a:cubicBezTo>
                    <a:cubicBezTo>
                      <a:pt x="19287" y="3423"/>
                      <a:pt x="19317" y="3430"/>
                      <a:pt x="19237" y="3418"/>
                    </a:cubicBezTo>
                    <a:lnTo>
                      <a:pt x="19012" y="3409"/>
                    </a:lnTo>
                    <a:cubicBezTo>
                      <a:pt x="18957" y="3409"/>
                      <a:pt x="19026" y="3406"/>
                      <a:pt x="18966" y="3398"/>
                    </a:cubicBezTo>
                    <a:cubicBezTo>
                      <a:pt x="18942" y="3394"/>
                      <a:pt x="18922" y="3400"/>
                      <a:pt x="18896" y="3394"/>
                    </a:cubicBezTo>
                    <a:cubicBezTo>
                      <a:pt x="18847" y="3384"/>
                      <a:pt x="18879" y="3387"/>
                      <a:pt x="18801" y="3402"/>
                    </a:cubicBezTo>
                    <a:cubicBezTo>
                      <a:pt x="18728" y="3417"/>
                      <a:pt x="18763" y="3394"/>
                      <a:pt x="18708" y="3393"/>
                    </a:cubicBezTo>
                    <a:cubicBezTo>
                      <a:pt x="18682" y="3392"/>
                      <a:pt x="18645" y="3394"/>
                      <a:pt x="18594" y="3389"/>
                    </a:cubicBezTo>
                    <a:cubicBezTo>
                      <a:pt x="18560" y="3386"/>
                      <a:pt x="18567" y="3380"/>
                      <a:pt x="18543" y="3375"/>
                    </a:cubicBezTo>
                    <a:cubicBezTo>
                      <a:pt x="18515" y="3369"/>
                      <a:pt x="18500" y="3377"/>
                      <a:pt x="18479" y="3380"/>
                    </a:cubicBezTo>
                    <a:cubicBezTo>
                      <a:pt x="18398" y="3388"/>
                      <a:pt x="18424" y="3392"/>
                      <a:pt x="18387" y="3399"/>
                    </a:cubicBezTo>
                    <a:cubicBezTo>
                      <a:pt x="18362" y="3403"/>
                      <a:pt x="18380" y="3396"/>
                      <a:pt x="18350" y="3391"/>
                    </a:cubicBezTo>
                    <a:cubicBezTo>
                      <a:pt x="18305" y="3383"/>
                      <a:pt x="18289" y="3396"/>
                      <a:pt x="18247" y="3374"/>
                    </a:cubicBezTo>
                    <a:lnTo>
                      <a:pt x="18137" y="3352"/>
                    </a:lnTo>
                    <a:cubicBezTo>
                      <a:pt x="18105" y="3334"/>
                      <a:pt x="18125" y="3332"/>
                      <a:pt x="18075" y="3332"/>
                    </a:cubicBezTo>
                    <a:cubicBezTo>
                      <a:pt x="18094" y="3306"/>
                      <a:pt x="18097" y="3326"/>
                      <a:pt x="18108" y="3300"/>
                    </a:cubicBezTo>
                    <a:cubicBezTo>
                      <a:pt x="18086" y="3302"/>
                      <a:pt x="18086" y="3304"/>
                      <a:pt x="18067" y="3308"/>
                    </a:cubicBezTo>
                    <a:cubicBezTo>
                      <a:pt x="18055" y="3333"/>
                      <a:pt x="18060" y="3344"/>
                      <a:pt x="18048" y="3362"/>
                    </a:cubicBezTo>
                    <a:lnTo>
                      <a:pt x="18025" y="3388"/>
                    </a:lnTo>
                    <a:cubicBezTo>
                      <a:pt x="17989" y="3417"/>
                      <a:pt x="17973" y="3372"/>
                      <a:pt x="17962" y="3349"/>
                    </a:cubicBezTo>
                    <a:cubicBezTo>
                      <a:pt x="17929" y="3366"/>
                      <a:pt x="17895" y="3373"/>
                      <a:pt x="17857" y="3373"/>
                    </a:cubicBezTo>
                    <a:cubicBezTo>
                      <a:pt x="17852" y="3355"/>
                      <a:pt x="17859" y="3365"/>
                      <a:pt x="17845" y="3355"/>
                    </a:cubicBezTo>
                    <a:lnTo>
                      <a:pt x="17768" y="3332"/>
                    </a:lnTo>
                    <a:cubicBezTo>
                      <a:pt x="17744" y="3381"/>
                      <a:pt x="17795" y="3368"/>
                      <a:pt x="17743" y="3373"/>
                    </a:cubicBezTo>
                    <a:cubicBezTo>
                      <a:pt x="17742" y="3341"/>
                      <a:pt x="17745" y="3354"/>
                      <a:pt x="17735" y="3332"/>
                    </a:cubicBezTo>
                    <a:cubicBezTo>
                      <a:pt x="17674" y="3365"/>
                      <a:pt x="17704" y="3339"/>
                      <a:pt x="17654" y="3365"/>
                    </a:cubicBezTo>
                    <a:cubicBezTo>
                      <a:pt x="17636" y="3352"/>
                      <a:pt x="17644" y="3364"/>
                      <a:pt x="17638" y="3341"/>
                    </a:cubicBezTo>
                    <a:lnTo>
                      <a:pt x="17605" y="3341"/>
                    </a:lnTo>
                    <a:cubicBezTo>
                      <a:pt x="17598" y="3370"/>
                      <a:pt x="17605" y="3362"/>
                      <a:pt x="17573" y="3365"/>
                    </a:cubicBezTo>
                    <a:cubicBezTo>
                      <a:pt x="17573" y="3364"/>
                      <a:pt x="17574" y="3361"/>
                      <a:pt x="17574" y="3362"/>
                    </a:cubicBezTo>
                    <a:lnTo>
                      <a:pt x="17576" y="3355"/>
                    </a:lnTo>
                    <a:cubicBezTo>
                      <a:pt x="17578" y="3330"/>
                      <a:pt x="17564" y="3340"/>
                      <a:pt x="17524" y="3341"/>
                    </a:cubicBezTo>
                    <a:cubicBezTo>
                      <a:pt x="17519" y="3319"/>
                      <a:pt x="17525" y="3334"/>
                      <a:pt x="17516" y="3316"/>
                    </a:cubicBezTo>
                    <a:lnTo>
                      <a:pt x="17541" y="3316"/>
                    </a:lnTo>
                    <a:lnTo>
                      <a:pt x="17541" y="3300"/>
                    </a:lnTo>
                    <a:cubicBezTo>
                      <a:pt x="17519" y="3306"/>
                      <a:pt x="17534" y="3299"/>
                      <a:pt x="17516" y="3308"/>
                    </a:cubicBezTo>
                    <a:cubicBezTo>
                      <a:pt x="17524" y="3278"/>
                      <a:pt x="17525" y="3298"/>
                      <a:pt x="17533" y="3268"/>
                    </a:cubicBezTo>
                    <a:cubicBezTo>
                      <a:pt x="17477" y="3281"/>
                      <a:pt x="17465" y="3289"/>
                      <a:pt x="17394" y="3285"/>
                    </a:cubicBezTo>
                    <a:cubicBezTo>
                      <a:pt x="17375" y="3284"/>
                      <a:pt x="17357" y="3284"/>
                      <a:pt x="17338" y="3284"/>
                    </a:cubicBezTo>
                    <a:cubicBezTo>
                      <a:pt x="17301" y="3284"/>
                      <a:pt x="17261" y="3283"/>
                      <a:pt x="17224" y="3284"/>
                    </a:cubicBezTo>
                    <a:cubicBezTo>
                      <a:pt x="17157" y="3286"/>
                      <a:pt x="17164" y="3303"/>
                      <a:pt x="17168" y="3251"/>
                    </a:cubicBezTo>
                    <a:lnTo>
                      <a:pt x="17136" y="3251"/>
                    </a:lnTo>
                    <a:cubicBezTo>
                      <a:pt x="17133" y="3283"/>
                      <a:pt x="17140" y="3276"/>
                      <a:pt x="17111" y="3284"/>
                    </a:cubicBezTo>
                    <a:cubicBezTo>
                      <a:pt x="17120" y="3245"/>
                      <a:pt x="17109" y="3243"/>
                      <a:pt x="17071" y="3251"/>
                    </a:cubicBezTo>
                    <a:lnTo>
                      <a:pt x="17071" y="3243"/>
                    </a:lnTo>
                    <a:lnTo>
                      <a:pt x="17061" y="3250"/>
                    </a:lnTo>
                    <a:lnTo>
                      <a:pt x="17071" y="3251"/>
                    </a:lnTo>
                    <a:lnTo>
                      <a:pt x="17079" y="3268"/>
                    </a:lnTo>
                    <a:cubicBezTo>
                      <a:pt x="17074" y="3269"/>
                      <a:pt x="17051" y="3286"/>
                      <a:pt x="17020" y="3288"/>
                    </a:cubicBezTo>
                    <a:cubicBezTo>
                      <a:pt x="16982" y="3291"/>
                      <a:pt x="16972" y="3284"/>
                      <a:pt x="16965" y="3268"/>
                    </a:cubicBezTo>
                    <a:cubicBezTo>
                      <a:pt x="16941" y="3274"/>
                      <a:pt x="16948" y="3268"/>
                      <a:pt x="16941" y="3292"/>
                    </a:cubicBezTo>
                    <a:lnTo>
                      <a:pt x="16925" y="3292"/>
                    </a:lnTo>
                    <a:cubicBezTo>
                      <a:pt x="16921" y="3258"/>
                      <a:pt x="16937" y="3269"/>
                      <a:pt x="16892" y="3268"/>
                    </a:cubicBezTo>
                    <a:cubicBezTo>
                      <a:pt x="16885" y="3284"/>
                      <a:pt x="16890" y="3273"/>
                      <a:pt x="16890" y="3287"/>
                    </a:cubicBezTo>
                    <a:lnTo>
                      <a:pt x="16892" y="3297"/>
                    </a:lnTo>
                    <a:cubicBezTo>
                      <a:pt x="16892" y="3298"/>
                      <a:pt x="16893" y="3299"/>
                      <a:pt x="16892" y="3300"/>
                    </a:cubicBezTo>
                    <a:cubicBezTo>
                      <a:pt x="16829" y="3295"/>
                      <a:pt x="16921" y="3274"/>
                      <a:pt x="16844" y="3268"/>
                    </a:cubicBezTo>
                    <a:cubicBezTo>
                      <a:pt x="16858" y="3259"/>
                      <a:pt x="16867" y="3265"/>
                      <a:pt x="16876" y="3243"/>
                    </a:cubicBezTo>
                    <a:cubicBezTo>
                      <a:pt x="16852" y="3238"/>
                      <a:pt x="16852" y="3235"/>
                      <a:pt x="16820" y="3235"/>
                    </a:cubicBezTo>
                    <a:cubicBezTo>
                      <a:pt x="16832" y="3255"/>
                      <a:pt x="16829" y="3244"/>
                      <a:pt x="16836" y="3268"/>
                    </a:cubicBezTo>
                    <a:cubicBezTo>
                      <a:pt x="16793" y="3278"/>
                      <a:pt x="16808" y="3268"/>
                      <a:pt x="16781" y="3272"/>
                    </a:cubicBezTo>
                    <a:cubicBezTo>
                      <a:pt x="16749" y="3276"/>
                      <a:pt x="16749" y="3292"/>
                      <a:pt x="16688" y="3285"/>
                    </a:cubicBezTo>
                    <a:cubicBezTo>
                      <a:pt x="16648" y="3280"/>
                      <a:pt x="16634" y="3272"/>
                      <a:pt x="16601" y="3282"/>
                    </a:cubicBezTo>
                    <a:cubicBezTo>
                      <a:pt x="16600" y="3282"/>
                      <a:pt x="16598" y="3283"/>
                      <a:pt x="16597" y="3283"/>
                    </a:cubicBezTo>
                    <a:cubicBezTo>
                      <a:pt x="16595" y="3284"/>
                      <a:pt x="16580" y="3311"/>
                      <a:pt x="16568" y="3268"/>
                    </a:cubicBezTo>
                    <a:cubicBezTo>
                      <a:pt x="16534" y="3277"/>
                      <a:pt x="16563" y="3284"/>
                      <a:pt x="16488" y="3279"/>
                    </a:cubicBezTo>
                    <a:cubicBezTo>
                      <a:pt x="16401" y="3274"/>
                      <a:pt x="16434" y="3284"/>
                      <a:pt x="16412" y="3285"/>
                    </a:cubicBezTo>
                    <a:cubicBezTo>
                      <a:pt x="16397" y="3286"/>
                      <a:pt x="16390" y="3271"/>
                      <a:pt x="16358" y="3268"/>
                    </a:cubicBezTo>
                    <a:lnTo>
                      <a:pt x="16261" y="3267"/>
                    </a:lnTo>
                    <a:cubicBezTo>
                      <a:pt x="16224" y="3278"/>
                      <a:pt x="16252" y="3281"/>
                      <a:pt x="16212" y="3284"/>
                    </a:cubicBezTo>
                    <a:cubicBezTo>
                      <a:pt x="16209" y="3255"/>
                      <a:pt x="16197" y="3244"/>
                      <a:pt x="16171" y="3235"/>
                    </a:cubicBezTo>
                    <a:cubicBezTo>
                      <a:pt x="16186" y="3225"/>
                      <a:pt x="16220" y="3210"/>
                      <a:pt x="16228" y="3179"/>
                    </a:cubicBezTo>
                    <a:cubicBezTo>
                      <a:pt x="16244" y="3186"/>
                      <a:pt x="16241" y="3183"/>
                      <a:pt x="16258" y="3189"/>
                    </a:cubicBezTo>
                    <a:cubicBezTo>
                      <a:pt x="16280" y="3197"/>
                      <a:pt x="16268" y="3196"/>
                      <a:pt x="16293" y="3203"/>
                    </a:cubicBezTo>
                    <a:cubicBezTo>
                      <a:pt x="16296" y="3170"/>
                      <a:pt x="16298" y="3168"/>
                      <a:pt x="16317" y="3154"/>
                    </a:cubicBezTo>
                    <a:cubicBezTo>
                      <a:pt x="16312" y="3180"/>
                      <a:pt x="16309" y="3167"/>
                      <a:pt x="16317" y="3187"/>
                    </a:cubicBezTo>
                    <a:cubicBezTo>
                      <a:pt x="16340" y="3189"/>
                      <a:pt x="16342" y="3189"/>
                      <a:pt x="16362" y="3192"/>
                    </a:cubicBezTo>
                    <a:cubicBezTo>
                      <a:pt x="16378" y="3193"/>
                      <a:pt x="16366" y="3188"/>
                      <a:pt x="16382" y="3196"/>
                    </a:cubicBezTo>
                    <a:cubicBezTo>
                      <a:pt x="16415" y="3210"/>
                      <a:pt x="16396" y="3217"/>
                      <a:pt x="16439" y="3211"/>
                    </a:cubicBezTo>
                    <a:lnTo>
                      <a:pt x="16455" y="3209"/>
                    </a:lnTo>
                    <a:cubicBezTo>
                      <a:pt x="16476" y="3205"/>
                      <a:pt x="16458" y="3213"/>
                      <a:pt x="16479" y="3203"/>
                    </a:cubicBezTo>
                    <a:cubicBezTo>
                      <a:pt x="16486" y="3216"/>
                      <a:pt x="16488" y="3188"/>
                      <a:pt x="16479" y="3227"/>
                    </a:cubicBezTo>
                    <a:cubicBezTo>
                      <a:pt x="16536" y="3222"/>
                      <a:pt x="16488" y="3204"/>
                      <a:pt x="16552" y="3203"/>
                    </a:cubicBezTo>
                    <a:lnTo>
                      <a:pt x="16577" y="3219"/>
                    </a:lnTo>
                    <a:lnTo>
                      <a:pt x="16577" y="3187"/>
                    </a:lnTo>
                    <a:cubicBezTo>
                      <a:pt x="16601" y="3198"/>
                      <a:pt x="16638" y="3191"/>
                      <a:pt x="16661" y="3191"/>
                    </a:cubicBezTo>
                    <a:lnTo>
                      <a:pt x="16691" y="3188"/>
                    </a:lnTo>
                    <a:cubicBezTo>
                      <a:pt x="16714" y="3171"/>
                      <a:pt x="16663" y="3185"/>
                      <a:pt x="16706" y="3170"/>
                    </a:cubicBezTo>
                    <a:cubicBezTo>
                      <a:pt x="16727" y="3186"/>
                      <a:pt x="16731" y="3199"/>
                      <a:pt x="16722" y="3219"/>
                    </a:cubicBezTo>
                    <a:cubicBezTo>
                      <a:pt x="16758" y="3209"/>
                      <a:pt x="16742" y="3199"/>
                      <a:pt x="16803" y="3202"/>
                    </a:cubicBezTo>
                    <a:cubicBezTo>
                      <a:pt x="16848" y="3205"/>
                      <a:pt x="16848" y="3218"/>
                      <a:pt x="16892" y="3219"/>
                    </a:cubicBezTo>
                    <a:lnTo>
                      <a:pt x="16892" y="3203"/>
                    </a:lnTo>
                    <a:cubicBezTo>
                      <a:pt x="16925" y="3195"/>
                      <a:pt x="16952" y="3199"/>
                      <a:pt x="16993" y="3208"/>
                    </a:cubicBezTo>
                    <a:cubicBezTo>
                      <a:pt x="17055" y="3222"/>
                      <a:pt x="17031" y="3211"/>
                      <a:pt x="17095" y="3211"/>
                    </a:cubicBezTo>
                    <a:cubicBezTo>
                      <a:pt x="17101" y="3224"/>
                      <a:pt x="17103" y="3196"/>
                      <a:pt x="17095" y="3235"/>
                    </a:cubicBezTo>
                    <a:cubicBezTo>
                      <a:pt x="17126" y="3214"/>
                      <a:pt x="17129" y="3209"/>
                      <a:pt x="17184" y="3210"/>
                    </a:cubicBezTo>
                    <a:lnTo>
                      <a:pt x="17289" y="3227"/>
                    </a:lnTo>
                    <a:cubicBezTo>
                      <a:pt x="17408" y="3199"/>
                      <a:pt x="17328" y="3210"/>
                      <a:pt x="17392" y="3216"/>
                    </a:cubicBezTo>
                    <a:cubicBezTo>
                      <a:pt x="17425" y="3219"/>
                      <a:pt x="17380" y="3212"/>
                      <a:pt x="17416" y="3217"/>
                    </a:cubicBezTo>
                    <a:cubicBezTo>
                      <a:pt x="17474" y="3225"/>
                      <a:pt x="17418" y="3243"/>
                      <a:pt x="17500" y="3243"/>
                    </a:cubicBezTo>
                    <a:lnTo>
                      <a:pt x="17516" y="3253"/>
                    </a:lnTo>
                    <a:lnTo>
                      <a:pt x="17500" y="3243"/>
                    </a:lnTo>
                    <a:cubicBezTo>
                      <a:pt x="17514" y="3219"/>
                      <a:pt x="17505" y="3229"/>
                      <a:pt x="17540" y="3226"/>
                    </a:cubicBezTo>
                    <a:cubicBezTo>
                      <a:pt x="17602" y="3222"/>
                      <a:pt x="17605" y="3238"/>
                      <a:pt x="17634" y="3245"/>
                    </a:cubicBezTo>
                    <a:cubicBezTo>
                      <a:pt x="17651" y="3249"/>
                      <a:pt x="17651" y="3245"/>
                      <a:pt x="17678" y="3251"/>
                    </a:cubicBezTo>
                    <a:cubicBezTo>
                      <a:pt x="17684" y="3230"/>
                      <a:pt x="17678" y="3245"/>
                      <a:pt x="17686" y="3227"/>
                    </a:cubicBezTo>
                    <a:cubicBezTo>
                      <a:pt x="17738" y="3252"/>
                      <a:pt x="17726" y="3235"/>
                      <a:pt x="17784" y="3235"/>
                    </a:cubicBezTo>
                    <a:cubicBezTo>
                      <a:pt x="17779" y="3217"/>
                      <a:pt x="17777" y="3217"/>
                      <a:pt x="17776" y="3195"/>
                    </a:cubicBezTo>
                    <a:cubicBezTo>
                      <a:pt x="17808" y="3195"/>
                      <a:pt x="17808" y="3192"/>
                      <a:pt x="17832" y="3187"/>
                    </a:cubicBezTo>
                    <a:lnTo>
                      <a:pt x="17846" y="3213"/>
                    </a:lnTo>
                    <a:cubicBezTo>
                      <a:pt x="17854" y="3229"/>
                      <a:pt x="17853" y="3226"/>
                      <a:pt x="17857" y="3243"/>
                    </a:cubicBezTo>
                    <a:lnTo>
                      <a:pt x="17875" y="3233"/>
                    </a:lnTo>
                    <a:cubicBezTo>
                      <a:pt x="17862" y="3204"/>
                      <a:pt x="17870" y="3253"/>
                      <a:pt x="17865" y="3203"/>
                    </a:cubicBezTo>
                    <a:cubicBezTo>
                      <a:pt x="17912" y="3214"/>
                      <a:pt x="17888" y="3203"/>
                      <a:pt x="17901" y="3202"/>
                    </a:cubicBezTo>
                    <a:cubicBezTo>
                      <a:pt x="17902" y="3202"/>
                      <a:pt x="17905" y="3201"/>
                      <a:pt x="17906" y="3201"/>
                    </a:cubicBezTo>
                    <a:cubicBezTo>
                      <a:pt x="17907" y="3201"/>
                      <a:pt x="17909" y="3201"/>
                      <a:pt x="17910" y="3201"/>
                    </a:cubicBezTo>
                    <a:lnTo>
                      <a:pt x="17946" y="3227"/>
                    </a:lnTo>
                    <a:cubicBezTo>
                      <a:pt x="17913" y="3234"/>
                      <a:pt x="17922" y="3224"/>
                      <a:pt x="17897" y="3235"/>
                    </a:cubicBezTo>
                    <a:lnTo>
                      <a:pt x="17898" y="3247"/>
                    </a:lnTo>
                    <a:cubicBezTo>
                      <a:pt x="17898" y="3262"/>
                      <a:pt x="17904" y="3237"/>
                      <a:pt x="17897" y="3268"/>
                    </a:cubicBezTo>
                    <a:lnTo>
                      <a:pt x="17921" y="3268"/>
                    </a:lnTo>
                    <a:cubicBezTo>
                      <a:pt x="17925" y="3226"/>
                      <a:pt x="17907" y="3255"/>
                      <a:pt x="17969" y="3245"/>
                    </a:cubicBezTo>
                    <a:lnTo>
                      <a:pt x="17987" y="3242"/>
                    </a:lnTo>
                    <a:cubicBezTo>
                      <a:pt x="18018" y="3241"/>
                      <a:pt x="17985" y="3251"/>
                      <a:pt x="18015" y="3239"/>
                    </a:cubicBezTo>
                    <a:cubicBezTo>
                      <a:pt x="18082" y="3214"/>
                      <a:pt x="18003" y="3250"/>
                      <a:pt x="18075" y="3251"/>
                    </a:cubicBezTo>
                    <a:lnTo>
                      <a:pt x="18075" y="3276"/>
                    </a:lnTo>
                    <a:cubicBezTo>
                      <a:pt x="18054" y="3281"/>
                      <a:pt x="18066" y="3273"/>
                      <a:pt x="18059" y="3292"/>
                    </a:cubicBezTo>
                    <a:cubicBezTo>
                      <a:pt x="18114" y="3286"/>
                      <a:pt x="18049" y="3276"/>
                      <a:pt x="18124" y="3276"/>
                    </a:cubicBezTo>
                    <a:cubicBezTo>
                      <a:pt x="18104" y="3246"/>
                      <a:pt x="18098" y="3262"/>
                      <a:pt x="18124" y="3243"/>
                    </a:cubicBezTo>
                    <a:cubicBezTo>
                      <a:pt x="18138" y="3231"/>
                      <a:pt x="18134" y="3232"/>
                      <a:pt x="18156" y="3227"/>
                    </a:cubicBezTo>
                    <a:cubicBezTo>
                      <a:pt x="18165" y="3247"/>
                      <a:pt x="18162" y="3234"/>
                      <a:pt x="18156" y="3260"/>
                    </a:cubicBezTo>
                    <a:lnTo>
                      <a:pt x="18205" y="3260"/>
                    </a:lnTo>
                    <a:cubicBezTo>
                      <a:pt x="18198" y="3242"/>
                      <a:pt x="18202" y="3255"/>
                      <a:pt x="18195" y="3246"/>
                    </a:cubicBezTo>
                    <a:cubicBezTo>
                      <a:pt x="18177" y="3223"/>
                      <a:pt x="18196" y="3266"/>
                      <a:pt x="18181" y="3227"/>
                    </a:cubicBezTo>
                    <a:cubicBezTo>
                      <a:pt x="18228" y="3217"/>
                      <a:pt x="18185" y="3231"/>
                      <a:pt x="18237" y="3235"/>
                    </a:cubicBezTo>
                    <a:cubicBezTo>
                      <a:pt x="18241" y="3193"/>
                      <a:pt x="18230" y="3221"/>
                      <a:pt x="18254" y="3211"/>
                    </a:cubicBezTo>
                    <a:cubicBezTo>
                      <a:pt x="18266" y="3228"/>
                      <a:pt x="18270" y="3228"/>
                      <a:pt x="18297" y="3233"/>
                    </a:cubicBezTo>
                    <a:cubicBezTo>
                      <a:pt x="18318" y="3236"/>
                      <a:pt x="18337" y="3235"/>
                      <a:pt x="18359" y="3235"/>
                    </a:cubicBezTo>
                    <a:lnTo>
                      <a:pt x="18359" y="3268"/>
                    </a:lnTo>
                    <a:cubicBezTo>
                      <a:pt x="18384" y="3265"/>
                      <a:pt x="18369" y="3264"/>
                      <a:pt x="18381" y="3253"/>
                    </a:cubicBezTo>
                    <a:lnTo>
                      <a:pt x="18387" y="3247"/>
                    </a:lnTo>
                    <a:cubicBezTo>
                      <a:pt x="18413" y="3228"/>
                      <a:pt x="18466" y="3220"/>
                      <a:pt x="18492" y="3241"/>
                    </a:cubicBezTo>
                    <a:cubicBezTo>
                      <a:pt x="18493" y="3241"/>
                      <a:pt x="18495" y="3243"/>
                      <a:pt x="18496" y="3244"/>
                    </a:cubicBezTo>
                    <a:cubicBezTo>
                      <a:pt x="18515" y="3262"/>
                      <a:pt x="18503" y="3243"/>
                      <a:pt x="18504" y="3257"/>
                    </a:cubicBezTo>
                    <a:cubicBezTo>
                      <a:pt x="18505" y="3275"/>
                      <a:pt x="18500" y="3254"/>
                      <a:pt x="18497" y="3284"/>
                    </a:cubicBezTo>
                    <a:lnTo>
                      <a:pt x="18529" y="3275"/>
                    </a:lnTo>
                    <a:lnTo>
                      <a:pt x="18529" y="3292"/>
                    </a:lnTo>
                    <a:cubicBezTo>
                      <a:pt x="18493" y="3295"/>
                      <a:pt x="18505" y="3281"/>
                      <a:pt x="18513" y="3316"/>
                    </a:cubicBezTo>
                    <a:cubicBezTo>
                      <a:pt x="18541" y="3309"/>
                      <a:pt x="18534" y="3313"/>
                      <a:pt x="18543" y="3291"/>
                    </a:cubicBezTo>
                    <a:lnTo>
                      <a:pt x="18545" y="3251"/>
                    </a:lnTo>
                    <a:cubicBezTo>
                      <a:pt x="18574" y="3238"/>
                      <a:pt x="18572" y="3247"/>
                      <a:pt x="18602" y="3227"/>
                    </a:cubicBezTo>
                    <a:lnTo>
                      <a:pt x="18602" y="3251"/>
                    </a:lnTo>
                    <a:cubicBezTo>
                      <a:pt x="18622" y="3250"/>
                      <a:pt x="18668" y="3224"/>
                      <a:pt x="18761" y="3240"/>
                    </a:cubicBezTo>
                    <a:cubicBezTo>
                      <a:pt x="18770" y="3242"/>
                      <a:pt x="18785" y="3249"/>
                      <a:pt x="18795" y="3253"/>
                    </a:cubicBezTo>
                    <a:cubicBezTo>
                      <a:pt x="18815" y="3263"/>
                      <a:pt x="18807" y="3265"/>
                      <a:pt x="18829" y="3261"/>
                    </a:cubicBezTo>
                    <a:lnTo>
                      <a:pt x="18845" y="3254"/>
                    </a:lnTo>
                    <a:cubicBezTo>
                      <a:pt x="18854" y="3249"/>
                      <a:pt x="18839" y="3246"/>
                      <a:pt x="18869" y="3243"/>
                    </a:cubicBezTo>
                    <a:cubicBezTo>
                      <a:pt x="18872" y="3268"/>
                      <a:pt x="18871" y="3270"/>
                      <a:pt x="18896" y="3273"/>
                    </a:cubicBezTo>
                    <a:cubicBezTo>
                      <a:pt x="18921" y="3276"/>
                      <a:pt x="18920" y="3267"/>
                      <a:pt x="18926" y="3251"/>
                    </a:cubicBezTo>
                    <a:cubicBezTo>
                      <a:pt x="18980" y="3229"/>
                      <a:pt x="19015" y="3276"/>
                      <a:pt x="19015" y="3276"/>
                    </a:cubicBezTo>
                    <a:cubicBezTo>
                      <a:pt x="19017" y="3275"/>
                      <a:pt x="19020" y="3271"/>
                      <a:pt x="19021" y="3273"/>
                    </a:cubicBezTo>
                    <a:cubicBezTo>
                      <a:pt x="19022" y="3275"/>
                      <a:pt x="19025" y="3271"/>
                      <a:pt x="19026" y="3270"/>
                    </a:cubicBezTo>
                    <a:cubicBezTo>
                      <a:pt x="19057" y="3258"/>
                      <a:pt x="19058" y="3262"/>
                      <a:pt x="19082" y="3265"/>
                    </a:cubicBezTo>
                    <a:cubicBezTo>
                      <a:pt x="19117" y="3270"/>
                      <a:pt x="19136" y="3271"/>
                      <a:pt x="19161" y="3260"/>
                    </a:cubicBezTo>
                    <a:cubicBezTo>
                      <a:pt x="19165" y="3274"/>
                      <a:pt x="19159" y="3299"/>
                      <a:pt x="19193" y="3260"/>
                    </a:cubicBezTo>
                    <a:lnTo>
                      <a:pt x="19203" y="3292"/>
                    </a:lnTo>
                    <a:cubicBezTo>
                      <a:pt x="19258" y="3288"/>
                      <a:pt x="19266" y="3274"/>
                      <a:pt x="19283" y="3268"/>
                    </a:cubicBezTo>
                    <a:cubicBezTo>
                      <a:pt x="19282" y="3266"/>
                      <a:pt x="19279" y="3262"/>
                      <a:pt x="19279" y="3263"/>
                    </a:cubicBezTo>
                    <a:lnTo>
                      <a:pt x="19268" y="3250"/>
                    </a:lnTo>
                    <a:cubicBezTo>
                      <a:pt x="19259" y="3235"/>
                      <a:pt x="19259" y="3274"/>
                      <a:pt x="19258" y="3219"/>
                    </a:cubicBezTo>
                    <a:cubicBezTo>
                      <a:pt x="19208" y="3252"/>
                      <a:pt x="19233" y="3211"/>
                      <a:pt x="19196" y="3234"/>
                    </a:cubicBezTo>
                    <a:cubicBezTo>
                      <a:pt x="19173" y="3248"/>
                      <a:pt x="19178" y="3217"/>
                      <a:pt x="19112" y="3251"/>
                    </a:cubicBezTo>
                    <a:cubicBezTo>
                      <a:pt x="19095" y="3239"/>
                      <a:pt x="19102" y="3250"/>
                      <a:pt x="19096" y="3227"/>
                    </a:cubicBezTo>
                    <a:cubicBezTo>
                      <a:pt x="19059" y="3230"/>
                      <a:pt x="19074" y="3234"/>
                      <a:pt x="19048" y="3251"/>
                    </a:cubicBezTo>
                    <a:cubicBezTo>
                      <a:pt x="19036" y="3235"/>
                      <a:pt x="19016" y="3228"/>
                      <a:pt x="18995" y="3223"/>
                    </a:cubicBezTo>
                    <a:cubicBezTo>
                      <a:pt x="18972" y="3219"/>
                      <a:pt x="18959" y="3229"/>
                      <a:pt x="18934" y="3235"/>
                    </a:cubicBezTo>
                    <a:cubicBezTo>
                      <a:pt x="18919" y="3179"/>
                      <a:pt x="18874" y="3218"/>
                      <a:pt x="18824" y="3218"/>
                    </a:cubicBezTo>
                    <a:cubicBezTo>
                      <a:pt x="18783" y="3217"/>
                      <a:pt x="18795" y="3225"/>
                      <a:pt x="18776" y="3222"/>
                    </a:cubicBezTo>
                    <a:lnTo>
                      <a:pt x="18705" y="3208"/>
                    </a:lnTo>
                    <a:cubicBezTo>
                      <a:pt x="18695" y="3211"/>
                      <a:pt x="18677" y="3217"/>
                      <a:pt x="18673" y="3218"/>
                    </a:cubicBezTo>
                    <a:cubicBezTo>
                      <a:pt x="18652" y="3220"/>
                      <a:pt x="18656" y="3219"/>
                      <a:pt x="18639" y="3215"/>
                    </a:cubicBezTo>
                    <a:lnTo>
                      <a:pt x="18532" y="3185"/>
                    </a:lnTo>
                    <a:cubicBezTo>
                      <a:pt x="18499" y="3192"/>
                      <a:pt x="18522" y="3179"/>
                      <a:pt x="18513" y="3203"/>
                    </a:cubicBezTo>
                    <a:lnTo>
                      <a:pt x="18497" y="3203"/>
                    </a:lnTo>
                    <a:cubicBezTo>
                      <a:pt x="18485" y="3174"/>
                      <a:pt x="18502" y="3197"/>
                      <a:pt x="18464" y="3179"/>
                    </a:cubicBezTo>
                    <a:cubicBezTo>
                      <a:pt x="18460" y="3216"/>
                      <a:pt x="18436" y="3219"/>
                      <a:pt x="18399" y="3211"/>
                    </a:cubicBezTo>
                    <a:cubicBezTo>
                      <a:pt x="18399" y="3184"/>
                      <a:pt x="18385" y="3209"/>
                      <a:pt x="18383" y="3211"/>
                    </a:cubicBezTo>
                    <a:cubicBezTo>
                      <a:pt x="18348" y="3174"/>
                      <a:pt x="18260" y="3192"/>
                      <a:pt x="18220" y="3180"/>
                    </a:cubicBezTo>
                    <a:cubicBezTo>
                      <a:pt x="18202" y="3175"/>
                      <a:pt x="18215" y="3160"/>
                      <a:pt x="18152" y="3183"/>
                    </a:cubicBezTo>
                    <a:cubicBezTo>
                      <a:pt x="18093" y="3203"/>
                      <a:pt x="18131" y="3183"/>
                      <a:pt x="18083" y="3170"/>
                    </a:cubicBezTo>
                    <a:cubicBezTo>
                      <a:pt x="18093" y="3209"/>
                      <a:pt x="18089" y="3183"/>
                      <a:pt x="18083" y="3195"/>
                    </a:cubicBezTo>
                    <a:cubicBezTo>
                      <a:pt x="18055" y="3174"/>
                      <a:pt x="18080" y="3180"/>
                      <a:pt x="18053" y="3168"/>
                    </a:cubicBezTo>
                    <a:lnTo>
                      <a:pt x="17954" y="3162"/>
                    </a:lnTo>
                    <a:cubicBezTo>
                      <a:pt x="17919" y="3164"/>
                      <a:pt x="17925" y="3170"/>
                      <a:pt x="17897" y="3169"/>
                    </a:cubicBezTo>
                    <a:cubicBezTo>
                      <a:pt x="17852" y="3167"/>
                      <a:pt x="17901" y="3152"/>
                      <a:pt x="17801" y="3164"/>
                    </a:cubicBezTo>
                    <a:cubicBezTo>
                      <a:pt x="17755" y="3169"/>
                      <a:pt x="17779" y="3159"/>
                      <a:pt x="17734" y="3161"/>
                    </a:cubicBezTo>
                    <a:cubicBezTo>
                      <a:pt x="17724" y="3161"/>
                      <a:pt x="17714" y="3162"/>
                      <a:pt x="17703" y="3162"/>
                    </a:cubicBezTo>
                    <a:cubicBezTo>
                      <a:pt x="17692" y="3202"/>
                      <a:pt x="17686" y="3169"/>
                      <a:pt x="17686" y="3227"/>
                    </a:cubicBezTo>
                    <a:cubicBezTo>
                      <a:pt x="17673" y="3206"/>
                      <a:pt x="17677" y="3182"/>
                      <a:pt x="17686" y="3162"/>
                    </a:cubicBezTo>
                    <a:cubicBezTo>
                      <a:pt x="17678" y="3158"/>
                      <a:pt x="17689" y="3147"/>
                      <a:pt x="17677" y="3162"/>
                    </a:cubicBezTo>
                    <a:cubicBezTo>
                      <a:pt x="17668" y="3173"/>
                      <a:pt x="17675" y="3162"/>
                      <a:pt x="17670" y="3179"/>
                    </a:cubicBezTo>
                    <a:cubicBezTo>
                      <a:pt x="17595" y="3128"/>
                      <a:pt x="17616" y="3146"/>
                      <a:pt x="17614" y="3170"/>
                    </a:cubicBezTo>
                    <a:lnTo>
                      <a:pt x="17597" y="3170"/>
                    </a:lnTo>
                    <a:cubicBezTo>
                      <a:pt x="17591" y="3146"/>
                      <a:pt x="17597" y="3153"/>
                      <a:pt x="17573" y="3146"/>
                    </a:cubicBezTo>
                    <a:cubicBezTo>
                      <a:pt x="17570" y="3178"/>
                      <a:pt x="17578" y="3171"/>
                      <a:pt x="17549" y="3179"/>
                    </a:cubicBezTo>
                    <a:cubicBezTo>
                      <a:pt x="17546" y="3154"/>
                      <a:pt x="17567" y="3156"/>
                      <a:pt x="17490" y="3148"/>
                    </a:cubicBezTo>
                    <a:lnTo>
                      <a:pt x="17344" y="3143"/>
                    </a:lnTo>
                    <a:cubicBezTo>
                      <a:pt x="17278" y="3137"/>
                      <a:pt x="17007" y="3123"/>
                      <a:pt x="16941" y="3138"/>
                    </a:cubicBezTo>
                    <a:lnTo>
                      <a:pt x="16933" y="3122"/>
                    </a:lnTo>
                    <a:lnTo>
                      <a:pt x="16901" y="3131"/>
                    </a:lnTo>
                    <a:cubicBezTo>
                      <a:pt x="16859" y="3051"/>
                      <a:pt x="16845" y="3105"/>
                      <a:pt x="16763" y="3089"/>
                    </a:cubicBezTo>
                    <a:cubicBezTo>
                      <a:pt x="16714" y="3080"/>
                      <a:pt x="16743" y="3098"/>
                      <a:pt x="16699" y="3088"/>
                    </a:cubicBezTo>
                    <a:lnTo>
                      <a:pt x="16616" y="3080"/>
                    </a:lnTo>
                    <a:cubicBezTo>
                      <a:pt x="16567" y="3090"/>
                      <a:pt x="16576" y="3079"/>
                      <a:pt x="16518" y="3076"/>
                    </a:cubicBezTo>
                    <a:cubicBezTo>
                      <a:pt x="16501" y="3075"/>
                      <a:pt x="16426" y="3089"/>
                      <a:pt x="16389" y="3074"/>
                    </a:cubicBezTo>
                    <a:cubicBezTo>
                      <a:pt x="16365" y="3064"/>
                      <a:pt x="16373" y="3074"/>
                      <a:pt x="16366" y="3049"/>
                    </a:cubicBezTo>
                    <a:cubicBezTo>
                      <a:pt x="16385" y="3041"/>
                      <a:pt x="16385" y="3049"/>
                      <a:pt x="16423" y="3049"/>
                    </a:cubicBezTo>
                    <a:cubicBezTo>
                      <a:pt x="16410" y="3001"/>
                      <a:pt x="16405" y="3047"/>
                      <a:pt x="16414" y="3000"/>
                    </a:cubicBezTo>
                    <a:cubicBezTo>
                      <a:pt x="16458" y="3000"/>
                      <a:pt x="16464" y="2995"/>
                      <a:pt x="16496" y="2992"/>
                    </a:cubicBezTo>
                    <a:cubicBezTo>
                      <a:pt x="16485" y="3015"/>
                      <a:pt x="16487" y="3008"/>
                      <a:pt x="16487" y="3041"/>
                    </a:cubicBezTo>
                    <a:lnTo>
                      <a:pt x="16512" y="3041"/>
                    </a:lnTo>
                    <a:cubicBezTo>
                      <a:pt x="16517" y="2980"/>
                      <a:pt x="16597" y="3000"/>
                      <a:pt x="16601" y="3049"/>
                    </a:cubicBezTo>
                    <a:cubicBezTo>
                      <a:pt x="16621" y="3048"/>
                      <a:pt x="16632" y="3047"/>
                      <a:pt x="16644" y="3043"/>
                    </a:cubicBezTo>
                    <a:cubicBezTo>
                      <a:pt x="16688" y="3028"/>
                      <a:pt x="16645" y="3045"/>
                      <a:pt x="16673" y="3024"/>
                    </a:cubicBezTo>
                    <a:cubicBezTo>
                      <a:pt x="16689" y="3012"/>
                      <a:pt x="16684" y="3013"/>
                      <a:pt x="16704" y="3011"/>
                    </a:cubicBezTo>
                    <a:cubicBezTo>
                      <a:pt x="16731" y="3008"/>
                      <a:pt x="16693" y="3012"/>
                      <a:pt x="16721" y="3010"/>
                    </a:cubicBezTo>
                    <a:cubicBezTo>
                      <a:pt x="16723" y="3010"/>
                      <a:pt x="16742" y="3009"/>
                      <a:pt x="16747" y="3008"/>
                    </a:cubicBezTo>
                    <a:lnTo>
                      <a:pt x="16755" y="3041"/>
                    </a:lnTo>
                    <a:cubicBezTo>
                      <a:pt x="16733" y="3032"/>
                      <a:pt x="16739" y="3026"/>
                      <a:pt x="16730" y="3057"/>
                    </a:cubicBezTo>
                    <a:lnTo>
                      <a:pt x="16755" y="3041"/>
                    </a:lnTo>
                    <a:lnTo>
                      <a:pt x="16837" y="3018"/>
                    </a:lnTo>
                    <a:cubicBezTo>
                      <a:pt x="16877" y="3011"/>
                      <a:pt x="16875" y="3021"/>
                      <a:pt x="16897" y="3026"/>
                    </a:cubicBezTo>
                    <a:lnTo>
                      <a:pt x="16907" y="3027"/>
                    </a:lnTo>
                    <a:cubicBezTo>
                      <a:pt x="16910" y="3027"/>
                      <a:pt x="16916" y="3027"/>
                      <a:pt x="16919" y="3027"/>
                    </a:cubicBezTo>
                    <a:lnTo>
                      <a:pt x="17025" y="3029"/>
                    </a:lnTo>
                    <a:cubicBezTo>
                      <a:pt x="17063" y="3032"/>
                      <a:pt x="17074" y="3008"/>
                      <a:pt x="17138" y="3030"/>
                    </a:cubicBezTo>
                    <a:cubicBezTo>
                      <a:pt x="17192" y="3048"/>
                      <a:pt x="17177" y="3038"/>
                      <a:pt x="17184" y="3057"/>
                    </a:cubicBezTo>
                    <a:cubicBezTo>
                      <a:pt x="17192" y="3047"/>
                      <a:pt x="17189" y="3066"/>
                      <a:pt x="17192" y="3033"/>
                    </a:cubicBezTo>
                    <a:cubicBezTo>
                      <a:pt x="17220" y="3035"/>
                      <a:pt x="17222" y="3039"/>
                      <a:pt x="17241" y="3049"/>
                    </a:cubicBezTo>
                    <a:cubicBezTo>
                      <a:pt x="17279" y="3021"/>
                      <a:pt x="17237" y="3029"/>
                      <a:pt x="17290" y="3030"/>
                    </a:cubicBezTo>
                    <a:cubicBezTo>
                      <a:pt x="17335" y="3031"/>
                      <a:pt x="17315" y="3023"/>
                      <a:pt x="17354" y="3033"/>
                    </a:cubicBezTo>
                    <a:lnTo>
                      <a:pt x="17354" y="3054"/>
                    </a:lnTo>
                    <a:cubicBezTo>
                      <a:pt x="17354" y="3054"/>
                      <a:pt x="17354" y="3056"/>
                      <a:pt x="17354" y="3057"/>
                    </a:cubicBezTo>
                    <a:cubicBezTo>
                      <a:pt x="17370" y="3049"/>
                      <a:pt x="17378" y="3041"/>
                      <a:pt x="17390" y="3034"/>
                    </a:cubicBezTo>
                    <a:cubicBezTo>
                      <a:pt x="17427" y="3012"/>
                      <a:pt x="17424" y="3033"/>
                      <a:pt x="17425" y="3033"/>
                    </a:cubicBezTo>
                    <a:cubicBezTo>
                      <a:pt x="17426" y="3034"/>
                      <a:pt x="17439" y="3041"/>
                      <a:pt x="17454" y="3038"/>
                    </a:cubicBezTo>
                    <a:cubicBezTo>
                      <a:pt x="17492" y="3031"/>
                      <a:pt x="17481" y="3039"/>
                      <a:pt x="17484" y="3008"/>
                    </a:cubicBezTo>
                    <a:cubicBezTo>
                      <a:pt x="17445" y="2990"/>
                      <a:pt x="17425" y="3017"/>
                      <a:pt x="17375" y="3004"/>
                    </a:cubicBezTo>
                    <a:lnTo>
                      <a:pt x="17311" y="2988"/>
                    </a:lnTo>
                    <a:cubicBezTo>
                      <a:pt x="17288" y="2986"/>
                      <a:pt x="17302" y="2979"/>
                      <a:pt x="17298" y="2992"/>
                    </a:cubicBezTo>
                    <a:cubicBezTo>
                      <a:pt x="17263" y="2984"/>
                      <a:pt x="17280" y="2994"/>
                      <a:pt x="17257" y="2960"/>
                    </a:cubicBezTo>
                    <a:cubicBezTo>
                      <a:pt x="17282" y="2960"/>
                      <a:pt x="17317" y="2955"/>
                      <a:pt x="17338" y="2968"/>
                    </a:cubicBezTo>
                    <a:lnTo>
                      <a:pt x="17329" y="2984"/>
                    </a:lnTo>
                    <a:lnTo>
                      <a:pt x="17338" y="2968"/>
                    </a:lnTo>
                    <a:lnTo>
                      <a:pt x="17347" y="2984"/>
                    </a:lnTo>
                    <a:cubicBezTo>
                      <a:pt x="17382" y="2975"/>
                      <a:pt x="17436" y="2907"/>
                      <a:pt x="17452" y="2976"/>
                    </a:cubicBezTo>
                    <a:lnTo>
                      <a:pt x="17484" y="2976"/>
                    </a:lnTo>
                    <a:cubicBezTo>
                      <a:pt x="17486" y="2951"/>
                      <a:pt x="17484" y="2961"/>
                      <a:pt x="17492" y="2944"/>
                    </a:cubicBezTo>
                    <a:lnTo>
                      <a:pt x="17536" y="2942"/>
                    </a:lnTo>
                    <a:cubicBezTo>
                      <a:pt x="17550" y="2942"/>
                      <a:pt x="17538" y="2938"/>
                      <a:pt x="17549" y="2944"/>
                    </a:cubicBezTo>
                    <a:cubicBezTo>
                      <a:pt x="17558" y="2974"/>
                      <a:pt x="17551" y="2931"/>
                      <a:pt x="17524" y="2968"/>
                    </a:cubicBezTo>
                    <a:cubicBezTo>
                      <a:pt x="17551" y="2962"/>
                      <a:pt x="17562" y="2953"/>
                      <a:pt x="17592" y="2954"/>
                    </a:cubicBezTo>
                    <a:cubicBezTo>
                      <a:pt x="17625" y="2955"/>
                      <a:pt x="17622" y="2960"/>
                      <a:pt x="17622" y="3008"/>
                    </a:cubicBezTo>
                    <a:lnTo>
                      <a:pt x="17581" y="3016"/>
                    </a:lnTo>
                    <a:cubicBezTo>
                      <a:pt x="17615" y="3062"/>
                      <a:pt x="17626" y="2999"/>
                      <a:pt x="17614" y="3057"/>
                    </a:cubicBezTo>
                    <a:lnTo>
                      <a:pt x="17630" y="3057"/>
                    </a:lnTo>
                    <a:cubicBezTo>
                      <a:pt x="17638" y="3027"/>
                      <a:pt x="17657" y="3025"/>
                      <a:pt x="17695" y="3025"/>
                    </a:cubicBezTo>
                    <a:cubicBezTo>
                      <a:pt x="17700" y="3012"/>
                      <a:pt x="17695" y="3026"/>
                      <a:pt x="17695" y="3014"/>
                    </a:cubicBezTo>
                    <a:cubicBezTo>
                      <a:pt x="17695" y="3013"/>
                      <a:pt x="17694" y="3008"/>
                      <a:pt x="17694" y="3007"/>
                    </a:cubicBezTo>
                    <a:cubicBezTo>
                      <a:pt x="17694" y="3007"/>
                      <a:pt x="17694" y="3004"/>
                      <a:pt x="17694" y="3004"/>
                    </a:cubicBezTo>
                    <a:cubicBezTo>
                      <a:pt x="17694" y="3003"/>
                      <a:pt x="17694" y="3001"/>
                      <a:pt x="17695" y="3000"/>
                    </a:cubicBezTo>
                    <a:cubicBezTo>
                      <a:pt x="17708" y="3006"/>
                      <a:pt x="17701" y="3007"/>
                      <a:pt x="17717" y="3004"/>
                    </a:cubicBezTo>
                    <a:lnTo>
                      <a:pt x="17738" y="2995"/>
                    </a:lnTo>
                    <a:cubicBezTo>
                      <a:pt x="17739" y="2995"/>
                      <a:pt x="17741" y="2993"/>
                      <a:pt x="17743" y="2992"/>
                    </a:cubicBezTo>
                    <a:cubicBezTo>
                      <a:pt x="17750" y="3023"/>
                      <a:pt x="17747" y="3025"/>
                      <a:pt x="17768" y="3041"/>
                    </a:cubicBezTo>
                    <a:cubicBezTo>
                      <a:pt x="17781" y="3013"/>
                      <a:pt x="17774" y="3013"/>
                      <a:pt x="17759" y="2992"/>
                    </a:cubicBezTo>
                    <a:lnTo>
                      <a:pt x="17893" y="2990"/>
                    </a:lnTo>
                    <a:cubicBezTo>
                      <a:pt x="17907" y="2997"/>
                      <a:pt x="17894" y="2967"/>
                      <a:pt x="17905" y="3000"/>
                    </a:cubicBezTo>
                    <a:lnTo>
                      <a:pt x="17857" y="3000"/>
                    </a:lnTo>
                    <a:cubicBezTo>
                      <a:pt x="17858" y="3078"/>
                      <a:pt x="17911" y="3038"/>
                      <a:pt x="17926" y="3014"/>
                    </a:cubicBezTo>
                    <a:cubicBezTo>
                      <a:pt x="17937" y="2997"/>
                      <a:pt x="17934" y="3020"/>
                      <a:pt x="17921" y="2984"/>
                    </a:cubicBezTo>
                    <a:lnTo>
                      <a:pt x="17962" y="3000"/>
                    </a:lnTo>
                    <a:cubicBezTo>
                      <a:pt x="17982" y="2995"/>
                      <a:pt x="17973" y="3004"/>
                      <a:pt x="17978" y="2984"/>
                    </a:cubicBezTo>
                    <a:cubicBezTo>
                      <a:pt x="18013" y="3010"/>
                      <a:pt x="17975" y="2999"/>
                      <a:pt x="18011" y="3025"/>
                    </a:cubicBezTo>
                    <a:cubicBezTo>
                      <a:pt x="18017" y="3049"/>
                      <a:pt x="18010" y="3042"/>
                      <a:pt x="18035" y="3049"/>
                    </a:cubicBezTo>
                    <a:lnTo>
                      <a:pt x="18011" y="3025"/>
                    </a:lnTo>
                    <a:cubicBezTo>
                      <a:pt x="18009" y="3003"/>
                      <a:pt x="18007" y="3003"/>
                      <a:pt x="18002" y="2984"/>
                    </a:cubicBezTo>
                    <a:cubicBezTo>
                      <a:pt x="18026" y="2996"/>
                      <a:pt x="18068" y="2987"/>
                      <a:pt x="18092" y="2976"/>
                    </a:cubicBezTo>
                    <a:cubicBezTo>
                      <a:pt x="18104" y="3002"/>
                      <a:pt x="18067" y="3012"/>
                      <a:pt x="18116" y="3016"/>
                    </a:cubicBezTo>
                    <a:cubicBezTo>
                      <a:pt x="18116" y="2984"/>
                      <a:pt x="18118" y="2984"/>
                      <a:pt x="18124" y="2960"/>
                    </a:cubicBezTo>
                    <a:lnTo>
                      <a:pt x="18140" y="3000"/>
                    </a:lnTo>
                    <a:cubicBezTo>
                      <a:pt x="18157" y="2991"/>
                      <a:pt x="18159" y="2989"/>
                      <a:pt x="18181" y="2984"/>
                    </a:cubicBezTo>
                    <a:cubicBezTo>
                      <a:pt x="18176" y="2993"/>
                      <a:pt x="18171" y="2998"/>
                      <a:pt x="18170" y="3013"/>
                    </a:cubicBezTo>
                    <a:cubicBezTo>
                      <a:pt x="18166" y="3047"/>
                      <a:pt x="18168" y="3024"/>
                      <a:pt x="18184" y="3027"/>
                    </a:cubicBezTo>
                    <a:cubicBezTo>
                      <a:pt x="18213" y="3033"/>
                      <a:pt x="18217" y="3028"/>
                      <a:pt x="18221" y="3081"/>
                    </a:cubicBezTo>
                    <a:cubicBezTo>
                      <a:pt x="18278" y="3040"/>
                      <a:pt x="18204" y="3065"/>
                      <a:pt x="18228" y="3033"/>
                    </a:cubicBezTo>
                    <a:cubicBezTo>
                      <a:pt x="18239" y="3019"/>
                      <a:pt x="18262" y="3032"/>
                      <a:pt x="18286" y="3016"/>
                    </a:cubicBezTo>
                    <a:cubicBezTo>
                      <a:pt x="18255" y="3014"/>
                      <a:pt x="18265" y="3009"/>
                      <a:pt x="18229" y="3008"/>
                    </a:cubicBezTo>
                    <a:cubicBezTo>
                      <a:pt x="18250" y="2981"/>
                      <a:pt x="18259" y="3000"/>
                      <a:pt x="18343" y="3000"/>
                    </a:cubicBezTo>
                    <a:lnTo>
                      <a:pt x="18343" y="2976"/>
                    </a:lnTo>
                    <a:cubicBezTo>
                      <a:pt x="18404" y="2981"/>
                      <a:pt x="18355" y="3005"/>
                      <a:pt x="18419" y="2963"/>
                    </a:cubicBezTo>
                    <a:cubicBezTo>
                      <a:pt x="18434" y="2953"/>
                      <a:pt x="18460" y="2964"/>
                      <a:pt x="18487" y="2962"/>
                    </a:cubicBezTo>
                    <a:cubicBezTo>
                      <a:pt x="18533" y="2959"/>
                      <a:pt x="18493" y="2948"/>
                      <a:pt x="18545" y="2960"/>
                    </a:cubicBezTo>
                    <a:cubicBezTo>
                      <a:pt x="18501" y="3020"/>
                      <a:pt x="18466" y="2942"/>
                      <a:pt x="18464" y="3016"/>
                    </a:cubicBezTo>
                    <a:cubicBezTo>
                      <a:pt x="18491" y="2999"/>
                      <a:pt x="18508" y="2990"/>
                      <a:pt x="18545" y="3008"/>
                    </a:cubicBezTo>
                    <a:cubicBezTo>
                      <a:pt x="18581" y="2955"/>
                      <a:pt x="18585" y="2980"/>
                      <a:pt x="18607" y="2976"/>
                    </a:cubicBezTo>
                    <a:lnTo>
                      <a:pt x="18621" y="2971"/>
                    </a:lnTo>
                    <a:cubicBezTo>
                      <a:pt x="18622" y="2970"/>
                      <a:pt x="18625" y="2969"/>
                      <a:pt x="18626" y="2968"/>
                    </a:cubicBezTo>
                    <a:lnTo>
                      <a:pt x="18626" y="3008"/>
                    </a:lnTo>
                    <a:lnTo>
                      <a:pt x="18651" y="3008"/>
                    </a:lnTo>
                    <a:cubicBezTo>
                      <a:pt x="18652" y="2963"/>
                      <a:pt x="18648" y="2969"/>
                      <a:pt x="18675" y="2960"/>
                    </a:cubicBezTo>
                    <a:cubicBezTo>
                      <a:pt x="18683" y="2979"/>
                      <a:pt x="18675" y="2979"/>
                      <a:pt x="18675" y="3016"/>
                    </a:cubicBezTo>
                    <a:cubicBezTo>
                      <a:pt x="18644" y="3019"/>
                      <a:pt x="18644" y="3025"/>
                      <a:pt x="18626" y="3041"/>
                    </a:cubicBezTo>
                    <a:cubicBezTo>
                      <a:pt x="18658" y="3048"/>
                      <a:pt x="18699" y="3076"/>
                      <a:pt x="18722" y="3084"/>
                    </a:cubicBezTo>
                    <a:cubicBezTo>
                      <a:pt x="18748" y="3093"/>
                      <a:pt x="18732" y="3094"/>
                      <a:pt x="18748" y="3073"/>
                    </a:cubicBezTo>
                    <a:cubicBezTo>
                      <a:pt x="18696" y="3068"/>
                      <a:pt x="18743" y="3074"/>
                      <a:pt x="18716" y="3056"/>
                    </a:cubicBezTo>
                    <a:cubicBezTo>
                      <a:pt x="18688" y="3038"/>
                      <a:pt x="18705" y="3062"/>
                      <a:pt x="18683" y="3033"/>
                    </a:cubicBezTo>
                    <a:cubicBezTo>
                      <a:pt x="18705" y="3031"/>
                      <a:pt x="18713" y="3030"/>
                      <a:pt x="18736" y="3027"/>
                    </a:cubicBezTo>
                    <a:cubicBezTo>
                      <a:pt x="18747" y="3026"/>
                      <a:pt x="18730" y="3046"/>
                      <a:pt x="18754" y="3022"/>
                    </a:cubicBezTo>
                    <a:cubicBezTo>
                      <a:pt x="18778" y="2998"/>
                      <a:pt x="18759" y="3014"/>
                      <a:pt x="18756" y="3008"/>
                    </a:cubicBezTo>
                    <a:lnTo>
                      <a:pt x="18749" y="3009"/>
                    </a:lnTo>
                    <a:cubicBezTo>
                      <a:pt x="18722" y="3012"/>
                      <a:pt x="18731" y="3001"/>
                      <a:pt x="18691" y="3000"/>
                    </a:cubicBezTo>
                    <a:cubicBezTo>
                      <a:pt x="18734" y="2911"/>
                      <a:pt x="18759" y="2981"/>
                      <a:pt x="18801" y="2957"/>
                    </a:cubicBezTo>
                    <a:lnTo>
                      <a:pt x="18820" y="2944"/>
                    </a:lnTo>
                    <a:cubicBezTo>
                      <a:pt x="18830" y="2939"/>
                      <a:pt x="18820" y="2941"/>
                      <a:pt x="18835" y="2940"/>
                    </a:cubicBezTo>
                    <a:cubicBezTo>
                      <a:pt x="18837" y="2940"/>
                      <a:pt x="18849" y="2942"/>
                      <a:pt x="18852" y="2943"/>
                    </a:cubicBezTo>
                    <a:lnTo>
                      <a:pt x="18863" y="2945"/>
                    </a:lnTo>
                    <a:cubicBezTo>
                      <a:pt x="18890" y="2949"/>
                      <a:pt x="18893" y="2947"/>
                      <a:pt x="18894" y="2984"/>
                    </a:cubicBezTo>
                    <a:cubicBezTo>
                      <a:pt x="18851" y="2994"/>
                      <a:pt x="18830" y="2981"/>
                      <a:pt x="18821" y="3016"/>
                    </a:cubicBezTo>
                    <a:lnTo>
                      <a:pt x="18805" y="3016"/>
                    </a:lnTo>
                    <a:cubicBezTo>
                      <a:pt x="18797" y="2985"/>
                      <a:pt x="18801" y="2984"/>
                      <a:pt x="18772" y="2976"/>
                    </a:cubicBezTo>
                    <a:cubicBezTo>
                      <a:pt x="18778" y="2997"/>
                      <a:pt x="18778" y="2990"/>
                      <a:pt x="18780" y="2998"/>
                    </a:cubicBezTo>
                    <a:cubicBezTo>
                      <a:pt x="18780" y="2999"/>
                      <a:pt x="18780" y="3002"/>
                      <a:pt x="18781" y="3003"/>
                    </a:cubicBezTo>
                    <a:lnTo>
                      <a:pt x="18793" y="3033"/>
                    </a:lnTo>
                    <a:cubicBezTo>
                      <a:pt x="18802" y="3046"/>
                      <a:pt x="18802" y="3031"/>
                      <a:pt x="18796" y="3057"/>
                    </a:cubicBezTo>
                    <a:lnTo>
                      <a:pt x="18813" y="3057"/>
                    </a:lnTo>
                    <a:cubicBezTo>
                      <a:pt x="18830" y="2993"/>
                      <a:pt x="18852" y="3081"/>
                      <a:pt x="18853" y="3008"/>
                    </a:cubicBezTo>
                    <a:cubicBezTo>
                      <a:pt x="18867" y="3016"/>
                      <a:pt x="18852" y="3007"/>
                      <a:pt x="18868" y="3018"/>
                    </a:cubicBezTo>
                    <a:cubicBezTo>
                      <a:pt x="18888" y="3032"/>
                      <a:pt x="18899" y="3039"/>
                      <a:pt x="18926" y="3041"/>
                    </a:cubicBezTo>
                    <a:cubicBezTo>
                      <a:pt x="18918" y="3022"/>
                      <a:pt x="18928" y="3037"/>
                      <a:pt x="18916" y="3026"/>
                    </a:cubicBezTo>
                    <a:lnTo>
                      <a:pt x="18907" y="3019"/>
                    </a:lnTo>
                    <a:cubicBezTo>
                      <a:pt x="18906" y="3019"/>
                      <a:pt x="18903" y="3018"/>
                      <a:pt x="18902" y="3016"/>
                    </a:cubicBezTo>
                    <a:cubicBezTo>
                      <a:pt x="18925" y="3011"/>
                      <a:pt x="18917" y="3006"/>
                      <a:pt x="18939" y="2995"/>
                    </a:cubicBezTo>
                    <a:lnTo>
                      <a:pt x="18955" y="2987"/>
                    </a:lnTo>
                    <a:cubicBezTo>
                      <a:pt x="18964" y="2972"/>
                      <a:pt x="18943" y="2985"/>
                      <a:pt x="18967" y="2968"/>
                    </a:cubicBezTo>
                    <a:cubicBezTo>
                      <a:pt x="18972" y="3024"/>
                      <a:pt x="18965" y="2972"/>
                      <a:pt x="18987" y="2990"/>
                    </a:cubicBezTo>
                    <a:cubicBezTo>
                      <a:pt x="19006" y="3006"/>
                      <a:pt x="18999" y="2990"/>
                      <a:pt x="18991" y="3025"/>
                    </a:cubicBezTo>
                    <a:cubicBezTo>
                      <a:pt x="19020" y="3005"/>
                      <a:pt x="19000" y="3013"/>
                      <a:pt x="19040" y="3016"/>
                    </a:cubicBezTo>
                    <a:cubicBezTo>
                      <a:pt x="18997" y="2928"/>
                      <a:pt x="19075" y="2977"/>
                      <a:pt x="19104" y="2984"/>
                    </a:cubicBezTo>
                    <a:lnTo>
                      <a:pt x="19104" y="3000"/>
                    </a:lnTo>
                    <a:cubicBezTo>
                      <a:pt x="19076" y="3008"/>
                      <a:pt x="19075" y="3008"/>
                      <a:pt x="19072" y="3041"/>
                    </a:cubicBezTo>
                    <a:cubicBezTo>
                      <a:pt x="19116" y="3040"/>
                      <a:pt x="19188" y="3046"/>
                      <a:pt x="19218" y="3025"/>
                    </a:cubicBezTo>
                    <a:cubicBezTo>
                      <a:pt x="19188" y="3018"/>
                      <a:pt x="19181" y="3009"/>
                      <a:pt x="19145" y="3008"/>
                    </a:cubicBezTo>
                    <a:cubicBezTo>
                      <a:pt x="19157" y="2953"/>
                      <a:pt x="19137" y="2976"/>
                      <a:pt x="19208" y="2958"/>
                    </a:cubicBezTo>
                    <a:cubicBezTo>
                      <a:pt x="19246" y="2949"/>
                      <a:pt x="19256" y="2940"/>
                      <a:pt x="19266" y="2895"/>
                    </a:cubicBezTo>
                    <a:lnTo>
                      <a:pt x="19234" y="2915"/>
                    </a:lnTo>
                    <a:cubicBezTo>
                      <a:pt x="19233" y="2915"/>
                      <a:pt x="19202" y="2919"/>
                      <a:pt x="19185" y="2919"/>
                    </a:cubicBezTo>
                    <a:cubicBezTo>
                      <a:pt x="19193" y="2899"/>
                      <a:pt x="19210" y="2886"/>
                      <a:pt x="19168" y="2882"/>
                    </a:cubicBezTo>
                    <a:cubicBezTo>
                      <a:pt x="19131" y="2878"/>
                      <a:pt x="19032" y="2910"/>
                      <a:pt x="18994" y="2900"/>
                    </a:cubicBezTo>
                    <a:cubicBezTo>
                      <a:pt x="18960" y="2892"/>
                      <a:pt x="18963" y="2865"/>
                      <a:pt x="18950" y="2838"/>
                    </a:cubicBezTo>
                    <a:cubicBezTo>
                      <a:pt x="18913" y="2839"/>
                      <a:pt x="18924" y="2847"/>
                      <a:pt x="18898" y="2841"/>
                    </a:cubicBezTo>
                    <a:cubicBezTo>
                      <a:pt x="18869" y="2835"/>
                      <a:pt x="18901" y="2828"/>
                      <a:pt x="18851" y="2836"/>
                    </a:cubicBezTo>
                    <a:lnTo>
                      <a:pt x="18749" y="2837"/>
                    </a:lnTo>
                    <a:cubicBezTo>
                      <a:pt x="18747" y="2836"/>
                      <a:pt x="18745" y="2835"/>
                      <a:pt x="18744" y="2835"/>
                    </a:cubicBezTo>
                    <a:cubicBezTo>
                      <a:pt x="18742" y="2835"/>
                      <a:pt x="18740" y="2835"/>
                      <a:pt x="18738" y="2834"/>
                    </a:cubicBezTo>
                    <a:lnTo>
                      <a:pt x="18700" y="2836"/>
                    </a:lnTo>
                    <a:cubicBezTo>
                      <a:pt x="18670" y="2833"/>
                      <a:pt x="18687" y="2826"/>
                      <a:pt x="18586" y="2821"/>
                    </a:cubicBezTo>
                    <a:cubicBezTo>
                      <a:pt x="18546" y="2819"/>
                      <a:pt x="18569" y="2819"/>
                      <a:pt x="18529" y="2822"/>
                    </a:cubicBezTo>
                    <a:cubicBezTo>
                      <a:pt x="18548" y="2869"/>
                      <a:pt x="18502" y="2784"/>
                      <a:pt x="18537" y="2832"/>
                    </a:cubicBezTo>
                    <a:lnTo>
                      <a:pt x="18546" y="2846"/>
                    </a:lnTo>
                    <a:cubicBezTo>
                      <a:pt x="18543" y="2859"/>
                      <a:pt x="18519" y="2851"/>
                      <a:pt x="18510" y="2838"/>
                    </a:cubicBezTo>
                    <a:lnTo>
                      <a:pt x="18505" y="2822"/>
                    </a:lnTo>
                    <a:cubicBezTo>
                      <a:pt x="18464" y="2821"/>
                      <a:pt x="18442" y="2806"/>
                      <a:pt x="18403" y="2809"/>
                    </a:cubicBezTo>
                    <a:cubicBezTo>
                      <a:pt x="18228" y="2826"/>
                      <a:pt x="18026" y="2796"/>
                      <a:pt x="17848" y="2797"/>
                    </a:cubicBezTo>
                    <a:cubicBezTo>
                      <a:pt x="17804" y="2798"/>
                      <a:pt x="17775" y="2805"/>
                      <a:pt x="17746" y="2802"/>
                    </a:cubicBezTo>
                    <a:cubicBezTo>
                      <a:pt x="17673" y="2796"/>
                      <a:pt x="17715" y="2802"/>
                      <a:pt x="17662" y="2814"/>
                    </a:cubicBezTo>
                    <a:cubicBezTo>
                      <a:pt x="17649" y="2801"/>
                      <a:pt x="17647" y="2799"/>
                      <a:pt x="17638" y="2782"/>
                    </a:cubicBezTo>
                    <a:cubicBezTo>
                      <a:pt x="17593" y="2800"/>
                      <a:pt x="17670" y="2758"/>
                      <a:pt x="17629" y="2789"/>
                    </a:cubicBezTo>
                    <a:cubicBezTo>
                      <a:pt x="17613" y="2801"/>
                      <a:pt x="17628" y="2793"/>
                      <a:pt x="17616" y="2799"/>
                    </a:cubicBezTo>
                    <a:cubicBezTo>
                      <a:pt x="17587" y="2812"/>
                      <a:pt x="17557" y="2800"/>
                      <a:pt x="17524" y="2798"/>
                    </a:cubicBezTo>
                    <a:cubicBezTo>
                      <a:pt x="17526" y="2797"/>
                      <a:pt x="17529" y="2793"/>
                      <a:pt x="17530" y="2795"/>
                    </a:cubicBezTo>
                    <a:lnTo>
                      <a:pt x="17557" y="2782"/>
                    </a:lnTo>
                    <a:cubicBezTo>
                      <a:pt x="17491" y="2776"/>
                      <a:pt x="17441" y="2816"/>
                      <a:pt x="17395" y="2798"/>
                    </a:cubicBezTo>
                    <a:cubicBezTo>
                      <a:pt x="17346" y="2782"/>
                      <a:pt x="17426" y="2803"/>
                      <a:pt x="17363" y="2764"/>
                    </a:cubicBezTo>
                    <a:cubicBezTo>
                      <a:pt x="17341" y="2751"/>
                      <a:pt x="17333" y="2751"/>
                      <a:pt x="17306" y="2757"/>
                    </a:cubicBezTo>
                    <a:cubicBezTo>
                      <a:pt x="17328" y="2788"/>
                      <a:pt x="17306" y="2763"/>
                      <a:pt x="17330" y="2770"/>
                    </a:cubicBezTo>
                    <a:lnTo>
                      <a:pt x="17371" y="2782"/>
                    </a:lnTo>
                    <a:cubicBezTo>
                      <a:pt x="17349" y="2811"/>
                      <a:pt x="17354" y="2792"/>
                      <a:pt x="17306" y="2791"/>
                    </a:cubicBezTo>
                    <a:cubicBezTo>
                      <a:pt x="17298" y="2790"/>
                      <a:pt x="17290" y="2792"/>
                      <a:pt x="17286" y="2792"/>
                    </a:cubicBezTo>
                    <a:lnTo>
                      <a:pt x="17188" y="2784"/>
                    </a:lnTo>
                    <a:cubicBezTo>
                      <a:pt x="17157" y="2783"/>
                      <a:pt x="17138" y="2790"/>
                      <a:pt x="17095" y="2790"/>
                    </a:cubicBezTo>
                    <a:cubicBezTo>
                      <a:pt x="17098" y="2771"/>
                      <a:pt x="17106" y="2788"/>
                      <a:pt x="17084" y="2783"/>
                    </a:cubicBezTo>
                    <a:cubicBezTo>
                      <a:pt x="17070" y="2780"/>
                      <a:pt x="16990" y="2778"/>
                      <a:pt x="16955" y="2768"/>
                    </a:cubicBezTo>
                    <a:cubicBezTo>
                      <a:pt x="16926" y="2760"/>
                      <a:pt x="16933" y="2772"/>
                      <a:pt x="16925" y="2741"/>
                    </a:cubicBezTo>
                    <a:lnTo>
                      <a:pt x="16756" y="2757"/>
                    </a:lnTo>
                    <a:cubicBezTo>
                      <a:pt x="16659" y="2750"/>
                      <a:pt x="16669" y="2743"/>
                      <a:pt x="16554" y="2759"/>
                    </a:cubicBezTo>
                    <a:cubicBezTo>
                      <a:pt x="16513" y="2764"/>
                      <a:pt x="16393" y="2773"/>
                      <a:pt x="16339" y="2759"/>
                    </a:cubicBezTo>
                    <a:lnTo>
                      <a:pt x="16253" y="2744"/>
                    </a:lnTo>
                    <a:cubicBezTo>
                      <a:pt x="16234" y="2744"/>
                      <a:pt x="16200" y="2765"/>
                      <a:pt x="16101" y="2749"/>
                    </a:cubicBezTo>
                    <a:lnTo>
                      <a:pt x="16017" y="2757"/>
                    </a:lnTo>
                    <a:cubicBezTo>
                      <a:pt x="15974" y="2759"/>
                      <a:pt x="15978" y="2758"/>
                      <a:pt x="15961" y="2733"/>
                    </a:cubicBezTo>
                    <a:cubicBezTo>
                      <a:pt x="15980" y="2733"/>
                      <a:pt x="15974" y="2733"/>
                      <a:pt x="15990" y="2729"/>
                    </a:cubicBezTo>
                    <a:cubicBezTo>
                      <a:pt x="16068" y="2709"/>
                      <a:pt x="15967" y="2752"/>
                      <a:pt x="16108" y="2718"/>
                    </a:cubicBezTo>
                    <a:lnTo>
                      <a:pt x="16204" y="2692"/>
                    </a:lnTo>
                    <a:cubicBezTo>
                      <a:pt x="16255" y="2676"/>
                      <a:pt x="16165" y="2691"/>
                      <a:pt x="16232" y="2666"/>
                    </a:cubicBezTo>
                    <a:cubicBezTo>
                      <a:pt x="16266" y="2654"/>
                      <a:pt x="16221" y="2671"/>
                      <a:pt x="16251" y="2663"/>
                    </a:cubicBezTo>
                    <a:lnTo>
                      <a:pt x="16277" y="2652"/>
                    </a:lnTo>
                    <a:lnTo>
                      <a:pt x="16293" y="2661"/>
                    </a:lnTo>
                    <a:lnTo>
                      <a:pt x="16285" y="2644"/>
                    </a:lnTo>
                    <a:lnTo>
                      <a:pt x="16285" y="2628"/>
                    </a:lnTo>
                    <a:cubicBezTo>
                      <a:pt x="16262" y="2633"/>
                      <a:pt x="16261" y="2637"/>
                      <a:pt x="16242" y="2641"/>
                    </a:cubicBezTo>
                    <a:cubicBezTo>
                      <a:pt x="16220" y="2646"/>
                      <a:pt x="16207" y="2647"/>
                      <a:pt x="16188" y="2652"/>
                    </a:cubicBezTo>
                    <a:lnTo>
                      <a:pt x="16184" y="2619"/>
                    </a:lnTo>
                    <a:cubicBezTo>
                      <a:pt x="16161" y="2615"/>
                      <a:pt x="16162" y="2611"/>
                      <a:pt x="16141" y="2614"/>
                    </a:cubicBezTo>
                    <a:cubicBezTo>
                      <a:pt x="16071" y="2623"/>
                      <a:pt x="16142" y="2644"/>
                      <a:pt x="16081" y="2647"/>
                    </a:cubicBezTo>
                    <a:cubicBezTo>
                      <a:pt x="16052" y="2649"/>
                      <a:pt x="16072" y="2629"/>
                      <a:pt x="16050" y="2660"/>
                    </a:cubicBezTo>
                    <a:cubicBezTo>
                      <a:pt x="16073" y="2665"/>
                      <a:pt x="16077" y="2671"/>
                      <a:pt x="16090" y="2684"/>
                    </a:cubicBezTo>
                    <a:cubicBezTo>
                      <a:pt x="16053" y="2740"/>
                      <a:pt x="16044" y="2702"/>
                      <a:pt x="15997" y="2705"/>
                    </a:cubicBezTo>
                    <a:cubicBezTo>
                      <a:pt x="15975" y="2707"/>
                      <a:pt x="15954" y="2712"/>
                      <a:pt x="15939" y="2713"/>
                    </a:cubicBezTo>
                    <a:cubicBezTo>
                      <a:pt x="15903" y="2715"/>
                      <a:pt x="15898" y="2719"/>
                      <a:pt x="15853" y="2714"/>
                    </a:cubicBezTo>
                    <a:cubicBezTo>
                      <a:pt x="15814" y="2709"/>
                      <a:pt x="15816" y="2698"/>
                      <a:pt x="15780" y="2686"/>
                    </a:cubicBezTo>
                    <a:cubicBezTo>
                      <a:pt x="15743" y="2674"/>
                      <a:pt x="15760" y="2691"/>
                      <a:pt x="15677" y="2692"/>
                    </a:cubicBezTo>
                    <a:cubicBezTo>
                      <a:pt x="15689" y="2660"/>
                      <a:pt x="15678" y="2691"/>
                      <a:pt x="15702" y="2660"/>
                    </a:cubicBezTo>
                    <a:cubicBezTo>
                      <a:pt x="15681" y="2662"/>
                      <a:pt x="15687" y="2658"/>
                      <a:pt x="15668" y="2675"/>
                    </a:cubicBezTo>
                    <a:lnTo>
                      <a:pt x="15661" y="2684"/>
                    </a:lnTo>
                    <a:cubicBezTo>
                      <a:pt x="15648" y="2630"/>
                      <a:pt x="15658" y="2662"/>
                      <a:pt x="15669" y="2619"/>
                    </a:cubicBezTo>
                    <a:cubicBezTo>
                      <a:pt x="15647" y="2631"/>
                      <a:pt x="15643" y="2633"/>
                      <a:pt x="15636" y="2661"/>
                    </a:cubicBezTo>
                    <a:cubicBezTo>
                      <a:pt x="15629" y="2694"/>
                      <a:pt x="15638" y="2681"/>
                      <a:pt x="15640" y="2686"/>
                    </a:cubicBezTo>
                    <a:cubicBezTo>
                      <a:pt x="15659" y="2719"/>
                      <a:pt x="15655" y="2659"/>
                      <a:pt x="15645" y="2692"/>
                    </a:cubicBezTo>
                    <a:cubicBezTo>
                      <a:pt x="15220" y="2692"/>
                      <a:pt x="15455" y="2668"/>
                      <a:pt x="15300" y="2643"/>
                    </a:cubicBezTo>
                    <a:lnTo>
                      <a:pt x="15283" y="2639"/>
                    </a:lnTo>
                    <a:cubicBezTo>
                      <a:pt x="15262" y="2629"/>
                      <a:pt x="15288" y="2644"/>
                      <a:pt x="15272" y="2626"/>
                    </a:cubicBezTo>
                    <a:lnTo>
                      <a:pt x="15256" y="2611"/>
                    </a:lnTo>
                    <a:cubicBezTo>
                      <a:pt x="15208" y="2631"/>
                      <a:pt x="15302" y="2587"/>
                      <a:pt x="15238" y="2626"/>
                    </a:cubicBezTo>
                    <a:cubicBezTo>
                      <a:pt x="15237" y="2627"/>
                      <a:pt x="15235" y="2628"/>
                      <a:pt x="15234" y="2629"/>
                    </a:cubicBezTo>
                    <a:cubicBezTo>
                      <a:pt x="15201" y="2644"/>
                      <a:pt x="15126" y="2621"/>
                      <a:pt x="15101" y="2623"/>
                    </a:cubicBezTo>
                    <a:cubicBezTo>
                      <a:pt x="15063" y="2626"/>
                      <a:pt x="15085" y="2625"/>
                      <a:pt x="15085" y="2641"/>
                    </a:cubicBezTo>
                    <a:cubicBezTo>
                      <a:pt x="15084" y="2681"/>
                      <a:pt x="15099" y="2622"/>
                      <a:pt x="15086" y="2652"/>
                    </a:cubicBezTo>
                    <a:lnTo>
                      <a:pt x="15061" y="2652"/>
                    </a:lnTo>
                    <a:lnTo>
                      <a:pt x="15061" y="2628"/>
                    </a:lnTo>
                    <a:cubicBezTo>
                      <a:pt x="15022" y="2624"/>
                      <a:pt x="15036" y="2613"/>
                      <a:pt x="14985" y="2624"/>
                    </a:cubicBezTo>
                    <a:cubicBezTo>
                      <a:pt x="14947" y="2632"/>
                      <a:pt x="14986" y="2630"/>
                      <a:pt x="14953" y="2623"/>
                    </a:cubicBezTo>
                    <a:lnTo>
                      <a:pt x="14917" y="2619"/>
                    </a:lnTo>
                    <a:cubicBezTo>
                      <a:pt x="14878" y="2621"/>
                      <a:pt x="14885" y="2630"/>
                      <a:pt x="14883" y="2636"/>
                    </a:cubicBezTo>
                    <a:cubicBezTo>
                      <a:pt x="14917" y="2636"/>
                      <a:pt x="14916" y="2632"/>
                      <a:pt x="14940" y="2644"/>
                    </a:cubicBezTo>
                    <a:lnTo>
                      <a:pt x="14957" y="2668"/>
                    </a:lnTo>
                    <a:cubicBezTo>
                      <a:pt x="14957" y="2692"/>
                      <a:pt x="14962" y="2661"/>
                      <a:pt x="14952" y="2680"/>
                    </a:cubicBezTo>
                    <a:lnTo>
                      <a:pt x="14945" y="2692"/>
                    </a:lnTo>
                    <a:cubicBezTo>
                      <a:pt x="14932" y="2719"/>
                      <a:pt x="14952" y="2683"/>
                      <a:pt x="14940" y="2705"/>
                    </a:cubicBezTo>
                    <a:cubicBezTo>
                      <a:pt x="14940" y="2705"/>
                      <a:pt x="14932" y="2716"/>
                      <a:pt x="14932" y="2717"/>
                    </a:cubicBezTo>
                    <a:lnTo>
                      <a:pt x="14921" y="2730"/>
                    </a:lnTo>
                    <a:cubicBezTo>
                      <a:pt x="14896" y="2757"/>
                      <a:pt x="14891" y="2755"/>
                      <a:pt x="14865" y="2748"/>
                    </a:cubicBezTo>
                    <a:cubicBezTo>
                      <a:pt x="14864" y="2747"/>
                      <a:pt x="14862" y="2747"/>
                      <a:pt x="14861" y="2746"/>
                    </a:cubicBezTo>
                    <a:lnTo>
                      <a:pt x="14754" y="2717"/>
                    </a:lnTo>
                    <a:cubicBezTo>
                      <a:pt x="14791" y="2725"/>
                      <a:pt x="14764" y="2728"/>
                      <a:pt x="14796" y="2716"/>
                    </a:cubicBezTo>
                    <a:cubicBezTo>
                      <a:pt x="14798" y="2715"/>
                      <a:pt x="14803" y="2713"/>
                      <a:pt x="14804" y="2712"/>
                    </a:cubicBezTo>
                    <a:cubicBezTo>
                      <a:pt x="14805" y="2712"/>
                      <a:pt x="14807" y="2711"/>
                      <a:pt x="14808" y="2710"/>
                    </a:cubicBezTo>
                    <a:lnTo>
                      <a:pt x="14835" y="2694"/>
                    </a:lnTo>
                    <a:cubicBezTo>
                      <a:pt x="14878" y="2675"/>
                      <a:pt x="14913" y="2696"/>
                      <a:pt x="14940" y="2660"/>
                    </a:cubicBezTo>
                    <a:cubicBezTo>
                      <a:pt x="14903" y="2660"/>
                      <a:pt x="14824" y="2678"/>
                      <a:pt x="14767" y="2672"/>
                    </a:cubicBezTo>
                    <a:lnTo>
                      <a:pt x="14712" y="2676"/>
                    </a:lnTo>
                    <a:cubicBezTo>
                      <a:pt x="14688" y="2683"/>
                      <a:pt x="14723" y="2681"/>
                      <a:pt x="14689" y="2682"/>
                    </a:cubicBezTo>
                    <a:cubicBezTo>
                      <a:pt x="14650" y="2683"/>
                      <a:pt x="14697" y="2682"/>
                      <a:pt x="14659" y="2675"/>
                    </a:cubicBezTo>
                    <a:cubicBezTo>
                      <a:pt x="14619" y="2667"/>
                      <a:pt x="14644" y="2688"/>
                      <a:pt x="14597" y="2676"/>
                    </a:cubicBezTo>
                    <a:cubicBezTo>
                      <a:pt x="14499" y="2649"/>
                      <a:pt x="14574" y="2675"/>
                      <a:pt x="14512" y="2666"/>
                    </a:cubicBezTo>
                    <a:cubicBezTo>
                      <a:pt x="14493" y="2664"/>
                      <a:pt x="14505" y="2667"/>
                      <a:pt x="14494" y="2660"/>
                    </a:cubicBezTo>
                    <a:lnTo>
                      <a:pt x="14502" y="2660"/>
                    </a:lnTo>
                    <a:lnTo>
                      <a:pt x="14496" y="2651"/>
                    </a:lnTo>
                    <a:lnTo>
                      <a:pt x="14494" y="2660"/>
                    </a:lnTo>
                    <a:cubicBezTo>
                      <a:pt x="14457" y="2678"/>
                      <a:pt x="14473" y="2656"/>
                      <a:pt x="14462" y="2684"/>
                    </a:cubicBezTo>
                    <a:cubicBezTo>
                      <a:pt x="14426" y="2675"/>
                      <a:pt x="14449" y="2665"/>
                      <a:pt x="14406" y="2668"/>
                    </a:cubicBezTo>
                    <a:cubicBezTo>
                      <a:pt x="14362" y="2671"/>
                      <a:pt x="14396" y="2666"/>
                      <a:pt x="14374" y="2678"/>
                    </a:cubicBezTo>
                    <a:cubicBezTo>
                      <a:pt x="14335" y="2701"/>
                      <a:pt x="14357" y="2748"/>
                      <a:pt x="14297" y="2751"/>
                    </a:cubicBezTo>
                    <a:cubicBezTo>
                      <a:pt x="14263" y="2753"/>
                      <a:pt x="14279" y="2735"/>
                      <a:pt x="14267" y="2709"/>
                    </a:cubicBezTo>
                    <a:lnTo>
                      <a:pt x="14227" y="2644"/>
                    </a:lnTo>
                    <a:cubicBezTo>
                      <a:pt x="14245" y="2636"/>
                      <a:pt x="14319" y="2632"/>
                      <a:pt x="14359" y="2638"/>
                    </a:cubicBezTo>
                    <a:cubicBezTo>
                      <a:pt x="14408" y="2646"/>
                      <a:pt x="14414" y="2642"/>
                      <a:pt x="14430" y="2619"/>
                    </a:cubicBezTo>
                    <a:cubicBezTo>
                      <a:pt x="14376" y="2594"/>
                      <a:pt x="14335" y="2649"/>
                      <a:pt x="14348" y="2587"/>
                    </a:cubicBezTo>
                    <a:cubicBezTo>
                      <a:pt x="14311" y="2588"/>
                      <a:pt x="14318" y="2582"/>
                      <a:pt x="14324" y="2611"/>
                    </a:cubicBezTo>
                    <a:cubicBezTo>
                      <a:pt x="14294" y="2611"/>
                      <a:pt x="14258" y="2608"/>
                      <a:pt x="14275" y="2578"/>
                    </a:cubicBezTo>
                    <a:cubicBezTo>
                      <a:pt x="14297" y="2539"/>
                      <a:pt x="14243" y="2605"/>
                      <a:pt x="14292" y="2563"/>
                    </a:cubicBezTo>
                    <a:lnTo>
                      <a:pt x="14308" y="2563"/>
                    </a:lnTo>
                    <a:lnTo>
                      <a:pt x="14324" y="2572"/>
                    </a:lnTo>
                    <a:lnTo>
                      <a:pt x="14316" y="2555"/>
                    </a:lnTo>
                    <a:cubicBezTo>
                      <a:pt x="14334" y="2543"/>
                      <a:pt x="14431" y="2530"/>
                      <a:pt x="14455" y="2563"/>
                    </a:cubicBezTo>
                    <a:cubicBezTo>
                      <a:pt x="14455" y="2564"/>
                      <a:pt x="14456" y="2566"/>
                      <a:pt x="14457" y="2567"/>
                    </a:cubicBezTo>
                    <a:cubicBezTo>
                      <a:pt x="14498" y="2622"/>
                      <a:pt x="14525" y="2588"/>
                      <a:pt x="14559" y="2587"/>
                    </a:cubicBezTo>
                    <a:cubicBezTo>
                      <a:pt x="14529" y="2542"/>
                      <a:pt x="14555" y="2559"/>
                      <a:pt x="14567" y="2506"/>
                    </a:cubicBezTo>
                    <a:cubicBezTo>
                      <a:pt x="14526" y="2506"/>
                      <a:pt x="14532" y="2506"/>
                      <a:pt x="14502" y="2498"/>
                    </a:cubicBezTo>
                    <a:cubicBezTo>
                      <a:pt x="14465" y="2488"/>
                      <a:pt x="14493" y="2497"/>
                      <a:pt x="14446" y="2498"/>
                    </a:cubicBezTo>
                    <a:cubicBezTo>
                      <a:pt x="14455" y="2477"/>
                      <a:pt x="14451" y="2482"/>
                      <a:pt x="14446" y="2457"/>
                    </a:cubicBezTo>
                    <a:cubicBezTo>
                      <a:pt x="14399" y="2461"/>
                      <a:pt x="14434" y="2468"/>
                      <a:pt x="14397" y="2482"/>
                    </a:cubicBezTo>
                    <a:lnTo>
                      <a:pt x="14397" y="2474"/>
                    </a:lnTo>
                    <a:lnTo>
                      <a:pt x="14388" y="2480"/>
                    </a:lnTo>
                    <a:lnTo>
                      <a:pt x="14397" y="2482"/>
                    </a:lnTo>
                    <a:cubicBezTo>
                      <a:pt x="14391" y="2490"/>
                      <a:pt x="14390" y="2504"/>
                      <a:pt x="14351" y="2508"/>
                    </a:cubicBezTo>
                    <a:cubicBezTo>
                      <a:pt x="14322" y="2511"/>
                      <a:pt x="14334" y="2496"/>
                      <a:pt x="14287" y="2504"/>
                    </a:cubicBezTo>
                    <a:cubicBezTo>
                      <a:pt x="14252" y="2510"/>
                      <a:pt x="14273" y="2504"/>
                      <a:pt x="14240" y="2503"/>
                    </a:cubicBezTo>
                    <a:lnTo>
                      <a:pt x="14116" y="2509"/>
                    </a:lnTo>
                    <a:cubicBezTo>
                      <a:pt x="14069" y="2513"/>
                      <a:pt x="14082" y="2498"/>
                      <a:pt x="14039" y="2491"/>
                    </a:cubicBezTo>
                    <a:cubicBezTo>
                      <a:pt x="13995" y="2484"/>
                      <a:pt x="13966" y="2507"/>
                      <a:pt x="13906" y="2508"/>
                    </a:cubicBezTo>
                    <a:lnTo>
                      <a:pt x="13789" y="2498"/>
                    </a:lnTo>
                    <a:cubicBezTo>
                      <a:pt x="13817" y="2474"/>
                      <a:pt x="13811" y="2486"/>
                      <a:pt x="13806" y="2474"/>
                    </a:cubicBezTo>
                    <a:cubicBezTo>
                      <a:pt x="13773" y="2489"/>
                      <a:pt x="13749" y="2483"/>
                      <a:pt x="13720" y="2486"/>
                    </a:cubicBezTo>
                    <a:cubicBezTo>
                      <a:pt x="13675" y="2490"/>
                      <a:pt x="13647" y="2499"/>
                      <a:pt x="13636" y="2457"/>
                    </a:cubicBezTo>
                    <a:cubicBezTo>
                      <a:pt x="13613" y="2468"/>
                      <a:pt x="13591" y="2466"/>
                      <a:pt x="13558" y="2468"/>
                    </a:cubicBezTo>
                    <a:lnTo>
                      <a:pt x="13482" y="2474"/>
                    </a:lnTo>
                    <a:lnTo>
                      <a:pt x="13473" y="2449"/>
                    </a:lnTo>
                    <a:cubicBezTo>
                      <a:pt x="13446" y="2464"/>
                      <a:pt x="13451" y="2455"/>
                      <a:pt x="13433" y="2482"/>
                    </a:cubicBezTo>
                    <a:cubicBezTo>
                      <a:pt x="13404" y="2470"/>
                      <a:pt x="13435" y="2471"/>
                      <a:pt x="13401" y="2457"/>
                    </a:cubicBezTo>
                    <a:cubicBezTo>
                      <a:pt x="13399" y="2459"/>
                      <a:pt x="13396" y="2458"/>
                      <a:pt x="13395" y="2460"/>
                    </a:cubicBezTo>
                    <a:cubicBezTo>
                      <a:pt x="13387" y="2479"/>
                      <a:pt x="13151" y="2464"/>
                      <a:pt x="13151" y="2464"/>
                    </a:cubicBezTo>
                    <a:cubicBezTo>
                      <a:pt x="13116" y="2455"/>
                      <a:pt x="13132" y="2460"/>
                      <a:pt x="13125" y="2441"/>
                    </a:cubicBezTo>
                    <a:lnTo>
                      <a:pt x="13109" y="2441"/>
                    </a:lnTo>
                    <a:cubicBezTo>
                      <a:pt x="13116" y="2477"/>
                      <a:pt x="13126" y="2456"/>
                      <a:pt x="13101" y="2474"/>
                    </a:cubicBezTo>
                    <a:lnTo>
                      <a:pt x="13076" y="2457"/>
                    </a:lnTo>
                    <a:cubicBezTo>
                      <a:pt x="13067" y="2484"/>
                      <a:pt x="13082" y="2461"/>
                      <a:pt x="13060" y="2482"/>
                    </a:cubicBezTo>
                    <a:cubicBezTo>
                      <a:pt x="13044" y="2470"/>
                      <a:pt x="13059" y="2479"/>
                      <a:pt x="13048" y="2470"/>
                    </a:cubicBezTo>
                    <a:lnTo>
                      <a:pt x="13038" y="2464"/>
                    </a:lnTo>
                    <a:cubicBezTo>
                      <a:pt x="13008" y="2444"/>
                      <a:pt x="13025" y="2470"/>
                      <a:pt x="13004" y="2441"/>
                    </a:cubicBezTo>
                    <a:cubicBezTo>
                      <a:pt x="13029" y="2432"/>
                      <a:pt x="13015" y="2459"/>
                      <a:pt x="13020" y="2417"/>
                    </a:cubicBezTo>
                    <a:cubicBezTo>
                      <a:pt x="13056" y="2416"/>
                      <a:pt x="13052" y="2409"/>
                      <a:pt x="13093" y="2409"/>
                    </a:cubicBezTo>
                    <a:lnTo>
                      <a:pt x="13093" y="2417"/>
                    </a:lnTo>
                    <a:lnTo>
                      <a:pt x="13102" y="2410"/>
                    </a:lnTo>
                    <a:lnTo>
                      <a:pt x="13093" y="2409"/>
                    </a:lnTo>
                    <a:cubicBezTo>
                      <a:pt x="13087" y="2394"/>
                      <a:pt x="13065" y="2393"/>
                      <a:pt x="13149" y="2393"/>
                    </a:cubicBezTo>
                    <a:cubicBezTo>
                      <a:pt x="13155" y="2415"/>
                      <a:pt x="13160" y="2417"/>
                      <a:pt x="13168" y="2391"/>
                    </a:cubicBezTo>
                    <a:cubicBezTo>
                      <a:pt x="13173" y="2376"/>
                      <a:pt x="13166" y="2370"/>
                      <a:pt x="13166" y="2344"/>
                    </a:cubicBezTo>
                    <a:cubicBezTo>
                      <a:pt x="13186" y="2349"/>
                      <a:pt x="13197" y="2365"/>
                      <a:pt x="13199" y="2373"/>
                    </a:cubicBezTo>
                    <a:cubicBezTo>
                      <a:pt x="13203" y="2399"/>
                      <a:pt x="13186" y="2375"/>
                      <a:pt x="13182" y="2409"/>
                    </a:cubicBezTo>
                    <a:cubicBezTo>
                      <a:pt x="13263" y="2428"/>
                      <a:pt x="13218" y="2373"/>
                      <a:pt x="13279" y="2368"/>
                    </a:cubicBezTo>
                    <a:cubicBezTo>
                      <a:pt x="13287" y="2403"/>
                      <a:pt x="13286" y="2408"/>
                      <a:pt x="13328" y="2409"/>
                    </a:cubicBezTo>
                    <a:cubicBezTo>
                      <a:pt x="13313" y="2381"/>
                      <a:pt x="13306" y="2369"/>
                      <a:pt x="13322" y="2366"/>
                    </a:cubicBezTo>
                    <a:cubicBezTo>
                      <a:pt x="13342" y="2362"/>
                      <a:pt x="13329" y="2358"/>
                      <a:pt x="13336" y="2376"/>
                    </a:cubicBezTo>
                    <a:lnTo>
                      <a:pt x="13352" y="2376"/>
                    </a:lnTo>
                    <a:cubicBezTo>
                      <a:pt x="13345" y="2342"/>
                      <a:pt x="13344" y="2359"/>
                      <a:pt x="13371" y="2347"/>
                    </a:cubicBezTo>
                    <a:lnTo>
                      <a:pt x="13398" y="2336"/>
                    </a:lnTo>
                    <a:cubicBezTo>
                      <a:pt x="13411" y="2333"/>
                      <a:pt x="13399" y="2334"/>
                      <a:pt x="13411" y="2336"/>
                    </a:cubicBezTo>
                    <a:cubicBezTo>
                      <a:pt x="13431" y="2339"/>
                      <a:pt x="13398" y="2336"/>
                      <a:pt x="13427" y="2340"/>
                    </a:cubicBezTo>
                    <a:cubicBezTo>
                      <a:pt x="13449" y="2344"/>
                      <a:pt x="13449" y="2338"/>
                      <a:pt x="13473" y="2336"/>
                    </a:cubicBezTo>
                    <a:cubicBezTo>
                      <a:pt x="13466" y="2367"/>
                      <a:pt x="13465" y="2368"/>
                      <a:pt x="13465" y="2409"/>
                    </a:cubicBezTo>
                    <a:cubicBezTo>
                      <a:pt x="13492" y="2390"/>
                      <a:pt x="13482" y="2405"/>
                      <a:pt x="13473" y="2368"/>
                    </a:cubicBezTo>
                    <a:cubicBezTo>
                      <a:pt x="13516" y="2358"/>
                      <a:pt x="13487" y="2365"/>
                      <a:pt x="13530" y="2368"/>
                    </a:cubicBezTo>
                    <a:cubicBezTo>
                      <a:pt x="13541" y="2345"/>
                      <a:pt x="13541" y="2359"/>
                      <a:pt x="13530" y="2336"/>
                    </a:cubicBezTo>
                    <a:cubicBezTo>
                      <a:pt x="13572" y="2336"/>
                      <a:pt x="13562" y="2343"/>
                      <a:pt x="13579" y="2320"/>
                    </a:cubicBezTo>
                    <a:cubicBezTo>
                      <a:pt x="13500" y="2320"/>
                      <a:pt x="13522" y="2311"/>
                      <a:pt x="13460" y="2319"/>
                    </a:cubicBezTo>
                    <a:lnTo>
                      <a:pt x="13413" y="2312"/>
                    </a:lnTo>
                    <a:cubicBezTo>
                      <a:pt x="13412" y="2312"/>
                      <a:pt x="13410" y="2312"/>
                      <a:pt x="13409" y="2312"/>
                    </a:cubicBezTo>
                    <a:cubicBezTo>
                      <a:pt x="13411" y="2286"/>
                      <a:pt x="13409" y="2296"/>
                      <a:pt x="13417" y="2279"/>
                    </a:cubicBezTo>
                    <a:cubicBezTo>
                      <a:pt x="13451" y="2282"/>
                      <a:pt x="13443" y="2288"/>
                      <a:pt x="13473" y="2295"/>
                    </a:cubicBezTo>
                    <a:cubicBezTo>
                      <a:pt x="13474" y="2257"/>
                      <a:pt x="13465" y="2264"/>
                      <a:pt x="13498" y="2255"/>
                    </a:cubicBezTo>
                    <a:cubicBezTo>
                      <a:pt x="13505" y="2270"/>
                      <a:pt x="13504" y="2265"/>
                      <a:pt x="13506" y="2287"/>
                    </a:cubicBezTo>
                    <a:lnTo>
                      <a:pt x="13488" y="2292"/>
                    </a:lnTo>
                    <a:lnTo>
                      <a:pt x="13506" y="2287"/>
                    </a:lnTo>
                    <a:cubicBezTo>
                      <a:pt x="13549" y="2284"/>
                      <a:pt x="13529" y="2272"/>
                      <a:pt x="13575" y="2274"/>
                    </a:cubicBezTo>
                    <a:cubicBezTo>
                      <a:pt x="13628" y="2276"/>
                      <a:pt x="13578" y="2285"/>
                      <a:pt x="13619" y="2255"/>
                    </a:cubicBezTo>
                    <a:lnTo>
                      <a:pt x="13676" y="2295"/>
                    </a:lnTo>
                    <a:cubicBezTo>
                      <a:pt x="13679" y="2271"/>
                      <a:pt x="13666" y="2265"/>
                      <a:pt x="13694" y="2275"/>
                    </a:cubicBezTo>
                    <a:cubicBezTo>
                      <a:pt x="13717" y="2284"/>
                      <a:pt x="13703" y="2275"/>
                      <a:pt x="13700" y="2312"/>
                    </a:cubicBezTo>
                    <a:cubicBezTo>
                      <a:pt x="13725" y="2293"/>
                      <a:pt x="13713" y="2317"/>
                      <a:pt x="13717" y="2279"/>
                    </a:cubicBezTo>
                    <a:lnTo>
                      <a:pt x="13733" y="2279"/>
                    </a:lnTo>
                    <a:cubicBezTo>
                      <a:pt x="13741" y="2301"/>
                      <a:pt x="13716" y="2294"/>
                      <a:pt x="13765" y="2295"/>
                    </a:cubicBezTo>
                    <a:cubicBezTo>
                      <a:pt x="13753" y="2266"/>
                      <a:pt x="13755" y="2297"/>
                      <a:pt x="13741" y="2263"/>
                    </a:cubicBezTo>
                    <a:cubicBezTo>
                      <a:pt x="13749" y="2259"/>
                      <a:pt x="13752" y="2258"/>
                      <a:pt x="13758" y="2250"/>
                    </a:cubicBezTo>
                    <a:lnTo>
                      <a:pt x="13765" y="2231"/>
                    </a:lnTo>
                    <a:cubicBezTo>
                      <a:pt x="13815" y="2257"/>
                      <a:pt x="13772" y="2234"/>
                      <a:pt x="13790" y="2272"/>
                    </a:cubicBezTo>
                    <a:lnTo>
                      <a:pt x="13830" y="2303"/>
                    </a:lnTo>
                    <a:cubicBezTo>
                      <a:pt x="13844" y="2282"/>
                      <a:pt x="13849" y="2281"/>
                      <a:pt x="13862" y="2255"/>
                    </a:cubicBezTo>
                    <a:cubicBezTo>
                      <a:pt x="13921" y="2260"/>
                      <a:pt x="13880" y="2275"/>
                      <a:pt x="13917" y="2237"/>
                    </a:cubicBezTo>
                    <a:cubicBezTo>
                      <a:pt x="13941" y="2213"/>
                      <a:pt x="13944" y="2215"/>
                      <a:pt x="13976" y="2222"/>
                    </a:cubicBezTo>
                    <a:cubicBezTo>
                      <a:pt x="13972" y="2264"/>
                      <a:pt x="13970" y="2233"/>
                      <a:pt x="13960" y="2271"/>
                    </a:cubicBezTo>
                    <a:cubicBezTo>
                      <a:pt x="13999" y="2268"/>
                      <a:pt x="13988" y="2258"/>
                      <a:pt x="14016" y="2239"/>
                    </a:cubicBezTo>
                    <a:cubicBezTo>
                      <a:pt x="14017" y="2263"/>
                      <a:pt x="14020" y="2268"/>
                      <a:pt x="14024" y="2287"/>
                    </a:cubicBezTo>
                    <a:lnTo>
                      <a:pt x="14041" y="2287"/>
                    </a:lnTo>
                    <a:cubicBezTo>
                      <a:pt x="14050" y="2253"/>
                      <a:pt x="14048" y="2262"/>
                      <a:pt x="14081" y="2255"/>
                    </a:cubicBezTo>
                    <a:cubicBezTo>
                      <a:pt x="14131" y="2245"/>
                      <a:pt x="14055" y="2264"/>
                      <a:pt x="14095" y="2253"/>
                    </a:cubicBezTo>
                    <a:cubicBezTo>
                      <a:pt x="14128" y="2244"/>
                      <a:pt x="14110" y="2238"/>
                      <a:pt x="14138" y="2231"/>
                    </a:cubicBezTo>
                    <a:cubicBezTo>
                      <a:pt x="14141" y="2262"/>
                      <a:pt x="14142" y="2236"/>
                      <a:pt x="14154" y="2271"/>
                    </a:cubicBezTo>
                    <a:cubicBezTo>
                      <a:pt x="14180" y="2252"/>
                      <a:pt x="14161" y="2258"/>
                      <a:pt x="14186" y="2239"/>
                    </a:cubicBezTo>
                    <a:cubicBezTo>
                      <a:pt x="14199" y="2256"/>
                      <a:pt x="14188" y="2249"/>
                      <a:pt x="14211" y="2255"/>
                    </a:cubicBezTo>
                    <a:lnTo>
                      <a:pt x="14227" y="2264"/>
                    </a:lnTo>
                    <a:lnTo>
                      <a:pt x="14211" y="2255"/>
                    </a:lnTo>
                    <a:lnTo>
                      <a:pt x="14247" y="2242"/>
                    </a:lnTo>
                    <a:cubicBezTo>
                      <a:pt x="14257" y="2240"/>
                      <a:pt x="14254" y="2241"/>
                      <a:pt x="14266" y="2237"/>
                    </a:cubicBezTo>
                    <a:cubicBezTo>
                      <a:pt x="14266" y="2237"/>
                      <a:pt x="14281" y="2229"/>
                      <a:pt x="14288" y="2227"/>
                    </a:cubicBezTo>
                    <a:cubicBezTo>
                      <a:pt x="14345" y="2210"/>
                      <a:pt x="14348" y="2244"/>
                      <a:pt x="14381" y="2231"/>
                    </a:cubicBezTo>
                    <a:lnTo>
                      <a:pt x="14389" y="2247"/>
                    </a:lnTo>
                    <a:cubicBezTo>
                      <a:pt x="14382" y="2259"/>
                      <a:pt x="14385" y="2255"/>
                      <a:pt x="14381" y="2271"/>
                    </a:cubicBezTo>
                    <a:cubicBezTo>
                      <a:pt x="14398" y="2264"/>
                      <a:pt x="14391" y="2281"/>
                      <a:pt x="14394" y="2261"/>
                    </a:cubicBezTo>
                    <a:cubicBezTo>
                      <a:pt x="14400" y="2231"/>
                      <a:pt x="14397" y="2259"/>
                      <a:pt x="14389" y="2247"/>
                    </a:cubicBezTo>
                    <a:lnTo>
                      <a:pt x="14381" y="2231"/>
                    </a:lnTo>
                    <a:cubicBezTo>
                      <a:pt x="14395" y="2206"/>
                      <a:pt x="14385" y="2221"/>
                      <a:pt x="14381" y="2214"/>
                    </a:cubicBezTo>
                    <a:cubicBezTo>
                      <a:pt x="14327" y="2202"/>
                      <a:pt x="14278" y="2216"/>
                      <a:pt x="14235" y="2215"/>
                    </a:cubicBezTo>
                    <a:cubicBezTo>
                      <a:pt x="14199" y="2213"/>
                      <a:pt x="14191" y="2206"/>
                      <a:pt x="14146" y="2206"/>
                    </a:cubicBezTo>
                    <a:lnTo>
                      <a:pt x="13913" y="2200"/>
                    </a:lnTo>
                    <a:cubicBezTo>
                      <a:pt x="13912" y="2199"/>
                      <a:pt x="13910" y="2198"/>
                      <a:pt x="13909" y="2198"/>
                    </a:cubicBezTo>
                    <a:cubicBezTo>
                      <a:pt x="13874" y="2192"/>
                      <a:pt x="13898" y="2210"/>
                      <a:pt x="13848" y="2213"/>
                    </a:cubicBezTo>
                    <a:cubicBezTo>
                      <a:pt x="13846" y="2213"/>
                      <a:pt x="13844" y="2213"/>
                      <a:pt x="13842" y="2213"/>
                    </a:cubicBezTo>
                    <a:lnTo>
                      <a:pt x="13818" y="2211"/>
                    </a:lnTo>
                    <a:cubicBezTo>
                      <a:pt x="13797" y="2208"/>
                      <a:pt x="13790" y="2206"/>
                      <a:pt x="13765" y="2206"/>
                    </a:cubicBezTo>
                    <a:cubicBezTo>
                      <a:pt x="13782" y="2173"/>
                      <a:pt x="13788" y="2185"/>
                      <a:pt x="13807" y="2183"/>
                    </a:cubicBezTo>
                    <a:lnTo>
                      <a:pt x="13817" y="2182"/>
                    </a:lnTo>
                    <a:cubicBezTo>
                      <a:pt x="13855" y="2178"/>
                      <a:pt x="13819" y="2187"/>
                      <a:pt x="13862" y="2198"/>
                    </a:cubicBezTo>
                    <a:cubicBezTo>
                      <a:pt x="13863" y="2191"/>
                      <a:pt x="13851" y="2169"/>
                      <a:pt x="13906" y="2161"/>
                    </a:cubicBezTo>
                    <a:cubicBezTo>
                      <a:pt x="13949" y="2154"/>
                      <a:pt x="14017" y="2160"/>
                      <a:pt x="14034" y="2165"/>
                    </a:cubicBezTo>
                    <a:cubicBezTo>
                      <a:pt x="14056" y="2171"/>
                      <a:pt x="14024" y="2175"/>
                      <a:pt x="14061" y="2169"/>
                    </a:cubicBezTo>
                    <a:cubicBezTo>
                      <a:pt x="14090" y="2164"/>
                      <a:pt x="14051" y="2161"/>
                      <a:pt x="14097" y="2158"/>
                    </a:cubicBezTo>
                    <a:cubicBezTo>
                      <a:pt x="14107" y="2195"/>
                      <a:pt x="14106" y="2177"/>
                      <a:pt x="14131" y="2178"/>
                    </a:cubicBezTo>
                    <a:cubicBezTo>
                      <a:pt x="14193" y="2179"/>
                      <a:pt x="14168" y="2183"/>
                      <a:pt x="14224" y="2155"/>
                    </a:cubicBezTo>
                    <a:cubicBezTo>
                      <a:pt x="14259" y="2137"/>
                      <a:pt x="14243" y="2148"/>
                      <a:pt x="14259" y="2117"/>
                    </a:cubicBezTo>
                    <a:lnTo>
                      <a:pt x="14195" y="2117"/>
                    </a:lnTo>
                    <a:cubicBezTo>
                      <a:pt x="14191" y="2160"/>
                      <a:pt x="14202" y="2132"/>
                      <a:pt x="14178" y="2141"/>
                    </a:cubicBezTo>
                    <a:cubicBezTo>
                      <a:pt x="14164" y="2120"/>
                      <a:pt x="14174" y="2125"/>
                      <a:pt x="14146" y="2117"/>
                    </a:cubicBezTo>
                    <a:cubicBezTo>
                      <a:pt x="14149" y="2083"/>
                      <a:pt x="14153" y="2079"/>
                      <a:pt x="14186" y="2077"/>
                    </a:cubicBezTo>
                    <a:lnTo>
                      <a:pt x="14186" y="2060"/>
                    </a:lnTo>
                    <a:cubicBezTo>
                      <a:pt x="14144" y="2064"/>
                      <a:pt x="14131" y="2073"/>
                      <a:pt x="14130" y="2117"/>
                    </a:cubicBezTo>
                    <a:cubicBezTo>
                      <a:pt x="14094" y="2118"/>
                      <a:pt x="14107" y="2121"/>
                      <a:pt x="14081" y="2125"/>
                    </a:cubicBezTo>
                    <a:lnTo>
                      <a:pt x="14052" y="2124"/>
                    </a:lnTo>
                    <a:cubicBezTo>
                      <a:pt x="14002" y="2114"/>
                      <a:pt x="13997" y="2132"/>
                      <a:pt x="13971" y="2128"/>
                    </a:cubicBezTo>
                    <a:cubicBezTo>
                      <a:pt x="13938" y="2124"/>
                      <a:pt x="13967" y="2119"/>
                      <a:pt x="13927" y="2117"/>
                    </a:cubicBezTo>
                    <a:cubicBezTo>
                      <a:pt x="13886" y="2116"/>
                      <a:pt x="13905" y="2121"/>
                      <a:pt x="13884" y="2127"/>
                    </a:cubicBezTo>
                    <a:cubicBezTo>
                      <a:pt x="13826" y="2141"/>
                      <a:pt x="13857" y="2113"/>
                      <a:pt x="13806" y="2109"/>
                    </a:cubicBezTo>
                    <a:lnTo>
                      <a:pt x="13798" y="2125"/>
                    </a:lnTo>
                    <a:cubicBezTo>
                      <a:pt x="13793" y="2111"/>
                      <a:pt x="13804" y="2116"/>
                      <a:pt x="13784" y="2117"/>
                    </a:cubicBezTo>
                    <a:lnTo>
                      <a:pt x="13776" y="2120"/>
                    </a:lnTo>
                    <a:cubicBezTo>
                      <a:pt x="13757" y="2122"/>
                      <a:pt x="13764" y="2123"/>
                      <a:pt x="13741" y="2117"/>
                    </a:cubicBezTo>
                    <a:cubicBezTo>
                      <a:pt x="13650" y="2096"/>
                      <a:pt x="13697" y="2112"/>
                      <a:pt x="13661" y="2111"/>
                    </a:cubicBezTo>
                    <a:cubicBezTo>
                      <a:pt x="13634" y="2110"/>
                      <a:pt x="13644" y="2103"/>
                      <a:pt x="13620" y="2104"/>
                    </a:cubicBezTo>
                    <a:cubicBezTo>
                      <a:pt x="13593" y="2104"/>
                      <a:pt x="13581" y="2115"/>
                      <a:pt x="13578" y="2117"/>
                    </a:cubicBezTo>
                    <a:cubicBezTo>
                      <a:pt x="13547" y="2133"/>
                      <a:pt x="13578" y="2123"/>
                      <a:pt x="13545" y="2131"/>
                    </a:cubicBezTo>
                    <a:lnTo>
                      <a:pt x="13498" y="2141"/>
                    </a:lnTo>
                    <a:lnTo>
                      <a:pt x="13498" y="2117"/>
                    </a:lnTo>
                    <a:lnTo>
                      <a:pt x="13473" y="2117"/>
                    </a:lnTo>
                    <a:lnTo>
                      <a:pt x="13473" y="2133"/>
                    </a:lnTo>
                    <a:cubicBezTo>
                      <a:pt x="13495" y="2139"/>
                      <a:pt x="13480" y="2133"/>
                      <a:pt x="13498" y="2141"/>
                    </a:cubicBezTo>
                    <a:cubicBezTo>
                      <a:pt x="13496" y="2142"/>
                      <a:pt x="13493" y="2141"/>
                      <a:pt x="13493" y="2143"/>
                    </a:cubicBezTo>
                    <a:cubicBezTo>
                      <a:pt x="13487" y="2157"/>
                      <a:pt x="13437" y="2130"/>
                      <a:pt x="13436" y="2130"/>
                    </a:cubicBezTo>
                    <a:cubicBezTo>
                      <a:pt x="13408" y="2119"/>
                      <a:pt x="13390" y="2122"/>
                      <a:pt x="13371" y="2120"/>
                    </a:cubicBezTo>
                    <a:cubicBezTo>
                      <a:pt x="13321" y="2113"/>
                      <a:pt x="13346" y="2107"/>
                      <a:pt x="13306" y="2103"/>
                    </a:cubicBezTo>
                    <a:cubicBezTo>
                      <a:pt x="13303" y="2103"/>
                      <a:pt x="13279" y="2104"/>
                      <a:pt x="13279" y="2104"/>
                    </a:cubicBezTo>
                    <a:cubicBezTo>
                      <a:pt x="13254" y="2114"/>
                      <a:pt x="13266" y="2098"/>
                      <a:pt x="13263" y="2133"/>
                    </a:cubicBezTo>
                    <a:cubicBezTo>
                      <a:pt x="13227" y="2126"/>
                      <a:pt x="13230" y="2136"/>
                      <a:pt x="13206" y="2101"/>
                    </a:cubicBezTo>
                    <a:cubicBezTo>
                      <a:pt x="13223" y="2089"/>
                      <a:pt x="13208" y="2097"/>
                      <a:pt x="13218" y="2090"/>
                    </a:cubicBezTo>
                    <a:cubicBezTo>
                      <a:pt x="13232" y="2080"/>
                      <a:pt x="13223" y="2085"/>
                      <a:pt x="13234" y="2082"/>
                    </a:cubicBezTo>
                    <a:lnTo>
                      <a:pt x="13266" y="2072"/>
                    </a:lnTo>
                    <a:cubicBezTo>
                      <a:pt x="13267" y="2071"/>
                      <a:pt x="13269" y="2070"/>
                      <a:pt x="13271" y="2069"/>
                    </a:cubicBezTo>
                    <a:cubicBezTo>
                      <a:pt x="13300" y="2080"/>
                      <a:pt x="13269" y="2079"/>
                      <a:pt x="13303" y="2093"/>
                    </a:cubicBezTo>
                    <a:lnTo>
                      <a:pt x="13328" y="2076"/>
                    </a:lnTo>
                    <a:cubicBezTo>
                      <a:pt x="13329" y="2076"/>
                      <a:pt x="13331" y="2075"/>
                      <a:pt x="13333" y="2074"/>
                    </a:cubicBezTo>
                    <a:lnTo>
                      <a:pt x="13353" y="2070"/>
                    </a:lnTo>
                    <a:cubicBezTo>
                      <a:pt x="13388" y="2066"/>
                      <a:pt x="13382" y="2063"/>
                      <a:pt x="13409" y="2069"/>
                    </a:cubicBezTo>
                    <a:lnTo>
                      <a:pt x="13360" y="2036"/>
                    </a:lnTo>
                    <a:lnTo>
                      <a:pt x="13409" y="2036"/>
                    </a:lnTo>
                    <a:cubicBezTo>
                      <a:pt x="13442" y="2028"/>
                      <a:pt x="13433" y="2034"/>
                      <a:pt x="13441" y="2012"/>
                    </a:cubicBezTo>
                    <a:lnTo>
                      <a:pt x="13409" y="2020"/>
                    </a:lnTo>
                    <a:cubicBezTo>
                      <a:pt x="13389" y="1973"/>
                      <a:pt x="13462" y="2005"/>
                      <a:pt x="13496" y="2002"/>
                    </a:cubicBezTo>
                    <a:cubicBezTo>
                      <a:pt x="13506" y="2001"/>
                      <a:pt x="13535" y="1993"/>
                      <a:pt x="13546" y="1992"/>
                    </a:cubicBezTo>
                    <a:cubicBezTo>
                      <a:pt x="13574" y="1989"/>
                      <a:pt x="13535" y="1996"/>
                      <a:pt x="13568" y="1991"/>
                    </a:cubicBezTo>
                    <a:cubicBezTo>
                      <a:pt x="13571" y="1990"/>
                      <a:pt x="13598" y="1983"/>
                      <a:pt x="13598" y="1983"/>
                    </a:cubicBezTo>
                    <a:lnTo>
                      <a:pt x="13705" y="1991"/>
                    </a:lnTo>
                    <a:cubicBezTo>
                      <a:pt x="13725" y="1996"/>
                      <a:pt x="13739" y="2012"/>
                      <a:pt x="13755" y="2005"/>
                    </a:cubicBezTo>
                    <a:cubicBezTo>
                      <a:pt x="13782" y="1994"/>
                      <a:pt x="13763" y="2002"/>
                      <a:pt x="13754" y="1987"/>
                    </a:cubicBezTo>
                    <a:cubicBezTo>
                      <a:pt x="13734" y="1952"/>
                      <a:pt x="13739" y="2012"/>
                      <a:pt x="13749" y="1979"/>
                    </a:cubicBezTo>
                    <a:cubicBezTo>
                      <a:pt x="13764" y="1956"/>
                      <a:pt x="13780" y="1938"/>
                      <a:pt x="13811" y="1945"/>
                    </a:cubicBezTo>
                    <a:lnTo>
                      <a:pt x="13855" y="1964"/>
                    </a:lnTo>
                    <a:cubicBezTo>
                      <a:pt x="13856" y="1964"/>
                      <a:pt x="13858" y="1963"/>
                      <a:pt x="13859" y="1963"/>
                    </a:cubicBezTo>
                    <a:lnTo>
                      <a:pt x="14052" y="1927"/>
                    </a:lnTo>
                    <a:cubicBezTo>
                      <a:pt x="14088" y="1921"/>
                      <a:pt x="14158" y="1956"/>
                      <a:pt x="14197" y="1951"/>
                    </a:cubicBezTo>
                    <a:lnTo>
                      <a:pt x="14228" y="1946"/>
                    </a:lnTo>
                    <a:cubicBezTo>
                      <a:pt x="14246" y="1945"/>
                      <a:pt x="14223" y="1945"/>
                      <a:pt x="14242" y="1947"/>
                    </a:cubicBezTo>
                    <a:cubicBezTo>
                      <a:pt x="14243" y="1947"/>
                      <a:pt x="14246" y="1948"/>
                      <a:pt x="14247" y="1948"/>
                    </a:cubicBezTo>
                    <a:lnTo>
                      <a:pt x="14262" y="1951"/>
                    </a:lnTo>
                    <a:cubicBezTo>
                      <a:pt x="14273" y="1954"/>
                      <a:pt x="14268" y="1951"/>
                      <a:pt x="14276" y="1956"/>
                    </a:cubicBezTo>
                    <a:cubicBezTo>
                      <a:pt x="14308" y="1975"/>
                      <a:pt x="14281" y="1978"/>
                      <a:pt x="14332" y="1979"/>
                    </a:cubicBezTo>
                    <a:cubicBezTo>
                      <a:pt x="14335" y="1955"/>
                      <a:pt x="14336" y="1959"/>
                      <a:pt x="14348" y="1947"/>
                    </a:cubicBezTo>
                    <a:cubicBezTo>
                      <a:pt x="14374" y="1961"/>
                      <a:pt x="14376" y="1965"/>
                      <a:pt x="14397" y="1979"/>
                    </a:cubicBezTo>
                    <a:cubicBezTo>
                      <a:pt x="14389" y="1940"/>
                      <a:pt x="14382" y="1963"/>
                      <a:pt x="14405" y="1955"/>
                    </a:cubicBezTo>
                    <a:cubicBezTo>
                      <a:pt x="14409" y="1997"/>
                      <a:pt x="14397" y="1970"/>
                      <a:pt x="14421" y="1979"/>
                    </a:cubicBezTo>
                    <a:lnTo>
                      <a:pt x="14430" y="1955"/>
                    </a:lnTo>
                    <a:cubicBezTo>
                      <a:pt x="14482" y="1955"/>
                      <a:pt x="14463" y="1965"/>
                      <a:pt x="14511" y="1956"/>
                    </a:cubicBezTo>
                    <a:cubicBezTo>
                      <a:pt x="14561" y="1946"/>
                      <a:pt x="14539" y="1955"/>
                      <a:pt x="14592" y="1955"/>
                    </a:cubicBezTo>
                    <a:cubicBezTo>
                      <a:pt x="14587" y="1974"/>
                      <a:pt x="14585" y="1974"/>
                      <a:pt x="14583" y="1996"/>
                    </a:cubicBezTo>
                    <a:cubicBezTo>
                      <a:pt x="14615" y="1975"/>
                      <a:pt x="14606" y="1951"/>
                      <a:pt x="14639" y="1951"/>
                    </a:cubicBezTo>
                    <a:cubicBezTo>
                      <a:pt x="14677" y="1952"/>
                      <a:pt x="14607" y="1962"/>
                      <a:pt x="14706" y="1950"/>
                    </a:cubicBezTo>
                    <a:lnTo>
                      <a:pt x="14883" y="1939"/>
                    </a:lnTo>
                    <a:cubicBezTo>
                      <a:pt x="14874" y="1956"/>
                      <a:pt x="14872" y="1958"/>
                      <a:pt x="14867" y="1979"/>
                    </a:cubicBezTo>
                    <a:lnTo>
                      <a:pt x="14835" y="1970"/>
                    </a:lnTo>
                    <a:lnTo>
                      <a:pt x="14802" y="2036"/>
                    </a:lnTo>
                    <a:cubicBezTo>
                      <a:pt x="14834" y="2029"/>
                      <a:pt x="14811" y="2029"/>
                      <a:pt x="14843" y="2036"/>
                    </a:cubicBezTo>
                    <a:cubicBezTo>
                      <a:pt x="14837" y="2013"/>
                      <a:pt x="14834" y="2016"/>
                      <a:pt x="14842" y="2003"/>
                    </a:cubicBezTo>
                    <a:lnTo>
                      <a:pt x="14863" y="1983"/>
                    </a:lnTo>
                    <a:cubicBezTo>
                      <a:pt x="14864" y="1983"/>
                      <a:pt x="14866" y="1981"/>
                      <a:pt x="14867" y="1979"/>
                    </a:cubicBezTo>
                    <a:cubicBezTo>
                      <a:pt x="14887" y="1988"/>
                      <a:pt x="14874" y="1985"/>
                      <a:pt x="14899" y="1979"/>
                    </a:cubicBezTo>
                    <a:lnTo>
                      <a:pt x="14916" y="2028"/>
                    </a:lnTo>
                    <a:cubicBezTo>
                      <a:pt x="14920" y="2009"/>
                      <a:pt x="14924" y="1987"/>
                      <a:pt x="14932" y="1971"/>
                    </a:cubicBezTo>
                    <a:cubicBezTo>
                      <a:pt x="15013" y="1973"/>
                      <a:pt x="14902" y="1954"/>
                      <a:pt x="15005" y="2004"/>
                    </a:cubicBezTo>
                    <a:cubicBezTo>
                      <a:pt x="15017" y="1979"/>
                      <a:pt x="15006" y="1966"/>
                      <a:pt x="15041" y="1942"/>
                    </a:cubicBezTo>
                    <a:cubicBezTo>
                      <a:pt x="15053" y="1934"/>
                      <a:pt x="15045" y="1937"/>
                      <a:pt x="15061" y="1931"/>
                    </a:cubicBezTo>
                    <a:lnTo>
                      <a:pt x="15053" y="1947"/>
                    </a:lnTo>
                    <a:cubicBezTo>
                      <a:pt x="15092" y="1947"/>
                      <a:pt x="15090" y="1948"/>
                      <a:pt x="15118" y="1955"/>
                    </a:cubicBezTo>
                    <a:lnTo>
                      <a:pt x="15128" y="2003"/>
                    </a:lnTo>
                    <a:cubicBezTo>
                      <a:pt x="15058" y="2004"/>
                      <a:pt x="15092" y="2013"/>
                      <a:pt x="15086" y="2044"/>
                    </a:cubicBezTo>
                    <a:lnTo>
                      <a:pt x="15118" y="2044"/>
                    </a:lnTo>
                    <a:cubicBezTo>
                      <a:pt x="15124" y="1979"/>
                      <a:pt x="15133" y="2069"/>
                      <a:pt x="15148" y="2014"/>
                    </a:cubicBezTo>
                    <a:cubicBezTo>
                      <a:pt x="15157" y="1979"/>
                      <a:pt x="15131" y="2030"/>
                      <a:pt x="15155" y="1984"/>
                    </a:cubicBezTo>
                    <a:cubicBezTo>
                      <a:pt x="15163" y="1969"/>
                      <a:pt x="15166" y="1968"/>
                      <a:pt x="15175" y="1955"/>
                    </a:cubicBezTo>
                    <a:cubicBezTo>
                      <a:pt x="15223" y="1959"/>
                      <a:pt x="15192" y="1979"/>
                      <a:pt x="15250" y="1966"/>
                    </a:cubicBezTo>
                    <a:cubicBezTo>
                      <a:pt x="15265" y="1962"/>
                      <a:pt x="15270" y="1958"/>
                      <a:pt x="15287" y="1965"/>
                    </a:cubicBezTo>
                    <a:cubicBezTo>
                      <a:pt x="15340" y="1986"/>
                      <a:pt x="15268" y="1991"/>
                      <a:pt x="15386" y="1976"/>
                    </a:cubicBezTo>
                    <a:cubicBezTo>
                      <a:pt x="15399" y="1974"/>
                      <a:pt x="15410" y="1975"/>
                      <a:pt x="15425" y="1976"/>
                    </a:cubicBezTo>
                    <a:cubicBezTo>
                      <a:pt x="15455" y="1977"/>
                      <a:pt x="15472" y="1963"/>
                      <a:pt x="15531" y="1963"/>
                    </a:cubicBezTo>
                    <a:cubicBezTo>
                      <a:pt x="15514" y="2045"/>
                      <a:pt x="15505" y="1958"/>
                      <a:pt x="15499" y="2028"/>
                    </a:cubicBezTo>
                    <a:cubicBezTo>
                      <a:pt x="15565" y="2060"/>
                      <a:pt x="15517" y="2000"/>
                      <a:pt x="15572" y="2036"/>
                    </a:cubicBezTo>
                    <a:cubicBezTo>
                      <a:pt x="15570" y="2016"/>
                      <a:pt x="15569" y="2015"/>
                      <a:pt x="15569" y="2005"/>
                    </a:cubicBezTo>
                    <a:cubicBezTo>
                      <a:pt x="15569" y="2002"/>
                      <a:pt x="15572" y="1980"/>
                      <a:pt x="15572" y="1971"/>
                    </a:cubicBezTo>
                    <a:cubicBezTo>
                      <a:pt x="15637" y="1989"/>
                      <a:pt x="15571" y="1979"/>
                      <a:pt x="15652" y="1985"/>
                    </a:cubicBezTo>
                    <a:cubicBezTo>
                      <a:pt x="15677" y="1987"/>
                      <a:pt x="15678" y="1997"/>
                      <a:pt x="15710" y="1989"/>
                    </a:cubicBezTo>
                    <a:lnTo>
                      <a:pt x="15750" y="1996"/>
                    </a:lnTo>
                    <a:cubicBezTo>
                      <a:pt x="15683" y="2028"/>
                      <a:pt x="15623" y="1976"/>
                      <a:pt x="15588" y="2028"/>
                    </a:cubicBezTo>
                    <a:cubicBezTo>
                      <a:pt x="15611" y="2039"/>
                      <a:pt x="15641" y="2027"/>
                      <a:pt x="15676" y="2031"/>
                    </a:cubicBezTo>
                    <a:cubicBezTo>
                      <a:pt x="15687" y="2032"/>
                      <a:pt x="15690" y="2033"/>
                      <a:pt x="15710" y="2036"/>
                    </a:cubicBezTo>
                    <a:cubicBezTo>
                      <a:pt x="15739" y="2039"/>
                      <a:pt x="15771" y="2049"/>
                      <a:pt x="15809" y="2040"/>
                    </a:cubicBezTo>
                    <a:cubicBezTo>
                      <a:pt x="15829" y="2035"/>
                      <a:pt x="15818" y="2039"/>
                      <a:pt x="15831" y="2020"/>
                    </a:cubicBezTo>
                    <a:cubicBezTo>
                      <a:pt x="15799" y="2005"/>
                      <a:pt x="15789" y="2012"/>
                      <a:pt x="15755" y="1998"/>
                    </a:cubicBezTo>
                    <a:cubicBezTo>
                      <a:pt x="15754" y="1998"/>
                      <a:pt x="15752" y="1997"/>
                      <a:pt x="15750" y="1996"/>
                    </a:cubicBezTo>
                    <a:cubicBezTo>
                      <a:pt x="15778" y="1984"/>
                      <a:pt x="15865" y="1996"/>
                      <a:pt x="15920" y="1996"/>
                    </a:cubicBezTo>
                    <a:cubicBezTo>
                      <a:pt x="15927" y="2010"/>
                      <a:pt x="15924" y="1990"/>
                      <a:pt x="15920" y="2006"/>
                    </a:cubicBezTo>
                    <a:cubicBezTo>
                      <a:pt x="15917" y="2019"/>
                      <a:pt x="15919" y="2002"/>
                      <a:pt x="15912" y="2028"/>
                    </a:cubicBezTo>
                    <a:lnTo>
                      <a:pt x="15936" y="2028"/>
                    </a:lnTo>
                    <a:cubicBezTo>
                      <a:pt x="15947" y="2000"/>
                      <a:pt x="15944" y="2004"/>
                      <a:pt x="16029" y="2002"/>
                    </a:cubicBezTo>
                    <a:cubicBezTo>
                      <a:pt x="16035" y="2002"/>
                      <a:pt x="16044" y="2002"/>
                      <a:pt x="16047" y="2002"/>
                    </a:cubicBezTo>
                    <a:cubicBezTo>
                      <a:pt x="16076" y="2001"/>
                      <a:pt x="16065" y="2002"/>
                      <a:pt x="16090" y="1996"/>
                    </a:cubicBezTo>
                    <a:cubicBezTo>
                      <a:pt x="16100" y="2015"/>
                      <a:pt x="16097" y="2025"/>
                      <a:pt x="16107" y="2044"/>
                    </a:cubicBezTo>
                    <a:cubicBezTo>
                      <a:pt x="16142" y="2035"/>
                      <a:pt x="16119" y="2029"/>
                      <a:pt x="16144" y="2033"/>
                    </a:cubicBezTo>
                    <a:cubicBezTo>
                      <a:pt x="16144" y="2033"/>
                      <a:pt x="16172" y="2047"/>
                      <a:pt x="16183" y="2049"/>
                    </a:cubicBezTo>
                    <a:cubicBezTo>
                      <a:pt x="16207" y="2054"/>
                      <a:pt x="16257" y="2038"/>
                      <a:pt x="16285" y="2036"/>
                    </a:cubicBezTo>
                    <a:lnTo>
                      <a:pt x="16285" y="2004"/>
                    </a:lnTo>
                    <a:cubicBezTo>
                      <a:pt x="16310" y="2003"/>
                      <a:pt x="16314" y="2000"/>
                      <a:pt x="16333" y="1996"/>
                    </a:cubicBezTo>
                    <a:cubicBezTo>
                      <a:pt x="16302" y="1930"/>
                      <a:pt x="16332" y="1978"/>
                      <a:pt x="16229" y="1954"/>
                    </a:cubicBezTo>
                    <a:cubicBezTo>
                      <a:pt x="16202" y="1947"/>
                      <a:pt x="16219" y="1940"/>
                      <a:pt x="16188" y="1955"/>
                    </a:cubicBezTo>
                    <a:cubicBezTo>
                      <a:pt x="16197" y="1921"/>
                      <a:pt x="16194" y="1936"/>
                      <a:pt x="16228" y="1939"/>
                    </a:cubicBezTo>
                    <a:cubicBezTo>
                      <a:pt x="16212" y="1908"/>
                      <a:pt x="16230" y="1917"/>
                      <a:pt x="16205" y="1918"/>
                    </a:cubicBezTo>
                    <a:cubicBezTo>
                      <a:pt x="16181" y="1918"/>
                      <a:pt x="16182" y="1924"/>
                      <a:pt x="16180" y="1947"/>
                    </a:cubicBezTo>
                    <a:cubicBezTo>
                      <a:pt x="16125" y="1947"/>
                      <a:pt x="16066" y="1954"/>
                      <a:pt x="16033" y="1948"/>
                    </a:cubicBezTo>
                    <a:cubicBezTo>
                      <a:pt x="15887" y="1921"/>
                      <a:pt x="16010" y="1948"/>
                      <a:pt x="15904" y="1956"/>
                    </a:cubicBezTo>
                    <a:cubicBezTo>
                      <a:pt x="15865" y="1959"/>
                      <a:pt x="15790" y="1982"/>
                      <a:pt x="15797" y="1899"/>
                    </a:cubicBezTo>
                    <a:lnTo>
                      <a:pt x="15815" y="1809"/>
                    </a:lnTo>
                    <a:lnTo>
                      <a:pt x="15783" y="1793"/>
                    </a:lnTo>
                    <a:lnTo>
                      <a:pt x="15792" y="1777"/>
                    </a:lnTo>
                    <a:lnTo>
                      <a:pt x="15783" y="1793"/>
                    </a:lnTo>
                    <a:lnTo>
                      <a:pt x="15766" y="1793"/>
                    </a:lnTo>
                    <a:cubicBezTo>
                      <a:pt x="15784" y="1869"/>
                      <a:pt x="15794" y="1827"/>
                      <a:pt x="15769" y="1893"/>
                    </a:cubicBezTo>
                    <a:cubicBezTo>
                      <a:pt x="15755" y="1931"/>
                      <a:pt x="15752" y="1899"/>
                      <a:pt x="15766" y="1939"/>
                    </a:cubicBezTo>
                    <a:cubicBezTo>
                      <a:pt x="15725" y="1939"/>
                      <a:pt x="15725" y="1944"/>
                      <a:pt x="15693" y="1947"/>
                    </a:cubicBezTo>
                    <a:cubicBezTo>
                      <a:pt x="15690" y="1912"/>
                      <a:pt x="15717" y="1931"/>
                      <a:pt x="15634" y="1918"/>
                    </a:cubicBezTo>
                    <a:cubicBezTo>
                      <a:pt x="15620" y="1916"/>
                      <a:pt x="15623" y="1918"/>
                      <a:pt x="15616" y="1917"/>
                    </a:cubicBezTo>
                    <a:cubicBezTo>
                      <a:pt x="15554" y="1913"/>
                      <a:pt x="15576" y="1885"/>
                      <a:pt x="15572" y="1931"/>
                    </a:cubicBezTo>
                    <a:cubicBezTo>
                      <a:pt x="15554" y="1918"/>
                      <a:pt x="15562" y="1929"/>
                      <a:pt x="15556" y="1906"/>
                    </a:cubicBezTo>
                    <a:lnTo>
                      <a:pt x="15507" y="1906"/>
                    </a:lnTo>
                    <a:cubicBezTo>
                      <a:pt x="15515" y="1946"/>
                      <a:pt x="15520" y="1919"/>
                      <a:pt x="15503" y="1935"/>
                    </a:cubicBezTo>
                    <a:cubicBezTo>
                      <a:pt x="15474" y="1963"/>
                      <a:pt x="15437" y="1934"/>
                      <a:pt x="15428" y="1931"/>
                    </a:cubicBezTo>
                    <a:cubicBezTo>
                      <a:pt x="15418" y="1928"/>
                      <a:pt x="15424" y="1930"/>
                      <a:pt x="15414" y="1930"/>
                    </a:cubicBezTo>
                    <a:cubicBezTo>
                      <a:pt x="15369" y="1929"/>
                      <a:pt x="15408" y="1908"/>
                      <a:pt x="15335" y="1921"/>
                    </a:cubicBezTo>
                    <a:lnTo>
                      <a:pt x="15248" y="1915"/>
                    </a:lnTo>
                    <a:cubicBezTo>
                      <a:pt x="15334" y="1873"/>
                      <a:pt x="15267" y="1927"/>
                      <a:pt x="15329" y="1882"/>
                    </a:cubicBezTo>
                    <a:cubicBezTo>
                      <a:pt x="15408" y="1901"/>
                      <a:pt x="15382" y="1878"/>
                      <a:pt x="15394" y="1906"/>
                    </a:cubicBezTo>
                    <a:cubicBezTo>
                      <a:pt x="15434" y="1903"/>
                      <a:pt x="15414" y="1896"/>
                      <a:pt x="15442" y="1880"/>
                    </a:cubicBezTo>
                    <a:cubicBezTo>
                      <a:pt x="15443" y="1879"/>
                      <a:pt x="15445" y="1878"/>
                      <a:pt x="15446" y="1878"/>
                    </a:cubicBezTo>
                    <a:lnTo>
                      <a:pt x="15488" y="1875"/>
                    </a:lnTo>
                    <a:cubicBezTo>
                      <a:pt x="15489" y="1876"/>
                      <a:pt x="15491" y="1876"/>
                      <a:pt x="15492" y="1876"/>
                    </a:cubicBezTo>
                    <a:lnTo>
                      <a:pt x="15525" y="1880"/>
                    </a:lnTo>
                    <a:cubicBezTo>
                      <a:pt x="15565" y="1883"/>
                      <a:pt x="15538" y="1889"/>
                      <a:pt x="15560" y="1878"/>
                    </a:cubicBezTo>
                    <a:cubicBezTo>
                      <a:pt x="15575" y="1871"/>
                      <a:pt x="15541" y="1867"/>
                      <a:pt x="15596" y="1866"/>
                    </a:cubicBezTo>
                    <a:lnTo>
                      <a:pt x="15596" y="1842"/>
                    </a:lnTo>
                    <a:cubicBezTo>
                      <a:pt x="15574" y="1836"/>
                      <a:pt x="15590" y="1850"/>
                      <a:pt x="15588" y="1833"/>
                    </a:cubicBezTo>
                    <a:lnTo>
                      <a:pt x="15598" y="1820"/>
                    </a:lnTo>
                    <a:cubicBezTo>
                      <a:pt x="15598" y="1820"/>
                      <a:pt x="15601" y="1819"/>
                      <a:pt x="15602" y="1818"/>
                    </a:cubicBezTo>
                    <a:cubicBezTo>
                      <a:pt x="15614" y="1809"/>
                      <a:pt x="15617" y="1813"/>
                      <a:pt x="15614" y="1803"/>
                    </a:cubicBezTo>
                    <a:cubicBezTo>
                      <a:pt x="15607" y="1781"/>
                      <a:pt x="15594" y="1798"/>
                      <a:pt x="15579" y="1798"/>
                    </a:cubicBezTo>
                    <a:lnTo>
                      <a:pt x="15513" y="1790"/>
                    </a:lnTo>
                    <a:cubicBezTo>
                      <a:pt x="15482" y="1788"/>
                      <a:pt x="15492" y="1781"/>
                      <a:pt x="15471" y="1784"/>
                    </a:cubicBezTo>
                    <a:cubicBezTo>
                      <a:pt x="15470" y="1784"/>
                      <a:pt x="15467" y="1785"/>
                      <a:pt x="15466" y="1785"/>
                    </a:cubicBezTo>
                    <a:cubicBezTo>
                      <a:pt x="15401" y="1800"/>
                      <a:pt x="15389" y="1773"/>
                      <a:pt x="15377" y="1817"/>
                    </a:cubicBezTo>
                    <a:cubicBezTo>
                      <a:pt x="15425" y="1816"/>
                      <a:pt x="15399" y="1807"/>
                      <a:pt x="15442" y="1817"/>
                    </a:cubicBezTo>
                    <a:lnTo>
                      <a:pt x="15442" y="1842"/>
                    </a:lnTo>
                    <a:cubicBezTo>
                      <a:pt x="15440" y="1841"/>
                      <a:pt x="15424" y="1838"/>
                      <a:pt x="15424" y="1838"/>
                    </a:cubicBezTo>
                    <a:cubicBezTo>
                      <a:pt x="15408" y="1838"/>
                      <a:pt x="15417" y="1839"/>
                      <a:pt x="15403" y="1842"/>
                    </a:cubicBezTo>
                    <a:cubicBezTo>
                      <a:pt x="15363" y="1853"/>
                      <a:pt x="15309" y="1842"/>
                      <a:pt x="15264" y="1842"/>
                    </a:cubicBezTo>
                    <a:cubicBezTo>
                      <a:pt x="15285" y="1802"/>
                      <a:pt x="15276" y="1814"/>
                      <a:pt x="15321" y="1817"/>
                    </a:cubicBezTo>
                    <a:lnTo>
                      <a:pt x="15321" y="1793"/>
                    </a:lnTo>
                    <a:cubicBezTo>
                      <a:pt x="15276" y="1793"/>
                      <a:pt x="15265" y="1798"/>
                      <a:pt x="15232" y="1801"/>
                    </a:cubicBezTo>
                    <a:lnTo>
                      <a:pt x="15256" y="1842"/>
                    </a:lnTo>
                    <a:cubicBezTo>
                      <a:pt x="15207" y="1842"/>
                      <a:pt x="15211" y="1830"/>
                      <a:pt x="15207" y="1866"/>
                    </a:cubicBezTo>
                    <a:lnTo>
                      <a:pt x="15142" y="1866"/>
                    </a:lnTo>
                    <a:cubicBezTo>
                      <a:pt x="15159" y="1843"/>
                      <a:pt x="15150" y="1858"/>
                      <a:pt x="15199" y="1858"/>
                    </a:cubicBezTo>
                    <a:lnTo>
                      <a:pt x="15199" y="1825"/>
                    </a:lnTo>
                    <a:lnTo>
                      <a:pt x="15094" y="1842"/>
                    </a:lnTo>
                    <a:lnTo>
                      <a:pt x="15100" y="1865"/>
                    </a:lnTo>
                    <a:cubicBezTo>
                      <a:pt x="15115" y="1923"/>
                      <a:pt x="15105" y="1892"/>
                      <a:pt x="15126" y="1906"/>
                    </a:cubicBezTo>
                    <a:cubicBezTo>
                      <a:pt x="15077" y="1906"/>
                      <a:pt x="15059" y="1911"/>
                      <a:pt x="15029" y="1931"/>
                    </a:cubicBezTo>
                    <a:lnTo>
                      <a:pt x="15029" y="1915"/>
                    </a:lnTo>
                    <a:cubicBezTo>
                      <a:pt x="15005" y="1917"/>
                      <a:pt x="14989" y="1923"/>
                      <a:pt x="14959" y="1926"/>
                    </a:cubicBezTo>
                    <a:cubicBezTo>
                      <a:pt x="14906" y="1933"/>
                      <a:pt x="14926" y="1911"/>
                      <a:pt x="14899" y="1939"/>
                    </a:cubicBezTo>
                    <a:cubicBezTo>
                      <a:pt x="14900" y="1901"/>
                      <a:pt x="14901" y="1919"/>
                      <a:pt x="14908" y="1899"/>
                    </a:cubicBezTo>
                    <a:lnTo>
                      <a:pt x="14913" y="1888"/>
                    </a:lnTo>
                    <a:cubicBezTo>
                      <a:pt x="14914" y="1886"/>
                      <a:pt x="14915" y="1884"/>
                      <a:pt x="14915" y="1882"/>
                    </a:cubicBezTo>
                    <a:cubicBezTo>
                      <a:pt x="14920" y="1869"/>
                      <a:pt x="14917" y="1872"/>
                      <a:pt x="14924" y="1858"/>
                    </a:cubicBezTo>
                    <a:cubicBezTo>
                      <a:pt x="14972" y="1862"/>
                      <a:pt x="14948" y="1862"/>
                      <a:pt x="14997" y="1858"/>
                    </a:cubicBezTo>
                    <a:lnTo>
                      <a:pt x="14997" y="1834"/>
                    </a:lnTo>
                    <a:cubicBezTo>
                      <a:pt x="14968" y="1840"/>
                      <a:pt x="14970" y="1842"/>
                      <a:pt x="14932" y="1842"/>
                    </a:cubicBezTo>
                    <a:lnTo>
                      <a:pt x="14948" y="1817"/>
                    </a:lnTo>
                    <a:lnTo>
                      <a:pt x="14965" y="1813"/>
                    </a:lnTo>
                    <a:lnTo>
                      <a:pt x="14948" y="1817"/>
                    </a:lnTo>
                    <a:cubicBezTo>
                      <a:pt x="14930" y="1822"/>
                      <a:pt x="14931" y="1826"/>
                      <a:pt x="14910" y="1822"/>
                    </a:cubicBezTo>
                    <a:cubicBezTo>
                      <a:pt x="14894" y="1819"/>
                      <a:pt x="14884" y="1809"/>
                      <a:pt x="14875" y="1801"/>
                    </a:cubicBezTo>
                    <a:cubicBezTo>
                      <a:pt x="14921" y="1797"/>
                      <a:pt x="14952" y="1796"/>
                      <a:pt x="14980" y="1777"/>
                    </a:cubicBezTo>
                    <a:cubicBezTo>
                      <a:pt x="14980" y="1819"/>
                      <a:pt x="14973" y="1808"/>
                      <a:pt x="14997" y="1825"/>
                    </a:cubicBezTo>
                    <a:cubicBezTo>
                      <a:pt x="14997" y="1787"/>
                      <a:pt x="15002" y="1792"/>
                      <a:pt x="15005" y="1761"/>
                    </a:cubicBezTo>
                    <a:cubicBezTo>
                      <a:pt x="14934" y="1761"/>
                      <a:pt x="14960" y="1766"/>
                      <a:pt x="14936" y="1772"/>
                    </a:cubicBezTo>
                    <a:cubicBezTo>
                      <a:pt x="14917" y="1776"/>
                      <a:pt x="14890" y="1769"/>
                      <a:pt x="14859" y="1769"/>
                    </a:cubicBezTo>
                    <a:lnTo>
                      <a:pt x="14760" y="1759"/>
                    </a:lnTo>
                    <a:cubicBezTo>
                      <a:pt x="14662" y="1760"/>
                      <a:pt x="14682" y="1755"/>
                      <a:pt x="14571" y="1771"/>
                    </a:cubicBezTo>
                    <a:cubicBezTo>
                      <a:pt x="14552" y="1774"/>
                      <a:pt x="14535" y="1766"/>
                      <a:pt x="14513" y="1765"/>
                    </a:cubicBezTo>
                    <a:cubicBezTo>
                      <a:pt x="14454" y="1765"/>
                      <a:pt x="14445" y="1747"/>
                      <a:pt x="14454" y="1772"/>
                    </a:cubicBezTo>
                    <a:lnTo>
                      <a:pt x="14473" y="1796"/>
                    </a:lnTo>
                    <a:cubicBezTo>
                      <a:pt x="14474" y="1796"/>
                      <a:pt x="14476" y="1797"/>
                      <a:pt x="14478" y="1798"/>
                    </a:cubicBezTo>
                    <a:cubicBezTo>
                      <a:pt x="14479" y="1798"/>
                      <a:pt x="14481" y="1798"/>
                      <a:pt x="14482" y="1799"/>
                    </a:cubicBezTo>
                    <a:cubicBezTo>
                      <a:pt x="14510" y="1804"/>
                      <a:pt x="14519" y="1790"/>
                      <a:pt x="14553" y="1799"/>
                    </a:cubicBezTo>
                    <a:lnTo>
                      <a:pt x="14570" y="1806"/>
                    </a:lnTo>
                    <a:cubicBezTo>
                      <a:pt x="14571" y="1807"/>
                      <a:pt x="14574" y="1808"/>
                      <a:pt x="14575" y="1809"/>
                    </a:cubicBezTo>
                    <a:cubicBezTo>
                      <a:pt x="14534" y="1819"/>
                      <a:pt x="14527" y="1820"/>
                      <a:pt x="14478" y="1826"/>
                    </a:cubicBezTo>
                    <a:cubicBezTo>
                      <a:pt x="14422" y="1833"/>
                      <a:pt x="14433" y="1863"/>
                      <a:pt x="14405" y="1834"/>
                    </a:cubicBezTo>
                    <a:cubicBezTo>
                      <a:pt x="14400" y="1893"/>
                      <a:pt x="14361" y="1866"/>
                      <a:pt x="14267" y="1866"/>
                    </a:cubicBezTo>
                    <a:lnTo>
                      <a:pt x="14267" y="1858"/>
                    </a:lnTo>
                    <a:cubicBezTo>
                      <a:pt x="14342" y="1858"/>
                      <a:pt x="14335" y="1837"/>
                      <a:pt x="14354" y="1815"/>
                    </a:cubicBezTo>
                    <a:cubicBezTo>
                      <a:pt x="14412" y="1745"/>
                      <a:pt x="14416" y="1837"/>
                      <a:pt x="14421" y="1777"/>
                    </a:cubicBezTo>
                    <a:cubicBezTo>
                      <a:pt x="14357" y="1771"/>
                      <a:pt x="14397" y="1751"/>
                      <a:pt x="14329" y="1760"/>
                    </a:cubicBezTo>
                    <a:cubicBezTo>
                      <a:pt x="14304" y="1764"/>
                      <a:pt x="14314" y="1753"/>
                      <a:pt x="14267" y="1753"/>
                    </a:cubicBezTo>
                    <a:lnTo>
                      <a:pt x="14267" y="1777"/>
                    </a:lnTo>
                    <a:cubicBezTo>
                      <a:pt x="14326" y="1778"/>
                      <a:pt x="14323" y="1776"/>
                      <a:pt x="14348" y="1793"/>
                    </a:cubicBezTo>
                    <a:cubicBezTo>
                      <a:pt x="14317" y="1836"/>
                      <a:pt x="14312" y="1839"/>
                      <a:pt x="14251" y="1837"/>
                    </a:cubicBezTo>
                    <a:cubicBezTo>
                      <a:pt x="14161" y="1833"/>
                      <a:pt x="14242" y="1882"/>
                      <a:pt x="14138" y="1858"/>
                    </a:cubicBezTo>
                    <a:cubicBezTo>
                      <a:pt x="14152" y="1819"/>
                      <a:pt x="14140" y="1864"/>
                      <a:pt x="14154" y="1825"/>
                    </a:cubicBezTo>
                    <a:cubicBezTo>
                      <a:pt x="14094" y="1857"/>
                      <a:pt x="14024" y="1818"/>
                      <a:pt x="13975" y="1841"/>
                    </a:cubicBezTo>
                    <a:cubicBezTo>
                      <a:pt x="13943" y="1857"/>
                      <a:pt x="13937" y="1876"/>
                      <a:pt x="13913" y="1870"/>
                    </a:cubicBezTo>
                    <a:cubicBezTo>
                      <a:pt x="13884" y="1864"/>
                      <a:pt x="13905" y="1864"/>
                      <a:pt x="13902" y="1858"/>
                    </a:cubicBezTo>
                    <a:cubicBezTo>
                      <a:pt x="13890" y="1835"/>
                      <a:pt x="13931" y="1839"/>
                      <a:pt x="13879" y="1834"/>
                    </a:cubicBezTo>
                    <a:cubicBezTo>
                      <a:pt x="13882" y="1795"/>
                      <a:pt x="13867" y="1814"/>
                      <a:pt x="13911" y="1817"/>
                    </a:cubicBezTo>
                    <a:cubicBezTo>
                      <a:pt x="13888" y="1786"/>
                      <a:pt x="13898" y="1817"/>
                      <a:pt x="13887" y="1785"/>
                    </a:cubicBezTo>
                    <a:cubicBezTo>
                      <a:pt x="13918" y="1788"/>
                      <a:pt x="13893" y="1789"/>
                      <a:pt x="13927" y="1801"/>
                    </a:cubicBezTo>
                    <a:cubicBezTo>
                      <a:pt x="13956" y="1758"/>
                      <a:pt x="13946" y="1777"/>
                      <a:pt x="14008" y="1777"/>
                    </a:cubicBezTo>
                    <a:cubicBezTo>
                      <a:pt x="14016" y="1797"/>
                      <a:pt x="14014" y="1783"/>
                      <a:pt x="14008" y="1809"/>
                    </a:cubicBezTo>
                    <a:lnTo>
                      <a:pt x="14128" y="1783"/>
                    </a:lnTo>
                    <a:cubicBezTo>
                      <a:pt x="14190" y="1778"/>
                      <a:pt x="14187" y="1802"/>
                      <a:pt x="14235" y="1761"/>
                    </a:cubicBezTo>
                    <a:cubicBezTo>
                      <a:pt x="14205" y="1754"/>
                      <a:pt x="14202" y="1752"/>
                      <a:pt x="14162" y="1752"/>
                    </a:cubicBezTo>
                    <a:cubicBezTo>
                      <a:pt x="14151" y="1753"/>
                      <a:pt x="14132" y="1754"/>
                      <a:pt x="14121" y="1753"/>
                    </a:cubicBezTo>
                    <a:cubicBezTo>
                      <a:pt x="14104" y="1751"/>
                      <a:pt x="14123" y="1754"/>
                      <a:pt x="14107" y="1751"/>
                    </a:cubicBezTo>
                    <a:cubicBezTo>
                      <a:pt x="14090" y="1747"/>
                      <a:pt x="14099" y="1751"/>
                      <a:pt x="14089" y="1744"/>
                    </a:cubicBezTo>
                    <a:lnTo>
                      <a:pt x="14097" y="1736"/>
                    </a:lnTo>
                    <a:cubicBezTo>
                      <a:pt x="14151" y="1722"/>
                      <a:pt x="14099" y="1713"/>
                      <a:pt x="14178" y="1722"/>
                    </a:cubicBezTo>
                    <a:cubicBezTo>
                      <a:pt x="14245" y="1729"/>
                      <a:pt x="14212" y="1704"/>
                      <a:pt x="14259" y="1736"/>
                    </a:cubicBezTo>
                    <a:cubicBezTo>
                      <a:pt x="14305" y="1721"/>
                      <a:pt x="14246" y="1735"/>
                      <a:pt x="14276" y="1725"/>
                    </a:cubicBezTo>
                    <a:cubicBezTo>
                      <a:pt x="14302" y="1716"/>
                      <a:pt x="14286" y="1725"/>
                      <a:pt x="14312" y="1722"/>
                    </a:cubicBezTo>
                    <a:lnTo>
                      <a:pt x="14365" y="1712"/>
                    </a:lnTo>
                    <a:cubicBezTo>
                      <a:pt x="14362" y="1745"/>
                      <a:pt x="14346" y="1735"/>
                      <a:pt x="14373" y="1744"/>
                    </a:cubicBezTo>
                    <a:cubicBezTo>
                      <a:pt x="14380" y="1715"/>
                      <a:pt x="14377" y="1718"/>
                      <a:pt x="14397" y="1704"/>
                    </a:cubicBezTo>
                    <a:cubicBezTo>
                      <a:pt x="14404" y="1730"/>
                      <a:pt x="14411" y="1737"/>
                      <a:pt x="14438" y="1744"/>
                    </a:cubicBezTo>
                    <a:lnTo>
                      <a:pt x="14397" y="1704"/>
                    </a:lnTo>
                    <a:cubicBezTo>
                      <a:pt x="14390" y="1678"/>
                      <a:pt x="14389" y="1676"/>
                      <a:pt x="14361" y="1673"/>
                    </a:cubicBezTo>
                    <a:lnTo>
                      <a:pt x="14296" y="1681"/>
                    </a:lnTo>
                    <a:cubicBezTo>
                      <a:pt x="14295" y="1681"/>
                      <a:pt x="14293" y="1683"/>
                      <a:pt x="14292" y="1684"/>
                    </a:cubicBezTo>
                    <a:cubicBezTo>
                      <a:pt x="14268" y="1699"/>
                      <a:pt x="14316" y="1692"/>
                      <a:pt x="14267" y="1696"/>
                    </a:cubicBezTo>
                    <a:cubicBezTo>
                      <a:pt x="14259" y="1672"/>
                      <a:pt x="14281" y="1687"/>
                      <a:pt x="14248" y="1674"/>
                    </a:cubicBezTo>
                    <a:lnTo>
                      <a:pt x="14153" y="1671"/>
                    </a:lnTo>
                    <a:cubicBezTo>
                      <a:pt x="14066" y="1681"/>
                      <a:pt x="13949" y="1662"/>
                      <a:pt x="13936" y="1663"/>
                    </a:cubicBezTo>
                    <a:cubicBezTo>
                      <a:pt x="13904" y="1665"/>
                      <a:pt x="13892" y="1672"/>
                      <a:pt x="13859" y="1674"/>
                    </a:cubicBezTo>
                    <a:cubicBezTo>
                      <a:pt x="13806" y="1677"/>
                      <a:pt x="13853" y="1659"/>
                      <a:pt x="13762" y="1674"/>
                    </a:cubicBezTo>
                    <a:cubicBezTo>
                      <a:pt x="13746" y="1677"/>
                      <a:pt x="13751" y="1675"/>
                      <a:pt x="13727" y="1674"/>
                    </a:cubicBezTo>
                    <a:cubicBezTo>
                      <a:pt x="13714" y="1674"/>
                      <a:pt x="13691" y="1675"/>
                      <a:pt x="13666" y="1675"/>
                    </a:cubicBezTo>
                    <a:cubicBezTo>
                      <a:pt x="13613" y="1675"/>
                      <a:pt x="13670" y="1659"/>
                      <a:pt x="13563" y="1672"/>
                    </a:cubicBezTo>
                    <a:lnTo>
                      <a:pt x="13082" y="1677"/>
                    </a:lnTo>
                    <a:cubicBezTo>
                      <a:pt x="12992" y="1692"/>
                      <a:pt x="12989" y="1673"/>
                      <a:pt x="12849" y="1680"/>
                    </a:cubicBezTo>
                    <a:cubicBezTo>
                      <a:pt x="12809" y="1682"/>
                      <a:pt x="12819" y="1683"/>
                      <a:pt x="12784" y="1682"/>
                    </a:cubicBezTo>
                    <a:cubicBezTo>
                      <a:pt x="12782" y="1682"/>
                      <a:pt x="12780" y="1682"/>
                      <a:pt x="12778" y="1682"/>
                    </a:cubicBezTo>
                    <a:cubicBezTo>
                      <a:pt x="12776" y="1681"/>
                      <a:pt x="12773" y="1682"/>
                      <a:pt x="12771" y="1682"/>
                    </a:cubicBezTo>
                    <a:lnTo>
                      <a:pt x="12620" y="1690"/>
                    </a:lnTo>
                    <a:cubicBezTo>
                      <a:pt x="12608" y="1690"/>
                      <a:pt x="12588" y="1686"/>
                      <a:pt x="12578" y="1685"/>
                    </a:cubicBezTo>
                    <a:cubicBezTo>
                      <a:pt x="12541" y="1680"/>
                      <a:pt x="12496" y="1696"/>
                      <a:pt x="12415" y="1686"/>
                    </a:cubicBezTo>
                    <a:cubicBezTo>
                      <a:pt x="12390" y="1683"/>
                      <a:pt x="12406" y="1685"/>
                      <a:pt x="12381" y="1685"/>
                    </a:cubicBezTo>
                    <a:cubicBezTo>
                      <a:pt x="12359" y="1685"/>
                      <a:pt x="12348" y="1683"/>
                      <a:pt x="12321" y="1686"/>
                    </a:cubicBezTo>
                    <a:cubicBezTo>
                      <a:pt x="12296" y="1688"/>
                      <a:pt x="12254" y="1692"/>
                      <a:pt x="12242" y="1691"/>
                    </a:cubicBezTo>
                    <a:cubicBezTo>
                      <a:pt x="12228" y="1690"/>
                      <a:pt x="12218" y="1680"/>
                      <a:pt x="12185" y="1682"/>
                    </a:cubicBezTo>
                    <a:cubicBezTo>
                      <a:pt x="12144" y="1683"/>
                      <a:pt x="12100" y="1694"/>
                      <a:pt x="12039" y="1680"/>
                    </a:cubicBezTo>
                    <a:lnTo>
                      <a:pt x="12035" y="1662"/>
                    </a:lnTo>
                    <a:lnTo>
                      <a:pt x="12039" y="1680"/>
                    </a:lnTo>
                    <a:cubicBezTo>
                      <a:pt x="12003" y="1702"/>
                      <a:pt x="11975" y="1663"/>
                      <a:pt x="11936" y="1669"/>
                    </a:cubicBezTo>
                    <a:cubicBezTo>
                      <a:pt x="11905" y="1673"/>
                      <a:pt x="11923" y="1689"/>
                      <a:pt x="11845" y="1688"/>
                    </a:cubicBezTo>
                    <a:cubicBezTo>
                      <a:pt x="11809" y="1687"/>
                      <a:pt x="11790" y="1683"/>
                      <a:pt x="11764" y="1696"/>
                    </a:cubicBezTo>
                    <a:cubicBezTo>
                      <a:pt x="11758" y="1683"/>
                      <a:pt x="11756" y="1711"/>
                      <a:pt x="11764" y="1671"/>
                    </a:cubicBezTo>
                    <a:cubicBezTo>
                      <a:pt x="11644" y="1671"/>
                      <a:pt x="11704" y="1699"/>
                      <a:pt x="11625" y="1692"/>
                    </a:cubicBezTo>
                    <a:lnTo>
                      <a:pt x="11594" y="1687"/>
                    </a:lnTo>
                    <a:cubicBezTo>
                      <a:pt x="11593" y="1687"/>
                      <a:pt x="11590" y="1687"/>
                      <a:pt x="11589" y="1686"/>
                    </a:cubicBezTo>
                    <a:cubicBezTo>
                      <a:pt x="11571" y="1685"/>
                      <a:pt x="11571" y="1694"/>
                      <a:pt x="11549" y="1690"/>
                    </a:cubicBezTo>
                    <a:cubicBezTo>
                      <a:pt x="11514" y="1684"/>
                      <a:pt x="11568" y="1668"/>
                      <a:pt x="11494" y="1693"/>
                    </a:cubicBezTo>
                    <a:cubicBezTo>
                      <a:pt x="11443" y="1710"/>
                      <a:pt x="11537" y="1682"/>
                      <a:pt x="11481" y="1697"/>
                    </a:cubicBezTo>
                    <a:cubicBezTo>
                      <a:pt x="11441" y="1708"/>
                      <a:pt x="11430" y="1703"/>
                      <a:pt x="11399" y="1696"/>
                    </a:cubicBezTo>
                    <a:cubicBezTo>
                      <a:pt x="11418" y="1669"/>
                      <a:pt x="11422" y="1684"/>
                      <a:pt x="11432" y="1655"/>
                    </a:cubicBezTo>
                    <a:lnTo>
                      <a:pt x="11449" y="1651"/>
                    </a:lnTo>
                    <a:lnTo>
                      <a:pt x="11432" y="1655"/>
                    </a:lnTo>
                    <a:cubicBezTo>
                      <a:pt x="11410" y="1657"/>
                      <a:pt x="11410" y="1659"/>
                      <a:pt x="11391" y="1663"/>
                    </a:cubicBezTo>
                    <a:cubicBezTo>
                      <a:pt x="11374" y="1628"/>
                      <a:pt x="11386" y="1619"/>
                      <a:pt x="11335" y="1615"/>
                    </a:cubicBezTo>
                    <a:cubicBezTo>
                      <a:pt x="11327" y="1648"/>
                      <a:pt x="11339" y="1641"/>
                      <a:pt x="11270" y="1647"/>
                    </a:cubicBezTo>
                    <a:cubicBezTo>
                      <a:pt x="11250" y="1605"/>
                      <a:pt x="11278" y="1628"/>
                      <a:pt x="11237" y="1607"/>
                    </a:cubicBezTo>
                    <a:cubicBezTo>
                      <a:pt x="11243" y="1632"/>
                      <a:pt x="11248" y="1630"/>
                      <a:pt x="11254" y="1655"/>
                    </a:cubicBezTo>
                    <a:cubicBezTo>
                      <a:pt x="11232" y="1661"/>
                      <a:pt x="11247" y="1655"/>
                      <a:pt x="11229" y="1663"/>
                    </a:cubicBezTo>
                    <a:lnTo>
                      <a:pt x="11225" y="1646"/>
                    </a:lnTo>
                    <a:lnTo>
                      <a:pt x="11229" y="1663"/>
                    </a:lnTo>
                    <a:lnTo>
                      <a:pt x="11203" y="1672"/>
                    </a:lnTo>
                    <a:cubicBezTo>
                      <a:pt x="11203" y="1672"/>
                      <a:pt x="11189" y="1679"/>
                      <a:pt x="11189" y="1680"/>
                    </a:cubicBezTo>
                    <a:lnTo>
                      <a:pt x="11208" y="1701"/>
                    </a:lnTo>
                    <a:cubicBezTo>
                      <a:pt x="11209" y="1702"/>
                      <a:pt x="11211" y="1703"/>
                      <a:pt x="11213" y="1704"/>
                    </a:cubicBezTo>
                    <a:cubicBezTo>
                      <a:pt x="11172" y="1704"/>
                      <a:pt x="11124" y="1718"/>
                      <a:pt x="11086" y="1714"/>
                    </a:cubicBezTo>
                    <a:cubicBezTo>
                      <a:pt x="11015" y="1708"/>
                      <a:pt x="11038" y="1717"/>
                      <a:pt x="10970" y="1720"/>
                    </a:cubicBezTo>
                    <a:lnTo>
                      <a:pt x="10791" y="1726"/>
                    </a:lnTo>
                    <a:cubicBezTo>
                      <a:pt x="10775" y="1727"/>
                      <a:pt x="10794" y="1725"/>
                      <a:pt x="10777" y="1729"/>
                    </a:cubicBezTo>
                    <a:cubicBezTo>
                      <a:pt x="10758" y="1733"/>
                      <a:pt x="10640" y="1750"/>
                      <a:pt x="10655" y="1689"/>
                    </a:cubicBezTo>
                    <a:cubicBezTo>
                      <a:pt x="10656" y="1688"/>
                      <a:pt x="10660" y="1690"/>
                      <a:pt x="10662" y="1663"/>
                    </a:cubicBezTo>
                    <a:cubicBezTo>
                      <a:pt x="10633" y="1666"/>
                      <a:pt x="10621" y="1671"/>
                      <a:pt x="10592" y="1660"/>
                    </a:cubicBezTo>
                    <a:lnTo>
                      <a:pt x="10573" y="1654"/>
                    </a:lnTo>
                    <a:cubicBezTo>
                      <a:pt x="10555" y="1654"/>
                      <a:pt x="10561" y="1661"/>
                      <a:pt x="10538" y="1666"/>
                    </a:cubicBezTo>
                    <a:cubicBezTo>
                      <a:pt x="10520" y="1670"/>
                      <a:pt x="10522" y="1664"/>
                      <a:pt x="10492" y="1671"/>
                    </a:cubicBezTo>
                    <a:lnTo>
                      <a:pt x="10492" y="1696"/>
                    </a:lnTo>
                    <a:cubicBezTo>
                      <a:pt x="10516" y="1702"/>
                      <a:pt x="10510" y="1696"/>
                      <a:pt x="10516" y="1720"/>
                    </a:cubicBezTo>
                    <a:cubicBezTo>
                      <a:pt x="10456" y="1749"/>
                      <a:pt x="10473" y="1714"/>
                      <a:pt x="10476" y="1680"/>
                    </a:cubicBezTo>
                    <a:cubicBezTo>
                      <a:pt x="10420" y="1678"/>
                      <a:pt x="10456" y="1669"/>
                      <a:pt x="10379" y="1672"/>
                    </a:cubicBezTo>
                    <a:lnTo>
                      <a:pt x="10265" y="1662"/>
                    </a:lnTo>
                    <a:cubicBezTo>
                      <a:pt x="10240" y="1664"/>
                      <a:pt x="10224" y="1678"/>
                      <a:pt x="10198" y="1676"/>
                    </a:cubicBezTo>
                    <a:lnTo>
                      <a:pt x="10103" y="1671"/>
                    </a:lnTo>
                    <a:cubicBezTo>
                      <a:pt x="10139" y="1720"/>
                      <a:pt x="10175" y="1647"/>
                      <a:pt x="10192" y="1712"/>
                    </a:cubicBezTo>
                    <a:lnTo>
                      <a:pt x="10273" y="1712"/>
                    </a:lnTo>
                    <a:lnTo>
                      <a:pt x="10273" y="1680"/>
                    </a:lnTo>
                    <a:cubicBezTo>
                      <a:pt x="10312" y="1683"/>
                      <a:pt x="10291" y="1685"/>
                      <a:pt x="10315" y="1703"/>
                    </a:cubicBezTo>
                    <a:cubicBezTo>
                      <a:pt x="10316" y="1704"/>
                      <a:pt x="10318" y="1705"/>
                      <a:pt x="10319" y="1706"/>
                    </a:cubicBezTo>
                    <a:cubicBezTo>
                      <a:pt x="10335" y="1718"/>
                      <a:pt x="10339" y="1710"/>
                      <a:pt x="10346" y="1728"/>
                    </a:cubicBezTo>
                    <a:cubicBezTo>
                      <a:pt x="10326" y="1738"/>
                      <a:pt x="10285" y="1740"/>
                      <a:pt x="10275" y="1740"/>
                    </a:cubicBezTo>
                    <a:cubicBezTo>
                      <a:pt x="10245" y="1741"/>
                      <a:pt x="10226" y="1755"/>
                      <a:pt x="10217" y="1720"/>
                    </a:cubicBezTo>
                    <a:lnTo>
                      <a:pt x="10200" y="1720"/>
                    </a:lnTo>
                    <a:cubicBezTo>
                      <a:pt x="10195" y="1744"/>
                      <a:pt x="10201" y="1732"/>
                      <a:pt x="10184" y="1744"/>
                    </a:cubicBezTo>
                    <a:cubicBezTo>
                      <a:pt x="10166" y="1710"/>
                      <a:pt x="10186" y="1730"/>
                      <a:pt x="10160" y="1720"/>
                    </a:cubicBezTo>
                    <a:cubicBezTo>
                      <a:pt x="10140" y="1737"/>
                      <a:pt x="10119" y="1744"/>
                      <a:pt x="10087" y="1744"/>
                    </a:cubicBezTo>
                    <a:cubicBezTo>
                      <a:pt x="10088" y="1700"/>
                      <a:pt x="10093" y="1735"/>
                      <a:pt x="10103" y="1704"/>
                    </a:cubicBezTo>
                    <a:cubicBezTo>
                      <a:pt x="10094" y="1686"/>
                      <a:pt x="10090" y="1680"/>
                      <a:pt x="10079" y="1663"/>
                    </a:cubicBezTo>
                    <a:cubicBezTo>
                      <a:pt x="10112" y="1656"/>
                      <a:pt x="10127" y="1662"/>
                      <a:pt x="10144" y="1639"/>
                    </a:cubicBezTo>
                    <a:cubicBezTo>
                      <a:pt x="10107" y="1640"/>
                      <a:pt x="10110" y="1650"/>
                      <a:pt x="10080" y="1646"/>
                    </a:cubicBezTo>
                    <a:cubicBezTo>
                      <a:pt x="10050" y="1643"/>
                      <a:pt x="10059" y="1632"/>
                      <a:pt x="10022" y="1623"/>
                    </a:cubicBezTo>
                    <a:cubicBezTo>
                      <a:pt x="10039" y="1654"/>
                      <a:pt x="10043" y="1636"/>
                      <a:pt x="10054" y="1663"/>
                    </a:cubicBezTo>
                    <a:lnTo>
                      <a:pt x="9955" y="1670"/>
                    </a:lnTo>
                    <a:cubicBezTo>
                      <a:pt x="9942" y="1670"/>
                      <a:pt x="9939" y="1670"/>
                      <a:pt x="9926" y="1670"/>
                    </a:cubicBezTo>
                    <a:lnTo>
                      <a:pt x="9728" y="1641"/>
                    </a:lnTo>
                    <a:cubicBezTo>
                      <a:pt x="9682" y="1633"/>
                      <a:pt x="9698" y="1650"/>
                      <a:pt x="9698" y="1558"/>
                    </a:cubicBezTo>
                    <a:cubicBezTo>
                      <a:pt x="9655" y="1558"/>
                      <a:pt x="9627" y="1566"/>
                      <a:pt x="9593" y="1574"/>
                    </a:cubicBezTo>
                    <a:cubicBezTo>
                      <a:pt x="9592" y="1594"/>
                      <a:pt x="9591" y="1603"/>
                      <a:pt x="9574" y="1612"/>
                    </a:cubicBezTo>
                    <a:cubicBezTo>
                      <a:pt x="9542" y="1630"/>
                      <a:pt x="9550" y="1586"/>
                      <a:pt x="9544" y="1639"/>
                    </a:cubicBezTo>
                    <a:lnTo>
                      <a:pt x="9528" y="1639"/>
                    </a:lnTo>
                    <a:cubicBezTo>
                      <a:pt x="9524" y="1596"/>
                      <a:pt x="9526" y="1618"/>
                      <a:pt x="9498" y="1607"/>
                    </a:cubicBezTo>
                    <a:lnTo>
                      <a:pt x="9460" y="1585"/>
                    </a:lnTo>
                    <a:cubicBezTo>
                      <a:pt x="9442" y="1577"/>
                      <a:pt x="9447" y="1581"/>
                      <a:pt x="9435" y="1583"/>
                    </a:cubicBezTo>
                    <a:lnTo>
                      <a:pt x="9426" y="1584"/>
                    </a:lnTo>
                    <a:cubicBezTo>
                      <a:pt x="9422" y="1584"/>
                      <a:pt x="9404" y="1583"/>
                      <a:pt x="9398" y="1582"/>
                    </a:cubicBezTo>
                    <a:cubicBezTo>
                      <a:pt x="9401" y="1621"/>
                      <a:pt x="9446" y="1658"/>
                      <a:pt x="9403" y="1650"/>
                    </a:cubicBezTo>
                    <a:cubicBezTo>
                      <a:pt x="9364" y="1643"/>
                      <a:pt x="9400" y="1647"/>
                      <a:pt x="9375" y="1633"/>
                    </a:cubicBezTo>
                    <a:cubicBezTo>
                      <a:pt x="9374" y="1632"/>
                      <a:pt x="9372" y="1631"/>
                      <a:pt x="9371" y="1630"/>
                    </a:cubicBezTo>
                    <a:cubicBezTo>
                      <a:pt x="9370" y="1630"/>
                      <a:pt x="9368" y="1629"/>
                      <a:pt x="9367" y="1629"/>
                    </a:cubicBezTo>
                    <a:lnTo>
                      <a:pt x="9348" y="1623"/>
                    </a:lnTo>
                    <a:cubicBezTo>
                      <a:pt x="9329" y="1617"/>
                      <a:pt x="9356" y="1623"/>
                      <a:pt x="9325" y="1615"/>
                    </a:cubicBezTo>
                    <a:cubicBezTo>
                      <a:pt x="9313" y="1669"/>
                      <a:pt x="9278" y="1640"/>
                      <a:pt x="9244" y="1631"/>
                    </a:cubicBezTo>
                    <a:cubicBezTo>
                      <a:pt x="9250" y="1643"/>
                      <a:pt x="9252" y="1638"/>
                      <a:pt x="9249" y="1655"/>
                    </a:cubicBezTo>
                    <a:cubicBezTo>
                      <a:pt x="9244" y="1691"/>
                      <a:pt x="9248" y="1662"/>
                      <a:pt x="9241" y="1665"/>
                    </a:cubicBezTo>
                    <a:lnTo>
                      <a:pt x="9209" y="1671"/>
                    </a:lnTo>
                    <a:cubicBezTo>
                      <a:pt x="9180" y="1679"/>
                      <a:pt x="9196" y="1678"/>
                      <a:pt x="9161" y="1666"/>
                    </a:cubicBezTo>
                    <a:cubicBezTo>
                      <a:pt x="9125" y="1654"/>
                      <a:pt x="9155" y="1662"/>
                      <a:pt x="9107" y="1663"/>
                    </a:cubicBezTo>
                    <a:cubicBezTo>
                      <a:pt x="9106" y="1634"/>
                      <a:pt x="9111" y="1642"/>
                      <a:pt x="9095" y="1627"/>
                    </a:cubicBezTo>
                    <a:cubicBezTo>
                      <a:pt x="9094" y="1625"/>
                      <a:pt x="9091" y="1624"/>
                      <a:pt x="9090" y="1623"/>
                    </a:cubicBezTo>
                    <a:lnTo>
                      <a:pt x="9074" y="1615"/>
                    </a:lnTo>
                    <a:cubicBezTo>
                      <a:pt x="9046" y="1635"/>
                      <a:pt x="9068" y="1633"/>
                      <a:pt x="9042" y="1647"/>
                    </a:cubicBezTo>
                    <a:cubicBezTo>
                      <a:pt x="9024" y="1657"/>
                      <a:pt x="8999" y="1643"/>
                      <a:pt x="8993" y="1639"/>
                    </a:cubicBezTo>
                    <a:lnTo>
                      <a:pt x="9042" y="1639"/>
                    </a:lnTo>
                    <a:cubicBezTo>
                      <a:pt x="9024" y="1564"/>
                      <a:pt x="9005" y="1658"/>
                      <a:pt x="8985" y="1582"/>
                    </a:cubicBezTo>
                    <a:cubicBezTo>
                      <a:pt x="8942" y="1582"/>
                      <a:pt x="8940" y="1590"/>
                      <a:pt x="8904" y="1590"/>
                    </a:cubicBezTo>
                    <a:cubicBezTo>
                      <a:pt x="8918" y="1610"/>
                      <a:pt x="8920" y="1612"/>
                      <a:pt x="8953" y="1615"/>
                    </a:cubicBezTo>
                    <a:lnTo>
                      <a:pt x="8904" y="1622"/>
                    </a:lnTo>
                    <a:cubicBezTo>
                      <a:pt x="8907" y="1657"/>
                      <a:pt x="8921" y="1660"/>
                      <a:pt x="8880" y="1663"/>
                    </a:cubicBezTo>
                    <a:cubicBezTo>
                      <a:pt x="8879" y="1627"/>
                      <a:pt x="8872" y="1631"/>
                      <a:pt x="8872" y="1590"/>
                    </a:cubicBezTo>
                    <a:lnTo>
                      <a:pt x="8847" y="1590"/>
                    </a:lnTo>
                    <a:cubicBezTo>
                      <a:pt x="8847" y="1670"/>
                      <a:pt x="8824" y="1597"/>
                      <a:pt x="8839" y="1663"/>
                    </a:cubicBezTo>
                    <a:lnTo>
                      <a:pt x="8815" y="1663"/>
                    </a:lnTo>
                    <a:cubicBezTo>
                      <a:pt x="8815" y="1617"/>
                      <a:pt x="8844" y="1582"/>
                      <a:pt x="8792" y="1582"/>
                    </a:cubicBezTo>
                    <a:cubicBezTo>
                      <a:pt x="8755" y="1582"/>
                      <a:pt x="8726" y="1605"/>
                      <a:pt x="8718" y="1639"/>
                    </a:cubicBezTo>
                    <a:cubicBezTo>
                      <a:pt x="8726" y="1643"/>
                      <a:pt x="8769" y="1645"/>
                      <a:pt x="8750" y="1665"/>
                    </a:cubicBezTo>
                    <a:cubicBezTo>
                      <a:pt x="8732" y="1682"/>
                      <a:pt x="8699" y="1665"/>
                      <a:pt x="8677" y="1663"/>
                    </a:cubicBezTo>
                    <a:cubicBezTo>
                      <a:pt x="8671" y="1639"/>
                      <a:pt x="8667" y="1644"/>
                      <a:pt x="8677" y="1623"/>
                    </a:cubicBezTo>
                    <a:cubicBezTo>
                      <a:pt x="8620" y="1638"/>
                      <a:pt x="8713" y="1647"/>
                      <a:pt x="8596" y="1647"/>
                    </a:cubicBezTo>
                    <a:cubicBezTo>
                      <a:pt x="8589" y="1671"/>
                      <a:pt x="8600" y="1661"/>
                      <a:pt x="8590" y="1650"/>
                    </a:cubicBezTo>
                    <a:cubicBezTo>
                      <a:pt x="8589" y="1648"/>
                      <a:pt x="8583" y="1633"/>
                      <a:pt x="8564" y="1626"/>
                    </a:cubicBezTo>
                    <a:cubicBezTo>
                      <a:pt x="8563" y="1625"/>
                      <a:pt x="8561" y="1625"/>
                      <a:pt x="8560" y="1624"/>
                    </a:cubicBezTo>
                    <a:cubicBezTo>
                      <a:pt x="8471" y="1588"/>
                      <a:pt x="8475" y="1607"/>
                      <a:pt x="8380" y="1625"/>
                    </a:cubicBezTo>
                    <a:cubicBezTo>
                      <a:pt x="8360" y="1629"/>
                      <a:pt x="8350" y="1619"/>
                      <a:pt x="8340" y="1637"/>
                    </a:cubicBezTo>
                    <a:cubicBezTo>
                      <a:pt x="8326" y="1661"/>
                      <a:pt x="8358" y="1644"/>
                      <a:pt x="8361" y="1688"/>
                    </a:cubicBezTo>
                    <a:cubicBezTo>
                      <a:pt x="8325" y="1679"/>
                      <a:pt x="8317" y="1662"/>
                      <a:pt x="8313" y="1704"/>
                    </a:cubicBezTo>
                    <a:cubicBezTo>
                      <a:pt x="8237" y="1698"/>
                      <a:pt x="8289" y="1691"/>
                      <a:pt x="8195" y="1699"/>
                    </a:cubicBezTo>
                    <a:cubicBezTo>
                      <a:pt x="8177" y="1701"/>
                      <a:pt x="8161" y="1700"/>
                      <a:pt x="8137" y="1693"/>
                    </a:cubicBezTo>
                    <a:cubicBezTo>
                      <a:pt x="8082" y="1675"/>
                      <a:pt x="8124" y="1661"/>
                      <a:pt x="8068" y="1641"/>
                    </a:cubicBezTo>
                    <a:cubicBezTo>
                      <a:pt x="8025" y="1625"/>
                      <a:pt x="7989" y="1641"/>
                      <a:pt x="7950" y="1657"/>
                    </a:cubicBezTo>
                    <a:cubicBezTo>
                      <a:pt x="7930" y="1665"/>
                      <a:pt x="7943" y="1663"/>
                      <a:pt x="7916" y="1663"/>
                    </a:cubicBezTo>
                    <a:cubicBezTo>
                      <a:pt x="7909" y="1650"/>
                      <a:pt x="7907" y="1678"/>
                      <a:pt x="7916" y="1639"/>
                    </a:cubicBezTo>
                    <a:lnTo>
                      <a:pt x="7835" y="1650"/>
                    </a:lnTo>
                    <a:cubicBezTo>
                      <a:pt x="7788" y="1654"/>
                      <a:pt x="7803" y="1686"/>
                      <a:pt x="7745" y="1688"/>
                    </a:cubicBezTo>
                    <a:cubicBezTo>
                      <a:pt x="7740" y="1664"/>
                      <a:pt x="7746" y="1676"/>
                      <a:pt x="7729" y="1663"/>
                    </a:cubicBezTo>
                    <a:cubicBezTo>
                      <a:pt x="7729" y="1664"/>
                      <a:pt x="7728" y="1665"/>
                      <a:pt x="7728" y="1667"/>
                    </a:cubicBezTo>
                    <a:cubicBezTo>
                      <a:pt x="7726" y="1680"/>
                      <a:pt x="7709" y="1679"/>
                      <a:pt x="7697" y="1680"/>
                    </a:cubicBezTo>
                    <a:cubicBezTo>
                      <a:pt x="7693" y="1642"/>
                      <a:pt x="7700" y="1661"/>
                      <a:pt x="7659" y="1652"/>
                    </a:cubicBezTo>
                    <a:cubicBezTo>
                      <a:pt x="7598" y="1638"/>
                      <a:pt x="7633" y="1649"/>
                      <a:pt x="7589" y="1663"/>
                    </a:cubicBezTo>
                    <a:lnTo>
                      <a:pt x="7502" y="1680"/>
                    </a:lnTo>
                    <a:cubicBezTo>
                      <a:pt x="7467" y="1690"/>
                      <a:pt x="7453" y="1698"/>
                      <a:pt x="7406" y="1698"/>
                    </a:cubicBezTo>
                    <a:cubicBezTo>
                      <a:pt x="7323" y="1698"/>
                      <a:pt x="7390" y="1718"/>
                      <a:pt x="7249" y="1690"/>
                    </a:cubicBezTo>
                    <a:cubicBezTo>
                      <a:pt x="7182" y="1677"/>
                      <a:pt x="7115" y="1692"/>
                      <a:pt x="7056" y="1689"/>
                    </a:cubicBezTo>
                    <a:cubicBezTo>
                      <a:pt x="7007" y="1686"/>
                      <a:pt x="6973" y="1721"/>
                      <a:pt x="6911" y="1720"/>
                    </a:cubicBezTo>
                    <a:cubicBezTo>
                      <a:pt x="6863" y="1719"/>
                      <a:pt x="6878" y="1713"/>
                      <a:pt x="6831" y="1723"/>
                    </a:cubicBezTo>
                    <a:lnTo>
                      <a:pt x="6783" y="1722"/>
                    </a:lnTo>
                    <a:cubicBezTo>
                      <a:pt x="6728" y="1725"/>
                      <a:pt x="6689" y="1744"/>
                      <a:pt x="6627" y="1744"/>
                    </a:cubicBezTo>
                    <a:lnTo>
                      <a:pt x="6627" y="1728"/>
                    </a:lnTo>
                    <a:lnTo>
                      <a:pt x="6635" y="1728"/>
                    </a:lnTo>
                    <a:lnTo>
                      <a:pt x="6629" y="1719"/>
                    </a:lnTo>
                    <a:lnTo>
                      <a:pt x="6627" y="1728"/>
                    </a:lnTo>
                    <a:close/>
                    <a:moveTo>
                      <a:pt x="802" y="5261"/>
                    </a:moveTo>
                    <a:lnTo>
                      <a:pt x="807" y="5278"/>
                    </a:lnTo>
                    <a:lnTo>
                      <a:pt x="802" y="5261"/>
                    </a:lnTo>
                    <a:lnTo>
                      <a:pt x="802" y="5253"/>
                    </a:lnTo>
                    <a:lnTo>
                      <a:pt x="793" y="5259"/>
                    </a:lnTo>
                    <a:lnTo>
                      <a:pt x="802" y="5261"/>
                    </a:lnTo>
                    <a:close/>
                    <a:moveTo>
                      <a:pt x="21324" y="4289"/>
                    </a:moveTo>
                    <a:lnTo>
                      <a:pt x="21342" y="4284"/>
                    </a:lnTo>
                    <a:lnTo>
                      <a:pt x="21324" y="4289"/>
                    </a:lnTo>
                    <a:cubicBezTo>
                      <a:pt x="21302" y="4287"/>
                      <a:pt x="21307" y="4288"/>
                      <a:pt x="21292" y="4280"/>
                    </a:cubicBezTo>
                    <a:cubicBezTo>
                      <a:pt x="21303" y="4323"/>
                      <a:pt x="21318" y="4291"/>
                      <a:pt x="21300" y="4329"/>
                    </a:cubicBezTo>
                    <a:cubicBezTo>
                      <a:pt x="21325" y="4330"/>
                      <a:pt x="21329" y="4333"/>
                      <a:pt x="21349" y="4337"/>
                    </a:cubicBezTo>
                    <a:cubicBezTo>
                      <a:pt x="21343" y="4312"/>
                      <a:pt x="21336" y="4306"/>
                      <a:pt x="21324" y="4289"/>
                    </a:cubicBezTo>
                    <a:close/>
                    <a:moveTo>
                      <a:pt x="20490" y="3981"/>
                    </a:moveTo>
                    <a:lnTo>
                      <a:pt x="20482" y="3964"/>
                    </a:lnTo>
                    <a:lnTo>
                      <a:pt x="20482" y="3956"/>
                    </a:lnTo>
                    <a:lnTo>
                      <a:pt x="20472" y="3963"/>
                    </a:lnTo>
                    <a:lnTo>
                      <a:pt x="20482" y="3964"/>
                    </a:lnTo>
                    <a:lnTo>
                      <a:pt x="20490" y="3981"/>
                    </a:lnTo>
                    <a:cubicBezTo>
                      <a:pt x="20497" y="4009"/>
                      <a:pt x="20493" y="3999"/>
                      <a:pt x="20514" y="4013"/>
                    </a:cubicBezTo>
                    <a:cubicBezTo>
                      <a:pt x="20506" y="3985"/>
                      <a:pt x="20511" y="3995"/>
                      <a:pt x="20490" y="3981"/>
                    </a:cubicBezTo>
                    <a:close/>
                    <a:moveTo>
                      <a:pt x="16730" y="1607"/>
                    </a:moveTo>
                    <a:lnTo>
                      <a:pt x="16746" y="1616"/>
                    </a:lnTo>
                    <a:lnTo>
                      <a:pt x="16730" y="1607"/>
                    </a:lnTo>
                    <a:lnTo>
                      <a:pt x="16730" y="1599"/>
                    </a:lnTo>
                    <a:lnTo>
                      <a:pt x="16721" y="1605"/>
                    </a:lnTo>
                    <a:lnTo>
                      <a:pt x="16730" y="1607"/>
                    </a:lnTo>
                    <a:close/>
                    <a:moveTo>
                      <a:pt x="13700" y="2409"/>
                    </a:moveTo>
                    <a:lnTo>
                      <a:pt x="13691" y="2425"/>
                    </a:lnTo>
                    <a:lnTo>
                      <a:pt x="13700" y="2409"/>
                    </a:lnTo>
                    <a:lnTo>
                      <a:pt x="13708" y="2409"/>
                    </a:lnTo>
                    <a:lnTo>
                      <a:pt x="13702" y="2399"/>
                    </a:lnTo>
                    <a:lnTo>
                      <a:pt x="13700" y="2409"/>
                    </a:lnTo>
                    <a:close/>
                    <a:moveTo>
                      <a:pt x="14705" y="5034"/>
                    </a:moveTo>
                    <a:lnTo>
                      <a:pt x="14722" y="5029"/>
                    </a:lnTo>
                    <a:lnTo>
                      <a:pt x="14705" y="5034"/>
                    </a:lnTo>
                    <a:lnTo>
                      <a:pt x="14673" y="5034"/>
                    </a:lnTo>
                    <a:lnTo>
                      <a:pt x="14673" y="5050"/>
                    </a:lnTo>
                    <a:cubicBezTo>
                      <a:pt x="14710" y="5047"/>
                      <a:pt x="14687" y="5059"/>
                      <a:pt x="14705" y="5034"/>
                    </a:cubicBezTo>
                    <a:close/>
                    <a:moveTo>
                      <a:pt x="17800" y="1518"/>
                    </a:moveTo>
                    <a:lnTo>
                      <a:pt x="17817" y="1513"/>
                    </a:lnTo>
                    <a:lnTo>
                      <a:pt x="17800" y="1518"/>
                    </a:lnTo>
                    <a:lnTo>
                      <a:pt x="17792" y="1518"/>
                    </a:lnTo>
                    <a:lnTo>
                      <a:pt x="17799" y="1527"/>
                    </a:lnTo>
                    <a:lnTo>
                      <a:pt x="17800" y="1518"/>
                    </a:lnTo>
                    <a:close/>
                    <a:moveTo>
                      <a:pt x="21000" y="5164"/>
                    </a:moveTo>
                    <a:lnTo>
                      <a:pt x="20996" y="5146"/>
                    </a:lnTo>
                    <a:lnTo>
                      <a:pt x="21000" y="5164"/>
                    </a:lnTo>
                    <a:lnTo>
                      <a:pt x="21000" y="5172"/>
                    </a:lnTo>
                    <a:lnTo>
                      <a:pt x="21010" y="5165"/>
                    </a:lnTo>
                    <a:lnTo>
                      <a:pt x="21000" y="5164"/>
                    </a:lnTo>
                    <a:close/>
                    <a:moveTo>
                      <a:pt x="5112" y="6687"/>
                    </a:moveTo>
                    <a:close/>
                    <a:moveTo>
                      <a:pt x="527" y="2636"/>
                    </a:moveTo>
                    <a:lnTo>
                      <a:pt x="542" y="2645"/>
                    </a:lnTo>
                    <a:lnTo>
                      <a:pt x="527" y="2636"/>
                    </a:lnTo>
                    <a:cubicBezTo>
                      <a:pt x="512" y="2614"/>
                      <a:pt x="523" y="2619"/>
                      <a:pt x="494" y="2611"/>
                    </a:cubicBezTo>
                    <a:cubicBezTo>
                      <a:pt x="502" y="2633"/>
                      <a:pt x="494" y="2628"/>
                      <a:pt x="527" y="2636"/>
                    </a:cubicBezTo>
                    <a:close/>
                    <a:moveTo>
                      <a:pt x="22856" y="3478"/>
                    </a:moveTo>
                    <a:close/>
                    <a:moveTo>
                      <a:pt x="22937" y="3470"/>
                    </a:moveTo>
                    <a:close/>
                    <a:moveTo>
                      <a:pt x="20465" y="4005"/>
                    </a:moveTo>
                    <a:lnTo>
                      <a:pt x="20448" y="4009"/>
                    </a:lnTo>
                    <a:lnTo>
                      <a:pt x="20465" y="4005"/>
                    </a:lnTo>
                    <a:cubicBezTo>
                      <a:pt x="20467" y="4002"/>
                      <a:pt x="20481" y="4012"/>
                      <a:pt x="20471" y="3990"/>
                    </a:cubicBezTo>
                    <a:cubicBezTo>
                      <a:pt x="20462" y="3973"/>
                      <a:pt x="20477" y="3989"/>
                      <a:pt x="20457" y="3981"/>
                    </a:cubicBezTo>
                    <a:cubicBezTo>
                      <a:pt x="20463" y="3992"/>
                      <a:pt x="20462" y="3990"/>
                      <a:pt x="20465" y="4005"/>
                    </a:cubicBezTo>
                    <a:close/>
                    <a:moveTo>
                      <a:pt x="17913" y="1744"/>
                    </a:moveTo>
                    <a:lnTo>
                      <a:pt x="17909" y="1727"/>
                    </a:lnTo>
                    <a:lnTo>
                      <a:pt x="17913" y="1744"/>
                    </a:lnTo>
                    <a:lnTo>
                      <a:pt x="17913" y="1753"/>
                    </a:lnTo>
                    <a:lnTo>
                      <a:pt x="17923" y="1746"/>
                    </a:lnTo>
                    <a:lnTo>
                      <a:pt x="17913" y="1744"/>
                    </a:lnTo>
                    <a:close/>
                    <a:moveTo>
                      <a:pt x="14089" y="1744"/>
                    </a:moveTo>
                    <a:lnTo>
                      <a:pt x="14073" y="1744"/>
                    </a:lnTo>
                    <a:lnTo>
                      <a:pt x="14073" y="1720"/>
                    </a:lnTo>
                    <a:lnTo>
                      <a:pt x="14105" y="1720"/>
                    </a:lnTo>
                    <a:lnTo>
                      <a:pt x="14097" y="1736"/>
                    </a:lnTo>
                    <a:lnTo>
                      <a:pt x="14089" y="1744"/>
                    </a:lnTo>
                    <a:close/>
                    <a:moveTo>
                      <a:pt x="16050" y="1720"/>
                    </a:moveTo>
                    <a:lnTo>
                      <a:pt x="16041" y="1736"/>
                    </a:lnTo>
                    <a:lnTo>
                      <a:pt x="16050" y="1720"/>
                    </a:lnTo>
                    <a:cubicBezTo>
                      <a:pt x="16069" y="1718"/>
                      <a:pt x="16098" y="1708"/>
                      <a:pt x="16107" y="1696"/>
                    </a:cubicBezTo>
                    <a:cubicBezTo>
                      <a:pt x="16075" y="1696"/>
                      <a:pt x="16074" y="1698"/>
                      <a:pt x="16050" y="1704"/>
                    </a:cubicBezTo>
                    <a:lnTo>
                      <a:pt x="16034" y="1695"/>
                    </a:lnTo>
                    <a:lnTo>
                      <a:pt x="16050" y="1704"/>
                    </a:lnTo>
                    <a:lnTo>
                      <a:pt x="16050" y="1720"/>
                    </a:lnTo>
                    <a:close/>
                    <a:moveTo>
                      <a:pt x="13579" y="2020"/>
                    </a:moveTo>
                    <a:lnTo>
                      <a:pt x="13563" y="2011"/>
                    </a:lnTo>
                    <a:lnTo>
                      <a:pt x="13579" y="2020"/>
                    </a:lnTo>
                    <a:cubicBezTo>
                      <a:pt x="13593" y="2041"/>
                      <a:pt x="13583" y="2037"/>
                      <a:pt x="13611" y="2044"/>
                    </a:cubicBezTo>
                    <a:cubicBezTo>
                      <a:pt x="13616" y="2064"/>
                      <a:pt x="13608" y="2055"/>
                      <a:pt x="13627" y="2060"/>
                    </a:cubicBezTo>
                    <a:lnTo>
                      <a:pt x="13611" y="2044"/>
                    </a:lnTo>
                    <a:cubicBezTo>
                      <a:pt x="13608" y="2007"/>
                      <a:pt x="13607" y="2014"/>
                      <a:pt x="13579" y="2020"/>
                    </a:cubicBezTo>
                    <a:close/>
                    <a:moveTo>
                      <a:pt x="18391" y="4532"/>
                    </a:moveTo>
                    <a:lnTo>
                      <a:pt x="18409" y="4527"/>
                    </a:lnTo>
                    <a:lnTo>
                      <a:pt x="18391" y="4532"/>
                    </a:lnTo>
                    <a:lnTo>
                      <a:pt x="18374" y="4536"/>
                    </a:lnTo>
                    <a:lnTo>
                      <a:pt x="18391" y="4532"/>
                    </a:lnTo>
                    <a:close/>
                    <a:moveTo>
                      <a:pt x="794" y="2514"/>
                    </a:moveTo>
                    <a:lnTo>
                      <a:pt x="785" y="2530"/>
                    </a:lnTo>
                    <a:lnTo>
                      <a:pt x="794" y="2514"/>
                    </a:lnTo>
                    <a:cubicBezTo>
                      <a:pt x="814" y="2509"/>
                      <a:pt x="805" y="2518"/>
                      <a:pt x="810" y="2498"/>
                    </a:cubicBezTo>
                    <a:lnTo>
                      <a:pt x="794" y="2514"/>
                    </a:lnTo>
                    <a:close/>
                    <a:moveTo>
                      <a:pt x="18699" y="4532"/>
                    </a:moveTo>
                    <a:lnTo>
                      <a:pt x="18709" y="4516"/>
                    </a:lnTo>
                    <a:lnTo>
                      <a:pt x="18699" y="4532"/>
                    </a:lnTo>
                    <a:cubicBezTo>
                      <a:pt x="18680" y="4519"/>
                      <a:pt x="18691" y="4522"/>
                      <a:pt x="18667" y="4515"/>
                    </a:cubicBezTo>
                    <a:cubicBezTo>
                      <a:pt x="18648" y="4528"/>
                      <a:pt x="18658" y="4525"/>
                      <a:pt x="18634" y="4532"/>
                    </a:cubicBezTo>
                    <a:cubicBezTo>
                      <a:pt x="18636" y="4605"/>
                      <a:pt x="18698" y="4572"/>
                      <a:pt x="18748" y="4572"/>
                    </a:cubicBezTo>
                    <a:lnTo>
                      <a:pt x="18707" y="4556"/>
                    </a:lnTo>
                    <a:cubicBezTo>
                      <a:pt x="18702" y="4534"/>
                      <a:pt x="18708" y="4549"/>
                      <a:pt x="18699" y="4532"/>
                    </a:cubicBezTo>
                    <a:close/>
                    <a:moveTo>
                      <a:pt x="20563" y="4110"/>
                    </a:moveTo>
                    <a:lnTo>
                      <a:pt x="20558" y="4093"/>
                    </a:lnTo>
                    <a:lnTo>
                      <a:pt x="20563" y="4110"/>
                    </a:lnTo>
                    <a:lnTo>
                      <a:pt x="20563" y="4118"/>
                    </a:lnTo>
                    <a:lnTo>
                      <a:pt x="20572" y="4112"/>
                    </a:lnTo>
                    <a:lnTo>
                      <a:pt x="20563" y="4110"/>
                    </a:lnTo>
                    <a:close/>
                    <a:moveTo>
                      <a:pt x="21721" y="4694"/>
                    </a:moveTo>
                    <a:lnTo>
                      <a:pt x="21739" y="4689"/>
                    </a:lnTo>
                    <a:lnTo>
                      <a:pt x="21721" y="4694"/>
                    </a:lnTo>
                    <a:lnTo>
                      <a:pt x="21712" y="4678"/>
                    </a:lnTo>
                    <a:cubicBezTo>
                      <a:pt x="21712" y="4679"/>
                      <a:pt x="21710" y="4679"/>
                      <a:pt x="21710" y="4682"/>
                    </a:cubicBezTo>
                    <a:cubicBezTo>
                      <a:pt x="21702" y="4714"/>
                      <a:pt x="21647" y="4695"/>
                      <a:pt x="21640" y="4694"/>
                    </a:cubicBezTo>
                    <a:cubicBezTo>
                      <a:pt x="21640" y="4693"/>
                      <a:pt x="21643" y="4683"/>
                      <a:pt x="21623" y="4670"/>
                    </a:cubicBezTo>
                    <a:cubicBezTo>
                      <a:pt x="21591" y="4650"/>
                      <a:pt x="21612" y="4682"/>
                      <a:pt x="21577" y="4652"/>
                    </a:cubicBezTo>
                    <a:cubicBezTo>
                      <a:pt x="21558" y="4636"/>
                      <a:pt x="21577" y="4644"/>
                      <a:pt x="21551" y="4637"/>
                    </a:cubicBezTo>
                    <a:cubicBezTo>
                      <a:pt x="21548" y="4650"/>
                      <a:pt x="21547" y="4665"/>
                      <a:pt x="21546" y="4671"/>
                    </a:cubicBezTo>
                    <a:cubicBezTo>
                      <a:pt x="21546" y="4672"/>
                      <a:pt x="21545" y="4674"/>
                      <a:pt x="21545" y="4675"/>
                    </a:cubicBezTo>
                    <a:cubicBezTo>
                      <a:pt x="21544" y="4677"/>
                      <a:pt x="21542" y="4682"/>
                      <a:pt x="21541" y="4684"/>
                    </a:cubicBezTo>
                    <a:cubicBezTo>
                      <a:pt x="21540" y="4690"/>
                      <a:pt x="21537" y="4685"/>
                      <a:pt x="21535" y="4710"/>
                    </a:cubicBezTo>
                    <a:cubicBezTo>
                      <a:pt x="21574" y="4707"/>
                      <a:pt x="21551" y="4700"/>
                      <a:pt x="21575" y="4710"/>
                    </a:cubicBezTo>
                    <a:cubicBezTo>
                      <a:pt x="21556" y="4736"/>
                      <a:pt x="21562" y="4716"/>
                      <a:pt x="21543" y="4742"/>
                    </a:cubicBezTo>
                    <a:lnTo>
                      <a:pt x="21624" y="4734"/>
                    </a:lnTo>
                    <a:lnTo>
                      <a:pt x="21640" y="4694"/>
                    </a:lnTo>
                    <a:cubicBezTo>
                      <a:pt x="21656" y="4715"/>
                      <a:pt x="21660" y="4717"/>
                      <a:pt x="21697" y="4718"/>
                    </a:cubicBezTo>
                    <a:cubicBezTo>
                      <a:pt x="21686" y="4741"/>
                      <a:pt x="21682" y="4729"/>
                      <a:pt x="21700" y="4746"/>
                    </a:cubicBezTo>
                    <a:cubicBezTo>
                      <a:pt x="21722" y="4766"/>
                      <a:pt x="21716" y="4722"/>
                      <a:pt x="21721" y="4775"/>
                    </a:cubicBezTo>
                    <a:cubicBezTo>
                      <a:pt x="21732" y="4769"/>
                      <a:pt x="21730" y="4770"/>
                      <a:pt x="21746" y="4767"/>
                    </a:cubicBezTo>
                    <a:cubicBezTo>
                      <a:pt x="21740" y="4743"/>
                      <a:pt x="21747" y="4760"/>
                      <a:pt x="21737" y="4743"/>
                    </a:cubicBezTo>
                    <a:cubicBezTo>
                      <a:pt x="21722" y="4718"/>
                      <a:pt x="21735" y="4755"/>
                      <a:pt x="21721" y="4718"/>
                    </a:cubicBezTo>
                    <a:lnTo>
                      <a:pt x="21770" y="4702"/>
                    </a:lnTo>
                    <a:cubicBezTo>
                      <a:pt x="21735" y="4705"/>
                      <a:pt x="21743" y="4712"/>
                      <a:pt x="21721" y="4694"/>
                    </a:cubicBezTo>
                    <a:close/>
                    <a:moveTo>
                      <a:pt x="17638" y="2004"/>
                    </a:moveTo>
                    <a:lnTo>
                      <a:pt x="17630" y="2012"/>
                    </a:lnTo>
                    <a:cubicBezTo>
                      <a:pt x="17606" y="2029"/>
                      <a:pt x="17620" y="2017"/>
                      <a:pt x="17605" y="2044"/>
                    </a:cubicBezTo>
                    <a:cubicBezTo>
                      <a:pt x="17532" y="2044"/>
                      <a:pt x="17579" y="2053"/>
                      <a:pt x="17512" y="2041"/>
                    </a:cubicBezTo>
                    <a:cubicBezTo>
                      <a:pt x="17468" y="2034"/>
                      <a:pt x="17515" y="2040"/>
                      <a:pt x="17482" y="2042"/>
                    </a:cubicBezTo>
                    <a:cubicBezTo>
                      <a:pt x="17429" y="2046"/>
                      <a:pt x="17432" y="2006"/>
                      <a:pt x="17362" y="2052"/>
                    </a:cubicBezTo>
                    <a:cubicBezTo>
                      <a:pt x="17343" y="2042"/>
                      <a:pt x="17335" y="2034"/>
                      <a:pt x="17314" y="2028"/>
                    </a:cubicBezTo>
                    <a:cubicBezTo>
                      <a:pt x="17302" y="2060"/>
                      <a:pt x="17315" y="2026"/>
                      <a:pt x="17301" y="2047"/>
                    </a:cubicBezTo>
                    <a:cubicBezTo>
                      <a:pt x="17292" y="2060"/>
                      <a:pt x="17294" y="2051"/>
                      <a:pt x="17289" y="2069"/>
                    </a:cubicBezTo>
                    <a:cubicBezTo>
                      <a:pt x="17331" y="2065"/>
                      <a:pt x="17300" y="2062"/>
                      <a:pt x="17338" y="2052"/>
                    </a:cubicBezTo>
                    <a:cubicBezTo>
                      <a:pt x="17393" y="2081"/>
                      <a:pt x="17352" y="2070"/>
                      <a:pt x="17412" y="2071"/>
                    </a:cubicBezTo>
                    <a:cubicBezTo>
                      <a:pt x="17481" y="2072"/>
                      <a:pt x="17479" y="2080"/>
                      <a:pt x="17531" y="2068"/>
                    </a:cubicBezTo>
                    <a:cubicBezTo>
                      <a:pt x="17532" y="2068"/>
                      <a:pt x="17534" y="2067"/>
                      <a:pt x="17535" y="2067"/>
                    </a:cubicBezTo>
                    <a:lnTo>
                      <a:pt x="17654" y="2085"/>
                    </a:lnTo>
                    <a:cubicBezTo>
                      <a:pt x="17638" y="2016"/>
                      <a:pt x="17631" y="2071"/>
                      <a:pt x="17630" y="2012"/>
                    </a:cubicBezTo>
                    <a:lnTo>
                      <a:pt x="17638" y="2004"/>
                    </a:lnTo>
                    <a:lnTo>
                      <a:pt x="17661" y="1986"/>
                    </a:lnTo>
                    <a:lnTo>
                      <a:pt x="17662" y="1963"/>
                    </a:lnTo>
                    <a:cubicBezTo>
                      <a:pt x="17680" y="1951"/>
                      <a:pt x="17673" y="1962"/>
                      <a:pt x="17678" y="1939"/>
                    </a:cubicBezTo>
                    <a:cubicBezTo>
                      <a:pt x="17660" y="1951"/>
                      <a:pt x="17668" y="1940"/>
                      <a:pt x="17662" y="1963"/>
                    </a:cubicBezTo>
                    <a:cubicBezTo>
                      <a:pt x="17595" y="1927"/>
                      <a:pt x="17626" y="1970"/>
                      <a:pt x="17492" y="1939"/>
                    </a:cubicBezTo>
                    <a:cubicBezTo>
                      <a:pt x="17493" y="1938"/>
                      <a:pt x="17496" y="1934"/>
                      <a:pt x="17496" y="1935"/>
                    </a:cubicBezTo>
                    <a:cubicBezTo>
                      <a:pt x="17497" y="1936"/>
                      <a:pt x="17506" y="1932"/>
                      <a:pt x="17509" y="1907"/>
                    </a:cubicBezTo>
                    <a:cubicBezTo>
                      <a:pt x="17510" y="1896"/>
                      <a:pt x="17508" y="1870"/>
                      <a:pt x="17508" y="1858"/>
                    </a:cubicBezTo>
                    <a:cubicBezTo>
                      <a:pt x="17478" y="1866"/>
                      <a:pt x="17488" y="1864"/>
                      <a:pt x="17489" y="1887"/>
                    </a:cubicBezTo>
                    <a:cubicBezTo>
                      <a:pt x="17489" y="1906"/>
                      <a:pt x="17494" y="1908"/>
                      <a:pt x="17468" y="1915"/>
                    </a:cubicBezTo>
                    <a:lnTo>
                      <a:pt x="17485" y="1943"/>
                    </a:lnTo>
                    <a:cubicBezTo>
                      <a:pt x="17446" y="1950"/>
                      <a:pt x="17470" y="1938"/>
                      <a:pt x="17452" y="1963"/>
                    </a:cubicBezTo>
                    <a:cubicBezTo>
                      <a:pt x="17477" y="1963"/>
                      <a:pt x="17486" y="1956"/>
                      <a:pt x="17497" y="1959"/>
                    </a:cubicBezTo>
                    <a:cubicBezTo>
                      <a:pt x="17511" y="1963"/>
                      <a:pt x="17509" y="1976"/>
                      <a:pt x="17539" y="1977"/>
                    </a:cubicBezTo>
                    <a:cubicBezTo>
                      <a:pt x="17581" y="1978"/>
                      <a:pt x="17587" y="1964"/>
                      <a:pt x="17622" y="1987"/>
                    </a:cubicBezTo>
                    <a:cubicBezTo>
                      <a:pt x="17641" y="1975"/>
                      <a:pt x="17630" y="1978"/>
                      <a:pt x="17654" y="1971"/>
                    </a:cubicBezTo>
                    <a:cubicBezTo>
                      <a:pt x="17641" y="1991"/>
                      <a:pt x="17644" y="1980"/>
                      <a:pt x="17638" y="2004"/>
                    </a:cubicBezTo>
                    <a:close/>
                    <a:moveTo>
                      <a:pt x="17395" y="1955"/>
                    </a:moveTo>
                    <a:lnTo>
                      <a:pt x="17379" y="1946"/>
                    </a:lnTo>
                    <a:lnTo>
                      <a:pt x="17395" y="1955"/>
                    </a:lnTo>
                    <a:cubicBezTo>
                      <a:pt x="17403" y="1960"/>
                      <a:pt x="17383" y="1970"/>
                      <a:pt x="17408" y="1959"/>
                    </a:cubicBezTo>
                    <a:cubicBezTo>
                      <a:pt x="17426" y="1950"/>
                      <a:pt x="17411" y="1958"/>
                      <a:pt x="17419" y="1947"/>
                    </a:cubicBezTo>
                    <a:cubicBezTo>
                      <a:pt x="17398" y="1953"/>
                      <a:pt x="17412" y="1946"/>
                      <a:pt x="17395" y="1955"/>
                    </a:cubicBezTo>
                    <a:close/>
                    <a:moveTo>
                      <a:pt x="21203" y="2709"/>
                    </a:moveTo>
                    <a:lnTo>
                      <a:pt x="21185" y="2713"/>
                    </a:lnTo>
                    <a:lnTo>
                      <a:pt x="21203" y="2709"/>
                    </a:lnTo>
                    <a:lnTo>
                      <a:pt x="21211" y="2709"/>
                    </a:lnTo>
                    <a:lnTo>
                      <a:pt x="21204" y="2699"/>
                    </a:lnTo>
                    <a:lnTo>
                      <a:pt x="21203" y="2709"/>
                    </a:lnTo>
                    <a:close/>
                    <a:moveTo>
                      <a:pt x="15718" y="1712"/>
                    </a:moveTo>
                    <a:lnTo>
                      <a:pt x="15735" y="1708"/>
                    </a:lnTo>
                    <a:lnTo>
                      <a:pt x="15718" y="1712"/>
                    </a:lnTo>
                    <a:lnTo>
                      <a:pt x="15685" y="1712"/>
                    </a:lnTo>
                    <a:lnTo>
                      <a:pt x="15685" y="1728"/>
                    </a:lnTo>
                    <a:cubicBezTo>
                      <a:pt x="15734" y="1727"/>
                      <a:pt x="15709" y="1733"/>
                      <a:pt x="15718" y="1712"/>
                    </a:cubicBezTo>
                    <a:close/>
                    <a:moveTo>
                      <a:pt x="23180" y="2709"/>
                    </a:moveTo>
                    <a:close/>
                    <a:moveTo>
                      <a:pt x="16876" y="1915"/>
                    </a:moveTo>
                    <a:lnTo>
                      <a:pt x="16859" y="1919"/>
                    </a:lnTo>
                    <a:lnTo>
                      <a:pt x="16876" y="1915"/>
                    </a:lnTo>
                    <a:lnTo>
                      <a:pt x="16884" y="1915"/>
                    </a:lnTo>
                    <a:lnTo>
                      <a:pt x="16878" y="1905"/>
                    </a:lnTo>
                    <a:lnTo>
                      <a:pt x="16876" y="1915"/>
                    </a:lnTo>
                    <a:close/>
                    <a:moveTo>
                      <a:pt x="18651" y="1582"/>
                    </a:moveTo>
                    <a:lnTo>
                      <a:pt x="18633" y="1587"/>
                    </a:lnTo>
                    <a:lnTo>
                      <a:pt x="18651" y="1582"/>
                    </a:lnTo>
                    <a:cubicBezTo>
                      <a:pt x="18662" y="1589"/>
                      <a:pt x="18659" y="1586"/>
                      <a:pt x="18675" y="1590"/>
                    </a:cubicBezTo>
                    <a:cubicBezTo>
                      <a:pt x="18668" y="1573"/>
                      <a:pt x="18685" y="1581"/>
                      <a:pt x="18665" y="1577"/>
                    </a:cubicBezTo>
                    <a:cubicBezTo>
                      <a:pt x="18635" y="1571"/>
                      <a:pt x="18663" y="1574"/>
                      <a:pt x="18651" y="1582"/>
                    </a:cubicBezTo>
                    <a:close/>
                    <a:moveTo>
                      <a:pt x="18173" y="2741"/>
                    </a:moveTo>
                    <a:lnTo>
                      <a:pt x="18156" y="2749"/>
                    </a:lnTo>
                    <a:lnTo>
                      <a:pt x="18139" y="2754"/>
                    </a:lnTo>
                    <a:lnTo>
                      <a:pt x="18156" y="2749"/>
                    </a:lnTo>
                    <a:lnTo>
                      <a:pt x="18173" y="2741"/>
                    </a:lnTo>
                    <a:cubicBezTo>
                      <a:pt x="18192" y="2736"/>
                      <a:pt x="18184" y="2745"/>
                      <a:pt x="18189" y="2725"/>
                    </a:cubicBezTo>
                    <a:lnTo>
                      <a:pt x="18173" y="2741"/>
                    </a:lnTo>
                    <a:close/>
                    <a:moveTo>
                      <a:pt x="10759" y="1582"/>
                    </a:moveTo>
                    <a:lnTo>
                      <a:pt x="10775" y="1592"/>
                    </a:lnTo>
                    <a:lnTo>
                      <a:pt x="10759" y="1582"/>
                    </a:lnTo>
                    <a:cubicBezTo>
                      <a:pt x="10754" y="1563"/>
                      <a:pt x="10763" y="1571"/>
                      <a:pt x="10743" y="1566"/>
                    </a:cubicBezTo>
                    <a:cubicBezTo>
                      <a:pt x="10749" y="1587"/>
                      <a:pt x="10740" y="1575"/>
                      <a:pt x="10759" y="1582"/>
                    </a:cubicBezTo>
                    <a:close/>
                    <a:moveTo>
                      <a:pt x="21810" y="3251"/>
                    </a:moveTo>
                    <a:close/>
                    <a:moveTo>
                      <a:pt x="16649" y="1915"/>
                    </a:moveTo>
                    <a:lnTo>
                      <a:pt x="16632" y="1919"/>
                    </a:lnTo>
                    <a:lnTo>
                      <a:pt x="16649" y="1915"/>
                    </a:lnTo>
                    <a:lnTo>
                      <a:pt x="16658" y="1906"/>
                    </a:lnTo>
                    <a:lnTo>
                      <a:pt x="16667" y="1891"/>
                    </a:lnTo>
                    <a:lnTo>
                      <a:pt x="16658" y="1906"/>
                    </a:lnTo>
                    <a:lnTo>
                      <a:pt x="16649" y="1915"/>
                    </a:lnTo>
                    <a:close/>
                    <a:moveTo>
                      <a:pt x="21462" y="3025"/>
                    </a:moveTo>
                    <a:close/>
                    <a:moveTo>
                      <a:pt x="21308" y="2676"/>
                    </a:moveTo>
                    <a:lnTo>
                      <a:pt x="21300" y="2684"/>
                    </a:lnTo>
                    <a:lnTo>
                      <a:pt x="21292" y="2684"/>
                    </a:lnTo>
                    <a:lnTo>
                      <a:pt x="21299" y="2694"/>
                    </a:lnTo>
                    <a:lnTo>
                      <a:pt x="21300" y="2684"/>
                    </a:lnTo>
                    <a:lnTo>
                      <a:pt x="21308" y="2676"/>
                    </a:lnTo>
                    <a:lnTo>
                      <a:pt x="21316" y="2676"/>
                    </a:lnTo>
                    <a:lnTo>
                      <a:pt x="21309" y="2667"/>
                    </a:lnTo>
                    <a:lnTo>
                      <a:pt x="21308" y="2676"/>
                    </a:lnTo>
                    <a:close/>
                    <a:moveTo>
                      <a:pt x="17516" y="2684"/>
                    </a:moveTo>
                    <a:lnTo>
                      <a:pt x="17499" y="2689"/>
                    </a:lnTo>
                    <a:lnTo>
                      <a:pt x="17516" y="2684"/>
                    </a:lnTo>
                    <a:cubicBezTo>
                      <a:pt x="17546" y="2676"/>
                      <a:pt x="17538" y="2684"/>
                      <a:pt x="17541" y="2652"/>
                    </a:cubicBezTo>
                    <a:cubicBezTo>
                      <a:pt x="17508" y="2652"/>
                      <a:pt x="17515" y="2655"/>
                      <a:pt x="17492" y="2644"/>
                    </a:cubicBezTo>
                    <a:cubicBezTo>
                      <a:pt x="17501" y="2665"/>
                      <a:pt x="17475" y="2659"/>
                      <a:pt x="17524" y="2660"/>
                    </a:cubicBezTo>
                    <a:cubicBezTo>
                      <a:pt x="17519" y="2681"/>
                      <a:pt x="17525" y="2667"/>
                      <a:pt x="17516" y="2684"/>
                    </a:cubicBezTo>
                    <a:close/>
                    <a:moveTo>
                      <a:pt x="21365" y="3438"/>
                    </a:moveTo>
                    <a:lnTo>
                      <a:pt x="21347" y="3442"/>
                    </a:lnTo>
                    <a:lnTo>
                      <a:pt x="21365" y="3438"/>
                    </a:lnTo>
                    <a:lnTo>
                      <a:pt x="21381" y="3447"/>
                    </a:lnTo>
                    <a:cubicBezTo>
                      <a:pt x="21377" y="3435"/>
                      <a:pt x="21386" y="3439"/>
                      <a:pt x="21376" y="3436"/>
                    </a:cubicBezTo>
                    <a:cubicBezTo>
                      <a:pt x="21360" y="3430"/>
                      <a:pt x="21376" y="3432"/>
                      <a:pt x="21365" y="3438"/>
                    </a:cubicBezTo>
                    <a:close/>
                    <a:moveTo>
                      <a:pt x="20393" y="4248"/>
                    </a:moveTo>
                    <a:lnTo>
                      <a:pt x="20377" y="4239"/>
                    </a:lnTo>
                    <a:lnTo>
                      <a:pt x="20393" y="4248"/>
                    </a:lnTo>
                    <a:lnTo>
                      <a:pt x="20408" y="4257"/>
                    </a:lnTo>
                    <a:lnTo>
                      <a:pt x="20393" y="4248"/>
                    </a:lnTo>
                    <a:close/>
                    <a:moveTo>
                      <a:pt x="13846" y="2457"/>
                    </a:moveTo>
                    <a:lnTo>
                      <a:pt x="13838" y="2457"/>
                    </a:lnTo>
                    <a:lnTo>
                      <a:pt x="13838" y="2449"/>
                    </a:lnTo>
                    <a:lnTo>
                      <a:pt x="13829" y="2456"/>
                    </a:lnTo>
                    <a:lnTo>
                      <a:pt x="13838" y="2457"/>
                    </a:lnTo>
                    <a:lnTo>
                      <a:pt x="13846" y="2457"/>
                    </a:lnTo>
                    <a:lnTo>
                      <a:pt x="13854" y="2457"/>
                    </a:lnTo>
                    <a:lnTo>
                      <a:pt x="13848" y="2448"/>
                    </a:lnTo>
                    <a:lnTo>
                      <a:pt x="13846" y="2457"/>
                    </a:lnTo>
                    <a:close/>
                    <a:moveTo>
                      <a:pt x="17784" y="1898"/>
                    </a:moveTo>
                    <a:lnTo>
                      <a:pt x="17776" y="1898"/>
                    </a:lnTo>
                    <a:cubicBezTo>
                      <a:pt x="17780" y="1880"/>
                      <a:pt x="17782" y="1880"/>
                      <a:pt x="17784" y="1858"/>
                    </a:cubicBezTo>
                    <a:cubicBezTo>
                      <a:pt x="17732" y="1892"/>
                      <a:pt x="17782" y="1906"/>
                      <a:pt x="17711" y="1906"/>
                    </a:cubicBezTo>
                    <a:lnTo>
                      <a:pt x="17711" y="1931"/>
                    </a:lnTo>
                    <a:cubicBezTo>
                      <a:pt x="17717" y="1931"/>
                      <a:pt x="17742" y="1928"/>
                      <a:pt x="17744" y="1929"/>
                    </a:cubicBezTo>
                    <a:lnTo>
                      <a:pt x="17824" y="1963"/>
                    </a:lnTo>
                    <a:cubicBezTo>
                      <a:pt x="17856" y="1955"/>
                      <a:pt x="17833" y="1954"/>
                      <a:pt x="17864" y="1950"/>
                    </a:cubicBezTo>
                    <a:cubicBezTo>
                      <a:pt x="17887" y="1947"/>
                      <a:pt x="17885" y="1965"/>
                      <a:pt x="17889" y="1923"/>
                    </a:cubicBezTo>
                    <a:cubicBezTo>
                      <a:pt x="17901" y="1929"/>
                      <a:pt x="17898" y="1927"/>
                      <a:pt x="17913" y="1931"/>
                    </a:cubicBezTo>
                    <a:cubicBezTo>
                      <a:pt x="17909" y="1925"/>
                      <a:pt x="17915" y="1922"/>
                      <a:pt x="17902" y="1919"/>
                    </a:cubicBezTo>
                    <a:cubicBezTo>
                      <a:pt x="17886" y="1915"/>
                      <a:pt x="17899" y="1917"/>
                      <a:pt x="17889" y="1923"/>
                    </a:cubicBezTo>
                    <a:cubicBezTo>
                      <a:pt x="17847" y="1939"/>
                      <a:pt x="17904" y="1921"/>
                      <a:pt x="17858" y="1918"/>
                    </a:cubicBezTo>
                    <a:cubicBezTo>
                      <a:pt x="17835" y="1917"/>
                      <a:pt x="17851" y="1931"/>
                      <a:pt x="17816" y="1915"/>
                    </a:cubicBezTo>
                    <a:cubicBezTo>
                      <a:pt x="17828" y="1884"/>
                      <a:pt x="17840" y="1939"/>
                      <a:pt x="17840" y="1858"/>
                    </a:cubicBezTo>
                    <a:lnTo>
                      <a:pt x="17821" y="1867"/>
                    </a:lnTo>
                    <a:cubicBezTo>
                      <a:pt x="17820" y="1867"/>
                      <a:pt x="17818" y="1868"/>
                      <a:pt x="17817" y="1868"/>
                    </a:cubicBezTo>
                    <a:cubicBezTo>
                      <a:pt x="17795" y="1878"/>
                      <a:pt x="17796" y="1880"/>
                      <a:pt x="17784" y="1898"/>
                    </a:cubicBezTo>
                    <a:close/>
                    <a:moveTo>
                      <a:pt x="17776" y="1898"/>
                    </a:moveTo>
                    <a:lnTo>
                      <a:pt x="17784" y="1898"/>
                    </a:lnTo>
                    <a:lnTo>
                      <a:pt x="17800" y="1898"/>
                    </a:lnTo>
                    <a:cubicBezTo>
                      <a:pt x="17795" y="1906"/>
                      <a:pt x="17770" y="1938"/>
                      <a:pt x="17765" y="1910"/>
                    </a:cubicBezTo>
                    <a:cubicBezTo>
                      <a:pt x="17761" y="1894"/>
                      <a:pt x="17757" y="1904"/>
                      <a:pt x="17776" y="1898"/>
                    </a:cubicBezTo>
                    <a:close/>
                    <a:moveTo>
                      <a:pt x="22572" y="1161"/>
                    </a:moveTo>
                    <a:lnTo>
                      <a:pt x="22588" y="1170"/>
                    </a:lnTo>
                    <a:lnTo>
                      <a:pt x="22572" y="1161"/>
                    </a:lnTo>
                    <a:lnTo>
                      <a:pt x="22572" y="1153"/>
                    </a:lnTo>
                    <a:lnTo>
                      <a:pt x="22562" y="1160"/>
                    </a:lnTo>
                    <a:lnTo>
                      <a:pt x="22572" y="1161"/>
                    </a:lnTo>
                    <a:close/>
                    <a:moveTo>
                      <a:pt x="17759" y="805"/>
                    </a:moveTo>
                    <a:close/>
                    <a:moveTo>
                      <a:pt x="16982" y="1453"/>
                    </a:moveTo>
                    <a:lnTo>
                      <a:pt x="16999" y="1448"/>
                    </a:lnTo>
                    <a:lnTo>
                      <a:pt x="16982" y="1453"/>
                    </a:lnTo>
                    <a:lnTo>
                      <a:pt x="16974" y="1453"/>
                    </a:lnTo>
                    <a:lnTo>
                      <a:pt x="16980" y="1462"/>
                    </a:lnTo>
                    <a:lnTo>
                      <a:pt x="16982" y="1453"/>
                    </a:lnTo>
                    <a:close/>
                    <a:moveTo>
                      <a:pt x="16001" y="5301"/>
                    </a:moveTo>
                    <a:lnTo>
                      <a:pt x="15985" y="5292"/>
                    </a:lnTo>
                    <a:lnTo>
                      <a:pt x="16001" y="5301"/>
                    </a:lnTo>
                    <a:lnTo>
                      <a:pt x="16010" y="5317"/>
                    </a:lnTo>
                    <a:cubicBezTo>
                      <a:pt x="16024" y="5310"/>
                      <a:pt x="16020" y="5311"/>
                      <a:pt x="16042" y="5309"/>
                    </a:cubicBezTo>
                    <a:cubicBezTo>
                      <a:pt x="16023" y="5283"/>
                      <a:pt x="16038" y="5293"/>
                      <a:pt x="16001" y="5301"/>
                    </a:cubicBezTo>
                    <a:close/>
                    <a:moveTo>
                      <a:pt x="14519" y="2474"/>
                    </a:moveTo>
                    <a:lnTo>
                      <a:pt x="14503" y="2464"/>
                    </a:lnTo>
                    <a:lnTo>
                      <a:pt x="14519" y="2474"/>
                    </a:lnTo>
                    <a:cubicBezTo>
                      <a:pt x="14520" y="2475"/>
                      <a:pt x="14522" y="2475"/>
                      <a:pt x="14522" y="2478"/>
                    </a:cubicBezTo>
                    <a:lnTo>
                      <a:pt x="14539" y="2494"/>
                    </a:lnTo>
                    <a:cubicBezTo>
                      <a:pt x="14541" y="2494"/>
                      <a:pt x="14543" y="2495"/>
                      <a:pt x="14545" y="2496"/>
                    </a:cubicBezTo>
                    <a:cubicBezTo>
                      <a:pt x="14555" y="2499"/>
                      <a:pt x="14557" y="2498"/>
                      <a:pt x="14567" y="2498"/>
                    </a:cubicBezTo>
                    <a:lnTo>
                      <a:pt x="14543" y="2466"/>
                    </a:lnTo>
                    <a:cubicBezTo>
                      <a:pt x="14521" y="2471"/>
                      <a:pt x="14536" y="2465"/>
                      <a:pt x="14519" y="2474"/>
                    </a:cubicBezTo>
                    <a:close/>
                    <a:moveTo>
                      <a:pt x="19461" y="3243"/>
                    </a:moveTo>
                    <a:lnTo>
                      <a:pt x="19477" y="3253"/>
                    </a:lnTo>
                    <a:lnTo>
                      <a:pt x="19461" y="3243"/>
                    </a:lnTo>
                    <a:lnTo>
                      <a:pt x="19445" y="3234"/>
                    </a:lnTo>
                    <a:lnTo>
                      <a:pt x="19445" y="3251"/>
                    </a:lnTo>
                    <a:cubicBezTo>
                      <a:pt x="19393" y="3251"/>
                      <a:pt x="19370" y="3256"/>
                      <a:pt x="19331" y="3260"/>
                    </a:cubicBezTo>
                    <a:cubicBezTo>
                      <a:pt x="19351" y="3286"/>
                      <a:pt x="19349" y="3266"/>
                      <a:pt x="19362" y="3289"/>
                    </a:cubicBezTo>
                    <a:cubicBezTo>
                      <a:pt x="19363" y="3289"/>
                      <a:pt x="19363" y="3291"/>
                      <a:pt x="19364" y="3292"/>
                    </a:cubicBezTo>
                    <a:cubicBezTo>
                      <a:pt x="19465" y="3268"/>
                      <a:pt x="19413" y="3279"/>
                      <a:pt x="19461" y="3292"/>
                    </a:cubicBezTo>
                    <a:cubicBezTo>
                      <a:pt x="19458" y="3257"/>
                      <a:pt x="19462" y="3277"/>
                      <a:pt x="19445" y="3251"/>
                    </a:cubicBezTo>
                    <a:lnTo>
                      <a:pt x="19461" y="3243"/>
                    </a:lnTo>
                    <a:close/>
                    <a:moveTo>
                      <a:pt x="14170" y="5698"/>
                    </a:moveTo>
                    <a:lnTo>
                      <a:pt x="14180" y="5683"/>
                    </a:lnTo>
                    <a:lnTo>
                      <a:pt x="14170" y="5698"/>
                    </a:lnTo>
                    <a:cubicBezTo>
                      <a:pt x="14136" y="5685"/>
                      <a:pt x="14171" y="5697"/>
                      <a:pt x="14154" y="5698"/>
                    </a:cubicBezTo>
                    <a:lnTo>
                      <a:pt x="14140" y="5697"/>
                    </a:lnTo>
                    <a:cubicBezTo>
                      <a:pt x="14056" y="5688"/>
                      <a:pt x="14162" y="5721"/>
                      <a:pt x="14034" y="5683"/>
                    </a:cubicBezTo>
                    <a:lnTo>
                      <a:pt x="14008" y="5715"/>
                    </a:lnTo>
                    <a:cubicBezTo>
                      <a:pt x="13949" y="5721"/>
                      <a:pt x="14022" y="5731"/>
                      <a:pt x="13952" y="5747"/>
                    </a:cubicBezTo>
                    <a:cubicBezTo>
                      <a:pt x="13989" y="5803"/>
                      <a:pt x="14025" y="5747"/>
                      <a:pt x="14043" y="5741"/>
                    </a:cubicBezTo>
                    <a:cubicBezTo>
                      <a:pt x="14051" y="5738"/>
                      <a:pt x="14093" y="5733"/>
                      <a:pt x="14105" y="5730"/>
                    </a:cubicBezTo>
                    <a:cubicBezTo>
                      <a:pt x="14128" y="5726"/>
                      <a:pt x="14148" y="5720"/>
                      <a:pt x="14170" y="5715"/>
                    </a:cubicBezTo>
                    <a:lnTo>
                      <a:pt x="14170" y="5698"/>
                    </a:lnTo>
                    <a:close/>
                    <a:moveTo>
                      <a:pt x="10873" y="1388"/>
                    </a:moveTo>
                    <a:lnTo>
                      <a:pt x="10890" y="1383"/>
                    </a:lnTo>
                    <a:lnTo>
                      <a:pt x="10873" y="1388"/>
                    </a:lnTo>
                    <a:cubicBezTo>
                      <a:pt x="10850" y="1383"/>
                      <a:pt x="10859" y="1384"/>
                      <a:pt x="10839" y="1383"/>
                    </a:cubicBezTo>
                    <a:cubicBezTo>
                      <a:pt x="10831" y="1382"/>
                      <a:pt x="10820" y="1380"/>
                      <a:pt x="10800" y="1380"/>
                    </a:cubicBezTo>
                    <a:lnTo>
                      <a:pt x="10800" y="1404"/>
                    </a:lnTo>
                    <a:lnTo>
                      <a:pt x="10865" y="1404"/>
                    </a:lnTo>
                    <a:lnTo>
                      <a:pt x="10873" y="1388"/>
                    </a:lnTo>
                    <a:close/>
                    <a:moveTo>
                      <a:pt x="20911" y="4272"/>
                    </a:moveTo>
                    <a:lnTo>
                      <a:pt x="20894" y="4277"/>
                    </a:lnTo>
                    <a:lnTo>
                      <a:pt x="20911" y="4272"/>
                    </a:lnTo>
                    <a:cubicBezTo>
                      <a:pt x="20926" y="4280"/>
                      <a:pt x="20921" y="4279"/>
                      <a:pt x="20943" y="4280"/>
                    </a:cubicBezTo>
                    <a:lnTo>
                      <a:pt x="20911" y="4272"/>
                    </a:lnTo>
                    <a:close/>
                    <a:moveTo>
                      <a:pt x="17662" y="2401"/>
                    </a:moveTo>
                    <a:lnTo>
                      <a:pt x="17645" y="2405"/>
                    </a:lnTo>
                    <a:lnTo>
                      <a:pt x="17662" y="2401"/>
                    </a:lnTo>
                    <a:lnTo>
                      <a:pt x="17686" y="2401"/>
                    </a:lnTo>
                    <a:lnTo>
                      <a:pt x="17686" y="2384"/>
                    </a:lnTo>
                    <a:cubicBezTo>
                      <a:pt x="17663" y="2390"/>
                      <a:pt x="17675" y="2383"/>
                      <a:pt x="17662" y="2401"/>
                    </a:cubicBezTo>
                    <a:close/>
                    <a:moveTo>
                      <a:pt x="18092" y="4985"/>
                    </a:moveTo>
                    <a:lnTo>
                      <a:pt x="18074" y="4990"/>
                    </a:lnTo>
                    <a:lnTo>
                      <a:pt x="18092" y="4985"/>
                    </a:lnTo>
                    <a:cubicBezTo>
                      <a:pt x="18123" y="4985"/>
                      <a:pt x="18111" y="4988"/>
                      <a:pt x="18132" y="4977"/>
                    </a:cubicBezTo>
                    <a:cubicBezTo>
                      <a:pt x="18115" y="4954"/>
                      <a:pt x="18127" y="4967"/>
                      <a:pt x="18100" y="4953"/>
                    </a:cubicBezTo>
                    <a:cubicBezTo>
                      <a:pt x="18098" y="4978"/>
                      <a:pt x="18100" y="4968"/>
                      <a:pt x="18092" y="4985"/>
                    </a:cubicBezTo>
                    <a:close/>
                    <a:moveTo>
                      <a:pt x="19023" y="4985"/>
                    </a:moveTo>
                    <a:lnTo>
                      <a:pt x="19039" y="4995"/>
                    </a:lnTo>
                    <a:lnTo>
                      <a:pt x="19023" y="4985"/>
                    </a:lnTo>
                    <a:lnTo>
                      <a:pt x="19032" y="4953"/>
                    </a:lnTo>
                    <a:cubicBezTo>
                      <a:pt x="19012" y="4948"/>
                      <a:pt x="19017" y="4946"/>
                      <a:pt x="19001" y="4948"/>
                    </a:cubicBezTo>
                    <a:lnTo>
                      <a:pt x="18975" y="4961"/>
                    </a:lnTo>
                    <a:cubicBezTo>
                      <a:pt x="19013" y="4970"/>
                      <a:pt x="19004" y="4965"/>
                      <a:pt x="19023" y="4985"/>
                    </a:cubicBezTo>
                    <a:close/>
                    <a:moveTo>
                      <a:pt x="14697" y="1388"/>
                    </a:moveTo>
                    <a:close/>
                    <a:moveTo>
                      <a:pt x="14592" y="5002"/>
                    </a:moveTo>
                    <a:lnTo>
                      <a:pt x="14601" y="4986"/>
                    </a:lnTo>
                    <a:lnTo>
                      <a:pt x="14592" y="5002"/>
                    </a:lnTo>
                    <a:lnTo>
                      <a:pt x="14574" y="5016"/>
                    </a:lnTo>
                    <a:cubicBezTo>
                      <a:pt x="14596" y="5012"/>
                      <a:pt x="14584" y="5021"/>
                      <a:pt x="14592" y="5002"/>
                    </a:cubicBezTo>
                    <a:close/>
                    <a:moveTo>
                      <a:pt x="15434" y="4993"/>
                    </a:moveTo>
                    <a:close/>
                    <a:moveTo>
                      <a:pt x="16771" y="1437"/>
                    </a:moveTo>
                    <a:lnTo>
                      <a:pt x="16788" y="1432"/>
                    </a:lnTo>
                    <a:lnTo>
                      <a:pt x="16771" y="1437"/>
                    </a:lnTo>
                    <a:lnTo>
                      <a:pt x="16722" y="1437"/>
                    </a:lnTo>
                    <a:cubicBezTo>
                      <a:pt x="16720" y="1435"/>
                      <a:pt x="16724" y="1424"/>
                      <a:pt x="16674" y="1420"/>
                    </a:cubicBezTo>
                    <a:cubicBezTo>
                      <a:pt x="16672" y="1422"/>
                      <a:pt x="16670" y="1422"/>
                      <a:pt x="16669" y="1424"/>
                    </a:cubicBezTo>
                    <a:cubicBezTo>
                      <a:pt x="16668" y="1429"/>
                      <a:pt x="16653" y="1429"/>
                      <a:pt x="16641" y="1477"/>
                    </a:cubicBezTo>
                    <a:cubicBezTo>
                      <a:pt x="16663" y="1477"/>
                      <a:pt x="16678" y="1478"/>
                      <a:pt x="16690" y="1469"/>
                    </a:cubicBezTo>
                    <a:cubicBezTo>
                      <a:pt x="16711" y="1454"/>
                      <a:pt x="16687" y="1470"/>
                      <a:pt x="16703" y="1450"/>
                    </a:cubicBezTo>
                    <a:cubicBezTo>
                      <a:pt x="16716" y="1436"/>
                      <a:pt x="16703" y="1443"/>
                      <a:pt x="16722" y="1437"/>
                    </a:cubicBezTo>
                    <a:lnTo>
                      <a:pt x="16722" y="1485"/>
                    </a:lnTo>
                    <a:lnTo>
                      <a:pt x="16771" y="1437"/>
                    </a:lnTo>
                    <a:close/>
                    <a:moveTo>
                      <a:pt x="15337" y="5002"/>
                    </a:moveTo>
                    <a:lnTo>
                      <a:pt x="15341" y="5019"/>
                    </a:lnTo>
                    <a:lnTo>
                      <a:pt x="15337" y="5002"/>
                    </a:lnTo>
                    <a:lnTo>
                      <a:pt x="15346" y="4986"/>
                    </a:lnTo>
                    <a:lnTo>
                      <a:pt x="15329" y="4985"/>
                    </a:lnTo>
                    <a:cubicBezTo>
                      <a:pt x="15324" y="4966"/>
                      <a:pt x="15332" y="4974"/>
                      <a:pt x="15313" y="4969"/>
                    </a:cubicBezTo>
                    <a:lnTo>
                      <a:pt x="15329" y="4985"/>
                    </a:lnTo>
                    <a:lnTo>
                      <a:pt x="15337" y="5002"/>
                    </a:lnTo>
                    <a:close/>
                    <a:moveTo>
                      <a:pt x="16957" y="2360"/>
                    </a:moveTo>
                    <a:lnTo>
                      <a:pt x="16953" y="2343"/>
                    </a:lnTo>
                    <a:lnTo>
                      <a:pt x="16957" y="2360"/>
                    </a:lnTo>
                    <a:cubicBezTo>
                      <a:pt x="16946" y="2368"/>
                      <a:pt x="16974" y="2368"/>
                      <a:pt x="16933" y="2368"/>
                    </a:cubicBezTo>
                    <a:lnTo>
                      <a:pt x="16933" y="2376"/>
                    </a:lnTo>
                    <a:cubicBezTo>
                      <a:pt x="16992" y="2376"/>
                      <a:pt x="16999" y="2398"/>
                      <a:pt x="17014" y="2360"/>
                    </a:cubicBezTo>
                    <a:lnTo>
                      <a:pt x="17038" y="2376"/>
                    </a:lnTo>
                    <a:cubicBezTo>
                      <a:pt x="17029" y="2355"/>
                      <a:pt x="17033" y="2361"/>
                      <a:pt x="17038" y="2336"/>
                    </a:cubicBezTo>
                    <a:cubicBezTo>
                      <a:pt x="16987" y="2348"/>
                      <a:pt x="17025" y="2355"/>
                      <a:pt x="16981" y="2358"/>
                    </a:cubicBezTo>
                    <a:cubicBezTo>
                      <a:pt x="16961" y="2359"/>
                      <a:pt x="16990" y="2353"/>
                      <a:pt x="16957" y="2360"/>
                    </a:cubicBezTo>
                    <a:close/>
                    <a:moveTo>
                      <a:pt x="49" y="2320"/>
                    </a:moveTo>
                    <a:lnTo>
                      <a:pt x="41" y="2312"/>
                    </a:lnTo>
                    <a:lnTo>
                      <a:pt x="41" y="2303"/>
                    </a:lnTo>
                    <a:lnTo>
                      <a:pt x="31" y="2310"/>
                    </a:lnTo>
                    <a:lnTo>
                      <a:pt x="41" y="2312"/>
                    </a:lnTo>
                    <a:lnTo>
                      <a:pt x="49" y="2320"/>
                    </a:lnTo>
                    <a:cubicBezTo>
                      <a:pt x="63" y="2341"/>
                      <a:pt x="53" y="2336"/>
                      <a:pt x="81" y="2344"/>
                    </a:cubicBezTo>
                    <a:cubicBezTo>
                      <a:pt x="89" y="2372"/>
                      <a:pt x="85" y="2369"/>
                      <a:pt x="113" y="2376"/>
                    </a:cubicBezTo>
                    <a:cubicBezTo>
                      <a:pt x="104" y="2343"/>
                      <a:pt x="110" y="2359"/>
                      <a:pt x="81" y="2344"/>
                    </a:cubicBezTo>
                    <a:cubicBezTo>
                      <a:pt x="67" y="2323"/>
                      <a:pt x="77" y="2327"/>
                      <a:pt x="49" y="2320"/>
                    </a:cubicBezTo>
                    <a:close/>
                    <a:moveTo>
                      <a:pt x="17776" y="2312"/>
                    </a:moveTo>
                    <a:lnTo>
                      <a:pt x="17793" y="2307"/>
                    </a:lnTo>
                    <a:lnTo>
                      <a:pt x="17776" y="2312"/>
                    </a:lnTo>
                    <a:lnTo>
                      <a:pt x="17744" y="2302"/>
                    </a:lnTo>
                    <a:lnTo>
                      <a:pt x="17743" y="2320"/>
                    </a:lnTo>
                    <a:cubicBezTo>
                      <a:pt x="17748" y="2320"/>
                      <a:pt x="17756" y="2320"/>
                      <a:pt x="17759" y="2319"/>
                    </a:cubicBezTo>
                    <a:cubicBezTo>
                      <a:pt x="17773" y="2315"/>
                      <a:pt x="17768" y="2316"/>
                      <a:pt x="17776" y="2312"/>
                    </a:cubicBezTo>
                    <a:close/>
                    <a:moveTo>
                      <a:pt x="16625" y="2214"/>
                    </a:moveTo>
                    <a:lnTo>
                      <a:pt x="16617" y="2214"/>
                    </a:lnTo>
                    <a:lnTo>
                      <a:pt x="16593" y="2214"/>
                    </a:lnTo>
                    <a:cubicBezTo>
                      <a:pt x="16608" y="2237"/>
                      <a:pt x="16607" y="2226"/>
                      <a:pt x="16601" y="2255"/>
                    </a:cubicBezTo>
                    <a:cubicBezTo>
                      <a:pt x="16619" y="2251"/>
                      <a:pt x="16619" y="2247"/>
                      <a:pt x="16641" y="2247"/>
                    </a:cubicBezTo>
                    <a:lnTo>
                      <a:pt x="16617" y="2214"/>
                    </a:lnTo>
                    <a:lnTo>
                      <a:pt x="16625" y="2214"/>
                    </a:lnTo>
                    <a:cubicBezTo>
                      <a:pt x="16637" y="2232"/>
                      <a:pt x="16626" y="2225"/>
                      <a:pt x="16649" y="2231"/>
                    </a:cubicBezTo>
                    <a:cubicBezTo>
                      <a:pt x="16637" y="2213"/>
                      <a:pt x="16648" y="2220"/>
                      <a:pt x="16625" y="2214"/>
                    </a:cubicBezTo>
                    <a:close/>
                    <a:moveTo>
                      <a:pt x="21737" y="3940"/>
                    </a:moveTo>
                    <a:lnTo>
                      <a:pt x="21729" y="3948"/>
                    </a:lnTo>
                    <a:cubicBezTo>
                      <a:pt x="21685" y="3949"/>
                      <a:pt x="21711" y="3951"/>
                      <a:pt x="21683" y="3959"/>
                    </a:cubicBezTo>
                    <a:cubicBezTo>
                      <a:pt x="21657" y="3967"/>
                      <a:pt x="21661" y="3959"/>
                      <a:pt x="21632" y="3956"/>
                    </a:cubicBezTo>
                    <a:cubicBezTo>
                      <a:pt x="21635" y="3968"/>
                      <a:pt x="21662" y="3990"/>
                      <a:pt x="21584" y="3997"/>
                    </a:cubicBezTo>
                    <a:lnTo>
                      <a:pt x="21584" y="4037"/>
                    </a:lnTo>
                    <a:cubicBezTo>
                      <a:pt x="21621" y="4027"/>
                      <a:pt x="21595" y="4023"/>
                      <a:pt x="21629" y="4016"/>
                    </a:cubicBezTo>
                    <a:cubicBezTo>
                      <a:pt x="21634" y="4015"/>
                      <a:pt x="21624" y="4023"/>
                      <a:pt x="21648" y="4013"/>
                    </a:cubicBezTo>
                    <a:lnTo>
                      <a:pt x="21652" y="4023"/>
                    </a:lnTo>
                    <a:cubicBezTo>
                      <a:pt x="21658" y="4032"/>
                      <a:pt x="21642" y="4021"/>
                      <a:pt x="21665" y="4037"/>
                    </a:cubicBezTo>
                    <a:cubicBezTo>
                      <a:pt x="21667" y="4012"/>
                      <a:pt x="21664" y="4022"/>
                      <a:pt x="21673" y="4005"/>
                    </a:cubicBezTo>
                    <a:cubicBezTo>
                      <a:pt x="21689" y="4014"/>
                      <a:pt x="21692" y="4016"/>
                      <a:pt x="21713" y="4021"/>
                    </a:cubicBezTo>
                    <a:cubicBezTo>
                      <a:pt x="21729" y="4010"/>
                      <a:pt x="21736" y="4006"/>
                      <a:pt x="21754" y="3997"/>
                    </a:cubicBezTo>
                    <a:cubicBezTo>
                      <a:pt x="21736" y="3970"/>
                      <a:pt x="21732" y="3986"/>
                      <a:pt x="21729" y="3948"/>
                    </a:cubicBezTo>
                    <a:lnTo>
                      <a:pt x="21737" y="3940"/>
                    </a:lnTo>
                    <a:cubicBezTo>
                      <a:pt x="21749" y="3947"/>
                      <a:pt x="21746" y="3944"/>
                      <a:pt x="21762" y="3948"/>
                    </a:cubicBezTo>
                    <a:cubicBezTo>
                      <a:pt x="21759" y="3917"/>
                      <a:pt x="21754" y="3927"/>
                      <a:pt x="21754" y="3892"/>
                    </a:cubicBezTo>
                    <a:cubicBezTo>
                      <a:pt x="21709" y="3892"/>
                      <a:pt x="21691" y="3902"/>
                      <a:pt x="21657" y="3900"/>
                    </a:cubicBezTo>
                    <a:cubicBezTo>
                      <a:pt x="21626" y="3898"/>
                      <a:pt x="21597" y="3882"/>
                      <a:pt x="21567" y="3875"/>
                    </a:cubicBezTo>
                    <a:cubicBezTo>
                      <a:pt x="21563" y="3926"/>
                      <a:pt x="21547" y="3894"/>
                      <a:pt x="21535" y="3940"/>
                    </a:cubicBezTo>
                    <a:cubicBezTo>
                      <a:pt x="21566" y="3947"/>
                      <a:pt x="21550" y="3945"/>
                      <a:pt x="21585" y="3946"/>
                    </a:cubicBezTo>
                    <a:lnTo>
                      <a:pt x="21596" y="3946"/>
                    </a:lnTo>
                    <a:cubicBezTo>
                      <a:pt x="21598" y="3946"/>
                      <a:pt x="21600" y="3947"/>
                      <a:pt x="21602" y="3947"/>
                    </a:cubicBezTo>
                    <a:lnTo>
                      <a:pt x="21638" y="3947"/>
                    </a:lnTo>
                    <a:cubicBezTo>
                      <a:pt x="21641" y="3947"/>
                      <a:pt x="21661" y="3942"/>
                      <a:pt x="21665" y="3941"/>
                    </a:cubicBezTo>
                    <a:cubicBezTo>
                      <a:pt x="21682" y="3933"/>
                      <a:pt x="21672" y="3938"/>
                      <a:pt x="21684" y="3927"/>
                    </a:cubicBezTo>
                    <a:cubicBezTo>
                      <a:pt x="21710" y="3902"/>
                      <a:pt x="21686" y="3908"/>
                      <a:pt x="21737" y="3908"/>
                    </a:cubicBezTo>
                    <a:cubicBezTo>
                      <a:pt x="21732" y="3934"/>
                      <a:pt x="21729" y="3920"/>
                      <a:pt x="21737" y="3940"/>
                    </a:cubicBezTo>
                    <a:close/>
                    <a:moveTo>
                      <a:pt x="15815" y="2166"/>
                    </a:moveTo>
                    <a:lnTo>
                      <a:pt x="15832" y="2161"/>
                    </a:lnTo>
                    <a:lnTo>
                      <a:pt x="15815" y="2166"/>
                    </a:lnTo>
                    <a:lnTo>
                      <a:pt x="15766" y="2166"/>
                    </a:lnTo>
                    <a:cubicBezTo>
                      <a:pt x="15773" y="2189"/>
                      <a:pt x="15771" y="2196"/>
                      <a:pt x="15800" y="2176"/>
                    </a:cubicBezTo>
                    <a:lnTo>
                      <a:pt x="15815" y="2166"/>
                    </a:lnTo>
                    <a:close/>
                    <a:moveTo>
                      <a:pt x="19785" y="2619"/>
                    </a:moveTo>
                    <a:lnTo>
                      <a:pt x="19776" y="2635"/>
                    </a:lnTo>
                    <a:lnTo>
                      <a:pt x="19785" y="2619"/>
                    </a:lnTo>
                    <a:lnTo>
                      <a:pt x="19793" y="2619"/>
                    </a:lnTo>
                    <a:lnTo>
                      <a:pt x="19786" y="2610"/>
                    </a:lnTo>
                    <a:lnTo>
                      <a:pt x="19785" y="2619"/>
                    </a:lnTo>
                    <a:close/>
                    <a:moveTo>
                      <a:pt x="19177" y="1647"/>
                    </a:moveTo>
                    <a:cubicBezTo>
                      <a:pt x="19177" y="1648"/>
                      <a:pt x="19177" y="1649"/>
                      <a:pt x="19177" y="1649"/>
                    </a:cubicBezTo>
                    <a:lnTo>
                      <a:pt x="19177" y="1647"/>
                    </a:lnTo>
                    <a:close/>
                    <a:moveTo>
                      <a:pt x="19509" y="1696"/>
                    </a:moveTo>
                    <a:cubicBezTo>
                      <a:pt x="19509" y="1696"/>
                      <a:pt x="19509" y="1697"/>
                      <a:pt x="19509" y="1698"/>
                    </a:cubicBezTo>
                    <a:lnTo>
                      <a:pt x="19509" y="1696"/>
                    </a:lnTo>
                    <a:close/>
                    <a:moveTo>
                      <a:pt x="15126" y="1412"/>
                    </a:moveTo>
                    <a:cubicBezTo>
                      <a:pt x="15127" y="1413"/>
                      <a:pt x="15129" y="1409"/>
                      <a:pt x="15129" y="1410"/>
                    </a:cubicBezTo>
                    <a:cubicBezTo>
                      <a:pt x="15129" y="1410"/>
                      <a:pt x="15130" y="1409"/>
                      <a:pt x="15130" y="1409"/>
                    </a:cubicBezTo>
                    <a:lnTo>
                      <a:pt x="15126" y="1412"/>
                    </a:lnTo>
                    <a:close/>
                    <a:moveTo>
                      <a:pt x="17824" y="1761"/>
                    </a:moveTo>
                    <a:lnTo>
                      <a:pt x="17827" y="1758"/>
                    </a:lnTo>
                    <a:cubicBezTo>
                      <a:pt x="17826" y="1758"/>
                      <a:pt x="17823" y="1760"/>
                      <a:pt x="17824" y="1761"/>
                    </a:cubicBezTo>
                    <a:close/>
                    <a:moveTo>
                      <a:pt x="17897" y="2700"/>
                    </a:moveTo>
                    <a:lnTo>
                      <a:pt x="17900" y="2698"/>
                    </a:lnTo>
                    <a:cubicBezTo>
                      <a:pt x="17899" y="2698"/>
                      <a:pt x="17896" y="2700"/>
                      <a:pt x="17897" y="2700"/>
                    </a:cubicBezTo>
                    <a:close/>
                    <a:moveTo>
                      <a:pt x="21357" y="5099"/>
                    </a:moveTo>
                    <a:lnTo>
                      <a:pt x="21359" y="5096"/>
                    </a:lnTo>
                    <a:cubicBezTo>
                      <a:pt x="21359" y="5096"/>
                      <a:pt x="21356" y="5098"/>
                      <a:pt x="21357" y="5099"/>
                    </a:cubicBezTo>
                    <a:close/>
                    <a:moveTo>
                      <a:pt x="15353" y="2530"/>
                    </a:moveTo>
                    <a:lnTo>
                      <a:pt x="15356" y="2528"/>
                    </a:lnTo>
                    <a:cubicBezTo>
                      <a:pt x="15355" y="2528"/>
                      <a:pt x="15352" y="2530"/>
                      <a:pt x="15353" y="2530"/>
                    </a:cubicBezTo>
                    <a:close/>
                    <a:moveTo>
                      <a:pt x="19412" y="4078"/>
                    </a:moveTo>
                    <a:lnTo>
                      <a:pt x="19415" y="4075"/>
                    </a:lnTo>
                    <a:cubicBezTo>
                      <a:pt x="19414" y="4076"/>
                      <a:pt x="19411" y="4077"/>
                      <a:pt x="19412" y="4078"/>
                    </a:cubicBezTo>
                    <a:close/>
                    <a:moveTo>
                      <a:pt x="284" y="2490"/>
                    </a:moveTo>
                    <a:lnTo>
                      <a:pt x="286" y="2487"/>
                    </a:lnTo>
                    <a:cubicBezTo>
                      <a:pt x="286" y="2488"/>
                      <a:pt x="283" y="2489"/>
                      <a:pt x="284" y="2490"/>
                    </a:cubicBezTo>
                    <a:close/>
                    <a:moveTo>
                      <a:pt x="16625" y="2125"/>
                    </a:moveTo>
                    <a:lnTo>
                      <a:pt x="16628" y="2123"/>
                    </a:lnTo>
                    <a:cubicBezTo>
                      <a:pt x="16627" y="2123"/>
                      <a:pt x="16624" y="2124"/>
                      <a:pt x="16625" y="2125"/>
                    </a:cubicBezTo>
                    <a:close/>
                    <a:moveTo>
                      <a:pt x="20790" y="3251"/>
                    </a:moveTo>
                    <a:lnTo>
                      <a:pt x="20792" y="3249"/>
                    </a:lnTo>
                    <a:cubicBezTo>
                      <a:pt x="20792" y="3249"/>
                      <a:pt x="20789" y="3251"/>
                      <a:pt x="20790" y="3251"/>
                    </a:cubicBezTo>
                    <a:close/>
                    <a:moveTo>
                      <a:pt x="21357" y="5504"/>
                    </a:moveTo>
                    <a:lnTo>
                      <a:pt x="21359" y="5501"/>
                    </a:lnTo>
                    <a:cubicBezTo>
                      <a:pt x="21359" y="5502"/>
                      <a:pt x="21356" y="5503"/>
                      <a:pt x="21357" y="5504"/>
                    </a:cubicBezTo>
                    <a:close/>
                    <a:moveTo>
                      <a:pt x="21673" y="1015"/>
                    </a:moveTo>
                    <a:lnTo>
                      <a:pt x="21675" y="1013"/>
                    </a:lnTo>
                    <a:cubicBezTo>
                      <a:pt x="21675" y="1013"/>
                      <a:pt x="21672" y="1014"/>
                      <a:pt x="21673" y="1015"/>
                    </a:cubicBezTo>
                    <a:close/>
                    <a:moveTo>
                      <a:pt x="19590" y="4969"/>
                    </a:moveTo>
                    <a:lnTo>
                      <a:pt x="19593" y="4967"/>
                    </a:lnTo>
                    <a:cubicBezTo>
                      <a:pt x="19593" y="4967"/>
                      <a:pt x="19590" y="4968"/>
                      <a:pt x="19590" y="4969"/>
                    </a:cubicBezTo>
                    <a:close/>
                    <a:moveTo>
                      <a:pt x="17508" y="1777"/>
                    </a:moveTo>
                    <a:lnTo>
                      <a:pt x="17511" y="1774"/>
                    </a:lnTo>
                    <a:cubicBezTo>
                      <a:pt x="17511" y="1775"/>
                      <a:pt x="17507" y="1776"/>
                      <a:pt x="17508" y="1777"/>
                    </a:cubicBezTo>
                    <a:close/>
                    <a:moveTo>
                      <a:pt x="20190" y="4750"/>
                    </a:moveTo>
                    <a:lnTo>
                      <a:pt x="20192" y="4748"/>
                    </a:lnTo>
                    <a:cubicBezTo>
                      <a:pt x="20192" y="4748"/>
                      <a:pt x="20189" y="4750"/>
                      <a:pt x="20190" y="4750"/>
                    </a:cubicBezTo>
                    <a:close/>
                    <a:moveTo>
                      <a:pt x="19590" y="1712"/>
                    </a:moveTo>
                    <a:lnTo>
                      <a:pt x="19593" y="1710"/>
                    </a:lnTo>
                    <a:cubicBezTo>
                      <a:pt x="19593" y="1710"/>
                      <a:pt x="19590" y="1711"/>
                      <a:pt x="19590" y="1712"/>
                    </a:cubicBezTo>
                    <a:close/>
                    <a:moveTo>
                      <a:pt x="22766" y="1023"/>
                    </a:moveTo>
                    <a:lnTo>
                      <a:pt x="22769" y="1021"/>
                    </a:lnTo>
                    <a:cubicBezTo>
                      <a:pt x="22769" y="1021"/>
                      <a:pt x="22766" y="1023"/>
                      <a:pt x="22766" y="1023"/>
                    </a:cubicBezTo>
                    <a:close/>
                    <a:moveTo>
                      <a:pt x="17897" y="2790"/>
                    </a:moveTo>
                    <a:lnTo>
                      <a:pt x="17900" y="2787"/>
                    </a:lnTo>
                    <a:cubicBezTo>
                      <a:pt x="17899" y="2787"/>
                      <a:pt x="17896" y="2789"/>
                      <a:pt x="17897" y="2790"/>
                    </a:cubicBezTo>
                    <a:close/>
                    <a:moveTo>
                      <a:pt x="20401" y="2733"/>
                    </a:moveTo>
                    <a:lnTo>
                      <a:pt x="20403" y="2730"/>
                    </a:lnTo>
                    <a:cubicBezTo>
                      <a:pt x="20403" y="2731"/>
                      <a:pt x="20400" y="2732"/>
                      <a:pt x="20401" y="2733"/>
                    </a:cubicBezTo>
                    <a:close/>
                    <a:moveTo>
                      <a:pt x="21851" y="4605"/>
                    </a:moveTo>
                    <a:lnTo>
                      <a:pt x="21853" y="4602"/>
                    </a:lnTo>
                    <a:cubicBezTo>
                      <a:pt x="21853" y="4602"/>
                      <a:pt x="21850" y="4604"/>
                      <a:pt x="21851" y="4605"/>
                    </a:cubicBezTo>
                    <a:close/>
                    <a:moveTo>
                      <a:pt x="19096" y="2101"/>
                    </a:moveTo>
                    <a:lnTo>
                      <a:pt x="19099" y="2098"/>
                    </a:lnTo>
                    <a:cubicBezTo>
                      <a:pt x="19098" y="2099"/>
                      <a:pt x="19095" y="2100"/>
                      <a:pt x="19096" y="2101"/>
                    </a:cubicBezTo>
                    <a:close/>
                    <a:moveTo>
                      <a:pt x="15353" y="2255"/>
                    </a:moveTo>
                    <a:lnTo>
                      <a:pt x="15356" y="2252"/>
                    </a:lnTo>
                    <a:cubicBezTo>
                      <a:pt x="15355" y="2253"/>
                      <a:pt x="15352" y="2254"/>
                      <a:pt x="15353" y="2255"/>
                    </a:cubicBezTo>
                    <a:close/>
                    <a:moveTo>
                      <a:pt x="19096" y="3729"/>
                    </a:moveTo>
                    <a:lnTo>
                      <a:pt x="19099" y="3727"/>
                    </a:lnTo>
                    <a:cubicBezTo>
                      <a:pt x="19098" y="3727"/>
                      <a:pt x="19095" y="3729"/>
                      <a:pt x="19096" y="3729"/>
                    </a:cubicBezTo>
                    <a:close/>
                    <a:moveTo>
                      <a:pt x="21851" y="4021"/>
                    </a:moveTo>
                    <a:lnTo>
                      <a:pt x="21853" y="4019"/>
                    </a:lnTo>
                    <a:cubicBezTo>
                      <a:pt x="21853" y="4019"/>
                      <a:pt x="21850" y="4020"/>
                      <a:pt x="21851" y="4021"/>
                    </a:cubicBezTo>
                    <a:close/>
                    <a:moveTo>
                      <a:pt x="19590" y="5585"/>
                    </a:moveTo>
                    <a:lnTo>
                      <a:pt x="19593" y="5582"/>
                    </a:lnTo>
                    <a:cubicBezTo>
                      <a:pt x="19593" y="5583"/>
                      <a:pt x="19590" y="5584"/>
                      <a:pt x="19590" y="5585"/>
                    </a:cubicBezTo>
                    <a:close/>
                    <a:moveTo>
                      <a:pt x="19307" y="5512"/>
                    </a:moveTo>
                    <a:lnTo>
                      <a:pt x="19309" y="5510"/>
                    </a:lnTo>
                    <a:cubicBezTo>
                      <a:pt x="19309" y="5510"/>
                      <a:pt x="19306" y="5511"/>
                      <a:pt x="19307" y="5512"/>
                    </a:cubicBezTo>
                    <a:close/>
                    <a:moveTo>
                      <a:pt x="18286" y="2644"/>
                    </a:moveTo>
                    <a:lnTo>
                      <a:pt x="18288" y="2641"/>
                    </a:lnTo>
                    <a:cubicBezTo>
                      <a:pt x="18288" y="2642"/>
                      <a:pt x="18285" y="2643"/>
                      <a:pt x="18286" y="2644"/>
                    </a:cubicBezTo>
                    <a:close/>
                    <a:moveTo>
                      <a:pt x="5363" y="6671"/>
                    </a:moveTo>
                    <a:lnTo>
                      <a:pt x="5366" y="6668"/>
                    </a:lnTo>
                    <a:cubicBezTo>
                      <a:pt x="5366" y="6668"/>
                      <a:pt x="5363" y="6670"/>
                      <a:pt x="5363" y="6671"/>
                    </a:cubicBezTo>
                    <a:close/>
                    <a:moveTo>
                      <a:pt x="19623" y="5285"/>
                    </a:moveTo>
                    <a:lnTo>
                      <a:pt x="19625" y="5283"/>
                    </a:lnTo>
                    <a:cubicBezTo>
                      <a:pt x="19625" y="5283"/>
                      <a:pt x="19622" y="5284"/>
                      <a:pt x="19623" y="5285"/>
                    </a:cubicBezTo>
                    <a:close/>
                    <a:moveTo>
                      <a:pt x="17646" y="2449"/>
                    </a:moveTo>
                    <a:lnTo>
                      <a:pt x="17648" y="2447"/>
                    </a:lnTo>
                    <a:cubicBezTo>
                      <a:pt x="17648" y="2447"/>
                      <a:pt x="17645" y="2449"/>
                      <a:pt x="17646" y="2449"/>
                    </a:cubicBezTo>
                    <a:close/>
                    <a:moveTo>
                      <a:pt x="8256" y="1655"/>
                    </a:moveTo>
                    <a:lnTo>
                      <a:pt x="8258" y="1653"/>
                    </a:lnTo>
                    <a:cubicBezTo>
                      <a:pt x="8258" y="1653"/>
                      <a:pt x="8255" y="1654"/>
                      <a:pt x="8256" y="1655"/>
                    </a:cubicBezTo>
                    <a:close/>
                    <a:moveTo>
                      <a:pt x="20927" y="3681"/>
                    </a:moveTo>
                    <a:lnTo>
                      <a:pt x="20930" y="3678"/>
                    </a:lnTo>
                    <a:cubicBezTo>
                      <a:pt x="20930" y="3679"/>
                      <a:pt x="20926" y="3680"/>
                      <a:pt x="20927" y="3681"/>
                    </a:cubicBezTo>
                    <a:close/>
                    <a:moveTo>
                      <a:pt x="10832" y="1696"/>
                    </a:moveTo>
                    <a:lnTo>
                      <a:pt x="10835" y="1693"/>
                    </a:lnTo>
                    <a:cubicBezTo>
                      <a:pt x="10835" y="1694"/>
                      <a:pt x="10831" y="1695"/>
                      <a:pt x="10832" y="1696"/>
                    </a:cubicBezTo>
                    <a:close/>
                    <a:moveTo>
                      <a:pt x="20117" y="1947"/>
                    </a:moveTo>
                    <a:lnTo>
                      <a:pt x="20119" y="1945"/>
                    </a:lnTo>
                    <a:cubicBezTo>
                      <a:pt x="20119" y="1945"/>
                      <a:pt x="20116" y="1946"/>
                      <a:pt x="20117" y="1947"/>
                    </a:cubicBezTo>
                    <a:close/>
                    <a:moveTo>
                      <a:pt x="17614" y="5220"/>
                    </a:moveTo>
                    <a:lnTo>
                      <a:pt x="17616" y="5218"/>
                    </a:lnTo>
                    <a:cubicBezTo>
                      <a:pt x="17616" y="5218"/>
                      <a:pt x="17613" y="5219"/>
                      <a:pt x="17614" y="5220"/>
                    </a:cubicBezTo>
                    <a:close/>
                    <a:moveTo>
                      <a:pt x="9917" y="1607"/>
                    </a:moveTo>
                    <a:lnTo>
                      <a:pt x="9919" y="1604"/>
                    </a:lnTo>
                    <a:cubicBezTo>
                      <a:pt x="9919" y="1604"/>
                      <a:pt x="9916" y="1606"/>
                      <a:pt x="9917" y="1607"/>
                    </a:cubicBezTo>
                    <a:close/>
                    <a:moveTo>
                      <a:pt x="21810" y="4605"/>
                    </a:moveTo>
                    <a:lnTo>
                      <a:pt x="21813" y="4602"/>
                    </a:lnTo>
                    <a:cubicBezTo>
                      <a:pt x="21813" y="4602"/>
                      <a:pt x="21810" y="4604"/>
                      <a:pt x="21810" y="4605"/>
                    </a:cubicBezTo>
                    <a:close/>
                    <a:moveTo>
                      <a:pt x="14964" y="2482"/>
                    </a:moveTo>
                    <a:lnTo>
                      <a:pt x="14967" y="2479"/>
                    </a:lnTo>
                    <a:cubicBezTo>
                      <a:pt x="14966" y="2479"/>
                      <a:pt x="14963" y="2481"/>
                      <a:pt x="14964" y="2482"/>
                    </a:cubicBezTo>
                    <a:close/>
                    <a:moveTo>
                      <a:pt x="20822" y="4564"/>
                    </a:moveTo>
                    <a:lnTo>
                      <a:pt x="20824" y="4562"/>
                    </a:lnTo>
                    <a:cubicBezTo>
                      <a:pt x="20824" y="4562"/>
                      <a:pt x="20821" y="4563"/>
                      <a:pt x="20822" y="4564"/>
                    </a:cubicBezTo>
                    <a:close/>
                    <a:moveTo>
                      <a:pt x="19129" y="5172"/>
                    </a:moveTo>
                    <a:lnTo>
                      <a:pt x="19131" y="5169"/>
                    </a:lnTo>
                    <a:cubicBezTo>
                      <a:pt x="19131" y="5169"/>
                      <a:pt x="19128" y="5171"/>
                      <a:pt x="19129" y="5172"/>
                    </a:cubicBezTo>
                    <a:close/>
                    <a:moveTo>
                      <a:pt x="20222" y="4880"/>
                    </a:moveTo>
                    <a:lnTo>
                      <a:pt x="20225" y="4878"/>
                    </a:lnTo>
                    <a:cubicBezTo>
                      <a:pt x="20225" y="4878"/>
                      <a:pt x="20222" y="4879"/>
                      <a:pt x="20222" y="4880"/>
                    </a:cubicBezTo>
                    <a:close/>
                    <a:moveTo>
                      <a:pt x="19769" y="2530"/>
                    </a:moveTo>
                    <a:lnTo>
                      <a:pt x="19771" y="2528"/>
                    </a:lnTo>
                    <a:cubicBezTo>
                      <a:pt x="19771" y="2528"/>
                      <a:pt x="19768" y="2530"/>
                      <a:pt x="19769" y="2530"/>
                    </a:cubicBezTo>
                    <a:close/>
                    <a:moveTo>
                      <a:pt x="20652" y="4313"/>
                    </a:moveTo>
                    <a:lnTo>
                      <a:pt x="20654" y="4310"/>
                    </a:lnTo>
                    <a:cubicBezTo>
                      <a:pt x="20654" y="4311"/>
                      <a:pt x="20651" y="4312"/>
                      <a:pt x="20652" y="4313"/>
                    </a:cubicBezTo>
                    <a:close/>
                    <a:moveTo>
                      <a:pt x="14122" y="2466"/>
                    </a:moveTo>
                    <a:lnTo>
                      <a:pt x="14124" y="2463"/>
                    </a:lnTo>
                    <a:cubicBezTo>
                      <a:pt x="14124" y="2463"/>
                      <a:pt x="14121" y="2465"/>
                      <a:pt x="14122" y="2466"/>
                    </a:cubicBezTo>
                    <a:close/>
                    <a:moveTo>
                      <a:pt x="16204" y="2587"/>
                    </a:moveTo>
                    <a:lnTo>
                      <a:pt x="16206" y="2585"/>
                    </a:lnTo>
                    <a:cubicBezTo>
                      <a:pt x="16206" y="2585"/>
                      <a:pt x="16203" y="2586"/>
                      <a:pt x="16204" y="2587"/>
                    </a:cubicBezTo>
                    <a:close/>
                    <a:moveTo>
                      <a:pt x="9568" y="1420"/>
                    </a:moveTo>
                    <a:lnTo>
                      <a:pt x="9571" y="1418"/>
                    </a:lnTo>
                    <a:cubicBezTo>
                      <a:pt x="9571" y="1418"/>
                      <a:pt x="9568" y="1420"/>
                      <a:pt x="9568" y="1420"/>
                    </a:cubicBezTo>
                    <a:close/>
                    <a:moveTo>
                      <a:pt x="12534" y="1380"/>
                    </a:moveTo>
                    <a:lnTo>
                      <a:pt x="12536" y="1377"/>
                    </a:lnTo>
                    <a:cubicBezTo>
                      <a:pt x="12536" y="1378"/>
                      <a:pt x="12533" y="1379"/>
                      <a:pt x="12534" y="1380"/>
                    </a:cubicBezTo>
                    <a:close/>
                    <a:moveTo>
                      <a:pt x="22134" y="3503"/>
                    </a:moveTo>
                    <a:lnTo>
                      <a:pt x="22137" y="3500"/>
                    </a:lnTo>
                    <a:cubicBezTo>
                      <a:pt x="22137" y="3500"/>
                      <a:pt x="22134" y="3502"/>
                      <a:pt x="22134" y="3503"/>
                    </a:cubicBezTo>
                    <a:close/>
                    <a:moveTo>
                      <a:pt x="20158" y="2004"/>
                    </a:moveTo>
                    <a:lnTo>
                      <a:pt x="20160" y="2001"/>
                    </a:lnTo>
                    <a:cubicBezTo>
                      <a:pt x="20160" y="2001"/>
                      <a:pt x="20157" y="2003"/>
                      <a:pt x="20158" y="2004"/>
                    </a:cubicBezTo>
                    <a:close/>
                    <a:moveTo>
                      <a:pt x="17508" y="2368"/>
                    </a:moveTo>
                    <a:lnTo>
                      <a:pt x="17511" y="2366"/>
                    </a:lnTo>
                    <a:cubicBezTo>
                      <a:pt x="17511" y="2366"/>
                      <a:pt x="17507" y="2367"/>
                      <a:pt x="17508" y="2368"/>
                    </a:cubicBezTo>
                    <a:close/>
                    <a:moveTo>
                      <a:pt x="17119" y="2514"/>
                    </a:moveTo>
                    <a:lnTo>
                      <a:pt x="17122" y="2512"/>
                    </a:lnTo>
                    <a:cubicBezTo>
                      <a:pt x="17122" y="2512"/>
                      <a:pt x="17119" y="2513"/>
                      <a:pt x="17119" y="2514"/>
                    </a:cubicBezTo>
                    <a:close/>
                    <a:moveTo>
                      <a:pt x="5153" y="6687"/>
                    </a:moveTo>
                    <a:lnTo>
                      <a:pt x="5155" y="6684"/>
                    </a:lnTo>
                    <a:cubicBezTo>
                      <a:pt x="5155" y="6685"/>
                      <a:pt x="5152" y="6686"/>
                      <a:pt x="5153" y="6687"/>
                    </a:cubicBezTo>
                    <a:close/>
                    <a:moveTo>
                      <a:pt x="17119" y="4937"/>
                    </a:moveTo>
                    <a:lnTo>
                      <a:pt x="17122" y="4934"/>
                    </a:lnTo>
                    <a:cubicBezTo>
                      <a:pt x="17122" y="4934"/>
                      <a:pt x="17119" y="4936"/>
                      <a:pt x="17119" y="4937"/>
                    </a:cubicBezTo>
                    <a:close/>
                    <a:moveTo>
                      <a:pt x="22839" y="4791"/>
                    </a:moveTo>
                    <a:lnTo>
                      <a:pt x="22842" y="4788"/>
                    </a:lnTo>
                    <a:cubicBezTo>
                      <a:pt x="22842" y="4789"/>
                      <a:pt x="22838" y="4790"/>
                      <a:pt x="22839" y="4791"/>
                    </a:cubicBezTo>
                    <a:close/>
                    <a:moveTo>
                      <a:pt x="17119" y="2141"/>
                    </a:moveTo>
                    <a:lnTo>
                      <a:pt x="17122" y="2139"/>
                    </a:lnTo>
                    <a:cubicBezTo>
                      <a:pt x="17122" y="2139"/>
                      <a:pt x="17119" y="2141"/>
                      <a:pt x="17119" y="2141"/>
                    </a:cubicBezTo>
                    <a:close/>
                    <a:moveTo>
                      <a:pt x="16342" y="2182"/>
                    </a:moveTo>
                    <a:lnTo>
                      <a:pt x="16344" y="2180"/>
                    </a:lnTo>
                    <a:cubicBezTo>
                      <a:pt x="16344" y="2180"/>
                      <a:pt x="16341" y="2181"/>
                      <a:pt x="16342" y="2182"/>
                    </a:cubicBezTo>
                    <a:close/>
                    <a:moveTo>
                      <a:pt x="17614" y="1890"/>
                    </a:moveTo>
                    <a:lnTo>
                      <a:pt x="17616" y="1888"/>
                    </a:lnTo>
                    <a:cubicBezTo>
                      <a:pt x="17616" y="1888"/>
                      <a:pt x="17613" y="1889"/>
                      <a:pt x="17614" y="1890"/>
                    </a:cubicBezTo>
                    <a:close/>
                    <a:moveTo>
                      <a:pt x="19874" y="4831"/>
                    </a:moveTo>
                    <a:lnTo>
                      <a:pt x="19876" y="4829"/>
                    </a:lnTo>
                    <a:cubicBezTo>
                      <a:pt x="19876" y="4829"/>
                      <a:pt x="19873" y="4831"/>
                      <a:pt x="19874" y="4831"/>
                    </a:cubicBezTo>
                    <a:close/>
                    <a:moveTo>
                      <a:pt x="19412" y="3057"/>
                    </a:moveTo>
                    <a:lnTo>
                      <a:pt x="19415" y="3055"/>
                    </a:lnTo>
                    <a:cubicBezTo>
                      <a:pt x="19414" y="3055"/>
                      <a:pt x="19411" y="3056"/>
                      <a:pt x="19412" y="3057"/>
                    </a:cubicBezTo>
                    <a:close/>
                    <a:moveTo>
                      <a:pt x="18813" y="2474"/>
                    </a:moveTo>
                    <a:lnTo>
                      <a:pt x="18815" y="2471"/>
                    </a:lnTo>
                    <a:cubicBezTo>
                      <a:pt x="18815" y="2471"/>
                      <a:pt x="18812" y="2473"/>
                      <a:pt x="18813" y="2474"/>
                    </a:cubicBezTo>
                    <a:close/>
                    <a:moveTo>
                      <a:pt x="16730" y="5309"/>
                    </a:moveTo>
                    <a:lnTo>
                      <a:pt x="16733" y="5307"/>
                    </a:lnTo>
                    <a:cubicBezTo>
                      <a:pt x="16733" y="5307"/>
                      <a:pt x="16730" y="5309"/>
                      <a:pt x="16730" y="5309"/>
                    </a:cubicBezTo>
                    <a:close/>
                    <a:moveTo>
                      <a:pt x="19485" y="4183"/>
                    </a:moveTo>
                    <a:lnTo>
                      <a:pt x="19488" y="4181"/>
                    </a:lnTo>
                    <a:cubicBezTo>
                      <a:pt x="19487" y="4181"/>
                      <a:pt x="19484" y="4182"/>
                      <a:pt x="19485" y="4183"/>
                    </a:cubicBezTo>
                    <a:close/>
                    <a:moveTo>
                      <a:pt x="19080" y="1655"/>
                    </a:moveTo>
                    <a:lnTo>
                      <a:pt x="19082" y="1653"/>
                    </a:lnTo>
                    <a:cubicBezTo>
                      <a:pt x="19082" y="1653"/>
                      <a:pt x="19079" y="1654"/>
                      <a:pt x="19080" y="1655"/>
                    </a:cubicBezTo>
                    <a:close/>
                    <a:moveTo>
                      <a:pt x="19777" y="886"/>
                    </a:moveTo>
                    <a:lnTo>
                      <a:pt x="19779" y="883"/>
                    </a:lnTo>
                    <a:cubicBezTo>
                      <a:pt x="19779" y="883"/>
                      <a:pt x="19776" y="885"/>
                      <a:pt x="19777" y="886"/>
                    </a:cubicBezTo>
                    <a:close/>
                    <a:moveTo>
                      <a:pt x="18019" y="1574"/>
                    </a:moveTo>
                    <a:lnTo>
                      <a:pt x="18021" y="1572"/>
                    </a:lnTo>
                    <a:cubicBezTo>
                      <a:pt x="18021" y="1572"/>
                      <a:pt x="18018" y="1573"/>
                      <a:pt x="18019" y="1574"/>
                    </a:cubicBezTo>
                    <a:close/>
                    <a:moveTo>
                      <a:pt x="15791" y="1696"/>
                    </a:moveTo>
                    <a:lnTo>
                      <a:pt x="15793" y="1693"/>
                    </a:lnTo>
                    <a:cubicBezTo>
                      <a:pt x="15793" y="1694"/>
                      <a:pt x="15790" y="1695"/>
                      <a:pt x="15791" y="1696"/>
                    </a:cubicBezTo>
                    <a:close/>
                    <a:moveTo>
                      <a:pt x="17946" y="1696"/>
                    </a:moveTo>
                    <a:lnTo>
                      <a:pt x="17948" y="1693"/>
                    </a:lnTo>
                    <a:cubicBezTo>
                      <a:pt x="17948" y="1694"/>
                      <a:pt x="17945" y="1695"/>
                      <a:pt x="17946" y="1696"/>
                    </a:cubicBezTo>
                    <a:close/>
                    <a:moveTo>
                      <a:pt x="9933" y="1404"/>
                    </a:moveTo>
                    <a:lnTo>
                      <a:pt x="9935" y="1402"/>
                    </a:lnTo>
                    <a:cubicBezTo>
                      <a:pt x="9935" y="1402"/>
                      <a:pt x="9932" y="1403"/>
                      <a:pt x="9933" y="1404"/>
                    </a:cubicBezTo>
                    <a:close/>
                    <a:moveTo>
                      <a:pt x="7041" y="1655"/>
                    </a:moveTo>
                    <a:lnTo>
                      <a:pt x="7043" y="1653"/>
                    </a:lnTo>
                    <a:cubicBezTo>
                      <a:pt x="7043" y="1653"/>
                      <a:pt x="7040" y="1654"/>
                      <a:pt x="7041" y="1655"/>
                    </a:cubicBezTo>
                    <a:close/>
                    <a:moveTo>
                      <a:pt x="20530" y="4767"/>
                    </a:moveTo>
                    <a:lnTo>
                      <a:pt x="20533" y="4764"/>
                    </a:lnTo>
                    <a:cubicBezTo>
                      <a:pt x="20533" y="4764"/>
                      <a:pt x="20529" y="4766"/>
                      <a:pt x="20530" y="4767"/>
                    </a:cubicBezTo>
                    <a:close/>
                    <a:moveTo>
                      <a:pt x="19931" y="3219"/>
                    </a:moveTo>
                    <a:lnTo>
                      <a:pt x="19933" y="3217"/>
                    </a:lnTo>
                    <a:cubicBezTo>
                      <a:pt x="19933" y="3217"/>
                      <a:pt x="19930" y="3218"/>
                      <a:pt x="19931" y="3219"/>
                    </a:cubicBezTo>
                    <a:close/>
                    <a:moveTo>
                      <a:pt x="19542" y="3219"/>
                    </a:moveTo>
                    <a:lnTo>
                      <a:pt x="19544" y="3217"/>
                    </a:lnTo>
                    <a:cubicBezTo>
                      <a:pt x="19544" y="3217"/>
                      <a:pt x="19541" y="3218"/>
                      <a:pt x="19542" y="3219"/>
                    </a:cubicBezTo>
                    <a:close/>
                    <a:moveTo>
                      <a:pt x="19266" y="4912"/>
                    </a:moveTo>
                    <a:lnTo>
                      <a:pt x="19269" y="4910"/>
                    </a:lnTo>
                    <a:cubicBezTo>
                      <a:pt x="19269" y="4910"/>
                      <a:pt x="19266" y="4912"/>
                      <a:pt x="19266" y="4912"/>
                    </a:cubicBezTo>
                    <a:close/>
                    <a:moveTo>
                      <a:pt x="18278" y="4912"/>
                    </a:moveTo>
                    <a:lnTo>
                      <a:pt x="18280" y="4910"/>
                    </a:lnTo>
                    <a:cubicBezTo>
                      <a:pt x="18280" y="4910"/>
                      <a:pt x="18277" y="4912"/>
                      <a:pt x="18278" y="4912"/>
                    </a:cubicBezTo>
                    <a:close/>
                    <a:moveTo>
                      <a:pt x="15864" y="2700"/>
                    </a:moveTo>
                    <a:lnTo>
                      <a:pt x="15866" y="2698"/>
                    </a:lnTo>
                    <a:cubicBezTo>
                      <a:pt x="15866" y="2698"/>
                      <a:pt x="15863" y="2700"/>
                      <a:pt x="15864" y="2700"/>
                    </a:cubicBezTo>
                    <a:close/>
                    <a:moveTo>
                      <a:pt x="22937" y="2700"/>
                    </a:moveTo>
                    <a:lnTo>
                      <a:pt x="22939" y="2698"/>
                    </a:lnTo>
                    <a:cubicBezTo>
                      <a:pt x="22939" y="2698"/>
                      <a:pt x="22936" y="2700"/>
                      <a:pt x="22937" y="2700"/>
                    </a:cubicBezTo>
                    <a:close/>
                    <a:moveTo>
                      <a:pt x="1013" y="2093"/>
                    </a:moveTo>
                    <a:lnTo>
                      <a:pt x="1015" y="2090"/>
                    </a:lnTo>
                    <a:cubicBezTo>
                      <a:pt x="1015" y="2091"/>
                      <a:pt x="1012" y="2092"/>
                      <a:pt x="1013" y="2093"/>
                    </a:cubicBezTo>
                    <a:close/>
                    <a:moveTo>
                      <a:pt x="22937" y="3138"/>
                    </a:moveTo>
                    <a:lnTo>
                      <a:pt x="22939" y="3136"/>
                    </a:lnTo>
                    <a:cubicBezTo>
                      <a:pt x="22939" y="3136"/>
                      <a:pt x="22936" y="3137"/>
                      <a:pt x="22937" y="3138"/>
                    </a:cubicBezTo>
                    <a:close/>
                    <a:moveTo>
                      <a:pt x="22864" y="3138"/>
                    </a:moveTo>
                    <a:lnTo>
                      <a:pt x="22866" y="3136"/>
                    </a:lnTo>
                    <a:cubicBezTo>
                      <a:pt x="22866" y="3136"/>
                      <a:pt x="22863" y="3137"/>
                      <a:pt x="22864" y="3138"/>
                    </a:cubicBezTo>
                    <a:close/>
                    <a:moveTo>
                      <a:pt x="19104" y="4888"/>
                    </a:moveTo>
                    <a:lnTo>
                      <a:pt x="19107" y="4886"/>
                    </a:lnTo>
                    <a:cubicBezTo>
                      <a:pt x="19107" y="4886"/>
                      <a:pt x="19104" y="4887"/>
                      <a:pt x="19104" y="4888"/>
                    </a:cubicBezTo>
                    <a:close/>
                    <a:moveTo>
                      <a:pt x="18715" y="3138"/>
                    </a:moveTo>
                    <a:lnTo>
                      <a:pt x="18718" y="3136"/>
                    </a:lnTo>
                    <a:cubicBezTo>
                      <a:pt x="18718" y="3136"/>
                      <a:pt x="18715" y="3137"/>
                      <a:pt x="18715" y="3138"/>
                    </a:cubicBezTo>
                    <a:close/>
                    <a:moveTo>
                      <a:pt x="18894" y="4888"/>
                    </a:moveTo>
                    <a:lnTo>
                      <a:pt x="18896" y="4886"/>
                    </a:lnTo>
                    <a:cubicBezTo>
                      <a:pt x="18896" y="4886"/>
                      <a:pt x="18893" y="4887"/>
                      <a:pt x="18894" y="4888"/>
                    </a:cubicBezTo>
                    <a:close/>
                    <a:moveTo>
                      <a:pt x="16293" y="5139"/>
                    </a:moveTo>
                    <a:lnTo>
                      <a:pt x="16295" y="5137"/>
                    </a:lnTo>
                    <a:cubicBezTo>
                      <a:pt x="16295" y="5137"/>
                      <a:pt x="16292" y="5138"/>
                      <a:pt x="16293" y="5139"/>
                    </a:cubicBezTo>
                    <a:close/>
                    <a:moveTo>
                      <a:pt x="14243" y="2490"/>
                    </a:moveTo>
                    <a:lnTo>
                      <a:pt x="14246" y="2487"/>
                    </a:lnTo>
                    <a:cubicBezTo>
                      <a:pt x="14245" y="2488"/>
                      <a:pt x="14242" y="2489"/>
                      <a:pt x="14243" y="2490"/>
                    </a:cubicBezTo>
                    <a:close/>
                    <a:moveTo>
                      <a:pt x="19404" y="4848"/>
                    </a:moveTo>
                    <a:lnTo>
                      <a:pt x="19407" y="4845"/>
                    </a:lnTo>
                    <a:cubicBezTo>
                      <a:pt x="19406" y="4845"/>
                      <a:pt x="19403" y="4847"/>
                      <a:pt x="19404" y="4848"/>
                    </a:cubicBezTo>
                    <a:close/>
                    <a:moveTo>
                      <a:pt x="15791" y="5099"/>
                    </a:moveTo>
                    <a:lnTo>
                      <a:pt x="15793" y="5096"/>
                    </a:lnTo>
                    <a:cubicBezTo>
                      <a:pt x="15793" y="5096"/>
                      <a:pt x="15790" y="5098"/>
                      <a:pt x="15791" y="5099"/>
                    </a:cubicBezTo>
                    <a:close/>
                    <a:moveTo>
                      <a:pt x="21681" y="4848"/>
                    </a:moveTo>
                    <a:lnTo>
                      <a:pt x="21683" y="4845"/>
                    </a:lnTo>
                    <a:cubicBezTo>
                      <a:pt x="21683" y="4845"/>
                      <a:pt x="21680" y="4847"/>
                      <a:pt x="21681" y="4848"/>
                    </a:cubicBezTo>
                    <a:close/>
                    <a:moveTo>
                      <a:pt x="19615" y="4993"/>
                    </a:moveTo>
                    <a:lnTo>
                      <a:pt x="19617" y="4991"/>
                    </a:lnTo>
                    <a:cubicBezTo>
                      <a:pt x="19617" y="4991"/>
                      <a:pt x="19614" y="4993"/>
                      <a:pt x="19615" y="4993"/>
                    </a:cubicBezTo>
                    <a:close/>
                    <a:moveTo>
                      <a:pt x="19242" y="3097"/>
                    </a:moveTo>
                    <a:lnTo>
                      <a:pt x="19244" y="3095"/>
                    </a:lnTo>
                    <a:cubicBezTo>
                      <a:pt x="19244" y="3095"/>
                      <a:pt x="19241" y="3097"/>
                      <a:pt x="19242" y="3097"/>
                    </a:cubicBezTo>
                    <a:close/>
                    <a:moveTo>
                      <a:pt x="19218" y="4993"/>
                    </a:moveTo>
                    <a:lnTo>
                      <a:pt x="19220" y="4991"/>
                    </a:lnTo>
                    <a:cubicBezTo>
                      <a:pt x="19220" y="4991"/>
                      <a:pt x="19217" y="4993"/>
                      <a:pt x="19218" y="4993"/>
                    </a:cubicBezTo>
                    <a:close/>
                    <a:moveTo>
                      <a:pt x="348" y="3033"/>
                    </a:moveTo>
                    <a:lnTo>
                      <a:pt x="351" y="3030"/>
                    </a:lnTo>
                    <a:cubicBezTo>
                      <a:pt x="351" y="3030"/>
                      <a:pt x="348" y="3032"/>
                      <a:pt x="348" y="3033"/>
                    </a:cubicBezTo>
                    <a:close/>
                    <a:moveTo>
                      <a:pt x="16285" y="2555"/>
                    </a:moveTo>
                    <a:lnTo>
                      <a:pt x="16287" y="2552"/>
                    </a:lnTo>
                    <a:cubicBezTo>
                      <a:pt x="16287" y="2552"/>
                      <a:pt x="16284" y="2554"/>
                      <a:pt x="16285" y="2555"/>
                    </a:cubicBezTo>
                    <a:close/>
                    <a:moveTo>
                      <a:pt x="17873" y="4888"/>
                    </a:moveTo>
                    <a:lnTo>
                      <a:pt x="17875" y="4886"/>
                    </a:lnTo>
                    <a:cubicBezTo>
                      <a:pt x="17875" y="4886"/>
                      <a:pt x="17872" y="4887"/>
                      <a:pt x="17873" y="4888"/>
                    </a:cubicBezTo>
                    <a:close/>
                    <a:moveTo>
                      <a:pt x="18262" y="2555"/>
                    </a:moveTo>
                    <a:lnTo>
                      <a:pt x="18264" y="2552"/>
                    </a:lnTo>
                    <a:cubicBezTo>
                      <a:pt x="18264" y="2552"/>
                      <a:pt x="18261" y="2554"/>
                      <a:pt x="18262" y="2555"/>
                    </a:cubicBezTo>
                    <a:close/>
                    <a:moveTo>
                      <a:pt x="20239" y="4159"/>
                    </a:moveTo>
                    <a:lnTo>
                      <a:pt x="20241" y="4156"/>
                    </a:lnTo>
                    <a:cubicBezTo>
                      <a:pt x="20241" y="4157"/>
                      <a:pt x="20238" y="4158"/>
                      <a:pt x="20239" y="4159"/>
                    </a:cubicBezTo>
                    <a:close/>
                    <a:moveTo>
                      <a:pt x="535" y="3033"/>
                    </a:moveTo>
                    <a:lnTo>
                      <a:pt x="537" y="3030"/>
                    </a:lnTo>
                    <a:cubicBezTo>
                      <a:pt x="537" y="3030"/>
                      <a:pt x="534" y="3032"/>
                      <a:pt x="535" y="3033"/>
                    </a:cubicBezTo>
                    <a:close/>
                    <a:moveTo>
                      <a:pt x="20773" y="4118"/>
                    </a:moveTo>
                    <a:lnTo>
                      <a:pt x="20776" y="4116"/>
                    </a:lnTo>
                    <a:cubicBezTo>
                      <a:pt x="20776" y="4116"/>
                      <a:pt x="20773" y="4118"/>
                      <a:pt x="20773" y="4118"/>
                    </a:cubicBezTo>
                    <a:close/>
                    <a:moveTo>
                      <a:pt x="21899" y="4054"/>
                    </a:moveTo>
                    <a:lnTo>
                      <a:pt x="21902" y="4051"/>
                    </a:lnTo>
                    <a:cubicBezTo>
                      <a:pt x="21902" y="4051"/>
                      <a:pt x="21899" y="4053"/>
                      <a:pt x="21899" y="4054"/>
                    </a:cubicBezTo>
                    <a:close/>
                    <a:moveTo>
                      <a:pt x="21324" y="4054"/>
                    </a:moveTo>
                    <a:lnTo>
                      <a:pt x="21327" y="4051"/>
                    </a:lnTo>
                    <a:cubicBezTo>
                      <a:pt x="21327" y="4051"/>
                      <a:pt x="21323" y="4053"/>
                      <a:pt x="21324" y="4054"/>
                    </a:cubicBezTo>
                    <a:close/>
                    <a:moveTo>
                      <a:pt x="20312" y="2555"/>
                    </a:moveTo>
                    <a:lnTo>
                      <a:pt x="20314" y="2552"/>
                    </a:lnTo>
                    <a:cubicBezTo>
                      <a:pt x="20314" y="2552"/>
                      <a:pt x="20311" y="2554"/>
                      <a:pt x="20312" y="2555"/>
                    </a:cubicBezTo>
                    <a:close/>
                    <a:moveTo>
                      <a:pt x="21818" y="4013"/>
                    </a:moveTo>
                    <a:lnTo>
                      <a:pt x="21821" y="4011"/>
                    </a:lnTo>
                    <a:cubicBezTo>
                      <a:pt x="21821" y="4011"/>
                      <a:pt x="21818" y="4012"/>
                      <a:pt x="21818" y="4013"/>
                    </a:cubicBezTo>
                    <a:close/>
                    <a:moveTo>
                      <a:pt x="12615" y="5893"/>
                    </a:moveTo>
                    <a:lnTo>
                      <a:pt x="12617" y="5890"/>
                    </a:lnTo>
                    <a:cubicBezTo>
                      <a:pt x="12617" y="5891"/>
                      <a:pt x="12614" y="5892"/>
                      <a:pt x="12615" y="5893"/>
                    </a:cubicBezTo>
                    <a:close/>
                    <a:moveTo>
                      <a:pt x="20093" y="3973"/>
                    </a:moveTo>
                    <a:lnTo>
                      <a:pt x="20095" y="3970"/>
                    </a:lnTo>
                    <a:cubicBezTo>
                      <a:pt x="20095" y="3970"/>
                      <a:pt x="20092" y="3972"/>
                      <a:pt x="20093" y="3973"/>
                    </a:cubicBezTo>
                    <a:close/>
                    <a:moveTo>
                      <a:pt x="19712" y="3973"/>
                    </a:moveTo>
                    <a:lnTo>
                      <a:pt x="19714" y="3970"/>
                    </a:lnTo>
                    <a:cubicBezTo>
                      <a:pt x="19714" y="3970"/>
                      <a:pt x="19711" y="3972"/>
                      <a:pt x="19712" y="3973"/>
                    </a:cubicBezTo>
                    <a:close/>
                    <a:moveTo>
                      <a:pt x="12833" y="5868"/>
                    </a:moveTo>
                    <a:lnTo>
                      <a:pt x="12836" y="5866"/>
                    </a:lnTo>
                    <a:cubicBezTo>
                      <a:pt x="12836" y="5866"/>
                      <a:pt x="12833" y="5868"/>
                      <a:pt x="12833" y="5868"/>
                    </a:cubicBezTo>
                    <a:close/>
                    <a:moveTo>
                      <a:pt x="21430" y="3324"/>
                    </a:moveTo>
                    <a:lnTo>
                      <a:pt x="21432" y="3322"/>
                    </a:lnTo>
                    <a:cubicBezTo>
                      <a:pt x="21432" y="3322"/>
                      <a:pt x="21429" y="3324"/>
                      <a:pt x="21430" y="3324"/>
                    </a:cubicBezTo>
                    <a:close/>
                    <a:moveTo>
                      <a:pt x="18578" y="2303"/>
                    </a:moveTo>
                    <a:lnTo>
                      <a:pt x="18580" y="2301"/>
                    </a:lnTo>
                    <a:cubicBezTo>
                      <a:pt x="18580" y="2301"/>
                      <a:pt x="18577" y="2303"/>
                      <a:pt x="18578" y="2303"/>
                    </a:cubicBezTo>
                    <a:close/>
                    <a:moveTo>
                      <a:pt x="19785" y="3721"/>
                    </a:moveTo>
                    <a:lnTo>
                      <a:pt x="19787" y="3719"/>
                    </a:lnTo>
                    <a:cubicBezTo>
                      <a:pt x="19787" y="3719"/>
                      <a:pt x="19784" y="3721"/>
                      <a:pt x="19785" y="3721"/>
                    </a:cubicBezTo>
                    <a:close/>
                    <a:moveTo>
                      <a:pt x="18958" y="3033"/>
                    </a:moveTo>
                    <a:lnTo>
                      <a:pt x="18961" y="3030"/>
                    </a:lnTo>
                    <a:cubicBezTo>
                      <a:pt x="18961" y="3030"/>
                      <a:pt x="18958" y="3032"/>
                      <a:pt x="18958" y="3033"/>
                    </a:cubicBezTo>
                    <a:close/>
                    <a:moveTo>
                      <a:pt x="22475" y="3681"/>
                    </a:moveTo>
                    <a:lnTo>
                      <a:pt x="22477" y="3678"/>
                    </a:lnTo>
                    <a:cubicBezTo>
                      <a:pt x="22477" y="3679"/>
                      <a:pt x="22474" y="3680"/>
                      <a:pt x="22475" y="3681"/>
                    </a:cubicBezTo>
                    <a:close/>
                    <a:moveTo>
                      <a:pt x="14316" y="2409"/>
                    </a:moveTo>
                    <a:lnTo>
                      <a:pt x="14319" y="2406"/>
                    </a:lnTo>
                    <a:cubicBezTo>
                      <a:pt x="14318" y="2407"/>
                      <a:pt x="14315" y="2408"/>
                      <a:pt x="14316" y="2409"/>
                    </a:cubicBezTo>
                    <a:close/>
                    <a:moveTo>
                      <a:pt x="18237" y="4807"/>
                    </a:moveTo>
                    <a:lnTo>
                      <a:pt x="18240" y="4805"/>
                    </a:lnTo>
                    <a:cubicBezTo>
                      <a:pt x="18240" y="4805"/>
                      <a:pt x="18237" y="4806"/>
                      <a:pt x="18237" y="4807"/>
                    </a:cubicBezTo>
                    <a:close/>
                    <a:moveTo>
                      <a:pt x="21964" y="2636"/>
                    </a:moveTo>
                    <a:lnTo>
                      <a:pt x="21967" y="2633"/>
                    </a:lnTo>
                    <a:cubicBezTo>
                      <a:pt x="21967" y="2633"/>
                      <a:pt x="21963" y="2635"/>
                      <a:pt x="21964" y="2636"/>
                    </a:cubicBezTo>
                    <a:close/>
                    <a:moveTo>
                      <a:pt x="21980" y="2636"/>
                    </a:moveTo>
                    <a:lnTo>
                      <a:pt x="21983" y="2633"/>
                    </a:lnTo>
                    <a:cubicBezTo>
                      <a:pt x="21983" y="2633"/>
                      <a:pt x="21980" y="2635"/>
                      <a:pt x="21980" y="2636"/>
                    </a:cubicBezTo>
                    <a:close/>
                    <a:moveTo>
                      <a:pt x="20490" y="3389"/>
                    </a:moveTo>
                    <a:lnTo>
                      <a:pt x="20492" y="3387"/>
                    </a:lnTo>
                    <a:cubicBezTo>
                      <a:pt x="20492" y="3387"/>
                      <a:pt x="20489" y="3388"/>
                      <a:pt x="20490" y="3389"/>
                    </a:cubicBezTo>
                    <a:close/>
                    <a:moveTo>
                      <a:pt x="21089" y="3284"/>
                    </a:moveTo>
                    <a:lnTo>
                      <a:pt x="21092" y="3281"/>
                    </a:lnTo>
                    <a:cubicBezTo>
                      <a:pt x="21092" y="3282"/>
                      <a:pt x="21088" y="3283"/>
                      <a:pt x="21089" y="3284"/>
                    </a:cubicBezTo>
                    <a:close/>
                    <a:moveTo>
                      <a:pt x="18643" y="3284"/>
                    </a:moveTo>
                    <a:lnTo>
                      <a:pt x="18645" y="3281"/>
                    </a:lnTo>
                    <a:cubicBezTo>
                      <a:pt x="18645" y="3282"/>
                      <a:pt x="18642" y="3283"/>
                      <a:pt x="18643" y="3284"/>
                    </a:cubicBezTo>
                    <a:close/>
                    <a:moveTo>
                      <a:pt x="23236" y="4912"/>
                    </a:moveTo>
                    <a:lnTo>
                      <a:pt x="23239" y="4910"/>
                    </a:lnTo>
                    <a:cubicBezTo>
                      <a:pt x="23239" y="4910"/>
                      <a:pt x="23235" y="4912"/>
                      <a:pt x="23236" y="4912"/>
                    </a:cubicBezTo>
                    <a:close/>
                    <a:moveTo>
                      <a:pt x="19688" y="4912"/>
                    </a:moveTo>
                    <a:lnTo>
                      <a:pt x="19690" y="4910"/>
                    </a:lnTo>
                    <a:cubicBezTo>
                      <a:pt x="19690" y="4910"/>
                      <a:pt x="19687" y="4912"/>
                      <a:pt x="19688" y="4912"/>
                    </a:cubicBezTo>
                    <a:close/>
                    <a:moveTo>
                      <a:pt x="19574" y="4070"/>
                    </a:moveTo>
                    <a:lnTo>
                      <a:pt x="19577" y="4067"/>
                    </a:lnTo>
                    <a:cubicBezTo>
                      <a:pt x="19576" y="4068"/>
                      <a:pt x="19573" y="4069"/>
                      <a:pt x="19574" y="4070"/>
                    </a:cubicBezTo>
                    <a:close/>
                    <a:moveTo>
                      <a:pt x="18553" y="4880"/>
                    </a:moveTo>
                    <a:lnTo>
                      <a:pt x="18556" y="4878"/>
                    </a:lnTo>
                    <a:cubicBezTo>
                      <a:pt x="18556" y="4878"/>
                      <a:pt x="18553" y="4879"/>
                      <a:pt x="18553" y="4880"/>
                    </a:cubicBezTo>
                    <a:close/>
                    <a:moveTo>
                      <a:pt x="19291" y="3673"/>
                    </a:moveTo>
                    <a:lnTo>
                      <a:pt x="19293" y="3670"/>
                    </a:lnTo>
                    <a:cubicBezTo>
                      <a:pt x="19293" y="3670"/>
                      <a:pt x="19290" y="3672"/>
                      <a:pt x="19291" y="3673"/>
                    </a:cubicBezTo>
                    <a:close/>
                    <a:moveTo>
                      <a:pt x="20109" y="5318"/>
                    </a:moveTo>
                    <a:lnTo>
                      <a:pt x="20111" y="5315"/>
                    </a:lnTo>
                    <a:cubicBezTo>
                      <a:pt x="20111" y="5315"/>
                      <a:pt x="20108" y="5317"/>
                      <a:pt x="20109" y="5318"/>
                    </a:cubicBezTo>
                    <a:close/>
                    <a:moveTo>
                      <a:pt x="18958" y="5261"/>
                    </a:moveTo>
                    <a:lnTo>
                      <a:pt x="18961" y="5258"/>
                    </a:lnTo>
                    <a:cubicBezTo>
                      <a:pt x="18961" y="5259"/>
                      <a:pt x="18958" y="5260"/>
                      <a:pt x="18958" y="5261"/>
                    </a:cubicBezTo>
                    <a:close/>
                    <a:moveTo>
                      <a:pt x="18861" y="4880"/>
                    </a:moveTo>
                    <a:lnTo>
                      <a:pt x="18864" y="4878"/>
                    </a:lnTo>
                    <a:cubicBezTo>
                      <a:pt x="18864" y="4878"/>
                      <a:pt x="18860" y="4879"/>
                      <a:pt x="18861" y="4880"/>
                    </a:cubicBezTo>
                    <a:close/>
                    <a:moveTo>
                      <a:pt x="19996" y="4961"/>
                    </a:moveTo>
                    <a:lnTo>
                      <a:pt x="19998" y="4959"/>
                    </a:lnTo>
                    <a:cubicBezTo>
                      <a:pt x="19998" y="4959"/>
                      <a:pt x="19995" y="4960"/>
                      <a:pt x="19996" y="4961"/>
                    </a:cubicBezTo>
                    <a:close/>
                    <a:moveTo>
                      <a:pt x="22961" y="2692"/>
                    </a:moveTo>
                    <a:lnTo>
                      <a:pt x="22963" y="2690"/>
                    </a:lnTo>
                    <a:cubicBezTo>
                      <a:pt x="22963" y="2690"/>
                      <a:pt x="22960" y="2692"/>
                      <a:pt x="22961" y="2692"/>
                    </a:cubicBezTo>
                    <a:close/>
                    <a:moveTo>
                      <a:pt x="21754" y="4605"/>
                    </a:moveTo>
                    <a:lnTo>
                      <a:pt x="21756" y="4602"/>
                    </a:lnTo>
                    <a:cubicBezTo>
                      <a:pt x="21756" y="4602"/>
                      <a:pt x="21753" y="4604"/>
                      <a:pt x="21754" y="4605"/>
                    </a:cubicBezTo>
                    <a:close/>
                    <a:moveTo>
                      <a:pt x="21243" y="4896"/>
                    </a:moveTo>
                    <a:lnTo>
                      <a:pt x="21246" y="4894"/>
                    </a:lnTo>
                    <a:cubicBezTo>
                      <a:pt x="21245" y="4894"/>
                      <a:pt x="21242" y="4895"/>
                      <a:pt x="21243" y="4896"/>
                    </a:cubicBezTo>
                    <a:close/>
                    <a:moveTo>
                      <a:pt x="14875" y="2441"/>
                    </a:moveTo>
                    <a:lnTo>
                      <a:pt x="14878" y="2439"/>
                    </a:lnTo>
                    <a:cubicBezTo>
                      <a:pt x="14877" y="2439"/>
                      <a:pt x="14874" y="2440"/>
                      <a:pt x="14875" y="2441"/>
                    </a:cubicBezTo>
                    <a:close/>
                    <a:moveTo>
                      <a:pt x="17306" y="2441"/>
                    </a:moveTo>
                    <a:lnTo>
                      <a:pt x="17308" y="2439"/>
                    </a:lnTo>
                    <a:cubicBezTo>
                      <a:pt x="17308" y="2439"/>
                      <a:pt x="17305" y="2440"/>
                      <a:pt x="17306" y="2441"/>
                    </a:cubicBezTo>
                    <a:close/>
                    <a:moveTo>
                      <a:pt x="20676" y="4029"/>
                    </a:moveTo>
                    <a:lnTo>
                      <a:pt x="20679" y="4027"/>
                    </a:lnTo>
                    <a:cubicBezTo>
                      <a:pt x="20678" y="4027"/>
                      <a:pt x="20675" y="4028"/>
                      <a:pt x="20676" y="4029"/>
                    </a:cubicBezTo>
                    <a:close/>
                    <a:moveTo>
                      <a:pt x="15523" y="2085"/>
                    </a:moveTo>
                    <a:lnTo>
                      <a:pt x="15526" y="2082"/>
                    </a:lnTo>
                    <a:cubicBezTo>
                      <a:pt x="15526" y="2082"/>
                      <a:pt x="15522" y="2084"/>
                      <a:pt x="15523" y="2085"/>
                    </a:cubicBezTo>
                    <a:close/>
                    <a:moveTo>
                      <a:pt x="20393" y="2441"/>
                    </a:moveTo>
                    <a:lnTo>
                      <a:pt x="20395" y="2439"/>
                    </a:lnTo>
                    <a:cubicBezTo>
                      <a:pt x="20395" y="2439"/>
                      <a:pt x="20392" y="2440"/>
                      <a:pt x="20393" y="2441"/>
                    </a:cubicBezTo>
                    <a:close/>
                    <a:moveTo>
                      <a:pt x="14794" y="2085"/>
                    </a:moveTo>
                    <a:lnTo>
                      <a:pt x="14797" y="2082"/>
                    </a:lnTo>
                    <a:cubicBezTo>
                      <a:pt x="14796" y="2082"/>
                      <a:pt x="14793" y="2084"/>
                      <a:pt x="14794" y="2085"/>
                    </a:cubicBezTo>
                    <a:close/>
                    <a:moveTo>
                      <a:pt x="20538" y="4548"/>
                    </a:moveTo>
                    <a:lnTo>
                      <a:pt x="20541" y="4545"/>
                    </a:lnTo>
                    <a:cubicBezTo>
                      <a:pt x="20541" y="4546"/>
                      <a:pt x="20538" y="4547"/>
                      <a:pt x="20538" y="4548"/>
                    </a:cubicBezTo>
                    <a:close/>
                    <a:moveTo>
                      <a:pt x="17962" y="2069"/>
                    </a:moveTo>
                    <a:lnTo>
                      <a:pt x="17964" y="2066"/>
                    </a:lnTo>
                    <a:cubicBezTo>
                      <a:pt x="17964" y="2066"/>
                      <a:pt x="17961" y="2068"/>
                      <a:pt x="17962" y="2069"/>
                    </a:cubicBezTo>
                    <a:close/>
                    <a:moveTo>
                      <a:pt x="19428" y="3648"/>
                    </a:moveTo>
                    <a:lnTo>
                      <a:pt x="19431" y="3646"/>
                    </a:lnTo>
                    <a:cubicBezTo>
                      <a:pt x="19431" y="3646"/>
                      <a:pt x="19428" y="3648"/>
                      <a:pt x="19428" y="3648"/>
                    </a:cubicBezTo>
                    <a:close/>
                    <a:moveTo>
                      <a:pt x="15305" y="2069"/>
                    </a:moveTo>
                    <a:lnTo>
                      <a:pt x="15307" y="2066"/>
                    </a:lnTo>
                    <a:cubicBezTo>
                      <a:pt x="15307" y="2066"/>
                      <a:pt x="15304" y="2068"/>
                      <a:pt x="15305" y="2069"/>
                    </a:cubicBezTo>
                    <a:close/>
                    <a:moveTo>
                      <a:pt x="19315" y="3648"/>
                    </a:moveTo>
                    <a:lnTo>
                      <a:pt x="19317" y="3646"/>
                    </a:lnTo>
                    <a:cubicBezTo>
                      <a:pt x="19317" y="3646"/>
                      <a:pt x="19314" y="3648"/>
                      <a:pt x="19315" y="3648"/>
                    </a:cubicBezTo>
                    <a:close/>
                    <a:moveTo>
                      <a:pt x="10962" y="6071"/>
                    </a:moveTo>
                    <a:lnTo>
                      <a:pt x="10964" y="6069"/>
                    </a:lnTo>
                    <a:cubicBezTo>
                      <a:pt x="10964" y="6069"/>
                      <a:pt x="10961" y="6070"/>
                      <a:pt x="10962" y="6071"/>
                    </a:cubicBezTo>
                    <a:close/>
                    <a:moveTo>
                      <a:pt x="11489" y="6006"/>
                    </a:moveTo>
                    <a:lnTo>
                      <a:pt x="11491" y="6004"/>
                    </a:lnTo>
                    <a:cubicBezTo>
                      <a:pt x="11491" y="6004"/>
                      <a:pt x="11488" y="6005"/>
                      <a:pt x="11489" y="6006"/>
                    </a:cubicBezTo>
                    <a:close/>
                    <a:moveTo>
                      <a:pt x="16577" y="3041"/>
                    </a:moveTo>
                    <a:lnTo>
                      <a:pt x="16579" y="3038"/>
                    </a:lnTo>
                    <a:cubicBezTo>
                      <a:pt x="16579" y="3039"/>
                      <a:pt x="16576" y="3040"/>
                      <a:pt x="16577" y="3041"/>
                    </a:cubicBezTo>
                    <a:close/>
                    <a:moveTo>
                      <a:pt x="14073" y="2457"/>
                    </a:moveTo>
                    <a:lnTo>
                      <a:pt x="14075" y="2455"/>
                    </a:lnTo>
                    <a:cubicBezTo>
                      <a:pt x="14075" y="2455"/>
                      <a:pt x="14072" y="2457"/>
                      <a:pt x="14073" y="2457"/>
                    </a:cubicBezTo>
                    <a:close/>
                    <a:moveTo>
                      <a:pt x="14535" y="1704"/>
                    </a:moveTo>
                    <a:lnTo>
                      <a:pt x="14537" y="1701"/>
                    </a:lnTo>
                    <a:cubicBezTo>
                      <a:pt x="14537" y="1702"/>
                      <a:pt x="14534" y="1703"/>
                      <a:pt x="14535" y="1704"/>
                    </a:cubicBezTo>
                    <a:close/>
                    <a:moveTo>
                      <a:pt x="19420" y="4062"/>
                    </a:moveTo>
                    <a:lnTo>
                      <a:pt x="19423" y="4059"/>
                    </a:lnTo>
                    <a:cubicBezTo>
                      <a:pt x="19423" y="4059"/>
                      <a:pt x="19419" y="4061"/>
                      <a:pt x="19420" y="4062"/>
                    </a:cubicBezTo>
                    <a:close/>
                    <a:moveTo>
                      <a:pt x="22750" y="4880"/>
                    </a:moveTo>
                    <a:lnTo>
                      <a:pt x="22753" y="4878"/>
                    </a:lnTo>
                    <a:cubicBezTo>
                      <a:pt x="22752" y="4878"/>
                      <a:pt x="22749" y="4879"/>
                      <a:pt x="22750" y="4880"/>
                    </a:cubicBezTo>
                    <a:close/>
                    <a:moveTo>
                      <a:pt x="12266" y="5925"/>
                    </a:moveTo>
                    <a:lnTo>
                      <a:pt x="12269" y="5923"/>
                    </a:lnTo>
                    <a:cubicBezTo>
                      <a:pt x="12269" y="5923"/>
                      <a:pt x="12265" y="5924"/>
                      <a:pt x="12266" y="5925"/>
                    </a:cubicBezTo>
                    <a:close/>
                    <a:moveTo>
                      <a:pt x="18821" y="1631"/>
                    </a:moveTo>
                    <a:lnTo>
                      <a:pt x="18823" y="1629"/>
                    </a:lnTo>
                    <a:cubicBezTo>
                      <a:pt x="18823" y="1629"/>
                      <a:pt x="18820" y="1630"/>
                      <a:pt x="18821" y="1631"/>
                    </a:cubicBezTo>
                    <a:close/>
                    <a:moveTo>
                      <a:pt x="19671" y="2457"/>
                    </a:moveTo>
                    <a:lnTo>
                      <a:pt x="19674" y="2455"/>
                    </a:lnTo>
                    <a:cubicBezTo>
                      <a:pt x="19674" y="2455"/>
                      <a:pt x="19671" y="2457"/>
                      <a:pt x="19671" y="2457"/>
                    </a:cubicBezTo>
                    <a:close/>
                    <a:moveTo>
                      <a:pt x="21940" y="4062"/>
                    </a:moveTo>
                    <a:lnTo>
                      <a:pt x="21942" y="4059"/>
                    </a:lnTo>
                    <a:cubicBezTo>
                      <a:pt x="21942" y="4059"/>
                      <a:pt x="21939" y="4061"/>
                      <a:pt x="21940" y="4062"/>
                    </a:cubicBezTo>
                    <a:close/>
                    <a:moveTo>
                      <a:pt x="19809" y="2457"/>
                    </a:moveTo>
                    <a:lnTo>
                      <a:pt x="19812" y="2455"/>
                    </a:lnTo>
                    <a:cubicBezTo>
                      <a:pt x="19811" y="2455"/>
                      <a:pt x="19808" y="2457"/>
                      <a:pt x="19809" y="2457"/>
                    </a:cubicBezTo>
                    <a:close/>
                    <a:moveTo>
                      <a:pt x="13952" y="1631"/>
                    </a:moveTo>
                    <a:lnTo>
                      <a:pt x="13954" y="1629"/>
                    </a:lnTo>
                    <a:cubicBezTo>
                      <a:pt x="13954" y="1629"/>
                      <a:pt x="13951" y="1630"/>
                      <a:pt x="13952" y="1631"/>
                    </a:cubicBezTo>
                    <a:close/>
                    <a:moveTo>
                      <a:pt x="17759" y="2060"/>
                    </a:moveTo>
                    <a:lnTo>
                      <a:pt x="17762" y="2058"/>
                    </a:lnTo>
                    <a:cubicBezTo>
                      <a:pt x="17762" y="2058"/>
                      <a:pt x="17759" y="2060"/>
                      <a:pt x="17759" y="2060"/>
                    </a:cubicBezTo>
                    <a:close/>
                    <a:moveTo>
                      <a:pt x="20028" y="2498"/>
                    </a:moveTo>
                    <a:lnTo>
                      <a:pt x="20030" y="2496"/>
                    </a:lnTo>
                    <a:cubicBezTo>
                      <a:pt x="20030" y="2496"/>
                      <a:pt x="20027" y="2497"/>
                      <a:pt x="20028" y="2498"/>
                    </a:cubicBezTo>
                    <a:close/>
                    <a:moveTo>
                      <a:pt x="2139" y="2"/>
                    </a:moveTo>
                    <a:lnTo>
                      <a:pt x="2141" y="0"/>
                    </a:lnTo>
                    <a:cubicBezTo>
                      <a:pt x="2141" y="0"/>
                      <a:pt x="2138" y="2"/>
                      <a:pt x="2139" y="2"/>
                    </a:cubicBezTo>
                    <a:close/>
                    <a:moveTo>
                      <a:pt x="13563" y="2044"/>
                    </a:moveTo>
                    <a:lnTo>
                      <a:pt x="13565" y="2042"/>
                    </a:lnTo>
                    <a:cubicBezTo>
                      <a:pt x="13565" y="2042"/>
                      <a:pt x="13562" y="2043"/>
                      <a:pt x="13563" y="2044"/>
                    </a:cubicBezTo>
                    <a:close/>
                    <a:moveTo>
                      <a:pt x="19315" y="5253"/>
                    </a:moveTo>
                    <a:lnTo>
                      <a:pt x="19317" y="5250"/>
                    </a:lnTo>
                    <a:cubicBezTo>
                      <a:pt x="19317" y="5250"/>
                      <a:pt x="19314" y="5252"/>
                      <a:pt x="19315" y="5253"/>
                    </a:cubicBezTo>
                    <a:close/>
                    <a:moveTo>
                      <a:pt x="17776" y="2692"/>
                    </a:moveTo>
                    <a:lnTo>
                      <a:pt x="17778" y="2690"/>
                    </a:lnTo>
                    <a:cubicBezTo>
                      <a:pt x="17778" y="2690"/>
                      <a:pt x="17775" y="2692"/>
                      <a:pt x="17776" y="2692"/>
                    </a:cubicBezTo>
                    <a:close/>
                    <a:moveTo>
                      <a:pt x="18975" y="3025"/>
                    </a:moveTo>
                    <a:lnTo>
                      <a:pt x="18977" y="3022"/>
                    </a:lnTo>
                    <a:cubicBezTo>
                      <a:pt x="18977" y="3022"/>
                      <a:pt x="18974" y="3024"/>
                      <a:pt x="18975" y="3025"/>
                    </a:cubicBezTo>
                    <a:close/>
                    <a:moveTo>
                      <a:pt x="22823" y="4880"/>
                    </a:moveTo>
                    <a:lnTo>
                      <a:pt x="22826" y="4878"/>
                    </a:lnTo>
                    <a:cubicBezTo>
                      <a:pt x="22825" y="4878"/>
                      <a:pt x="22822" y="4879"/>
                      <a:pt x="22823" y="4880"/>
                    </a:cubicBezTo>
                    <a:close/>
                    <a:moveTo>
                      <a:pt x="12995" y="1631"/>
                    </a:moveTo>
                    <a:lnTo>
                      <a:pt x="12998" y="1629"/>
                    </a:lnTo>
                    <a:cubicBezTo>
                      <a:pt x="12998" y="1629"/>
                      <a:pt x="12995" y="1630"/>
                      <a:pt x="12995" y="1631"/>
                    </a:cubicBezTo>
                    <a:close/>
                    <a:moveTo>
                      <a:pt x="23285" y="3008"/>
                    </a:moveTo>
                    <a:lnTo>
                      <a:pt x="23287" y="3006"/>
                    </a:lnTo>
                    <a:cubicBezTo>
                      <a:pt x="23287" y="3006"/>
                      <a:pt x="23284" y="3008"/>
                      <a:pt x="23285" y="3008"/>
                    </a:cubicBezTo>
                    <a:close/>
                    <a:moveTo>
                      <a:pt x="14851" y="2482"/>
                    </a:moveTo>
                    <a:lnTo>
                      <a:pt x="14853" y="2479"/>
                    </a:lnTo>
                    <a:cubicBezTo>
                      <a:pt x="14853" y="2479"/>
                      <a:pt x="14850" y="2481"/>
                      <a:pt x="14851" y="2482"/>
                    </a:cubicBezTo>
                    <a:close/>
                    <a:moveTo>
                      <a:pt x="19461" y="3592"/>
                    </a:moveTo>
                    <a:lnTo>
                      <a:pt x="19463" y="3589"/>
                    </a:lnTo>
                    <a:cubicBezTo>
                      <a:pt x="19463" y="3589"/>
                      <a:pt x="19460" y="3591"/>
                      <a:pt x="19461" y="3592"/>
                    </a:cubicBezTo>
                    <a:close/>
                    <a:moveTo>
                      <a:pt x="20044" y="5236"/>
                    </a:moveTo>
                    <a:lnTo>
                      <a:pt x="20047" y="5234"/>
                    </a:lnTo>
                    <a:cubicBezTo>
                      <a:pt x="20046" y="5234"/>
                      <a:pt x="20043" y="5236"/>
                      <a:pt x="20044" y="5236"/>
                    </a:cubicBezTo>
                    <a:close/>
                    <a:moveTo>
                      <a:pt x="18999" y="1623"/>
                    </a:moveTo>
                    <a:lnTo>
                      <a:pt x="19001" y="1620"/>
                    </a:lnTo>
                    <a:cubicBezTo>
                      <a:pt x="19001" y="1621"/>
                      <a:pt x="18998" y="1622"/>
                      <a:pt x="18999" y="1623"/>
                    </a:cubicBezTo>
                    <a:close/>
                    <a:moveTo>
                      <a:pt x="16706" y="2028"/>
                    </a:moveTo>
                    <a:lnTo>
                      <a:pt x="16709" y="2026"/>
                    </a:lnTo>
                    <a:cubicBezTo>
                      <a:pt x="16708" y="2026"/>
                      <a:pt x="16705" y="2027"/>
                      <a:pt x="16706" y="2028"/>
                    </a:cubicBezTo>
                    <a:close/>
                    <a:moveTo>
                      <a:pt x="15305" y="1412"/>
                    </a:moveTo>
                    <a:lnTo>
                      <a:pt x="15307" y="1410"/>
                    </a:lnTo>
                    <a:cubicBezTo>
                      <a:pt x="15307" y="1410"/>
                      <a:pt x="15304" y="1411"/>
                      <a:pt x="15305" y="1412"/>
                    </a:cubicBezTo>
                    <a:close/>
                    <a:moveTo>
                      <a:pt x="18100" y="5115"/>
                    </a:moveTo>
                    <a:lnTo>
                      <a:pt x="18102" y="5113"/>
                    </a:lnTo>
                    <a:cubicBezTo>
                      <a:pt x="18102" y="5113"/>
                      <a:pt x="18099" y="5114"/>
                      <a:pt x="18100" y="5115"/>
                    </a:cubicBezTo>
                    <a:close/>
                    <a:moveTo>
                      <a:pt x="20725" y="2628"/>
                    </a:moveTo>
                    <a:lnTo>
                      <a:pt x="20727" y="2625"/>
                    </a:lnTo>
                    <a:cubicBezTo>
                      <a:pt x="20727" y="2625"/>
                      <a:pt x="20724" y="2627"/>
                      <a:pt x="20725" y="2628"/>
                    </a:cubicBezTo>
                    <a:close/>
                    <a:moveTo>
                      <a:pt x="17168" y="5253"/>
                    </a:moveTo>
                    <a:lnTo>
                      <a:pt x="17170" y="5250"/>
                    </a:lnTo>
                    <a:cubicBezTo>
                      <a:pt x="17170" y="5250"/>
                      <a:pt x="17167" y="5252"/>
                      <a:pt x="17168" y="5253"/>
                    </a:cubicBezTo>
                    <a:close/>
                    <a:moveTo>
                      <a:pt x="21057" y="3025"/>
                    </a:moveTo>
                    <a:lnTo>
                      <a:pt x="21059" y="3022"/>
                    </a:lnTo>
                    <a:cubicBezTo>
                      <a:pt x="21059" y="3022"/>
                      <a:pt x="21056" y="3024"/>
                      <a:pt x="21057" y="3025"/>
                    </a:cubicBezTo>
                    <a:close/>
                    <a:moveTo>
                      <a:pt x="308" y="3584"/>
                    </a:moveTo>
                    <a:lnTo>
                      <a:pt x="310" y="3581"/>
                    </a:lnTo>
                    <a:cubicBezTo>
                      <a:pt x="310" y="3581"/>
                      <a:pt x="307" y="3583"/>
                      <a:pt x="308" y="3584"/>
                    </a:cubicBezTo>
                    <a:close/>
                    <a:moveTo>
                      <a:pt x="15377" y="2004"/>
                    </a:moveTo>
                    <a:lnTo>
                      <a:pt x="15380" y="2001"/>
                    </a:lnTo>
                    <a:cubicBezTo>
                      <a:pt x="15380" y="2001"/>
                      <a:pt x="15377" y="2003"/>
                      <a:pt x="15377" y="2004"/>
                    </a:cubicBezTo>
                    <a:close/>
                    <a:moveTo>
                      <a:pt x="15572" y="5658"/>
                    </a:moveTo>
                    <a:lnTo>
                      <a:pt x="15574" y="5655"/>
                    </a:lnTo>
                    <a:cubicBezTo>
                      <a:pt x="15574" y="5656"/>
                      <a:pt x="15571" y="5657"/>
                      <a:pt x="15572" y="5658"/>
                    </a:cubicBezTo>
                    <a:close/>
                    <a:moveTo>
                      <a:pt x="10735" y="1688"/>
                    </a:moveTo>
                    <a:lnTo>
                      <a:pt x="10737" y="1685"/>
                    </a:lnTo>
                    <a:cubicBezTo>
                      <a:pt x="10737" y="1685"/>
                      <a:pt x="10734" y="1687"/>
                      <a:pt x="10735" y="1688"/>
                    </a:cubicBezTo>
                    <a:close/>
                    <a:moveTo>
                      <a:pt x="20068" y="894"/>
                    </a:moveTo>
                    <a:lnTo>
                      <a:pt x="20071" y="891"/>
                    </a:lnTo>
                    <a:cubicBezTo>
                      <a:pt x="20071" y="891"/>
                      <a:pt x="20068" y="893"/>
                      <a:pt x="20068" y="894"/>
                    </a:cubicBezTo>
                    <a:close/>
                    <a:moveTo>
                      <a:pt x="14316" y="2125"/>
                    </a:moveTo>
                    <a:lnTo>
                      <a:pt x="14319" y="2123"/>
                    </a:lnTo>
                    <a:cubicBezTo>
                      <a:pt x="14318" y="2123"/>
                      <a:pt x="14315" y="2124"/>
                      <a:pt x="14316" y="2125"/>
                    </a:cubicBezTo>
                    <a:close/>
                    <a:moveTo>
                      <a:pt x="16082" y="2125"/>
                    </a:moveTo>
                    <a:lnTo>
                      <a:pt x="16085" y="2123"/>
                    </a:lnTo>
                    <a:cubicBezTo>
                      <a:pt x="16085" y="2123"/>
                      <a:pt x="16081" y="2124"/>
                      <a:pt x="16082" y="2125"/>
                    </a:cubicBezTo>
                    <a:close/>
                    <a:moveTo>
                      <a:pt x="19971" y="3989"/>
                    </a:moveTo>
                    <a:lnTo>
                      <a:pt x="19974" y="3986"/>
                    </a:lnTo>
                    <a:cubicBezTo>
                      <a:pt x="19973" y="3986"/>
                      <a:pt x="19970" y="3988"/>
                      <a:pt x="19971" y="3989"/>
                    </a:cubicBezTo>
                    <a:close/>
                    <a:moveTo>
                      <a:pt x="20239" y="4669"/>
                    </a:moveTo>
                    <a:lnTo>
                      <a:pt x="20241" y="4667"/>
                    </a:lnTo>
                    <a:cubicBezTo>
                      <a:pt x="20241" y="4667"/>
                      <a:pt x="20238" y="4669"/>
                      <a:pt x="20239" y="4669"/>
                    </a:cubicBezTo>
                    <a:close/>
                    <a:moveTo>
                      <a:pt x="15467" y="2652"/>
                    </a:moveTo>
                    <a:lnTo>
                      <a:pt x="15469" y="2649"/>
                    </a:lnTo>
                    <a:cubicBezTo>
                      <a:pt x="15469" y="2650"/>
                      <a:pt x="15466" y="2651"/>
                      <a:pt x="15467" y="2652"/>
                    </a:cubicBezTo>
                    <a:close/>
                    <a:moveTo>
                      <a:pt x="15499" y="5634"/>
                    </a:moveTo>
                    <a:lnTo>
                      <a:pt x="15501" y="5631"/>
                    </a:lnTo>
                    <a:cubicBezTo>
                      <a:pt x="15501" y="5631"/>
                      <a:pt x="15498" y="5633"/>
                      <a:pt x="15499" y="5634"/>
                    </a:cubicBezTo>
                    <a:close/>
                    <a:moveTo>
                      <a:pt x="20060" y="1963"/>
                    </a:moveTo>
                    <a:lnTo>
                      <a:pt x="20063" y="1961"/>
                    </a:lnTo>
                    <a:cubicBezTo>
                      <a:pt x="20063" y="1961"/>
                      <a:pt x="20060" y="1962"/>
                      <a:pt x="20060" y="1963"/>
                    </a:cubicBezTo>
                    <a:close/>
                    <a:moveTo>
                      <a:pt x="19923" y="1753"/>
                    </a:moveTo>
                    <a:lnTo>
                      <a:pt x="19925" y="1750"/>
                    </a:lnTo>
                    <a:cubicBezTo>
                      <a:pt x="19925" y="1750"/>
                      <a:pt x="19922" y="1752"/>
                      <a:pt x="19923" y="1753"/>
                    </a:cubicBezTo>
                    <a:close/>
                    <a:moveTo>
                      <a:pt x="413" y="4191"/>
                    </a:moveTo>
                    <a:lnTo>
                      <a:pt x="416" y="4189"/>
                    </a:lnTo>
                    <a:cubicBezTo>
                      <a:pt x="415" y="4189"/>
                      <a:pt x="412" y="4190"/>
                      <a:pt x="413" y="4191"/>
                    </a:cubicBezTo>
                    <a:close/>
                    <a:moveTo>
                      <a:pt x="20320" y="2166"/>
                    </a:moveTo>
                    <a:lnTo>
                      <a:pt x="20322" y="2163"/>
                    </a:lnTo>
                    <a:cubicBezTo>
                      <a:pt x="20322" y="2163"/>
                      <a:pt x="20319" y="2165"/>
                      <a:pt x="20320" y="2166"/>
                    </a:cubicBezTo>
                    <a:close/>
                    <a:moveTo>
                      <a:pt x="19080" y="4191"/>
                    </a:moveTo>
                    <a:lnTo>
                      <a:pt x="19082" y="4189"/>
                    </a:lnTo>
                    <a:cubicBezTo>
                      <a:pt x="19082" y="4189"/>
                      <a:pt x="19079" y="4190"/>
                      <a:pt x="19080" y="4191"/>
                    </a:cubicBezTo>
                    <a:close/>
                    <a:moveTo>
                      <a:pt x="9544" y="1412"/>
                    </a:moveTo>
                    <a:lnTo>
                      <a:pt x="9546" y="1410"/>
                    </a:lnTo>
                    <a:cubicBezTo>
                      <a:pt x="9546" y="1410"/>
                      <a:pt x="9543" y="1411"/>
                      <a:pt x="9544" y="1412"/>
                    </a:cubicBezTo>
                    <a:close/>
                    <a:moveTo>
                      <a:pt x="438" y="3276"/>
                    </a:moveTo>
                    <a:lnTo>
                      <a:pt x="440" y="3273"/>
                    </a:lnTo>
                    <a:cubicBezTo>
                      <a:pt x="440" y="3273"/>
                      <a:pt x="437" y="3275"/>
                      <a:pt x="438" y="3276"/>
                    </a:cubicBezTo>
                    <a:close/>
                    <a:moveTo>
                      <a:pt x="21997" y="3964"/>
                    </a:moveTo>
                    <a:lnTo>
                      <a:pt x="21999" y="3962"/>
                    </a:lnTo>
                    <a:cubicBezTo>
                      <a:pt x="21999" y="3962"/>
                      <a:pt x="21996" y="3964"/>
                      <a:pt x="21997" y="3964"/>
                    </a:cubicBezTo>
                    <a:close/>
                    <a:moveTo>
                      <a:pt x="22475" y="3519"/>
                    </a:moveTo>
                    <a:lnTo>
                      <a:pt x="22477" y="3516"/>
                    </a:lnTo>
                    <a:cubicBezTo>
                      <a:pt x="22477" y="3517"/>
                      <a:pt x="22474" y="3518"/>
                      <a:pt x="22475" y="3519"/>
                    </a:cubicBezTo>
                    <a:close/>
                    <a:moveTo>
                      <a:pt x="21187" y="4677"/>
                    </a:moveTo>
                    <a:lnTo>
                      <a:pt x="21189" y="4675"/>
                    </a:lnTo>
                    <a:cubicBezTo>
                      <a:pt x="21189" y="4675"/>
                      <a:pt x="21186" y="4677"/>
                      <a:pt x="21187" y="4677"/>
                    </a:cubicBezTo>
                    <a:close/>
                    <a:moveTo>
                      <a:pt x="21729" y="2174"/>
                    </a:moveTo>
                    <a:lnTo>
                      <a:pt x="21732" y="2171"/>
                    </a:lnTo>
                    <a:cubicBezTo>
                      <a:pt x="21732" y="2172"/>
                      <a:pt x="21729" y="2173"/>
                      <a:pt x="21729" y="2174"/>
                    </a:cubicBezTo>
                    <a:close/>
                    <a:moveTo>
                      <a:pt x="19939" y="4815"/>
                    </a:moveTo>
                    <a:lnTo>
                      <a:pt x="19941" y="4813"/>
                    </a:lnTo>
                    <a:cubicBezTo>
                      <a:pt x="19941" y="4813"/>
                      <a:pt x="19938" y="4814"/>
                      <a:pt x="19939" y="4815"/>
                    </a:cubicBezTo>
                    <a:close/>
                    <a:moveTo>
                      <a:pt x="20287" y="2628"/>
                    </a:moveTo>
                    <a:lnTo>
                      <a:pt x="20290" y="2625"/>
                    </a:lnTo>
                    <a:cubicBezTo>
                      <a:pt x="20289" y="2625"/>
                      <a:pt x="20286" y="2627"/>
                      <a:pt x="20287" y="2628"/>
                    </a:cubicBezTo>
                    <a:close/>
                    <a:moveTo>
                      <a:pt x="21535" y="3883"/>
                    </a:moveTo>
                    <a:lnTo>
                      <a:pt x="21537" y="3881"/>
                    </a:lnTo>
                    <a:cubicBezTo>
                      <a:pt x="21537" y="3881"/>
                      <a:pt x="21534" y="3883"/>
                      <a:pt x="21535" y="3883"/>
                    </a:cubicBezTo>
                    <a:close/>
                    <a:moveTo>
                      <a:pt x="19526" y="1923"/>
                    </a:moveTo>
                    <a:lnTo>
                      <a:pt x="19528" y="1920"/>
                    </a:lnTo>
                    <a:cubicBezTo>
                      <a:pt x="19528" y="1920"/>
                      <a:pt x="19525" y="1922"/>
                      <a:pt x="19526" y="1923"/>
                    </a:cubicBezTo>
                    <a:close/>
                    <a:moveTo>
                      <a:pt x="10500" y="1607"/>
                    </a:moveTo>
                    <a:lnTo>
                      <a:pt x="10503" y="1604"/>
                    </a:lnTo>
                    <a:cubicBezTo>
                      <a:pt x="10502" y="1604"/>
                      <a:pt x="10499" y="1606"/>
                      <a:pt x="10500" y="1607"/>
                    </a:cubicBezTo>
                    <a:close/>
                    <a:moveTo>
                      <a:pt x="15945" y="2652"/>
                    </a:moveTo>
                    <a:lnTo>
                      <a:pt x="15947" y="2649"/>
                    </a:lnTo>
                    <a:cubicBezTo>
                      <a:pt x="15947" y="2650"/>
                      <a:pt x="15944" y="2651"/>
                      <a:pt x="15945" y="2652"/>
                    </a:cubicBezTo>
                    <a:close/>
                    <a:moveTo>
                      <a:pt x="15620" y="2255"/>
                    </a:moveTo>
                    <a:lnTo>
                      <a:pt x="15623" y="2252"/>
                    </a:lnTo>
                    <a:cubicBezTo>
                      <a:pt x="15623" y="2253"/>
                      <a:pt x="15620" y="2254"/>
                      <a:pt x="15620" y="2255"/>
                    </a:cubicBezTo>
                    <a:close/>
                    <a:moveTo>
                      <a:pt x="19752" y="5585"/>
                    </a:moveTo>
                    <a:lnTo>
                      <a:pt x="19755" y="5582"/>
                    </a:lnTo>
                    <a:cubicBezTo>
                      <a:pt x="19755" y="5583"/>
                      <a:pt x="19752" y="5584"/>
                      <a:pt x="19752" y="5585"/>
                    </a:cubicBezTo>
                    <a:close/>
                    <a:moveTo>
                      <a:pt x="18019" y="1874"/>
                    </a:moveTo>
                    <a:lnTo>
                      <a:pt x="18021" y="1872"/>
                    </a:lnTo>
                    <a:cubicBezTo>
                      <a:pt x="18021" y="1872"/>
                      <a:pt x="18018" y="1873"/>
                      <a:pt x="18019" y="1874"/>
                    </a:cubicBezTo>
                    <a:close/>
                    <a:moveTo>
                      <a:pt x="18942" y="5585"/>
                    </a:moveTo>
                    <a:lnTo>
                      <a:pt x="18945" y="5582"/>
                    </a:lnTo>
                    <a:cubicBezTo>
                      <a:pt x="18945" y="5583"/>
                      <a:pt x="18941" y="5584"/>
                      <a:pt x="18942" y="5585"/>
                    </a:cubicBezTo>
                    <a:close/>
                    <a:moveTo>
                      <a:pt x="18205" y="4232"/>
                    </a:moveTo>
                    <a:lnTo>
                      <a:pt x="18207" y="4229"/>
                    </a:lnTo>
                    <a:cubicBezTo>
                      <a:pt x="18207" y="4230"/>
                      <a:pt x="18204" y="4231"/>
                      <a:pt x="18205" y="4232"/>
                    </a:cubicBezTo>
                    <a:close/>
                    <a:moveTo>
                      <a:pt x="20247" y="4710"/>
                    </a:moveTo>
                    <a:lnTo>
                      <a:pt x="20249" y="4707"/>
                    </a:lnTo>
                    <a:cubicBezTo>
                      <a:pt x="20249" y="4708"/>
                      <a:pt x="20246" y="4709"/>
                      <a:pt x="20247" y="4710"/>
                    </a:cubicBezTo>
                    <a:close/>
                    <a:moveTo>
                      <a:pt x="18975" y="2255"/>
                    </a:moveTo>
                    <a:lnTo>
                      <a:pt x="18977" y="2252"/>
                    </a:lnTo>
                    <a:cubicBezTo>
                      <a:pt x="18977" y="2253"/>
                      <a:pt x="18974" y="2254"/>
                      <a:pt x="18975" y="2255"/>
                    </a:cubicBezTo>
                    <a:close/>
                    <a:moveTo>
                      <a:pt x="17208" y="2271"/>
                    </a:moveTo>
                    <a:lnTo>
                      <a:pt x="17211" y="2269"/>
                    </a:lnTo>
                    <a:cubicBezTo>
                      <a:pt x="17211" y="2269"/>
                      <a:pt x="17208" y="2270"/>
                      <a:pt x="17208" y="2271"/>
                    </a:cubicBezTo>
                    <a:close/>
                    <a:moveTo>
                      <a:pt x="19615" y="2628"/>
                    </a:moveTo>
                    <a:lnTo>
                      <a:pt x="19617" y="2625"/>
                    </a:lnTo>
                    <a:cubicBezTo>
                      <a:pt x="19617" y="2625"/>
                      <a:pt x="19614" y="2627"/>
                      <a:pt x="19615" y="2628"/>
                    </a:cubicBezTo>
                    <a:close/>
                    <a:moveTo>
                      <a:pt x="17905" y="5301"/>
                    </a:moveTo>
                    <a:lnTo>
                      <a:pt x="17908" y="5299"/>
                    </a:lnTo>
                    <a:cubicBezTo>
                      <a:pt x="17907" y="5299"/>
                      <a:pt x="17904" y="5301"/>
                      <a:pt x="17905" y="5301"/>
                    </a:cubicBezTo>
                    <a:close/>
                    <a:moveTo>
                      <a:pt x="22256" y="5512"/>
                    </a:moveTo>
                    <a:lnTo>
                      <a:pt x="22258" y="5510"/>
                    </a:lnTo>
                    <a:cubicBezTo>
                      <a:pt x="22258" y="5510"/>
                      <a:pt x="22255" y="5511"/>
                      <a:pt x="22256" y="5512"/>
                    </a:cubicBezTo>
                    <a:close/>
                    <a:moveTo>
                      <a:pt x="18043" y="2652"/>
                    </a:moveTo>
                    <a:lnTo>
                      <a:pt x="18045" y="2649"/>
                    </a:lnTo>
                    <a:cubicBezTo>
                      <a:pt x="18045" y="2650"/>
                      <a:pt x="18042" y="2651"/>
                      <a:pt x="18043" y="2652"/>
                    </a:cubicBezTo>
                    <a:close/>
                    <a:moveTo>
                      <a:pt x="19655" y="2538"/>
                    </a:moveTo>
                    <a:lnTo>
                      <a:pt x="19658" y="2536"/>
                    </a:lnTo>
                    <a:cubicBezTo>
                      <a:pt x="19658" y="2536"/>
                      <a:pt x="19654" y="2538"/>
                      <a:pt x="19655" y="2538"/>
                    </a:cubicBezTo>
                    <a:close/>
                    <a:moveTo>
                      <a:pt x="19987" y="3251"/>
                    </a:moveTo>
                    <a:lnTo>
                      <a:pt x="19990" y="3249"/>
                    </a:lnTo>
                    <a:cubicBezTo>
                      <a:pt x="19990" y="3249"/>
                      <a:pt x="19987" y="3251"/>
                      <a:pt x="19987" y="3251"/>
                    </a:cubicBezTo>
                    <a:close/>
                    <a:moveTo>
                      <a:pt x="17865" y="2749"/>
                    </a:moveTo>
                    <a:lnTo>
                      <a:pt x="17867" y="2747"/>
                    </a:lnTo>
                    <a:cubicBezTo>
                      <a:pt x="17867" y="2747"/>
                      <a:pt x="17864" y="2748"/>
                      <a:pt x="17865" y="2749"/>
                    </a:cubicBezTo>
                    <a:close/>
                    <a:moveTo>
                      <a:pt x="9520" y="1420"/>
                    </a:moveTo>
                    <a:lnTo>
                      <a:pt x="9522" y="1418"/>
                    </a:lnTo>
                    <a:cubicBezTo>
                      <a:pt x="9522" y="1418"/>
                      <a:pt x="9519" y="1420"/>
                      <a:pt x="9520" y="1420"/>
                    </a:cubicBezTo>
                    <a:close/>
                    <a:moveTo>
                      <a:pt x="20919" y="4256"/>
                    </a:moveTo>
                    <a:lnTo>
                      <a:pt x="20922" y="4254"/>
                    </a:lnTo>
                    <a:cubicBezTo>
                      <a:pt x="20921" y="4254"/>
                      <a:pt x="20918" y="4255"/>
                      <a:pt x="20919" y="4256"/>
                    </a:cubicBezTo>
                    <a:close/>
                    <a:moveTo>
                      <a:pt x="22507" y="3438"/>
                    </a:moveTo>
                    <a:lnTo>
                      <a:pt x="22510" y="3435"/>
                    </a:lnTo>
                    <a:cubicBezTo>
                      <a:pt x="22509" y="3436"/>
                      <a:pt x="22506" y="3437"/>
                      <a:pt x="22507" y="3438"/>
                    </a:cubicBezTo>
                    <a:close/>
                    <a:moveTo>
                      <a:pt x="11521" y="1582"/>
                    </a:moveTo>
                    <a:lnTo>
                      <a:pt x="11523" y="1580"/>
                    </a:lnTo>
                    <a:cubicBezTo>
                      <a:pt x="11523" y="1580"/>
                      <a:pt x="11520" y="1582"/>
                      <a:pt x="11521" y="1582"/>
                    </a:cubicBezTo>
                    <a:close/>
                    <a:moveTo>
                      <a:pt x="22442" y="3438"/>
                    </a:moveTo>
                    <a:lnTo>
                      <a:pt x="22445" y="3435"/>
                    </a:lnTo>
                    <a:cubicBezTo>
                      <a:pt x="22445" y="3436"/>
                      <a:pt x="22442" y="3437"/>
                      <a:pt x="22442" y="3438"/>
                    </a:cubicBezTo>
                    <a:close/>
                    <a:moveTo>
                      <a:pt x="22434" y="4734"/>
                    </a:moveTo>
                    <a:lnTo>
                      <a:pt x="22437" y="4732"/>
                    </a:lnTo>
                    <a:cubicBezTo>
                      <a:pt x="22436" y="4732"/>
                      <a:pt x="22433" y="4733"/>
                      <a:pt x="22434" y="4734"/>
                    </a:cubicBezTo>
                    <a:close/>
                    <a:moveTo>
                      <a:pt x="21276" y="3438"/>
                    </a:moveTo>
                    <a:lnTo>
                      <a:pt x="21278" y="3435"/>
                    </a:lnTo>
                    <a:cubicBezTo>
                      <a:pt x="21278" y="3436"/>
                      <a:pt x="21275" y="3437"/>
                      <a:pt x="21276" y="3438"/>
                    </a:cubicBezTo>
                    <a:close/>
                    <a:moveTo>
                      <a:pt x="21259" y="3438"/>
                    </a:moveTo>
                    <a:lnTo>
                      <a:pt x="21262" y="3435"/>
                    </a:lnTo>
                    <a:cubicBezTo>
                      <a:pt x="21262" y="3436"/>
                      <a:pt x="21259" y="3437"/>
                      <a:pt x="21259" y="3438"/>
                    </a:cubicBezTo>
                    <a:close/>
                    <a:moveTo>
                      <a:pt x="17387" y="5512"/>
                    </a:moveTo>
                    <a:lnTo>
                      <a:pt x="17389" y="5510"/>
                    </a:lnTo>
                    <a:cubicBezTo>
                      <a:pt x="17389" y="5510"/>
                      <a:pt x="17386" y="5511"/>
                      <a:pt x="17387" y="5512"/>
                    </a:cubicBezTo>
                    <a:close/>
                    <a:moveTo>
                      <a:pt x="11278" y="1582"/>
                    </a:moveTo>
                    <a:lnTo>
                      <a:pt x="11280" y="1580"/>
                    </a:lnTo>
                    <a:cubicBezTo>
                      <a:pt x="11280" y="1580"/>
                      <a:pt x="11277" y="1582"/>
                      <a:pt x="11278" y="1582"/>
                    </a:cubicBezTo>
                    <a:close/>
                    <a:moveTo>
                      <a:pt x="20919" y="2652"/>
                    </a:moveTo>
                    <a:lnTo>
                      <a:pt x="20922" y="2649"/>
                    </a:lnTo>
                    <a:cubicBezTo>
                      <a:pt x="20921" y="2650"/>
                      <a:pt x="20918" y="2651"/>
                      <a:pt x="20919" y="2652"/>
                    </a:cubicBezTo>
                    <a:close/>
                    <a:moveTo>
                      <a:pt x="16252" y="1898"/>
                    </a:moveTo>
                    <a:lnTo>
                      <a:pt x="16255" y="1896"/>
                    </a:lnTo>
                    <a:cubicBezTo>
                      <a:pt x="16255" y="1896"/>
                      <a:pt x="16252" y="1898"/>
                      <a:pt x="16252" y="1898"/>
                    </a:cubicBezTo>
                    <a:close/>
                    <a:moveTo>
                      <a:pt x="21373" y="3738"/>
                    </a:moveTo>
                    <a:lnTo>
                      <a:pt x="21375" y="3735"/>
                    </a:lnTo>
                    <a:cubicBezTo>
                      <a:pt x="21375" y="3735"/>
                      <a:pt x="21372" y="3737"/>
                      <a:pt x="21373" y="3738"/>
                    </a:cubicBezTo>
                    <a:close/>
                    <a:moveTo>
                      <a:pt x="21948" y="1040"/>
                    </a:moveTo>
                    <a:lnTo>
                      <a:pt x="21951" y="1037"/>
                    </a:lnTo>
                    <a:cubicBezTo>
                      <a:pt x="21950" y="1037"/>
                      <a:pt x="21947" y="1039"/>
                      <a:pt x="21948" y="1040"/>
                    </a:cubicBezTo>
                    <a:close/>
                    <a:moveTo>
                      <a:pt x="20838" y="3422"/>
                    </a:moveTo>
                    <a:lnTo>
                      <a:pt x="20841" y="3419"/>
                    </a:lnTo>
                    <a:cubicBezTo>
                      <a:pt x="20840" y="3419"/>
                      <a:pt x="20837" y="3421"/>
                      <a:pt x="20838" y="3422"/>
                    </a:cubicBezTo>
                    <a:close/>
                    <a:moveTo>
                      <a:pt x="20943" y="3738"/>
                    </a:moveTo>
                    <a:lnTo>
                      <a:pt x="20946" y="3735"/>
                    </a:lnTo>
                    <a:cubicBezTo>
                      <a:pt x="20946" y="3735"/>
                      <a:pt x="20943" y="3737"/>
                      <a:pt x="20943" y="3738"/>
                    </a:cubicBezTo>
                    <a:close/>
                    <a:moveTo>
                      <a:pt x="21276" y="3729"/>
                    </a:moveTo>
                    <a:lnTo>
                      <a:pt x="21278" y="3727"/>
                    </a:lnTo>
                    <a:cubicBezTo>
                      <a:pt x="21278" y="3727"/>
                      <a:pt x="21275" y="3729"/>
                      <a:pt x="21276" y="3729"/>
                    </a:cubicBezTo>
                    <a:close/>
                    <a:moveTo>
                      <a:pt x="19331" y="3729"/>
                    </a:moveTo>
                    <a:lnTo>
                      <a:pt x="19334" y="3727"/>
                    </a:lnTo>
                    <a:cubicBezTo>
                      <a:pt x="19333" y="3727"/>
                      <a:pt x="19330" y="3729"/>
                      <a:pt x="19331" y="3729"/>
                    </a:cubicBezTo>
                    <a:close/>
                    <a:moveTo>
                      <a:pt x="20433" y="5342"/>
                    </a:moveTo>
                    <a:lnTo>
                      <a:pt x="20435" y="5339"/>
                    </a:lnTo>
                    <a:cubicBezTo>
                      <a:pt x="20435" y="5340"/>
                      <a:pt x="20432" y="5341"/>
                      <a:pt x="20433" y="5342"/>
                    </a:cubicBezTo>
                    <a:close/>
                    <a:moveTo>
                      <a:pt x="20174" y="4758"/>
                    </a:moveTo>
                    <a:lnTo>
                      <a:pt x="20176" y="4756"/>
                    </a:lnTo>
                    <a:cubicBezTo>
                      <a:pt x="20176" y="4756"/>
                      <a:pt x="20173" y="4758"/>
                      <a:pt x="20174" y="4758"/>
                    </a:cubicBezTo>
                    <a:close/>
                    <a:moveTo>
                      <a:pt x="20952" y="4280"/>
                    </a:moveTo>
                    <a:lnTo>
                      <a:pt x="20954" y="4278"/>
                    </a:lnTo>
                    <a:cubicBezTo>
                      <a:pt x="20954" y="4278"/>
                      <a:pt x="20951" y="4280"/>
                      <a:pt x="20952" y="4280"/>
                    </a:cubicBezTo>
                    <a:close/>
                    <a:moveTo>
                      <a:pt x="1256" y="5504"/>
                    </a:moveTo>
                    <a:lnTo>
                      <a:pt x="1258" y="5501"/>
                    </a:lnTo>
                    <a:cubicBezTo>
                      <a:pt x="1258" y="5502"/>
                      <a:pt x="1255" y="5503"/>
                      <a:pt x="1256" y="5504"/>
                    </a:cubicBezTo>
                    <a:close/>
                    <a:moveTo>
                      <a:pt x="19112" y="1874"/>
                    </a:moveTo>
                    <a:lnTo>
                      <a:pt x="19115" y="1872"/>
                    </a:lnTo>
                    <a:cubicBezTo>
                      <a:pt x="19115" y="1872"/>
                      <a:pt x="19112" y="1873"/>
                      <a:pt x="19112" y="1874"/>
                    </a:cubicBezTo>
                    <a:close/>
                    <a:moveTo>
                      <a:pt x="18618" y="5293"/>
                    </a:moveTo>
                    <a:lnTo>
                      <a:pt x="18621" y="5291"/>
                    </a:lnTo>
                    <a:cubicBezTo>
                      <a:pt x="18620" y="5291"/>
                      <a:pt x="18617" y="5292"/>
                      <a:pt x="18618" y="5293"/>
                    </a:cubicBezTo>
                    <a:close/>
                    <a:moveTo>
                      <a:pt x="16682" y="1874"/>
                    </a:moveTo>
                    <a:lnTo>
                      <a:pt x="16684" y="1872"/>
                    </a:lnTo>
                    <a:cubicBezTo>
                      <a:pt x="16684" y="1872"/>
                      <a:pt x="16681" y="1873"/>
                      <a:pt x="16682" y="1874"/>
                    </a:cubicBezTo>
                    <a:close/>
                    <a:moveTo>
                      <a:pt x="17913" y="813"/>
                    </a:moveTo>
                    <a:lnTo>
                      <a:pt x="17916" y="810"/>
                    </a:lnTo>
                    <a:cubicBezTo>
                      <a:pt x="17916" y="810"/>
                      <a:pt x="17913" y="812"/>
                      <a:pt x="17913" y="813"/>
                    </a:cubicBezTo>
                    <a:close/>
                    <a:moveTo>
                      <a:pt x="20522" y="3397"/>
                    </a:moveTo>
                    <a:lnTo>
                      <a:pt x="20525" y="3395"/>
                    </a:lnTo>
                    <a:cubicBezTo>
                      <a:pt x="20524" y="3395"/>
                      <a:pt x="20521" y="3396"/>
                      <a:pt x="20522" y="3397"/>
                    </a:cubicBezTo>
                    <a:close/>
                    <a:moveTo>
                      <a:pt x="348" y="3397"/>
                    </a:moveTo>
                    <a:lnTo>
                      <a:pt x="351" y="3395"/>
                    </a:lnTo>
                    <a:cubicBezTo>
                      <a:pt x="351" y="3395"/>
                      <a:pt x="348" y="3396"/>
                      <a:pt x="348" y="3397"/>
                    </a:cubicBezTo>
                    <a:close/>
                    <a:moveTo>
                      <a:pt x="16358" y="1874"/>
                    </a:moveTo>
                    <a:lnTo>
                      <a:pt x="16360" y="1872"/>
                    </a:lnTo>
                    <a:cubicBezTo>
                      <a:pt x="16360" y="1872"/>
                      <a:pt x="16357" y="1873"/>
                      <a:pt x="16358" y="1874"/>
                    </a:cubicBezTo>
                    <a:close/>
                    <a:moveTo>
                      <a:pt x="17605" y="2376"/>
                    </a:moveTo>
                    <a:lnTo>
                      <a:pt x="17608" y="2374"/>
                    </a:lnTo>
                    <a:cubicBezTo>
                      <a:pt x="17608" y="2374"/>
                      <a:pt x="17605" y="2376"/>
                      <a:pt x="17605" y="2376"/>
                    </a:cubicBezTo>
                    <a:close/>
                    <a:moveTo>
                      <a:pt x="17865" y="3130"/>
                    </a:moveTo>
                    <a:lnTo>
                      <a:pt x="17867" y="3127"/>
                    </a:lnTo>
                    <a:cubicBezTo>
                      <a:pt x="17867" y="3128"/>
                      <a:pt x="17864" y="3129"/>
                      <a:pt x="17865" y="3130"/>
                    </a:cubicBezTo>
                    <a:close/>
                    <a:moveTo>
                      <a:pt x="21948" y="3381"/>
                    </a:moveTo>
                    <a:lnTo>
                      <a:pt x="21951" y="3379"/>
                    </a:lnTo>
                    <a:cubicBezTo>
                      <a:pt x="21950" y="3379"/>
                      <a:pt x="21947" y="3380"/>
                      <a:pt x="21948" y="3381"/>
                    </a:cubicBezTo>
                    <a:close/>
                    <a:moveTo>
                      <a:pt x="15159" y="2393"/>
                    </a:moveTo>
                    <a:lnTo>
                      <a:pt x="15161" y="2390"/>
                    </a:lnTo>
                    <a:cubicBezTo>
                      <a:pt x="15161" y="2390"/>
                      <a:pt x="15158" y="2392"/>
                      <a:pt x="15159" y="2393"/>
                    </a:cubicBezTo>
                    <a:close/>
                    <a:moveTo>
                      <a:pt x="17184" y="2393"/>
                    </a:moveTo>
                    <a:lnTo>
                      <a:pt x="17187" y="2390"/>
                    </a:lnTo>
                    <a:cubicBezTo>
                      <a:pt x="17186" y="2390"/>
                      <a:pt x="17183" y="2392"/>
                      <a:pt x="17184" y="2393"/>
                    </a:cubicBezTo>
                    <a:close/>
                    <a:moveTo>
                      <a:pt x="15718" y="1501"/>
                    </a:moveTo>
                    <a:lnTo>
                      <a:pt x="15720" y="1499"/>
                    </a:lnTo>
                    <a:cubicBezTo>
                      <a:pt x="15720" y="1499"/>
                      <a:pt x="15717" y="1501"/>
                      <a:pt x="15718" y="1501"/>
                    </a:cubicBezTo>
                    <a:close/>
                    <a:moveTo>
                      <a:pt x="16990" y="1858"/>
                    </a:moveTo>
                    <a:lnTo>
                      <a:pt x="16992" y="1855"/>
                    </a:lnTo>
                    <a:cubicBezTo>
                      <a:pt x="16992" y="1856"/>
                      <a:pt x="16989" y="1857"/>
                      <a:pt x="16990" y="1858"/>
                    </a:cubicBezTo>
                    <a:close/>
                    <a:moveTo>
                      <a:pt x="16820" y="1850"/>
                    </a:moveTo>
                    <a:lnTo>
                      <a:pt x="16822" y="1847"/>
                    </a:lnTo>
                    <a:cubicBezTo>
                      <a:pt x="16822" y="1847"/>
                      <a:pt x="16819" y="1849"/>
                      <a:pt x="16820" y="1850"/>
                    </a:cubicBezTo>
                    <a:close/>
                    <a:moveTo>
                      <a:pt x="16155" y="2401"/>
                    </a:moveTo>
                    <a:lnTo>
                      <a:pt x="16158" y="2398"/>
                    </a:lnTo>
                    <a:cubicBezTo>
                      <a:pt x="16157" y="2398"/>
                      <a:pt x="16154" y="2400"/>
                      <a:pt x="16155" y="2401"/>
                    </a:cubicBezTo>
                    <a:close/>
                    <a:moveTo>
                      <a:pt x="20498" y="3689"/>
                    </a:moveTo>
                    <a:lnTo>
                      <a:pt x="20500" y="3687"/>
                    </a:lnTo>
                    <a:cubicBezTo>
                      <a:pt x="20500" y="3687"/>
                      <a:pt x="20497" y="3688"/>
                      <a:pt x="20498" y="3689"/>
                    </a:cubicBezTo>
                    <a:close/>
                    <a:moveTo>
                      <a:pt x="17338" y="4337"/>
                    </a:moveTo>
                    <a:lnTo>
                      <a:pt x="17341" y="4335"/>
                    </a:lnTo>
                    <a:cubicBezTo>
                      <a:pt x="17340" y="4335"/>
                      <a:pt x="17337" y="4336"/>
                      <a:pt x="17338" y="4337"/>
                    </a:cubicBezTo>
                    <a:close/>
                    <a:moveTo>
                      <a:pt x="7794" y="1501"/>
                    </a:moveTo>
                    <a:lnTo>
                      <a:pt x="7796" y="1499"/>
                    </a:lnTo>
                    <a:cubicBezTo>
                      <a:pt x="7796" y="1499"/>
                      <a:pt x="7793" y="1501"/>
                      <a:pt x="7794" y="1501"/>
                    </a:cubicBezTo>
                    <a:close/>
                    <a:moveTo>
                      <a:pt x="18667" y="1834"/>
                    </a:moveTo>
                    <a:lnTo>
                      <a:pt x="18669" y="1831"/>
                    </a:lnTo>
                    <a:cubicBezTo>
                      <a:pt x="18669" y="1831"/>
                      <a:pt x="18666" y="1833"/>
                      <a:pt x="18667" y="1834"/>
                    </a:cubicBezTo>
                    <a:close/>
                    <a:moveTo>
                      <a:pt x="17962" y="5423"/>
                    </a:moveTo>
                    <a:lnTo>
                      <a:pt x="17964" y="5420"/>
                    </a:lnTo>
                    <a:cubicBezTo>
                      <a:pt x="17964" y="5421"/>
                      <a:pt x="17961" y="5422"/>
                      <a:pt x="17962" y="5423"/>
                    </a:cubicBezTo>
                    <a:close/>
                    <a:moveTo>
                      <a:pt x="1069" y="5423"/>
                    </a:moveTo>
                    <a:lnTo>
                      <a:pt x="1072" y="5420"/>
                    </a:lnTo>
                    <a:cubicBezTo>
                      <a:pt x="1072" y="5421"/>
                      <a:pt x="1069" y="5422"/>
                      <a:pt x="1069" y="5423"/>
                    </a:cubicBezTo>
                    <a:close/>
                    <a:moveTo>
                      <a:pt x="19193" y="3689"/>
                    </a:moveTo>
                    <a:lnTo>
                      <a:pt x="19196" y="3687"/>
                    </a:lnTo>
                    <a:cubicBezTo>
                      <a:pt x="19196" y="3687"/>
                      <a:pt x="19193" y="3688"/>
                      <a:pt x="19193" y="3689"/>
                    </a:cubicBezTo>
                    <a:close/>
                    <a:moveTo>
                      <a:pt x="8053" y="1477"/>
                    </a:moveTo>
                    <a:lnTo>
                      <a:pt x="8056" y="1475"/>
                    </a:lnTo>
                    <a:cubicBezTo>
                      <a:pt x="8056" y="1475"/>
                      <a:pt x="8053" y="1476"/>
                      <a:pt x="8053" y="1477"/>
                    </a:cubicBezTo>
                    <a:close/>
                    <a:moveTo>
                      <a:pt x="19364" y="4775"/>
                    </a:moveTo>
                    <a:lnTo>
                      <a:pt x="19366" y="4772"/>
                    </a:lnTo>
                    <a:cubicBezTo>
                      <a:pt x="19366" y="4772"/>
                      <a:pt x="19363" y="4774"/>
                      <a:pt x="19364" y="4775"/>
                    </a:cubicBezTo>
                    <a:close/>
                    <a:moveTo>
                      <a:pt x="22937" y="5407"/>
                    </a:moveTo>
                    <a:lnTo>
                      <a:pt x="22939" y="5404"/>
                    </a:lnTo>
                    <a:cubicBezTo>
                      <a:pt x="22939" y="5404"/>
                      <a:pt x="22936" y="5406"/>
                      <a:pt x="22937" y="5407"/>
                    </a:cubicBezTo>
                    <a:close/>
                    <a:moveTo>
                      <a:pt x="18651" y="2401"/>
                    </a:moveTo>
                    <a:lnTo>
                      <a:pt x="18653" y="2398"/>
                    </a:lnTo>
                    <a:cubicBezTo>
                      <a:pt x="18653" y="2398"/>
                      <a:pt x="18650" y="2400"/>
                      <a:pt x="18651" y="2401"/>
                    </a:cubicBezTo>
                    <a:close/>
                    <a:moveTo>
                      <a:pt x="16852" y="1817"/>
                    </a:moveTo>
                    <a:lnTo>
                      <a:pt x="16854" y="1815"/>
                    </a:lnTo>
                    <a:cubicBezTo>
                      <a:pt x="16854" y="1815"/>
                      <a:pt x="16851" y="1817"/>
                      <a:pt x="16852" y="1817"/>
                    </a:cubicBezTo>
                    <a:close/>
                    <a:moveTo>
                      <a:pt x="21616" y="3341"/>
                    </a:moveTo>
                    <a:lnTo>
                      <a:pt x="21618" y="3338"/>
                    </a:lnTo>
                    <a:cubicBezTo>
                      <a:pt x="21618" y="3338"/>
                      <a:pt x="21615" y="3340"/>
                      <a:pt x="21616" y="3341"/>
                    </a:cubicBezTo>
                    <a:close/>
                    <a:moveTo>
                      <a:pt x="16706" y="2603"/>
                    </a:moveTo>
                    <a:lnTo>
                      <a:pt x="16709" y="2601"/>
                    </a:lnTo>
                    <a:cubicBezTo>
                      <a:pt x="16708" y="2601"/>
                      <a:pt x="16705" y="2602"/>
                      <a:pt x="16706" y="2603"/>
                    </a:cubicBezTo>
                    <a:close/>
                    <a:moveTo>
                      <a:pt x="22070" y="5366"/>
                    </a:moveTo>
                    <a:lnTo>
                      <a:pt x="22072" y="5364"/>
                    </a:lnTo>
                    <a:cubicBezTo>
                      <a:pt x="22072" y="5364"/>
                      <a:pt x="22069" y="5365"/>
                      <a:pt x="22070" y="5366"/>
                    </a:cubicBezTo>
                    <a:close/>
                    <a:moveTo>
                      <a:pt x="17314" y="2611"/>
                    </a:moveTo>
                    <a:lnTo>
                      <a:pt x="17316" y="2609"/>
                    </a:lnTo>
                    <a:cubicBezTo>
                      <a:pt x="17316" y="2609"/>
                      <a:pt x="17313" y="2611"/>
                      <a:pt x="17314" y="2611"/>
                    </a:cubicBezTo>
                    <a:close/>
                    <a:moveTo>
                      <a:pt x="21827" y="5358"/>
                    </a:moveTo>
                    <a:lnTo>
                      <a:pt x="21829" y="5356"/>
                    </a:lnTo>
                    <a:cubicBezTo>
                      <a:pt x="21829" y="5356"/>
                      <a:pt x="21826" y="5357"/>
                      <a:pt x="21827" y="5358"/>
                    </a:cubicBezTo>
                    <a:close/>
                    <a:moveTo>
                      <a:pt x="17338" y="2611"/>
                    </a:moveTo>
                    <a:lnTo>
                      <a:pt x="17341" y="2609"/>
                    </a:lnTo>
                    <a:cubicBezTo>
                      <a:pt x="17340" y="2609"/>
                      <a:pt x="17337" y="2611"/>
                      <a:pt x="17338" y="2611"/>
                    </a:cubicBezTo>
                    <a:close/>
                    <a:moveTo>
                      <a:pt x="20919" y="1437"/>
                    </a:moveTo>
                    <a:lnTo>
                      <a:pt x="20922" y="1434"/>
                    </a:lnTo>
                    <a:cubicBezTo>
                      <a:pt x="20921" y="1434"/>
                      <a:pt x="20918" y="1436"/>
                      <a:pt x="20919" y="1437"/>
                    </a:cubicBezTo>
                    <a:close/>
                    <a:moveTo>
                      <a:pt x="19283" y="1793"/>
                    </a:moveTo>
                    <a:lnTo>
                      <a:pt x="19285" y="1791"/>
                    </a:lnTo>
                    <a:cubicBezTo>
                      <a:pt x="19285" y="1791"/>
                      <a:pt x="19282" y="1792"/>
                      <a:pt x="19283" y="1793"/>
                    </a:cubicBezTo>
                    <a:close/>
                    <a:moveTo>
                      <a:pt x="17411" y="2611"/>
                    </a:moveTo>
                    <a:lnTo>
                      <a:pt x="17413" y="2609"/>
                    </a:lnTo>
                    <a:cubicBezTo>
                      <a:pt x="17413" y="2609"/>
                      <a:pt x="17410" y="2611"/>
                      <a:pt x="17411" y="2611"/>
                    </a:cubicBezTo>
                    <a:close/>
                    <a:moveTo>
                      <a:pt x="15061" y="1380"/>
                    </a:moveTo>
                    <a:lnTo>
                      <a:pt x="15064" y="1377"/>
                    </a:lnTo>
                    <a:cubicBezTo>
                      <a:pt x="15064" y="1378"/>
                      <a:pt x="15061" y="1379"/>
                      <a:pt x="15061" y="1380"/>
                    </a:cubicBezTo>
                    <a:close/>
                    <a:moveTo>
                      <a:pt x="17921" y="1777"/>
                    </a:moveTo>
                    <a:lnTo>
                      <a:pt x="17924" y="1774"/>
                    </a:lnTo>
                    <a:cubicBezTo>
                      <a:pt x="17924" y="1775"/>
                      <a:pt x="17921" y="1776"/>
                      <a:pt x="17921" y="1777"/>
                    </a:cubicBezTo>
                    <a:close/>
                    <a:moveTo>
                      <a:pt x="22053" y="2733"/>
                    </a:moveTo>
                    <a:lnTo>
                      <a:pt x="22056" y="2730"/>
                    </a:lnTo>
                    <a:cubicBezTo>
                      <a:pt x="22056" y="2731"/>
                      <a:pt x="22053" y="2732"/>
                      <a:pt x="22053" y="2733"/>
                    </a:cubicBezTo>
                    <a:close/>
                    <a:moveTo>
                      <a:pt x="18011" y="4856"/>
                    </a:moveTo>
                    <a:lnTo>
                      <a:pt x="18013" y="4853"/>
                    </a:lnTo>
                    <a:cubicBezTo>
                      <a:pt x="18013" y="4853"/>
                      <a:pt x="18010" y="4855"/>
                      <a:pt x="18011" y="4856"/>
                    </a:cubicBezTo>
                    <a:close/>
                    <a:moveTo>
                      <a:pt x="19996" y="1769"/>
                    </a:moveTo>
                    <a:lnTo>
                      <a:pt x="19998" y="1766"/>
                    </a:lnTo>
                    <a:cubicBezTo>
                      <a:pt x="19998" y="1766"/>
                      <a:pt x="19995" y="1768"/>
                      <a:pt x="19996" y="1769"/>
                    </a:cubicBezTo>
                    <a:close/>
                    <a:moveTo>
                      <a:pt x="21818" y="4402"/>
                    </a:moveTo>
                    <a:lnTo>
                      <a:pt x="21821" y="4400"/>
                    </a:lnTo>
                    <a:cubicBezTo>
                      <a:pt x="21821" y="4400"/>
                      <a:pt x="21818" y="4401"/>
                      <a:pt x="21818" y="4402"/>
                    </a:cubicBezTo>
                    <a:close/>
                    <a:moveTo>
                      <a:pt x="18408" y="2773"/>
                    </a:moveTo>
                    <a:lnTo>
                      <a:pt x="18410" y="2771"/>
                    </a:lnTo>
                    <a:cubicBezTo>
                      <a:pt x="18410" y="2771"/>
                      <a:pt x="18407" y="2773"/>
                      <a:pt x="18408" y="2773"/>
                    </a:cubicBezTo>
                    <a:close/>
                    <a:moveTo>
                      <a:pt x="13684" y="1372"/>
                    </a:moveTo>
                    <a:lnTo>
                      <a:pt x="13687" y="1369"/>
                    </a:lnTo>
                    <a:cubicBezTo>
                      <a:pt x="13686" y="1369"/>
                      <a:pt x="13683" y="1371"/>
                      <a:pt x="13684" y="1372"/>
                    </a:cubicBezTo>
                    <a:close/>
                    <a:moveTo>
                      <a:pt x="21924" y="5010"/>
                    </a:moveTo>
                    <a:lnTo>
                      <a:pt x="21926" y="5007"/>
                    </a:lnTo>
                    <a:cubicBezTo>
                      <a:pt x="21926" y="5007"/>
                      <a:pt x="21923" y="5009"/>
                      <a:pt x="21924" y="5010"/>
                    </a:cubicBezTo>
                    <a:close/>
                    <a:moveTo>
                      <a:pt x="17265" y="3235"/>
                    </a:moveTo>
                    <a:lnTo>
                      <a:pt x="17268" y="3233"/>
                    </a:lnTo>
                    <a:cubicBezTo>
                      <a:pt x="17267" y="3233"/>
                      <a:pt x="17264" y="3234"/>
                      <a:pt x="17265" y="3235"/>
                    </a:cubicBezTo>
                    <a:close/>
                    <a:moveTo>
                      <a:pt x="786" y="5010"/>
                    </a:moveTo>
                    <a:lnTo>
                      <a:pt x="788" y="5007"/>
                    </a:lnTo>
                    <a:cubicBezTo>
                      <a:pt x="788" y="5007"/>
                      <a:pt x="785" y="5009"/>
                      <a:pt x="786" y="5010"/>
                    </a:cubicBezTo>
                    <a:close/>
                    <a:moveTo>
                      <a:pt x="18456" y="2773"/>
                    </a:moveTo>
                    <a:lnTo>
                      <a:pt x="18459" y="2771"/>
                    </a:lnTo>
                    <a:cubicBezTo>
                      <a:pt x="18458" y="2771"/>
                      <a:pt x="18455" y="2773"/>
                      <a:pt x="18456" y="2773"/>
                    </a:cubicBezTo>
                    <a:close/>
                    <a:moveTo>
                      <a:pt x="19631" y="5002"/>
                    </a:moveTo>
                    <a:lnTo>
                      <a:pt x="19633" y="4999"/>
                    </a:lnTo>
                    <a:cubicBezTo>
                      <a:pt x="19633" y="4999"/>
                      <a:pt x="19630" y="5001"/>
                      <a:pt x="19631" y="5002"/>
                    </a:cubicBezTo>
                    <a:close/>
                    <a:moveTo>
                      <a:pt x="18578" y="5002"/>
                    </a:moveTo>
                    <a:lnTo>
                      <a:pt x="18580" y="4999"/>
                    </a:lnTo>
                    <a:cubicBezTo>
                      <a:pt x="18580" y="4999"/>
                      <a:pt x="18577" y="5001"/>
                      <a:pt x="18578" y="5002"/>
                    </a:cubicBezTo>
                    <a:close/>
                    <a:moveTo>
                      <a:pt x="19752" y="2773"/>
                    </a:moveTo>
                    <a:lnTo>
                      <a:pt x="19755" y="2771"/>
                    </a:lnTo>
                    <a:cubicBezTo>
                      <a:pt x="19755" y="2771"/>
                      <a:pt x="19752" y="2773"/>
                      <a:pt x="19752" y="2773"/>
                    </a:cubicBezTo>
                    <a:close/>
                    <a:moveTo>
                      <a:pt x="22702" y="2773"/>
                    </a:moveTo>
                    <a:lnTo>
                      <a:pt x="22704" y="2771"/>
                    </a:lnTo>
                    <a:cubicBezTo>
                      <a:pt x="22704" y="2771"/>
                      <a:pt x="22701" y="2773"/>
                      <a:pt x="22702" y="2773"/>
                    </a:cubicBezTo>
                    <a:close/>
                    <a:moveTo>
                      <a:pt x="21065" y="5172"/>
                    </a:moveTo>
                    <a:lnTo>
                      <a:pt x="21067" y="5169"/>
                    </a:lnTo>
                    <a:cubicBezTo>
                      <a:pt x="21067" y="5169"/>
                      <a:pt x="21064" y="5171"/>
                      <a:pt x="21065" y="5172"/>
                    </a:cubicBezTo>
                    <a:close/>
                    <a:moveTo>
                      <a:pt x="17427" y="3106"/>
                    </a:moveTo>
                    <a:lnTo>
                      <a:pt x="17430" y="3103"/>
                    </a:lnTo>
                    <a:cubicBezTo>
                      <a:pt x="17429" y="3103"/>
                      <a:pt x="17426" y="3105"/>
                      <a:pt x="17427" y="3106"/>
                    </a:cubicBezTo>
                    <a:close/>
                    <a:moveTo>
                      <a:pt x="22021" y="4864"/>
                    </a:moveTo>
                    <a:lnTo>
                      <a:pt x="22023" y="4861"/>
                    </a:lnTo>
                    <a:cubicBezTo>
                      <a:pt x="22023" y="4862"/>
                      <a:pt x="22020" y="4863"/>
                      <a:pt x="22021" y="4864"/>
                    </a:cubicBezTo>
                    <a:close/>
                    <a:moveTo>
                      <a:pt x="17038" y="3106"/>
                    </a:moveTo>
                    <a:lnTo>
                      <a:pt x="17041" y="3103"/>
                    </a:lnTo>
                    <a:cubicBezTo>
                      <a:pt x="17041" y="3103"/>
                      <a:pt x="17038" y="3105"/>
                      <a:pt x="17038" y="3106"/>
                    </a:cubicBezTo>
                    <a:close/>
                    <a:moveTo>
                      <a:pt x="22920" y="2733"/>
                    </a:moveTo>
                    <a:lnTo>
                      <a:pt x="22923" y="2730"/>
                    </a:lnTo>
                    <a:cubicBezTo>
                      <a:pt x="22923" y="2731"/>
                      <a:pt x="22920" y="2732"/>
                      <a:pt x="22920" y="2733"/>
                    </a:cubicBezTo>
                    <a:close/>
                    <a:moveTo>
                      <a:pt x="23212" y="3195"/>
                    </a:moveTo>
                    <a:lnTo>
                      <a:pt x="23214" y="3192"/>
                    </a:lnTo>
                    <a:cubicBezTo>
                      <a:pt x="23214" y="3192"/>
                      <a:pt x="23211" y="3194"/>
                      <a:pt x="23212" y="3195"/>
                    </a:cubicBezTo>
                    <a:close/>
                    <a:moveTo>
                      <a:pt x="23301" y="2773"/>
                    </a:moveTo>
                    <a:lnTo>
                      <a:pt x="23304" y="2771"/>
                    </a:lnTo>
                    <a:cubicBezTo>
                      <a:pt x="23303" y="2771"/>
                      <a:pt x="23300" y="2773"/>
                      <a:pt x="23301" y="2773"/>
                    </a:cubicBezTo>
                    <a:close/>
                    <a:moveTo>
                      <a:pt x="16180" y="1728"/>
                    </a:moveTo>
                    <a:lnTo>
                      <a:pt x="16182" y="1726"/>
                    </a:lnTo>
                    <a:cubicBezTo>
                      <a:pt x="16182" y="1726"/>
                      <a:pt x="16179" y="1727"/>
                      <a:pt x="16180" y="1728"/>
                    </a:cubicBezTo>
                    <a:close/>
                    <a:moveTo>
                      <a:pt x="17743" y="2790"/>
                    </a:moveTo>
                    <a:lnTo>
                      <a:pt x="17746" y="2787"/>
                    </a:lnTo>
                    <a:cubicBezTo>
                      <a:pt x="17745" y="2787"/>
                      <a:pt x="17742" y="2789"/>
                      <a:pt x="17743" y="2790"/>
                    </a:cubicBezTo>
                    <a:close/>
                    <a:moveTo>
                      <a:pt x="21624" y="5188"/>
                    </a:moveTo>
                    <a:lnTo>
                      <a:pt x="21626" y="5185"/>
                    </a:lnTo>
                    <a:cubicBezTo>
                      <a:pt x="21626" y="5186"/>
                      <a:pt x="21623" y="5187"/>
                      <a:pt x="21624" y="5188"/>
                    </a:cubicBezTo>
                    <a:close/>
                    <a:moveTo>
                      <a:pt x="22604" y="4985"/>
                    </a:moveTo>
                    <a:lnTo>
                      <a:pt x="22607" y="4983"/>
                    </a:lnTo>
                    <a:cubicBezTo>
                      <a:pt x="22607" y="4983"/>
                      <a:pt x="22604" y="4985"/>
                      <a:pt x="22604" y="4985"/>
                    </a:cubicBezTo>
                    <a:close/>
                    <a:moveTo>
                      <a:pt x="10597" y="1396"/>
                    </a:moveTo>
                    <a:lnTo>
                      <a:pt x="10600" y="1394"/>
                    </a:lnTo>
                    <a:cubicBezTo>
                      <a:pt x="10600" y="1394"/>
                      <a:pt x="10597" y="1395"/>
                      <a:pt x="10597" y="1396"/>
                    </a:cubicBezTo>
                    <a:close/>
                    <a:moveTo>
                      <a:pt x="17954" y="2790"/>
                    </a:moveTo>
                    <a:lnTo>
                      <a:pt x="17956" y="2787"/>
                    </a:lnTo>
                    <a:cubicBezTo>
                      <a:pt x="17956" y="2787"/>
                      <a:pt x="17953" y="2789"/>
                      <a:pt x="17954" y="2790"/>
                    </a:cubicBezTo>
                    <a:close/>
                    <a:moveTo>
                      <a:pt x="16998" y="1712"/>
                    </a:moveTo>
                    <a:lnTo>
                      <a:pt x="17000" y="1710"/>
                    </a:lnTo>
                    <a:cubicBezTo>
                      <a:pt x="17000" y="1710"/>
                      <a:pt x="16997" y="1711"/>
                      <a:pt x="16998" y="1712"/>
                    </a:cubicBezTo>
                    <a:close/>
                    <a:moveTo>
                      <a:pt x="16333" y="1712"/>
                    </a:moveTo>
                    <a:lnTo>
                      <a:pt x="16336" y="1710"/>
                    </a:lnTo>
                    <a:cubicBezTo>
                      <a:pt x="16336" y="1710"/>
                      <a:pt x="16333" y="1711"/>
                      <a:pt x="16333" y="1712"/>
                    </a:cubicBezTo>
                    <a:close/>
                    <a:moveTo>
                      <a:pt x="20854" y="4532"/>
                    </a:moveTo>
                    <a:lnTo>
                      <a:pt x="20857" y="4529"/>
                    </a:lnTo>
                    <a:cubicBezTo>
                      <a:pt x="20857" y="4529"/>
                      <a:pt x="20854" y="4531"/>
                      <a:pt x="20854" y="4532"/>
                    </a:cubicBezTo>
                    <a:close/>
                    <a:moveTo>
                      <a:pt x="19453" y="5261"/>
                    </a:moveTo>
                    <a:lnTo>
                      <a:pt x="19455" y="5258"/>
                    </a:lnTo>
                    <a:cubicBezTo>
                      <a:pt x="19455" y="5259"/>
                      <a:pt x="19452" y="5260"/>
                      <a:pt x="19453" y="5261"/>
                    </a:cubicBezTo>
                    <a:close/>
                    <a:moveTo>
                      <a:pt x="308" y="2960"/>
                    </a:moveTo>
                    <a:lnTo>
                      <a:pt x="310" y="2957"/>
                    </a:lnTo>
                    <a:cubicBezTo>
                      <a:pt x="310" y="2957"/>
                      <a:pt x="307" y="2959"/>
                      <a:pt x="308" y="2960"/>
                    </a:cubicBezTo>
                    <a:close/>
                    <a:moveTo>
                      <a:pt x="22531" y="5212"/>
                    </a:moveTo>
                    <a:lnTo>
                      <a:pt x="22534" y="5210"/>
                    </a:lnTo>
                    <a:cubicBezTo>
                      <a:pt x="22534" y="5210"/>
                      <a:pt x="22531" y="5211"/>
                      <a:pt x="22531" y="5212"/>
                    </a:cubicBezTo>
                    <a:close/>
                    <a:moveTo>
                      <a:pt x="16868" y="2433"/>
                    </a:moveTo>
                    <a:lnTo>
                      <a:pt x="16871" y="2431"/>
                    </a:lnTo>
                    <a:cubicBezTo>
                      <a:pt x="16870" y="2431"/>
                      <a:pt x="16867" y="2432"/>
                      <a:pt x="16868" y="2433"/>
                    </a:cubicBezTo>
                    <a:close/>
                    <a:moveTo>
                      <a:pt x="20012" y="5334"/>
                    </a:moveTo>
                    <a:lnTo>
                      <a:pt x="20014" y="5331"/>
                    </a:lnTo>
                    <a:cubicBezTo>
                      <a:pt x="20014" y="5331"/>
                      <a:pt x="20011" y="5333"/>
                      <a:pt x="20012" y="5334"/>
                    </a:cubicBezTo>
                    <a:close/>
                    <a:moveTo>
                      <a:pt x="12744" y="1388"/>
                    </a:moveTo>
                    <a:lnTo>
                      <a:pt x="12747" y="1385"/>
                    </a:lnTo>
                    <a:cubicBezTo>
                      <a:pt x="12747" y="1386"/>
                      <a:pt x="12744" y="1387"/>
                      <a:pt x="12744" y="1388"/>
                    </a:cubicBezTo>
                    <a:close/>
                    <a:moveTo>
                      <a:pt x="11051" y="1388"/>
                    </a:moveTo>
                    <a:lnTo>
                      <a:pt x="11053" y="1385"/>
                    </a:lnTo>
                    <a:cubicBezTo>
                      <a:pt x="11053" y="1386"/>
                      <a:pt x="11050" y="1387"/>
                      <a:pt x="11051" y="1388"/>
                    </a:cubicBezTo>
                    <a:close/>
                    <a:moveTo>
                      <a:pt x="19663" y="5625"/>
                    </a:moveTo>
                    <a:lnTo>
                      <a:pt x="19666" y="5623"/>
                    </a:lnTo>
                    <a:cubicBezTo>
                      <a:pt x="19666" y="5623"/>
                      <a:pt x="19663" y="5625"/>
                      <a:pt x="19663" y="5625"/>
                    </a:cubicBezTo>
                    <a:close/>
                    <a:moveTo>
                      <a:pt x="19542" y="1590"/>
                    </a:moveTo>
                    <a:lnTo>
                      <a:pt x="19544" y="1588"/>
                    </a:lnTo>
                    <a:cubicBezTo>
                      <a:pt x="19544" y="1588"/>
                      <a:pt x="19541" y="1590"/>
                      <a:pt x="19542" y="1590"/>
                    </a:cubicBezTo>
                    <a:close/>
                    <a:moveTo>
                      <a:pt x="20028" y="902"/>
                    </a:moveTo>
                    <a:lnTo>
                      <a:pt x="20030" y="899"/>
                    </a:lnTo>
                    <a:cubicBezTo>
                      <a:pt x="20030" y="900"/>
                      <a:pt x="20027" y="901"/>
                      <a:pt x="20028" y="902"/>
                    </a:cubicBezTo>
                    <a:close/>
                    <a:moveTo>
                      <a:pt x="13465" y="2425"/>
                    </a:moveTo>
                    <a:lnTo>
                      <a:pt x="13468" y="2423"/>
                    </a:lnTo>
                    <a:cubicBezTo>
                      <a:pt x="13468" y="2423"/>
                      <a:pt x="13465" y="2424"/>
                      <a:pt x="13465" y="2425"/>
                    </a:cubicBezTo>
                    <a:close/>
                    <a:moveTo>
                      <a:pt x="17289" y="1736"/>
                    </a:moveTo>
                    <a:lnTo>
                      <a:pt x="17292" y="1734"/>
                    </a:lnTo>
                    <a:cubicBezTo>
                      <a:pt x="17292" y="1734"/>
                      <a:pt x="17289" y="1736"/>
                      <a:pt x="17289" y="1736"/>
                    </a:cubicBezTo>
                    <a:close/>
                    <a:moveTo>
                      <a:pt x="21859" y="3802"/>
                    </a:moveTo>
                    <a:lnTo>
                      <a:pt x="21861" y="3800"/>
                    </a:lnTo>
                    <a:cubicBezTo>
                      <a:pt x="21861" y="3800"/>
                      <a:pt x="21858" y="3802"/>
                      <a:pt x="21859" y="3802"/>
                    </a:cubicBezTo>
                    <a:close/>
                    <a:moveTo>
                      <a:pt x="19850" y="3657"/>
                    </a:moveTo>
                    <a:lnTo>
                      <a:pt x="19852" y="3654"/>
                    </a:lnTo>
                    <a:cubicBezTo>
                      <a:pt x="19852" y="3654"/>
                      <a:pt x="19849" y="3656"/>
                      <a:pt x="19850" y="3657"/>
                    </a:cubicBezTo>
                    <a:close/>
                    <a:moveTo>
                      <a:pt x="18926" y="3657"/>
                    </a:moveTo>
                    <a:lnTo>
                      <a:pt x="18928" y="3654"/>
                    </a:lnTo>
                    <a:cubicBezTo>
                      <a:pt x="18928" y="3654"/>
                      <a:pt x="18925" y="3656"/>
                      <a:pt x="18926" y="3657"/>
                    </a:cubicBezTo>
                    <a:close/>
                    <a:moveTo>
                      <a:pt x="16366" y="1736"/>
                    </a:moveTo>
                    <a:lnTo>
                      <a:pt x="16368" y="1734"/>
                    </a:lnTo>
                    <a:cubicBezTo>
                      <a:pt x="16368" y="1734"/>
                      <a:pt x="16365" y="1736"/>
                      <a:pt x="16366" y="1736"/>
                    </a:cubicBezTo>
                    <a:close/>
                    <a:moveTo>
                      <a:pt x="17557" y="2133"/>
                    </a:moveTo>
                    <a:lnTo>
                      <a:pt x="17559" y="2131"/>
                    </a:lnTo>
                    <a:cubicBezTo>
                      <a:pt x="17559" y="2131"/>
                      <a:pt x="17556" y="2133"/>
                      <a:pt x="17557" y="2133"/>
                    </a:cubicBezTo>
                    <a:close/>
                    <a:moveTo>
                      <a:pt x="17484" y="5220"/>
                    </a:moveTo>
                    <a:lnTo>
                      <a:pt x="17486" y="5218"/>
                    </a:lnTo>
                    <a:cubicBezTo>
                      <a:pt x="17486" y="5218"/>
                      <a:pt x="17483" y="5219"/>
                      <a:pt x="17484" y="5220"/>
                    </a:cubicBezTo>
                    <a:close/>
                    <a:moveTo>
                      <a:pt x="21770" y="4345"/>
                    </a:moveTo>
                    <a:lnTo>
                      <a:pt x="21772" y="4343"/>
                    </a:lnTo>
                    <a:cubicBezTo>
                      <a:pt x="21772" y="4343"/>
                      <a:pt x="21769" y="4344"/>
                      <a:pt x="21770" y="4345"/>
                    </a:cubicBezTo>
                    <a:close/>
                    <a:moveTo>
                      <a:pt x="21478" y="2676"/>
                    </a:moveTo>
                    <a:lnTo>
                      <a:pt x="21481" y="2674"/>
                    </a:lnTo>
                    <a:cubicBezTo>
                      <a:pt x="21480" y="2674"/>
                      <a:pt x="21477" y="2675"/>
                      <a:pt x="21478" y="2676"/>
                    </a:cubicBezTo>
                    <a:close/>
                    <a:moveTo>
                      <a:pt x="14924" y="1736"/>
                    </a:moveTo>
                    <a:lnTo>
                      <a:pt x="14926" y="1734"/>
                    </a:lnTo>
                    <a:cubicBezTo>
                      <a:pt x="14926" y="1734"/>
                      <a:pt x="14923" y="1736"/>
                      <a:pt x="14924" y="1736"/>
                    </a:cubicBezTo>
                    <a:close/>
                    <a:moveTo>
                      <a:pt x="16333" y="1736"/>
                    </a:moveTo>
                    <a:lnTo>
                      <a:pt x="16336" y="1734"/>
                    </a:lnTo>
                    <a:cubicBezTo>
                      <a:pt x="16336" y="1734"/>
                      <a:pt x="16333" y="1736"/>
                      <a:pt x="16333" y="1736"/>
                    </a:cubicBezTo>
                    <a:close/>
                    <a:moveTo>
                      <a:pt x="17654" y="2676"/>
                    </a:moveTo>
                    <a:lnTo>
                      <a:pt x="17656" y="2674"/>
                    </a:lnTo>
                    <a:cubicBezTo>
                      <a:pt x="17656" y="2674"/>
                      <a:pt x="17653" y="2675"/>
                      <a:pt x="17654" y="2676"/>
                    </a:cubicBezTo>
                    <a:close/>
                    <a:moveTo>
                      <a:pt x="19963" y="5326"/>
                    </a:moveTo>
                    <a:lnTo>
                      <a:pt x="19966" y="5323"/>
                    </a:lnTo>
                    <a:cubicBezTo>
                      <a:pt x="19965" y="5323"/>
                      <a:pt x="19962" y="5325"/>
                      <a:pt x="19963" y="5326"/>
                    </a:cubicBezTo>
                    <a:close/>
                    <a:moveTo>
                      <a:pt x="17144" y="1987"/>
                    </a:moveTo>
                    <a:lnTo>
                      <a:pt x="17146" y="1985"/>
                    </a:lnTo>
                    <a:cubicBezTo>
                      <a:pt x="17146" y="1985"/>
                      <a:pt x="17143" y="1987"/>
                      <a:pt x="17144" y="1987"/>
                    </a:cubicBezTo>
                    <a:close/>
                    <a:moveTo>
                      <a:pt x="19607" y="3114"/>
                    </a:moveTo>
                    <a:lnTo>
                      <a:pt x="19609" y="3111"/>
                    </a:lnTo>
                    <a:cubicBezTo>
                      <a:pt x="19609" y="3111"/>
                      <a:pt x="19606" y="3113"/>
                      <a:pt x="19607" y="3114"/>
                    </a:cubicBezTo>
                    <a:close/>
                    <a:moveTo>
                      <a:pt x="21770" y="3511"/>
                    </a:moveTo>
                    <a:lnTo>
                      <a:pt x="21772" y="3508"/>
                    </a:lnTo>
                    <a:cubicBezTo>
                      <a:pt x="21772" y="3508"/>
                      <a:pt x="21769" y="3510"/>
                      <a:pt x="21770" y="3511"/>
                    </a:cubicBezTo>
                    <a:close/>
                    <a:moveTo>
                      <a:pt x="19299" y="2279"/>
                    </a:moveTo>
                    <a:lnTo>
                      <a:pt x="19301" y="2277"/>
                    </a:lnTo>
                    <a:cubicBezTo>
                      <a:pt x="19301" y="2277"/>
                      <a:pt x="19298" y="2278"/>
                      <a:pt x="19299" y="2279"/>
                    </a:cubicBezTo>
                    <a:close/>
                    <a:moveTo>
                      <a:pt x="21170" y="2133"/>
                    </a:moveTo>
                    <a:lnTo>
                      <a:pt x="21173" y="2131"/>
                    </a:lnTo>
                    <a:cubicBezTo>
                      <a:pt x="21173" y="2131"/>
                      <a:pt x="21170" y="2133"/>
                      <a:pt x="21170" y="2133"/>
                    </a:cubicBezTo>
                    <a:close/>
                    <a:moveTo>
                      <a:pt x="18618" y="2717"/>
                    </a:moveTo>
                    <a:lnTo>
                      <a:pt x="18621" y="2714"/>
                    </a:lnTo>
                    <a:cubicBezTo>
                      <a:pt x="18620" y="2714"/>
                      <a:pt x="18617" y="2716"/>
                      <a:pt x="18618" y="2717"/>
                    </a:cubicBezTo>
                    <a:close/>
                    <a:moveTo>
                      <a:pt x="14340" y="2433"/>
                    </a:moveTo>
                    <a:lnTo>
                      <a:pt x="14343" y="2431"/>
                    </a:lnTo>
                    <a:cubicBezTo>
                      <a:pt x="14343" y="2431"/>
                      <a:pt x="14340" y="2432"/>
                      <a:pt x="14340" y="2433"/>
                    </a:cubicBezTo>
                    <a:close/>
                    <a:moveTo>
                      <a:pt x="16674" y="4499"/>
                    </a:moveTo>
                    <a:lnTo>
                      <a:pt x="16676" y="4497"/>
                    </a:lnTo>
                    <a:cubicBezTo>
                      <a:pt x="16676" y="4497"/>
                      <a:pt x="16673" y="4498"/>
                      <a:pt x="16674" y="4499"/>
                    </a:cubicBezTo>
                    <a:close/>
                    <a:moveTo>
                      <a:pt x="14559" y="2433"/>
                    </a:moveTo>
                    <a:lnTo>
                      <a:pt x="14562" y="2431"/>
                    </a:lnTo>
                    <a:cubicBezTo>
                      <a:pt x="14561" y="2431"/>
                      <a:pt x="14558" y="2432"/>
                      <a:pt x="14559" y="2433"/>
                    </a:cubicBezTo>
                    <a:close/>
                    <a:moveTo>
                      <a:pt x="10581" y="1639"/>
                    </a:moveTo>
                    <a:lnTo>
                      <a:pt x="10584" y="1637"/>
                    </a:lnTo>
                    <a:cubicBezTo>
                      <a:pt x="10583" y="1637"/>
                      <a:pt x="10580" y="1638"/>
                      <a:pt x="10581" y="1639"/>
                    </a:cubicBezTo>
                    <a:close/>
                    <a:moveTo>
                      <a:pt x="19842" y="1744"/>
                    </a:moveTo>
                    <a:lnTo>
                      <a:pt x="19844" y="1742"/>
                    </a:lnTo>
                    <a:cubicBezTo>
                      <a:pt x="19844" y="1742"/>
                      <a:pt x="19841" y="1744"/>
                      <a:pt x="19842" y="1744"/>
                    </a:cubicBezTo>
                    <a:close/>
                    <a:moveTo>
                      <a:pt x="23034" y="1785"/>
                    </a:moveTo>
                    <a:lnTo>
                      <a:pt x="23036" y="1783"/>
                    </a:lnTo>
                    <a:cubicBezTo>
                      <a:pt x="23036" y="1783"/>
                      <a:pt x="23033" y="1784"/>
                      <a:pt x="23034" y="1785"/>
                    </a:cubicBezTo>
                    <a:close/>
                    <a:moveTo>
                      <a:pt x="18764" y="2036"/>
                    </a:moveTo>
                    <a:lnTo>
                      <a:pt x="18766" y="2034"/>
                    </a:lnTo>
                    <a:cubicBezTo>
                      <a:pt x="18766" y="2034"/>
                      <a:pt x="18763" y="2035"/>
                      <a:pt x="18764" y="2036"/>
                    </a:cubicBezTo>
                    <a:close/>
                    <a:moveTo>
                      <a:pt x="21300" y="2725"/>
                    </a:moveTo>
                    <a:lnTo>
                      <a:pt x="21302" y="2722"/>
                    </a:lnTo>
                    <a:cubicBezTo>
                      <a:pt x="21302" y="2723"/>
                      <a:pt x="21299" y="2724"/>
                      <a:pt x="21300" y="2725"/>
                    </a:cubicBezTo>
                    <a:close/>
                    <a:moveTo>
                      <a:pt x="17905" y="2036"/>
                    </a:moveTo>
                    <a:lnTo>
                      <a:pt x="17908" y="2034"/>
                    </a:lnTo>
                    <a:cubicBezTo>
                      <a:pt x="17907" y="2034"/>
                      <a:pt x="17904" y="2035"/>
                      <a:pt x="17905" y="2036"/>
                    </a:cubicBezTo>
                    <a:close/>
                    <a:moveTo>
                      <a:pt x="21024" y="4143"/>
                    </a:moveTo>
                    <a:lnTo>
                      <a:pt x="21027" y="4140"/>
                    </a:lnTo>
                    <a:cubicBezTo>
                      <a:pt x="21027" y="4140"/>
                      <a:pt x="21024" y="4142"/>
                      <a:pt x="21024" y="4143"/>
                    </a:cubicBezTo>
                    <a:close/>
                    <a:moveTo>
                      <a:pt x="17338" y="805"/>
                    </a:moveTo>
                    <a:lnTo>
                      <a:pt x="17341" y="802"/>
                    </a:lnTo>
                    <a:cubicBezTo>
                      <a:pt x="17340" y="802"/>
                      <a:pt x="17337" y="804"/>
                      <a:pt x="17338" y="805"/>
                    </a:cubicBezTo>
                    <a:close/>
                    <a:moveTo>
                      <a:pt x="21964" y="3495"/>
                    </a:moveTo>
                    <a:lnTo>
                      <a:pt x="21967" y="3492"/>
                    </a:lnTo>
                    <a:cubicBezTo>
                      <a:pt x="21967" y="3492"/>
                      <a:pt x="21963" y="3494"/>
                      <a:pt x="21964" y="3495"/>
                    </a:cubicBezTo>
                    <a:close/>
                    <a:moveTo>
                      <a:pt x="21575" y="3495"/>
                    </a:moveTo>
                    <a:lnTo>
                      <a:pt x="21578" y="3492"/>
                    </a:lnTo>
                    <a:cubicBezTo>
                      <a:pt x="21578" y="3492"/>
                      <a:pt x="21575" y="3494"/>
                      <a:pt x="21575" y="3495"/>
                    </a:cubicBezTo>
                    <a:close/>
                    <a:moveTo>
                      <a:pt x="19355" y="2514"/>
                    </a:moveTo>
                    <a:lnTo>
                      <a:pt x="19358" y="2512"/>
                    </a:lnTo>
                    <a:cubicBezTo>
                      <a:pt x="19358" y="2512"/>
                      <a:pt x="19355" y="2513"/>
                      <a:pt x="19355" y="2514"/>
                    </a:cubicBezTo>
                    <a:close/>
                    <a:moveTo>
                      <a:pt x="18327" y="4248"/>
                    </a:moveTo>
                    <a:lnTo>
                      <a:pt x="18329" y="4246"/>
                    </a:lnTo>
                    <a:cubicBezTo>
                      <a:pt x="18329" y="4246"/>
                      <a:pt x="18326" y="4247"/>
                      <a:pt x="18327" y="4248"/>
                    </a:cubicBezTo>
                    <a:close/>
                    <a:moveTo>
                      <a:pt x="20773" y="4726"/>
                    </a:moveTo>
                    <a:lnTo>
                      <a:pt x="20776" y="4724"/>
                    </a:lnTo>
                    <a:cubicBezTo>
                      <a:pt x="20776" y="4724"/>
                      <a:pt x="20773" y="4725"/>
                      <a:pt x="20773" y="4726"/>
                    </a:cubicBezTo>
                    <a:close/>
                    <a:moveTo>
                      <a:pt x="21478" y="3454"/>
                    </a:moveTo>
                    <a:lnTo>
                      <a:pt x="21481" y="3452"/>
                    </a:lnTo>
                    <a:cubicBezTo>
                      <a:pt x="21480" y="3452"/>
                      <a:pt x="21477" y="3453"/>
                      <a:pt x="21478" y="3454"/>
                    </a:cubicBezTo>
                    <a:close/>
                    <a:moveTo>
                      <a:pt x="22256" y="3413"/>
                    </a:moveTo>
                    <a:lnTo>
                      <a:pt x="22258" y="3411"/>
                    </a:lnTo>
                    <a:cubicBezTo>
                      <a:pt x="22258" y="3411"/>
                      <a:pt x="22255" y="3413"/>
                      <a:pt x="22256" y="3413"/>
                    </a:cubicBezTo>
                    <a:close/>
                    <a:moveTo>
                      <a:pt x="22232" y="3413"/>
                    </a:moveTo>
                    <a:lnTo>
                      <a:pt x="22234" y="3411"/>
                    </a:lnTo>
                    <a:cubicBezTo>
                      <a:pt x="22234" y="3411"/>
                      <a:pt x="22231" y="3413"/>
                      <a:pt x="22232" y="3413"/>
                    </a:cubicBezTo>
                    <a:close/>
                    <a:moveTo>
                      <a:pt x="16277" y="1890"/>
                    </a:moveTo>
                    <a:lnTo>
                      <a:pt x="16279" y="1888"/>
                    </a:lnTo>
                    <a:cubicBezTo>
                      <a:pt x="16279" y="1888"/>
                      <a:pt x="16276" y="1889"/>
                      <a:pt x="16277" y="1890"/>
                    </a:cubicBezTo>
                    <a:close/>
                    <a:moveTo>
                      <a:pt x="16107" y="1890"/>
                    </a:moveTo>
                    <a:lnTo>
                      <a:pt x="16109" y="1888"/>
                    </a:lnTo>
                    <a:cubicBezTo>
                      <a:pt x="16109" y="1888"/>
                      <a:pt x="16106" y="1889"/>
                      <a:pt x="16107" y="1890"/>
                    </a:cubicBezTo>
                    <a:close/>
                    <a:moveTo>
                      <a:pt x="21008" y="2660"/>
                    </a:moveTo>
                    <a:lnTo>
                      <a:pt x="21011" y="2658"/>
                    </a:lnTo>
                    <a:cubicBezTo>
                      <a:pt x="21011" y="2658"/>
                      <a:pt x="21007" y="2659"/>
                      <a:pt x="21008" y="2660"/>
                    </a:cubicBezTo>
                    <a:close/>
                    <a:moveTo>
                      <a:pt x="18480" y="2765"/>
                    </a:moveTo>
                    <a:lnTo>
                      <a:pt x="18483" y="2763"/>
                    </a:lnTo>
                    <a:cubicBezTo>
                      <a:pt x="18483" y="2763"/>
                      <a:pt x="18480" y="2764"/>
                      <a:pt x="18480" y="2765"/>
                    </a:cubicBezTo>
                    <a:close/>
                    <a:moveTo>
                      <a:pt x="21381" y="4329"/>
                    </a:moveTo>
                    <a:lnTo>
                      <a:pt x="21383" y="4327"/>
                    </a:lnTo>
                    <a:cubicBezTo>
                      <a:pt x="21383" y="4327"/>
                      <a:pt x="21380" y="4328"/>
                      <a:pt x="21381" y="4329"/>
                    </a:cubicBezTo>
                    <a:close/>
                    <a:moveTo>
                      <a:pt x="23042" y="5415"/>
                    </a:moveTo>
                    <a:lnTo>
                      <a:pt x="23044" y="5412"/>
                    </a:lnTo>
                    <a:cubicBezTo>
                      <a:pt x="23044" y="5412"/>
                      <a:pt x="23041" y="5414"/>
                      <a:pt x="23042" y="5415"/>
                    </a:cubicBezTo>
                    <a:close/>
                    <a:moveTo>
                      <a:pt x="12048" y="1388"/>
                    </a:moveTo>
                    <a:lnTo>
                      <a:pt x="12050" y="1385"/>
                    </a:lnTo>
                    <a:cubicBezTo>
                      <a:pt x="12050" y="1386"/>
                      <a:pt x="12047" y="1387"/>
                      <a:pt x="12048" y="1388"/>
                    </a:cubicBezTo>
                    <a:close/>
                    <a:moveTo>
                      <a:pt x="15961" y="2141"/>
                    </a:moveTo>
                    <a:lnTo>
                      <a:pt x="15963" y="2139"/>
                    </a:lnTo>
                    <a:cubicBezTo>
                      <a:pt x="15963" y="2139"/>
                      <a:pt x="15960" y="2141"/>
                      <a:pt x="15961" y="2141"/>
                    </a:cubicBezTo>
                    <a:close/>
                    <a:moveTo>
                      <a:pt x="16820" y="2141"/>
                    </a:moveTo>
                    <a:lnTo>
                      <a:pt x="16822" y="2139"/>
                    </a:lnTo>
                    <a:cubicBezTo>
                      <a:pt x="16822" y="2139"/>
                      <a:pt x="16819" y="2141"/>
                      <a:pt x="16820" y="2141"/>
                    </a:cubicBezTo>
                    <a:close/>
                    <a:moveTo>
                      <a:pt x="16974" y="2141"/>
                    </a:moveTo>
                    <a:lnTo>
                      <a:pt x="16976" y="2139"/>
                    </a:lnTo>
                    <a:cubicBezTo>
                      <a:pt x="16976" y="2139"/>
                      <a:pt x="16973" y="2141"/>
                      <a:pt x="16974" y="2141"/>
                    </a:cubicBezTo>
                    <a:close/>
                    <a:moveTo>
                      <a:pt x="19258" y="4394"/>
                    </a:moveTo>
                    <a:lnTo>
                      <a:pt x="19261" y="4391"/>
                    </a:lnTo>
                    <a:cubicBezTo>
                      <a:pt x="19261" y="4392"/>
                      <a:pt x="19257" y="4393"/>
                      <a:pt x="19258" y="4394"/>
                    </a:cubicBezTo>
                    <a:close/>
                    <a:moveTo>
                      <a:pt x="17233" y="3122"/>
                    </a:moveTo>
                    <a:lnTo>
                      <a:pt x="17235" y="3119"/>
                    </a:lnTo>
                    <a:cubicBezTo>
                      <a:pt x="17235" y="3120"/>
                      <a:pt x="17232" y="3121"/>
                      <a:pt x="17233" y="3122"/>
                    </a:cubicBezTo>
                    <a:close/>
                    <a:moveTo>
                      <a:pt x="23220" y="1307"/>
                    </a:moveTo>
                    <a:lnTo>
                      <a:pt x="23223" y="1304"/>
                    </a:lnTo>
                    <a:cubicBezTo>
                      <a:pt x="23222" y="1305"/>
                      <a:pt x="23219" y="1306"/>
                      <a:pt x="23220" y="1307"/>
                    </a:cubicBezTo>
                    <a:close/>
                    <a:moveTo>
                      <a:pt x="18626" y="2222"/>
                    </a:moveTo>
                    <a:lnTo>
                      <a:pt x="18629" y="2220"/>
                    </a:lnTo>
                    <a:cubicBezTo>
                      <a:pt x="18629" y="2220"/>
                      <a:pt x="18625" y="2222"/>
                      <a:pt x="18626" y="2222"/>
                    </a:cubicBezTo>
                    <a:close/>
                    <a:moveTo>
                      <a:pt x="18051" y="3308"/>
                    </a:moveTo>
                    <a:lnTo>
                      <a:pt x="18053" y="3306"/>
                    </a:lnTo>
                    <a:cubicBezTo>
                      <a:pt x="18053" y="3306"/>
                      <a:pt x="18050" y="3307"/>
                      <a:pt x="18051" y="3308"/>
                    </a:cubicBezTo>
                    <a:close/>
                    <a:moveTo>
                      <a:pt x="18132" y="3308"/>
                    </a:moveTo>
                    <a:lnTo>
                      <a:pt x="18135" y="3306"/>
                    </a:lnTo>
                    <a:cubicBezTo>
                      <a:pt x="18134" y="3306"/>
                      <a:pt x="18131" y="3307"/>
                      <a:pt x="18132" y="3308"/>
                    </a:cubicBezTo>
                    <a:close/>
                    <a:moveTo>
                      <a:pt x="11440" y="1388"/>
                    </a:moveTo>
                    <a:lnTo>
                      <a:pt x="11442" y="1385"/>
                    </a:lnTo>
                    <a:cubicBezTo>
                      <a:pt x="11442" y="1386"/>
                      <a:pt x="11439" y="1387"/>
                      <a:pt x="11440" y="1388"/>
                    </a:cubicBezTo>
                    <a:close/>
                    <a:moveTo>
                      <a:pt x="21089" y="3851"/>
                    </a:moveTo>
                    <a:lnTo>
                      <a:pt x="21092" y="3849"/>
                    </a:lnTo>
                    <a:cubicBezTo>
                      <a:pt x="21092" y="3849"/>
                      <a:pt x="21088" y="3850"/>
                      <a:pt x="21089" y="3851"/>
                    </a:cubicBezTo>
                    <a:close/>
                    <a:moveTo>
                      <a:pt x="22742" y="4394"/>
                    </a:moveTo>
                    <a:lnTo>
                      <a:pt x="22744" y="4391"/>
                    </a:lnTo>
                    <a:cubicBezTo>
                      <a:pt x="22744" y="4392"/>
                      <a:pt x="22741" y="4393"/>
                      <a:pt x="22742" y="4394"/>
                    </a:cubicBezTo>
                    <a:close/>
                    <a:moveTo>
                      <a:pt x="22523" y="1056"/>
                    </a:moveTo>
                    <a:lnTo>
                      <a:pt x="22526" y="1053"/>
                    </a:lnTo>
                    <a:cubicBezTo>
                      <a:pt x="22526" y="1053"/>
                      <a:pt x="22523" y="1055"/>
                      <a:pt x="22523" y="1056"/>
                    </a:cubicBezTo>
                    <a:close/>
                    <a:moveTo>
                      <a:pt x="16560" y="4499"/>
                    </a:moveTo>
                    <a:lnTo>
                      <a:pt x="16563" y="4497"/>
                    </a:lnTo>
                    <a:cubicBezTo>
                      <a:pt x="16563" y="4497"/>
                      <a:pt x="16560" y="4498"/>
                      <a:pt x="16560" y="4499"/>
                    </a:cubicBezTo>
                    <a:close/>
                    <a:moveTo>
                      <a:pt x="16277" y="2619"/>
                    </a:moveTo>
                    <a:lnTo>
                      <a:pt x="16279" y="2617"/>
                    </a:lnTo>
                    <a:cubicBezTo>
                      <a:pt x="16279" y="2617"/>
                      <a:pt x="16276" y="2619"/>
                      <a:pt x="16277" y="2619"/>
                    </a:cubicBezTo>
                    <a:close/>
                    <a:moveTo>
                      <a:pt x="17168" y="2368"/>
                    </a:moveTo>
                    <a:lnTo>
                      <a:pt x="17170" y="2366"/>
                    </a:lnTo>
                    <a:cubicBezTo>
                      <a:pt x="17170" y="2366"/>
                      <a:pt x="17167" y="2367"/>
                      <a:pt x="17168" y="2368"/>
                    </a:cubicBezTo>
                    <a:close/>
                    <a:moveTo>
                      <a:pt x="19939" y="3705"/>
                    </a:moveTo>
                    <a:lnTo>
                      <a:pt x="19941" y="3703"/>
                    </a:lnTo>
                    <a:cubicBezTo>
                      <a:pt x="19941" y="3703"/>
                      <a:pt x="19938" y="3704"/>
                      <a:pt x="19939" y="3705"/>
                    </a:cubicBezTo>
                    <a:close/>
                    <a:moveTo>
                      <a:pt x="17589" y="5301"/>
                    </a:moveTo>
                    <a:lnTo>
                      <a:pt x="17589" y="5305"/>
                    </a:lnTo>
                    <a:cubicBezTo>
                      <a:pt x="17597" y="5304"/>
                      <a:pt x="17578" y="5320"/>
                      <a:pt x="17592" y="5304"/>
                    </a:cubicBezTo>
                    <a:cubicBezTo>
                      <a:pt x="17592" y="5304"/>
                      <a:pt x="17593" y="5303"/>
                      <a:pt x="17593" y="5303"/>
                    </a:cubicBezTo>
                    <a:lnTo>
                      <a:pt x="17589" y="5301"/>
                    </a:lnTo>
                    <a:close/>
                    <a:moveTo>
                      <a:pt x="20376" y="5447"/>
                    </a:moveTo>
                    <a:lnTo>
                      <a:pt x="20377" y="5451"/>
                    </a:lnTo>
                    <a:cubicBezTo>
                      <a:pt x="20384" y="5450"/>
                      <a:pt x="20365" y="5466"/>
                      <a:pt x="20379" y="5450"/>
                    </a:cubicBezTo>
                    <a:cubicBezTo>
                      <a:pt x="20379" y="5450"/>
                      <a:pt x="20380" y="5449"/>
                      <a:pt x="20380" y="5448"/>
                    </a:cubicBezTo>
                    <a:lnTo>
                      <a:pt x="20376" y="5447"/>
                    </a:lnTo>
                    <a:close/>
                    <a:moveTo>
                      <a:pt x="16439" y="2571"/>
                    </a:moveTo>
                    <a:lnTo>
                      <a:pt x="16439" y="2574"/>
                    </a:lnTo>
                    <a:cubicBezTo>
                      <a:pt x="16447" y="2574"/>
                      <a:pt x="16428" y="2590"/>
                      <a:pt x="16442" y="2574"/>
                    </a:cubicBezTo>
                    <a:cubicBezTo>
                      <a:pt x="16442" y="2574"/>
                      <a:pt x="16442" y="2572"/>
                      <a:pt x="16442" y="2572"/>
                    </a:cubicBezTo>
                    <a:lnTo>
                      <a:pt x="16439" y="2571"/>
                    </a:lnTo>
                    <a:close/>
                    <a:moveTo>
                      <a:pt x="18975" y="5617"/>
                    </a:moveTo>
                    <a:lnTo>
                      <a:pt x="18975" y="5621"/>
                    </a:lnTo>
                    <a:cubicBezTo>
                      <a:pt x="18982" y="5620"/>
                      <a:pt x="18964" y="5636"/>
                      <a:pt x="18977" y="5620"/>
                    </a:cubicBezTo>
                    <a:cubicBezTo>
                      <a:pt x="18977" y="5620"/>
                      <a:pt x="18978" y="5619"/>
                      <a:pt x="18978" y="5619"/>
                    </a:cubicBezTo>
                    <a:lnTo>
                      <a:pt x="18975" y="5617"/>
                    </a:lnTo>
                    <a:close/>
                    <a:moveTo>
                      <a:pt x="15710" y="1404"/>
                    </a:moveTo>
                    <a:lnTo>
                      <a:pt x="15710" y="1408"/>
                    </a:lnTo>
                    <a:cubicBezTo>
                      <a:pt x="15717" y="1407"/>
                      <a:pt x="15698" y="1423"/>
                      <a:pt x="15712" y="1407"/>
                    </a:cubicBezTo>
                    <a:cubicBezTo>
                      <a:pt x="15712" y="1407"/>
                      <a:pt x="15713" y="1405"/>
                      <a:pt x="15713" y="1405"/>
                    </a:cubicBezTo>
                    <a:lnTo>
                      <a:pt x="15710" y="1404"/>
                    </a:lnTo>
                    <a:close/>
                    <a:moveTo>
                      <a:pt x="17241" y="1939"/>
                    </a:moveTo>
                    <a:lnTo>
                      <a:pt x="17241" y="1942"/>
                    </a:lnTo>
                    <a:cubicBezTo>
                      <a:pt x="17249" y="1942"/>
                      <a:pt x="17230" y="1958"/>
                      <a:pt x="17244" y="1942"/>
                    </a:cubicBezTo>
                    <a:cubicBezTo>
                      <a:pt x="17244" y="1942"/>
                      <a:pt x="17245" y="1940"/>
                      <a:pt x="17245" y="1940"/>
                    </a:cubicBezTo>
                    <a:lnTo>
                      <a:pt x="17241" y="1939"/>
                    </a:lnTo>
                    <a:close/>
                    <a:moveTo>
                      <a:pt x="17176" y="4313"/>
                    </a:moveTo>
                    <a:lnTo>
                      <a:pt x="17176" y="4316"/>
                    </a:lnTo>
                    <a:cubicBezTo>
                      <a:pt x="17184" y="4316"/>
                      <a:pt x="17165" y="4332"/>
                      <a:pt x="17179" y="4316"/>
                    </a:cubicBezTo>
                    <a:cubicBezTo>
                      <a:pt x="17179" y="4316"/>
                      <a:pt x="17180" y="4314"/>
                      <a:pt x="17180" y="4314"/>
                    </a:cubicBezTo>
                    <a:lnTo>
                      <a:pt x="17176" y="4313"/>
                    </a:lnTo>
                    <a:close/>
                    <a:moveTo>
                      <a:pt x="16876" y="2579"/>
                    </a:moveTo>
                    <a:lnTo>
                      <a:pt x="16876" y="2583"/>
                    </a:lnTo>
                    <a:cubicBezTo>
                      <a:pt x="16884" y="2582"/>
                      <a:pt x="16865" y="2598"/>
                      <a:pt x="16879" y="2582"/>
                    </a:cubicBezTo>
                    <a:cubicBezTo>
                      <a:pt x="16879" y="2582"/>
                      <a:pt x="16880" y="2580"/>
                      <a:pt x="16880" y="2580"/>
                    </a:cubicBezTo>
                    <a:lnTo>
                      <a:pt x="16876" y="2579"/>
                    </a:lnTo>
                    <a:close/>
                    <a:moveTo>
                      <a:pt x="18075" y="4791"/>
                    </a:moveTo>
                    <a:lnTo>
                      <a:pt x="18076" y="4794"/>
                    </a:lnTo>
                    <a:cubicBezTo>
                      <a:pt x="18083" y="4794"/>
                      <a:pt x="18064" y="4810"/>
                      <a:pt x="18078" y="4794"/>
                    </a:cubicBezTo>
                    <a:cubicBezTo>
                      <a:pt x="18078" y="4794"/>
                      <a:pt x="18079" y="4792"/>
                      <a:pt x="18079" y="4792"/>
                    </a:cubicBezTo>
                    <a:lnTo>
                      <a:pt x="18075" y="4791"/>
                    </a:lnTo>
                    <a:close/>
                    <a:moveTo>
                      <a:pt x="9220" y="1428"/>
                    </a:moveTo>
                    <a:cubicBezTo>
                      <a:pt x="9221" y="1429"/>
                      <a:pt x="9222" y="1425"/>
                      <a:pt x="9222" y="1426"/>
                    </a:cubicBezTo>
                    <a:lnTo>
                      <a:pt x="9222" y="1426"/>
                    </a:lnTo>
                    <a:cubicBezTo>
                      <a:pt x="9222" y="1426"/>
                      <a:pt x="9219" y="1428"/>
                      <a:pt x="9220" y="1428"/>
                    </a:cubicBezTo>
                    <a:close/>
                    <a:moveTo>
                      <a:pt x="14162" y="5747"/>
                    </a:moveTo>
                    <a:cubicBezTo>
                      <a:pt x="14163" y="5748"/>
                      <a:pt x="14165" y="5743"/>
                      <a:pt x="14165" y="5745"/>
                    </a:cubicBezTo>
                    <a:lnTo>
                      <a:pt x="14165" y="5745"/>
                    </a:lnTo>
                    <a:cubicBezTo>
                      <a:pt x="14164" y="5745"/>
                      <a:pt x="14161" y="5746"/>
                      <a:pt x="14162" y="5747"/>
                    </a:cubicBezTo>
                    <a:close/>
                    <a:moveTo>
                      <a:pt x="21008" y="3430"/>
                    </a:moveTo>
                    <a:cubicBezTo>
                      <a:pt x="21009" y="3430"/>
                      <a:pt x="21011" y="3426"/>
                      <a:pt x="21011" y="3427"/>
                    </a:cubicBezTo>
                    <a:lnTo>
                      <a:pt x="21011" y="3427"/>
                    </a:lnTo>
                    <a:cubicBezTo>
                      <a:pt x="21011" y="3427"/>
                      <a:pt x="21007" y="3429"/>
                      <a:pt x="21008" y="3430"/>
                    </a:cubicBezTo>
                    <a:close/>
                    <a:moveTo>
                      <a:pt x="18788" y="4848"/>
                    </a:moveTo>
                    <a:cubicBezTo>
                      <a:pt x="18789" y="4848"/>
                      <a:pt x="18791" y="4844"/>
                      <a:pt x="18791" y="4845"/>
                    </a:cubicBezTo>
                    <a:lnTo>
                      <a:pt x="18791" y="4845"/>
                    </a:lnTo>
                    <a:cubicBezTo>
                      <a:pt x="18791" y="4845"/>
                      <a:pt x="18788" y="4847"/>
                      <a:pt x="18788" y="4848"/>
                    </a:cubicBezTo>
                    <a:close/>
                    <a:moveTo>
                      <a:pt x="21324" y="4888"/>
                    </a:moveTo>
                    <a:cubicBezTo>
                      <a:pt x="21325" y="4889"/>
                      <a:pt x="21327" y="4885"/>
                      <a:pt x="21327" y="4886"/>
                    </a:cubicBezTo>
                    <a:lnTo>
                      <a:pt x="21327" y="4886"/>
                    </a:lnTo>
                    <a:cubicBezTo>
                      <a:pt x="21327" y="4886"/>
                      <a:pt x="21323" y="4887"/>
                      <a:pt x="21324" y="4888"/>
                    </a:cubicBezTo>
                    <a:close/>
                    <a:moveTo>
                      <a:pt x="11651" y="5933"/>
                    </a:moveTo>
                    <a:cubicBezTo>
                      <a:pt x="11651" y="5934"/>
                      <a:pt x="11653" y="5930"/>
                      <a:pt x="11653" y="5931"/>
                    </a:cubicBezTo>
                    <a:lnTo>
                      <a:pt x="11653" y="5931"/>
                    </a:lnTo>
                    <a:cubicBezTo>
                      <a:pt x="11653" y="5931"/>
                      <a:pt x="11650" y="5932"/>
                      <a:pt x="11651" y="5933"/>
                    </a:cubicBezTo>
                    <a:close/>
                    <a:moveTo>
                      <a:pt x="16593" y="5496"/>
                    </a:moveTo>
                    <a:cubicBezTo>
                      <a:pt x="16594" y="5497"/>
                      <a:pt x="16595" y="5492"/>
                      <a:pt x="16595" y="5493"/>
                    </a:cubicBezTo>
                    <a:lnTo>
                      <a:pt x="16595" y="5493"/>
                    </a:lnTo>
                    <a:cubicBezTo>
                      <a:pt x="16595" y="5494"/>
                      <a:pt x="16592" y="5495"/>
                      <a:pt x="16593" y="5496"/>
                    </a:cubicBezTo>
                    <a:close/>
                    <a:moveTo>
                      <a:pt x="23228" y="3179"/>
                    </a:moveTo>
                    <a:cubicBezTo>
                      <a:pt x="23229" y="3179"/>
                      <a:pt x="23231" y="3175"/>
                      <a:pt x="23231" y="3176"/>
                    </a:cubicBezTo>
                    <a:lnTo>
                      <a:pt x="23231" y="3176"/>
                    </a:lnTo>
                    <a:cubicBezTo>
                      <a:pt x="23230" y="3176"/>
                      <a:pt x="23227" y="3178"/>
                      <a:pt x="23228" y="3179"/>
                    </a:cubicBezTo>
                    <a:close/>
                    <a:moveTo>
                      <a:pt x="13522" y="2384"/>
                    </a:moveTo>
                    <a:cubicBezTo>
                      <a:pt x="13523" y="2385"/>
                      <a:pt x="13525" y="2381"/>
                      <a:pt x="13525" y="2382"/>
                    </a:cubicBezTo>
                    <a:lnTo>
                      <a:pt x="13525" y="2382"/>
                    </a:lnTo>
                    <a:cubicBezTo>
                      <a:pt x="13524" y="2382"/>
                      <a:pt x="13521" y="2384"/>
                      <a:pt x="13522" y="2384"/>
                    </a:cubicBezTo>
                    <a:close/>
                    <a:moveTo>
                      <a:pt x="21640" y="5350"/>
                    </a:moveTo>
                    <a:cubicBezTo>
                      <a:pt x="21641" y="5351"/>
                      <a:pt x="21643" y="5346"/>
                      <a:pt x="21643" y="5348"/>
                    </a:cubicBezTo>
                    <a:lnTo>
                      <a:pt x="21643" y="5348"/>
                    </a:lnTo>
                    <a:cubicBezTo>
                      <a:pt x="21642" y="5348"/>
                      <a:pt x="21639" y="5349"/>
                      <a:pt x="21640" y="5350"/>
                    </a:cubicBezTo>
                    <a:close/>
                    <a:moveTo>
                      <a:pt x="15928" y="5123"/>
                    </a:moveTo>
                    <a:cubicBezTo>
                      <a:pt x="15929" y="5124"/>
                      <a:pt x="15931" y="5120"/>
                      <a:pt x="15931" y="5121"/>
                    </a:cubicBezTo>
                    <a:lnTo>
                      <a:pt x="15931" y="5121"/>
                    </a:lnTo>
                    <a:cubicBezTo>
                      <a:pt x="15931" y="5121"/>
                      <a:pt x="15928" y="5122"/>
                      <a:pt x="15928" y="5123"/>
                    </a:cubicBezTo>
                    <a:close/>
                    <a:moveTo>
                      <a:pt x="18399" y="5018"/>
                    </a:moveTo>
                    <a:cubicBezTo>
                      <a:pt x="18400" y="5019"/>
                      <a:pt x="18402" y="5014"/>
                      <a:pt x="18402" y="5015"/>
                    </a:cubicBezTo>
                    <a:lnTo>
                      <a:pt x="18402" y="5015"/>
                    </a:lnTo>
                    <a:cubicBezTo>
                      <a:pt x="18402" y="5015"/>
                      <a:pt x="18399" y="5017"/>
                      <a:pt x="18399" y="5018"/>
                    </a:cubicBezTo>
                    <a:close/>
                    <a:moveTo>
                      <a:pt x="17055" y="2222"/>
                    </a:moveTo>
                    <a:cubicBezTo>
                      <a:pt x="17055" y="2223"/>
                      <a:pt x="17057" y="2219"/>
                      <a:pt x="17057" y="2220"/>
                    </a:cubicBezTo>
                    <a:lnTo>
                      <a:pt x="17057" y="2220"/>
                    </a:lnTo>
                    <a:cubicBezTo>
                      <a:pt x="17057" y="2220"/>
                      <a:pt x="17054" y="2222"/>
                      <a:pt x="17055" y="2222"/>
                    </a:cubicBezTo>
                    <a:close/>
                    <a:moveTo>
                      <a:pt x="1450" y="5706"/>
                    </a:moveTo>
                    <a:cubicBezTo>
                      <a:pt x="1451" y="5707"/>
                      <a:pt x="1453" y="5703"/>
                      <a:pt x="1453" y="5704"/>
                    </a:cubicBezTo>
                    <a:lnTo>
                      <a:pt x="1453" y="5704"/>
                    </a:lnTo>
                    <a:cubicBezTo>
                      <a:pt x="1453" y="5704"/>
                      <a:pt x="1449" y="5706"/>
                      <a:pt x="1450" y="5706"/>
                    </a:cubicBezTo>
                    <a:close/>
                    <a:moveTo>
                      <a:pt x="10095" y="1404"/>
                    </a:moveTo>
                    <a:cubicBezTo>
                      <a:pt x="10096" y="1405"/>
                      <a:pt x="10097" y="1401"/>
                      <a:pt x="10097" y="1402"/>
                    </a:cubicBezTo>
                    <a:lnTo>
                      <a:pt x="10097" y="1402"/>
                    </a:lnTo>
                    <a:cubicBezTo>
                      <a:pt x="10097" y="1402"/>
                      <a:pt x="10094" y="1403"/>
                      <a:pt x="10095" y="1404"/>
                    </a:cubicBezTo>
                    <a:close/>
                    <a:moveTo>
                      <a:pt x="16909" y="3243"/>
                    </a:moveTo>
                    <a:cubicBezTo>
                      <a:pt x="16910" y="3244"/>
                      <a:pt x="16911" y="3240"/>
                      <a:pt x="16911" y="3241"/>
                    </a:cubicBezTo>
                    <a:lnTo>
                      <a:pt x="16911" y="3241"/>
                    </a:lnTo>
                    <a:cubicBezTo>
                      <a:pt x="16911" y="3241"/>
                      <a:pt x="16908" y="3243"/>
                      <a:pt x="16909" y="3243"/>
                    </a:cubicBezTo>
                    <a:close/>
                    <a:moveTo>
                      <a:pt x="20401" y="4767"/>
                    </a:moveTo>
                    <a:cubicBezTo>
                      <a:pt x="20401" y="4767"/>
                      <a:pt x="20403" y="4763"/>
                      <a:pt x="20403" y="4764"/>
                    </a:cubicBezTo>
                    <a:lnTo>
                      <a:pt x="20403" y="4764"/>
                    </a:lnTo>
                    <a:cubicBezTo>
                      <a:pt x="20403" y="4764"/>
                      <a:pt x="20400" y="4766"/>
                      <a:pt x="20401" y="4767"/>
                    </a:cubicBezTo>
                    <a:close/>
                    <a:moveTo>
                      <a:pt x="21470" y="2133"/>
                    </a:moveTo>
                    <a:cubicBezTo>
                      <a:pt x="21471" y="2134"/>
                      <a:pt x="21472" y="2130"/>
                      <a:pt x="21472" y="2131"/>
                    </a:cubicBezTo>
                    <a:lnTo>
                      <a:pt x="21472" y="2131"/>
                    </a:lnTo>
                    <a:cubicBezTo>
                      <a:pt x="21472" y="2131"/>
                      <a:pt x="21469" y="2133"/>
                      <a:pt x="21470" y="2133"/>
                    </a:cubicBezTo>
                    <a:close/>
                    <a:moveTo>
                      <a:pt x="17516" y="2133"/>
                    </a:moveTo>
                    <a:cubicBezTo>
                      <a:pt x="17517" y="2134"/>
                      <a:pt x="17519" y="2130"/>
                      <a:pt x="17519" y="2131"/>
                    </a:cubicBezTo>
                    <a:lnTo>
                      <a:pt x="17519" y="2131"/>
                    </a:lnTo>
                    <a:cubicBezTo>
                      <a:pt x="17519" y="2131"/>
                      <a:pt x="17516" y="2133"/>
                      <a:pt x="17516" y="2133"/>
                    </a:cubicBezTo>
                    <a:close/>
                    <a:moveTo>
                      <a:pt x="16423" y="1736"/>
                    </a:moveTo>
                    <a:cubicBezTo>
                      <a:pt x="16423" y="1737"/>
                      <a:pt x="16425" y="1733"/>
                      <a:pt x="16425" y="1734"/>
                    </a:cubicBezTo>
                    <a:lnTo>
                      <a:pt x="16425" y="1734"/>
                    </a:lnTo>
                    <a:cubicBezTo>
                      <a:pt x="16425" y="1734"/>
                      <a:pt x="16422" y="1736"/>
                      <a:pt x="16423" y="1736"/>
                    </a:cubicBezTo>
                    <a:close/>
                    <a:moveTo>
                      <a:pt x="14332" y="2684"/>
                    </a:moveTo>
                    <a:cubicBezTo>
                      <a:pt x="14333" y="2685"/>
                      <a:pt x="14335" y="2681"/>
                      <a:pt x="14335" y="2682"/>
                    </a:cubicBezTo>
                    <a:lnTo>
                      <a:pt x="14335" y="2682"/>
                    </a:lnTo>
                    <a:cubicBezTo>
                      <a:pt x="14335" y="2682"/>
                      <a:pt x="14331" y="2683"/>
                      <a:pt x="14332" y="2684"/>
                    </a:cubicBezTo>
                    <a:close/>
                    <a:moveTo>
                      <a:pt x="15993" y="4499"/>
                    </a:moveTo>
                    <a:cubicBezTo>
                      <a:pt x="15994" y="4500"/>
                      <a:pt x="15996" y="4496"/>
                      <a:pt x="15996" y="4497"/>
                    </a:cubicBezTo>
                    <a:lnTo>
                      <a:pt x="15996" y="4497"/>
                    </a:lnTo>
                    <a:cubicBezTo>
                      <a:pt x="15995" y="4497"/>
                      <a:pt x="15992" y="4498"/>
                      <a:pt x="15993" y="4499"/>
                    </a:cubicBezTo>
                    <a:close/>
                    <a:moveTo>
                      <a:pt x="15750" y="5374"/>
                    </a:moveTo>
                    <a:cubicBezTo>
                      <a:pt x="15751" y="5375"/>
                      <a:pt x="15753" y="5371"/>
                      <a:pt x="15753" y="5372"/>
                    </a:cubicBezTo>
                    <a:lnTo>
                      <a:pt x="15753" y="5372"/>
                    </a:lnTo>
                    <a:cubicBezTo>
                      <a:pt x="15752" y="5372"/>
                      <a:pt x="15749" y="5373"/>
                      <a:pt x="15750" y="5374"/>
                    </a:cubicBezTo>
                    <a:close/>
                    <a:moveTo>
                      <a:pt x="16982" y="4937"/>
                    </a:moveTo>
                    <a:cubicBezTo>
                      <a:pt x="16982" y="4938"/>
                      <a:pt x="16984" y="4933"/>
                      <a:pt x="16984" y="4934"/>
                    </a:cubicBezTo>
                    <a:lnTo>
                      <a:pt x="16984" y="4934"/>
                    </a:lnTo>
                    <a:cubicBezTo>
                      <a:pt x="16984" y="4934"/>
                      <a:pt x="16981" y="4936"/>
                      <a:pt x="16982" y="4937"/>
                    </a:cubicBezTo>
                    <a:close/>
                    <a:moveTo>
                      <a:pt x="15539" y="5666"/>
                    </a:moveTo>
                    <a:cubicBezTo>
                      <a:pt x="15540" y="5667"/>
                      <a:pt x="15542" y="5662"/>
                      <a:pt x="15542" y="5663"/>
                    </a:cubicBezTo>
                    <a:lnTo>
                      <a:pt x="15542" y="5663"/>
                    </a:lnTo>
                    <a:cubicBezTo>
                      <a:pt x="15542" y="5664"/>
                      <a:pt x="15539" y="5665"/>
                      <a:pt x="15539" y="5666"/>
                    </a:cubicBezTo>
                    <a:close/>
                    <a:moveTo>
                      <a:pt x="15685" y="1696"/>
                    </a:moveTo>
                    <a:cubicBezTo>
                      <a:pt x="15686" y="1697"/>
                      <a:pt x="15688" y="1692"/>
                      <a:pt x="15688" y="1693"/>
                    </a:cubicBezTo>
                    <a:lnTo>
                      <a:pt x="15688" y="1693"/>
                    </a:lnTo>
                    <a:cubicBezTo>
                      <a:pt x="15688" y="1694"/>
                      <a:pt x="15685" y="1695"/>
                      <a:pt x="15685" y="1696"/>
                    </a:cubicBezTo>
                    <a:close/>
                    <a:moveTo>
                      <a:pt x="15191" y="2490"/>
                    </a:moveTo>
                    <a:cubicBezTo>
                      <a:pt x="15192" y="2491"/>
                      <a:pt x="15194" y="2486"/>
                      <a:pt x="15194" y="2487"/>
                    </a:cubicBezTo>
                    <a:lnTo>
                      <a:pt x="15194" y="2487"/>
                    </a:lnTo>
                    <a:cubicBezTo>
                      <a:pt x="15193" y="2488"/>
                      <a:pt x="15190" y="2489"/>
                      <a:pt x="15191" y="2490"/>
                    </a:cubicBezTo>
                    <a:close/>
                    <a:moveTo>
                      <a:pt x="16990" y="5642"/>
                    </a:moveTo>
                    <a:cubicBezTo>
                      <a:pt x="16991" y="5642"/>
                      <a:pt x="16992" y="5638"/>
                      <a:pt x="16992" y="5639"/>
                    </a:cubicBezTo>
                    <a:lnTo>
                      <a:pt x="16992" y="5639"/>
                    </a:lnTo>
                    <a:cubicBezTo>
                      <a:pt x="16992" y="5639"/>
                      <a:pt x="16989" y="5641"/>
                      <a:pt x="16990" y="5642"/>
                    </a:cubicBezTo>
                    <a:close/>
                    <a:moveTo>
                      <a:pt x="18651" y="3097"/>
                    </a:moveTo>
                    <a:cubicBezTo>
                      <a:pt x="18651" y="3098"/>
                      <a:pt x="18653" y="3094"/>
                      <a:pt x="18653" y="3095"/>
                    </a:cubicBezTo>
                    <a:lnTo>
                      <a:pt x="18653" y="3095"/>
                    </a:lnTo>
                    <a:cubicBezTo>
                      <a:pt x="18653" y="3095"/>
                      <a:pt x="18650" y="3097"/>
                      <a:pt x="18651" y="3097"/>
                    </a:cubicBezTo>
                    <a:close/>
                    <a:moveTo>
                      <a:pt x="6109" y="6565"/>
                    </a:moveTo>
                    <a:cubicBezTo>
                      <a:pt x="6110" y="6566"/>
                      <a:pt x="6111" y="6562"/>
                      <a:pt x="6111" y="6563"/>
                    </a:cubicBezTo>
                    <a:lnTo>
                      <a:pt x="6111" y="6563"/>
                    </a:lnTo>
                    <a:cubicBezTo>
                      <a:pt x="6111" y="6563"/>
                      <a:pt x="6108" y="6564"/>
                      <a:pt x="6109" y="6565"/>
                    </a:cubicBezTo>
                    <a:close/>
                    <a:moveTo>
                      <a:pt x="18764" y="4993"/>
                    </a:moveTo>
                    <a:cubicBezTo>
                      <a:pt x="18765" y="4994"/>
                      <a:pt x="18766" y="4990"/>
                      <a:pt x="18766" y="4991"/>
                    </a:cubicBezTo>
                    <a:lnTo>
                      <a:pt x="18766" y="4991"/>
                    </a:lnTo>
                    <a:cubicBezTo>
                      <a:pt x="18766" y="4991"/>
                      <a:pt x="18763" y="4993"/>
                      <a:pt x="18764" y="4993"/>
                    </a:cubicBezTo>
                    <a:close/>
                    <a:moveTo>
                      <a:pt x="16196" y="5139"/>
                    </a:moveTo>
                    <a:cubicBezTo>
                      <a:pt x="16197" y="5140"/>
                      <a:pt x="16198" y="5136"/>
                      <a:pt x="16198" y="5137"/>
                    </a:cubicBezTo>
                    <a:lnTo>
                      <a:pt x="16198" y="5137"/>
                    </a:lnTo>
                    <a:cubicBezTo>
                      <a:pt x="16198" y="5137"/>
                      <a:pt x="16195" y="5138"/>
                      <a:pt x="16196" y="5139"/>
                    </a:cubicBezTo>
                    <a:close/>
                    <a:moveTo>
                      <a:pt x="20279" y="2158"/>
                    </a:moveTo>
                    <a:cubicBezTo>
                      <a:pt x="20280" y="2158"/>
                      <a:pt x="20282" y="2154"/>
                      <a:pt x="20282" y="2155"/>
                    </a:cubicBezTo>
                    <a:lnTo>
                      <a:pt x="20282" y="2155"/>
                    </a:lnTo>
                    <a:cubicBezTo>
                      <a:pt x="20281" y="2155"/>
                      <a:pt x="20278" y="2157"/>
                      <a:pt x="20279" y="2158"/>
                    </a:cubicBezTo>
                    <a:close/>
                    <a:moveTo>
                      <a:pt x="16261" y="5682"/>
                    </a:moveTo>
                    <a:cubicBezTo>
                      <a:pt x="16261" y="5683"/>
                      <a:pt x="16263" y="5679"/>
                      <a:pt x="16263" y="5680"/>
                    </a:cubicBezTo>
                    <a:lnTo>
                      <a:pt x="16263" y="5680"/>
                    </a:lnTo>
                    <a:cubicBezTo>
                      <a:pt x="16263" y="5680"/>
                      <a:pt x="16260" y="5681"/>
                      <a:pt x="16261" y="5682"/>
                    </a:cubicBezTo>
                    <a:close/>
                    <a:moveTo>
                      <a:pt x="15094" y="2303"/>
                    </a:moveTo>
                    <a:cubicBezTo>
                      <a:pt x="15095" y="2304"/>
                      <a:pt x="15096" y="2300"/>
                      <a:pt x="15096" y="2301"/>
                    </a:cubicBezTo>
                    <a:lnTo>
                      <a:pt x="15096" y="2301"/>
                    </a:lnTo>
                    <a:cubicBezTo>
                      <a:pt x="15096" y="2301"/>
                      <a:pt x="15093" y="2303"/>
                      <a:pt x="15094" y="2303"/>
                    </a:cubicBezTo>
                    <a:close/>
                    <a:moveTo>
                      <a:pt x="16147" y="2384"/>
                    </a:moveTo>
                    <a:cubicBezTo>
                      <a:pt x="16148" y="2385"/>
                      <a:pt x="16150" y="2381"/>
                      <a:pt x="16150" y="2382"/>
                    </a:cubicBezTo>
                    <a:lnTo>
                      <a:pt x="16150" y="2382"/>
                    </a:lnTo>
                    <a:cubicBezTo>
                      <a:pt x="16149" y="2382"/>
                      <a:pt x="16146" y="2384"/>
                      <a:pt x="16147" y="2384"/>
                    </a:cubicBezTo>
                    <a:close/>
                    <a:moveTo>
                      <a:pt x="15661" y="5099"/>
                    </a:moveTo>
                    <a:cubicBezTo>
                      <a:pt x="15662" y="5100"/>
                      <a:pt x="15663" y="5095"/>
                      <a:pt x="15663" y="5096"/>
                    </a:cubicBezTo>
                    <a:lnTo>
                      <a:pt x="15663" y="5096"/>
                    </a:lnTo>
                    <a:cubicBezTo>
                      <a:pt x="15663" y="5096"/>
                      <a:pt x="15660" y="5098"/>
                      <a:pt x="15661" y="5099"/>
                    </a:cubicBezTo>
                    <a:close/>
                    <a:moveTo>
                      <a:pt x="16641" y="4848"/>
                    </a:moveTo>
                    <a:cubicBezTo>
                      <a:pt x="16642" y="4848"/>
                      <a:pt x="16644" y="4844"/>
                      <a:pt x="16644" y="4845"/>
                    </a:cubicBezTo>
                    <a:lnTo>
                      <a:pt x="16644" y="4845"/>
                    </a:lnTo>
                    <a:cubicBezTo>
                      <a:pt x="16644" y="4845"/>
                      <a:pt x="16641" y="4847"/>
                      <a:pt x="16641" y="4848"/>
                    </a:cubicBezTo>
                    <a:close/>
                    <a:moveTo>
                      <a:pt x="1961" y="6079"/>
                    </a:moveTo>
                    <a:cubicBezTo>
                      <a:pt x="1961" y="6080"/>
                      <a:pt x="1963" y="6076"/>
                      <a:pt x="1963" y="6077"/>
                    </a:cubicBezTo>
                    <a:lnTo>
                      <a:pt x="1963" y="6077"/>
                    </a:lnTo>
                    <a:cubicBezTo>
                      <a:pt x="1963" y="6077"/>
                      <a:pt x="1960" y="6078"/>
                      <a:pt x="1961" y="6079"/>
                    </a:cubicBezTo>
                    <a:close/>
                    <a:moveTo>
                      <a:pt x="21203" y="4451"/>
                    </a:moveTo>
                    <a:cubicBezTo>
                      <a:pt x="21204" y="4451"/>
                      <a:pt x="21205" y="4447"/>
                      <a:pt x="21205" y="4448"/>
                    </a:cubicBezTo>
                    <a:lnTo>
                      <a:pt x="21205" y="4448"/>
                    </a:lnTo>
                    <a:cubicBezTo>
                      <a:pt x="21205" y="4448"/>
                      <a:pt x="21202" y="4450"/>
                      <a:pt x="21203" y="4451"/>
                    </a:cubicBezTo>
                    <a:close/>
                    <a:moveTo>
                      <a:pt x="18699" y="1947"/>
                    </a:moveTo>
                    <a:cubicBezTo>
                      <a:pt x="18700" y="1948"/>
                      <a:pt x="18702" y="1943"/>
                      <a:pt x="18702" y="1945"/>
                    </a:cubicBezTo>
                    <a:lnTo>
                      <a:pt x="18702" y="1945"/>
                    </a:lnTo>
                    <a:cubicBezTo>
                      <a:pt x="18701" y="1945"/>
                      <a:pt x="18698" y="1946"/>
                      <a:pt x="18699" y="1947"/>
                    </a:cubicBezTo>
                    <a:close/>
                    <a:moveTo>
                      <a:pt x="14430" y="2595"/>
                    </a:moveTo>
                    <a:cubicBezTo>
                      <a:pt x="14430" y="2596"/>
                      <a:pt x="14432" y="2592"/>
                      <a:pt x="14432" y="2593"/>
                    </a:cubicBezTo>
                    <a:lnTo>
                      <a:pt x="14432" y="2593"/>
                    </a:lnTo>
                    <a:cubicBezTo>
                      <a:pt x="14432" y="2593"/>
                      <a:pt x="14429" y="2594"/>
                      <a:pt x="14430" y="2595"/>
                    </a:cubicBezTo>
                    <a:close/>
                    <a:moveTo>
                      <a:pt x="16017" y="5682"/>
                    </a:moveTo>
                    <a:cubicBezTo>
                      <a:pt x="16018" y="5683"/>
                      <a:pt x="16020" y="5679"/>
                      <a:pt x="16020" y="5680"/>
                    </a:cubicBezTo>
                    <a:lnTo>
                      <a:pt x="16020" y="5680"/>
                    </a:lnTo>
                    <a:cubicBezTo>
                      <a:pt x="16020" y="5680"/>
                      <a:pt x="16017" y="5681"/>
                      <a:pt x="16017" y="5682"/>
                    </a:cubicBezTo>
                    <a:close/>
                    <a:moveTo>
                      <a:pt x="22856" y="3535"/>
                    </a:moveTo>
                    <a:cubicBezTo>
                      <a:pt x="22856" y="3536"/>
                      <a:pt x="22858" y="3531"/>
                      <a:pt x="22858" y="3533"/>
                    </a:cubicBezTo>
                    <a:lnTo>
                      <a:pt x="22858" y="3533"/>
                    </a:lnTo>
                    <a:cubicBezTo>
                      <a:pt x="22858" y="3533"/>
                      <a:pt x="22855" y="3534"/>
                      <a:pt x="22856" y="3535"/>
                    </a:cubicBezTo>
                    <a:close/>
                    <a:moveTo>
                      <a:pt x="23001" y="3535"/>
                    </a:moveTo>
                    <a:cubicBezTo>
                      <a:pt x="23002" y="3536"/>
                      <a:pt x="23004" y="3531"/>
                      <a:pt x="23004" y="3533"/>
                    </a:cubicBezTo>
                    <a:lnTo>
                      <a:pt x="23004" y="3533"/>
                    </a:lnTo>
                    <a:cubicBezTo>
                      <a:pt x="23004" y="3533"/>
                      <a:pt x="23001" y="3534"/>
                      <a:pt x="23001" y="3535"/>
                    </a:cubicBezTo>
                    <a:close/>
                    <a:moveTo>
                      <a:pt x="17103" y="5496"/>
                    </a:moveTo>
                    <a:cubicBezTo>
                      <a:pt x="17104" y="5497"/>
                      <a:pt x="17106" y="5492"/>
                      <a:pt x="17106" y="5493"/>
                    </a:cubicBezTo>
                    <a:lnTo>
                      <a:pt x="17106" y="5493"/>
                    </a:lnTo>
                    <a:cubicBezTo>
                      <a:pt x="17105" y="5494"/>
                      <a:pt x="17102" y="5495"/>
                      <a:pt x="17103" y="5496"/>
                    </a:cubicBezTo>
                    <a:close/>
                    <a:moveTo>
                      <a:pt x="18181" y="2287"/>
                    </a:moveTo>
                    <a:cubicBezTo>
                      <a:pt x="18182" y="2288"/>
                      <a:pt x="18183" y="2284"/>
                      <a:pt x="18183" y="2285"/>
                    </a:cubicBezTo>
                    <a:lnTo>
                      <a:pt x="18183" y="2285"/>
                    </a:lnTo>
                    <a:cubicBezTo>
                      <a:pt x="18183" y="2285"/>
                      <a:pt x="18180" y="2286"/>
                      <a:pt x="18181" y="2287"/>
                    </a:cubicBezTo>
                    <a:close/>
                    <a:moveTo>
                      <a:pt x="18286" y="5309"/>
                    </a:moveTo>
                    <a:cubicBezTo>
                      <a:pt x="18287" y="5310"/>
                      <a:pt x="18288" y="5306"/>
                      <a:pt x="18288" y="5307"/>
                    </a:cubicBezTo>
                    <a:lnTo>
                      <a:pt x="18288" y="5307"/>
                    </a:lnTo>
                    <a:cubicBezTo>
                      <a:pt x="18288" y="5307"/>
                      <a:pt x="18285" y="5309"/>
                      <a:pt x="18286" y="5309"/>
                    </a:cubicBezTo>
                    <a:close/>
                    <a:moveTo>
                      <a:pt x="17930" y="3349"/>
                    </a:moveTo>
                    <a:cubicBezTo>
                      <a:pt x="17930" y="3349"/>
                      <a:pt x="17932" y="3345"/>
                      <a:pt x="17932" y="3346"/>
                    </a:cubicBezTo>
                    <a:lnTo>
                      <a:pt x="17932" y="3346"/>
                    </a:lnTo>
                    <a:cubicBezTo>
                      <a:pt x="17932" y="3346"/>
                      <a:pt x="17929" y="3348"/>
                      <a:pt x="17930" y="3349"/>
                    </a:cubicBezTo>
                    <a:close/>
                    <a:moveTo>
                      <a:pt x="18707" y="845"/>
                    </a:moveTo>
                    <a:cubicBezTo>
                      <a:pt x="18708" y="846"/>
                      <a:pt x="18710" y="842"/>
                      <a:pt x="18710" y="843"/>
                    </a:cubicBezTo>
                    <a:lnTo>
                      <a:pt x="18710" y="843"/>
                    </a:lnTo>
                    <a:cubicBezTo>
                      <a:pt x="18710" y="843"/>
                      <a:pt x="18707" y="844"/>
                      <a:pt x="18707" y="845"/>
                    </a:cubicBezTo>
                    <a:close/>
                    <a:moveTo>
                      <a:pt x="15774" y="2263"/>
                    </a:moveTo>
                    <a:cubicBezTo>
                      <a:pt x="15775" y="2264"/>
                      <a:pt x="15777" y="2259"/>
                      <a:pt x="15777" y="2261"/>
                    </a:cubicBezTo>
                    <a:lnTo>
                      <a:pt x="15777" y="2261"/>
                    </a:lnTo>
                    <a:cubicBezTo>
                      <a:pt x="15777" y="2261"/>
                      <a:pt x="15774" y="2262"/>
                      <a:pt x="15774" y="2263"/>
                    </a:cubicBezTo>
                    <a:close/>
                    <a:moveTo>
                      <a:pt x="18853" y="2498"/>
                    </a:moveTo>
                    <a:cubicBezTo>
                      <a:pt x="18854" y="2499"/>
                      <a:pt x="18856" y="2494"/>
                      <a:pt x="18856" y="2496"/>
                    </a:cubicBezTo>
                    <a:lnTo>
                      <a:pt x="18856" y="2496"/>
                    </a:lnTo>
                    <a:cubicBezTo>
                      <a:pt x="18855" y="2496"/>
                      <a:pt x="18852" y="2497"/>
                      <a:pt x="18853" y="2498"/>
                    </a:cubicBezTo>
                    <a:close/>
                    <a:moveTo>
                      <a:pt x="18294" y="1809"/>
                    </a:moveTo>
                    <a:cubicBezTo>
                      <a:pt x="18295" y="1810"/>
                      <a:pt x="18297" y="1806"/>
                      <a:pt x="18297" y="1807"/>
                    </a:cubicBezTo>
                    <a:lnTo>
                      <a:pt x="18297" y="1807"/>
                    </a:lnTo>
                    <a:cubicBezTo>
                      <a:pt x="18296" y="1807"/>
                      <a:pt x="18293" y="1808"/>
                      <a:pt x="18294" y="1809"/>
                    </a:cubicBezTo>
                    <a:close/>
                    <a:moveTo>
                      <a:pt x="15993" y="2401"/>
                    </a:moveTo>
                    <a:cubicBezTo>
                      <a:pt x="15994" y="2402"/>
                      <a:pt x="15996" y="2397"/>
                      <a:pt x="15996" y="2398"/>
                    </a:cubicBezTo>
                    <a:lnTo>
                      <a:pt x="15996" y="2398"/>
                    </a:lnTo>
                    <a:cubicBezTo>
                      <a:pt x="15995" y="2398"/>
                      <a:pt x="15992" y="2400"/>
                      <a:pt x="15993" y="2401"/>
                    </a:cubicBezTo>
                    <a:close/>
                    <a:moveTo>
                      <a:pt x="22564" y="4856"/>
                    </a:moveTo>
                    <a:cubicBezTo>
                      <a:pt x="22565" y="4856"/>
                      <a:pt x="22566" y="4852"/>
                      <a:pt x="22566" y="4853"/>
                    </a:cubicBezTo>
                    <a:lnTo>
                      <a:pt x="22566" y="4853"/>
                    </a:lnTo>
                    <a:cubicBezTo>
                      <a:pt x="22566" y="4853"/>
                      <a:pt x="22563" y="4855"/>
                      <a:pt x="22564" y="4856"/>
                    </a:cubicBezTo>
                    <a:close/>
                    <a:moveTo>
                      <a:pt x="16666" y="4880"/>
                    </a:moveTo>
                    <a:cubicBezTo>
                      <a:pt x="16666" y="4881"/>
                      <a:pt x="16668" y="4876"/>
                      <a:pt x="16668" y="4878"/>
                    </a:cubicBezTo>
                    <a:lnTo>
                      <a:pt x="16668" y="4878"/>
                    </a:lnTo>
                    <a:cubicBezTo>
                      <a:pt x="16668" y="4878"/>
                      <a:pt x="16665" y="4879"/>
                      <a:pt x="16666" y="4880"/>
                    </a:cubicBezTo>
                    <a:close/>
                    <a:moveTo>
                      <a:pt x="15151" y="2069"/>
                    </a:moveTo>
                    <a:cubicBezTo>
                      <a:pt x="15151" y="2069"/>
                      <a:pt x="15153" y="2065"/>
                      <a:pt x="15153" y="2066"/>
                    </a:cubicBezTo>
                    <a:lnTo>
                      <a:pt x="15153" y="2066"/>
                    </a:lnTo>
                    <a:cubicBezTo>
                      <a:pt x="15153" y="2066"/>
                      <a:pt x="15150" y="2068"/>
                      <a:pt x="15151" y="2069"/>
                    </a:cubicBezTo>
                    <a:close/>
                    <a:moveTo>
                      <a:pt x="1385" y="2190"/>
                    </a:moveTo>
                    <a:cubicBezTo>
                      <a:pt x="1386" y="2191"/>
                      <a:pt x="1388" y="2186"/>
                      <a:pt x="1388" y="2188"/>
                    </a:cubicBezTo>
                    <a:lnTo>
                      <a:pt x="1388" y="2188"/>
                    </a:lnTo>
                    <a:cubicBezTo>
                      <a:pt x="1388" y="2188"/>
                      <a:pt x="1385" y="2189"/>
                      <a:pt x="1385" y="2190"/>
                    </a:cubicBezTo>
                    <a:close/>
                    <a:moveTo>
                      <a:pt x="20376" y="4856"/>
                    </a:moveTo>
                    <a:cubicBezTo>
                      <a:pt x="20377" y="4856"/>
                      <a:pt x="20379" y="4852"/>
                      <a:pt x="20379" y="4853"/>
                    </a:cubicBezTo>
                    <a:lnTo>
                      <a:pt x="20379" y="4853"/>
                    </a:lnTo>
                    <a:cubicBezTo>
                      <a:pt x="20379" y="4853"/>
                      <a:pt x="20376" y="4855"/>
                      <a:pt x="20376" y="4856"/>
                    </a:cubicBezTo>
                    <a:close/>
                    <a:moveTo>
                      <a:pt x="18254" y="1898"/>
                    </a:moveTo>
                    <a:cubicBezTo>
                      <a:pt x="18254" y="1899"/>
                      <a:pt x="18256" y="1895"/>
                      <a:pt x="18256" y="1896"/>
                    </a:cubicBezTo>
                    <a:lnTo>
                      <a:pt x="18256" y="1896"/>
                    </a:lnTo>
                    <a:cubicBezTo>
                      <a:pt x="18256" y="1896"/>
                      <a:pt x="18253" y="1898"/>
                      <a:pt x="18254" y="1898"/>
                    </a:cubicBezTo>
                    <a:close/>
                    <a:moveTo>
                      <a:pt x="21786" y="4718"/>
                    </a:moveTo>
                    <a:cubicBezTo>
                      <a:pt x="21787" y="4719"/>
                      <a:pt x="21788" y="4714"/>
                      <a:pt x="21788" y="4716"/>
                    </a:cubicBezTo>
                    <a:lnTo>
                      <a:pt x="21788" y="4716"/>
                    </a:lnTo>
                    <a:cubicBezTo>
                      <a:pt x="21788" y="4716"/>
                      <a:pt x="21785" y="4717"/>
                      <a:pt x="21786" y="4718"/>
                    </a:cubicBezTo>
                    <a:close/>
                    <a:moveTo>
                      <a:pt x="9682" y="6201"/>
                    </a:moveTo>
                    <a:cubicBezTo>
                      <a:pt x="9683" y="6201"/>
                      <a:pt x="9684" y="6197"/>
                      <a:pt x="9684" y="6198"/>
                    </a:cubicBezTo>
                    <a:lnTo>
                      <a:pt x="9684" y="6198"/>
                    </a:lnTo>
                    <a:cubicBezTo>
                      <a:pt x="9684" y="6198"/>
                      <a:pt x="9681" y="6200"/>
                      <a:pt x="9682" y="6201"/>
                    </a:cubicBezTo>
                    <a:close/>
                    <a:moveTo>
                      <a:pt x="15434" y="5658"/>
                    </a:moveTo>
                    <a:cubicBezTo>
                      <a:pt x="15435" y="5659"/>
                      <a:pt x="15437" y="5654"/>
                      <a:pt x="15437" y="5655"/>
                    </a:cubicBezTo>
                    <a:lnTo>
                      <a:pt x="15437" y="5655"/>
                    </a:lnTo>
                    <a:cubicBezTo>
                      <a:pt x="15436" y="5656"/>
                      <a:pt x="15433" y="5657"/>
                      <a:pt x="15434" y="5658"/>
                    </a:cubicBezTo>
                    <a:close/>
                    <a:moveTo>
                      <a:pt x="18853" y="4856"/>
                    </a:moveTo>
                    <a:cubicBezTo>
                      <a:pt x="18854" y="4856"/>
                      <a:pt x="18856" y="4852"/>
                      <a:pt x="18856" y="4853"/>
                    </a:cubicBezTo>
                    <a:lnTo>
                      <a:pt x="18856" y="4853"/>
                    </a:lnTo>
                    <a:cubicBezTo>
                      <a:pt x="18855" y="4853"/>
                      <a:pt x="18852" y="4855"/>
                      <a:pt x="18853" y="4856"/>
                    </a:cubicBezTo>
                    <a:close/>
                    <a:moveTo>
                      <a:pt x="23026" y="4872"/>
                    </a:moveTo>
                    <a:cubicBezTo>
                      <a:pt x="23026" y="4873"/>
                      <a:pt x="23028" y="4868"/>
                      <a:pt x="23028" y="4869"/>
                    </a:cubicBezTo>
                    <a:lnTo>
                      <a:pt x="23028" y="4869"/>
                    </a:lnTo>
                    <a:cubicBezTo>
                      <a:pt x="23028" y="4870"/>
                      <a:pt x="23025" y="4871"/>
                      <a:pt x="23026" y="4872"/>
                    </a:cubicBezTo>
                    <a:close/>
                    <a:moveTo>
                      <a:pt x="22710" y="1137"/>
                    </a:moveTo>
                    <a:cubicBezTo>
                      <a:pt x="22710" y="1138"/>
                      <a:pt x="22712" y="1133"/>
                      <a:pt x="22712" y="1134"/>
                    </a:cubicBezTo>
                    <a:lnTo>
                      <a:pt x="22712" y="1134"/>
                    </a:lnTo>
                    <a:cubicBezTo>
                      <a:pt x="22712" y="1134"/>
                      <a:pt x="22709" y="1136"/>
                      <a:pt x="22710" y="1137"/>
                    </a:cubicBezTo>
                    <a:close/>
                    <a:moveTo>
                      <a:pt x="15920" y="2328"/>
                    </a:moveTo>
                    <a:cubicBezTo>
                      <a:pt x="15921" y="2329"/>
                      <a:pt x="15923" y="2324"/>
                      <a:pt x="15923" y="2325"/>
                    </a:cubicBezTo>
                    <a:lnTo>
                      <a:pt x="15923" y="2325"/>
                    </a:lnTo>
                    <a:cubicBezTo>
                      <a:pt x="15923" y="2326"/>
                      <a:pt x="15919" y="2327"/>
                      <a:pt x="15920" y="2328"/>
                    </a:cubicBezTo>
                    <a:close/>
                    <a:moveTo>
                      <a:pt x="16836" y="5334"/>
                    </a:moveTo>
                    <a:cubicBezTo>
                      <a:pt x="16837" y="5335"/>
                      <a:pt x="16838" y="5330"/>
                      <a:pt x="16838" y="5331"/>
                    </a:cubicBezTo>
                    <a:lnTo>
                      <a:pt x="16838" y="5331"/>
                    </a:lnTo>
                    <a:cubicBezTo>
                      <a:pt x="16838" y="5331"/>
                      <a:pt x="16835" y="5333"/>
                      <a:pt x="16836" y="5334"/>
                    </a:cubicBezTo>
                    <a:close/>
                    <a:moveTo>
                      <a:pt x="12744" y="1356"/>
                    </a:moveTo>
                    <a:cubicBezTo>
                      <a:pt x="12745" y="1356"/>
                      <a:pt x="12747" y="1352"/>
                      <a:pt x="12747" y="1353"/>
                    </a:cubicBezTo>
                    <a:lnTo>
                      <a:pt x="12747" y="1353"/>
                    </a:lnTo>
                    <a:cubicBezTo>
                      <a:pt x="12747" y="1353"/>
                      <a:pt x="12744" y="1355"/>
                      <a:pt x="12744" y="1356"/>
                    </a:cubicBezTo>
                    <a:close/>
                    <a:moveTo>
                      <a:pt x="14227" y="2044"/>
                    </a:moveTo>
                    <a:cubicBezTo>
                      <a:pt x="14228" y="2045"/>
                      <a:pt x="14229" y="2041"/>
                      <a:pt x="14229" y="2042"/>
                    </a:cubicBezTo>
                    <a:lnTo>
                      <a:pt x="14229" y="2042"/>
                    </a:lnTo>
                    <a:cubicBezTo>
                      <a:pt x="14229" y="2042"/>
                      <a:pt x="14226" y="2043"/>
                      <a:pt x="14227" y="2044"/>
                    </a:cubicBezTo>
                    <a:close/>
                    <a:moveTo>
                      <a:pt x="14227" y="5650"/>
                    </a:moveTo>
                    <a:cubicBezTo>
                      <a:pt x="14228" y="5651"/>
                      <a:pt x="14229" y="5646"/>
                      <a:pt x="14229" y="5647"/>
                    </a:cubicBezTo>
                    <a:lnTo>
                      <a:pt x="14229" y="5647"/>
                    </a:lnTo>
                    <a:cubicBezTo>
                      <a:pt x="14229" y="5647"/>
                      <a:pt x="14226" y="5649"/>
                      <a:pt x="14227" y="5650"/>
                    </a:cubicBezTo>
                    <a:close/>
                    <a:moveTo>
                      <a:pt x="18205" y="4872"/>
                    </a:moveTo>
                    <a:cubicBezTo>
                      <a:pt x="18206" y="4873"/>
                      <a:pt x="18207" y="4868"/>
                      <a:pt x="18207" y="4869"/>
                    </a:cubicBezTo>
                    <a:lnTo>
                      <a:pt x="18207" y="4869"/>
                    </a:lnTo>
                    <a:cubicBezTo>
                      <a:pt x="18207" y="4870"/>
                      <a:pt x="18204" y="4871"/>
                      <a:pt x="18205" y="4872"/>
                    </a:cubicBezTo>
                    <a:close/>
                    <a:moveTo>
                      <a:pt x="14041" y="2077"/>
                    </a:moveTo>
                    <a:cubicBezTo>
                      <a:pt x="14041" y="2077"/>
                      <a:pt x="14043" y="2073"/>
                      <a:pt x="14043" y="2074"/>
                    </a:cubicBezTo>
                    <a:lnTo>
                      <a:pt x="14043" y="2074"/>
                    </a:lnTo>
                    <a:cubicBezTo>
                      <a:pt x="14043" y="2074"/>
                      <a:pt x="14040" y="2076"/>
                      <a:pt x="14041" y="2077"/>
                    </a:cubicBezTo>
                    <a:close/>
                    <a:moveTo>
                      <a:pt x="21980" y="3495"/>
                    </a:moveTo>
                    <a:cubicBezTo>
                      <a:pt x="21981" y="3495"/>
                      <a:pt x="21983" y="3491"/>
                      <a:pt x="21983" y="3492"/>
                    </a:cubicBezTo>
                    <a:lnTo>
                      <a:pt x="21983" y="3492"/>
                    </a:lnTo>
                    <a:cubicBezTo>
                      <a:pt x="21983" y="3492"/>
                      <a:pt x="21980" y="3494"/>
                      <a:pt x="21980" y="3495"/>
                    </a:cubicBezTo>
                    <a:close/>
                    <a:moveTo>
                      <a:pt x="18553" y="2514"/>
                    </a:moveTo>
                    <a:cubicBezTo>
                      <a:pt x="18554" y="2515"/>
                      <a:pt x="18556" y="2511"/>
                      <a:pt x="18556" y="2512"/>
                    </a:cubicBezTo>
                    <a:lnTo>
                      <a:pt x="18556" y="2512"/>
                    </a:lnTo>
                    <a:cubicBezTo>
                      <a:pt x="18556" y="2512"/>
                      <a:pt x="18553" y="2513"/>
                      <a:pt x="18553" y="2514"/>
                    </a:cubicBezTo>
                    <a:close/>
                    <a:moveTo>
                      <a:pt x="22005" y="3746"/>
                    </a:moveTo>
                    <a:cubicBezTo>
                      <a:pt x="22006" y="3746"/>
                      <a:pt x="22007" y="3742"/>
                      <a:pt x="22007" y="3743"/>
                    </a:cubicBezTo>
                    <a:lnTo>
                      <a:pt x="22007" y="3743"/>
                    </a:lnTo>
                    <a:cubicBezTo>
                      <a:pt x="22007" y="3743"/>
                      <a:pt x="22004" y="3745"/>
                      <a:pt x="22005" y="3746"/>
                    </a:cubicBezTo>
                    <a:close/>
                    <a:moveTo>
                      <a:pt x="15904" y="1931"/>
                    </a:moveTo>
                    <a:cubicBezTo>
                      <a:pt x="15905" y="1932"/>
                      <a:pt x="15906" y="1927"/>
                      <a:pt x="15906" y="1928"/>
                    </a:cubicBezTo>
                    <a:lnTo>
                      <a:pt x="15906" y="1928"/>
                    </a:lnTo>
                    <a:cubicBezTo>
                      <a:pt x="15906" y="1929"/>
                      <a:pt x="15903" y="1930"/>
                      <a:pt x="15904" y="1931"/>
                    </a:cubicBezTo>
                    <a:close/>
                    <a:moveTo>
                      <a:pt x="16147" y="1931"/>
                    </a:moveTo>
                    <a:cubicBezTo>
                      <a:pt x="16148" y="1932"/>
                      <a:pt x="16150" y="1927"/>
                      <a:pt x="16150" y="1928"/>
                    </a:cubicBezTo>
                    <a:lnTo>
                      <a:pt x="16150" y="1928"/>
                    </a:lnTo>
                    <a:cubicBezTo>
                      <a:pt x="16149" y="1929"/>
                      <a:pt x="16146" y="1930"/>
                      <a:pt x="16147" y="1931"/>
                    </a:cubicBezTo>
                    <a:close/>
                    <a:moveTo>
                      <a:pt x="16617" y="4872"/>
                    </a:moveTo>
                    <a:cubicBezTo>
                      <a:pt x="16618" y="4873"/>
                      <a:pt x="16619" y="4868"/>
                      <a:pt x="16619" y="4869"/>
                    </a:cubicBezTo>
                    <a:lnTo>
                      <a:pt x="16619" y="4869"/>
                    </a:lnTo>
                    <a:cubicBezTo>
                      <a:pt x="16619" y="4870"/>
                      <a:pt x="16616" y="4871"/>
                      <a:pt x="16617" y="4872"/>
                    </a:cubicBezTo>
                    <a:close/>
                    <a:moveTo>
                      <a:pt x="11845" y="1680"/>
                    </a:moveTo>
                    <a:cubicBezTo>
                      <a:pt x="11846" y="1680"/>
                      <a:pt x="11847" y="1676"/>
                      <a:pt x="11847" y="1677"/>
                    </a:cubicBezTo>
                    <a:lnTo>
                      <a:pt x="11847" y="1677"/>
                    </a:lnTo>
                    <a:cubicBezTo>
                      <a:pt x="11847" y="1677"/>
                      <a:pt x="11844" y="1679"/>
                      <a:pt x="11845" y="1680"/>
                    </a:cubicBezTo>
                    <a:close/>
                    <a:moveTo>
                      <a:pt x="20328" y="5455"/>
                    </a:moveTo>
                    <a:cubicBezTo>
                      <a:pt x="20329" y="5456"/>
                      <a:pt x="20330" y="5452"/>
                      <a:pt x="20330" y="5453"/>
                    </a:cubicBezTo>
                    <a:lnTo>
                      <a:pt x="20330" y="5453"/>
                    </a:lnTo>
                    <a:cubicBezTo>
                      <a:pt x="20330" y="5453"/>
                      <a:pt x="20327" y="5454"/>
                      <a:pt x="20328" y="5455"/>
                    </a:cubicBezTo>
                    <a:close/>
                    <a:moveTo>
                      <a:pt x="15880" y="1931"/>
                    </a:moveTo>
                    <a:cubicBezTo>
                      <a:pt x="15881" y="1932"/>
                      <a:pt x="15882" y="1927"/>
                      <a:pt x="15882" y="1928"/>
                    </a:cubicBezTo>
                    <a:lnTo>
                      <a:pt x="15882" y="1928"/>
                    </a:lnTo>
                    <a:cubicBezTo>
                      <a:pt x="15882" y="1929"/>
                      <a:pt x="15879" y="1930"/>
                      <a:pt x="15880" y="1931"/>
                    </a:cubicBezTo>
                    <a:close/>
                    <a:moveTo>
                      <a:pt x="18845" y="3057"/>
                    </a:moveTo>
                    <a:cubicBezTo>
                      <a:pt x="18846" y="3058"/>
                      <a:pt x="18847" y="3053"/>
                      <a:pt x="18847" y="3055"/>
                    </a:cubicBezTo>
                    <a:lnTo>
                      <a:pt x="18847" y="3055"/>
                    </a:lnTo>
                    <a:cubicBezTo>
                      <a:pt x="18847" y="3055"/>
                      <a:pt x="18844" y="3056"/>
                      <a:pt x="18845" y="3057"/>
                    </a:cubicBezTo>
                    <a:close/>
                    <a:moveTo>
                      <a:pt x="21349" y="4637"/>
                    </a:moveTo>
                    <a:cubicBezTo>
                      <a:pt x="21349" y="4638"/>
                      <a:pt x="21351" y="4633"/>
                      <a:pt x="21351" y="4635"/>
                    </a:cubicBezTo>
                    <a:lnTo>
                      <a:pt x="21351" y="4635"/>
                    </a:lnTo>
                    <a:cubicBezTo>
                      <a:pt x="21351" y="4635"/>
                      <a:pt x="21348" y="4636"/>
                      <a:pt x="21349" y="4637"/>
                    </a:cubicBezTo>
                    <a:close/>
                    <a:moveTo>
                      <a:pt x="14284" y="1736"/>
                    </a:moveTo>
                    <a:cubicBezTo>
                      <a:pt x="14284" y="1737"/>
                      <a:pt x="14286" y="1733"/>
                      <a:pt x="14286" y="1734"/>
                    </a:cubicBezTo>
                    <a:lnTo>
                      <a:pt x="14286" y="1734"/>
                    </a:lnTo>
                    <a:cubicBezTo>
                      <a:pt x="14286" y="1734"/>
                      <a:pt x="14283" y="1736"/>
                      <a:pt x="14284" y="1736"/>
                    </a:cubicBezTo>
                    <a:close/>
                    <a:moveTo>
                      <a:pt x="17395" y="2676"/>
                    </a:moveTo>
                    <a:cubicBezTo>
                      <a:pt x="17396" y="2677"/>
                      <a:pt x="17397" y="2673"/>
                      <a:pt x="17397" y="2674"/>
                    </a:cubicBezTo>
                    <a:lnTo>
                      <a:pt x="17397" y="2674"/>
                    </a:lnTo>
                    <a:cubicBezTo>
                      <a:pt x="17397" y="2674"/>
                      <a:pt x="17394" y="2675"/>
                      <a:pt x="17395" y="2676"/>
                    </a:cubicBezTo>
                    <a:close/>
                    <a:moveTo>
                      <a:pt x="16261" y="5617"/>
                    </a:moveTo>
                    <a:cubicBezTo>
                      <a:pt x="16261" y="5618"/>
                      <a:pt x="16263" y="5614"/>
                      <a:pt x="16263" y="5615"/>
                    </a:cubicBezTo>
                    <a:lnTo>
                      <a:pt x="16263" y="5615"/>
                    </a:lnTo>
                    <a:cubicBezTo>
                      <a:pt x="16263" y="5615"/>
                      <a:pt x="16260" y="5616"/>
                      <a:pt x="16261" y="5617"/>
                    </a:cubicBezTo>
                    <a:close/>
                    <a:moveTo>
                      <a:pt x="23107" y="4094"/>
                    </a:moveTo>
                    <a:cubicBezTo>
                      <a:pt x="23107" y="4095"/>
                      <a:pt x="23109" y="4091"/>
                      <a:pt x="23109" y="4092"/>
                    </a:cubicBezTo>
                    <a:lnTo>
                      <a:pt x="23109" y="4092"/>
                    </a:lnTo>
                    <a:cubicBezTo>
                      <a:pt x="23109" y="4092"/>
                      <a:pt x="23106" y="4093"/>
                      <a:pt x="23107" y="4094"/>
                    </a:cubicBezTo>
                    <a:close/>
                    <a:moveTo>
                      <a:pt x="17030" y="2676"/>
                    </a:moveTo>
                    <a:cubicBezTo>
                      <a:pt x="17031" y="2677"/>
                      <a:pt x="17033" y="2673"/>
                      <a:pt x="17033" y="2674"/>
                    </a:cubicBezTo>
                    <a:lnTo>
                      <a:pt x="17033" y="2674"/>
                    </a:lnTo>
                    <a:cubicBezTo>
                      <a:pt x="17032" y="2674"/>
                      <a:pt x="17029" y="2675"/>
                      <a:pt x="17030" y="2676"/>
                    </a:cubicBezTo>
                    <a:close/>
                    <a:moveTo>
                      <a:pt x="15483" y="2247"/>
                    </a:moveTo>
                    <a:cubicBezTo>
                      <a:pt x="15484" y="2248"/>
                      <a:pt x="15485" y="2243"/>
                      <a:pt x="15485" y="2244"/>
                    </a:cubicBezTo>
                    <a:lnTo>
                      <a:pt x="15485" y="2244"/>
                    </a:lnTo>
                    <a:cubicBezTo>
                      <a:pt x="15485" y="2244"/>
                      <a:pt x="15482" y="2246"/>
                      <a:pt x="15483" y="2247"/>
                    </a:cubicBezTo>
                    <a:close/>
                    <a:moveTo>
                      <a:pt x="15872" y="2247"/>
                    </a:moveTo>
                    <a:cubicBezTo>
                      <a:pt x="15872" y="2248"/>
                      <a:pt x="15874" y="2243"/>
                      <a:pt x="15874" y="2244"/>
                    </a:cubicBezTo>
                    <a:lnTo>
                      <a:pt x="15874" y="2244"/>
                    </a:lnTo>
                    <a:cubicBezTo>
                      <a:pt x="15874" y="2244"/>
                      <a:pt x="15871" y="2246"/>
                      <a:pt x="15872" y="2247"/>
                    </a:cubicBezTo>
                    <a:close/>
                    <a:moveTo>
                      <a:pt x="18829" y="2393"/>
                    </a:moveTo>
                    <a:cubicBezTo>
                      <a:pt x="18830" y="2393"/>
                      <a:pt x="18831" y="2389"/>
                      <a:pt x="18831" y="2390"/>
                    </a:cubicBezTo>
                    <a:lnTo>
                      <a:pt x="18831" y="2390"/>
                    </a:lnTo>
                    <a:cubicBezTo>
                      <a:pt x="18831" y="2390"/>
                      <a:pt x="18828" y="2392"/>
                      <a:pt x="18829" y="2393"/>
                    </a:cubicBezTo>
                    <a:close/>
                    <a:moveTo>
                      <a:pt x="15337" y="1704"/>
                    </a:moveTo>
                    <a:cubicBezTo>
                      <a:pt x="15338" y="1705"/>
                      <a:pt x="15339" y="1700"/>
                      <a:pt x="15339" y="1701"/>
                    </a:cubicBezTo>
                    <a:lnTo>
                      <a:pt x="15339" y="1701"/>
                    </a:lnTo>
                    <a:cubicBezTo>
                      <a:pt x="15339" y="1702"/>
                      <a:pt x="15336" y="1703"/>
                      <a:pt x="15337" y="1704"/>
                    </a:cubicBezTo>
                    <a:close/>
                    <a:moveTo>
                      <a:pt x="15369" y="1704"/>
                    </a:moveTo>
                    <a:cubicBezTo>
                      <a:pt x="15370" y="1705"/>
                      <a:pt x="15372" y="1700"/>
                      <a:pt x="15372" y="1701"/>
                    </a:cubicBezTo>
                    <a:lnTo>
                      <a:pt x="15372" y="1701"/>
                    </a:lnTo>
                    <a:cubicBezTo>
                      <a:pt x="15372" y="1702"/>
                      <a:pt x="15369" y="1703"/>
                      <a:pt x="15369" y="1704"/>
                    </a:cubicBezTo>
                    <a:close/>
                    <a:moveTo>
                      <a:pt x="16090" y="2198"/>
                    </a:moveTo>
                    <a:cubicBezTo>
                      <a:pt x="16091" y="2199"/>
                      <a:pt x="16093" y="2195"/>
                      <a:pt x="16093" y="2196"/>
                    </a:cubicBezTo>
                    <a:lnTo>
                      <a:pt x="16093" y="2196"/>
                    </a:lnTo>
                    <a:cubicBezTo>
                      <a:pt x="16093" y="2196"/>
                      <a:pt x="16090" y="2197"/>
                      <a:pt x="16090" y="2198"/>
                    </a:cubicBezTo>
                    <a:close/>
                    <a:moveTo>
                      <a:pt x="18173" y="1906"/>
                    </a:moveTo>
                    <a:cubicBezTo>
                      <a:pt x="18173" y="1907"/>
                      <a:pt x="18175" y="1903"/>
                      <a:pt x="18175" y="1904"/>
                    </a:cubicBezTo>
                    <a:lnTo>
                      <a:pt x="18175" y="1904"/>
                    </a:lnTo>
                    <a:cubicBezTo>
                      <a:pt x="18175" y="1904"/>
                      <a:pt x="18172" y="1906"/>
                      <a:pt x="18173" y="1906"/>
                    </a:cubicBezTo>
                    <a:close/>
                    <a:moveTo>
                      <a:pt x="16269" y="1736"/>
                    </a:moveTo>
                    <a:cubicBezTo>
                      <a:pt x="16269" y="1737"/>
                      <a:pt x="16271" y="1733"/>
                      <a:pt x="16271" y="1734"/>
                    </a:cubicBezTo>
                    <a:lnTo>
                      <a:pt x="16271" y="1734"/>
                    </a:lnTo>
                    <a:cubicBezTo>
                      <a:pt x="16271" y="1734"/>
                      <a:pt x="16268" y="1736"/>
                      <a:pt x="16269" y="1736"/>
                    </a:cubicBezTo>
                    <a:close/>
                    <a:moveTo>
                      <a:pt x="15102" y="1996"/>
                    </a:moveTo>
                    <a:cubicBezTo>
                      <a:pt x="15103" y="1996"/>
                      <a:pt x="15104" y="1992"/>
                      <a:pt x="15104" y="1993"/>
                    </a:cubicBezTo>
                    <a:lnTo>
                      <a:pt x="15104" y="1993"/>
                    </a:lnTo>
                    <a:cubicBezTo>
                      <a:pt x="15104" y="1993"/>
                      <a:pt x="15101" y="1995"/>
                      <a:pt x="15102" y="1996"/>
                    </a:cubicBezTo>
                    <a:close/>
                    <a:moveTo>
                      <a:pt x="15831" y="4499"/>
                    </a:moveTo>
                    <a:cubicBezTo>
                      <a:pt x="15832" y="4500"/>
                      <a:pt x="15834" y="4496"/>
                      <a:pt x="15834" y="4497"/>
                    </a:cubicBezTo>
                    <a:lnTo>
                      <a:pt x="15834" y="4497"/>
                    </a:lnTo>
                    <a:cubicBezTo>
                      <a:pt x="15833" y="4497"/>
                      <a:pt x="15830" y="4498"/>
                      <a:pt x="15831" y="4499"/>
                    </a:cubicBezTo>
                    <a:close/>
                    <a:moveTo>
                      <a:pt x="17395" y="4977"/>
                    </a:moveTo>
                    <a:cubicBezTo>
                      <a:pt x="17396" y="4978"/>
                      <a:pt x="17397" y="4974"/>
                      <a:pt x="17397" y="4975"/>
                    </a:cubicBezTo>
                    <a:lnTo>
                      <a:pt x="17397" y="4975"/>
                    </a:lnTo>
                    <a:cubicBezTo>
                      <a:pt x="17397" y="4975"/>
                      <a:pt x="17394" y="4976"/>
                      <a:pt x="17395" y="4977"/>
                    </a:cubicBezTo>
                    <a:close/>
                    <a:moveTo>
                      <a:pt x="16398" y="5520"/>
                    </a:moveTo>
                    <a:cubicBezTo>
                      <a:pt x="16399" y="5521"/>
                      <a:pt x="16401" y="5517"/>
                      <a:pt x="16401" y="5518"/>
                    </a:cubicBezTo>
                    <a:lnTo>
                      <a:pt x="16401" y="5518"/>
                    </a:lnTo>
                    <a:cubicBezTo>
                      <a:pt x="16401" y="5518"/>
                      <a:pt x="16397" y="5519"/>
                      <a:pt x="16398" y="5520"/>
                    </a:cubicBezTo>
                    <a:close/>
                    <a:moveTo>
                      <a:pt x="22296" y="4977"/>
                    </a:moveTo>
                    <a:cubicBezTo>
                      <a:pt x="22297" y="4978"/>
                      <a:pt x="22299" y="4974"/>
                      <a:pt x="22299" y="4975"/>
                    </a:cubicBezTo>
                    <a:lnTo>
                      <a:pt x="22299" y="4975"/>
                    </a:lnTo>
                    <a:cubicBezTo>
                      <a:pt x="22299" y="4975"/>
                      <a:pt x="22296" y="4976"/>
                      <a:pt x="22296" y="4977"/>
                    </a:cubicBezTo>
                    <a:close/>
                    <a:moveTo>
                      <a:pt x="18521" y="2287"/>
                    </a:moveTo>
                    <a:cubicBezTo>
                      <a:pt x="18522" y="2288"/>
                      <a:pt x="18523" y="2284"/>
                      <a:pt x="18523" y="2285"/>
                    </a:cubicBezTo>
                    <a:lnTo>
                      <a:pt x="18523" y="2285"/>
                    </a:lnTo>
                    <a:cubicBezTo>
                      <a:pt x="18523" y="2285"/>
                      <a:pt x="18520" y="2286"/>
                      <a:pt x="18521" y="2287"/>
                    </a:cubicBezTo>
                    <a:close/>
                    <a:moveTo>
                      <a:pt x="16358" y="5520"/>
                    </a:moveTo>
                    <a:cubicBezTo>
                      <a:pt x="16359" y="5521"/>
                      <a:pt x="16360" y="5517"/>
                      <a:pt x="16360" y="5518"/>
                    </a:cubicBezTo>
                    <a:lnTo>
                      <a:pt x="16360" y="5518"/>
                    </a:lnTo>
                    <a:cubicBezTo>
                      <a:pt x="16360" y="5518"/>
                      <a:pt x="16357" y="5519"/>
                      <a:pt x="16358" y="5520"/>
                    </a:cubicBezTo>
                    <a:close/>
                    <a:moveTo>
                      <a:pt x="15904" y="5520"/>
                    </a:moveTo>
                    <a:cubicBezTo>
                      <a:pt x="15905" y="5521"/>
                      <a:pt x="15906" y="5517"/>
                      <a:pt x="15906" y="5518"/>
                    </a:cubicBezTo>
                    <a:lnTo>
                      <a:pt x="15906" y="5518"/>
                    </a:lnTo>
                    <a:cubicBezTo>
                      <a:pt x="15906" y="5518"/>
                      <a:pt x="15903" y="5519"/>
                      <a:pt x="15904" y="5520"/>
                    </a:cubicBezTo>
                    <a:close/>
                    <a:moveTo>
                      <a:pt x="16909" y="1623"/>
                    </a:moveTo>
                    <a:cubicBezTo>
                      <a:pt x="16910" y="1624"/>
                      <a:pt x="16911" y="1619"/>
                      <a:pt x="16911" y="1620"/>
                    </a:cubicBezTo>
                    <a:lnTo>
                      <a:pt x="16911" y="1620"/>
                    </a:lnTo>
                    <a:cubicBezTo>
                      <a:pt x="16911" y="1621"/>
                      <a:pt x="16908" y="1622"/>
                      <a:pt x="16909" y="1623"/>
                    </a:cubicBezTo>
                    <a:close/>
                    <a:moveTo>
                      <a:pt x="18286" y="4507"/>
                    </a:moveTo>
                    <a:cubicBezTo>
                      <a:pt x="18287" y="4508"/>
                      <a:pt x="18288" y="4504"/>
                      <a:pt x="18288" y="4505"/>
                    </a:cubicBezTo>
                    <a:lnTo>
                      <a:pt x="18288" y="4505"/>
                    </a:lnTo>
                    <a:cubicBezTo>
                      <a:pt x="18288" y="4505"/>
                      <a:pt x="18285" y="4506"/>
                      <a:pt x="18286" y="4507"/>
                    </a:cubicBezTo>
                    <a:close/>
                    <a:moveTo>
                      <a:pt x="15321" y="2069"/>
                    </a:moveTo>
                    <a:cubicBezTo>
                      <a:pt x="15322" y="2069"/>
                      <a:pt x="15323" y="2065"/>
                      <a:pt x="15323" y="2066"/>
                    </a:cubicBezTo>
                    <a:lnTo>
                      <a:pt x="15323" y="2066"/>
                    </a:lnTo>
                    <a:cubicBezTo>
                      <a:pt x="15323" y="2066"/>
                      <a:pt x="15320" y="2068"/>
                      <a:pt x="15321" y="2069"/>
                    </a:cubicBezTo>
                    <a:close/>
                    <a:moveTo>
                      <a:pt x="18318" y="2085"/>
                    </a:moveTo>
                    <a:cubicBezTo>
                      <a:pt x="18319" y="2086"/>
                      <a:pt x="18321" y="2081"/>
                      <a:pt x="18321" y="2082"/>
                    </a:cubicBezTo>
                    <a:lnTo>
                      <a:pt x="18321" y="2082"/>
                    </a:lnTo>
                    <a:cubicBezTo>
                      <a:pt x="18321" y="2082"/>
                      <a:pt x="18318" y="2084"/>
                      <a:pt x="18318" y="2085"/>
                    </a:cubicBezTo>
                    <a:close/>
                    <a:moveTo>
                      <a:pt x="20862" y="4280"/>
                    </a:moveTo>
                    <a:cubicBezTo>
                      <a:pt x="20863" y="4281"/>
                      <a:pt x="20865" y="4277"/>
                      <a:pt x="20865" y="4278"/>
                    </a:cubicBezTo>
                    <a:lnTo>
                      <a:pt x="20865" y="4278"/>
                    </a:lnTo>
                    <a:cubicBezTo>
                      <a:pt x="20865" y="4278"/>
                      <a:pt x="20862" y="4280"/>
                      <a:pt x="20862" y="4280"/>
                    </a:cubicBezTo>
                    <a:close/>
                    <a:moveTo>
                      <a:pt x="15531" y="5358"/>
                    </a:moveTo>
                    <a:cubicBezTo>
                      <a:pt x="15532" y="5359"/>
                      <a:pt x="15534" y="5354"/>
                      <a:pt x="15534" y="5356"/>
                    </a:cubicBezTo>
                    <a:lnTo>
                      <a:pt x="15534" y="5356"/>
                    </a:lnTo>
                    <a:cubicBezTo>
                      <a:pt x="15534" y="5356"/>
                      <a:pt x="15531" y="5357"/>
                      <a:pt x="15531" y="5358"/>
                    </a:cubicBezTo>
                    <a:close/>
                    <a:moveTo>
                      <a:pt x="21567" y="4839"/>
                    </a:moveTo>
                    <a:cubicBezTo>
                      <a:pt x="21568" y="4840"/>
                      <a:pt x="21570" y="4836"/>
                      <a:pt x="21570" y="4837"/>
                    </a:cubicBezTo>
                    <a:lnTo>
                      <a:pt x="21570" y="4837"/>
                    </a:lnTo>
                    <a:cubicBezTo>
                      <a:pt x="21570" y="4837"/>
                      <a:pt x="21566" y="4839"/>
                      <a:pt x="21567" y="4839"/>
                    </a:cubicBezTo>
                    <a:close/>
                    <a:moveTo>
                      <a:pt x="18391" y="1817"/>
                    </a:moveTo>
                    <a:cubicBezTo>
                      <a:pt x="18392" y="1818"/>
                      <a:pt x="18394" y="1814"/>
                      <a:pt x="18394" y="1815"/>
                    </a:cubicBezTo>
                    <a:lnTo>
                      <a:pt x="18394" y="1815"/>
                    </a:lnTo>
                    <a:cubicBezTo>
                      <a:pt x="18394" y="1815"/>
                      <a:pt x="18391" y="1817"/>
                      <a:pt x="18391" y="1817"/>
                    </a:cubicBezTo>
                    <a:close/>
                    <a:moveTo>
                      <a:pt x="15637" y="1777"/>
                    </a:moveTo>
                    <a:cubicBezTo>
                      <a:pt x="15638" y="1778"/>
                      <a:pt x="15639" y="1773"/>
                      <a:pt x="15639" y="1774"/>
                    </a:cubicBezTo>
                    <a:lnTo>
                      <a:pt x="15639" y="1774"/>
                    </a:lnTo>
                    <a:cubicBezTo>
                      <a:pt x="15639" y="1775"/>
                      <a:pt x="15636" y="1776"/>
                      <a:pt x="15637" y="1777"/>
                    </a:cubicBezTo>
                    <a:close/>
                    <a:moveTo>
                      <a:pt x="10800" y="1623"/>
                    </a:moveTo>
                    <a:cubicBezTo>
                      <a:pt x="10801" y="1624"/>
                      <a:pt x="10802" y="1619"/>
                      <a:pt x="10802" y="1620"/>
                    </a:cubicBezTo>
                    <a:lnTo>
                      <a:pt x="10802" y="1620"/>
                    </a:lnTo>
                    <a:cubicBezTo>
                      <a:pt x="10802" y="1621"/>
                      <a:pt x="10799" y="1622"/>
                      <a:pt x="10800" y="1623"/>
                    </a:cubicBezTo>
                    <a:close/>
                    <a:moveTo>
                      <a:pt x="23131" y="4799"/>
                    </a:moveTo>
                    <a:cubicBezTo>
                      <a:pt x="23132" y="4800"/>
                      <a:pt x="23133" y="4795"/>
                      <a:pt x="23133" y="4797"/>
                    </a:cubicBezTo>
                    <a:lnTo>
                      <a:pt x="23133" y="4797"/>
                    </a:lnTo>
                    <a:cubicBezTo>
                      <a:pt x="23133" y="4797"/>
                      <a:pt x="23130" y="4798"/>
                      <a:pt x="23131" y="4799"/>
                    </a:cubicBezTo>
                    <a:close/>
                    <a:moveTo>
                      <a:pt x="18545" y="3025"/>
                    </a:moveTo>
                    <a:cubicBezTo>
                      <a:pt x="18546" y="3025"/>
                      <a:pt x="18548" y="3021"/>
                      <a:pt x="18548" y="3022"/>
                    </a:cubicBezTo>
                    <a:lnTo>
                      <a:pt x="18548" y="3022"/>
                    </a:lnTo>
                    <a:cubicBezTo>
                      <a:pt x="18548" y="3022"/>
                      <a:pt x="18544" y="3024"/>
                      <a:pt x="18545" y="3025"/>
                    </a:cubicBezTo>
                    <a:close/>
                    <a:moveTo>
                      <a:pt x="18367" y="2547"/>
                    </a:moveTo>
                    <a:cubicBezTo>
                      <a:pt x="18368" y="2547"/>
                      <a:pt x="18369" y="2543"/>
                      <a:pt x="18369" y="2544"/>
                    </a:cubicBezTo>
                    <a:lnTo>
                      <a:pt x="18369" y="2544"/>
                    </a:lnTo>
                    <a:cubicBezTo>
                      <a:pt x="18369" y="2544"/>
                      <a:pt x="18366" y="2546"/>
                      <a:pt x="18367" y="2547"/>
                    </a:cubicBezTo>
                    <a:close/>
                    <a:moveTo>
                      <a:pt x="17589" y="4969"/>
                    </a:moveTo>
                    <a:cubicBezTo>
                      <a:pt x="17590" y="4970"/>
                      <a:pt x="17592" y="4966"/>
                      <a:pt x="17592" y="4967"/>
                    </a:cubicBezTo>
                    <a:lnTo>
                      <a:pt x="17592" y="4967"/>
                    </a:lnTo>
                    <a:cubicBezTo>
                      <a:pt x="17592" y="4967"/>
                      <a:pt x="17588" y="4968"/>
                      <a:pt x="17589" y="4969"/>
                    </a:cubicBezTo>
                    <a:close/>
                    <a:moveTo>
                      <a:pt x="16884" y="1485"/>
                    </a:moveTo>
                    <a:cubicBezTo>
                      <a:pt x="16885" y="1486"/>
                      <a:pt x="16887" y="1482"/>
                      <a:pt x="16887" y="1483"/>
                    </a:cubicBezTo>
                    <a:lnTo>
                      <a:pt x="16887" y="1483"/>
                    </a:lnTo>
                    <a:cubicBezTo>
                      <a:pt x="16887" y="1483"/>
                      <a:pt x="16884" y="1484"/>
                      <a:pt x="16884" y="1485"/>
                    </a:cubicBezTo>
                    <a:close/>
                    <a:moveTo>
                      <a:pt x="6660" y="6509"/>
                    </a:moveTo>
                    <a:cubicBezTo>
                      <a:pt x="6661" y="6509"/>
                      <a:pt x="6662" y="6505"/>
                      <a:pt x="6662" y="6506"/>
                    </a:cubicBezTo>
                    <a:lnTo>
                      <a:pt x="6662" y="6506"/>
                    </a:lnTo>
                    <a:cubicBezTo>
                      <a:pt x="6662" y="6506"/>
                      <a:pt x="6659" y="6508"/>
                      <a:pt x="6660" y="6509"/>
                    </a:cubicBezTo>
                    <a:close/>
                    <a:moveTo>
                      <a:pt x="17322" y="2692"/>
                    </a:moveTo>
                    <a:cubicBezTo>
                      <a:pt x="17323" y="2693"/>
                      <a:pt x="17324" y="2689"/>
                      <a:pt x="17324" y="2690"/>
                    </a:cubicBezTo>
                    <a:lnTo>
                      <a:pt x="17324" y="2690"/>
                    </a:lnTo>
                    <a:cubicBezTo>
                      <a:pt x="17324" y="2690"/>
                      <a:pt x="17321" y="2692"/>
                      <a:pt x="17322" y="2692"/>
                    </a:cubicBezTo>
                    <a:close/>
                    <a:moveTo>
                      <a:pt x="18310" y="3025"/>
                    </a:moveTo>
                    <a:cubicBezTo>
                      <a:pt x="18311" y="3025"/>
                      <a:pt x="18313" y="3021"/>
                      <a:pt x="18313" y="3022"/>
                    </a:cubicBezTo>
                    <a:lnTo>
                      <a:pt x="18313" y="3022"/>
                    </a:lnTo>
                    <a:cubicBezTo>
                      <a:pt x="18313" y="3022"/>
                      <a:pt x="18310" y="3024"/>
                      <a:pt x="18310" y="3025"/>
                    </a:cubicBezTo>
                    <a:close/>
                    <a:moveTo>
                      <a:pt x="17954" y="4945"/>
                    </a:moveTo>
                    <a:cubicBezTo>
                      <a:pt x="17955" y="4946"/>
                      <a:pt x="17956" y="4941"/>
                      <a:pt x="17956" y="4942"/>
                    </a:cubicBezTo>
                    <a:lnTo>
                      <a:pt x="17956" y="4942"/>
                    </a:lnTo>
                    <a:cubicBezTo>
                      <a:pt x="17956" y="4943"/>
                      <a:pt x="17953" y="4944"/>
                      <a:pt x="17954" y="4945"/>
                    </a:cubicBezTo>
                    <a:close/>
                    <a:moveTo>
                      <a:pt x="17913" y="3065"/>
                    </a:moveTo>
                    <a:cubicBezTo>
                      <a:pt x="17914" y="3066"/>
                      <a:pt x="17916" y="3062"/>
                      <a:pt x="17916" y="3063"/>
                    </a:cubicBezTo>
                    <a:lnTo>
                      <a:pt x="17916" y="3063"/>
                    </a:lnTo>
                    <a:cubicBezTo>
                      <a:pt x="17916" y="3063"/>
                      <a:pt x="17913" y="3064"/>
                      <a:pt x="17913" y="3065"/>
                    </a:cubicBezTo>
                    <a:close/>
                    <a:moveTo>
                      <a:pt x="20741" y="2984"/>
                    </a:moveTo>
                    <a:cubicBezTo>
                      <a:pt x="20742" y="2985"/>
                      <a:pt x="20743" y="2981"/>
                      <a:pt x="20743" y="2982"/>
                    </a:cubicBezTo>
                    <a:lnTo>
                      <a:pt x="20743" y="2982"/>
                    </a:lnTo>
                    <a:cubicBezTo>
                      <a:pt x="20743" y="2982"/>
                      <a:pt x="20740" y="2983"/>
                      <a:pt x="20741" y="2984"/>
                    </a:cubicBezTo>
                    <a:close/>
                    <a:moveTo>
                      <a:pt x="18270" y="5212"/>
                    </a:moveTo>
                    <a:cubicBezTo>
                      <a:pt x="18271" y="5213"/>
                      <a:pt x="18272" y="5209"/>
                      <a:pt x="18272" y="5210"/>
                    </a:cubicBezTo>
                    <a:lnTo>
                      <a:pt x="18272" y="5210"/>
                    </a:lnTo>
                    <a:cubicBezTo>
                      <a:pt x="18272" y="5210"/>
                      <a:pt x="18269" y="5211"/>
                      <a:pt x="18270" y="5212"/>
                    </a:cubicBezTo>
                    <a:close/>
                    <a:moveTo>
                      <a:pt x="17492" y="2733"/>
                    </a:moveTo>
                    <a:cubicBezTo>
                      <a:pt x="17493" y="2734"/>
                      <a:pt x="17494" y="2729"/>
                      <a:pt x="17494" y="2730"/>
                    </a:cubicBezTo>
                    <a:lnTo>
                      <a:pt x="17494" y="2730"/>
                    </a:lnTo>
                    <a:cubicBezTo>
                      <a:pt x="17494" y="2731"/>
                      <a:pt x="17491" y="2732"/>
                      <a:pt x="17492" y="2733"/>
                    </a:cubicBezTo>
                    <a:close/>
                    <a:moveTo>
                      <a:pt x="13887" y="1339"/>
                    </a:moveTo>
                    <a:cubicBezTo>
                      <a:pt x="13887" y="1340"/>
                      <a:pt x="13889" y="1336"/>
                      <a:pt x="13889" y="1337"/>
                    </a:cubicBezTo>
                    <a:lnTo>
                      <a:pt x="13889" y="1337"/>
                    </a:lnTo>
                    <a:cubicBezTo>
                      <a:pt x="13889" y="1337"/>
                      <a:pt x="13886" y="1338"/>
                      <a:pt x="13887" y="1339"/>
                    </a:cubicBezTo>
                    <a:close/>
                    <a:moveTo>
                      <a:pt x="16123" y="2206"/>
                    </a:moveTo>
                    <a:cubicBezTo>
                      <a:pt x="16124" y="2207"/>
                      <a:pt x="16125" y="2203"/>
                      <a:pt x="16125" y="2204"/>
                    </a:cubicBezTo>
                    <a:lnTo>
                      <a:pt x="16125" y="2204"/>
                    </a:lnTo>
                    <a:cubicBezTo>
                      <a:pt x="16125" y="2204"/>
                      <a:pt x="16122" y="2205"/>
                      <a:pt x="16123" y="2206"/>
                    </a:cubicBezTo>
                    <a:close/>
                    <a:moveTo>
                      <a:pt x="18513" y="4532"/>
                    </a:moveTo>
                    <a:cubicBezTo>
                      <a:pt x="18514" y="4532"/>
                      <a:pt x="18515" y="4528"/>
                      <a:pt x="18515" y="4529"/>
                    </a:cubicBezTo>
                    <a:lnTo>
                      <a:pt x="18515" y="4529"/>
                    </a:lnTo>
                    <a:cubicBezTo>
                      <a:pt x="18515" y="4529"/>
                      <a:pt x="18512" y="4531"/>
                      <a:pt x="18513" y="4532"/>
                    </a:cubicBezTo>
                    <a:close/>
                    <a:moveTo>
                      <a:pt x="15556" y="2231"/>
                    </a:moveTo>
                    <a:cubicBezTo>
                      <a:pt x="15556" y="2231"/>
                      <a:pt x="15558" y="2227"/>
                      <a:pt x="15558" y="2228"/>
                    </a:cubicBezTo>
                    <a:lnTo>
                      <a:pt x="15558" y="2228"/>
                    </a:lnTo>
                    <a:cubicBezTo>
                      <a:pt x="15558" y="2228"/>
                      <a:pt x="15555" y="2230"/>
                      <a:pt x="15556" y="2231"/>
                    </a:cubicBezTo>
                    <a:close/>
                    <a:moveTo>
                      <a:pt x="16123" y="5366"/>
                    </a:moveTo>
                    <a:cubicBezTo>
                      <a:pt x="16124" y="5367"/>
                      <a:pt x="16125" y="5363"/>
                      <a:pt x="16125" y="5364"/>
                    </a:cubicBezTo>
                    <a:lnTo>
                      <a:pt x="16125" y="5364"/>
                    </a:lnTo>
                    <a:cubicBezTo>
                      <a:pt x="16125" y="5364"/>
                      <a:pt x="16122" y="5365"/>
                      <a:pt x="16123" y="5366"/>
                    </a:cubicBezTo>
                    <a:close/>
                    <a:moveTo>
                      <a:pt x="18983" y="3041"/>
                    </a:moveTo>
                    <a:cubicBezTo>
                      <a:pt x="18984" y="3042"/>
                      <a:pt x="18985" y="3037"/>
                      <a:pt x="18985" y="3038"/>
                    </a:cubicBezTo>
                    <a:lnTo>
                      <a:pt x="18985" y="3038"/>
                    </a:lnTo>
                    <a:cubicBezTo>
                      <a:pt x="18985" y="3039"/>
                      <a:pt x="18982" y="3040"/>
                      <a:pt x="18983" y="3041"/>
                    </a:cubicBezTo>
                    <a:close/>
                    <a:moveTo>
                      <a:pt x="18270" y="3381"/>
                    </a:moveTo>
                    <a:cubicBezTo>
                      <a:pt x="18271" y="3382"/>
                      <a:pt x="18272" y="3378"/>
                      <a:pt x="18272" y="3379"/>
                    </a:cubicBezTo>
                    <a:lnTo>
                      <a:pt x="18272" y="3379"/>
                    </a:lnTo>
                    <a:cubicBezTo>
                      <a:pt x="18272" y="3379"/>
                      <a:pt x="18269" y="3380"/>
                      <a:pt x="18270" y="3381"/>
                    </a:cubicBezTo>
                    <a:close/>
                    <a:moveTo>
                      <a:pt x="21130" y="2668"/>
                    </a:moveTo>
                    <a:cubicBezTo>
                      <a:pt x="21131" y="2669"/>
                      <a:pt x="21132" y="2665"/>
                      <a:pt x="21132" y="2666"/>
                    </a:cubicBezTo>
                    <a:lnTo>
                      <a:pt x="21132" y="2666"/>
                    </a:lnTo>
                    <a:cubicBezTo>
                      <a:pt x="21132" y="2666"/>
                      <a:pt x="21129" y="2667"/>
                      <a:pt x="21130" y="2668"/>
                    </a:cubicBezTo>
                    <a:close/>
                    <a:moveTo>
                      <a:pt x="17346" y="4313"/>
                    </a:moveTo>
                    <a:cubicBezTo>
                      <a:pt x="17347" y="4314"/>
                      <a:pt x="17349" y="4309"/>
                      <a:pt x="17349" y="4310"/>
                    </a:cubicBezTo>
                    <a:lnTo>
                      <a:pt x="17349" y="4310"/>
                    </a:lnTo>
                    <a:cubicBezTo>
                      <a:pt x="17348" y="4311"/>
                      <a:pt x="17345" y="4312"/>
                      <a:pt x="17346" y="4313"/>
                    </a:cubicBezTo>
                    <a:close/>
                    <a:moveTo>
                      <a:pt x="15702" y="2587"/>
                    </a:moveTo>
                    <a:cubicBezTo>
                      <a:pt x="15702" y="2588"/>
                      <a:pt x="15704" y="2583"/>
                      <a:pt x="15704" y="2585"/>
                    </a:cubicBezTo>
                    <a:lnTo>
                      <a:pt x="15704" y="2585"/>
                    </a:lnTo>
                    <a:cubicBezTo>
                      <a:pt x="15704" y="2585"/>
                      <a:pt x="15701" y="2586"/>
                      <a:pt x="15702" y="2587"/>
                    </a:cubicBezTo>
                    <a:close/>
                    <a:moveTo>
                      <a:pt x="17006" y="3235"/>
                    </a:moveTo>
                    <a:cubicBezTo>
                      <a:pt x="17007" y="3236"/>
                      <a:pt x="17008" y="3232"/>
                      <a:pt x="17008" y="3233"/>
                    </a:cubicBezTo>
                    <a:lnTo>
                      <a:pt x="17008" y="3233"/>
                    </a:lnTo>
                    <a:cubicBezTo>
                      <a:pt x="17008" y="3233"/>
                      <a:pt x="17005" y="3234"/>
                      <a:pt x="17006" y="3235"/>
                    </a:cubicBezTo>
                    <a:close/>
                    <a:moveTo>
                      <a:pt x="14065" y="5658"/>
                    </a:moveTo>
                    <a:cubicBezTo>
                      <a:pt x="14066" y="5659"/>
                      <a:pt x="14067" y="5654"/>
                      <a:pt x="14067" y="5655"/>
                    </a:cubicBezTo>
                    <a:lnTo>
                      <a:pt x="14067" y="5655"/>
                    </a:lnTo>
                    <a:cubicBezTo>
                      <a:pt x="14067" y="5656"/>
                      <a:pt x="14064" y="5657"/>
                      <a:pt x="14065" y="5658"/>
                    </a:cubicBezTo>
                    <a:close/>
                    <a:moveTo>
                      <a:pt x="20814" y="4280"/>
                    </a:moveTo>
                    <a:cubicBezTo>
                      <a:pt x="20815" y="4281"/>
                      <a:pt x="20816" y="4277"/>
                      <a:pt x="20816" y="4278"/>
                    </a:cubicBezTo>
                    <a:lnTo>
                      <a:pt x="20816" y="4278"/>
                    </a:lnTo>
                    <a:cubicBezTo>
                      <a:pt x="20816" y="4278"/>
                      <a:pt x="20813" y="4280"/>
                      <a:pt x="20814" y="4280"/>
                    </a:cubicBezTo>
                    <a:close/>
                    <a:moveTo>
                      <a:pt x="20255" y="4280"/>
                    </a:moveTo>
                    <a:cubicBezTo>
                      <a:pt x="20256" y="4281"/>
                      <a:pt x="20257" y="4277"/>
                      <a:pt x="20257" y="4278"/>
                    </a:cubicBezTo>
                    <a:lnTo>
                      <a:pt x="20257" y="4278"/>
                    </a:lnTo>
                    <a:cubicBezTo>
                      <a:pt x="20257" y="4278"/>
                      <a:pt x="20254" y="4280"/>
                      <a:pt x="20255" y="4280"/>
                    </a:cubicBezTo>
                    <a:close/>
                    <a:moveTo>
                      <a:pt x="18659" y="5504"/>
                    </a:moveTo>
                    <a:cubicBezTo>
                      <a:pt x="18660" y="5505"/>
                      <a:pt x="18661" y="5500"/>
                      <a:pt x="18661" y="5501"/>
                    </a:cubicBezTo>
                    <a:lnTo>
                      <a:pt x="18661" y="5501"/>
                    </a:lnTo>
                    <a:cubicBezTo>
                      <a:pt x="18661" y="5502"/>
                      <a:pt x="18658" y="5503"/>
                      <a:pt x="18659" y="5504"/>
                    </a:cubicBezTo>
                    <a:close/>
                    <a:moveTo>
                      <a:pt x="20887" y="5504"/>
                    </a:moveTo>
                    <a:cubicBezTo>
                      <a:pt x="20888" y="5505"/>
                      <a:pt x="20889" y="5500"/>
                      <a:pt x="20889" y="5501"/>
                    </a:cubicBezTo>
                    <a:lnTo>
                      <a:pt x="20889" y="5501"/>
                    </a:lnTo>
                    <a:cubicBezTo>
                      <a:pt x="20889" y="5502"/>
                      <a:pt x="20886" y="5503"/>
                      <a:pt x="20887" y="5504"/>
                    </a:cubicBezTo>
                    <a:close/>
                    <a:moveTo>
                      <a:pt x="15126" y="2312"/>
                    </a:moveTo>
                    <a:cubicBezTo>
                      <a:pt x="15127" y="2312"/>
                      <a:pt x="15129" y="2308"/>
                      <a:pt x="15129" y="2309"/>
                    </a:cubicBezTo>
                    <a:lnTo>
                      <a:pt x="15129" y="2309"/>
                    </a:lnTo>
                    <a:cubicBezTo>
                      <a:pt x="15129" y="2309"/>
                      <a:pt x="15125" y="2311"/>
                      <a:pt x="15126" y="2312"/>
                    </a:cubicBezTo>
                    <a:close/>
                    <a:moveTo>
                      <a:pt x="17711" y="1898"/>
                    </a:moveTo>
                    <a:cubicBezTo>
                      <a:pt x="17712" y="1899"/>
                      <a:pt x="17713" y="1895"/>
                      <a:pt x="17713" y="1896"/>
                    </a:cubicBezTo>
                    <a:lnTo>
                      <a:pt x="17713" y="1896"/>
                    </a:lnTo>
                    <a:cubicBezTo>
                      <a:pt x="17713" y="1896"/>
                      <a:pt x="17710" y="1898"/>
                      <a:pt x="17711" y="1898"/>
                    </a:cubicBezTo>
                    <a:close/>
                    <a:moveTo>
                      <a:pt x="21665" y="5504"/>
                    </a:moveTo>
                    <a:cubicBezTo>
                      <a:pt x="21665" y="5505"/>
                      <a:pt x="21667" y="5500"/>
                      <a:pt x="21667" y="5501"/>
                    </a:cubicBezTo>
                    <a:lnTo>
                      <a:pt x="21667" y="5501"/>
                    </a:lnTo>
                    <a:cubicBezTo>
                      <a:pt x="21667" y="5502"/>
                      <a:pt x="21664" y="5503"/>
                      <a:pt x="21665" y="5504"/>
                    </a:cubicBezTo>
                    <a:close/>
                    <a:moveTo>
                      <a:pt x="18489" y="4256"/>
                    </a:moveTo>
                    <a:cubicBezTo>
                      <a:pt x="18489" y="4257"/>
                      <a:pt x="18491" y="4253"/>
                      <a:pt x="18491" y="4254"/>
                    </a:cubicBezTo>
                    <a:lnTo>
                      <a:pt x="18491" y="4254"/>
                    </a:lnTo>
                    <a:cubicBezTo>
                      <a:pt x="18491" y="4254"/>
                      <a:pt x="18488" y="4255"/>
                      <a:pt x="18489" y="4256"/>
                    </a:cubicBezTo>
                    <a:close/>
                    <a:moveTo>
                      <a:pt x="22224" y="5512"/>
                    </a:moveTo>
                    <a:cubicBezTo>
                      <a:pt x="22224" y="5513"/>
                      <a:pt x="22226" y="5508"/>
                      <a:pt x="22226" y="5510"/>
                    </a:cubicBezTo>
                    <a:lnTo>
                      <a:pt x="22226" y="5510"/>
                    </a:lnTo>
                    <a:cubicBezTo>
                      <a:pt x="22226" y="5510"/>
                      <a:pt x="22223" y="5511"/>
                      <a:pt x="22224" y="5512"/>
                    </a:cubicBezTo>
                    <a:close/>
                    <a:moveTo>
                      <a:pt x="23001" y="3738"/>
                    </a:moveTo>
                    <a:cubicBezTo>
                      <a:pt x="23002" y="3738"/>
                      <a:pt x="23004" y="3734"/>
                      <a:pt x="23004" y="3735"/>
                    </a:cubicBezTo>
                    <a:lnTo>
                      <a:pt x="23004" y="3735"/>
                    </a:lnTo>
                    <a:cubicBezTo>
                      <a:pt x="23004" y="3735"/>
                      <a:pt x="23001" y="3737"/>
                      <a:pt x="23001" y="3738"/>
                    </a:cubicBezTo>
                    <a:close/>
                    <a:moveTo>
                      <a:pt x="18383" y="5569"/>
                    </a:moveTo>
                    <a:cubicBezTo>
                      <a:pt x="18384" y="5569"/>
                      <a:pt x="18386" y="5565"/>
                      <a:pt x="18386" y="5566"/>
                    </a:cubicBezTo>
                    <a:lnTo>
                      <a:pt x="18386" y="5566"/>
                    </a:lnTo>
                    <a:cubicBezTo>
                      <a:pt x="18386" y="5566"/>
                      <a:pt x="18382" y="5568"/>
                      <a:pt x="18383" y="5569"/>
                    </a:cubicBezTo>
                    <a:close/>
                    <a:moveTo>
                      <a:pt x="21349" y="4175"/>
                    </a:moveTo>
                    <a:cubicBezTo>
                      <a:pt x="21349" y="4176"/>
                      <a:pt x="21351" y="4172"/>
                      <a:pt x="21351" y="4173"/>
                    </a:cubicBezTo>
                    <a:lnTo>
                      <a:pt x="21351" y="4173"/>
                    </a:lnTo>
                    <a:cubicBezTo>
                      <a:pt x="21351" y="4173"/>
                      <a:pt x="21348" y="4174"/>
                      <a:pt x="21349" y="4175"/>
                    </a:cubicBezTo>
                    <a:close/>
                    <a:moveTo>
                      <a:pt x="17249" y="2757"/>
                    </a:moveTo>
                    <a:cubicBezTo>
                      <a:pt x="17250" y="2758"/>
                      <a:pt x="17251" y="2754"/>
                      <a:pt x="17251" y="2755"/>
                    </a:cubicBezTo>
                    <a:lnTo>
                      <a:pt x="17251" y="2755"/>
                    </a:lnTo>
                    <a:cubicBezTo>
                      <a:pt x="17251" y="2755"/>
                      <a:pt x="17248" y="2756"/>
                      <a:pt x="17249" y="2757"/>
                    </a:cubicBezTo>
                    <a:close/>
                    <a:moveTo>
                      <a:pt x="23277" y="3584"/>
                    </a:moveTo>
                    <a:cubicBezTo>
                      <a:pt x="23278" y="3584"/>
                      <a:pt x="23279" y="3580"/>
                      <a:pt x="23279" y="3581"/>
                    </a:cubicBezTo>
                    <a:lnTo>
                      <a:pt x="23279" y="3581"/>
                    </a:lnTo>
                    <a:cubicBezTo>
                      <a:pt x="23279" y="3581"/>
                      <a:pt x="23276" y="3583"/>
                      <a:pt x="23277" y="3584"/>
                    </a:cubicBezTo>
                    <a:close/>
                    <a:moveTo>
                      <a:pt x="17419" y="3235"/>
                    </a:moveTo>
                    <a:cubicBezTo>
                      <a:pt x="17420" y="3236"/>
                      <a:pt x="17422" y="3232"/>
                      <a:pt x="17422" y="3233"/>
                    </a:cubicBezTo>
                    <a:lnTo>
                      <a:pt x="17422" y="3233"/>
                    </a:lnTo>
                    <a:cubicBezTo>
                      <a:pt x="17421" y="3233"/>
                      <a:pt x="17418" y="3234"/>
                      <a:pt x="17419" y="3235"/>
                    </a:cubicBezTo>
                    <a:close/>
                    <a:moveTo>
                      <a:pt x="18805" y="4126"/>
                    </a:moveTo>
                    <a:cubicBezTo>
                      <a:pt x="18805" y="4127"/>
                      <a:pt x="18807" y="4123"/>
                      <a:pt x="18807" y="4124"/>
                    </a:cubicBezTo>
                    <a:lnTo>
                      <a:pt x="18807" y="4124"/>
                    </a:lnTo>
                    <a:cubicBezTo>
                      <a:pt x="18807" y="4124"/>
                      <a:pt x="18804" y="4126"/>
                      <a:pt x="18805" y="4126"/>
                    </a:cubicBezTo>
                    <a:close/>
                    <a:moveTo>
                      <a:pt x="18732" y="2644"/>
                    </a:moveTo>
                    <a:cubicBezTo>
                      <a:pt x="18732" y="2645"/>
                      <a:pt x="18734" y="2640"/>
                      <a:pt x="18734" y="2641"/>
                    </a:cubicBezTo>
                    <a:lnTo>
                      <a:pt x="18734" y="2641"/>
                    </a:lnTo>
                    <a:cubicBezTo>
                      <a:pt x="18734" y="2642"/>
                      <a:pt x="18731" y="2643"/>
                      <a:pt x="18732" y="2644"/>
                    </a:cubicBezTo>
                    <a:close/>
                    <a:moveTo>
                      <a:pt x="22540" y="4086"/>
                    </a:moveTo>
                    <a:cubicBezTo>
                      <a:pt x="22540" y="4087"/>
                      <a:pt x="22542" y="4082"/>
                      <a:pt x="22542" y="4084"/>
                    </a:cubicBezTo>
                    <a:lnTo>
                      <a:pt x="22542" y="4084"/>
                    </a:lnTo>
                    <a:cubicBezTo>
                      <a:pt x="22542" y="4084"/>
                      <a:pt x="22539" y="4085"/>
                      <a:pt x="22540" y="4086"/>
                    </a:cubicBezTo>
                    <a:close/>
                    <a:moveTo>
                      <a:pt x="16544" y="1769"/>
                    </a:moveTo>
                    <a:cubicBezTo>
                      <a:pt x="16545" y="1770"/>
                      <a:pt x="16547" y="1765"/>
                      <a:pt x="16547" y="1766"/>
                    </a:cubicBezTo>
                    <a:lnTo>
                      <a:pt x="16547" y="1766"/>
                    </a:lnTo>
                    <a:cubicBezTo>
                      <a:pt x="16546" y="1766"/>
                      <a:pt x="16543" y="1768"/>
                      <a:pt x="16544" y="1769"/>
                    </a:cubicBezTo>
                    <a:close/>
                    <a:moveTo>
                      <a:pt x="17346" y="1769"/>
                    </a:moveTo>
                    <a:cubicBezTo>
                      <a:pt x="17347" y="1770"/>
                      <a:pt x="17349" y="1765"/>
                      <a:pt x="17349" y="1766"/>
                    </a:cubicBezTo>
                    <a:lnTo>
                      <a:pt x="17349" y="1766"/>
                    </a:lnTo>
                    <a:cubicBezTo>
                      <a:pt x="17348" y="1766"/>
                      <a:pt x="17345" y="1768"/>
                      <a:pt x="17346" y="1769"/>
                    </a:cubicBezTo>
                    <a:close/>
                    <a:moveTo>
                      <a:pt x="14178" y="1372"/>
                    </a:moveTo>
                    <a:cubicBezTo>
                      <a:pt x="14179" y="1373"/>
                      <a:pt x="14181" y="1368"/>
                      <a:pt x="14181" y="1369"/>
                    </a:cubicBezTo>
                    <a:lnTo>
                      <a:pt x="14181" y="1369"/>
                    </a:lnTo>
                    <a:cubicBezTo>
                      <a:pt x="14181" y="1369"/>
                      <a:pt x="14178" y="1371"/>
                      <a:pt x="14178" y="1372"/>
                    </a:cubicBezTo>
                    <a:close/>
                    <a:moveTo>
                      <a:pt x="18448" y="2466"/>
                    </a:moveTo>
                    <a:cubicBezTo>
                      <a:pt x="18449" y="2466"/>
                      <a:pt x="18450" y="2462"/>
                      <a:pt x="18450" y="2463"/>
                    </a:cubicBezTo>
                    <a:lnTo>
                      <a:pt x="18450" y="2463"/>
                    </a:lnTo>
                    <a:cubicBezTo>
                      <a:pt x="18450" y="2463"/>
                      <a:pt x="18447" y="2465"/>
                      <a:pt x="18448" y="2466"/>
                    </a:cubicBezTo>
                    <a:close/>
                    <a:moveTo>
                      <a:pt x="15126" y="2466"/>
                    </a:moveTo>
                    <a:cubicBezTo>
                      <a:pt x="15127" y="2466"/>
                      <a:pt x="15129" y="2462"/>
                      <a:pt x="15129" y="2463"/>
                    </a:cubicBezTo>
                    <a:lnTo>
                      <a:pt x="15129" y="2463"/>
                    </a:lnTo>
                    <a:cubicBezTo>
                      <a:pt x="15129" y="2463"/>
                      <a:pt x="15125" y="2465"/>
                      <a:pt x="15126" y="2466"/>
                    </a:cubicBezTo>
                    <a:close/>
                    <a:moveTo>
                      <a:pt x="18164" y="2044"/>
                    </a:moveTo>
                    <a:cubicBezTo>
                      <a:pt x="18165" y="2045"/>
                      <a:pt x="18167" y="2041"/>
                      <a:pt x="18167" y="2042"/>
                    </a:cubicBezTo>
                    <a:lnTo>
                      <a:pt x="18167" y="2042"/>
                    </a:lnTo>
                    <a:cubicBezTo>
                      <a:pt x="18167" y="2042"/>
                      <a:pt x="18164" y="2043"/>
                      <a:pt x="18164" y="2044"/>
                    </a:cubicBezTo>
                    <a:close/>
                    <a:moveTo>
                      <a:pt x="14041" y="5755"/>
                    </a:moveTo>
                    <a:cubicBezTo>
                      <a:pt x="14041" y="5756"/>
                      <a:pt x="14043" y="5751"/>
                      <a:pt x="14043" y="5753"/>
                    </a:cubicBezTo>
                    <a:lnTo>
                      <a:pt x="14043" y="5753"/>
                    </a:lnTo>
                    <a:cubicBezTo>
                      <a:pt x="14043" y="5753"/>
                      <a:pt x="14040" y="5754"/>
                      <a:pt x="14041" y="5755"/>
                    </a:cubicBezTo>
                    <a:close/>
                    <a:moveTo>
                      <a:pt x="16398" y="2401"/>
                    </a:moveTo>
                    <a:cubicBezTo>
                      <a:pt x="16399" y="2402"/>
                      <a:pt x="16401" y="2397"/>
                      <a:pt x="16401" y="2398"/>
                    </a:cubicBezTo>
                    <a:lnTo>
                      <a:pt x="16401" y="2398"/>
                    </a:lnTo>
                    <a:cubicBezTo>
                      <a:pt x="16401" y="2398"/>
                      <a:pt x="16397" y="2400"/>
                      <a:pt x="16398" y="2401"/>
                    </a:cubicBezTo>
                    <a:close/>
                    <a:moveTo>
                      <a:pt x="13255" y="1631"/>
                    </a:moveTo>
                    <a:cubicBezTo>
                      <a:pt x="13256" y="1632"/>
                      <a:pt x="13257" y="1627"/>
                      <a:pt x="13257" y="1629"/>
                    </a:cubicBezTo>
                    <a:lnTo>
                      <a:pt x="13257" y="1629"/>
                    </a:lnTo>
                    <a:cubicBezTo>
                      <a:pt x="13257" y="1629"/>
                      <a:pt x="13254" y="1630"/>
                      <a:pt x="13255" y="1631"/>
                    </a:cubicBezTo>
                    <a:close/>
                    <a:moveTo>
                      <a:pt x="18448" y="2733"/>
                    </a:moveTo>
                    <a:cubicBezTo>
                      <a:pt x="18449" y="2734"/>
                      <a:pt x="18450" y="2729"/>
                      <a:pt x="18450" y="2730"/>
                    </a:cubicBezTo>
                    <a:lnTo>
                      <a:pt x="18450" y="2730"/>
                    </a:lnTo>
                    <a:cubicBezTo>
                      <a:pt x="18450" y="2731"/>
                      <a:pt x="18447" y="2732"/>
                      <a:pt x="18448" y="2733"/>
                    </a:cubicBezTo>
                    <a:close/>
                    <a:moveTo>
                      <a:pt x="20595" y="5253"/>
                    </a:moveTo>
                    <a:cubicBezTo>
                      <a:pt x="20596" y="5254"/>
                      <a:pt x="20597" y="5249"/>
                      <a:pt x="20597" y="5250"/>
                    </a:cubicBezTo>
                    <a:lnTo>
                      <a:pt x="20597" y="5250"/>
                    </a:lnTo>
                    <a:cubicBezTo>
                      <a:pt x="20597" y="5250"/>
                      <a:pt x="20594" y="5252"/>
                      <a:pt x="20595" y="5253"/>
                    </a:cubicBezTo>
                    <a:close/>
                    <a:moveTo>
                      <a:pt x="18100" y="2644"/>
                    </a:moveTo>
                    <a:cubicBezTo>
                      <a:pt x="18100" y="2645"/>
                      <a:pt x="18102" y="2640"/>
                      <a:pt x="18102" y="2641"/>
                    </a:cubicBezTo>
                    <a:lnTo>
                      <a:pt x="18102" y="2641"/>
                    </a:lnTo>
                    <a:cubicBezTo>
                      <a:pt x="18102" y="2642"/>
                      <a:pt x="18099" y="2643"/>
                      <a:pt x="18100" y="2644"/>
                    </a:cubicBezTo>
                    <a:close/>
                    <a:moveTo>
                      <a:pt x="11456" y="1663"/>
                    </a:moveTo>
                    <a:cubicBezTo>
                      <a:pt x="11457" y="1664"/>
                      <a:pt x="11459" y="1660"/>
                      <a:pt x="11459" y="1661"/>
                    </a:cubicBezTo>
                    <a:lnTo>
                      <a:pt x="11459" y="1661"/>
                    </a:lnTo>
                    <a:cubicBezTo>
                      <a:pt x="11458" y="1661"/>
                      <a:pt x="11455" y="1663"/>
                      <a:pt x="11456" y="1663"/>
                    </a:cubicBezTo>
                    <a:close/>
                    <a:moveTo>
                      <a:pt x="17541" y="1728"/>
                    </a:moveTo>
                    <a:cubicBezTo>
                      <a:pt x="17541" y="1729"/>
                      <a:pt x="17543" y="1725"/>
                      <a:pt x="17543" y="1726"/>
                    </a:cubicBezTo>
                    <a:lnTo>
                      <a:pt x="17543" y="1726"/>
                    </a:lnTo>
                    <a:cubicBezTo>
                      <a:pt x="17543" y="1726"/>
                      <a:pt x="17540" y="1727"/>
                      <a:pt x="17541" y="1728"/>
                    </a:cubicBezTo>
                    <a:close/>
                    <a:moveTo>
                      <a:pt x="16374" y="1939"/>
                    </a:moveTo>
                    <a:cubicBezTo>
                      <a:pt x="16375" y="1940"/>
                      <a:pt x="16376" y="1935"/>
                      <a:pt x="16376" y="1936"/>
                    </a:cubicBezTo>
                    <a:lnTo>
                      <a:pt x="16376" y="1936"/>
                    </a:lnTo>
                    <a:cubicBezTo>
                      <a:pt x="16376" y="1937"/>
                      <a:pt x="16373" y="1938"/>
                      <a:pt x="16374" y="1939"/>
                    </a:cubicBezTo>
                    <a:close/>
                    <a:moveTo>
                      <a:pt x="13093" y="2441"/>
                    </a:moveTo>
                    <a:cubicBezTo>
                      <a:pt x="13094" y="2442"/>
                      <a:pt x="13095" y="2438"/>
                      <a:pt x="13095" y="2439"/>
                    </a:cubicBezTo>
                    <a:lnTo>
                      <a:pt x="13095" y="2439"/>
                    </a:lnTo>
                    <a:cubicBezTo>
                      <a:pt x="13095" y="2439"/>
                      <a:pt x="13092" y="2440"/>
                      <a:pt x="13093" y="2441"/>
                    </a:cubicBezTo>
                    <a:close/>
                    <a:moveTo>
                      <a:pt x="15564" y="2587"/>
                    </a:moveTo>
                    <a:cubicBezTo>
                      <a:pt x="15565" y="2588"/>
                      <a:pt x="15566" y="2583"/>
                      <a:pt x="15566" y="2585"/>
                    </a:cubicBezTo>
                    <a:lnTo>
                      <a:pt x="15566" y="2585"/>
                    </a:lnTo>
                    <a:cubicBezTo>
                      <a:pt x="15566" y="2585"/>
                      <a:pt x="15563" y="2586"/>
                      <a:pt x="15564" y="2587"/>
                    </a:cubicBezTo>
                    <a:close/>
                    <a:moveTo>
                      <a:pt x="23082" y="3754"/>
                    </a:moveTo>
                    <a:cubicBezTo>
                      <a:pt x="23083" y="3755"/>
                      <a:pt x="23085" y="3750"/>
                      <a:pt x="23085" y="3751"/>
                    </a:cubicBezTo>
                    <a:lnTo>
                      <a:pt x="23085" y="3751"/>
                    </a:lnTo>
                    <a:cubicBezTo>
                      <a:pt x="23085" y="3752"/>
                      <a:pt x="23082" y="3753"/>
                      <a:pt x="23082" y="3754"/>
                    </a:cubicBezTo>
                    <a:close/>
                    <a:moveTo>
                      <a:pt x="13692" y="2069"/>
                    </a:moveTo>
                    <a:cubicBezTo>
                      <a:pt x="13693" y="2069"/>
                      <a:pt x="13695" y="2065"/>
                      <a:pt x="13695" y="2066"/>
                    </a:cubicBezTo>
                    <a:lnTo>
                      <a:pt x="13695" y="2066"/>
                    </a:lnTo>
                    <a:cubicBezTo>
                      <a:pt x="13694" y="2066"/>
                      <a:pt x="13691" y="2068"/>
                      <a:pt x="13692" y="2069"/>
                    </a:cubicBezTo>
                    <a:close/>
                    <a:moveTo>
                      <a:pt x="14397" y="2563"/>
                    </a:moveTo>
                    <a:cubicBezTo>
                      <a:pt x="14398" y="2564"/>
                      <a:pt x="14400" y="2559"/>
                      <a:pt x="14400" y="2560"/>
                    </a:cubicBezTo>
                    <a:lnTo>
                      <a:pt x="14400" y="2560"/>
                    </a:lnTo>
                    <a:cubicBezTo>
                      <a:pt x="14399" y="2560"/>
                      <a:pt x="14396" y="2562"/>
                      <a:pt x="14397" y="2563"/>
                    </a:cubicBezTo>
                    <a:close/>
                    <a:moveTo>
                      <a:pt x="18845" y="2709"/>
                    </a:moveTo>
                    <a:cubicBezTo>
                      <a:pt x="18846" y="2709"/>
                      <a:pt x="18847" y="2705"/>
                      <a:pt x="18847" y="2706"/>
                    </a:cubicBezTo>
                    <a:lnTo>
                      <a:pt x="18847" y="2706"/>
                    </a:lnTo>
                    <a:cubicBezTo>
                      <a:pt x="18847" y="2706"/>
                      <a:pt x="18844" y="2708"/>
                      <a:pt x="18845" y="2709"/>
                    </a:cubicBezTo>
                    <a:close/>
                    <a:moveTo>
                      <a:pt x="16090" y="1728"/>
                    </a:moveTo>
                    <a:cubicBezTo>
                      <a:pt x="16091" y="1729"/>
                      <a:pt x="16093" y="1725"/>
                      <a:pt x="16093" y="1726"/>
                    </a:cubicBezTo>
                    <a:lnTo>
                      <a:pt x="16093" y="1726"/>
                    </a:lnTo>
                    <a:cubicBezTo>
                      <a:pt x="16093" y="1726"/>
                      <a:pt x="16090" y="1727"/>
                      <a:pt x="16090" y="1728"/>
                    </a:cubicBezTo>
                    <a:close/>
                    <a:moveTo>
                      <a:pt x="18561" y="2482"/>
                    </a:moveTo>
                    <a:cubicBezTo>
                      <a:pt x="18562" y="2483"/>
                      <a:pt x="18564" y="2478"/>
                      <a:pt x="18564" y="2479"/>
                    </a:cubicBezTo>
                    <a:lnTo>
                      <a:pt x="18564" y="2479"/>
                    </a:lnTo>
                    <a:cubicBezTo>
                      <a:pt x="18564" y="2479"/>
                      <a:pt x="18561" y="2481"/>
                      <a:pt x="18561" y="2482"/>
                    </a:cubicBezTo>
                    <a:close/>
                    <a:moveTo>
                      <a:pt x="17079" y="3106"/>
                    </a:moveTo>
                    <a:cubicBezTo>
                      <a:pt x="17080" y="3106"/>
                      <a:pt x="17081" y="3102"/>
                      <a:pt x="17081" y="3103"/>
                    </a:cubicBezTo>
                    <a:lnTo>
                      <a:pt x="17081" y="3103"/>
                    </a:lnTo>
                    <a:cubicBezTo>
                      <a:pt x="17081" y="3103"/>
                      <a:pt x="17078" y="3105"/>
                      <a:pt x="17079" y="3106"/>
                    </a:cubicBezTo>
                    <a:close/>
                    <a:moveTo>
                      <a:pt x="22904" y="4880"/>
                    </a:moveTo>
                    <a:cubicBezTo>
                      <a:pt x="22904" y="4881"/>
                      <a:pt x="22904" y="4881"/>
                      <a:pt x="22904" y="4882"/>
                    </a:cubicBezTo>
                    <a:cubicBezTo>
                      <a:pt x="22904" y="4883"/>
                      <a:pt x="22904" y="4884"/>
                      <a:pt x="22904" y="4884"/>
                    </a:cubicBezTo>
                    <a:cubicBezTo>
                      <a:pt x="22912" y="4883"/>
                      <a:pt x="22893" y="4899"/>
                      <a:pt x="22907" y="4883"/>
                    </a:cubicBezTo>
                    <a:cubicBezTo>
                      <a:pt x="22907" y="4883"/>
                      <a:pt x="22908" y="4881"/>
                      <a:pt x="22908" y="4881"/>
                    </a:cubicBezTo>
                    <a:lnTo>
                      <a:pt x="22904" y="4880"/>
                    </a:lnTo>
                    <a:close/>
                    <a:moveTo>
                      <a:pt x="21948" y="4823"/>
                    </a:moveTo>
                    <a:cubicBezTo>
                      <a:pt x="21948" y="4824"/>
                      <a:pt x="21948" y="4825"/>
                      <a:pt x="21948" y="4826"/>
                    </a:cubicBezTo>
                    <a:cubicBezTo>
                      <a:pt x="21948" y="4826"/>
                      <a:pt x="21948" y="4827"/>
                      <a:pt x="21948" y="4827"/>
                    </a:cubicBezTo>
                    <a:cubicBezTo>
                      <a:pt x="21956" y="4826"/>
                      <a:pt x="21937" y="4842"/>
                      <a:pt x="21951" y="4826"/>
                    </a:cubicBezTo>
                    <a:cubicBezTo>
                      <a:pt x="21951" y="4826"/>
                      <a:pt x="21952" y="4825"/>
                      <a:pt x="21952" y="4825"/>
                    </a:cubicBezTo>
                    <a:lnTo>
                      <a:pt x="21948" y="4823"/>
                    </a:lnTo>
                    <a:close/>
                    <a:moveTo>
                      <a:pt x="21187" y="5318"/>
                    </a:moveTo>
                    <a:cubicBezTo>
                      <a:pt x="21186" y="5318"/>
                      <a:pt x="21186" y="5319"/>
                      <a:pt x="21186" y="5320"/>
                    </a:cubicBezTo>
                    <a:cubicBezTo>
                      <a:pt x="21186" y="5320"/>
                      <a:pt x="21187" y="5321"/>
                      <a:pt x="21187" y="5321"/>
                    </a:cubicBezTo>
                    <a:cubicBezTo>
                      <a:pt x="21194" y="5320"/>
                      <a:pt x="21175" y="5337"/>
                      <a:pt x="21189" y="5320"/>
                    </a:cubicBezTo>
                    <a:cubicBezTo>
                      <a:pt x="21189" y="5320"/>
                      <a:pt x="21190" y="5319"/>
                      <a:pt x="21190" y="5319"/>
                    </a:cubicBezTo>
                    <a:lnTo>
                      <a:pt x="21187" y="5318"/>
                    </a:lnTo>
                    <a:close/>
                    <a:moveTo>
                      <a:pt x="20943" y="4880"/>
                    </a:moveTo>
                    <a:cubicBezTo>
                      <a:pt x="20943" y="4881"/>
                      <a:pt x="20943" y="4881"/>
                      <a:pt x="20943" y="4882"/>
                    </a:cubicBezTo>
                    <a:cubicBezTo>
                      <a:pt x="20943" y="4883"/>
                      <a:pt x="20944" y="4884"/>
                      <a:pt x="20944" y="4884"/>
                    </a:cubicBezTo>
                    <a:cubicBezTo>
                      <a:pt x="20951" y="4883"/>
                      <a:pt x="20932" y="4899"/>
                      <a:pt x="20946" y="4883"/>
                    </a:cubicBezTo>
                    <a:cubicBezTo>
                      <a:pt x="20946" y="4883"/>
                      <a:pt x="20947" y="4881"/>
                      <a:pt x="20947" y="4881"/>
                    </a:cubicBezTo>
                    <a:lnTo>
                      <a:pt x="20943" y="4880"/>
                    </a:lnTo>
                    <a:close/>
                    <a:moveTo>
                      <a:pt x="11902" y="1396"/>
                    </a:moveTo>
                    <a:lnTo>
                      <a:pt x="11902" y="1400"/>
                    </a:lnTo>
                    <a:cubicBezTo>
                      <a:pt x="11909" y="1399"/>
                      <a:pt x="11891" y="1415"/>
                      <a:pt x="11904" y="1399"/>
                    </a:cubicBezTo>
                    <a:lnTo>
                      <a:pt x="11902" y="1396"/>
                    </a:lnTo>
                    <a:close/>
                    <a:moveTo>
                      <a:pt x="15653" y="1882"/>
                    </a:moveTo>
                    <a:lnTo>
                      <a:pt x="15656" y="1885"/>
                    </a:lnTo>
                    <a:cubicBezTo>
                      <a:pt x="15656" y="1885"/>
                      <a:pt x="15657" y="1884"/>
                      <a:pt x="15657" y="1883"/>
                    </a:cubicBezTo>
                    <a:lnTo>
                      <a:pt x="15653" y="1882"/>
                    </a:lnTo>
                    <a:close/>
                    <a:moveTo>
                      <a:pt x="21146" y="4013"/>
                    </a:moveTo>
                    <a:lnTo>
                      <a:pt x="21149" y="4016"/>
                    </a:lnTo>
                    <a:cubicBezTo>
                      <a:pt x="21149" y="4016"/>
                      <a:pt x="21150" y="4014"/>
                      <a:pt x="21150" y="4014"/>
                    </a:cubicBezTo>
                    <a:lnTo>
                      <a:pt x="21146" y="4013"/>
                    </a:lnTo>
                    <a:close/>
                    <a:moveTo>
                      <a:pt x="20004" y="2636"/>
                    </a:moveTo>
                    <a:lnTo>
                      <a:pt x="20006" y="2638"/>
                    </a:lnTo>
                    <a:cubicBezTo>
                      <a:pt x="20006" y="2638"/>
                      <a:pt x="20007" y="2637"/>
                      <a:pt x="20007" y="2637"/>
                    </a:cubicBezTo>
                    <a:lnTo>
                      <a:pt x="20004" y="2636"/>
                    </a:lnTo>
                    <a:close/>
                    <a:moveTo>
                      <a:pt x="17678" y="1509"/>
                    </a:moveTo>
                    <a:lnTo>
                      <a:pt x="17681" y="1512"/>
                    </a:lnTo>
                    <a:cubicBezTo>
                      <a:pt x="17681" y="1512"/>
                      <a:pt x="17682" y="1511"/>
                      <a:pt x="17682" y="1511"/>
                    </a:cubicBezTo>
                    <a:lnTo>
                      <a:pt x="17678" y="1509"/>
                    </a:lnTo>
                    <a:close/>
                    <a:moveTo>
                      <a:pt x="15450" y="2636"/>
                    </a:moveTo>
                    <a:lnTo>
                      <a:pt x="15453" y="2638"/>
                    </a:lnTo>
                    <a:cubicBezTo>
                      <a:pt x="15453" y="2638"/>
                      <a:pt x="15454" y="2637"/>
                      <a:pt x="15454" y="2637"/>
                    </a:cubicBezTo>
                    <a:lnTo>
                      <a:pt x="15450" y="2636"/>
                    </a:lnTo>
                    <a:close/>
                    <a:moveTo>
                      <a:pt x="18578" y="2692"/>
                    </a:moveTo>
                    <a:lnTo>
                      <a:pt x="18580" y="2695"/>
                    </a:lnTo>
                    <a:cubicBezTo>
                      <a:pt x="18580" y="2695"/>
                      <a:pt x="18581" y="2694"/>
                      <a:pt x="18581" y="2694"/>
                    </a:cubicBezTo>
                    <a:lnTo>
                      <a:pt x="18578" y="2692"/>
                    </a:lnTo>
                    <a:close/>
                    <a:moveTo>
                      <a:pt x="15499" y="2182"/>
                    </a:moveTo>
                    <a:lnTo>
                      <a:pt x="15502" y="2185"/>
                    </a:lnTo>
                    <a:cubicBezTo>
                      <a:pt x="15502" y="2185"/>
                      <a:pt x="15503" y="2183"/>
                      <a:pt x="15503" y="2183"/>
                    </a:cubicBezTo>
                    <a:lnTo>
                      <a:pt x="15499" y="2182"/>
                    </a:lnTo>
                    <a:close/>
                    <a:moveTo>
                      <a:pt x="18221" y="2393"/>
                    </a:moveTo>
                    <a:lnTo>
                      <a:pt x="18224" y="2395"/>
                    </a:lnTo>
                    <a:cubicBezTo>
                      <a:pt x="18224" y="2395"/>
                      <a:pt x="18225" y="2394"/>
                      <a:pt x="18225" y="2394"/>
                    </a:cubicBezTo>
                    <a:lnTo>
                      <a:pt x="18221" y="2393"/>
                    </a:lnTo>
                    <a:close/>
                    <a:moveTo>
                      <a:pt x="16957" y="1453"/>
                    </a:moveTo>
                    <a:lnTo>
                      <a:pt x="16960" y="1455"/>
                    </a:lnTo>
                    <a:cubicBezTo>
                      <a:pt x="16960" y="1455"/>
                      <a:pt x="16961" y="1454"/>
                      <a:pt x="16961" y="1454"/>
                    </a:cubicBezTo>
                    <a:lnTo>
                      <a:pt x="16957" y="1453"/>
                    </a:lnTo>
                    <a:close/>
                    <a:moveTo>
                      <a:pt x="17379" y="2700"/>
                    </a:moveTo>
                    <a:lnTo>
                      <a:pt x="17381" y="2703"/>
                    </a:lnTo>
                    <a:cubicBezTo>
                      <a:pt x="17381" y="2703"/>
                      <a:pt x="17382" y="2702"/>
                      <a:pt x="17382" y="2702"/>
                    </a:cubicBezTo>
                    <a:lnTo>
                      <a:pt x="17379" y="2700"/>
                    </a:lnTo>
                    <a:close/>
                    <a:moveTo>
                      <a:pt x="17257" y="2547"/>
                    </a:moveTo>
                    <a:lnTo>
                      <a:pt x="17260" y="2549"/>
                    </a:lnTo>
                    <a:cubicBezTo>
                      <a:pt x="17260" y="2549"/>
                      <a:pt x="17261" y="2548"/>
                      <a:pt x="17261" y="2548"/>
                    </a:cubicBezTo>
                    <a:lnTo>
                      <a:pt x="17257" y="2547"/>
                    </a:lnTo>
                    <a:close/>
                    <a:moveTo>
                      <a:pt x="15693" y="2085"/>
                    </a:moveTo>
                    <a:lnTo>
                      <a:pt x="15696" y="2087"/>
                    </a:lnTo>
                    <a:cubicBezTo>
                      <a:pt x="15696" y="2087"/>
                      <a:pt x="15697" y="2086"/>
                      <a:pt x="15697" y="2086"/>
                    </a:cubicBezTo>
                    <a:lnTo>
                      <a:pt x="15693" y="2085"/>
                    </a:lnTo>
                    <a:close/>
                    <a:moveTo>
                      <a:pt x="14843" y="2587"/>
                    </a:moveTo>
                    <a:lnTo>
                      <a:pt x="14845" y="2590"/>
                    </a:lnTo>
                    <a:cubicBezTo>
                      <a:pt x="14845" y="2590"/>
                      <a:pt x="14846" y="2588"/>
                      <a:pt x="14846" y="2588"/>
                    </a:cubicBezTo>
                    <a:lnTo>
                      <a:pt x="14843" y="2587"/>
                    </a:lnTo>
                    <a:close/>
                    <a:moveTo>
                      <a:pt x="15985" y="1915"/>
                    </a:moveTo>
                    <a:lnTo>
                      <a:pt x="15988" y="1917"/>
                    </a:lnTo>
                    <a:cubicBezTo>
                      <a:pt x="15988" y="1917"/>
                      <a:pt x="15989" y="1916"/>
                      <a:pt x="15989" y="1916"/>
                    </a:cubicBezTo>
                    <a:lnTo>
                      <a:pt x="15985" y="1915"/>
                    </a:lnTo>
                    <a:close/>
                    <a:moveTo>
                      <a:pt x="15774" y="2077"/>
                    </a:moveTo>
                    <a:lnTo>
                      <a:pt x="15777" y="2079"/>
                    </a:lnTo>
                    <a:cubicBezTo>
                      <a:pt x="15777" y="2079"/>
                      <a:pt x="15778" y="2078"/>
                      <a:pt x="15778" y="2078"/>
                    </a:cubicBezTo>
                    <a:lnTo>
                      <a:pt x="15774" y="2077"/>
                    </a:lnTo>
                    <a:close/>
                    <a:moveTo>
                      <a:pt x="21697" y="4183"/>
                    </a:moveTo>
                    <a:lnTo>
                      <a:pt x="21700" y="4186"/>
                    </a:lnTo>
                    <a:cubicBezTo>
                      <a:pt x="21700" y="4186"/>
                      <a:pt x="21701" y="4185"/>
                      <a:pt x="21701" y="4184"/>
                    </a:cubicBezTo>
                    <a:lnTo>
                      <a:pt x="21697" y="4183"/>
                    </a:lnTo>
                    <a:close/>
                    <a:moveTo>
                      <a:pt x="17533" y="2992"/>
                    </a:moveTo>
                    <a:lnTo>
                      <a:pt x="17535" y="2995"/>
                    </a:lnTo>
                    <a:cubicBezTo>
                      <a:pt x="17535" y="2995"/>
                      <a:pt x="17536" y="2994"/>
                      <a:pt x="17536" y="2993"/>
                    </a:cubicBezTo>
                    <a:lnTo>
                      <a:pt x="17533" y="2992"/>
                    </a:lnTo>
                    <a:close/>
                    <a:moveTo>
                      <a:pt x="14340" y="2563"/>
                    </a:moveTo>
                    <a:lnTo>
                      <a:pt x="14340" y="2571"/>
                    </a:lnTo>
                    <a:lnTo>
                      <a:pt x="14350" y="2564"/>
                    </a:lnTo>
                    <a:lnTo>
                      <a:pt x="14340" y="2563"/>
                    </a:lnTo>
                    <a:lnTo>
                      <a:pt x="14340" y="2555"/>
                    </a:lnTo>
                    <a:lnTo>
                      <a:pt x="14331" y="2561"/>
                    </a:lnTo>
                    <a:lnTo>
                      <a:pt x="14340" y="2563"/>
                    </a:lnTo>
                    <a:close/>
                    <a:moveTo>
                      <a:pt x="19599" y="3130"/>
                    </a:moveTo>
                    <a:lnTo>
                      <a:pt x="19599" y="3138"/>
                    </a:lnTo>
                    <a:lnTo>
                      <a:pt x="19608" y="3131"/>
                    </a:lnTo>
                    <a:lnTo>
                      <a:pt x="19599" y="3130"/>
                    </a:lnTo>
                    <a:lnTo>
                      <a:pt x="19599" y="3122"/>
                    </a:lnTo>
                    <a:lnTo>
                      <a:pt x="19589" y="3129"/>
                    </a:lnTo>
                    <a:lnTo>
                      <a:pt x="19599" y="3130"/>
                    </a:lnTo>
                    <a:close/>
                    <a:moveTo>
                      <a:pt x="17298" y="4929"/>
                    </a:moveTo>
                    <a:lnTo>
                      <a:pt x="17298" y="4921"/>
                    </a:lnTo>
                    <a:lnTo>
                      <a:pt x="17288" y="4927"/>
                    </a:lnTo>
                    <a:lnTo>
                      <a:pt x="17298" y="4929"/>
                    </a:lnTo>
                    <a:lnTo>
                      <a:pt x="17257" y="4937"/>
                    </a:lnTo>
                    <a:lnTo>
                      <a:pt x="17257" y="4912"/>
                    </a:lnTo>
                    <a:cubicBezTo>
                      <a:pt x="17211" y="4923"/>
                      <a:pt x="17240" y="4932"/>
                      <a:pt x="17192" y="4921"/>
                    </a:cubicBezTo>
                    <a:lnTo>
                      <a:pt x="17192" y="4937"/>
                    </a:lnTo>
                    <a:cubicBezTo>
                      <a:pt x="17217" y="4939"/>
                      <a:pt x="17208" y="4937"/>
                      <a:pt x="17225" y="4945"/>
                    </a:cubicBezTo>
                    <a:cubicBezTo>
                      <a:pt x="17206" y="4970"/>
                      <a:pt x="17230" y="4958"/>
                      <a:pt x="17192" y="4961"/>
                    </a:cubicBezTo>
                    <a:cubicBezTo>
                      <a:pt x="17236" y="5003"/>
                      <a:pt x="17148" y="4991"/>
                      <a:pt x="17203" y="5014"/>
                    </a:cubicBezTo>
                    <a:cubicBezTo>
                      <a:pt x="17227" y="5024"/>
                      <a:pt x="17285" y="5018"/>
                      <a:pt x="17314" y="5018"/>
                    </a:cubicBezTo>
                    <a:cubicBezTo>
                      <a:pt x="17314" y="5013"/>
                      <a:pt x="17316" y="4984"/>
                      <a:pt x="17316" y="4984"/>
                    </a:cubicBezTo>
                    <a:cubicBezTo>
                      <a:pt x="17315" y="4982"/>
                      <a:pt x="17315" y="4980"/>
                      <a:pt x="17315" y="4979"/>
                    </a:cubicBezTo>
                    <a:cubicBezTo>
                      <a:pt x="17315" y="4978"/>
                      <a:pt x="17314" y="4975"/>
                      <a:pt x="17314" y="4974"/>
                    </a:cubicBezTo>
                    <a:cubicBezTo>
                      <a:pt x="17308" y="4929"/>
                      <a:pt x="17327" y="4974"/>
                      <a:pt x="17354" y="4937"/>
                    </a:cubicBezTo>
                    <a:cubicBezTo>
                      <a:pt x="17335" y="4929"/>
                      <a:pt x="17351" y="4934"/>
                      <a:pt x="17331" y="4931"/>
                    </a:cubicBezTo>
                    <a:cubicBezTo>
                      <a:pt x="17318" y="4930"/>
                      <a:pt x="17313" y="4929"/>
                      <a:pt x="17298" y="4929"/>
                    </a:cubicBezTo>
                    <a:close/>
                    <a:moveTo>
                      <a:pt x="20036" y="5326"/>
                    </a:moveTo>
                    <a:lnTo>
                      <a:pt x="20036" y="5318"/>
                    </a:lnTo>
                    <a:lnTo>
                      <a:pt x="20027" y="5324"/>
                    </a:lnTo>
                    <a:lnTo>
                      <a:pt x="20036" y="5326"/>
                    </a:lnTo>
                    <a:lnTo>
                      <a:pt x="20036" y="5334"/>
                    </a:lnTo>
                    <a:lnTo>
                      <a:pt x="20045" y="5327"/>
                    </a:lnTo>
                    <a:lnTo>
                      <a:pt x="20036" y="5326"/>
                    </a:lnTo>
                    <a:close/>
                    <a:moveTo>
                      <a:pt x="22329" y="4815"/>
                    </a:moveTo>
                    <a:lnTo>
                      <a:pt x="22329" y="4823"/>
                    </a:lnTo>
                    <a:lnTo>
                      <a:pt x="22338" y="4817"/>
                    </a:lnTo>
                    <a:lnTo>
                      <a:pt x="22329" y="4815"/>
                    </a:lnTo>
                    <a:cubicBezTo>
                      <a:pt x="22318" y="4807"/>
                      <a:pt x="22346" y="4807"/>
                      <a:pt x="22305" y="4807"/>
                    </a:cubicBezTo>
                    <a:cubicBezTo>
                      <a:pt x="22320" y="4828"/>
                      <a:pt x="22306" y="4825"/>
                      <a:pt x="22329" y="4815"/>
                    </a:cubicBezTo>
                    <a:close/>
                    <a:moveTo>
                      <a:pt x="8604" y="1445"/>
                    </a:moveTo>
                    <a:lnTo>
                      <a:pt x="8612" y="1445"/>
                    </a:lnTo>
                    <a:lnTo>
                      <a:pt x="8606" y="1435"/>
                    </a:lnTo>
                    <a:lnTo>
                      <a:pt x="8604" y="1445"/>
                    </a:lnTo>
                    <a:cubicBezTo>
                      <a:pt x="8575" y="1438"/>
                      <a:pt x="8486" y="1438"/>
                      <a:pt x="8458" y="1445"/>
                    </a:cubicBezTo>
                    <a:cubicBezTo>
                      <a:pt x="8469" y="1476"/>
                      <a:pt x="8535" y="1467"/>
                      <a:pt x="8572" y="1465"/>
                    </a:cubicBezTo>
                    <a:cubicBezTo>
                      <a:pt x="8596" y="1464"/>
                      <a:pt x="8594" y="1483"/>
                      <a:pt x="8604" y="1445"/>
                    </a:cubicBezTo>
                    <a:close/>
                    <a:moveTo>
                      <a:pt x="8839" y="1445"/>
                    </a:moveTo>
                    <a:lnTo>
                      <a:pt x="8847" y="1445"/>
                    </a:lnTo>
                    <a:lnTo>
                      <a:pt x="8841" y="1435"/>
                    </a:lnTo>
                    <a:lnTo>
                      <a:pt x="8839" y="1445"/>
                    </a:lnTo>
                    <a:lnTo>
                      <a:pt x="8831" y="1445"/>
                    </a:lnTo>
                    <a:lnTo>
                      <a:pt x="8838" y="1454"/>
                    </a:lnTo>
                    <a:lnTo>
                      <a:pt x="8839" y="1445"/>
                    </a:lnTo>
                    <a:close/>
                    <a:moveTo>
                      <a:pt x="17144" y="2028"/>
                    </a:moveTo>
                    <a:lnTo>
                      <a:pt x="17144" y="2020"/>
                    </a:lnTo>
                    <a:lnTo>
                      <a:pt x="17136" y="2026"/>
                    </a:lnTo>
                    <a:lnTo>
                      <a:pt x="17112" y="2019"/>
                    </a:lnTo>
                    <a:cubicBezTo>
                      <a:pt x="17111" y="2021"/>
                      <a:pt x="17110" y="2022"/>
                      <a:pt x="17110" y="2024"/>
                    </a:cubicBezTo>
                    <a:cubicBezTo>
                      <a:pt x="17110" y="2025"/>
                      <a:pt x="17109" y="2027"/>
                      <a:pt x="17109" y="2027"/>
                    </a:cubicBezTo>
                    <a:cubicBezTo>
                      <a:pt x="17108" y="2030"/>
                      <a:pt x="17124" y="2024"/>
                      <a:pt x="17104" y="2037"/>
                    </a:cubicBezTo>
                    <a:cubicBezTo>
                      <a:pt x="17091" y="2047"/>
                      <a:pt x="17108" y="2042"/>
                      <a:pt x="17079" y="2036"/>
                    </a:cubicBezTo>
                    <a:lnTo>
                      <a:pt x="17079" y="2052"/>
                    </a:lnTo>
                    <a:cubicBezTo>
                      <a:pt x="17097" y="2056"/>
                      <a:pt x="17093" y="2057"/>
                      <a:pt x="17110" y="2058"/>
                    </a:cubicBezTo>
                    <a:cubicBezTo>
                      <a:pt x="17149" y="2060"/>
                      <a:pt x="17156" y="2067"/>
                      <a:pt x="17172" y="2063"/>
                    </a:cubicBezTo>
                    <a:lnTo>
                      <a:pt x="17200" y="2044"/>
                    </a:lnTo>
                    <a:lnTo>
                      <a:pt x="17233" y="2060"/>
                    </a:lnTo>
                    <a:lnTo>
                      <a:pt x="17258" y="2029"/>
                    </a:lnTo>
                    <a:cubicBezTo>
                      <a:pt x="17241" y="2020"/>
                      <a:pt x="17158" y="2021"/>
                      <a:pt x="17144" y="2028"/>
                    </a:cubicBezTo>
                    <a:close/>
                    <a:moveTo>
                      <a:pt x="22831" y="4070"/>
                    </a:moveTo>
                    <a:lnTo>
                      <a:pt x="22831" y="4078"/>
                    </a:lnTo>
                    <a:lnTo>
                      <a:pt x="22841" y="4071"/>
                    </a:lnTo>
                    <a:lnTo>
                      <a:pt x="22831" y="4070"/>
                    </a:lnTo>
                    <a:lnTo>
                      <a:pt x="22831" y="4045"/>
                    </a:lnTo>
                    <a:cubicBezTo>
                      <a:pt x="22848" y="4054"/>
                      <a:pt x="22846" y="4052"/>
                      <a:pt x="22861" y="4065"/>
                    </a:cubicBezTo>
                    <a:cubicBezTo>
                      <a:pt x="22862" y="4065"/>
                      <a:pt x="22874" y="4075"/>
                      <a:pt x="22874" y="4075"/>
                    </a:cubicBezTo>
                    <a:lnTo>
                      <a:pt x="22897" y="4084"/>
                    </a:lnTo>
                    <a:cubicBezTo>
                      <a:pt x="22939" y="4096"/>
                      <a:pt x="22923" y="4094"/>
                      <a:pt x="22985" y="4094"/>
                    </a:cubicBezTo>
                    <a:lnTo>
                      <a:pt x="22985" y="4029"/>
                    </a:lnTo>
                    <a:cubicBezTo>
                      <a:pt x="22986" y="4031"/>
                      <a:pt x="22988" y="4031"/>
                      <a:pt x="22988" y="4034"/>
                    </a:cubicBezTo>
                    <a:lnTo>
                      <a:pt x="22993" y="4062"/>
                    </a:lnTo>
                    <a:cubicBezTo>
                      <a:pt x="23029" y="4059"/>
                      <a:pt x="23040" y="4061"/>
                      <a:pt x="23046" y="4049"/>
                    </a:cubicBezTo>
                    <a:cubicBezTo>
                      <a:pt x="23052" y="4036"/>
                      <a:pt x="23050" y="4037"/>
                      <a:pt x="23050" y="4021"/>
                    </a:cubicBezTo>
                    <a:lnTo>
                      <a:pt x="23058" y="4021"/>
                    </a:lnTo>
                    <a:lnTo>
                      <a:pt x="23051" y="4012"/>
                    </a:lnTo>
                    <a:lnTo>
                      <a:pt x="23050" y="4021"/>
                    </a:lnTo>
                    <a:lnTo>
                      <a:pt x="23026" y="4037"/>
                    </a:lnTo>
                    <a:cubicBezTo>
                      <a:pt x="23017" y="4015"/>
                      <a:pt x="23042" y="4028"/>
                      <a:pt x="22999" y="4016"/>
                    </a:cubicBezTo>
                    <a:cubicBezTo>
                      <a:pt x="22964" y="4006"/>
                      <a:pt x="22881" y="4010"/>
                      <a:pt x="22847" y="4013"/>
                    </a:cubicBezTo>
                    <a:cubicBezTo>
                      <a:pt x="22839" y="3980"/>
                      <a:pt x="22841" y="3989"/>
                      <a:pt x="22799" y="3989"/>
                    </a:cubicBezTo>
                    <a:cubicBezTo>
                      <a:pt x="22790" y="4016"/>
                      <a:pt x="22812" y="3991"/>
                      <a:pt x="22750" y="4005"/>
                    </a:cubicBezTo>
                    <a:lnTo>
                      <a:pt x="22750" y="3981"/>
                    </a:lnTo>
                    <a:lnTo>
                      <a:pt x="22791" y="3973"/>
                    </a:lnTo>
                    <a:cubicBezTo>
                      <a:pt x="22742" y="3968"/>
                      <a:pt x="22765" y="3955"/>
                      <a:pt x="22726" y="3989"/>
                    </a:cubicBezTo>
                    <a:cubicBezTo>
                      <a:pt x="22682" y="3978"/>
                      <a:pt x="22711" y="3995"/>
                      <a:pt x="22654" y="3979"/>
                    </a:cubicBezTo>
                    <a:cubicBezTo>
                      <a:pt x="22649" y="3978"/>
                      <a:pt x="22649" y="3976"/>
                      <a:pt x="22637" y="3975"/>
                    </a:cubicBezTo>
                    <a:cubicBezTo>
                      <a:pt x="22612" y="3975"/>
                      <a:pt x="22606" y="3990"/>
                      <a:pt x="22580" y="3997"/>
                    </a:cubicBezTo>
                    <a:cubicBezTo>
                      <a:pt x="22556" y="3980"/>
                      <a:pt x="22570" y="3992"/>
                      <a:pt x="22556" y="3964"/>
                    </a:cubicBezTo>
                    <a:lnTo>
                      <a:pt x="22525" y="3973"/>
                    </a:lnTo>
                    <a:cubicBezTo>
                      <a:pt x="22499" y="3974"/>
                      <a:pt x="22523" y="3954"/>
                      <a:pt x="22503" y="3978"/>
                    </a:cubicBezTo>
                    <a:cubicBezTo>
                      <a:pt x="22493" y="3989"/>
                      <a:pt x="22497" y="3987"/>
                      <a:pt x="22496" y="3997"/>
                    </a:cubicBezTo>
                    <a:cubicBezTo>
                      <a:pt x="22495" y="4030"/>
                      <a:pt x="22504" y="3980"/>
                      <a:pt x="22500" y="4016"/>
                    </a:cubicBezTo>
                    <a:cubicBezTo>
                      <a:pt x="22499" y="4024"/>
                      <a:pt x="22528" y="4026"/>
                      <a:pt x="22490" y="4027"/>
                    </a:cubicBezTo>
                    <a:cubicBezTo>
                      <a:pt x="22467" y="4028"/>
                      <a:pt x="22469" y="4012"/>
                      <a:pt x="22467" y="3989"/>
                    </a:cubicBezTo>
                    <a:cubicBezTo>
                      <a:pt x="22438" y="3996"/>
                      <a:pt x="22442" y="3997"/>
                      <a:pt x="22434" y="4029"/>
                    </a:cubicBezTo>
                    <a:cubicBezTo>
                      <a:pt x="22364" y="4029"/>
                      <a:pt x="22373" y="4025"/>
                      <a:pt x="22377" y="3973"/>
                    </a:cubicBezTo>
                    <a:cubicBezTo>
                      <a:pt x="22311" y="3978"/>
                      <a:pt x="22373" y="3978"/>
                      <a:pt x="22332" y="3962"/>
                    </a:cubicBezTo>
                    <a:cubicBezTo>
                      <a:pt x="22305" y="3951"/>
                      <a:pt x="22314" y="3964"/>
                      <a:pt x="22280" y="3956"/>
                    </a:cubicBezTo>
                    <a:cubicBezTo>
                      <a:pt x="22281" y="3989"/>
                      <a:pt x="22286" y="3977"/>
                      <a:pt x="22296" y="4005"/>
                    </a:cubicBezTo>
                    <a:cubicBezTo>
                      <a:pt x="22262" y="4005"/>
                      <a:pt x="22251" y="4004"/>
                      <a:pt x="22240" y="4054"/>
                    </a:cubicBezTo>
                    <a:cubicBezTo>
                      <a:pt x="22276" y="4071"/>
                      <a:pt x="22317" y="4080"/>
                      <a:pt x="22359" y="4068"/>
                    </a:cubicBezTo>
                    <a:cubicBezTo>
                      <a:pt x="22397" y="4057"/>
                      <a:pt x="22367" y="4045"/>
                      <a:pt x="22434" y="4045"/>
                    </a:cubicBezTo>
                    <a:cubicBezTo>
                      <a:pt x="22439" y="4099"/>
                      <a:pt x="22478" y="4075"/>
                      <a:pt x="22523" y="4086"/>
                    </a:cubicBezTo>
                    <a:cubicBezTo>
                      <a:pt x="22525" y="4028"/>
                      <a:pt x="22521" y="4067"/>
                      <a:pt x="22545" y="4051"/>
                    </a:cubicBezTo>
                    <a:cubicBezTo>
                      <a:pt x="22589" y="4021"/>
                      <a:pt x="22534" y="4066"/>
                      <a:pt x="22557" y="4043"/>
                    </a:cubicBezTo>
                    <a:lnTo>
                      <a:pt x="22563" y="4033"/>
                    </a:lnTo>
                    <a:cubicBezTo>
                      <a:pt x="22563" y="4032"/>
                      <a:pt x="22563" y="4030"/>
                      <a:pt x="22564" y="4029"/>
                    </a:cubicBezTo>
                    <a:cubicBezTo>
                      <a:pt x="22619" y="4029"/>
                      <a:pt x="22612" y="4032"/>
                      <a:pt x="22612" y="4086"/>
                    </a:cubicBezTo>
                    <a:cubicBezTo>
                      <a:pt x="22593" y="4082"/>
                      <a:pt x="22589" y="4078"/>
                      <a:pt x="22564" y="4078"/>
                    </a:cubicBezTo>
                    <a:cubicBezTo>
                      <a:pt x="22572" y="4089"/>
                      <a:pt x="22566" y="4090"/>
                      <a:pt x="22582" y="4093"/>
                    </a:cubicBezTo>
                    <a:cubicBezTo>
                      <a:pt x="22614" y="4101"/>
                      <a:pt x="22612" y="4086"/>
                      <a:pt x="22612" y="4086"/>
                    </a:cubicBezTo>
                    <a:cubicBezTo>
                      <a:pt x="22635" y="4091"/>
                      <a:pt x="22637" y="4097"/>
                      <a:pt x="22655" y="4100"/>
                    </a:cubicBezTo>
                    <a:cubicBezTo>
                      <a:pt x="22673" y="4104"/>
                      <a:pt x="22691" y="4102"/>
                      <a:pt x="22710" y="4102"/>
                    </a:cubicBezTo>
                    <a:lnTo>
                      <a:pt x="22734" y="4045"/>
                    </a:lnTo>
                    <a:cubicBezTo>
                      <a:pt x="22789" y="4045"/>
                      <a:pt x="22777" y="4035"/>
                      <a:pt x="22823" y="4045"/>
                    </a:cubicBezTo>
                    <a:lnTo>
                      <a:pt x="22823" y="4070"/>
                    </a:lnTo>
                    <a:lnTo>
                      <a:pt x="22807" y="4061"/>
                    </a:lnTo>
                    <a:cubicBezTo>
                      <a:pt x="22811" y="4072"/>
                      <a:pt x="22802" y="4069"/>
                      <a:pt x="22812" y="4072"/>
                    </a:cubicBezTo>
                    <a:cubicBezTo>
                      <a:pt x="22827" y="4077"/>
                      <a:pt x="22812" y="4076"/>
                      <a:pt x="22823" y="4070"/>
                    </a:cubicBezTo>
                    <a:lnTo>
                      <a:pt x="22831" y="4070"/>
                    </a:lnTo>
                    <a:close/>
                    <a:moveTo>
                      <a:pt x="19436" y="4280"/>
                    </a:moveTo>
                    <a:lnTo>
                      <a:pt x="19436" y="4272"/>
                    </a:lnTo>
                    <a:lnTo>
                      <a:pt x="19427" y="4279"/>
                    </a:lnTo>
                    <a:lnTo>
                      <a:pt x="19436" y="4280"/>
                    </a:lnTo>
                    <a:lnTo>
                      <a:pt x="19436" y="4289"/>
                    </a:lnTo>
                    <a:lnTo>
                      <a:pt x="19446" y="4282"/>
                    </a:lnTo>
                    <a:lnTo>
                      <a:pt x="19436" y="4280"/>
                    </a:lnTo>
                    <a:close/>
                    <a:moveTo>
                      <a:pt x="7357" y="1526"/>
                    </a:moveTo>
                    <a:lnTo>
                      <a:pt x="7357" y="1518"/>
                    </a:lnTo>
                    <a:lnTo>
                      <a:pt x="7347" y="1524"/>
                    </a:lnTo>
                    <a:lnTo>
                      <a:pt x="7357" y="1526"/>
                    </a:lnTo>
                    <a:lnTo>
                      <a:pt x="7371" y="1543"/>
                    </a:lnTo>
                    <a:cubicBezTo>
                      <a:pt x="7380" y="1527"/>
                      <a:pt x="7379" y="1532"/>
                      <a:pt x="7381" y="1509"/>
                    </a:cubicBezTo>
                    <a:lnTo>
                      <a:pt x="7365" y="1509"/>
                    </a:lnTo>
                    <a:lnTo>
                      <a:pt x="7357" y="1526"/>
                    </a:lnTo>
                    <a:close/>
                    <a:moveTo>
                      <a:pt x="7624" y="1542"/>
                    </a:moveTo>
                    <a:lnTo>
                      <a:pt x="7616" y="1542"/>
                    </a:lnTo>
                    <a:lnTo>
                      <a:pt x="7623" y="1551"/>
                    </a:lnTo>
                    <a:lnTo>
                      <a:pt x="7624" y="1542"/>
                    </a:lnTo>
                    <a:lnTo>
                      <a:pt x="7632" y="1542"/>
                    </a:lnTo>
                    <a:lnTo>
                      <a:pt x="7625" y="1532"/>
                    </a:lnTo>
                    <a:lnTo>
                      <a:pt x="7624" y="1542"/>
                    </a:lnTo>
                    <a:close/>
                    <a:moveTo>
                      <a:pt x="16763" y="1615"/>
                    </a:moveTo>
                    <a:lnTo>
                      <a:pt x="16755" y="1615"/>
                    </a:lnTo>
                    <a:lnTo>
                      <a:pt x="16762" y="1624"/>
                    </a:lnTo>
                    <a:lnTo>
                      <a:pt x="16763" y="1615"/>
                    </a:lnTo>
                    <a:cubicBezTo>
                      <a:pt x="16805" y="1615"/>
                      <a:pt x="16833" y="1625"/>
                      <a:pt x="16860" y="1639"/>
                    </a:cubicBezTo>
                    <a:cubicBezTo>
                      <a:pt x="16847" y="1591"/>
                      <a:pt x="16813" y="1599"/>
                      <a:pt x="16755" y="1599"/>
                    </a:cubicBezTo>
                    <a:lnTo>
                      <a:pt x="16763" y="1615"/>
                    </a:lnTo>
                    <a:close/>
                    <a:moveTo>
                      <a:pt x="22710" y="4459"/>
                    </a:moveTo>
                    <a:lnTo>
                      <a:pt x="22710" y="4467"/>
                    </a:lnTo>
                    <a:lnTo>
                      <a:pt x="22719" y="4460"/>
                    </a:lnTo>
                    <a:lnTo>
                      <a:pt x="22710" y="4459"/>
                    </a:lnTo>
                    <a:lnTo>
                      <a:pt x="22710" y="4451"/>
                    </a:lnTo>
                    <a:lnTo>
                      <a:pt x="22700" y="4457"/>
                    </a:lnTo>
                    <a:lnTo>
                      <a:pt x="22710" y="4459"/>
                    </a:lnTo>
                    <a:close/>
                    <a:moveTo>
                      <a:pt x="13992" y="1631"/>
                    </a:moveTo>
                    <a:lnTo>
                      <a:pt x="13984" y="1631"/>
                    </a:lnTo>
                    <a:lnTo>
                      <a:pt x="13991" y="1640"/>
                    </a:lnTo>
                    <a:lnTo>
                      <a:pt x="13992" y="1631"/>
                    </a:lnTo>
                    <a:cubicBezTo>
                      <a:pt x="14012" y="1626"/>
                      <a:pt x="14003" y="1635"/>
                      <a:pt x="14008" y="1615"/>
                    </a:cubicBezTo>
                    <a:lnTo>
                      <a:pt x="13992" y="1631"/>
                    </a:lnTo>
                    <a:close/>
                    <a:moveTo>
                      <a:pt x="17184" y="1898"/>
                    </a:moveTo>
                    <a:lnTo>
                      <a:pt x="17184" y="1906"/>
                    </a:lnTo>
                    <a:lnTo>
                      <a:pt x="17194" y="1900"/>
                    </a:lnTo>
                    <a:lnTo>
                      <a:pt x="17184" y="1898"/>
                    </a:lnTo>
                    <a:cubicBezTo>
                      <a:pt x="17185" y="1896"/>
                      <a:pt x="17191" y="1884"/>
                      <a:pt x="17193" y="1882"/>
                    </a:cubicBezTo>
                    <a:cubicBezTo>
                      <a:pt x="17205" y="1865"/>
                      <a:pt x="17244" y="1848"/>
                      <a:pt x="17184" y="1842"/>
                    </a:cubicBezTo>
                    <a:lnTo>
                      <a:pt x="17180" y="1885"/>
                    </a:lnTo>
                    <a:cubicBezTo>
                      <a:pt x="17182" y="1898"/>
                      <a:pt x="17179" y="1889"/>
                      <a:pt x="17184" y="1898"/>
                    </a:cubicBezTo>
                    <a:close/>
                    <a:moveTo>
                      <a:pt x="15256" y="5666"/>
                    </a:moveTo>
                    <a:lnTo>
                      <a:pt x="15264" y="5666"/>
                    </a:lnTo>
                    <a:lnTo>
                      <a:pt x="15257" y="5656"/>
                    </a:lnTo>
                    <a:lnTo>
                      <a:pt x="15256" y="5666"/>
                    </a:lnTo>
                    <a:cubicBezTo>
                      <a:pt x="15215" y="5662"/>
                      <a:pt x="15211" y="5640"/>
                      <a:pt x="15199" y="5682"/>
                    </a:cubicBezTo>
                    <a:cubicBezTo>
                      <a:pt x="15218" y="5681"/>
                      <a:pt x="15210" y="5682"/>
                      <a:pt x="15227" y="5678"/>
                    </a:cubicBezTo>
                    <a:lnTo>
                      <a:pt x="15256" y="5666"/>
                    </a:lnTo>
                    <a:close/>
                    <a:moveTo>
                      <a:pt x="15855" y="2490"/>
                    </a:moveTo>
                    <a:lnTo>
                      <a:pt x="15864" y="2490"/>
                    </a:lnTo>
                    <a:lnTo>
                      <a:pt x="15857" y="2480"/>
                    </a:lnTo>
                    <a:lnTo>
                      <a:pt x="15855" y="2490"/>
                    </a:lnTo>
                    <a:cubicBezTo>
                      <a:pt x="15818" y="2493"/>
                      <a:pt x="15841" y="2481"/>
                      <a:pt x="15823" y="2506"/>
                    </a:cubicBezTo>
                    <a:cubicBezTo>
                      <a:pt x="15861" y="2503"/>
                      <a:pt x="15837" y="2515"/>
                      <a:pt x="15855" y="2490"/>
                    </a:cubicBezTo>
                    <a:close/>
                    <a:moveTo>
                      <a:pt x="22475" y="3430"/>
                    </a:moveTo>
                    <a:lnTo>
                      <a:pt x="22475" y="3422"/>
                    </a:lnTo>
                    <a:lnTo>
                      <a:pt x="22465" y="3428"/>
                    </a:lnTo>
                    <a:lnTo>
                      <a:pt x="22475" y="3430"/>
                    </a:lnTo>
                    <a:lnTo>
                      <a:pt x="22475" y="3438"/>
                    </a:lnTo>
                    <a:lnTo>
                      <a:pt x="22484" y="3431"/>
                    </a:lnTo>
                    <a:lnTo>
                      <a:pt x="22475" y="3430"/>
                    </a:lnTo>
                    <a:close/>
                    <a:moveTo>
                      <a:pt x="15604" y="2587"/>
                    </a:moveTo>
                    <a:lnTo>
                      <a:pt x="15596" y="2587"/>
                    </a:lnTo>
                    <a:lnTo>
                      <a:pt x="15603" y="2597"/>
                    </a:lnTo>
                    <a:lnTo>
                      <a:pt x="15604" y="2587"/>
                    </a:lnTo>
                    <a:cubicBezTo>
                      <a:pt x="15624" y="2582"/>
                      <a:pt x="15615" y="2591"/>
                      <a:pt x="15620" y="2571"/>
                    </a:cubicBezTo>
                    <a:lnTo>
                      <a:pt x="15604" y="2587"/>
                    </a:lnTo>
                    <a:close/>
                    <a:moveTo>
                      <a:pt x="15945" y="2587"/>
                    </a:moveTo>
                    <a:lnTo>
                      <a:pt x="15936" y="2587"/>
                    </a:lnTo>
                    <a:lnTo>
                      <a:pt x="15943" y="2597"/>
                    </a:lnTo>
                    <a:lnTo>
                      <a:pt x="15945" y="2587"/>
                    </a:lnTo>
                    <a:lnTo>
                      <a:pt x="15969" y="2587"/>
                    </a:lnTo>
                    <a:cubicBezTo>
                      <a:pt x="15951" y="2562"/>
                      <a:pt x="15963" y="2562"/>
                      <a:pt x="15945" y="2587"/>
                    </a:cubicBezTo>
                    <a:close/>
                    <a:moveTo>
                      <a:pt x="18408" y="2295"/>
                    </a:moveTo>
                    <a:lnTo>
                      <a:pt x="18408" y="2287"/>
                    </a:lnTo>
                    <a:lnTo>
                      <a:pt x="18398" y="2294"/>
                    </a:lnTo>
                    <a:lnTo>
                      <a:pt x="18408" y="2295"/>
                    </a:lnTo>
                    <a:lnTo>
                      <a:pt x="18408" y="2320"/>
                    </a:lnTo>
                    <a:lnTo>
                      <a:pt x="18383" y="2320"/>
                    </a:lnTo>
                    <a:lnTo>
                      <a:pt x="18383" y="2287"/>
                    </a:lnTo>
                    <a:cubicBezTo>
                      <a:pt x="18338" y="2299"/>
                      <a:pt x="18380" y="2304"/>
                      <a:pt x="18334" y="2297"/>
                    </a:cubicBezTo>
                    <a:cubicBezTo>
                      <a:pt x="18115" y="2262"/>
                      <a:pt x="18238" y="2300"/>
                      <a:pt x="18164" y="2320"/>
                    </a:cubicBezTo>
                    <a:cubicBezTo>
                      <a:pt x="18171" y="2290"/>
                      <a:pt x="18177" y="2296"/>
                      <a:pt x="18145" y="2281"/>
                    </a:cubicBezTo>
                    <a:cubicBezTo>
                      <a:pt x="18119" y="2270"/>
                      <a:pt x="18119" y="2268"/>
                      <a:pt x="18116" y="2303"/>
                    </a:cubicBezTo>
                    <a:cubicBezTo>
                      <a:pt x="18157" y="2303"/>
                      <a:pt x="18147" y="2283"/>
                      <a:pt x="18156" y="2312"/>
                    </a:cubicBezTo>
                    <a:cubicBezTo>
                      <a:pt x="18138" y="2316"/>
                      <a:pt x="18138" y="2318"/>
                      <a:pt x="18116" y="2320"/>
                    </a:cubicBezTo>
                    <a:lnTo>
                      <a:pt x="18116" y="2344"/>
                    </a:lnTo>
                    <a:cubicBezTo>
                      <a:pt x="18169" y="2344"/>
                      <a:pt x="18147" y="2331"/>
                      <a:pt x="18206" y="2344"/>
                    </a:cubicBezTo>
                    <a:cubicBezTo>
                      <a:pt x="18255" y="2354"/>
                      <a:pt x="18226" y="2339"/>
                      <a:pt x="18264" y="2332"/>
                    </a:cubicBezTo>
                    <a:cubicBezTo>
                      <a:pt x="18287" y="2328"/>
                      <a:pt x="18268" y="2335"/>
                      <a:pt x="18303" y="2336"/>
                    </a:cubicBezTo>
                    <a:cubicBezTo>
                      <a:pt x="18359" y="2337"/>
                      <a:pt x="18316" y="2321"/>
                      <a:pt x="18375" y="2320"/>
                    </a:cubicBezTo>
                    <a:lnTo>
                      <a:pt x="18375" y="2352"/>
                    </a:lnTo>
                    <a:cubicBezTo>
                      <a:pt x="18400" y="2346"/>
                      <a:pt x="18399" y="2342"/>
                      <a:pt x="18424" y="2336"/>
                    </a:cubicBezTo>
                    <a:cubicBezTo>
                      <a:pt x="18414" y="2375"/>
                      <a:pt x="18418" y="2348"/>
                      <a:pt x="18424" y="2360"/>
                    </a:cubicBezTo>
                    <a:lnTo>
                      <a:pt x="18456" y="2369"/>
                    </a:lnTo>
                    <a:cubicBezTo>
                      <a:pt x="18480" y="2351"/>
                      <a:pt x="18466" y="2363"/>
                      <a:pt x="18480" y="2336"/>
                    </a:cubicBezTo>
                    <a:lnTo>
                      <a:pt x="18513" y="2352"/>
                    </a:lnTo>
                    <a:cubicBezTo>
                      <a:pt x="18515" y="2330"/>
                      <a:pt x="18517" y="2330"/>
                      <a:pt x="18521" y="2312"/>
                    </a:cubicBezTo>
                    <a:cubicBezTo>
                      <a:pt x="18500" y="2306"/>
                      <a:pt x="18512" y="2315"/>
                      <a:pt x="18505" y="2295"/>
                    </a:cubicBezTo>
                    <a:cubicBezTo>
                      <a:pt x="18470" y="2305"/>
                      <a:pt x="18494" y="2309"/>
                      <a:pt x="18465" y="2307"/>
                    </a:cubicBezTo>
                    <a:cubicBezTo>
                      <a:pt x="18434" y="2306"/>
                      <a:pt x="18452" y="2276"/>
                      <a:pt x="18440" y="2312"/>
                    </a:cubicBezTo>
                    <a:lnTo>
                      <a:pt x="18408" y="2295"/>
                    </a:lnTo>
                    <a:close/>
                    <a:moveTo>
                      <a:pt x="20125" y="4556"/>
                    </a:moveTo>
                    <a:lnTo>
                      <a:pt x="20133" y="4556"/>
                    </a:lnTo>
                    <a:lnTo>
                      <a:pt x="20127" y="4546"/>
                    </a:lnTo>
                    <a:lnTo>
                      <a:pt x="20125" y="4556"/>
                    </a:lnTo>
                    <a:cubicBezTo>
                      <a:pt x="20095" y="4542"/>
                      <a:pt x="20110" y="4541"/>
                      <a:pt x="20093" y="4564"/>
                    </a:cubicBezTo>
                    <a:cubicBezTo>
                      <a:pt x="20097" y="4564"/>
                      <a:pt x="20106" y="4564"/>
                      <a:pt x="20108" y="4563"/>
                    </a:cubicBezTo>
                    <a:cubicBezTo>
                      <a:pt x="20123" y="4559"/>
                      <a:pt x="20117" y="4561"/>
                      <a:pt x="20125" y="4556"/>
                    </a:cubicBezTo>
                    <a:close/>
                    <a:moveTo>
                      <a:pt x="20441" y="2603"/>
                    </a:moveTo>
                    <a:lnTo>
                      <a:pt x="20449" y="2603"/>
                    </a:lnTo>
                    <a:lnTo>
                      <a:pt x="20442" y="2594"/>
                    </a:lnTo>
                    <a:lnTo>
                      <a:pt x="20441" y="2603"/>
                    </a:lnTo>
                    <a:lnTo>
                      <a:pt x="20433" y="2603"/>
                    </a:lnTo>
                    <a:lnTo>
                      <a:pt x="20440" y="2613"/>
                    </a:lnTo>
                    <a:lnTo>
                      <a:pt x="20441" y="2603"/>
                    </a:lnTo>
                    <a:close/>
                    <a:moveTo>
                      <a:pt x="16844" y="1777"/>
                    </a:moveTo>
                    <a:lnTo>
                      <a:pt x="16852" y="1777"/>
                    </a:lnTo>
                    <a:lnTo>
                      <a:pt x="16845" y="1767"/>
                    </a:lnTo>
                    <a:lnTo>
                      <a:pt x="16844" y="1777"/>
                    </a:lnTo>
                    <a:lnTo>
                      <a:pt x="16836" y="1777"/>
                    </a:lnTo>
                    <a:lnTo>
                      <a:pt x="16843" y="1786"/>
                    </a:lnTo>
                    <a:lnTo>
                      <a:pt x="16844" y="1777"/>
                    </a:lnTo>
                    <a:close/>
                    <a:moveTo>
                      <a:pt x="17395" y="4540"/>
                    </a:moveTo>
                    <a:lnTo>
                      <a:pt x="17387" y="4540"/>
                    </a:lnTo>
                    <a:lnTo>
                      <a:pt x="17393" y="4549"/>
                    </a:lnTo>
                    <a:lnTo>
                      <a:pt x="17395" y="4540"/>
                    </a:lnTo>
                    <a:cubicBezTo>
                      <a:pt x="17419" y="4531"/>
                      <a:pt x="17407" y="4557"/>
                      <a:pt x="17411" y="4515"/>
                    </a:cubicBezTo>
                    <a:lnTo>
                      <a:pt x="17395" y="4515"/>
                    </a:lnTo>
                    <a:lnTo>
                      <a:pt x="17395" y="4540"/>
                    </a:lnTo>
                    <a:close/>
                    <a:moveTo>
                      <a:pt x="17808" y="3284"/>
                    </a:moveTo>
                    <a:lnTo>
                      <a:pt x="17808" y="3276"/>
                    </a:lnTo>
                    <a:lnTo>
                      <a:pt x="17799" y="3282"/>
                    </a:lnTo>
                    <a:lnTo>
                      <a:pt x="17808" y="3284"/>
                    </a:lnTo>
                    <a:cubicBezTo>
                      <a:pt x="17780" y="3318"/>
                      <a:pt x="17803" y="3258"/>
                      <a:pt x="17703" y="3280"/>
                    </a:cubicBezTo>
                    <a:cubicBezTo>
                      <a:pt x="17675" y="3286"/>
                      <a:pt x="17661" y="3273"/>
                      <a:pt x="17638" y="3268"/>
                    </a:cubicBezTo>
                    <a:cubicBezTo>
                      <a:pt x="17612" y="3285"/>
                      <a:pt x="17632" y="3281"/>
                      <a:pt x="17597" y="3284"/>
                    </a:cubicBezTo>
                    <a:lnTo>
                      <a:pt x="17597" y="3308"/>
                    </a:lnTo>
                    <a:lnTo>
                      <a:pt x="17775" y="3301"/>
                    </a:lnTo>
                    <a:cubicBezTo>
                      <a:pt x="17801" y="3305"/>
                      <a:pt x="17804" y="3325"/>
                      <a:pt x="17843" y="3302"/>
                    </a:cubicBezTo>
                    <a:cubicBezTo>
                      <a:pt x="17881" y="3279"/>
                      <a:pt x="17858" y="3288"/>
                      <a:pt x="17857" y="3284"/>
                    </a:cubicBezTo>
                    <a:lnTo>
                      <a:pt x="17808" y="3284"/>
                    </a:lnTo>
                    <a:close/>
                    <a:moveTo>
                      <a:pt x="17946" y="2644"/>
                    </a:moveTo>
                    <a:lnTo>
                      <a:pt x="17938" y="2644"/>
                    </a:lnTo>
                    <a:lnTo>
                      <a:pt x="17944" y="2653"/>
                    </a:lnTo>
                    <a:lnTo>
                      <a:pt x="17946" y="2644"/>
                    </a:lnTo>
                    <a:cubicBezTo>
                      <a:pt x="17966" y="2615"/>
                      <a:pt x="17952" y="2622"/>
                      <a:pt x="17962" y="2579"/>
                    </a:cubicBezTo>
                    <a:cubicBezTo>
                      <a:pt x="17926" y="2582"/>
                      <a:pt x="17930" y="2594"/>
                      <a:pt x="17907" y="2593"/>
                    </a:cubicBezTo>
                    <a:cubicBezTo>
                      <a:pt x="17882" y="2592"/>
                      <a:pt x="17886" y="2577"/>
                      <a:pt x="17849" y="2595"/>
                    </a:cubicBezTo>
                    <a:cubicBezTo>
                      <a:pt x="17870" y="2624"/>
                      <a:pt x="17871" y="2611"/>
                      <a:pt x="17905" y="2603"/>
                    </a:cubicBezTo>
                    <a:cubicBezTo>
                      <a:pt x="17913" y="2623"/>
                      <a:pt x="17911" y="2610"/>
                      <a:pt x="17905" y="2636"/>
                    </a:cubicBezTo>
                    <a:cubicBezTo>
                      <a:pt x="17937" y="2635"/>
                      <a:pt x="17924" y="2638"/>
                      <a:pt x="17946" y="2628"/>
                    </a:cubicBezTo>
                    <a:lnTo>
                      <a:pt x="17946" y="2644"/>
                    </a:lnTo>
                    <a:close/>
                    <a:moveTo>
                      <a:pt x="20158" y="2644"/>
                    </a:moveTo>
                    <a:lnTo>
                      <a:pt x="20158" y="2652"/>
                    </a:lnTo>
                    <a:lnTo>
                      <a:pt x="20167" y="2645"/>
                    </a:lnTo>
                    <a:lnTo>
                      <a:pt x="20158" y="2644"/>
                    </a:lnTo>
                    <a:lnTo>
                      <a:pt x="20158" y="2636"/>
                    </a:lnTo>
                    <a:lnTo>
                      <a:pt x="20148" y="2642"/>
                    </a:lnTo>
                    <a:lnTo>
                      <a:pt x="20158" y="2644"/>
                    </a:lnTo>
                    <a:close/>
                    <a:moveTo>
                      <a:pt x="16901" y="2352"/>
                    </a:moveTo>
                    <a:lnTo>
                      <a:pt x="16909" y="2352"/>
                    </a:lnTo>
                    <a:lnTo>
                      <a:pt x="16902" y="2343"/>
                    </a:lnTo>
                    <a:lnTo>
                      <a:pt x="16901" y="2352"/>
                    </a:lnTo>
                    <a:cubicBezTo>
                      <a:pt x="16868" y="2336"/>
                      <a:pt x="16743" y="2344"/>
                      <a:pt x="16706" y="2344"/>
                    </a:cubicBezTo>
                    <a:cubicBezTo>
                      <a:pt x="16726" y="2361"/>
                      <a:pt x="16725" y="2357"/>
                      <a:pt x="16730" y="2376"/>
                    </a:cubicBezTo>
                    <a:lnTo>
                      <a:pt x="16855" y="2371"/>
                    </a:lnTo>
                    <a:cubicBezTo>
                      <a:pt x="16869" y="2366"/>
                      <a:pt x="16854" y="2350"/>
                      <a:pt x="16892" y="2368"/>
                    </a:cubicBezTo>
                    <a:lnTo>
                      <a:pt x="16901" y="2352"/>
                    </a:lnTo>
                    <a:close/>
                    <a:moveTo>
                      <a:pt x="23212" y="4523"/>
                    </a:moveTo>
                    <a:lnTo>
                      <a:pt x="23204" y="4523"/>
                    </a:lnTo>
                    <a:lnTo>
                      <a:pt x="23211" y="4533"/>
                    </a:lnTo>
                    <a:lnTo>
                      <a:pt x="23212" y="4523"/>
                    </a:lnTo>
                    <a:lnTo>
                      <a:pt x="23220" y="4523"/>
                    </a:lnTo>
                    <a:lnTo>
                      <a:pt x="23213" y="4514"/>
                    </a:lnTo>
                    <a:lnTo>
                      <a:pt x="23212" y="4523"/>
                    </a:lnTo>
                    <a:close/>
                    <a:moveTo>
                      <a:pt x="20239" y="4191"/>
                    </a:moveTo>
                    <a:lnTo>
                      <a:pt x="20239" y="4199"/>
                    </a:lnTo>
                    <a:lnTo>
                      <a:pt x="20248" y="4193"/>
                    </a:lnTo>
                    <a:lnTo>
                      <a:pt x="20239" y="4191"/>
                    </a:lnTo>
                    <a:lnTo>
                      <a:pt x="20239" y="4183"/>
                    </a:lnTo>
                    <a:lnTo>
                      <a:pt x="20229" y="4190"/>
                    </a:lnTo>
                    <a:lnTo>
                      <a:pt x="20239" y="4191"/>
                    </a:lnTo>
                    <a:close/>
                    <a:moveTo>
                      <a:pt x="17946" y="5293"/>
                    </a:moveTo>
                    <a:lnTo>
                      <a:pt x="17954" y="5293"/>
                    </a:lnTo>
                    <a:lnTo>
                      <a:pt x="17947" y="5284"/>
                    </a:lnTo>
                    <a:lnTo>
                      <a:pt x="17946" y="5293"/>
                    </a:lnTo>
                    <a:cubicBezTo>
                      <a:pt x="17926" y="5298"/>
                      <a:pt x="17935" y="5290"/>
                      <a:pt x="17930" y="5309"/>
                    </a:cubicBezTo>
                    <a:cubicBezTo>
                      <a:pt x="17951" y="5304"/>
                      <a:pt x="17939" y="5312"/>
                      <a:pt x="17946" y="5293"/>
                    </a:cubicBezTo>
                    <a:close/>
                    <a:moveTo>
                      <a:pt x="19906" y="2125"/>
                    </a:moveTo>
                    <a:lnTo>
                      <a:pt x="19898" y="2125"/>
                    </a:lnTo>
                    <a:lnTo>
                      <a:pt x="19905" y="2135"/>
                    </a:lnTo>
                    <a:lnTo>
                      <a:pt x="19906" y="2125"/>
                    </a:lnTo>
                    <a:cubicBezTo>
                      <a:pt x="19937" y="2140"/>
                      <a:pt x="19935" y="2143"/>
                      <a:pt x="19939" y="2109"/>
                    </a:cubicBezTo>
                    <a:cubicBezTo>
                      <a:pt x="19934" y="2111"/>
                      <a:pt x="19925" y="2115"/>
                      <a:pt x="19922" y="2116"/>
                    </a:cubicBezTo>
                    <a:cubicBezTo>
                      <a:pt x="19907" y="2124"/>
                      <a:pt x="19914" y="2120"/>
                      <a:pt x="19906" y="2125"/>
                    </a:cubicBezTo>
                    <a:close/>
                    <a:moveTo>
                      <a:pt x="20198" y="2133"/>
                    </a:moveTo>
                    <a:lnTo>
                      <a:pt x="20206" y="2133"/>
                    </a:lnTo>
                    <a:lnTo>
                      <a:pt x="20199" y="2124"/>
                    </a:lnTo>
                    <a:lnTo>
                      <a:pt x="20198" y="2133"/>
                    </a:lnTo>
                    <a:lnTo>
                      <a:pt x="20190" y="2133"/>
                    </a:lnTo>
                    <a:lnTo>
                      <a:pt x="20197" y="2143"/>
                    </a:lnTo>
                    <a:lnTo>
                      <a:pt x="20198" y="2133"/>
                    </a:lnTo>
                    <a:close/>
                    <a:moveTo>
                      <a:pt x="18424" y="1825"/>
                    </a:moveTo>
                    <a:lnTo>
                      <a:pt x="18424" y="1834"/>
                    </a:lnTo>
                    <a:lnTo>
                      <a:pt x="18433" y="1827"/>
                    </a:lnTo>
                    <a:lnTo>
                      <a:pt x="18424" y="1825"/>
                    </a:lnTo>
                    <a:cubicBezTo>
                      <a:pt x="18419" y="1806"/>
                      <a:pt x="18427" y="1814"/>
                      <a:pt x="18408" y="1809"/>
                    </a:cubicBezTo>
                    <a:cubicBezTo>
                      <a:pt x="18413" y="1830"/>
                      <a:pt x="18405" y="1818"/>
                      <a:pt x="18424" y="1825"/>
                    </a:cubicBezTo>
                    <a:close/>
                    <a:moveTo>
                      <a:pt x="20312" y="3713"/>
                    </a:moveTo>
                    <a:lnTo>
                      <a:pt x="20312" y="3705"/>
                    </a:lnTo>
                    <a:lnTo>
                      <a:pt x="20302" y="3712"/>
                    </a:lnTo>
                    <a:lnTo>
                      <a:pt x="20312" y="3713"/>
                    </a:lnTo>
                    <a:cubicBezTo>
                      <a:pt x="20322" y="3721"/>
                      <a:pt x="20294" y="3721"/>
                      <a:pt x="20336" y="3721"/>
                    </a:cubicBezTo>
                    <a:lnTo>
                      <a:pt x="20336" y="3713"/>
                    </a:lnTo>
                    <a:lnTo>
                      <a:pt x="20312" y="3713"/>
                    </a:lnTo>
                    <a:close/>
                    <a:moveTo>
                      <a:pt x="19145" y="3705"/>
                    </a:moveTo>
                    <a:lnTo>
                      <a:pt x="19137" y="3705"/>
                    </a:lnTo>
                    <a:lnTo>
                      <a:pt x="19143" y="3715"/>
                    </a:lnTo>
                    <a:lnTo>
                      <a:pt x="19145" y="3705"/>
                    </a:lnTo>
                    <a:cubicBezTo>
                      <a:pt x="19181" y="3723"/>
                      <a:pt x="19171" y="3716"/>
                      <a:pt x="19185" y="3689"/>
                    </a:cubicBezTo>
                    <a:cubicBezTo>
                      <a:pt x="19172" y="3690"/>
                      <a:pt x="19177" y="3687"/>
                      <a:pt x="19164" y="3692"/>
                    </a:cubicBezTo>
                    <a:cubicBezTo>
                      <a:pt x="19138" y="3702"/>
                      <a:pt x="19153" y="3698"/>
                      <a:pt x="19145" y="3705"/>
                    </a:cubicBezTo>
                    <a:close/>
                    <a:moveTo>
                      <a:pt x="17832" y="2733"/>
                    </a:moveTo>
                    <a:lnTo>
                      <a:pt x="17840" y="2733"/>
                    </a:lnTo>
                    <a:lnTo>
                      <a:pt x="17834" y="2723"/>
                    </a:lnTo>
                    <a:lnTo>
                      <a:pt x="17832" y="2733"/>
                    </a:lnTo>
                    <a:lnTo>
                      <a:pt x="17814" y="2747"/>
                    </a:lnTo>
                    <a:cubicBezTo>
                      <a:pt x="17837" y="2744"/>
                      <a:pt x="17825" y="2752"/>
                      <a:pt x="17832" y="2733"/>
                    </a:cubicBezTo>
                    <a:close/>
                    <a:moveTo>
                      <a:pt x="18910" y="3154"/>
                    </a:moveTo>
                    <a:lnTo>
                      <a:pt x="18910" y="3146"/>
                    </a:lnTo>
                    <a:lnTo>
                      <a:pt x="18900" y="3153"/>
                    </a:lnTo>
                    <a:lnTo>
                      <a:pt x="18910" y="3154"/>
                    </a:lnTo>
                    <a:cubicBezTo>
                      <a:pt x="18903" y="3166"/>
                      <a:pt x="18906" y="3163"/>
                      <a:pt x="18902" y="3179"/>
                    </a:cubicBezTo>
                    <a:cubicBezTo>
                      <a:pt x="18919" y="3172"/>
                      <a:pt x="18912" y="3188"/>
                      <a:pt x="18915" y="3169"/>
                    </a:cubicBezTo>
                    <a:cubicBezTo>
                      <a:pt x="18921" y="3138"/>
                      <a:pt x="18918" y="3167"/>
                      <a:pt x="18910" y="3154"/>
                    </a:cubicBezTo>
                    <a:close/>
                    <a:moveTo>
                      <a:pt x="227" y="3146"/>
                    </a:moveTo>
                    <a:lnTo>
                      <a:pt x="235" y="3146"/>
                    </a:lnTo>
                    <a:lnTo>
                      <a:pt x="228" y="3137"/>
                    </a:lnTo>
                    <a:lnTo>
                      <a:pt x="227" y="3146"/>
                    </a:lnTo>
                    <a:cubicBezTo>
                      <a:pt x="204" y="3152"/>
                      <a:pt x="215" y="3145"/>
                      <a:pt x="203" y="3162"/>
                    </a:cubicBezTo>
                    <a:cubicBezTo>
                      <a:pt x="226" y="3157"/>
                      <a:pt x="214" y="3163"/>
                      <a:pt x="227" y="3146"/>
                    </a:cubicBezTo>
                    <a:close/>
                    <a:moveTo>
                      <a:pt x="19380" y="3106"/>
                    </a:moveTo>
                    <a:lnTo>
                      <a:pt x="19380" y="3114"/>
                    </a:lnTo>
                    <a:lnTo>
                      <a:pt x="19389" y="3107"/>
                    </a:lnTo>
                    <a:lnTo>
                      <a:pt x="19380" y="3106"/>
                    </a:lnTo>
                    <a:lnTo>
                      <a:pt x="19380" y="3097"/>
                    </a:lnTo>
                    <a:lnTo>
                      <a:pt x="19370" y="3104"/>
                    </a:lnTo>
                    <a:lnTo>
                      <a:pt x="19380" y="3106"/>
                    </a:lnTo>
                    <a:close/>
                    <a:moveTo>
                      <a:pt x="20514" y="2968"/>
                    </a:moveTo>
                    <a:lnTo>
                      <a:pt x="20522" y="2968"/>
                    </a:lnTo>
                    <a:lnTo>
                      <a:pt x="20515" y="2958"/>
                    </a:lnTo>
                    <a:lnTo>
                      <a:pt x="20514" y="2968"/>
                    </a:lnTo>
                    <a:lnTo>
                      <a:pt x="20506" y="2968"/>
                    </a:lnTo>
                    <a:lnTo>
                      <a:pt x="20513" y="2977"/>
                    </a:lnTo>
                    <a:lnTo>
                      <a:pt x="20514" y="2968"/>
                    </a:lnTo>
                    <a:close/>
                    <a:moveTo>
                      <a:pt x="20595" y="2992"/>
                    </a:moveTo>
                    <a:lnTo>
                      <a:pt x="20587" y="2992"/>
                    </a:lnTo>
                    <a:lnTo>
                      <a:pt x="20594" y="3002"/>
                    </a:lnTo>
                    <a:lnTo>
                      <a:pt x="20595" y="2992"/>
                    </a:lnTo>
                    <a:lnTo>
                      <a:pt x="20613" y="2978"/>
                    </a:lnTo>
                    <a:cubicBezTo>
                      <a:pt x="20590" y="2982"/>
                      <a:pt x="20602" y="2973"/>
                      <a:pt x="20595" y="2992"/>
                    </a:cubicBezTo>
                    <a:close/>
                    <a:moveTo>
                      <a:pt x="16390" y="4937"/>
                    </a:moveTo>
                    <a:lnTo>
                      <a:pt x="16390" y="4945"/>
                    </a:lnTo>
                    <a:lnTo>
                      <a:pt x="16400" y="4938"/>
                    </a:lnTo>
                    <a:lnTo>
                      <a:pt x="16390" y="4937"/>
                    </a:lnTo>
                    <a:lnTo>
                      <a:pt x="16390" y="4912"/>
                    </a:lnTo>
                    <a:cubicBezTo>
                      <a:pt x="16360" y="4906"/>
                      <a:pt x="16371" y="4911"/>
                      <a:pt x="16342" y="4904"/>
                    </a:cubicBezTo>
                    <a:lnTo>
                      <a:pt x="16342" y="4921"/>
                    </a:lnTo>
                    <a:cubicBezTo>
                      <a:pt x="16383" y="4924"/>
                      <a:pt x="16353" y="4927"/>
                      <a:pt x="16390" y="4937"/>
                    </a:cubicBezTo>
                    <a:close/>
                    <a:moveTo>
                      <a:pt x="21105" y="3016"/>
                    </a:moveTo>
                    <a:lnTo>
                      <a:pt x="21097" y="3016"/>
                    </a:lnTo>
                    <a:lnTo>
                      <a:pt x="21104" y="3026"/>
                    </a:lnTo>
                    <a:lnTo>
                      <a:pt x="21105" y="3016"/>
                    </a:lnTo>
                    <a:cubicBezTo>
                      <a:pt x="21137" y="3032"/>
                      <a:pt x="21137" y="3026"/>
                      <a:pt x="21154" y="3000"/>
                    </a:cubicBezTo>
                    <a:cubicBezTo>
                      <a:pt x="21122" y="2985"/>
                      <a:pt x="21123" y="2991"/>
                      <a:pt x="21105" y="3016"/>
                    </a:cubicBezTo>
                    <a:close/>
                    <a:moveTo>
                      <a:pt x="284" y="4102"/>
                    </a:moveTo>
                    <a:lnTo>
                      <a:pt x="284" y="4094"/>
                    </a:lnTo>
                    <a:lnTo>
                      <a:pt x="274" y="4101"/>
                    </a:lnTo>
                    <a:lnTo>
                      <a:pt x="284" y="4102"/>
                    </a:lnTo>
                    <a:lnTo>
                      <a:pt x="284" y="4126"/>
                    </a:lnTo>
                    <a:cubicBezTo>
                      <a:pt x="324" y="4137"/>
                      <a:pt x="293" y="4143"/>
                      <a:pt x="356" y="4143"/>
                    </a:cubicBezTo>
                    <a:cubicBezTo>
                      <a:pt x="348" y="4111"/>
                      <a:pt x="324" y="4083"/>
                      <a:pt x="284" y="4102"/>
                    </a:cubicBezTo>
                    <a:close/>
                    <a:moveTo>
                      <a:pt x="389" y="4232"/>
                    </a:moveTo>
                    <a:lnTo>
                      <a:pt x="389" y="4224"/>
                    </a:lnTo>
                    <a:lnTo>
                      <a:pt x="379" y="4230"/>
                    </a:lnTo>
                    <a:lnTo>
                      <a:pt x="389" y="4232"/>
                    </a:lnTo>
                    <a:cubicBezTo>
                      <a:pt x="406" y="4243"/>
                      <a:pt x="369" y="4236"/>
                      <a:pt x="413" y="4240"/>
                    </a:cubicBezTo>
                    <a:cubicBezTo>
                      <a:pt x="420" y="4241"/>
                      <a:pt x="438" y="4240"/>
                      <a:pt x="446" y="4240"/>
                    </a:cubicBezTo>
                    <a:cubicBezTo>
                      <a:pt x="428" y="4216"/>
                      <a:pt x="417" y="4218"/>
                      <a:pt x="389" y="4232"/>
                    </a:cubicBezTo>
                    <a:close/>
                    <a:moveTo>
                      <a:pt x="15888" y="5301"/>
                    </a:moveTo>
                    <a:lnTo>
                      <a:pt x="15888" y="5309"/>
                    </a:lnTo>
                    <a:lnTo>
                      <a:pt x="15897" y="5303"/>
                    </a:lnTo>
                    <a:lnTo>
                      <a:pt x="15888" y="5301"/>
                    </a:lnTo>
                    <a:cubicBezTo>
                      <a:pt x="15883" y="5282"/>
                      <a:pt x="15891" y="5290"/>
                      <a:pt x="15872" y="5285"/>
                    </a:cubicBezTo>
                    <a:cubicBezTo>
                      <a:pt x="15877" y="5306"/>
                      <a:pt x="15869" y="5294"/>
                      <a:pt x="15888" y="5301"/>
                    </a:cubicBezTo>
                    <a:close/>
                    <a:moveTo>
                      <a:pt x="19234" y="3665"/>
                    </a:moveTo>
                    <a:lnTo>
                      <a:pt x="19234" y="3657"/>
                    </a:lnTo>
                    <a:lnTo>
                      <a:pt x="19224" y="3663"/>
                    </a:lnTo>
                    <a:lnTo>
                      <a:pt x="19234" y="3665"/>
                    </a:lnTo>
                    <a:cubicBezTo>
                      <a:pt x="19241" y="3676"/>
                      <a:pt x="19238" y="3673"/>
                      <a:pt x="19242" y="3689"/>
                    </a:cubicBezTo>
                    <a:cubicBezTo>
                      <a:pt x="19274" y="3674"/>
                      <a:pt x="19263" y="3691"/>
                      <a:pt x="19283" y="3665"/>
                    </a:cubicBezTo>
                    <a:cubicBezTo>
                      <a:pt x="19251" y="3657"/>
                      <a:pt x="19266" y="3657"/>
                      <a:pt x="19234" y="3665"/>
                    </a:cubicBezTo>
                    <a:close/>
                    <a:moveTo>
                      <a:pt x="22799" y="3470"/>
                    </a:moveTo>
                    <a:lnTo>
                      <a:pt x="22799" y="3478"/>
                    </a:lnTo>
                    <a:lnTo>
                      <a:pt x="22808" y="3472"/>
                    </a:lnTo>
                    <a:lnTo>
                      <a:pt x="22799" y="3470"/>
                    </a:lnTo>
                    <a:lnTo>
                      <a:pt x="22808" y="3454"/>
                    </a:lnTo>
                    <a:cubicBezTo>
                      <a:pt x="22796" y="3458"/>
                      <a:pt x="22800" y="3449"/>
                      <a:pt x="22797" y="3459"/>
                    </a:cubicBezTo>
                    <a:cubicBezTo>
                      <a:pt x="22791" y="3474"/>
                      <a:pt x="22793" y="3459"/>
                      <a:pt x="22799" y="3470"/>
                    </a:cubicBezTo>
                    <a:close/>
                    <a:moveTo>
                      <a:pt x="21494" y="3016"/>
                    </a:moveTo>
                    <a:lnTo>
                      <a:pt x="21502" y="3016"/>
                    </a:lnTo>
                    <a:lnTo>
                      <a:pt x="21496" y="3007"/>
                    </a:lnTo>
                    <a:lnTo>
                      <a:pt x="21494" y="3016"/>
                    </a:lnTo>
                    <a:close/>
                    <a:moveTo>
                      <a:pt x="16593" y="2595"/>
                    </a:moveTo>
                    <a:lnTo>
                      <a:pt x="16601" y="2595"/>
                    </a:lnTo>
                    <a:lnTo>
                      <a:pt x="16594" y="2586"/>
                    </a:lnTo>
                    <a:lnTo>
                      <a:pt x="16593" y="2595"/>
                    </a:lnTo>
                    <a:cubicBezTo>
                      <a:pt x="16567" y="2593"/>
                      <a:pt x="16574" y="2591"/>
                      <a:pt x="16555" y="2591"/>
                    </a:cubicBezTo>
                    <a:cubicBezTo>
                      <a:pt x="16532" y="2590"/>
                      <a:pt x="16546" y="2593"/>
                      <a:pt x="16520" y="2587"/>
                    </a:cubicBezTo>
                    <a:lnTo>
                      <a:pt x="16520" y="2611"/>
                    </a:lnTo>
                    <a:lnTo>
                      <a:pt x="16585" y="2611"/>
                    </a:lnTo>
                    <a:lnTo>
                      <a:pt x="16593" y="2595"/>
                    </a:lnTo>
                    <a:close/>
                    <a:moveTo>
                      <a:pt x="15418" y="2595"/>
                    </a:moveTo>
                    <a:lnTo>
                      <a:pt x="15418" y="2603"/>
                    </a:lnTo>
                    <a:lnTo>
                      <a:pt x="15427" y="2597"/>
                    </a:lnTo>
                    <a:lnTo>
                      <a:pt x="15418" y="2595"/>
                    </a:lnTo>
                    <a:lnTo>
                      <a:pt x="15409" y="2563"/>
                    </a:lnTo>
                    <a:lnTo>
                      <a:pt x="15394" y="2563"/>
                    </a:lnTo>
                    <a:cubicBezTo>
                      <a:pt x="15388" y="2584"/>
                      <a:pt x="15394" y="2569"/>
                      <a:pt x="15386" y="2587"/>
                    </a:cubicBezTo>
                    <a:cubicBezTo>
                      <a:pt x="15411" y="2589"/>
                      <a:pt x="15401" y="2587"/>
                      <a:pt x="15418" y="2595"/>
                    </a:cubicBezTo>
                    <a:close/>
                    <a:moveTo>
                      <a:pt x="21600" y="4596"/>
                    </a:moveTo>
                    <a:lnTo>
                      <a:pt x="21608" y="4596"/>
                    </a:lnTo>
                    <a:lnTo>
                      <a:pt x="21601" y="4587"/>
                    </a:lnTo>
                    <a:lnTo>
                      <a:pt x="21600" y="4596"/>
                    </a:lnTo>
                    <a:cubicBezTo>
                      <a:pt x="21582" y="4585"/>
                      <a:pt x="21513" y="4536"/>
                      <a:pt x="21478" y="4588"/>
                    </a:cubicBezTo>
                    <a:cubicBezTo>
                      <a:pt x="21528" y="4588"/>
                      <a:pt x="21513" y="4586"/>
                      <a:pt x="21543" y="4604"/>
                    </a:cubicBezTo>
                    <a:cubicBezTo>
                      <a:pt x="21564" y="4617"/>
                      <a:pt x="21581" y="4623"/>
                      <a:pt x="21608" y="4629"/>
                    </a:cubicBezTo>
                    <a:cubicBezTo>
                      <a:pt x="21600" y="4614"/>
                      <a:pt x="21602" y="4619"/>
                      <a:pt x="21600" y="4596"/>
                    </a:cubicBezTo>
                    <a:close/>
                    <a:moveTo>
                      <a:pt x="20692" y="4005"/>
                    </a:moveTo>
                    <a:lnTo>
                      <a:pt x="20684" y="4005"/>
                    </a:lnTo>
                    <a:lnTo>
                      <a:pt x="20691" y="4014"/>
                    </a:lnTo>
                    <a:lnTo>
                      <a:pt x="20692" y="4005"/>
                    </a:lnTo>
                    <a:lnTo>
                      <a:pt x="20743" y="3958"/>
                    </a:lnTo>
                    <a:lnTo>
                      <a:pt x="20779" y="3966"/>
                    </a:lnTo>
                    <a:cubicBezTo>
                      <a:pt x="20836" y="3964"/>
                      <a:pt x="20749" y="3956"/>
                      <a:pt x="20795" y="3965"/>
                    </a:cubicBezTo>
                    <a:lnTo>
                      <a:pt x="20814" y="3973"/>
                    </a:lnTo>
                    <a:cubicBezTo>
                      <a:pt x="20823" y="3932"/>
                      <a:pt x="20834" y="3874"/>
                      <a:pt x="20887" y="3875"/>
                    </a:cubicBezTo>
                    <a:cubicBezTo>
                      <a:pt x="20923" y="3875"/>
                      <a:pt x="20923" y="3889"/>
                      <a:pt x="20927" y="3900"/>
                    </a:cubicBezTo>
                    <a:lnTo>
                      <a:pt x="20968" y="3900"/>
                    </a:lnTo>
                    <a:cubicBezTo>
                      <a:pt x="20970" y="3875"/>
                      <a:pt x="20968" y="3884"/>
                      <a:pt x="20976" y="3867"/>
                    </a:cubicBezTo>
                    <a:lnTo>
                      <a:pt x="21035" y="3891"/>
                    </a:lnTo>
                    <a:cubicBezTo>
                      <a:pt x="21036" y="3892"/>
                      <a:pt x="21038" y="3893"/>
                      <a:pt x="21039" y="3894"/>
                    </a:cubicBezTo>
                    <a:cubicBezTo>
                      <a:pt x="21101" y="3932"/>
                      <a:pt x="21007" y="3888"/>
                      <a:pt x="21057" y="3908"/>
                    </a:cubicBezTo>
                    <a:cubicBezTo>
                      <a:pt x="21060" y="3876"/>
                      <a:pt x="21065" y="3870"/>
                      <a:pt x="21065" y="3827"/>
                    </a:cubicBezTo>
                    <a:cubicBezTo>
                      <a:pt x="20988" y="3827"/>
                      <a:pt x="21025" y="3888"/>
                      <a:pt x="20850" y="3840"/>
                    </a:cubicBezTo>
                    <a:lnTo>
                      <a:pt x="20822" y="3827"/>
                    </a:lnTo>
                    <a:lnTo>
                      <a:pt x="20846" y="3827"/>
                    </a:lnTo>
                    <a:lnTo>
                      <a:pt x="20846" y="3819"/>
                    </a:lnTo>
                    <a:cubicBezTo>
                      <a:pt x="20803" y="3819"/>
                      <a:pt x="20834" y="3819"/>
                      <a:pt x="20822" y="3827"/>
                    </a:cubicBezTo>
                    <a:lnTo>
                      <a:pt x="20767" y="3845"/>
                    </a:lnTo>
                    <a:cubicBezTo>
                      <a:pt x="20755" y="3844"/>
                      <a:pt x="20779" y="3859"/>
                      <a:pt x="20758" y="3844"/>
                    </a:cubicBezTo>
                    <a:cubicBezTo>
                      <a:pt x="20740" y="3830"/>
                      <a:pt x="20759" y="3856"/>
                      <a:pt x="20754" y="3835"/>
                    </a:cubicBezTo>
                    <a:cubicBezTo>
                      <a:pt x="20748" y="3815"/>
                      <a:pt x="20766" y="3839"/>
                      <a:pt x="20749" y="3802"/>
                    </a:cubicBezTo>
                    <a:cubicBezTo>
                      <a:pt x="20726" y="3819"/>
                      <a:pt x="20743" y="3809"/>
                      <a:pt x="20727" y="3830"/>
                    </a:cubicBezTo>
                    <a:lnTo>
                      <a:pt x="20720" y="3839"/>
                    </a:lnTo>
                    <a:cubicBezTo>
                      <a:pt x="20702" y="3858"/>
                      <a:pt x="20695" y="3850"/>
                      <a:pt x="20692" y="3851"/>
                    </a:cubicBezTo>
                    <a:cubicBezTo>
                      <a:pt x="20698" y="3875"/>
                      <a:pt x="20716" y="3966"/>
                      <a:pt x="20674" y="3959"/>
                    </a:cubicBezTo>
                    <a:cubicBezTo>
                      <a:pt x="20661" y="3956"/>
                      <a:pt x="20663" y="3948"/>
                      <a:pt x="20619" y="3948"/>
                    </a:cubicBezTo>
                    <a:cubicBezTo>
                      <a:pt x="20626" y="3957"/>
                      <a:pt x="20622" y="3952"/>
                      <a:pt x="20632" y="3960"/>
                    </a:cubicBezTo>
                    <a:cubicBezTo>
                      <a:pt x="20670" y="3987"/>
                      <a:pt x="20665" y="3987"/>
                      <a:pt x="20692" y="3989"/>
                    </a:cubicBezTo>
                    <a:lnTo>
                      <a:pt x="20692" y="4005"/>
                    </a:lnTo>
                    <a:close/>
                    <a:moveTo>
                      <a:pt x="15823" y="2352"/>
                    </a:moveTo>
                    <a:lnTo>
                      <a:pt x="15815" y="2352"/>
                    </a:lnTo>
                    <a:lnTo>
                      <a:pt x="15822" y="2362"/>
                    </a:lnTo>
                    <a:lnTo>
                      <a:pt x="15823" y="2352"/>
                    </a:lnTo>
                    <a:cubicBezTo>
                      <a:pt x="15848" y="2334"/>
                      <a:pt x="15836" y="2357"/>
                      <a:pt x="15839" y="2320"/>
                    </a:cubicBezTo>
                    <a:cubicBezTo>
                      <a:pt x="15814" y="2338"/>
                      <a:pt x="15826" y="2314"/>
                      <a:pt x="15823" y="2352"/>
                    </a:cubicBezTo>
                    <a:close/>
                    <a:moveTo>
                      <a:pt x="20295" y="5269"/>
                    </a:moveTo>
                    <a:lnTo>
                      <a:pt x="20303" y="5269"/>
                    </a:lnTo>
                    <a:lnTo>
                      <a:pt x="20297" y="5259"/>
                    </a:lnTo>
                    <a:lnTo>
                      <a:pt x="20295" y="5269"/>
                    </a:lnTo>
                    <a:lnTo>
                      <a:pt x="20271" y="5269"/>
                    </a:lnTo>
                    <a:lnTo>
                      <a:pt x="20271" y="5301"/>
                    </a:lnTo>
                    <a:cubicBezTo>
                      <a:pt x="20295" y="5284"/>
                      <a:pt x="20281" y="5296"/>
                      <a:pt x="20295" y="5269"/>
                    </a:cubicBezTo>
                    <a:close/>
                    <a:moveTo>
                      <a:pt x="20433" y="5220"/>
                    </a:moveTo>
                    <a:lnTo>
                      <a:pt x="20441" y="5220"/>
                    </a:lnTo>
                    <a:lnTo>
                      <a:pt x="20434" y="5211"/>
                    </a:lnTo>
                    <a:lnTo>
                      <a:pt x="20433" y="5220"/>
                    </a:lnTo>
                    <a:lnTo>
                      <a:pt x="20385" y="5230"/>
                    </a:lnTo>
                    <a:cubicBezTo>
                      <a:pt x="20400" y="5252"/>
                      <a:pt x="20395" y="5252"/>
                      <a:pt x="20433" y="5253"/>
                    </a:cubicBezTo>
                    <a:cubicBezTo>
                      <a:pt x="20470" y="5255"/>
                      <a:pt x="20479" y="5251"/>
                      <a:pt x="20506" y="5245"/>
                    </a:cubicBezTo>
                    <a:cubicBezTo>
                      <a:pt x="20493" y="5195"/>
                      <a:pt x="20479" y="5239"/>
                      <a:pt x="20457" y="5236"/>
                    </a:cubicBezTo>
                    <a:cubicBezTo>
                      <a:pt x="20456" y="5236"/>
                      <a:pt x="20453" y="5232"/>
                      <a:pt x="20452" y="5234"/>
                    </a:cubicBezTo>
                    <a:lnTo>
                      <a:pt x="20433" y="5220"/>
                    </a:lnTo>
                    <a:close/>
                    <a:moveTo>
                      <a:pt x="17192" y="1761"/>
                    </a:moveTo>
                    <a:lnTo>
                      <a:pt x="17192" y="1769"/>
                    </a:lnTo>
                    <a:lnTo>
                      <a:pt x="17202" y="1762"/>
                    </a:lnTo>
                    <a:lnTo>
                      <a:pt x="17192" y="1761"/>
                    </a:lnTo>
                    <a:cubicBezTo>
                      <a:pt x="17191" y="1760"/>
                      <a:pt x="17188" y="1756"/>
                      <a:pt x="17187" y="1758"/>
                    </a:cubicBezTo>
                    <a:cubicBezTo>
                      <a:pt x="17187" y="1758"/>
                      <a:pt x="17159" y="1754"/>
                      <a:pt x="17152" y="1728"/>
                    </a:cubicBezTo>
                    <a:cubicBezTo>
                      <a:pt x="17115" y="1755"/>
                      <a:pt x="17159" y="1753"/>
                      <a:pt x="17103" y="1753"/>
                    </a:cubicBezTo>
                    <a:lnTo>
                      <a:pt x="17103" y="1761"/>
                    </a:lnTo>
                    <a:cubicBezTo>
                      <a:pt x="17122" y="1761"/>
                      <a:pt x="17135" y="1765"/>
                      <a:pt x="17144" y="1765"/>
                    </a:cubicBezTo>
                    <a:cubicBezTo>
                      <a:pt x="17153" y="1765"/>
                      <a:pt x="17172" y="1761"/>
                      <a:pt x="17192" y="1761"/>
                    </a:cubicBezTo>
                    <a:close/>
                    <a:moveTo>
                      <a:pt x="10938" y="1688"/>
                    </a:moveTo>
                    <a:lnTo>
                      <a:pt x="10946" y="1688"/>
                    </a:lnTo>
                    <a:lnTo>
                      <a:pt x="10939" y="1678"/>
                    </a:lnTo>
                    <a:lnTo>
                      <a:pt x="10938" y="1688"/>
                    </a:lnTo>
                    <a:lnTo>
                      <a:pt x="10922" y="1679"/>
                    </a:lnTo>
                    <a:cubicBezTo>
                      <a:pt x="10925" y="1690"/>
                      <a:pt x="10916" y="1687"/>
                      <a:pt x="10926" y="1690"/>
                    </a:cubicBezTo>
                    <a:cubicBezTo>
                      <a:pt x="10942" y="1695"/>
                      <a:pt x="10927" y="1694"/>
                      <a:pt x="10938" y="1688"/>
                    </a:cubicBezTo>
                    <a:close/>
                    <a:moveTo>
                      <a:pt x="16099" y="2498"/>
                    </a:moveTo>
                    <a:lnTo>
                      <a:pt x="16107" y="2498"/>
                    </a:lnTo>
                    <a:lnTo>
                      <a:pt x="16100" y="2488"/>
                    </a:lnTo>
                    <a:lnTo>
                      <a:pt x="16099" y="2498"/>
                    </a:lnTo>
                    <a:cubicBezTo>
                      <a:pt x="16051" y="2475"/>
                      <a:pt x="16047" y="2513"/>
                      <a:pt x="16082" y="2538"/>
                    </a:cubicBezTo>
                    <a:cubicBezTo>
                      <a:pt x="16098" y="2494"/>
                      <a:pt x="16068" y="2574"/>
                      <a:pt x="16091" y="2523"/>
                    </a:cubicBezTo>
                    <a:cubicBezTo>
                      <a:pt x="16096" y="2511"/>
                      <a:pt x="16094" y="2535"/>
                      <a:pt x="16099" y="2498"/>
                    </a:cubicBezTo>
                    <a:close/>
                    <a:moveTo>
                      <a:pt x="9439" y="1412"/>
                    </a:moveTo>
                    <a:cubicBezTo>
                      <a:pt x="9424" y="1427"/>
                      <a:pt x="9450" y="1418"/>
                      <a:pt x="9441" y="1412"/>
                    </a:cubicBezTo>
                    <a:cubicBezTo>
                      <a:pt x="9441" y="1412"/>
                      <a:pt x="9439" y="1412"/>
                      <a:pt x="9439" y="1412"/>
                    </a:cubicBezTo>
                    <a:close/>
                    <a:moveTo>
                      <a:pt x="8710" y="1445"/>
                    </a:moveTo>
                    <a:cubicBezTo>
                      <a:pt x="8695" y="1459"/>
                      <a:pt x="8721" y="1451"/>
                      <a:pt x="8712" y="1444"/>
                    </a:cubicBezTo>
                    <a:cubicBezTo>
                      <a:pt x="8712" y="1444"/>
                      <a:pt x="8710" y="1444"/>
                      <a:pt x="8710" y="1445"/>
                    </a:cubicBezTo>
                    <a:close/>
                    <a:moveTo>
                      <a:pt x="11999" y="1647"/>
                    </a:moveTo>
                    <a:cubicBezTo>
                      <a:pt x="11984" y="1662"/>
                      <a:pt x="12010" y="1653"/>
                      <a:pt x="12001" y="1647"/>
                    </a:cubicBezTo>
                    <a:cubicBezTo>
                      <a:pt x="12001" y="1647"/>
                      <a:pt x="11999" y="1647"/>
                      <a:pt x="11999" y="1647"/>
                    </a:cubicBezTo>
                    <a:close/>
                    <a:moveTo>
                      <a:pt x="20911" y="5236"/>
                    </a:moveTo>
                    <a:cubicBezTo>
                      <a:pt x="20906" y="5217"/>
                      <a:pt x="20915" y="5226"/>
                      <a:pt x="20895" y="5220"/>
                    </a:cubicBezTo>
                    <a:lnTo>
                      <a:pt x="20911" y="5236"/>
                    </a:lnTo>
                    <a:cubicBezTo>
                      <a:pt x="20922" y="5245"/>
                      <a:pt x="20894" y="5245"/>
                      <a:pt x="20935" y="5245"/>
                    </a:cubicBezTo>
                    <a:lnTo>
                      <a:pt x="20927" y="5228"/>
                    </a:lnTo>
                    <a:cubicBezTo>
                      <a:pt x="20921" y="5232"/>
                      <a:pt x="20923" y="5232"/>
                      <a:pt x="20911" y="5236"/>
                    </a:cubicBezTo>
                    <a:close/>
                    <a:moveTo>
                      <a:pt x="18383" y="5504"/>
                    </a:moveTo>
                    <a:cubicBezTo>
                      <a:pt x="18363" y="5509"/>
                      <a:pt x="18372" y="5500"/>
                      <a:pt x="18367" y="5520"/>
                    </a:cubicBezTo>
                    <a:lnTo>
                      <a:pt x="18383" y="5504"/>
                    </a:lnTo>
                    <a:cubicBezTo>
                      <a:pt x="18466" y="5504"/>
                      <a:pt x="18409" y="5517"/>
                      <a:pt x="18483" y="5500"/>
                    </a:cubicBezTo>
                    <a:cubicBezTo>
                      <a:pt x="18495" y="5498"/>
                      <a:pt x="18489" y="5500"/>
                      <a:pt x="18499" y="5499"/>
                    </a:cubicBezTo>
                    <a:cubicBezTo>
                      <a:pt x="18598" y="5494"/>
                      <a:pt x="18565" y="5478"/>
                      <a:pt x="18618" y="5479"/>
                    </a:cubicBezTo>
                    <a:cubicBezTo>
                      <a:pt x="18677" y="5479"/>
                      <a:pt x="18629" y="5489"/>
                      <a:pt x="18706" y="5478"/>
                    </a:cubicBezTo>
                    <a:lnTo>
                      <a:pt x="18800" y="5484"/>
                    </a:lnTo>
                    <a:cubicBezTo>
                      <a:pt x="18857" y="5492"/>
                      <a:pt x="18845" y="5485"/>
                      <a:pt x="18853" y="5504"/>
                    </a:cubicBezTo>
                    <a:cubicBezTo>
                      <a:pt x="18911" y="5488"/>
                      <a:pt x="18823" y="5479"/>
                      <a:pt x="19008" y="5488"/>
                    </a:cubicBezTo>
                    <a:cubicBezTo>
                      <a:pt x="19023" y="5489"/>
                      <a:pt x="19032" y="5490"/>
                      <a:pt x="19037" y="5492"/>
                    </a:cubicBezTo>
                    <a:lnTo>
                      <a:pt x="19065" y="5501"/>
                    </a:lnTo>
                    <a:cubicBezTo>
                      <a:pt x="19116" y="5515"/>
                      <a:pt x="19080" y="5520"/>
                      <a:pt x="19121" y="5512"/>
                    </a:cubicBezTo>
                    <a:cubicBezTo>
                      <a:pt x="19117" y="5471"/>
                      <a:pt x="19107" y="5471"/>
                      <a:pt x="19064" y="5471"/>
                    </a:cubicBezTo>
                    <a:cubicBezTo>
                      <a:pt x="19057" y="5459"/>
                      <a:pt x="19056" y="5486"/>
                      <a:pt x="19064" y="5447"/>
                    </a:cubicBezTo>
                    <a:lnTo>
                      <a:pt x="19048" y="5447"/>
                    </a:lnTo>
                    <a:cubicBezTo>
                      <a:pt x="19039" y="5471"/>
                      <a:pt x="19040" y="5473"/>
                      <a:pt x="18980" y="5467"/>
                    </a:cubicBezTo>
                    <a:cubicBezTo>
                      <a:pt x="18954" y="5465"/>
                      <a:pt x="18922" y="5469"/>
                      <a:pt x="18881" y="5459"/>
                    </a:cubicBezTo>
                    <a:lnTo>
                      <a:pt x="18618" y="5464"/>
                    </a:lnTo>
                    <a:cubicBezTo>
                      <a:pt x="18547" y="5468"/>
                      <a:pt x="18542" y="5455"/>
                      <a:pt x="18470" y="5449"/>
                    </a:cubicBezTo>
                    <a:cubicBezTo>
                      <a:pt x="18443" y="5447"/>
                      <a:pt x="18441" y="5453"/>
                      <a:pt x="18415" y="5455"/>
                    </a:cubicBezTo>
                    <a:cubicBezTo>
                      <a:pt x="18362" y="5459"/>
                      <a:pt x="18344" y="5428"/>
                      <a:pt x="18318" y="5463"/>
                    </a:cubicBezTo>
                    <a:cubicBezTo>
                      <a:pt x="18352" y="5471"/>
                      <a:pt x="18353" y="5468"/>
                      <a:pt x="18389" y="5467"/>
                    </a:cubicBezTo>
                    <a:cubicBezTo>
                      <a:pt x="18434" y="5467"/>
                      <a:pt x="18427" y="5476"/>
                      <a:pt x="18464" y="5480"/>
                    </a:cubicBezTo>
                    <a:cubicBezTo>
                      <a:pt x="18444" y="5507"/>
                      <a:pt x="18437" y="5488"/>
                      <a:pt x="18383" y="5488"/>
                    </a:cubicBezTo>
                    <a:lnTo>
                      <a:pt x="18383" y="5504"/>
                    </a:lnTo>
                    <a:close/>
                    <a:moveTo>
                      <a:pt x="15175" y="2603"/>
                    </a:moveTo>
                    <a:lnTo>
                      <a:pt x="15157" y="2618"/>
                    </a:lnTo>
                    <a:cubicBezTo>
                      <a:pt x="15180" y="2614"/>
                      <a:pt x="15168" y="2622"/>
                      <a:pt x="15175" y="2603"/>
                    </a:cubicBezTo>
                    <a:cubicBezTo>
                      <a:pt x="15179" y="2596"/>
                      <a:pt x="15187" y="2615"/>
                      <a:pt x="15181" y="2588"/>
                    </a:cubicBezTo>
                    <a:cubicBezTo>
                      <a:pt x="15178" y="2574"/>
                      <a:pt x="15178" y="2579"/>
                      <a:pt x="15167" y="2571"/>
                    </a:cubicBezTo>
                    <a:lnTo>
                      <a:pt x="15175" y="2603"/>
                    </a:lnTo>
                    <a:close/>
                    <a:moveTo>
                      <a:pt x="23277" y="3738"/>
                    </a:moveTo>
                    <a:lnTo>
                      <a:pt x="23295" y="3723"/>
                    </a:lnTo>
                    <a:cubicBezTo>
                      <a:pt x="23272" y="3727"/>
                      <a:pt x="23284" y="3718"/>
                      <a:pt x="23277" y="3738"/>
                    </a:cubicBezTo>
                    <a:cubicBezTo>
                      <a:pt x="23265" y="3744"/>
                      <a:pt x="23268" y="3742"/>
                      <a:pt x="23252" y="3746"/>
                    </a:cubicBezTo>
                    <a:cubicBezTo>
                      <a:pt x="23265" y="3791"/>
                      <a:pt x="23293" y="3772"/>
                      <a:pt x="23277" y="3738"/>
                    </a:cubicBezTo>
                    <a:close/>
                    <a:moveTo>
                      <a:pt x="235" y="2457"/>
                    </a:moveTo>
                    <a:lnTo>
                      <a:pt x="250" y="2475"/>
                    </a:lnTo>
                    <a:cubicBezTo>
                      <a:pt x="246" y="2453"/>
                      <a:pt x="254" y="2465"/>
                      <a:pt x="235" y="2457"/>
                    </a:cubicBezTo>
                    <a:lnTo>
                      <a:pt x="122" y="2376"/>
                    </a:lnTo>
                    <a:cubicBezTo>
                      <a:pt x="127" y="2397"/>
                      <a:pt x="120" y="2390"/>
                      <a:pt x="141" y="2406"/>
                    </a:cubicBezTo>
                    <a:cubicBezTo>
                      <a:pt x="146" y="2410"/>
                      <a:pt x="147" y="2409"/>
                      <a:pt x="155" y="2416"/>
                    </a:cubicBezTo>
                    <a:cubicBezTo>
                      <a:pt x="180" y="2434"/>
                      <a:pt x="197" y="2449"/>
                      <a:pt x="235" y="2457"/>
                    </a:cubicBezTo>
                    <a:close/>
                    <a:moveTo>
                      <a:pt x="21810" y="4686"/>
                    </a:moveTo>
                    <a:lnTo>
                      <a:pt x="21796" y="4668"/>
                    </a:lnTo>
                    <a:cubicBezTo>
                      <a:pt x="21800" y="4690"/>
                      <a:pt x="21791" y="4678"/>
                      <a:pt x="21810" y="4686"/>
                    </a:cubicBezTo>
                    <a:cubicBezTo>
                      <a:pt x="21791" y="4727"/>
                      <a:pt x="21828" y="4726"/>
                      <a:pt x="21891" y="4726"/>
                    </a:cubicBezTo>
                    <a:cubicBezTo>
                      <a:pt x="21876" y="4704"/>
                      <a:pt x="21844" y="4686"/>
                      <a:pt x="21810" y="4686"/>
                    </a:cubicBezTo>
                    <a:close/>
                    <a:moveTo>
                      <a:pt x="17411" y="2320"/>
                    </a:moveTo>
                    <a:lnTo>
                      <a:pt x="17393" y="2334"/>
                    </a:lnTo>
                    <a:cubicBezTo>
                      <a:pt x="17416" y="2330"/>
                      <a:pt x="17404" y="2339"/>
                      <a:pt x="17411" y="2320"/>
                    </a:cubicBezTo>
                    <a:cubicBezTo>
                      <a:pt x="17428" y="2308"/>
                      <a:pt x="17422" y="2318"/>
                      <a:pt x="17427" y="2295"/>
                    </a:cubicBezTo>
                    <a:cubicBezTo>
                      <a:pt x="17409" y="2308"/>
                      <a:pt x="17417" y="2297"/>
                      <a:pt x="17411" y="2320"/>
                    </a:cubicBezTo>
                    <a:close/>
                    <a:moveTo>
                      <a:pt x="3816" y="6816"/>
                    </a:moveTo>
                    <a:cubicBezTo>
                      <a:pt x="3816" y="6837"/>
                      <a:pt x="3829" y="6819"/>
                      <a:pt x="3821" y="6816"/>
                    </a:cubicBezTo>
                    <a:cubicBezTo>
                      <a:pt x="3821" y="6816"/>
                      <a:pt x="3816" y="6793"/>
                      <a:pt x="3816" y="6816"/>
                    </a:cubicBezTo>
                    <a:close/>
                    <a:moveTo>
                      <a:pt x="13806" y="5755"/>
                    </a:moveTo>
                    <a:cubicBezTo>
                      <a:pt x="13806" y="5775"/>
                      <a:pt x="13819" y="5757"/>
                      <a:pt x="13811" y="5755"/>
                    </a:cubicBezTo>
                    <a:cubicBezTo>
                      <a:pt x="13811" y="5755"/>
                      <a:pt x="13806" y="5732"/>
                      <a:pt x="13806" y="5755"/>
                    </a:cubicBezTo>
                    <a:close/>
                    <a:moveTo>
                      <a:pt x="21114" y="3413"/>
                    </a:moveTo>
                    <a:cubicBezTo>
                      <a:pt x="21114" y="3434"/>
                      <a:pt x="21127" y="3416"/>
                      <a:pt x="21119" y="3413"/>
                    </a:cubicBezTo>
                    <a:cubicBezTo>
                      <a:pt x="21119" y="3413"/>
                      <a:pt x="21114" y="3390"/>
                      <a:pt x="21114" y="3413"/>
                    </a:cubicBezTo>
                    <a:close/>
                    <a:moveTo>
                      <a:pt x="22029" y="2725"/>
                    </a:moveTo>
                    <a:cubicBezTo>
                      <a:pt x="22029" y="2745"/>
                      <a:pt x="22042" y="2727"/>
                      <a:pt x="22034" y="2725"/>
                    </a:cubicBezTo>
                    <a:cubicBezTo>
                      <a:pt x="22034" y="2725"/>
                      <a:pt x="22029" y="2702"/>
                      <a:pt x="22029" y="2725"/>
                    </a:cubicBezTo>
                    <a:close/>
                    <a:moveTo>
                      <a:pt x="21535" y="5334"/>
                    </a:moveTo>
                    <a:cubicBezTo>
                      <a:pt x="21535" y="5354"/>
                      <a:pt x="21548" y="5336"/>
                      <a:pt x="21540" y="5334"/>
                    </a:cubicBezTo>
                    <a:cubicBezTo>
                      <a:pt x="21540" y="5334"/>
                      <a:pt x="21535" y="5311"/>
                      <a:pt x="21535" y="5334"/>
                    </a:cubicBezTo>
                    <a:close/>
                    <a:moveTo>
                      <a:pt x="19031" y="3624"/>
                    </a:moveTo>
                    <a:cubicBezTo>
                      <a:pt x="19031" y="3644"/>
                      <a:pt x="19044" y="3626"/>
                      <a:pt x="19036" y="3624"/>
                    </a:cubicBezTo>
                    <a:cubicBezTo>
                      <a:pt x="19036" y="3624"/>
                      <a:pt x="19031" y="3601"/>
                      <a:pt x="19031" y="3624"/>
                    </a:cubicBezTo>
                    <a:close/>
                    <a:moveTo>
                      <a:pt x="17938" y="1939"/>
                    </a:moveTo>
                    <a:cubicBezTo>
                      <a:pt x="17938" y="1959"/>
                      <a:pt x="17951" y="1941"/>
                      <a:pt x="17943" y="1939"/>
                    </a:cubicBezTo>
                    <a:cubicBezTo>
                      <a:pt x="17943" y="1939"/>
                      <a:pt x="17938" y="1916"/>
                      <a:pt x="17938" y="1939"/>
                    </a:cubicBezTo>
                    <a:close/>
                    <a:moveTo>
                      <a:pt x="16382" y="1753"/>
                    </a:moveTo>
                    <a:cubicBezTo>
                      <a:pt x="16382" y="1773"/>
                      <a:pt x="16395" y="1755"/>
                      <a:pt x="16387" y="1753"/>
                    </a:cubicBezTo>
                    <a:cubicBezTo>
                      <a:pt x="16387" y="1752"/>
                      <a:pt x="16382" y="1730"/>
                      <a:pt x="16382" y="1753"/>
                    </a:cubicBezTo>
                    <a:close/>
                    <a:moveTo>
                      <a:pt x="15993" y="2547"/>
                    </a:moveTo>
                    <a:cubicBezTo>
                      <a:pt x="15993" y="2567"/>
                      <a:pt x="16006" y="2549"/>
                      <a:pt x="15998" y="2547"/>
                    </a:cubicBezTo>
                    <a:cubicBezTo>
                      <a:pt x="15998" y="2547"/>
                      <a:pt x="15993" y="2524"/>
                      <a:pt x="15993" y="2547"/>
                    </a:cubicBezTo>
                    <a:close/>
                    <a:moveTo>
                      <a:pt x="18537" y="3089"/>
                    </a:moveTo>
                    <a:cubicBezTo>
                      <a:pt x="18537" y="3110"/>
                      <a:pt x="18550" y="3091"/>
                      <a:pt x="18542" y="3089"/>
                    </a:cubicBezTo>
                    <a:cubicBezTo>
                      <a:pt x="18542" y="3089"/>
                      <a:pt x="18537" y="3066"/>
                      <a:pt x="18537" y="3089"/>
                    </a:cubicBezTo>
                    <a:close/>
                    <a:moveTo>
                      <a:pt x="13911" y="5698"/>
                    </a:moveTo>
                    <a:cubicBezTo>
                      <a:pt x="13911" y="5718"/>
                      <a:pt x="13924" y="5700"/>
                      <a:pt x="13916" y="5698"/>
                    </a:cubicBezTo>
                    <a:cubicBezTo>
                      <a:pt x="13916" y="5698"/>
                      <a:pt x="13911" y="5675"/>
                      <a:pt x="13911" y="5698"/>
                    </a:cubicBezTo>
                    <a:close/>
                    <a:moveTo>
                      <a:pt x="18691" y="1834"/>
                    </a:moveTo>
                    <a:cubicBezTo>
                      <a:pt x="18691" y="1854"/>
                      <a:pt x="18704" y="1836"/>
                      <a:pt x="18696" y="1834"/>
                    </a:cubicBezTo>
                    <a:cubicBezTo>
                      <a:pt x="18696" y="1834"/>
                      <a:pt x="18691" y="1811"/>
                      <a:pt x="18691" y="1834"/>
                    </a:cubicBezTo>
                    <a:close/>
                    <a:moveTo>
                      <a:pt x="19501" y="3251"/>
                    </a:moveTo>
                    <a:cubicBezTo>
                      <a:pt x="19501" y="3272"/>
                      <a:pt x="19514" y="3254"/>
                      <a:pt x="19506" y="3251"/>
                    </a:cubicBezTo>
                    <a:cubicBezTo>
                      <a:pt x="19506" y="3251"/>
                      <a:pt x="19501" y="3228"/>
                      <a:pt x="19501" y="3251"/>
                    </a:cubicBezTo>
                    <a:close/>
                    <a:moveTo>
                      <a:pt x="21786" y="4191"/>
                    </a:moveTo>
                    <a:cubicBezTo>
                      <a:pt x="21786" y="4211"/>
                      <a:pt x="21799" y="4193"/>
                      <a:pt x="21791" y="4191"/>
                    </a:cubicBezTo>
                    <a:cubicBezTo>
                      <a:pt x="21791" y="4191"/>
                      <a:pt x="21786" y="4168"/>
                      <a:pt x="21786" y="4191"/>
                    </a:cubicBezTo>
                    <a:close/>
                    <a:moveTo>
                      <a:pt x="15928" y="2644"/>
                    </a:moveTo>
                    <a:cubicBezTo>
                      <a:pt x="15928" y="2664"/>
                      <a:pt x="15941" y="2646"/>
                      <a:pt x="15933" y="2644"/>
                    </a:cubicBezTo>
                    <a:cubicBezTo>
                      <a:pt x="15933" y="2644"/>
                      <a:pt x="15928" y="2621"/>
                      <a:pt x="15928" y="2644"/>
                    </a:cubicBezTo>
                    <a:close/>
                    <a:moveTo>
                      <a:pt x="18011" y="2749"/>
                    </a:moveTo>
                    <a:cubicBezTo>
                      <a:pt x="18011" y="2769"/>
                      <a:pt x="18024" y="2751"/>
                      <a:pt x="18016" y="2749"/>
                    </a:cubicBezTo>
                    <a:cubicBezTo>
                      <a:pt x="18015" y="2749"/>
                      <a:pt x="18011" y="2726"/>
                      <a:pt x="18011" y="2749"/>
                    </a:cubicBezTo>
                    <a:close/>
                    <a:moveTo>
                      <a:pt x="20879" y="4021"/>
                    </a:moveTo>
                    <a:cubicBezTo>
                      <a:pt x="20879" y="4041"/>
                      <a:pt x="20892" y="4023"/>
                      <a:pt x="20884" y="4021"/>
                    </a:cubicBezTo>
                    <a:cubicBezTo>
                      <a:pt x="20884" y="4021"/>
                      <a:pt x="20879" y="3998"/>
                      <a:pt x="20879" y="4021"/>
                    </a:cubicBezTo>
                    <a:close/>
                    <a:moveTo>
                      <a:pt x="15377" y="5002"/>
                    </a:moveTo>
                    <a:cubicBezTo>
                      <a:pt x="15377" y="5022"/>
                      <a:pt x="15390" y="5004"/>
                      <a:pt x="15382" y="5002"/>
                    </a:cubicBezTo>
                    <a:cubicBezTo>
                      <a:pt x="15382" y="5001"/>
                      <a:pt x="15377" y="4979"/>
                      <a:pt x="15377" y="5002"/>
                    </a:cubicBezTo>
                    <a:close/>
                    <a:moveTo>
                      <a:pt x="6870" y="1688"/>
                    </a:moveTo>
                    <a:cubicBezTo>
                      <a:pt x="6870" y="1708"/>
                      <a:pt x="6883" y="1690"/>
                      <a:pt x="6875" y="1688"/>
                    </a:cubicBezTo>
                    <a:cubicBezTo>
                      <a:pt x="6875" y="1688"/>
                      <a:pt x="6870" y="1665"/>
                      <a:pt x="6870" y="1688"/>
                    </a:cubicBezTo>
                    <a:close/>
                    <a:moveTo>
                      <a:pt x="19250" y="2749"/>
                    </a:moveTo>
                    <a:cubicBezTo>
                      <a:pt x="19250" y="2769"/>
                      <a:pt x="19263" y="2751"/>
                      <a:pt x="19255" y="2749"/>
                    </a:cubicBezTo>
                    <a:cubicBezTo>
                      <a:pt x="19255" y="2749"/>
                      <a:pt x="19250" y="2726"/>
                      <a:pt x="19250" y="2749"/>
                    </a:cubicBezTo>
                    <a:close/>
                    <a:moveTo>
                      <a:pt x="17873" y="1728"/>
                    </a:moveTo>
                    <a:cubicBezTo>
                      <a:pt x="17873" y="1748"/>
                      <a:pt x="17886" y="1730"/>
                      <a:pt x="17878" y="1728"/>
                    </a:cubicBezTo>
                    <a:cubicBezTo>
                      <a:pt x="17878" y="1728"/>
                      <a:pt x="17873" y="1705"/>
                      <a:pt x="17873" y="1728"/>
                    </a:cubicBezTo>
                    <a:close/>
                    <a:moveTo>
                      <a:pt x="19712" y="2603"/>
                    </a:moveTo>
                    <a:cubicBezTo>
                      <a:pt x="19712" y="2623"/>
                      <a:pt x="19725" y="2605"/>
                      <a:pt x="19717" y="2603"/>
                    </a:cubicBezTo>
                    <a:cubicBezTo>
                      <a:pt x="19717" y="2603"/>
                      <a:pt x="19712" y="2580"/>
                      <a:pt x="19712" y="2603"/>
                    </a:cubicBezTo>
                    <a:close/>
                    <a:moveTo>
                      <a:pt x="4602" y="6735"/>
                    </a:moveTo>
                    <a:cubicBezTo>
                      <a:pt x="4602" y="6756"/>
                      <a:pt x="4615" y="6737"/>
                      <a:pt x="4607" y="6735"/>
                    </a:cubicBezTo>
                    <a:cubicBezTo>
                      <a:pt x="4607" y="6735"/>
                      <a:pt x="4602" y="6712"/>
                      <a:pt x="4602" y="6735"/>
                    </a:cubicBezTo>
                    <a:close/>
                    <a:moveTo>
                      <a:pt x="4991" y="6695"/>
                    </a:moveTo>
                    <a:cubicBezTo>
                      <a:pt x="4991" y="6715"/>
                      <a:pt x="5004" y="6697"/>
                      <a:pt x="4996" y="6695"/>
                    </a:cubicBezTo>
                    <a:cubicBezTo>
                      <a:pt x="4996" y="6695"/>
                      <a:pt x="4991" y="6672"/>
                      <a:pt x="4991" y="6695"/>
                    </a:cubicBezTo>
                    <a:close/>
                    <a:moveTo>
                      <a:pt x="19712" y="2790"/>
                    </a:moveTo>
                    <a:cubicBezTo>
                      <a:pt x="19712" y="2810"/>
                      <a:pt x="19725" y="2792"/>
                      <a:pt x="19717" y="2790"/>
                    </a:cubicBezTo>
                    <a:cubicBezTo>
                      <a:pt x="19717" y="2790"/>
                      <a:pt x="19712" y="2767"/>
                      <a:pt x="19712" y="2790"/>
                    </a:cubicBezTo>
                    <a:close/>
                    <a:moveTo>
                      <a:pt x="14308" y="2725"/>
                    </a:moveTo>
                    <a:cubicBezTo>
                      <a:pt x="14308" y="2745"/>
                      <a:pt x="14321" y="2727"/>
                      <a:pt x="14313" y="2725"/>
                    </a:cubicBezTo>
                    <a:cubicBezTo>
                      <a:pt x="14313" y="2725"/>
                      <a:pt x="14308" y="2702"/>
                      <a:pt x="14308" y="2725"/>
                    </a:cubicBezTo>
                    <a:close/>
                    <a:moveTo>
                      <a:pt x="17281" y="2765"/>
                    </a:moveTo>
                    <a:cubicBezTo>
                      <a:pt x="17281" y="2785"/>
                      <a:pt x="17294" y="2767"/>
                      <a:pt x="17286" y="2765"/>
                    </a:cubicBezTo>
                    <a:cubicBezTo>
                      <a:pt x="17286" y="2765"/>
                      <a:pt x="17281" y="2742"/>
                      <a:pt x="17281" y="2765"/>
                    </a:cubicBezTo>
                    <a:close/>
                    <a:moveTo>
                      <a:pt x="14908" y="2328"/>
                    </a:moveTo>
                    <a:cubicBezTo>
                      <a:pt x="14908" y="2348"/>
                      <a:pt x="14920" y="2330"/>
                      <a:pt x="14913" y="2328"/>
                    </a:cubicBezTo>
                    <a:cubicBezTo>
                      <a:pt x="14912" y="2328"/>
                      <a:pt x="14908" y="2305"/>
                      <a:pt x="14908" y="2328"/>
                    </a:cubicBezTo>
                    <a:close/>
                    <a:moveTo>
                      <a:pt x="18480" y="2579"/>
                    </a:moveTo>
                    <a:cubicBezTo>
                      <a:pt x="18480" y="2599"/>
                      <a:pt x="18493" y="2581"/>
                      <a:pt x="18485" y="2579"/>
                    </a:cubicBezTo>
                    <a:cubicBezTo>
                      <a:pt x="18485" y="2579"/>
                      <a:pt x="18480" y="2556"/>
                      <a:pt x="18480" y="2579"/>
                    </a:cubicBezTo>
                    <a:close/>
                    <a:moveTo>
                      <a:pt x="13044" y="1388"/>
                    </a:moveTo>
                    <a:cubicBezTo>
                      <a:pt x="13044" y="1408"/>
                      <a:pt x="13057" y="1390"/>
                      <a:pt x="13049" y="1388"/>
                    </a:cubicBezTo>
                    <a:cubicBezTo>
                      <a:pt x="13049" y="1388"/>
                      <a:pt x="13044" y="1365"/>
                      <a:pt x="13044" y="1388"/>
                    </a:cubicBezTo>
                    <a:close/>
                    <a:moveTo>
                      <a:pt x="13822" y="2077"/>
                    </a:moveTo>
                    <a:cubicBezTo>
                      <a:pt x="13822" y="2097"/>
                      <a:pt x="13835" y="2079"/>
                      <a:pt x="13827" y="2077"/>
                    </a:cubicBezTo>
                    <a:cubicBezTo>
                      <a:pt x="13827" y="2077"/>
                      <a:pt x="13822" y="2054"/>
                      <a:pt x="13822" y="2077"/>
                    </a:cubicBezTo>
                    <a:close/>
                    <a:moveTo>
                      <a:pt x="20206" y="2790"/>
                    </a:moveTo>
                    <a:cubicBezTo>
                      <a:pt x="20206" y="2810"/>
                      <a:pt x="20219" y="2792"/>
                      <a:pt x="20211" y="2790"/>
                    </a:cubicBezTo>
                    <a:cubicBezTo>
                      <a:pt x="20211" y="2790"/>
                      <a:pt x="20206" y="2767"/>
                      <a:pt x="20206" y="2790"/>
                    </a:cubicBezTo>
                    <a:close/>
                    <a:moveTo>
                      <a:pt x="17460" y="1850"/>
                    </a:moveTo>
                    <a:cubicBezTo>
                      <a:pt x="17460" y="1870"/>
                      <a:pt x="17473" y="1852"/>
                      <a:pt x="17465" y="1850"/>
                    </a:cubicBezTo>
                    <a:cubicBezTo>
                      <a:pt x="17465" y="1850"/>
                      <a:pt x="17460" y="1827"/>
                      <a:pt x="17460" y="1850"/>
                    </a:cubicBezTo>
                    <a:close/>
                    <a:moveTo>
                      <a:pt x="18156" y="2538"/>
                    </a:moveTo>
                    <a:cubicBezTo>
                      <a:pt x="18156" y="2559"/>
                      <a:pt x="18169" y="2541"/>
                      <a:pt x="18161" y="2538"/>
                    </a:cubicBezTo>
                    <a:cubicBezTo>
                      <a:pt x="18161" y="2538"/>
                      <a:pt x="18156" y="2515"/>
                      <a:pt x="18156" y="2538"/>
                    </a:cubicBezTo>
                    <a:close/>
                    <a:moveTo>
                      <a:pt x="18829" y="3640"/>
                    </a:moveTo>
                    <a:cubicBezTo>
                      <a:pt x="18829" y="3660"/>
                      <a:pt x="18842" y="3642"/>
                      <a:pt x="18834" y="3640"/>
                    </a:cubicBezTo>
                    <a:cubicBezTo>
                      <a:pt x="18834" y="3640"/>
                      <a:pt x="18829" y="3617"/>
                      <a:pt x="18829" y="3640"/>
                    </a:cubicBezTo>
                    <a:close/>
                    <a:moveTo>
                      <a:pt x="22256" y="4977"/>
                    </a:moveTo>
                    <a:cubicBezTo>
                      <a:pt x="22256" y="4997"/>
                      <a:pt x="22269" y="4979"/>
                      <a:pt x="22261" y="4977"/>
                    </a:cubicBezTo>
                    <a:cubicBezTo>
                      <a:pt x="22261" y="4977"/>
                      <a:pt x="22256" y="4954"/>
                      <a:pt x="22256" y="4977"/>
                    </a:cubicBezTo>
                    <a:close/>
                    <a:moveTo>
                      <a:pt x="14551" y="1388"/>
                    </a:moveTo>
                    <a:cubicBezTo>
                      <a:pt x="14551" y="1408"/>
                      <a:pt x="14564" y="1390"/>
                      <a:pt x="14556" y="1388"/>
                    </a:cubicBezTo>
                    <a:cubicBezTo>
                      <a:pt x="14556" y="1388"/>
                      <a:pt x="14551" y="1365"/>
                      <a:pt x="14551" y="1388"/>
                    </a:cubicBezTo>
                    <a:close/>
                    <a:moveTo>
                      <a:pt x="16844" y="2393"/>
                    </a:moveTo>
                    <a:cubicBezTo>
                      <a:pt x="16844" y="2413"/>
                      <a:pt x="16857" y="2395"/>
                      <a:pt x="16849" y="2393"/>
                    </a:cubicBezTo>
                    <a:cubicBezTo>
                      <a:pt x="16849" y="2393"/>
                      <a:pt x="16844" y="2370"/>
                      <a:pt x="16844" y="2393"/>
                    </a:cubicBezTo>
                    <a:close/>
                    <a:moveTo>
                      <a:pt x="20741" y="2158"/>
                    </a:moveTo>
                    <a:cubicBezTo>
                      <a:pt x="20741" y="2178"/>
                      <a:pt x="20754" y="2160"/>
                      <a:pt x="20746" y="2158"/>
                    </a:cubicBezTo>
                    <a:cubicBezTo>
                      <a:pt x="20746" y="2158"/>
                      <a:pt x="20741" y="2135"/>
                      <a:pt x="20741" y="2158"/>
                    </a:cubicBezTo>
                    <a:close/>
                    <a:moveTo>
                      <a:pt x="18189" y="2085"/>
                    </a:moveTo>
                    <a:cubicBezTo>
                      <a:pt x="18189" y="2105"/>
                      <a:pt x="18202" y="2087"/>
                      <a:pt x="18194" y="2085"/>
                    </a:cubicBezTo>
                    <a:cubicBezTo>
                      <a:pt x="18194" y="2085"/>
                      <a:pt x="18189" y="2062"/>
                      <a:pt x="18189" y="2085"/>
                    </a:cubicBezTo>
                    <a:close/>
                    <a:moveTo>
                      <a:pt x="17419" y="4515"/>
                    </a:moveTo>
                    <a:cubicBezTo>
                      <a:pt x="17419" y="4536"/>
                      <a:pt x="17432" y="4517"/>
                      <a:pt x="17424" y="4515"/>
                    </a:cubicBezTo>
                    <a:cubicBezTo>
                      <a:pt x="17424" y="4515"/>
                      <a:pt x="17419" y="4492"/>
                      <a:pt x="17419" y="4515"/>
                    </a:cubicBezTo>
                    <a:close/>
                    <a:moveTo>
                      <a:pt x="18051" y="4240"/>
                    </a:moveTo>
                    <a:cubicBezTo>
                      <a:pt x="18051" y="4260"/>
                      <a:pt x="18064" y="4242"/>
                      <a:pt x="18056" y="4240"/>
                    </a:cubicBezTo>
                    <a:cubicBezTo>
                      <a:pt x="18056" y="4240"/>
                      <a:pt x="18051" y="4217"/>
                      <a:pt x="18051" y="4240"/>
                    </a:cubicBezTo>
                    <a:close/>
                    <a:moveTo>
                      <a:pt x="18197" y="4515"/>
                    </a:moveTo>
                    <a:cubicBezTo>
                      <a:pt x="18197" y="4536"/>
                      <a:pt x="18210" y="4517"/>
                      <a:pt x="18202" y="4515"/>
                    </a:cubicBezTo>
                    <a:cubicBezTo>
                      <a:pt x="18202" y="4515"/>
                      <a:pt x="18197" y="4492"/>
                      <a:pt x="18197" y="4515"/>
                    </a:cubicBezTo>
                    <a:close/>
                    <a:moveTo>
                      <a:pt x="17913" y="1906"/>
                    </a:moveTo>
                    <a:cubicBezTo>
                      <a:pt x="17913" y="1927"/>
                      <a:pt x="17926" y="1909"/>
                      <a:pt x="17918" y="1906"/>
                    </a:cubicBezTo>
                    <a:cubicBezTo>
                      <a:pt x="17918" y="1906"/>
                      <a:pt x="17913" y="1883"/>
                      <a:pt x="17913" y="1906"/>
                    </a:cubicBezTo>
                    <a:close/>
                    <a:moveTo>
                      <a:pt x="20773" y="3235"/>
                    </a:moveTo>
                    <a:cubicBezTo>
                      <a:pt x="20773" y="3255"/>
                      <a:pt x="20786" y="3237"/>
                      <a:pt x="20778" y="3235"/>
                    </a:cubicBezTo>
                    <a:cubicBezTo>
                      <a:pt x="20778" y="3235"/>
                      <a:pt x="20773" y="3212"/>
                      <a:pt x="20773" y="3235"/>
                    </a:cubicBezTo>
                    <a:close/>
                    <a:moveTo>
                      <a:pt x="21259" y="4054"/>
                    </a:moveTo>
                    <a:cubicBezTo>
                      <a:pt x="21259" y="4074"/>
                      <a:pt x="21272" y="4056"/>
                      <a:pt x="21264" y="4054"/>
                    </a:cubicBezTo>
                    <a:cubicBezTo>
                      <a:pt x="21264" y="4054"/>
                      <a:pt x="21259" y="4031"/>
                      <a:pt x="21259" y="4054"/>
                    </a:cubicBezTo>
                    <a:close/>
                    <a:moveTo>
                      <a:pt x="12331" y="5909"/>
                    </a:moveTo>
                    <a:cubicBezTo>
                      <a:pt x="12331" y="5929"/>
                      <a:pt x="12344" y="5911"/>
                      <a:pt x="12336" y="5909"/>
                    </a:cubicBezTo>
                    <a:cubicBezTo>
                      <a:pt x="12336" y="5909"/>
                      <a:pt x="12331" y="5886"/>
                      <a:pt x="12331" y="5909"/>
                    </a:cubicBezTo>
                    <a:close/>
                    <a:moveTo>
                      <a:pt x="21478" y="4370"/>
                    </a:moveTo>
                    <a:cubicBezTo>
                      <a:pt x="21478" y="4390"/>
                      <a:pt x="21491" y="4372"/>
                      <a:pt x="21483" y="4370"/>
                    </a:cubicBezTo>
                    <a:cubicBezTo>
                      <a:pt x="21483" y="4370"/>
                      <a:pt x="21478" y="4347"/>
                      <a:pt x="21478" y="4370"/>
                    </a:cubicBezTo>
                    <a:close/>
                    <a:moveTo>
                      <a:pt x="23026" y="5034"/>
                    </a:moveTo>
                    <a:cubicBezTo>
                      <a:pt x="23026" y="5054"/>
                      <a:pt x="23039" y="5036"/>
                      <a:pt x="23031" y="5034"/>
                    </a:cubicBezTo>
                    <a:cubicBezTo>
                      <a:pt x="23031" y="5034"/>
                      <a:pt x="23026" y="5011"/>
                      <a:pt x="23026" y="5034"/>
                    </a:cubicBezTo>
                    <a:close/>
                    <a:moveTo>
                      <a:pt x="21689" y="3341"/>
                    </a:moveTo>
                    <a:cubicBezTo>
                      <a:pt x="21689" y="3361"/>
                      <a:pt x="21702" y="3343"/>
                      <a:pt x="21694" y="3341"/>
                    </a:cubicBezTo>
                    <a:cubicBezTo>
                      <a:pt x="21694" y="3341"/>
                      <a:pt x="21689" y="3318"/>
                      <a:pt x="21689" y="3341"/>
                    </a:cubicBezTo>
                    <a:close/>
                    <a:moveTo>
                      <a:pt x="656" y="2571"/>
                    </a:moveTo>
                    <a:cubicBezTo>
                      <a:pt x="656" y="2591"/>
                      <a:pt x="669" y="2573"/>
                      <a:pt x="661" y="2571"/>
                    </a:cubicBezTo>
                    <a:cubicBezTo>
                      <a:pt x="661" y="2571"/>
                      <a:pt x="656" y="2548"/>
                      <a:pt x="656" y="2571"/>
                    </a:cubicBezTo>
                    <a:close/>
                    <a:moveTo>
                      <a:pt x="17913" y="5496"/>
                    </a:moveTo>
                    <a:cubicBezTo>
                      <a:pt x="17913" y="5516"/>
                      <a:pt x="17926" y="5498"/>
                      <a:pt x="17918" y="5496"/>
                    </a:cubicBezTo>
                    <a:cubicBezTo>
                      <a:pt x="17918" y="5496"/>
                      <a:pt x="17913" y="5473"/>
                      <a:pt x="17913" y="5496"/>
                    </a:cubicBezTo>
                    <a:close/>
                    <a:moveTo>
                      <a:pt x="18189" y="5366"/>
                    </a:moveTo>
                    <a:cubicBezTo>
                      <a:pt x="18189" y="5386"/>
                      <a:pt x="18202" y="5368"/>
                      <a:pt x="18194" y="5366"/>
                    </a:cubicBezTo>
                    <a:cubicBezTo>
                      <a:pt x="18194" y="5366"/>
                      <a:pt x="18189" y="5343"/>
                      <a:pt x="18189" y="5366"/>
                    </a:cubicBezTo>
                    <a:close/>
                    <a:moveTo>
                      <a:pt x="19177" y="2992"/>
                    </a:moveTo>
                    <a:cubicBezTo>
                      <a:pt x="19177" y="3012"/>
                      <a:pt x="19190" y="2994"/>
                      <a:pt x="19182" y="2992"/>
                    </a:cubicBezTo>
                    <a:cubicBezTo>
                      <a:pt x="19182" y="2992"/>
                      <a:pt x="19177" y="2969"/>
                      <a:pt x="19177" y="2992"/>
                    </a:cubicBezTo>
                    <a:close/>
                    <a:moveTo>
                      <a:pt x="22774" y="4783"/>
                    </a:moveTo>
                    <a:cubicBezTo>
                      <a:pt x="22774" y="4803"/>
                      <a:pt x="22787" y="4785"/>
                      <a:pt x="22780" y="4783"/>
                    </a:cubicBezTo>
                    <a:cubicBezTo>
                      <a:pt x="22779" y="4783"/>
                      <a:pt x="22774" y="4760"/>
                      <a:pt x="22774" y="4783"/>
                    </a:cubicBezTo>
                    <a:close/>
                    <a:moveTo>
                      <a:pt x="20984" y="4280"/>
                    </a:moveTo>
                    <a:cubicBezTo>
                      <a:pt x="20984" y="4301"/>
                      <a:pt x="20997" y="4282"/>
                      <a:pt x="20989" y="4280"/>
                    </a:cubicBezTo>
                    <a:cubicBezTo>
                      <a:pt x="20989" y="4280"/>
                      <a:pt x="20984" y="4257"/>
                      <a:pt x="20984" y="4280"/>
                    </a:cubicBezTo>
                    <a:close/>
                    <a:moveTo>
                      <a:pt x="17670" y="4945"/>
                    </a:moveTo>
                    <a:cubicBezTo>
                      <a:pt x="17670" y="4965"/>
                      <a:pt x="17683" y="4947"/>
                      <a:pt x="17675" y="4945"/>
                    </a:cubicBezTo>
                    <a:cubicBezTo>
                      <a:pt x="17675" y="4945"/>
                      <a:pt x="17670" y="4922"/>
                      <a:pt x="17670" y="4945"/>
                    </a:cubicBezTo>
                    <a:close/>
                    <a:moveTo>
                      <a:pt x="20952" y="3430"/>
                    </a:moveTo>
                    <a:cubicBezTo>
                      <a:pt x="20952" y="3450"/>
                      <a:pt x="20965" y="3432"/>
                      <a:pt x="20957" y="3430"/>
                    </a:cubicBezTo>
                    <a:cubicBezTo>
                      <a:pt x="20956" y="3430"/>
                      <a:pt x="20952" y="3407"/>
                      <a:pt x="20952" y="3430"/>
                    </a:cubicBezTo>
                    <a:close/>
                    <a:moveTo>
                      <a:pt x="20206" y="4839"/>
                    </a:moveTo>
                    <a:cubicBezTo>
                      <a:pt x="20206" y="4860"/>
                      <a:pt x="20219" y="4842"/>
                      <a:pt x="20211" y="4839"/>
                    </a:cubicBezTo>
                    <a:cubicBezTo>
                      <a:pt x="20211" y="4839"/>
                      <a:pt x="20206" y="4816"/>
                      <a:pt x="20206" y="4839"/>
                    </a:cubicBezTo>
                    <a:close/>
                    <a:moveTo>
                      <a:pt x="17881" y="2628"/>
                    </a:moveTo>
                    <a:cubicBezTo>
                      <a:pt x="17881" y="2648"/>
                      <a:pt x="17894" y="2630"/>
                      <a:pt x="17886" y="2628"/>
                    </a:cubicBezTo>
                    <a:cubicBezTo>
                      <a:pt x="17886" y="2628"/>
                      <a:pt x="17881" y="2605"/>
                      <a:pt x="17881" y="2628"/>
                    </a:cubicBezTo>
                    <a:close/>
                    <a:moveTo>
                      <a:pt x="14340" y="1987"/>
                    </a:moveTo>
                    <a:cubicBezTo>
                      <a:pt x="14340" y="2008"/>
                      <a:pt x="14353" y="1990"/>
                      <a:pt x="14345" y="1987"/>
                    </a:cubicBezTo>
                    <a:cubicBezTo>
                      <a:pt x="14345" y="1987"/>
                      <a:pt x="14340" y="1964"/>
                      <a:pt x="14340" y="1987"/>
                    </a:cubicBezTo>
                    <a:close/>
                    <a:moveTo>
                      <a:pt x="17411" y="2093"/>
                    </a:moveTo>
                    <a:cubicBezTo>
                      <a:pt x="17411" y="2113"/>
                      <a:pt x="17424" y="2095"/>
                      <a:pt x="17416" y="2093"/>
                    </a:cubicBezTo>
                    <a:cubicBezTo>
                      <a:pt x="17416" y="2093"/>
                      <a:pt x="17411" y="2070"/>
                      <a:pt x="17411" y="2093"/>
                    </a:cubicBezTo>
                    <a:close/>
                    <a:moveTo>
                      <a:pt x="19858" y="4945"/>
                    </a:moveTo>
                    <a:cubicBezTo>
                      <a:pt x="19858" y="4965"/>
                      <a:pt x="19871" y="4947"/>
                      <a:pt x="19863" y="4945"/>
                    </a:cubicBezTo>
                    <a:cubicBezTo>
                      <a:pt x="19863" y="4945"/>
                      <a:pt x="19858" y="4922"/>
                      <a:pt x="19858" y="4945"/>
                    </a:cubicBezTo>
                    <a:close/>
                    <a:moveTo>
                      <a:pt x="22459" y="5382"/>
                    </a:moveTo>
                    <a:cubicBezTo>
                      <a:pt x="22459" y="5402"/>
                      <a:pt x="22471" y="5384"/>
                      <a:pt x="22464" y="5382"/>
                    </a:cubicBezTo>
                    <a:cubicBezTo>
                      <a:pt x="22463" y="5382"/>
                      <a:pt x="22459" y="5359"/>
                      <a:pt x="22459" y="5382"/>
                    </a:cubicBezTo>
                    <a:close/>
                    <a:moveTo>
                      <a:pt x="21511" y="4175"/>
                    </a:moveTo>
                    <a:cubicBezTo>
                      <a:pt x="21511" y="4195"/>
                      <a:pt x="21524" y="4177"/>
                      <a:pt x="21516" y="4175"/>
                    </a:cubicBezTo>
                    <a:cubicBezTo>
                      <a:pt x="21516" y="4175"/>
                      <a:pt x="21511" y="4152"/>
                      <a:pt x="21511" y="4175"/>
                    </a:cubicBezTo>
                    <a:close/>
                    <a:moveTo>
                      <a:pt x="10605" y="6112"/>
                    </a:moveTo>
                    <a:cubicBezTo>
                      <a:pt x="10605" y="6132"/>
                      <a:pt x="10618" y="6114"/>
                      <a:pt x="10610" y="6112"/>
                    </a:cubicBezTo>
                    <a:cubicBezTo>
                      <a:pt x="10610" y="6112"/>
                      <a:pt x="10605" y="6089"/>
                      <a:pt x="10605" y="6112"/>
                    </a:cubicBezTo>
                    <a:close/>
                    <a:moveTo>
                      <a:pt x="9828" y="1590"/>
                    </a:moveTo>
                    <a:cubicBezTo>
                      <a:pt x="9828" y="1611"/>
                      <a:pt x="9841" y="1593"/>
                      <a:pt x="9833" y="1590"/>
                    </a:cubicBezTo>
                    <a:cubicBezTo>
                      <a:pt x="9833" y="1590"/>
                      <a:pt x="9828" y="1567"/>
                      <a:pt x="9828" y="1590"/>
                    </a:cubicBezTo>
                    <a:close/>
                    <a:moveTo>
                      <a:pt x="19534" y="2360"/>
                    </a:moveTo>
                    <a:cubicBezTo>
                      <a:pt x="19534" y="2380"/>
                      <a:pt x="19547" y="2362"/>
                      <a:pt x="19539" y="2360"/>
                    </a:cubicBezTo>
                    <a:cubicBezTo>
                      <a:pt x="19539" y="2360"/>
                      <a:pt x="19534" y="2337"/>
                      <a:pt x="19534" y="2360"/>
                    </a:cubicBezTo>
                    <a:close/>
                    <a:moveTo>
                      <a:pt x="18861" y="2530"/>
                    </a:moveTo>
                    <a:cubicBezTo>
                      <a:pt x="18861" y="2550"/>
                      <a:pt x="18874" y="2532"/>
                      <a:pt x="18866" y="2530"/>
                    </a:cubicBezTo>
                    <a:cubicBezTo>
                      <a:pt x="18866" y="2530"/>
                      <a:pt x="18861" y="2507"/>
                      <a:pt x="18861" y="2530"/>
                    </a:cubicBezTo>
                    <a:close/>
                    <a:moveTo>
                      <a:pt x="19987" y="3908"/>
                    </a:moveTo>
                    <a:cubicBezTo>
                      <a:pt x="19987" y="3928"/>
                      <a:pt x="20000" y="3910"/>
                      <a:pt x="19992" y="3908"/>
                    </a:cubicBezTo>
                    <a:cubicBezTo>
                      <a:pt x="19992" y="3908"/>
                      <a:pt x="19987" y="3885"/>
                      <a:pt x="19987" y="3908"/>
                    </a:cubicBezTo>
                    <a:close/>
                    <a:moveTo>
                      <a:pt x="16601" y="2506"/>
                    </a:moveTo>
                    <a:cubicBezTo>
                      <a:pt x="16601" y="2526"/>
                      <a:pt x="16614" y="2508"/>
                      <a:pt x="16606" y="2506"/>
                    </a:cubicBezTo>
                    <a:cubicBezTo>
                      <a:pt x="16606" y="2506"/>
                      <a:pt x="16601" y="2483"/>
                      <a:pt x="16601" y="2506"/>
                    </a:cubicBezTo>
                    <a:close/>
                    <a:moveTo>
                      <a:pt x="13644" y="2384"/>
                    </a:moveTo>
                    <a:cubicBezTo>
                      <a:pt x="13644" y="2405"/>
                      <a:pt x="13657" y="2387"/>
                      <a:pt x="13649" y="2384"/>
                    </a:cubicBezTo>
                    <a:cubicBezTo>
                      <a:pt x="13649" y="2384"/>
                      <a:pt x="13644" y="2362"/>
                      <a:pt x="13644" y="2384"/>
                    </a:cubicBezTo>
                    <a:close/>
                    <a:moveTo>
                      <a:pt x="17460" y="1898"/>
                    </a:moveTo>
                    <a:cubicBezTo>
                      <a:pt x="17460" y="1918"/>
                      <a:pt x="17473" y="1900"/>
                      <a:pt x="17465" y="1898"/>
                    </a:cubicBezTo>
                    <a:cubicBezTo>
                      <a:pt x="17465" y="1898"/>
                      <a:pt x="17460" y="1875"/>
                      <a:pt x="17460" y="1898"/>
                    </a:cubicBezTo>
                    <a:close/>
                    <a:moveTo>
                      <a:pt x="16965" y="4929"/>
                    </a:moveTo>
                    <a:cubicBezTo>
                      <a:pt x="16965" y="4949"/>
                      <a:pt x="16978" y="4931"/>
                      <a:pt x="16970" y="4929"/>
                    </a:cubicBezTo>
                    <a:cubicBezTo>
                      <a:pt x="16970" y="4929"/>
                      <a:pt x="16965" y="4906"/>
                      <a:pt x="16965" y="4929"/>
                    </a:cubicBezTo>
                    <a:close/>
                    <a:moveTo>
                      <a:pt x="17954" y="2384"/>
                    </a:moveTo>
                    <a:cubicBezTo>
                      <a:pt x="17954" y="2405"/>
                      <a:pt x="17967" y="2387"/>
                      <a:pt x="17959" y="2384"/>
                    </a:cubicBezTo>
                    <a:cubicBezTo>
                      <a:pt x="17959" y="2384"/>
                      <a:pt x="17954" y="2362"/>
                      <a:pt x="17954" y="2384"/>
                    </a:cubicBezTo>
                    <a:close/>
                    <a:moveTo>
                      <a:pt x="20563" y="4240"/>
                    </a:moveTo>
                    <a:cubicBezTo>
                      <a:pt x="20563" y="4260"/>
                      <a:pt x="20576" y="4242"/>
                      <a:pt x="20568" y="4240"/>
                    </a:cubicBezTo>
                    <a:cubicBezTo>
                      <a:pt x="20568" y="4240"/>
                      <a:pt x="20563" y="4217"/>
                      <a:pt x="20563" y="4240"/>
                    </a:cubicBezTo>
                    <a:close/>
                    <a:moveTo>
                      <a:pt x="267" y="5658"/>
                    </a:moveTo>
                    <a:cubicBezTo>
                      <a:pt x="267" y="5678"/>
                      <a:pt x="280" y="5660"/>
                      <a:pt x="272" y="5658"/>
                    </a:cubicBezTo>
                    <a:cubicBezTo>
                      <a:pt x="272" y="5658"/>
                      <a:pt x="267" y="5635"/>
                      <a:pt x="267" y="5658"/>
                    </a:cubicBezTo>
                    <a:close/>
                    <a:moveTo>
                      <a:pt x="16285" y="2401"/>
                    </a:moveTo>
                    <a:cubicBezTo>
                      <a:pt x="16285" y="2421"/>
                      <a:pt x="16298" y="2403"/>
                      <a:pt x="16290" y="2401"/>
                    </a:cubicBezTo>
                    <a:cubicBezTo>
                      <a:pt x="16290" y="2401"/>
                      <a:pt x="16285" y="2378"/>
                      <a:pt x="16285" y="2401"/>
                    </a:cubicBezTo>
                    <a:close/>
                    <a:moveTo>
                      <a:pt x="21899" y="4029"/>
                    </a:moveTo>
                    <a:cubicBezTo>
                      <a:pt x="21899" y="4049"/>
                      <a:pt x="21912" y="4031"/>
                      <a:pt x="21905" y="4029"/>
                    </a:cubicBezTo>
                    <a:cubicBezTo>
                      <a:pt x="21904" y="4029"/>
                      <a:pt x="21899" y="4006"/>
                      <a:pt x="21899" y="4029"/>
                    </a:cubicBezTo>
                    <a:close/>
                    <a:moveTo>
                      <a:pt x="23309" y="4799"/>
                    </a:moveTo>
                    <a:cubicBezTo>
                      <a:pt x="23309" y="4819"/>
                      <a:pt x="23322" y="4801"/>
                      <a:pt x="23314" y="4799"/>
                    </a:cubicBezTo>
                    <a:cubicBezTo>
                      <a:pt x="23314" y="4799"/>
                      <a:pt x="23309" y="4776"/>
                      <a:pt x="23309" y="4799"/>
                    </a:cubicBezTo>
                    <a:close/>
                    <a:moveTo>
                      <a:pt x="18448" y="3130"/>
                    </a:moveTo>
                    <a:cubicBezTo>
                      <a:pt x="18448" y="3150"/>
                      <a:pt x="18461" y="3132"/>
                      <a:pt x="18453" y="3130"/>
                    </a:cubicBezTo>
                    <a:cubicBezTo>
                      <a:pt x="18453" y="3130"/>
                      <a:pt x="18448" y="3107"/>
                      <a:pt x="18448" y="3130"/>
                    </a:cubicBezTo>
                    <a:close/>
                    <a:moveTo>
                      <a:pt x="21016" y="3964"/>
                    </a:moveTo>
                    <a:cubicBezTo>
                      <a:pt x="21016" y="3985"/>
                      <a:pt x="21029" y="3967"/>
                      <a:pt x="21021" y="3964"/>
                    </a:cubicBezTo>
                    <a:cubicBezTo>
                      <a:pt x="21021" y="3964"/>
                      <a:pt x="21016" y="3941"/>
                      <a:pt x="21016" y="3964"/>
                    </a:cubicBezTo>
                    <a:close/>
                    <a:moveTo>
                      <a:pt x="17419" y="5342"/>
                    </a:moveTo>
                    <a:cubicBezTo>
                      <a:pt x="17419" y="5362"/>
                      <a:pt x="17432" y="5344"/>
                      <a:pt x="17424" y="5342"/>
                    </a:cubicBezTo>
                    <a:cubicBezTo>
                      <a:pt x="17424" y="5342"/>
                      <a:pt x="17419" y="5319"/>
                      <a:pt x="17419" y="5342"/>
                    </a:cubicBezTo>
                    <a:close/>
                    <a:moveTo>
                      <a:pt x="17233" y="1858"/>
                    </a:moveTo>
                    <a:cubicBezTo>
                      <a:pt x="17233" y="1878"/>
                      <a:pt x="17246" y="1860"/>
                      <a:pt x="17238" y="1858"/>
                    </a:cubicBezTo>
                    <a:cubicBezTo>
                      <a:pt x="17238" y="1858"/>
                      <a:pt x="17233" y="1835"/>
                      <a:pt x="17233" y="1858"/>
                    </a:cubicBezTo>
                    <a:close/>
                    <a:moveTo>
                      <a:pt x="17889" y="2060"/>
                    </a:moveTo>
                    <a:cubicBezTo>
                      <a:pt x="17889" y="2081"/>
                      <a:pt x="17902" y="2062"/>
                      <a:pt x="17894" y="2060"/>
                    </a:cubicBezTo>
                    <a:cubicBezTo>
                      <a:pt x="17894" y="2060"/>
                      <a:pt x="17889" y="2037"/>
                      <a:pt x="17889" y="2060"/>
                    </a:cubicBezTo>
                    <a:close/>
                    <a:moveTo>
                      <a:pt x="18237" y="3251"/>
                    </a:moveTo>
                    <a:cubicBezTo>
                      <a:pt x="18237" y="3272"/>
                      <a:pt x="18250" y="3254"/>
                      <a:pt x="18242" y="3251"/>
                    </a:cubicBezTo>
                    <a:cubicBezTo>
                      <a:pt x="18242" y="3251"/>
                      <a:pt x="18237" y="3228"/>
                      <a:pt x="18237" y="3251"/>
                    </a:cubicBezTo>
                    <a:close/>
                    <a:moveTo>
                      <a:pt x="20465" y="3940"/>
                    </a:moveTo>
                    <a:cubicBezTo>
                      <a:pt x="20465" y="3960"/>
                      <a:pt x="20478" y="3942"/>
                      <a:pt x="20470" y="3940"/>
                    </a:cubicBezTo>
                    <a:cubicBezTo>
                      <a:pt x="20470" y="3940"/>
                      <a:pt x="20465" y="3917"/>
                      <a:pt x="20465" y="3940"/>
                    </a:cubicBezTo>
                    <a:close/>
                    <a:moveTo>
                      <a:pt x="14073" y="2020"/>
                    </a:moveTo>
                    <a:cubicBezTo>
                      <a:pt x="14073" y="2040"/>
                      <a:pt x="14086" y="2022"/>
                      <a:pt x="14078" y="2020"/>
                    </a:cubicBezTo>
                    <a:cubicBezTo>
                      <a:pt x="14078" y="2020"/>
                      <a:pt x="14073" y="1997"/>
                      <a:pt x="14073" y="2020"/>
                    </a:cubicBezTo>
                    <a:close/>
                    <a:moveTo>
                      <a:pt x="15523" y="2166"/>
                    </a:moveTo>
                    <a:cubicBezTo>
                      <a:pt x="15523" y="2186"/>
                      <a:pt x="15536" y="2168"/>
                      <a:pt x="15528" y="2166"/>
                    </a:cubicBezTo>
                    <a:cubicBezTo>
                      <a:pt x="15528" y="2166"/>
                      <a:pt x="15523" y="2143"/>
                      <a:pt x="15523" y="2166"/>
                    </a:cubicBezTo>
                    <a:close/>
                    <a:moveTo>
                      <a:pt x="21592" y="5504"/>
                    </a:moveTo>
                    <a:cubicBezTo>
                      <a:pt x="21592" y="5524"/>
                      <a:pt x="21605" y="5506"/>
                      <a:pt x="21597" y="5504"/>
                    </a:cubicBezTo>
                    <a:cubicBezTo>
                      <a:pt x="21597" y="5504"/>
                      <a:pt x="21592" y="5481"/>
                      <a:pt x="21592" y="5504"/>
                    </a:cubicBezTo>
                    <a:close/>
                    <a:moveTo>
                      <a:pt x="23009" y="4086"/>
                    </a:moveTo>
                    <a:cubicBezTo>
                      <a:pt x="23009" y="4106"/>
                      <a:pt x="23022" y="4088"/>
                      <a:pt x="23014" y="4086"/>
                    </a:cubicBezTo>
                    <a:cubicBezTo>
                      <a:pt x="23014" y="4086"/>
                      <a:pt x="23009" y="4063"/>
                      <a:pt x="23009" y="4086"/>
                    </a:cubicBezTo>
                    <a:close/>
                    <a:moveTo>
                      <a:pt x="21494" y="4629"/>
                    </a:moveTo>
                    <a:cubicBezTo>
                      <a:pt x="21494" y="4649"/>
                      <a:pt x="21507" y="4631"/>
                      <a:pt x="21499" y="4629"/>
                    </a:cubicBezTo>
                    <a:cubicBezTo>
                      <a:pt x="21499" y="4629"/>
                      <a:pt x="21494" y="4606"/>
                      <a:pt x="21494" y="4629"/>
                    </a:cubicBezTo>
                    <a:close/>
                    <a:moveTo>
                      <a:pt x="20887" y="4126"/>
                    </a:moveTo>
                    <a:cubicBezTo>
                      <a:pt x="20887" y="4147"/>
                      <a:pt x="20900" y="4129"/>
                      <a:pt x="20892" y="4126"/>
                    </a:cubicBezTo>
                    <a:cubicBezTo>
                      <a:pt x="20892" y="4126"/>
                      <a:pt x="20887" y="4103"/>
                      <a:pt x="20887" y="4126"/>
                    </a:cubicBezTo>
                    <a:close/>
                    <a:moveTo>
                      <a:pt x="22167" y="4961"/>
                    </a:moveTo>
                    <a:cubicBezTo>
                      <a:pt x="22167" y="4981"/>
                      <a:pt x="22180" y="4963"/>
                      <a:pt x="22172" y="4961"/>
                    </a:cubicBezTo>
                    <a:cubicBezTo>
                      <a:pt x="22172" y="4961"/>
                      <a:pt x="22167" y="4938"/>
                      <a:pt x="22167" y="4961"/>
                    </a:cubicBezTo>
                    <a:close/>
                    <a:moveTo>
                      <a:pt x="16690" y="5399"/>
                    </a:moveTo>
                    <a:cubicBezTo>
                      <a:pt x="16690" y="5419"/>
                      <a:pt x="16703" y="5401"/>
                      <a:pt x="16695" y="5399"/>
                    </a:cubicBezTo>
                    <a:cubicBezTo>
                      <a:pt x="16695" y="5399"/>
                      <a:pt x="16690" y="5376"/>
                      <a:pt x="16690" y="5399"/>
                    </a:cubicBezTo>
                    <a:close/>
                    <a:moveTo>
                      <a:pt x="13587" y="2328"/>
                    </a:moveTo>
                    <a:cubicBezTo>
                      <a:pt x="13587" y="2348"/>
                      <a:pt x="13600" y="2330"/>
                      <a:pt x="13592" y="2328"/>
                    </a:cubicBezTo>
                    <a:cubicBezTo>
                      <a:pt x="13592" y="2328"/>
                      <a:pt x="13587" y="2305"/>
                      <a:pt x="13587" y="2328"/>
                    </a:cubicBezTo>
                    <a:close/>
                    <a:moveTo>
                      <a:pt x="17646" y="3057"/>
                    </a:moveTo>
                    <a:cubicBezTo>
                      <a:pt x="17646" y="3077"/>
                      <a:pt x="17659" y="3059"/>
                      <a:pt x="17651" y="3057"/>
                    </a:cubicBezTo>
                    <a:cubicBezTo>
                      <a:pt x="17651" y="3057"/>
                      <a:pt x="17646" y="3034"/>
                      <a:pt x="17646" y="3057"/>
                    </a:cubicBezTo>
                    <a:close/>
                    <a:moveTo>
                      <a:pt x="2115" y="6103"/>
                    </a:moveTo>
                    <a:cubicBezTo>
                      <a:pt x="2115" y="6124"/>
                      <a:pt x="2128" y="6106"/>
                      <a:pt x="2120" y="6103"/>
                    </a:cubicBezTo>
                    <a:cubicBezTo>
                      <a:pt x="2120" y="6103"/>
                      <a:pt x="2115" y="6080"/>
                      <a:pt x="2115" y="6103"/>
                    </a:cubicBezTo>
                    <a:close/>
                    <a:moveTo>
                      <a:pt x="348" y="3892"/>
                    </a:moveTo>
                    <a:cubicBezTo>
                      <a:pt x="348" y="3912"/>
                      <a:pt x="361" y="3894"/>
                      <a:pt x="353" y="3892"/>
                    </a:cubicBezTo>
                    <a:cubicBezTo>
                      <a:pt x="353" y="3891"/>
                      <a:pt x="348" y="3869"/>
                      <a:pt x="348" y="3892"/>
                    </a:cubicBezTo>
                    <a:close/>
                    <a:moveTo>
                      <a:pt x="16941" y="1971"/>
                    </a:moveTo>
                    <a:cubicBezTo>
                      <a:pt x="16941" y="1991"/>
                      <a:pt x="16954" y="1973"/>
                      <a:pt x="16946" y="1971"/>
                    </a:cubicBezTo>
                    <a:cubicBezTo>
                      <a:pt x="16946" y="1971"/>
                      <a:pt x="16941" y="1948"/>
                      <a:pt x="16941" y="1971"/>
                    </a:cubicBezTo>
                    <a:close/>
                    <a:moveTo>
                      <a:pt x="19266" y="2830"/>
                    </a:moveTo>
                    <a:cubicBezTo>
                      <a:pt x="19266" y="2850"/>
                      <a:pt x="19279" y="2832"/>
                      <a:pt x="19271" y="2830"/>
                    </a:cubicBezTo>
                    <a:cubicBezTo>
                      <a:pt x="19271" y="2830"/>
                      <a:pt x="19266" y="2807"/>
                      <a:pt x="19266" y="2830"/>
                    </a:cubicBezTo>
                    <a:close/>
                    <a:moveTo>
                      <a:pt x="23082" y="5042"/>
                    </a:moveTo>
                    <a:cubicBezTo>
                      <a:pt x="23082" y="5062"/>
                      <a:pt x="23095" y="5044"/>
                      <a:pt x="23087" y="5042"/>
                    </a:cubicBezTo>
                    <a:cubicBezTo>
                      <a:pt x="23087" y="5042"/>
                      <a:pt x="23082" y="5019"/>
                      <a:pt x="23082" y="5042"/>
                    </a:cubicBezTo>
                    <a:close/>
                    <a:moveTo>
                      <a:pt x="20992" y="4329"/>
                    </a:moveTo>
                    <a:cubicBezTo>
                      <a:pt x="20992" y="4349"/>
                      <a:pt x="21005" y="4331"/>
                      <a:pt x="20997" y="4329"/>
                    </a:cubicBezTo>
                    <a:cubicBezTo>
                      <a:pt x="20997" y="4329"/>
                      <a:pt x="20992" y="4306"/>
                      <a:pt x="20992" y="4329"/>
                    </a:cubicBezTo>
                    <a:close/>
                    <a:moveTo>
                      <a:pt x="17362" y="2725"/>
                    </a:moveTo>
                    <a:cubicBezTo>
                      <a:pt x="17362" y="2745"/>
                      <a:pt x="17375" y="2727"/>
                      <a:pt x="17367" y="2725"/>
                    </a:cubicBezTo>
                    <a:cubicBezTo>
                      <a:pt x="17367" y="2725"/>
                      <a:pt x="17362" y="2702"/>
                      <a:pt x="17362" y="2725"/>
                    </a:cubicBezTo>
                    <a:close/>
                    <a:moveTo>
                      <a:pt x="17435" y="805"/>
                    </a:moveTo>
                    <a:cubicBezTo>
                      <a:pt x="17435" y="825"/>
                      <a:pt x="17448" y="807"/>
                      <a:pt x="17440" y="805"/>
                    </a:cubicBezTo>
                    <a:cubicBezTo>
                      <a:pt x="17440" y="805"/>
                      <a:pt x="17435" y="782"/>
                      <a:pt x="17435" y="805"/>
                    </a:cubicBezTo>
                    <a:close/>
                    <a:moveTo>
                      <a:pt x="19793" y="4831"/>
                    </a:moveTo>
                    <a:cubicBezTo>
                      <a:pt x="19793" y="4852"/>
                      <a:pt x="19806" y="4833"/>
                      <a:pt x="19798" y="4831"/>
                    </a:cubicBezTo>
                    <a:cubicBezTo>
                      <a:pt x="19798" y="4831"/>
                      <a:pt x="19793" y="4808"/>
                      <a:pt x="19793" y="4831"/>
                    </a:cubicBezTo>
                    <a:close/>
                    <a:moveTo>
                      <a:pt x="16625" y="2182"/>
                    </a:moveTo>
                    <a:cubicBezTo>
                      <a:pt x="16625" y="2202"/>
                      <a:pt x="16638" y="2184"/>
                      <a:pt x="16630" y="2182"/>
                    </a:cubicBezTo>
                    <a:cubicBezTo>
                      <a:pt x="16630" y="2182"/>
                      <a:pt x="16625" y="2159"/>
                      <a:pt x="16625" y="2182"/>
                    </a:cubicBezTo>
                    <a:close/>
                    <a:moveTo>
                      <a:pt x="22548" y="1056"/>
                    </a:moveTo>
                    <a:cubicBezTo>
                      <a:pt x="22548" y="1076"/>
                      <a:pt x="22561" y="1058"/>
                      <a:pt x="22553" y="1056"/>
                    </a:cubicBezTo>
                    <a:cubicBezTo>
                      <a:pt x="22553" y="1056"/>
                      <a:pt x="22548" y="1033"/>
                      <a:pt x="22548" y="1056"/>
                    </a:cubicBezTo>
                    <a:close/>
                    <a:moveTo>
                      <a:pt x="21486" y="3324"/>
                    </a:moveTo>
                    <a:cubicBezTo>
                      <a:pt x="21486" y="3344"/>
                      <a:pt x="21499" y="3326"/>
                      <a:pt x="21491" y="3324"/>
                    </a:cubicBezTo>
                    <a:cubicBezTo>
                      <a:pt x="21491" y="3324"/>
                      <a:pt x="21486" y="3301"/>
                      <a:pt x="21486" y="3324"/>
                    </a:cubicBezTo>
                    <a:close/>
                    <a:moveTo>
                      <a:pt x="17435" y="4532"/>
                    </a:moveTo>
                    <a:cubicBezTo>
                      <a:pt x="17435" y="4552"/>
                      <a:pt x="17448" y="4534"/>
                      <a:pt x="17440" y="4532"/>
                    </a:cubicBezTo>
                    <a:cubicBezTo>
                      <a:pt x="17440" y="4532"/>
                      <a:pt x="17435" y="4509"/>
                      <a:pt x="17435" y="4532"/>
                    </a:cubicBezTo>
                    <a:close/>
                    <a:moveTo>
                      <a:pt x="17930" y="5010"/>
                    </a:moveTo>
                    <a:cubicBezTo>
                      <a:pt x="17930" y="5030"/>
                      <a:pt x="17942" y="5012"/>
                      <a:pt x="17935" y="5010"/>
                    </a:cubicBezTo>
                    <a:cubicBezTo>
                      <a:pt x="17934" y="5010"/>
                      <a:pt x="17930" y="4987"/>
                      <a:pt x="17930" y="5010"/>
                    </a:cubicBezTo>
                    <a:close/>
                    <a:moveTo>
                      <a:pt x="17743" y="2652"/>
                    </a:moveTo>
                    <a:cubicBezTo>
                      <a:pt x="17743" y="2672"/>
                      <a:pt x="17756" y="2654"/>
                      <a:pt x="17748" y="2652"/>
                    </a:cubicBezTo>
                    <a:cubicBezTo>
                      <a:pt x="17748" y="2652"/>
                      <a:pt x="17743" y="2629"/>
                      <a:pt x="17743" y="2652"/>
                    </a:cubicBezTo>
                    <a:close/>
                    <a:moveTo>
                      <a:pt x="15880" y="1696"/>
                    </a:moveTo>
                    <a:cubicBezTo>
                      <a:pt x="15880" y="1716"/>
                      <a:pt x="15893" y="1698"/>
                      <a:pt x="15885" y="1696"/>
                    </a:cubicBezTo>
                    <a:cubicBezTo>
                      <a:pt x="15885" y="1696"/>
                      <a:pt x="15880" y="1673"/>
                      <a:pt x="15880" y="1696"/>
                    </a:cubicBezTo>
                    <a:close/>
                    <a:moveTo>
                      <a:pt x="21097" y="5155"/>
                    </a:moveTo>
                    <a:cubicBezTo>
                      <a:pt x="21097" y="5176"/>
                      <a:pt x="21110" y="5158"/>
                      <a:pt x="21102" y="5155"/>
                    </a:cubicBezTo>
                    <a:cubicBezTo>
                      <a:pt x="21102" y="5155"/>
                      <a:pt x="21097" y="5132"/>
                      <a:pt x="21097" y="5155"/>
                    </a:cubicBezTo>
                    <a:close/>
                    <a:moveTo>
                      <a:pt x="20498" y="4094"/>
                    </a:moveTo>
                    <a:cubicBezTo>
                      <a:pt x="20498" y="4114"/>
                      <a:pt x="20511" y="4096"/>
                      <a:pt x="20503" y="4094"/>
                    </a:cubicBezTo>
                    <a:cubicBezTo>
                      <a:pt x="20503" y="4094"/>
                      <a:pt x="20498" y="4071"/>
                      <a:pt x="20498" y="4094"/>
                    </a:cubicBezTo>
                    <a:close/>
                    <a:moveTo>
                      <a:pt x="21916" y="3365"/>
                    </a:moveTo>
                    <a:cubicBezTo>
                      <a:pt x="21916" y="3385"/>
                      <a:pt x="21929" y="3367"/>
                      <a:pt x="21921" y="3365"/>
                    </a:cubicBezTo>
                    <a:cubicBezTo>
                      <a:pt x="21921" y="3365"/>
                      <a:pt x="21916" y="3342"/>
                      <a:pt x="21916" y="3365"/>
                    </a:cubicBezTo>
                    <a:close/>
                    <a:moveTo>
                      <a:pt x="18707" y="1963"/>
                    </a:moveTo>
                    <a:cubicBezTo>
                      <a:pt x="18707" y="1983"/>
                      <a:pt x="18720" y="1965"/>
                      <a:pt x="18712" y="1963"/>
                    </a:cubicBezTo>
                    <a:cubicBezTo>
                      <a:pt x="18712" y="1963"/>
                      <a:pt x="18707" y="1940"/>
                      <a:pt x="18707" y="1963"/>
                    </a:cubicBezTo>
                    <a:close/>
                    <a:moveTo>
                      <a:pt x="19971" y="3762"/>
                    </a:moveTo>
                    <a:cubicBezTo>
                      <a:pt x="19971" y="3782"/>
                      <a:pt x="19984" y="3764"/>
                      <a:pt x="19976" y="3762"/>
                    </a:cubicBezTo>
                    <a:cubicBezTo>
                      <a:pt x="19976" y="3762"/>
                      <a:pt x="19971" y="3739"/>
                      <a:pt x="19971" y="3762"/>
                    </a:cubicBezTo>
                    <a:close/>
                    <a:moveTo>
                      <a:pt x="18529" y="1923"/>
                    </a:moveTo>
                    <a:cubicBezTo>
                      <a:pt x="18529" y="1943"/>
                      <a:pt x="18542" y="1925"/>
                      <a:pt x="18534" y="1923"/>
                    </a:cubicBezTo>
                    <a:cubicBezTo>
                      <a:pt x="18534" y="1923"/>
                      <a:pt x="18529" y="1900"/>
                      <a:pt x="18529" y="1923"/>
                    </a:cubicBezTo>
                    <a:close/>
                    <a:moveTo>
                      <a:pt x="17930" y="2069"/>
                    </a:moveTo>
                    <a:cubicBezTo>
                      <a:pt x="17930" y="2089"/>
                      <a:pt x="17942" y="2071"/>
                      <a:pt x="17935" y="2069"/>
                    </a:cubicBezTo>
                    <a:cubicBezTo>
                      <a:pt x="17934" y="2068"/>
                      <a:pt x="17930" y="2046"/>
                      <a:pt x="17930" y="2069"/>
                    </a:cubicBezTo>
                    <a:close/>
                    <a:moveTo>
                      <a:pt x="17435" y="2449"/>
                    </a:moveTo>
                    <a:cubicBezTo>
                      <a:pt x="17435" y="2469"/>
                      <a:pt x="17448" y="2451"/>
                      <a:pt x="17440" y="2449"/>
                    </a:cubicBezTo>
                    <a:cubicBezTo>
                      <a:pt x="17440" y="2449"/>
                      <a:pt x="17435" y="2426"/>
                      <a:pt x="17435" y="2449"/>
                    </a:cubicBezTo>
                    <a:close/>
                    <a:moveTo>
                      <a:pt x="17678" y="2263"/>
                    </a:moveTo>
                    <a:cubicBezTo>
                      <a:pt x="17678" y="2283"/>
                      <a:pt x="17691" y="2265"/>
                      <a:pt x="17683" y="2263"/>
                    </a:cubicBezTo>
                    <a:cubicBezTo>
                      <a:pt x="17683" y="2263"/>
                      <a:pt x="17678" y="2240"/>
                      <a:pt x="17678" y="2263"/>
                    </a:cubicBezTo>
                    <a:close/>
                    <a:moveTo>
                      <a:pt x="18424" y="2555"/>
                    </a:moveTo>
                    <a:cubicBezTo>
                      <a:pt x="18424" y="2575"/>
                      <a:pt x="18437" y="2557"/>
                      <a:pt x="18429" y="2555"/>
                    </a:cubicBezTo>
                    <a:cubicBezTo>
                      <a:pt x="18429" y="2555"/>
                      <a:pt x="18424" y="2532"/>
                      <a:pt x="18424" y="2555"/>
                    </a:cubicBezTo>
                    <a:close/>
                    <a:moveTo>
                      <a:pt x="19015" y="4848"/>
                    </a:moveTo>
                    <a:cubicBezTo>
                      <a:pt x="19015" y="4868"/>
                      <a:pt x="19028" y="4850"/>
                      <a:pt x="19020" y="4848"/>
                    </a:cubicBezTo>
                    <a:cubicBezTo>
                      <a:pt x="19020" y="4848"/>
                      <a:pt x="19015" y="4825"/>
                      <a:pt x="19015" y="4848"/>
                    </a:cubicBezTo>
                    <a:close/>
                    <a:moveTo>
                      <a:pt x="20708" y="5139"/>
                    </a:moveTo>
                    <a:cubicBezTo>
                      <a:pt x="20708" y="5159"/>
                      <a:pt x="20721" y="5141"/>
                      <a:pt x="20714" y="5139"/>
                    </a:cubicBezTo>
                    <a:cubicBezTo>
                      <a:pt x="20713" y="5139"/>
                      <a:pt x="20708" y="5116"/>
                      <a:pt x="20708" y="5139"/>
                    </a:cubicBezTo>
                    <a:close/>
                    <a:moveTo>
                      <a:pt x="18383" y="2109"/>
                    </a:moveTo>
                    <a:cubicBezTo>
                      <a:pt x="18383" y="2129"/>
                      <a:pt x="18396" y="2111"/>
                      <a:pt x="18388" y="2109"/>
                    </a:cubicBezTo>
                    <a:cubicBezTo>
                      <a:pt x="18388" y="2109"/>
                      <a:pt x="18383" y="2086"/>
                      <a:pt x="18383" y="2109"/>
                    </a:cubicBezTo>
                    <a:close/>
                    <a:moveTo>
                      <a:pt x="17930" y="3114"/>
                    </a:moveTo>
                    <a:cubicBezTo>
                      <a:pt x="17930" y="3134"/>
                      <a:pt x="17942" y="3116"/>
                      <a:pt x="17935" y="3114"/>
                    </a:cubicBezTo>
                    <a:cubicBezTo>
                      <a:pt x="17934" y="3114"/>
                      <a:pt x="17930" y="3091"/>
                      <a:pt x="17930" y="3114"/>
                    </a:cubicBezTo>
                    <a:close/>
                    <a:moveTo>
                      <a:pt x="22791" y="3738"/>
                    </a:moveTo>
                    <a:cubicBezTo>
                      <a:pt x="22791" y="3758"/>
                      <a:pt x="22804" y="3740"/>
                      <a:pt x="22796" y="3738"/>
                    </a:cubicBezTo>
                    <a:cubicBezTo>
                      <a:pt x="22796" y="3738"/>
                      <a:pt x="22791" y="3715"/>
                      <a:pt x="22791" y="3738"/>
                    </a:cubicBezTo>
                    <a:close/>
                    <a:moveTo>
                      <a:pt x="18845" y="2530"/>
                    </a:moveTo>
                    <a:cubicBezTo>
                      <a:pt x="18845" y="2550"/>
                      <a:pt x="18858" y="2532"/>
                      <a:pt x="18850" y="2530"/>
                    </a:cubicBezTo>
                    <a:cubicBezTo>
                      <a:pt x="18850" y="2530"/>
                      <a:pt x="18845" y="2507"/>
                      <a:pt x="18845" y="2530"/>
                    </a:cubicBezTo>
                    <a:close/>
                    <a:moveTo>
                      <a:pt x="15669" y="2085"/>
                    </a:moveTo>
                    <a:cubicBezTo>
                      <a:pt x="15669" y="2105"/>
                      <a:pt x="15682" y="2087"/>
                      <a:pt x="15674" y="2085"/>
                    </a:cubicBezTo>
                    <a:cubicBezTo>
                      <a:pt x="15674" y="2085"/>
                      <a:pt x="15669" y="2062"/>
                      <a:pt x="15669" y="2085"/>
                    </a:cubicBezTo>
                    <a:close/>
                    <a:moveTo>
                      <a:pt x="22653" y="2628"/>
                    </a:moveTo>
                    <a:cubicBezTo>
                      <a:pt x="22653" y="2648"/>
                      <a:pt x="22666" y="2630"/>
                      <a:pt x="22658" y="2628"/>
                    </a:cubicBezTo>
                    <a:cubicBezTo>
                      <a:pt x="22658" y="2628"/>
                      <a:pt x="22653" y="2605"/>
                      <a:pt x="22653" y="2628"/>
                    </a:cubicBezTo>
                    <a:close/>
                    <a:moveTo>
                      <a:pt x="23188" y="3754"/>
                    </a:moveTo>
                    <a:cubicBezTo>
                      <a:pt x="23188" y="3774"/>
                      <a:pt x="23201" y="3756"/>
                      <a:pt x="23193" y="3754"/>
                    </a:cubicBezTo>
                    <a:cubicBezTo>
                      <a:pt x="23193" y="3754"/>
                      <a:pt x="23188" y="3731"/>
                      <a:pt x="23188" y="3754"/>
                    </a:cubicBezTo>
                    <a:close/>
                    <a:moveTo>
                      <a:pt x="16204" y="5609"/>
                    </a:moveTo>
                    <a:cubicBezTo>
                      <a:pt x="16204" y="5629"/>
                      <a:pt x="16217" y="5611"/>
                      <a:pt x="16209" y="5609"/>
                    </a:cubicBezTo>
                    <a:cubicBezTo>
                      <a:pt x="16209" y="5609"/>
                      <a:pt x="16204" y="5586"/>
                      <a:pt x="16204" y="5609"/>
                    </a:cubicBezTo>
                    <a:close/>
                    <a:moveTo>
                      <a:pt x="21640" y="5504"/>
                    </a:moveTo>
                    <a:cubicBezTo>
                      <a:pt x="21640" y="5524"/>
                      <a:pt x="21653" y="5506"/>
                      <a:pt x="21645" y="5504"/>
                    </a:cubicBezTo>
                    <a:cubicBezTo>
                      <a:pt x="21645" y="5504"/>
                      <a:pt x="21640" y="5481"/>
                      <a:pt x="21640" y="5504"/>
                    </a:cubicBezTo>
                    <a:close/>
                    <a:moveTo>
                      <a:pt x="15037" y="2603"/>
                    </a:moveTo>
                    <a:cubicBezTo>
                      <a:pt x="15037" y="2623"/>
                      <a:pt x="15050" y="2605"/>
                      <a:pt x="15042" y="2603"/>
                    </a:cubicBezTo>
                    <a:cubicBezTo>
                      <a:pt x="15042" y="2603"/>
                      <a:pt x="15037" y="2580"/>
                      <a:pt x="15037" y="2603"/>
                    </a:cubicBezTo>
                    <a:close/>
                    <a:moveTo>
                      <a:pt x="20968" y="4564"/>
                    </a:moveTo>
                    <a:cubicBezTo>
                      <a:pt x="20968" y="4584"/>
                      <a:pt x="20981" y="4566"/>
                      <a:pt x="20973" y="4564"/>
                    </a:cubicBezTo>
                    <a:cubicBezTo>
                      <a:pt x="20973" y="4564"/>
                      <a:pt x="20968" y="4541"/>
                      <a:pt x="20968" y="4564"/>
                    </a:cubicBezTo>
                    <a:close/>
                    <a:moveTo>
                      <a:pt x="17192" y="3251"/>
                    </a:moveTo>
                    <a:cubicBezTo>
                      <a:pt x="17192" y="3272"/>
                      <a:pt x="17205" y="3254"/>
                      <a:pt x="17197" y="3251"/>
                    </a:cubicBezTo>
                    <a:cubicBezTo>
                      <a:pt x="17197" y="3251"/>
                      <a:pt x="17192" y="3228"/>
                      <a:pt x="17192" y="3251"/>
                    </a:cubicBezTo>
                    <a:close/>
                    <a:moveTo>
                      <a:pt x="18075" y="2538"/>
                    </a:moveTo>
                    <a:cubicBezTo>
                      <a:pt x="18075" y="2559"/>
                      <a:pt x="18088" y="2541"/>
                      <a:pt x="18080" y="2538"/>
                    </a:cubicBezTo>
                    <a:cubicBezTo>
                      <a:pt x="18080" y="2538"/>
                      <a:pt x="18075" y="2515"/>
                      <a:pt x="18075" y="2538"/>
                    </a:cubicBezTo>
                    <a:close/>
                    <a:moveTo>
                      <a:pt x="21251" y="3454"/>
                    </a:moveTo>
                    <a:cubicBezTo>
                      <a:pt x="21251" y="3474"/>
                      <a:pt x="21264" y="3456"/>
                      <a:pt x="21256" y="3454"/>
                    </a:cubicBezTo>
                    <a:cubicBezTo>
                      <a:pt x="21256" y="3454"/>
                      <a:pt x="21251" y="3431"/>
                      <a:pt x="21251" y="3454"/>
                    </a:cubicBezTo>
                    <a:close/>
                    <a:moveTo>
                      <a:pt x="17087" y="2676"/>
                    </a:moveTo>
                    <a:cubicBezTo>
                      <a:pt x="17087" y="2696"/>
                      <a:pt x="17100" y="2678"/>
                      <a:pt x="17092" y="2676"/>
                    </a:cubicBezTo>
                    <a:cubicBezTo>
                      <a:pt x="17092" y="2676"/>
                      <a:pt x="17087" y="2653"/>
                      <a:pt x="17087" y="2676"/>
                    </a:cubicBezTo>
                    <a:close/>
                    <a:moveTo>
                      <a:pt x="17014" y="1720"/>
                    </a:moveTo>
                    <a:cubicBezTo>
                      <a:pt x="17014" y="1740"/>
                      <a:pt x="17027" y="1722"/>
                      <a:pt x="17019" y="1720"/>
                    </a:cubicBezTo>
                    <a:cubicBezTo>
                      <a:pt x="17019" y="1720"/>
                      <a:pt x="17014" y="1697"/>
                      <a:pt x="17014" y="1720"/>
                    </a:cubicBezTo>
                    <a:close/>
                    <a:moveTo>
                      <a:pt x="19874" y="4054"/>
                    </a:moveTo>
                    <a:cubicBezTo>
                      <a:pt x="19874" y="4074"/>
                      <a:pt x="19887" y="4056"/>
                      <a:pt x="19879" y="4054"/>
                    </a:cubicBezTo>
                    <a:cubicBezTo>
                      <a:pt x="19879" y="4054"/>
                      <a:pt x="19874" y="4031"/>
                      <a:pt x="19874" y="4054"/>
                    </a:cubicBezTo>
                    <a:close/>
                    <a:moveTo>
                      <a:pt x="14049" y="2320"/>
                    </a:moveTo>
                    <a:cubicBezTo>
                      <a:pt x="14049" y="2340"/>
                      <a:pt x="14062" y="2322"/>
                      <a:pt x="14054" y="2320"/>
                    </a:cubicBezTo>
                    <a:cubicBezTo>
                      <a:pt x="14054" y="2320"/>
                      <a:pt x="14049" y="2297"/>
                      <a:pt x="14049" y="2320"/>
                    </a:cubicBezTo>
                    <a:close/>
                    <a:moveTo>
                      <a:pt x="19979" y="4661"/>
                    </a:moveTo>
                    <a:cubicBezTo>
                      <a:pt x="19979" y="4681"/>
                      <a:pt x="19992" y="4663"/>
                      <a:pt x="19984" y="4661"/>
                    </a:cubicBezTo>
                    <a:cubicBezTo>
                      <a:pt x="19984" y="4661"/>
                      <a:pt x="19979" y="4638"/>
                      <a:pt x="19979" y="4661"/>
                    </a:cubicBezTo>
                    <a:close/>
                    <a:moveTo>
                      <a:pt x="17014" y="2587"/>
                    </a:moveTo>
                    <a:cubicBezTo>
                      <a:pt x="17014" y="2607"/>
                      <a:pt x="17027" y="2589"/>
                      <a:pt x="17019" y="2587"/>
                    </a:cubicBezTo>
                    <a:cubicBezTo>
                      <a:pt x="17019" y="2587"/>
                      <a:pt x="17014" y="2564"/>
                      <a:pt x="17014" y="2587"/>
                    </a:cubicBezTo>
                    <a:close/>
                    <a:moveTo>
                      <a:pt x="19169" y="3316"/>
                    </a:moveTo>
                    <a:cubicBezTo>
                      <a:pt x="19169" y="3336"/>
                      <a:pt x="19182" y="3318"/>
                      <a:pt x="19174" y="3316"/>
                    </a:cubicBezTo>
                    <a:cubicBezTo>
                      <a:pt x="19174" y="3316"/>
                      <a:pt x="19169" y="3293"/>
                      <a:pt x="19169" y="3316"/>
                    </a:cubicBezTo>
                    <a:close/>
                    <a:moveTo>
                      <a:pt x="18570" y="2587"/>
                    </a:moveTo>
                    <a:cubicBezTo>
                      <a:pt x="18570" y="2607"/>
                      <a:pt x="18583" y="2589"/>
                      <a:pt x="18575" y="2587"/>
                    </a:cubicBezTo>
                    <a:cubicBezTo>
                      <a:pt x="18575" y="2587"/>
                      <a:pt x="18570" y="2564"/>
                      <a:pt x="18570" y="2587"/>
                    </a:cubicBezTo>
                    <a:close/>
                    <a:moveTo>
                      <a:pt x="22556" y="4985"/>
                    </a:moveTo>
                    <a:cubicBezTo>
                      <a:pt x="22556" y="5005"/>
                      <a:pt x="22569" y="4987"/>
                      <a:pt x="22561" y="4985"/>
                    </a:cubicBezTo>
                    <a:cubicBezTo>
                      <a:pt x="22561" y="4985"/>
                      <a:pt x="22556" y="4962"/>
                      <a:pt x="22556" y="4985"/>
                    </a:cubicBezTo>
                    <a:close/>
                    <a:moveTo>
                      <a:pt x="3848" y="6865"/>
                    </a:moveTo>
                    <a:cubicBezTo>
                      <a:pt x="3848" y="6885"/>
                      <a:pt x="3861" y="6867"/>
                      <a:pt x="3853" y="6865"/>
                    </a:cubicBezTo>
                    <a:cubicBezTo>
                      <a:pt x="3853" y="6865"/>
                      <a:pt x="3848" y="6842"/>
                      <a:pt x="3848" y="6865"/>
                    </a:cubicBezTo>
                    <a:close/>
                    <a:moveTo>
                      <a:pt x="21502" y="3883"/>
                    </a:moveTo>
                    <a:cubicBezTo>
                      <a:pt x="21503" y="3886"/>
                      <a:pt x="21511" y="3885"/>
                      <a:pt x="21512" y="3885"/>
                    </a:cubicBezTo>
                    <a:cubicBezTo>
                      <a:pt x="21514" y="3884"/>
                      <a:pt x="21526" y="3904"/>
                      <a:pt x="21516" y="3883"/>
                    </a:cubicBezTo>
                    <a:lnTo>
                      <a:pt x="21511" y="3881"/>
                    </a:lnTo>
                    <a:cubicBezTo>
                      <a:pt x="21505" y="3881"/>
                      <a:pt x="21500" y="3867"/>
                      <a:pt x="21502" y="3883"/>
                    </a:cubicBezTo>
                    <a:close/>
                    <a:moveTo>
                      <a:pt x="19809" y="3349"/>
                    </a:moveTo>
                    <a:cubicBezTo>
                      <a:pt x="19810" y="3351"/>
                      <a:pt x="19818" y="3350"/>
                      <a:pt x="19819" y="3350"/>
                    </a:cubicBezTo>
                    <a:cubicBezTo>
                      <a:pt x="19821" y="3349"/>
                      <a:pt x="19833" y="3369"/>
                      <a:pt x="19822" y="3348"/>
                    </a:cubicBezTo>
                    <a:lnTo>
                      <a:pt x="19818" y="3346"/>
                    </a:lnTo>
                    <a:cubicBezTo>
                      <a:pt x="19812" y="3346"/>
                      <a:pt x="19807" y="3332"/>
                      <a:pt x="19809" y="3349"/>
                    </a:cubicBezTo>
                    <a:close/>
                    <a:moveTo>
                      <a:pt x="19420" y="4839"/>
                    </a:moveTo>
                    <a:cubicBezTo>
                      <a:pt x="19421" y="4842"/>
                      <a:pt x="19429" y="4841"/>
                      <a:pt x="19430" y="4841"/>
                    </a:cubicBezTo>
                    <a:cubicBezTo>
                      <a:pt x="19432" y="4840"/>
                      <a:pt x="19444" y="4860"/>
                      <a:pt x="19433" y="4839"/>
                    </a:cubicBezTo>
                    <a:lnTo>
                      <a:pt x="19429" y="4837"/>
                    </a:lnTo>
                    <a:cubicBezTo>
                      <a:pt x="19423" y="4837"/>
                      <a:pt x="19418" y="4823"/>
                      <a:pt x="19420" y="4839"/>
                    </a:cubicBezTo>
                    <a:close/>
                    <a:moveTo>
                      <a:pt x="16568" y="2093"/>
                    </a:moveTo>
                    <a:cubicBezTo>
                      <a:pt x="16569" y="2095"/>
                      <a:pt x="16577" y="2095"/>
                      <a:pt x="16578" y="2094"/>
                    </a:cubicBezTo>
                    <a:cubicBezTo>
                      <a:pt x="16580" y="2094"/>
                      <a:pt x="16592" y="2113"/>
                      <a:pt x="16582" y="2092"/>
                    </a:cubicBezTo>
                    <a:lnTo>
                      <a:pt x="16577" y="2090"/>
                    </a:lnTo>
                    <a:cubicBezTo>
                      <a:pt x="16571" y="2090"/>
                      <a:pt x="16566" y="2076"/>
                      <a:pt x="16568" y="2093"/>
                    </a:cubicBezTo>
                    <a:close/>
                    <a:moveTo>
                      <a:pt x="23026" y="3762"/>
                    </a:moveTo>
                    <a:cubicBezTo>
                      <a:pt x="23026" y="3765"/>
                      <a:pt x="23035" y="3764"/>
                      <a:pt x="23035" y="3763"/>
                    </a:cubicBezTo>
                    <a:cubicBezTo>
                      <a:pt x="23037" y="3763"/>
                      <a:pt x="23049" y="3782"/>
                      <a:pt x="23039" y="3761"/>
                    </a:cubicBezTo>
                    <a:lnTo>
                      <a:pt x="23035" y="3759"/>
                    </a:lnTo>
                    <a:cubicBezTo>
                      <a:pt x="23028" y="3759"/>
                      <a:pt x="23024" y="3745"/>
                      <a:pt x="23026" y="3762"/>
                    </a:cubicBezTo>
                    <a:close/>
                    <a:moveTo>
                      <a:pt x="17541" y="5301"/>
                    </a:moveTo>
                    <a:cubicBezTo>
                      <a:pt x="17541" y="5304"/>
                      <a:pt x="17550" y="5303"/>
                      <a:pt x="17550" y="5303"/>
                    </a:cubicBezTo>
                    <a:cubicBezTo>
                      <a:pt x="17552" y="5302"/>
                      <a:pt x="17564" y="5322"/>
                      <a:pt x="17554" y="5301"/>
                    </a:cubicBezTo>
                    <a:lnTo>
                      <a:pt x="17550" y="5299"/>
                    </a:lnTo>
                    <a:cubicBezTo>
                      <a:pt x="17543" y="5299"/>
                      <a:pt x="17539" y="5285"/>
                      <a:pt x="17541" y="5301"/>
                    </a:cubicBezTo>
                    <a:close/>
                    <a:moveTo>
                      <a:pt x="16447" y="1898"/>
                    </a:moveTo>
                    <a:cubicBezTo>
                      <a:pt x="16447" y="1901"/>
                      <a:pt x="16456" y="1900"/>
                      <a:pt x="16457" y="1900"/>
                    </a:cubicBezTo>
                    <a:cubicBezTo>
                      <a:pt x="16459" y="1899"/>
                      <a:pt x="16471" y="1919"/>
                      <a:pt x="16460" y="1898"/>
                    </a:cubicBezTo>
                    <a:lnTo>
                      <a:pt x="16456" y="1896"/>
                    </a:lnTo>
                    <a:cubicBezTo>
                      <a:pt x="16450" y="1896"/>
                      <a:pt x="16445" y="1882"/>
                      <a:pt x="16447" y="1898"/>
                    </a:cubicBezTo>
                    <a:close/>
                    <a:moveTo>
                      <a:pt x="17986" y="2069"/>
                    </a:moveTo>
                    <a:cubicBezTo>
                      <a:pt x="17987" y="2071"/>
                      <a:pt x="17995" y="2070"/>
                      <a:pt x="17996" y="2070"/>
                    </a:cubicBezTo>
                    <a:cubicBezTo>
                      <a:pt x="17998" y="2069"/>
                      <a:pt x="18010" y="2089"/>
                      <a:pt x="17999" y="2068"/>
                    </a:cubicBezTo>
                    <a:lnTo>
                      <a:pt x="17995" y="2066"/>
                    </a:lnTo>
                    <a:cubicBezTo>
                      <a:pt x="17989" y="2066"/>
                      <a:pt x="17984" y="2052"/>
                      <a:pt x="17986" y="2069"/>
                    </a:cubicBezTo>
                    <a:close/>
                    <a:moveTo>
                      <a:pt x="19558" y="1923"/>
                    </a:moveTo>
                    <a:cubicBezTo>
                      <a:pt x="19558" y="1925"/>
                      <a:pt x="19567" y="1924"/>
                      <a:pt x="19568" y="1924"/>
                    </a:cubicBezTo>
                    <a:cubicBezTo>
                      <a:pt x="19570" y="1923"/>
                      <a:pt x="19582" y="1943"/>
                      <a:pt x="19571" y="1922"/>
                    </a:cubicBezTo>
                    <a:lnTo>
                      <a:pt x="19567" y="1920"/>
                    </a:lnTo>
                    <a:cubicBezTo>
                      <a:pt x="19561" y="1920"/>
                      <a:pt x="19556" y="1906"/>
                      <a:pt x="19558" y="1923"/>
                    </a:cubicBezTo>
                    <a:close/>
                    <a:moveTo>
                      <a:pt x="17897" y="1777"/>
                    </a:moveTo>
                    <a:cubicBezTo>
                      <a:pt x="17897" y="1779"/>
                      <a:pt x="17906" y="1779"/>
                      <a:pt x="17907" y="1778"/>
                    </a:cubicBezTo>
                    <a:cubicBezTo>
                      <a:pt x="17909" y="1778"/>
                      <a:pt x="17921" y="1797"/>
                      <a:pt x="17910" y="1776"/>
                    </a:cubicBezTo>
                    <a:lnTo>
                      <a:pt x="17906" y="1774"/>
                    </a:lnTo>
                    <a:cubicBezTo>
                      <a:pt x="17900" y="1774"/>
                      <a:pt x="17895" y="1760"/>
                      <a:pt x="17897" y="1777"/>
                    </a:cubicBezTo>
                    <a:close/>
                    <a:moveTo>
                      <a:pt x="16658" y="1607"/>
                    </a:moveTo>
                    <a:cubicBezTo>
                      <a:pt x="16658" y="1609"/>
                      <a:pt x="16666" y="1608"/>
                      <a:pt x="16667" y="1608"/>
                    </a:cubicBezTo>
                    <a:cubicBezTo>
                      <a:pt x="16669" y="1607"/>
                      <a:pt x="16681" y="1627"/>
                      <a:pt x="16671" y="1606"/>
                    </a:cubicBezTo>
                    <a:lnTo>
                      <a:pt x="16666" y="1604"/>
                    </a:lnTo>
                    <a:cubicBezTo>
                      <a:pt x="16660" y="1604"/>
                      <a:pt x="16655" y="1590"/>
                      <a:pt x="16658" y="1607"/>
                    </a:cubicBezTo>
                    <a:close/>
                    <a:moveTo>
                      <a:pt x="170" y="3762"/>
                    </a:moveTo>
                    <a:cubicBezTo>
                      <a:pt x="170" y="3765"/>
                      <a:pt x="179" y="3764"/>
                      <a:pt x="180" y="3763"/>
                    </a:cubicBezTo>
                    <a:cubicBezTo>
                      <a:pt x="182" y="3763"/>
                      <a:pt x="194" y="3782"/>
                      <a:pt x="183" y="3761"/>
                    </a:cubicBezTo>
                    <a:lnTo>
                      <a:pt x="179" y="3759"/>
                    </a:lnTo>
                    <a:cubicBezTo>
                      <a:pt x="173" y="3759"/>
                      <a:pt x="168" y="3745"/>
                      <a:pt x="170" y="3762"/>
                    </a:cubicBezTo>
                    <a:close/>
                    <a:moveTo>
                      <a:pt x="17144" y="1866"/>
                    </a:moveTo>
                    <a:cubicBezTo>
                      <a:pt x="17144" y="1869"/>
                      <a:pt x="17153" y="1868"/>
                      <a:pt x="17153" y="1867"/>
                    </a:cubicBezTo>
                    <a:cubicBezTo>
                      <a:pt x="17155" y="1867"/>
                      <a:pt x="17167" y="1886"/>
                      <a:pt x="17157" y="1865"/>
                    </a:cubicBezTo>
                    <a:lnTo>
                      <a:pt x="17153" y="1863"/>
                    </a:lnTo>
                    <a:cubicBezTo>
                      <a:pt x="17146" y="1863"/>
                      <a:pt x="17142" y="1849"/>
                      <a:pt x="17144" y="1866"/>
                    </a:cubicBezTo>
                    <a:close/>
                    <a:moveTo>
                      <a:pt x="18521" y="4993"/>
                    </a:moveTo>
                    <a:cubicBezTo>
                      <a:pt x="18521" y="4996"/>
                      <a:pt x="18530" y="4995"/>
                      <a:pt x="18531" y="4995"/>
                    </a:cubicBezTo>
                    <a:cubicBezTo>
                      <a:pt x="18533" y="4994"/>
                      <a:pt x="18545" y="5014"/>
                      <a:pt x="18534" y="4993"/>
                    </a:cubicBezTo>
                    <a:lnTo>
                      <a:pt x="18530" y="4991"/>
                    </a:lnTo>
                    <a:cubicBezTo>
                      <a:pt x="18524" y="4991"/>
                      <a:pt x="18519" y="4977"/>
                      <a:pt x="18521" y="4993"/>
                    </a:cubicBezTo>
                    <a:close/>
                    <a:moveTo>
                      <a:pt x="20303" y="4289"/>
                    </a:moveTo>
                    <a:cubicBezTo>
                      <a:pt x="20304" y="4291"/>
                      <a:pt x="20312" y="4290"/>
                      <a:pt x="20313" y="4290"/>
                    </a:cubicBezTo>
                    <a:cubicBezTo>
                      <a:pt x="20315" y="4289"/>
                      <a:pt x="20327" y="4309"/>
                      <a:pt x="20317" y="4288"/>
                    </a:cubicBezTo>
                    <a:lnTo>
                      <a:pt x="20312" y="4286"/>
                    </a:lnTo>
                    <a:cubicBezTo>
                      <a:pt x="20306" y="4286"/>
                      <a:pt x="20301" y="4272"/>
                      <a:pt x="20303" y="4289"/>
                    </a:cubicBezTo>
                    <a:close/>
                    <a:moveTo>
                      <a:pt x="22677" y="3462"/>
                    </a:moveTo>
                    <a:cubicBezTo>
                      <a:pt x="22678" y="3465"/>
                      <a:pt x="22686" y="3464"/>
                      <a:pt x="22687" y="3464"/>
                    </a:cubicBezTo>
                    <a:cubicBezTo>
                      <a:pt x="22689" y="3463"/>
                      <a:pt x="22701" y="3482"/>
                      <a:pt x="22690" y="3461"/>
                    </a:cubicBezTo>
                    <a:lnTo>
                      <a:pt x="22686" y="3460"/>
                    </a:lnTo>
                    <a:cubicBezTo>
                      <a:pt x="22680" y="3459"/>
                      <a:pt x="22675" y="3445"/>
                      <a:pt x="22677" y="3462"/>
                    </a:cubicBezTo>
                    <a:close/>
                    <a:moveTo>
                      <a:pt x="20465" y="2660"/>
                    </a:moveTo>
                    <a:cubicBezTo>
                      <a:pt x="20466" y="2663"/>
                      <a:pt x="20474" y="2662"/>
                      <a:pt x="20475" y="2662"/>
                    </a:cubicBezTo>
                    <a:cubicBezTo>
                      <a:pt x="20477" y="2661"/>
                      <a:pt x="20489" y="2680"/>
                      <a:pt x="20479" y="2659"/>
                    </a:cubicBezTo>
                    <a:lnTo>
                      <a:pt x="20474" y="2657"/>
                    </a:lnTo>
                    <a:cubicBezTo>
                      <a:pt x="20468" y="2657"/>
                      <a:pt x="20463" y="2643"/>
                      <a:pt x="20465" y="2660"/>
                    </a:cubicBezTo>
                    <a:close/>
                    <a:moveTo>
                      <a:pt x="20879" y="3357"/>
                    </a:moveTo>
                    <a:cubicBezTo>
                      <a:pt x="20879" y="3359"/>
                      <a:pt x="20888" y="3359"/>
                      <a:pt x="20888" y="3358"/>
                    </a:cubicBezTo>
                    <a:cubicBezTo>
                      <a:pt x="20890" y="3358"/>
                      <a:pt x="20902" y="3377"/>
                      <a:pt x="20892" y="3356"/>
                    </a:cubicBezTo>
                    <a:lnTo>
                      <a:pt x="20888" y="3354"/>
                    </a:lnTo>
                    <a:cubicBezTo>
                      <a:pt x="20881" y="3354"/>
                      <a:pt x="20877" y="3340"/>
                      <a:pt x="20879" y="3357"/>
                    </a:cubicBezTo>
                    <a:close/>
                    <a:moveTo>
                      <a:pt x="19996" y="1979"/>
                    </a:moveTo>
                    <a:cubicBezTo>
                      <a:pt x="19996" y="1982"/>
                      <a:pt x="20004" y="1981"/>
                      <a:pt x="20005" y="1981"/>
                    </a:cubicBezTo>
                    <a:cubicBezTo>
                      <a:pt x="20007" y="1980"/>
                      <a:pt x="20019" y="2000"/>
                      <a:pt x="20009" y="1979"/>
                    </a:cubicBezTo>
                    <a:lnTo>
                      <a:pt x="20004" y="1977"/>
                    </a:lnTo>
                    <a:cubicBezTo>
                      <a:pt x="19998" y="1977"/>
                      <a:pt x="19993" y="1963"/>
                      <a:pt x="19996" y="1979"/>
                    </a:cubicBezTo>
                    <a:close/>
                    <a:moveTo>
                      <a:pt x="22240" y="3106"/>
                    </a:moveTo>
                    <a:cubicBezTo>
                      <a:pt x="22240" y="3108"/>
                      <a:pt x="22249" y="3107"/>
                      <a:pt x="22249" y="3107"/>
                    </a:cubicBezTo>
                    <a:cubicBezTo>
                      <a:pt x="22251" y="3106"/>
                      <a:pt x="22263" y="3126"/>
                      <a:pt x="22253" y="3105"/>
                    </a:cubicBezTo>
                    <a:lnTo>
                      <a:pt x="22249" y="3103"/>
                    </a:lnTo>
                    <a:cubicBezTo>
                      <a:pt x="22242" y="3103"/>
                      <a:pt x="22238" y="3089"/>
                      <a:pt x="22240" y="3106"/>
                    </a:cubicBezTo>
                    <a:close/>
                    <a:moveTo>
                      <a:pt x="22677" y="3122"/>
                    </a:moveTo>
                    <a:cubicBezTo>
                      <a:pt x="22678" y="3124"/>
                      <a:pt x="22686" y="3124"/>
                      <a:pt x="22687" y="3123"/>
                    </a:cubicBezTo>
                    <a:cubicBezTo>
                      <a:pt x="22689" y="3123"/>
                      <a:pt x="22701" y="3142"/>
                      <a:pt x="22690" y="3121"/>
                    </a:cubicBezTo>
                    <a:lnTo>
                      <a:pt x="22686" y="3119"/>
                    </a:lnTo>
                    <a:cubicBezTo>
                      <a:pt x="22680" y="3119"/>
                      <a:pt x="22675" y="3105"/>
                      <a:pt x="22677" y="3122"/>
                    </a:cubicBezTo>
                    <a:close/>
                    <a:moveTo>
                      <a:pt x="17030" y="4937"/>
                    </a:moveTo>
                    <a:cubicBezTo>
                      <a:pt x="17031" y="4939"/>
                      <a:pt x="17039" y="4939"/>
                      <a:pt x="17040" y="4938"/>
                    </a:cubicBezTo>
                    <a:cubicBezTo>
                      <a:pt x="17042" y="4937"/>
                      <a:pt x="17054" y="4957"/>
                      <a:pt x="17043" y="4936"/>
                    </a:cubicBezTo>
                    <a:lnTo>
                      <a:pt x="17039" y="4934"/>
                    </a:lnTo>
                    <a:cubicBezTo>
                      <a:pt x="17033" y="4934"/>
                      <a:pt x="17028" y="4920"/>
                      <a:pt x="17030" y="4937"/>
                    </a:cubicBezTo>
                    <a:close/>
                    <a:moveTo>
                      <a:pt x="17403" y="1744"/>
                    </a:moveTo>
                    <a:cubicBezTo>
                      <a:pt x="17403" y="1747"/>
                      <a:pt x="17412" y="1746"/>
                      <a:pt x="17413" y="1746"/>
                    </a:cubicBezTo>
                    <a:cubicBezTo>
                      <a:pt x="17415" y="1745"/>
                      <a:pt x="17427" y="1765"/>
                      <a:pt x="17416" y="1744"/>
                    </a:cubicBezTo>
                    <a:lnTo>
                      <a:pt x="17412" y="1742"/>
                    </a:lnTo>
                    <a:cubicBezTo>
                      <a:pt x="17406" y="1742"/>
                      <a:pt x="17401" y="1728"/>
                      <a:pt x="17403" y="1744"/>
                    </a:cubicBezTo>
                    <a:close/>
                    <a:moveTo>
                      <a:pt x="22726" y="3519"/>
                    </a:moveTo>
                    <a:cubicBezTo>
                      <a:pt x="22726" y="3521"/>
                      <a:pt x="22735" y="3521"/>
                      <a:pt x="22736" y="3520"/>
                    </a:cubicBezTo>
                    <a:cubicBezTo>
                      <a:pt x="22738" y="3520"/>
                      <a:pt x="22750" y="3539"/>
                      <a:pt x="22739" y="3518"/>
                    </a:cubicBezTo>
                    <a:lnTo>
                      <a:pt x="22735" y="3516"/>
                    </a:lnTo>
                    <a:cubicBezTo>
                      <a:pt x="22729" y="3516"/>
                      <a:pt x="22724" y="3502"/>
                      <a:pt x="22726" y="3519"/>
                    </a:cubicBezTo>
                    <a:close/>
                    <a:moveTo>
                      <a:pt x="18391" y="2206"/>
                    </a:moveTo>
                    <a:cubicBezTo>
                      <a:pt x="18392" y="2209"/>
                      <a:pt x="18400" y="2208"/>
                      <a:pt x="18401" y="2208"/>
                    </a:cubicBezTo>
                    <a:cubicBezTo>
                      <a:pt x="18403" y="2207"/>
                      <a:pt x="18415" y="2227"/>
                      <a:pt x="18405" y="2206"/>
                    </a:cubicBezTo>
                    <a:lnTo>
                      <a:pt x="18400" y="2204"/>
                    </a:lnTo>
                    <a:cubicBezTo>
                      <a:pt x="18394" y="2204"/>
                      <a:pt x="18389" y="2190"/>
                      <a:pt x="18391" y="2206"/>
                    </a:cubicBezTo>
                    <a:close/>
                    <a:moveTo>
                      <a:pt x="16163" y="1890"/>
                    </a:moveTo>
                    <a:cubicBezTo>
                      <a:pt x="16164" y="1893"/>
                      <a:pt x="16172" y="1892"/>
                      <a:pt x="16173" y="1892"/>
                    </a:cubicBezTo>
                    <a:cubicBezTo>
                      <a:pt x="16175" y="1891"/>
                      <a:pt x="16187" y="1911"/>
                      <a:pt x="16176" y="1890"/>
                    </a:cubicBezTo>
                    <a:lnTo>
                      <a:pt x="16172" y="1888"/>
                    </a:lnTo>
                    <a:cubicBezTo>
                      <a:pt x="16166" y="1888"/>
                      <a:pt x="16161" y="1874"/>
                      <a:pt x="16163" y="1890"/>
                    </a:cubicBezTo>
                    <a:close/>
                    <a:moveTo>
                      <a:pt x="22199" y="4831"/>
                    </a:moveTo>
                    <a:cubicBezTo>
                      <a:pt x="22200" y="4834"/>
                      <a:pt x="22208" y="4833"/>
                      <a:pt x="22209" y="4833"/>
                    </a:cubicBezTo>
                    <a:cubicBezTo>
                      <a:pt x="22211" y="4832"/>
                      <a:pt x="22223" y="4852"/>
                      <a:pt x="22212" y="4831"/>
                    </a:cubicBezTo>
                    <a:lnTo>
                      <a:pt x="22208" y="4829"/>
                    </a:lnTo>
                    <a:cubicBezTo>
                      <a:pt x="22202" y="4829"/>
                      <a:pt x="22197" y="4815"/>
                      <a:pt x="22199" y="4831"/>
                    </a:cubicBezTo>
                    <a:close/>
                    <a:moveTo>
                      <a:pt x="17605" y="1850"/>
                    </a:moveTo>
                    <a:cubicBezTo>
                      <a:pt x="17606" y="1852"/>
                      <a:pt x="17614" y="1852"/>
                      <a:pt x="17615" y="1851"/>
                    </a:cubicBezTo>
                    <a:cubicBezTo>
                      <a:pt x="17617" y="1851"/>
                      <a:pt x="17629" y="1870"/>
                      <a:pt x="17619" y="1849"/>
                    </a:cubicBezTo>
                    <a:lnTo>
                      <a:pt x="17614" y="1847"/>
                    </a:lnTo>
                    <a:cubicBezTo>
                      <a:pt x="17608" y="1847"/>
                      <a:pt x="17603" y="1833"/>
                      <a:pt x="17605" y="1850"/>
                    </a:cubicBezTo>
                    <a:close/>
                    <a:moveTo>
                      <a:pt x="20943" y="3981"/>
                    </a:moveTo>
                    <a:cubicBezTo>
                      <a:pt x="20944" y="3983"/>
                      <a:pt x="20952" y="3982"/>
                      <a:pt x="20953" y="3982"/>
                    </a:cubicBezTo>
                    <a:cubicBezTo>
                      <a:pt x="20955" y="3981"/>
                      <a:pt x="20967" y="4001"/>
                      <a:pt x="20957" y="3980"/>
                    </a:cubicBezTo>
                    <a:lnTo>
                      <a:pt x="20952" y="3978"/>
                    </a:lnTo>
                    <a:cubicBezTo>
                      <a:pt x="20946" y="3978"/>
                      <a:pt x="20941" y="3964"/>
                      <a:pt x="20943" y="3981"/>
                    </a:cubicBezTo>
                    <a:close/>
                    <a:moveTo>
                      <a:pt x="16017" y="1890"/>
                    </a:moveTo>
                    <a:cubicBezTo>
                      <a:pt x="16018" y="1893"/>
                      <a:pt x="16026" y="1892"/>
                      <a:pt x="16027" y="1892"/>
                    </a:cubicBezTo>
                    <a:cubicBezTo>
                      <a:pt x="16029" y="1891"/>
                      <a:pt x="16041" y="1911"/>
                      <a:pt x="16031" y="1890"/>
                    </a:cubicBezTo>
                    <a:lnTo>
                      <a:pt x="16026" y="1888"/>
                    </a:lnTo>
                    <a:cubicBezTo>
                      <a:pt x="16020" y="1888"/>
                      <a:pt x="16015" y="1874"/>
                      <a:pt x="16017" y="1890"/>
                    </a:cubicBezTo>
                    <a:close/>
                    <a:moveTo>
                      <a:pt x="17500" y="2328"/>
                    </a:moveTo>
                    <a:cubicBezTo>
                      <a:pt x="17500" y="2330"/>
                      <a:pt x="17509" y="2330"/>
                      <a:pt x="17510" y="2329"/>
                    </a:cubicBezTo>
                    <a:cubicBezTo>
                      <a:pt x="17512" y="2329"/>
                      <a:pt x="17524" y="2348"/>
                      <a:pt x="17513" y="2327"/>
                    </a:cubicBezTo>
                    <a:lnTo>
                      <a:pt x="17509" y="2325"/>
                    </a:lnTo>
                    <a:cubicBezTo>
                      <a:pt x="17503" y="2325"/>
                      <a:pt x="17498" y="2311"/>
                      <a:pt x="17500" y="2328"/>
                    </a:cubicBezTo>
                    <a:close/>
                    <a:moveTo>
                      <a:pt x="14899" y="4993"/>
                    </a:moveTo>
                    <a:cubicBezTo>
                      <a:pt x="14900" y="4996"/>
                      <a:pt x="14908" y="4995"/>
                      <a:pt x="14909" y="4995"/>
                    </a:cubicBezTo>
                    <a:cubicBezTo>
                      <a:pt x="14911" y="4994"/>
                      <a:pt x="14923" y="5014"/>
                      <a:pt x="14913" y="4993"/>
                    </a:cubicBezTo>
                    <a:cubicBezTo>
                      <a:pt x="14913" y="4993"/>
                      <a:pt x="14911" y="4991"/>
                      <a:pt x="14911" y="4991"/>
                    </a:cubicBezTo>
                    <a:cubicBezTo>
                      <a:pt x="14911" y="4991"/>
                      <a:pt x="14909" y="4991"/>
                      <a:pt x="14908" y="4991"/>
                    </a:cubicBezTo>
                    <a:cubicBezTo>
                      <a:pt x="14902" y="4991"/>
                      <a:pt x="14897" y="4977"/>
                      <a:pt x="14899" y="4993"/>
                    </a:cubicBezTo>
                    <a:close/>
                    <a:moveTo>
                      <a:pt x="17484" y="805"/>
                    </a:moveTo>
                    <a:cubicBezTo>
                      <a:pt x="17484" y="807"/>
                      <a:pt x="17493" y="806"/>
                      <a:pt x="17494" y="806"/>
                    </a:cubicBezTo>
                    <a:cubicBezTo>
                      <a:pt x="17496" y="805"/>
                      <a:pt x="17508" y="825"/>
                      <a:pt x="17497" y="804"/>
                    </a:cubicBezTo>
                    <a:cubicBezTo>
                      <a:pt x="17497" y="804"/>
                      <a:pt x="17496" y="803"/>
                      <a:pt x="17496" y="802"/>
                    </a:cubicBezTo>
                    <a:cubicBezTo>
                      <a:pt x="17484" y="799"/>
                      <a:pt x="17482" y="790"/>
                      <a:pt x="17484" y="805"/>
                    </a:cubicBezTo>
                    <a:close/>
                    <a:moveTo>
                      <a:pt x="20984" y="3956"/>
                    </a:moveTo>
                    <a:lnTo>
                      <a:pt x="20975" y="3972"/>
                    </a:lnTo>
                    <a:cubicBezTo>
                      <a:pt x="20986" y="3969"/>
                      <a:pt x="20983" y="3978"/>
                      <a:pt x="20986" y="3968"/>
                    </a:cubicBezTo>
                    <a:cubicBezTo>
                      <a:pt x="20991" y="3952"/>
                      <a:pt x="20990" y="3967"/>
                      <a:pt x="20984" y="3956"/>
                    </a:cubicBezTo>
                    <a:lnTo>
                      <a:pt x="20993" y="3941"/>
                    </a:lnTo>
                    <a:lnTo>
                      <a:pt x="20968" y="3940"/>
                    </a:lnTo>
                    <a:lnTo>
                      <a:pt x="20968" y="3956"/>
                    </a:lnTo>
                    <a:lnTo>
                      <a:pt x="20984" y="3956"/>
                    </a:lnTo>
                    <a:close/>
                    <a:moveTo>
                      <a:pt x="22977" y="4475"/>
                    </a:moveTo>
                    <a:cubicBezTo>
                      <a:pt x="22977" y="4478"/>
                      <a:pt x="22986" y="4477"/>
                      <a:pt x="22987" y="4476"/>
                    </a:cubicBezTo>
                    <a:cubicBezTo>
                      <a:pt x="22989" y="4476"/>
                      <a:pt x="23001" y="4495"/>
                      <a:pt x="22990" y="4474"/>
                    </a:cubicBezTo>
                    <a:cubicBezTo>
                      <a:pt x="22990" y="4474"/>
                      <a:pt x="22975" y="4459"/>
                      <a:pt x="22977" y="4475"/>
                    </a:cubicBezTo>
                    <a:close/>
                    <a:moveTo>
                      <a:pt x="15232" y="5698"/>
                    </a:moveTo>
                    <a:cubicBezTo>
                      <a:pt x="15232" y="5701"/>
                      <a:pt x="15241" y="5700"/>
                      <a:pt x="15241" y="5700"/>
                    </a:cubicBezTo>
                    <a:cubicBezTo>
                      <a:pt x="15243" y="5699"/>
                      <a:pt x="15255" y="5719"/>
                      <a:pt x="15245" y="5698"/>
                    </a:cubicBezTo>
                    <a:cubicBezTo>
                      <a:pt x="15245" y="5698"/>
                      <a:pt x="15230" y="5683"/>
                      <a:pt x="15232" y="5698"/>
                    </a:cubicBezTo>
                    <a:close/>
                    <a:moveTo>
                      <a:pt x="12914" y="1631"/>
                    </a:moveTo>
                    <a:cubicBezTo>
                      <a:pt x="12915" y="1634"/>
                      <a:pt x="12923" y="1633"/>
                      <a:pt x="12924" y="1633"/>
                    </a:cubicBezTo>
                    <a:cubicBezTo>
                      <a:pt x="12926" y="1632"/>
                      <a:pt x="12938" y="1651"/>
                      <a:pt x="12928" y="1630"/>
                    </a:cubicBezTo>
                    <a:cubicBezTo>
                      <a:pt x="12928" y="1630"/>
                      <a:pt x="12913" y="1615"/>
                      <a:pt x="12914" y="1631"/>
                    </a:cubicBezTo>
                    <a:close/>
                    <a:moveTo>
                      <a:pt x="14073" y="2077"/>
                    </a:moveTo>
                    <a:cubicBezTo>
                      <a:pt x="14073" y="2079"/>
                      <a:pt x="14082" y="2078"/>
                      <a:pt x="14083" y="2078"/>
                    </a:cubicBezTo>
                    <a:cubicBezTo>
                      <a:pt x="14085" y="2077"/>
                      <a:pt x="14097" y="2097"/>
                      <a:pt x="14086" y="2076"/>
                    </a:cubicBezTo>
                    <a:cubicBezTo>
                      <a:pt x="14086" y="2076"/>
                      <a:pt x="14071" y="2061"/>
                      <a:pt x="14073" y="2077"/>
                    </a:cubicBezTo>
                    <a:close/>
                    <a:moveTo>
                      <a:pt x="15556" y="1696"/>
                    </a:moveTo>
                    <a:cubicBezTo>
                      <a:pt x="15556" y="1698"/>
                      <a:pt x="15565" y="1698"/>
                      <a:pt x="15565" y="1697"/>
                    </a:cubicBezTo>
                    <a:cubicBezTo>
                      <a:pt x="15567" y="1697"/>
                      <a:pt x="15579" y="1716"/>
                      <a:pt x="15569" y="1695"/>
                    </a:cubicBezTo>
                    <a:cubicBezTo>
                      <a:pt x="15569" y="1695"/>
                      <a:pt x="15554" y="1680"/>
                      <a:pt x="15556" y="1696"/>
                    </a:cubicBezTo>
                    <a:close/>
                    <a:moveTo>
                      <a:pt x="17152" y="2644"/>
                    </a:moveTo>
                    <a:cubicBezTo>
                      <a:pt x="17152" y="2646"/>
                      <a:pt x="17161" y="2646"/>
                      <a:pt x="17161" y="2645"/>
                    </a:cubicBezTo>
                    <a:cubicBezTo>
                      <a:pt x="17163" y="2645"/>
                      <a:pt x="17175" y="2664"/>
                      <a:pt x="17165" y="2643"/>
                    </a:cubicBezTo>
                    <a:cubicBezTo>
                      <a:pt x="17165" y="2643"/>
                      <a:pt x="17150" y="2628"/>
                      <a:pt x="17152" y="2644"/>
                    </a:cubicBezTo>
                    <a:close/>
                    <a:moveTo>
                      <a:pt x="18197" y="4483"/>
                    </a:moveTo>
                    <a:cubicBezTo>
                      <a:pt x="18197" y="4486"/>
                      <a:pt x="18206" y="4485"/>
                      <a:pt x="18207" y="4485"/>
                    </a:cubicBezTo>
                    <a:cubicBezTo>
                      <a:pt x="18209" y="4484"/>
                      <a:pt x="18221" y="4503"/>
                      <a:pt x="18210" y="4482"/>
                    </a:cubicBezTo>
                    <a:cubicBezTo>
                      <a:pt x="18210" y="4482"/>
                      <a:pt x="18195" y="4467"/>
                      <a:pt x="18197" y="4483"/>
                    </a:cubicBezTo>
                    <a:close/>
                    <a:moveTo>
                      <a:pt x="14802" y="5018"/>
                    </a:moveTo>
                    <a:cubicBezTo>
                      <a:pt x="14799" y="5035"/>
                      <a:pt x="14814" y="5023"/>
                      <a:pt x="14813" y="5016"/>
                    </a:cubicBezTo>
                    <a:lnTo>
                      <a:pt x="14810" y="5015"/>
                    </a:lnTo>
                    <a:cubicBezTo>
                      <a:pt x="14795" y="5015"/>
                      <a:pt x="14805" y="5001"/>
                      <a:pt x="14802" y="5018"/>
                    </a:cubicBezTo>
                    <a:close/>
                    <a:moveTo>
                      <a:pt x="14972" y="5382"/>
                    </a:moveTo>
                    <a:cubicBezTo>
                      <a:pt x="14969" y="5400"/>
                      <a:pt x="14984" y="5388"/>
                      <a:pt x="14983" y="5381"/>
                    </a:cubicBezTo>
                    <a:lnTo>
                      <a:pt x="14980" y="5379"/>
                    </a:lnTo>
                    <a:cubicBezTo>
                      <a:pt x="14965" y="5380"/>
                      <a:pt x="14975" y="5366"/>
                      <a:pt x="14972" y="5382"/>
                    </a:cubicBezTo>
                    <a:close/>
                    <a:moveTo>
                      <a:pt x="20198" y="4969"/>
                    </a:moveTo>
                    <a:cubicBezTo>
                      <a:pt x="20195" y="4987"/>
                      <a:pt x="20210" y="4975"/>
                      <a:pt x="20209" y="4967"/>
                    </a:cubicBezTo>
                    <a:lnTo>
                      <a:pt x="20206" y="4966"/>
                    </a:lnTo>
                    <a:cubicBezTo>
                      <a:pt x="20191" y="4967"/>
                      <a:pt x="20201" y="4952"/>
                      <a:pt x="20198" y="4969"/>
                    </a:cubicBezTo>
                    <a:close/>
                    <a:moveTo>
                      <a:pt x="18213" y="5504"/>
                    </a:moveTo>
                    <a:cubicBezTo>
                      <a:pt x="18210" y="5521"/>
                      <a:pt x="18225" y="5509"/>
                      <a:pt x="18224" y="5502"/>
                    </a:cubicBezTo>
                    <a:lnTo>
                      <a:pt x="18221" y="5501"/>
                    </a:lnTo>
                    <a:cubicBezTo>
                      <a:pt x="18206" y="5502"/>
                      <a:pt x="18216" y="5487"/>
                      <a:pt x="18213" y="5504"/>
                    </a:cubicBezTo>
                    <a:close/>
                    <a:moveTo>
                      <a:pt x="19477" y="5253"/>
                    </a:moveTo>
                    <a:cubicBezTo>
                      <a:pt x="19474" y="5270"/>
                      <a:pt x="19489" y="5258"/>
                      <a:pt x="19488" y="5251"/>
                    </a:cubicBezTo>
                    <a:lnTo>
                      <a:pt x="19485" y="5250"/>
                    </a:lnTo>
                    <a:cubicBezTo>
                      <a:pt x="19470" y="5250"/>
                      <a:pt x="19480" y="5236"/>
                      <a:pt x="19477" y="5253"/>
                    </a:cubicBezTo>
                    <a:close/>
                    <a:moveTo>
                      <a:pt x="14924" y="5415"/>
                    </a:moveTo>
                    <a:cubicBezTo>
                      <a:pt x="14921" y="5432"/>
                      <a:pt x="14935" y="5420"/>
                      <a:pt x="14935" y="5413"/>
                    </a:cubicBezTo>
                    <a:lnTo>
                      <a:pt x="14932" y="5412"/>
                    </a:lnTo>
                    <a:cubicBezTo>
                      <a:pt x="14917" y="5413"/>
                      <a:pt x="14927" y="5398"/>
                      <a:pt x="14924" y="5415"/>
                    </a:cubicBezTo>
                    <a:close/>
                    <a:moveTo>
                      <a:pt x="19088" y="4118"/>
                    </a:moveTo>
                    <a:cubicBezTo>
                      <a:pt x="19084" y="4141"/>
                      <a:pt x="19107" y="4114"/>
                      <a:pt x="19096" y="4115"/>
                    </a:cubicBezTo>
                    <a:cubicBezTo>
                      <a:pt x="19081" y="4116"/>
                      <a:pt x="19091" y="4102"/>
                      <a:pt x="19088" y="4118"/>
                    </a:cubicBezTo>
                    <a:close/>
                    <a:moveTo>
                      <a:pt x="17411" y="2538"/>
                    </a:moveTo>
                    <a:cubicBezTo>
                      <a:pt x="17407" y="2561"/>
                      <a:pt x="17430" y="2535"/>
                      <a:pt x="17419" y="2535"/>
                    </a:cubicBezTo>
                    <a:cubicBezTo>
                      <a:pt x="17404" y="2536"/>
                      <a:pt x="17414" y="2522"/>
                      <a:pt x="17411" y="2538"/>
                    </a:cubicBezTo>
                    <a:close/>
                    <a:moveTo>
                      <a:pt x="21713" y="4037"/>
                    </a:moveTo>
                    <a:cubicBezTo>
                      <a:pt x="21709" y="4060"/>
                      <a:pt x="21732" y="4033"/>
                      <a:pt x="21721" y="4034"/>
                    </a:cubicBezTo>
                    <a:cubicBezTo>
                      <a:pt x="21706" y="4035"/>
                      <a:pt x="21716" y="4021"/>
                      <a:pt x="21713" y="4037"/>
                    </a:cubicBezTo>
                    <a:close/>
                    <a:moveTo>
                      <a:pt x="14972" y="2036"/>
                    </a:moveTo>
                    <a:cubicBezTo>
                      <a:pt x="14968" y="2059"/>
                      <a:pt x="14992" y="2032"/>
                      <a:pt x="14980" y="2033"/>
                    </a:cubicBezTo>
                    <a:cubicBezTo>
                      <a:pt x="14965" y="2034"/>
                      <a:pt x="14975" y="2019"/>
                      <a:pt x="14972" y="2036"/>
                    </a:cubicBezTo>
                    <a:close/>
                    <a:moveTo>
                      <a:pt x="14948" y="2328"/>
                    </a:moveTo>
                    <a:cubicBezTo>
                      <a:pt x="14944" y="2350"/>
                      <a:pt x="14967" y="2324"/>
                      <a:pt x="14956" y="2325"/>
                    </a:cubicBezTo>
                    <a:cubicBezTo>
                      <a:pt x="14941" y="2326"/>
                      <a:pt x="14951" y="2311"/>
                      <a:pt x="14948" y="2328"/>
                    </a:cubicBezTo>
                    <a:close/>
                    <a:moveTo>
                      <a:pt x="19639" y="2619"/>
                    </a:moveTo>
                    <a:cubicBezTo>
                      <a:pt x="19635" y="2642"/>
                      <a:pt x="19658" y="2616"/>
                      <a:pt x="19647" y="2616"/>
                    </a:cubicBezTo>
                    <a:cubicBezTo>
                      <a:pt x="19632" y="2617"/>
                      <a:pt x="19642" y="2603"/>
                      <a:pt x="19639" y="2619"/>
                    </a:cubicBezTo>
                    <a:close/>
                    <a:moveTo>
                      <a:pt x="21430" y="4029"/>
                    </a:moveTo>
                    <a:cubicBezTo>
                      <a:pt x="21425" y="4052"/>
                      <a:pt x="21449" y="4025"/>
                      <a:pt x="21438" y="4026"/>
                    </a:cubicBezTo>
                    <a:cubicBezTo>
                      <a:pt x="21422" y="4027"/>
                      <a:pt x="21433" y="4013"/>
                      <a:pt x="21430" y="4029"/>
                    </a:cubicBezTo>
                    <a:close/>
                    <a:moveTo>
                      <a:pt x="18683" y="2312"/>
                    </a:moveTo>
                    <a:cubicBezTo>
                      <a:pt x="18679" y="2334"/>
                      <a:pt x="18702" y="2308"/>
                      <a:pt x="18691" y="2308"/>
                    </a:cubicBezTo>
                    <a:cubicBezTo>
                      <a:pt x="18676" y="2309"/>
                      <a:pt x="18686" y="2295"/>
                      <a:pt x="18683" y="2312"/>
                    </a:cubicBezTo>
                    <a:close/>
                    <a:moveTo>
                      <a:pt x="21713" y="4191"/>
                    </a:moveTo>
                    <a:cubicBezTo>
                      <a:pt x="21709" y="4214"/>
                      <a:pt x="21732" y="4187"/>
                      <a:pt x="21721" y="4188"/>
                    </a:cubicBezTo>
                    <a:cubicBezTo>
                      <a:pt x="21706" y="4189"/>
                      <a:pt x="21716" y="4175"/>
                      <a:pt x="21713" y="4191"/>
                    </a:cubicBezTo>
                    <a:close/>
                    <a:moveTo>
                      <a:pt x="19323" y="3106"/>
                    </a:moveTo>
                    <a:cubicBezTo>
                      <a:pt x="19319" y="3128"/>
                      <a:pt x="19342" y="3102"/>
                      <a:pt x="19331" y="3102"/>
                    </a:cubicBezTo>
                    <a:cubicBezTo>
                      <a:pt x="19316" y="3103"/>
                      <a:pt x="19326" y="3089"/>
                      <a:pt x="19323" y="3106"/>
                    </a:cubicBezTo>
                    <a:close/>
                    <a:moveTo>
                      <a:pt x="19607" y="4070"/>
                    </a:moveTo>
                    <a:cubicBezTo>
                      <a:pt x="19602" y="4092"/>
                      <a:pt x="19626" y="4066"/>
                      <a:pt x="19615" y="4067"/>
                    </a:cubicBezTo>
                    <a:cubicBezTo>
                      <a:pt x="19600" y="4068"/>
                      <a:pt x="19610" y="4053"/>
                      <a:pt x="19607" y="4070"/>
                    </a:cubicBezTo>
                    <a:close/>
                    <a:moveTo>
                      <a:pt x="21972" y="3981"/>
                    </a:moveTo>
                    <a:cubicBezTo>
                      <a:pt x="21968" y="4003"/>
                      <a:pt x="21992" y="3977"/>
                      <a:pt x="21980" y="3977"/>
                    </a:cubicBezTo>
                    <a:cubicBezTo>
                      <a:pt x="21965" y="3978"/>
                      <a:pt x="21975" y="3964"/>
                      <a:pt x="21972" y="3981"/>
                    </a:cubicBezTo>
                    <a:close/>
                    <a:moveTo>
                      <a:pt x="18246" y="2190"/>
                    </a:moveTo>
                    <a:cubicBezTo>
                      <a:pt x="18241" y="2213"/>
                      <a:pt x="18265" y="2186"/>
                      <a:pt x="18254" y="2187"/>
                    </a:cubicBezTo>
                    <a:cubicBezTo>
                      <a:pt x="18238" y="2188"/>
                      <a:pt x="18249" y="2173"/>
                      <a:pt x="18246" y="2190"/>
                    </a:cubicBezTo>
                    <a:close/>
                    <a:moveTo>
                      <a:pt x="21292" y="5326"/>
                    </a:moveTo>
                    <a:cubicBezTo>
                      <a:pt x="21288" y="5348"/>
                      <a:pt x="21311" y="5322"/>
                      <a:pt x="21300" y="5322"/>
                    </a:cubicBezTo>
                    <a:cubicBezTo>
                      <a:pt x="21285" y="5323"/>
                      <a:pt x="21295" y="5309"/>
                      <a:pt x="21292" y="5326"/>
                    </a:cubicBezTo>
                    <a:close/>
                    <a:moveTo>
                      <a:pt x="19736" y="3697"/>
                    </a:moveTo>
                    <a:cubicBezTo>
                      <a:pt x="19732" y="3720"/>
                      <a:pt x="19756" y="3693"/>
                      <a:pt x="19744" y="3694"/>
                    </a:cubicBezTo>
                    <a:cubicBezTo>
                      <a:pt x="19729" y="3695"/>
                      <a:pt x="19739" y="3680"/>
                      <a:pt x="19736" y="3697"/>
                    </a:cubicBezTo>
                    <a:close/>
                    <a:moveTo>
                      <a:pt x="16998" y="3260"/>
                    </a:moveTo>
                    <a:cubicBezTo>
                      <a:pt x="16994" y="3282"/>
                      <a:pt x="17017" y="3256"/>
                      <a:pt x="17006" y="3256"/>
                    </a:cubicBezTo>
                    <a:cubicBezTo>
                      <a:pt x="16991" y="3257"/>
                      <a:pt x="17001" y="3243"/>
                      <a:pt x="16998" y="3260"/>
                    </a:cubicBezTo>
                    <a:close/>
                    <a:moveTo>
                      <a:pt x="15175" y="2425"/>
                    </a:moveTo>
                    <a:cubicBezTo>
                      <a:pt x="15171" y="2448"/>
                      <a:pt x="15194" y="2421"/>
                      <a:pt x="15183" y="2422"/>
                    </a:cubicBezTo>
                    <a:cubicBezTo>
                      <a:pt x="15168" y="2423"/>
                      <a:pt x="15178" y="2408"/>
                      <a:pt x="15175" y="2425"/>
                    </a:cubicBezTo>
                    <a:close/>
                    <a:moveTo>
                      <a:pt x="18594" y="3089"/>
                    </a:moveTo>
                    <a:cubicBezTo>
                      <a:pt x="18590" y="3112"/>
                      <a:pt x="18613" y="3085"/>
                      <a:pt x="18602" y="3086"/>
                    </a:cubicBezTo>
                    <a:cubicBezTo>
                      <a:pt x="18587" y="3087"/>
                      <a:pt x="18597" y="3073"/>
                      <a:pt x="18594" y="3089"/>
                    </a:cubicBezTo>
                    <a:close/>
                    <a:moveTo>
                      <a:pt x="14770" y="2028"/>
                    </a:moveTo>
                    <a:cubicBezTo>
                      <a:pt x="14766" y="2051"/>
                      <a:pt x="14789" y="2024"/>
                      <a:pt x="14778" y="2025"/>
                    </a:cubicBezTo>
                    <a:cubicBezTo>
                      <a:pt x="14763" y="2026"/>
                      <a:pt x="14773" y="2011"/>
                      <a:pt x="14770" y="2028"/>
                    </a:cubicBezTo>
                    <a:close/>
                    <a:moveTo>
                      <a:pt x="21746" y="4337"/>
                    </a:moveTo>
                    <a:cubicBezTo>
                      <a:pt x="21741" y="4360"/>
                      <a:pt x="21765" y="4333"/>
                      <a:pt x="21754" y="4334"/>
                    </a:cubicBezTo>
                    <a:cubicBezTo>
                      <a:pt x="21738" y="4335"/>
                      <a:pt x="21749" y="4320"/>
                      <a:pt x="21746" y="4337"/>
                    </a:cubicBezTo>
                    <a:close/>
                    <a:moveTo>
                      <a:pt x="20862" y="3989"/>
                    </a:moveTo>
                    <a:cubicBezTo>
                      <a:pt x="20858" y="4011"/>
                      <a:pt x="20882" y="3985"/>
                      <a:pt x="20870" y="3986"/>
                    </a:cubicBezTo>
                    <a:cubicBezTo>
                      <a:pt x="20855" y="3987"/>
                      <a:pt x="20866" y="3972"/>
                      <a:pt x="20862" y="3989"/>
                    </a:cubicBezTo>
                    <a:close/>
                    <a:moveTo>
                      <a:pt x="17241" y="4515"/>
                    </a:moveTo>
                    <a:cubicBezTo>
                      <a:pt x="17241" y="4525"/>
                      <a:pt x="17258" y="4534"/>
                      <a:pt x="17253" y="4515"/>
                    </a:cubicBezTo>
                    <a:cubicBezTo>
                      <a:pt x="17249" y="4497"/>
                      <a:pt x="17274" y="4515"/>
                      <a:pt x="17250" y="4513"/>
                    </a:cubicBezTo>
                    <a:cubicBezTo>
                      <a:pt x="17239" y="4512"/>
                      <a:pt x="17241" y="4499"/>
                      <a:pt x="17241" y="4515"/>
                    </a:cubicBezTo>
                    <a:close/>
                    <a:moveTo>
                      <a:pt x="20028" y="2636"/>
                    </a:moveTo>
                    <a:cubicBezTo>
                      <a:pt x="20028" y="2645"/>
                      <a:pt x="20045" y="2654"/>
                      <a:pt x="20040" y="2636"/>
                    </a:cubicBezTo>
                    <a:cubicBezTo>
                      <a:pt x="20036" y="2617"/>
                      <a:pt x="20061" y="2635"/>
                      <a:pt x="20037" y="2633"/>
                    </a:cubicBezTo>
                    <a:cubicBezTo>
                      <a:pt x="20027" y="2632"/>
                      <a:pt x="20028" y="2619"/>
                      <a:pt x="20028" y="2636"/>
                    </a:cubicBezTo>
                    <a:close/>
                    <a:moveTo>
                      <a:pt x="15199" y="2198"/>
                    </a:moveTo>
                    <a:cubicBezTo>
                      <a:pt x="15199" y="2208"/>
                      <a:pt x="15217" y="2216"/>
                      <a:pt x="15212" y="2198"/>
                    </a:cubicBezTo>
                    <a:cubicBezTo>
                      <a:pt x="15207" y="2180"/>
                      <a:pt x="15232" y="2198"/>
                      <a:pt x="15208" y="2196"/>
                    </a:cubicBezTo>
                    <a:cubicBezTo>
                      <a:pt x="15198" y="2195"/>
                      <a:pt x="15199" y="2182"/>
                      <a:pt x="15199" y="2198"/>
                    </a:cubicBezTo>
                    <a:close/>
                    <a:moveTo>
                      <a:pt x="19842" y="4912"/>
                    </a:moveTo>
                    <a:cubicBezTo>
                      <a:pt x="19842" y="4922"/>
                      <a:pt x="19859" y="4931"/>
                      <a:pt x="19854" y="4912"/>
                    </a:cubicBezTo>
                    <a:cubicBezTo>
                      <a:pt x="19849" y="4894"/>
                      <a:pt x="19875" y="4912"/>
                      <a:pt x="19850" y="4910"/>
                    </a:cubicBezTo>
                    <a:cubicBezTo>
                      <a:pt x="19840" y="4909"/>
                      <a:pt x="19842" y="4896"/>
                      <a:pt x="19842" y="4912"/>
                    </a:cubicBezTo>
                    <a:close/>
                    <a:moveTo>
                      <a:pt x="16560" y="2052"/>
                    </a:moveTo>
                    <a:cubicBezTo>
                      <a:pt x="16560" y="2062"/>
                      <a:pt x="16578" y="2071"/>
                      <a:pt x="16573" y="2052"/>
                    </a:cubicBezTo>
                    <a:cubicBezTo>
                      <a:pt x="16568" y="2034"/>
                      <a:pt x="16593" y="2052"/>
                      <a:pt x="16569" y="2050"/>
                    </a:cubicBezTo>
                    <a:cubicBezTo>
                      <a:pt x="16559" y="2049"/>
                      <a:pt x="16560" y="2036"/>
                      <a:pt x="16560" y="2052"/>
                    </a:cubicBezTo>
                    <a:close/>
                    <a:moveTo>
                      <a:pt x="17832" y="4953"/>
                    </a:moveTo>
                    <a:cubicBezTo>
                      <a:pt x="17832" y="4962"/>
                      <a:pt x="17850" y="4971"/>
                      <a:pt x="17845" y="4953"/>
                    </a:cubicBezTo>
                    <a:cubicBezTo>
                      <a:pt x="17840" y="4935"/>
                      <a:pt x="17865" y="4953"/>
                      <a:pt x="17841" y="4951"/>
                    </a:cubicBezTo>
                    <a:cubicBezTo>
                      <a:pt x="17831" y="4950"/>
                      <a:pt x="17832" y="4936"/>
                      <a:pt x="17832" y="4953"/>
                    </a:cubicBezTo>
                    <a:close/>
                    <a:moveTo>
                      <a:pt x="14057" y="2344"/>
                    </a:moveTo>
                    <a:cubicBezTo>
                      <a:pt x="14057" y="2354"/>
                      <a:pt x="14074" y="2362"/>
                      <a:pt x="14069" y="2344"/>
                    </a:cubicBezTo>
                    <a:cubicBezTo>
                      <a:pt x="14064" y="2326"/>
                      <a:pt x="14090" y="2344"/>
                      <a:pt x="14066" y="2342"/>
                    </a:cubicBezTo>
                    <a:cubicBezTo>
                      <a:pt x="14055" y="2341"/>
                      <a:pt x="14057" y="2328"/>
                      <a:pt x="14057" y="2344"/>
                    </a:cubicBezTo>
                    <a:close/>
                    <a:moveTo>
                      <a:pt x="9366" y="1607"/>
                    </a:moveTo>
                    <a:cubicBezTo>
                      <a:pt x="9366" y="1616"/>
                      <a:pt x="9383" y="1625"/>
                      <a:pt x="9378" y="1607"/>
                    </a:cubicBezTo>
                    <a:cubicBezTo>
                      <a:pt x="9373" y="1588"/>
                      <a:pt x="9399" y="1606"/>
                      <a:pt x="9375" y="1604"/>
                    </a:cubicBezTo>
                    <a:cubicBezTo>
                      <a:pt x="9364" y="1603"/>
                      <a:pt x="9366" y="1590"/>
                      <a:pt x="9366" y="1607"/>
                    </a:cubicBezTo>
                    <a:close/>
                    <a:moveTo>
                      <a:pt x="21195" y="3422"/>
                    </a:moveTo>
                    <a:cubicBezTo>
                      <a:pt x="21195" y="3431"/>
                      <a:pt x="21212" y="3440"/>
                      <a:pt x="21207" y="3422"/>
                    </a:cubicBezTo>
                    <a:cubicBezTo>
                      <a:pt x="21202" y="3403"/>
                      <a:pt x="21228" y="3421"/>
                      <a:pt x="21203" y="3419"/>
                    </a:cubicBezTo>
                    <a:cubicBezTo>
                      <a:pt x="21193" y="3418"/>
                      <a:pt x="21195" y="3405"/>
                      <a:pt x="21195" y="3422"/>
                    </a:cubicBezTo>
                    <a:close/>
                    <a:moveTo>
                      <a:pt x="16641" y="2587"/>
                    </a:moveTo>
                    <a:cubicBezTo>
                      <a:pt x="16641" y="2597"/>
                      <a:pt x="16659" y="2605"/>
                      <a:pt x="16654" y="2587"/>
                    </a:cubicBezTo>
                    <a:cubicBezTo>
                      <a:pt x="16649" y="2569"/>
                      <a:pt x="16674" y="2587"/>
                      <a:pt x="16650" y="2585"/>
                    </a:cubicBezTo>
                    <a:cubicBezTo>
                      <a:pt x="16640" y="2584"/>
                      <a:pt x="16641" y="2571"/>
                      <a:pt x="16641" y="2587"/>
                    </a:cubicBezTo>
                    <a:close/>
                    <a:moveTo>
                      <a:pt x="6052" y="6573"/>
                    </a:moveTo>
                    <a:cubicBezTo>
                      <a:pt x="6052" y="6583"/>
                      <a:pt x="6070" y="6592"/>
                      <a:pt x="6065" y="6573"/>
                    </a:cubicBezTo>
                    <a:cubicBezTo>
                      <a:pt x="6060" y="6555"/>
                      <a:pt x="6085" y="6573"/>
                      <a:pt x="6061" y="6571"/>
                    </a:cubicBezTo>
                    <a:cubicBezTo>
                      <a:pt x="6051" y="6570"/>
                      <a:pt x="6052" y="6557"/>
                      <a:pt x="6052" y="6573"/>
                    </a:cubicBezTo>
                    <a:close/>
                    <a:moveTo>
                      <a:pt x="19996" y="4256"/>
                    </a:moveTo>
                    <a:cubicBezTo>
                      <a:pt x="19996" y="4266"/>
                      <a:pt x="20013" y="4274"/>
                      <a:pt x="20008" y="4256"/>
                    </a:cubicBezTo>
                    <a:cubicBezTo>
                      <a:pt x="20003" y="4238"/>
                      <a:pt x="20029" y="4256"/>
                      <a:pt x="20004" y="4254"/>
                    </a:cubicBezTo>
                    <a:cubicBezTo>
                      <a:pt x="19994" y="4253"/>
                      <a:pt x="19996" y="4240"/>
                      <a:pt x="19996" y="4256"/>
                    </a:cubicBezTo>
                    <a:close/>
                    <a:moveTo>
                      <a:pt x="20068" y="4548"/>
                    </a:moveTo>
                    <a:cubicBezTo>
                      <a:pt x="20068" y="4557"/>
                      <a:pt x="20086" y="4566"/>
                      <a:pt x="20081" y="4548"/>
                    </a:cubicBezTo>
                    <a:cubicBezTo>
                      <a:pt x="20076" y="4529"/>
                      <a:pt x="20102" y="4548"/>
                      <a:pt x="20077" y="4545"/>
                    </a:cubicBezTo>
                    <a:cubicBezTo>
                      <a:pt x="20067" y="4544"/>
                      <a:pt x="20068" y="4531"/>
                      <a:pt x="20068" y="4548"/>
                    </a:cubicBezTo>
                    <a:close/>
                    <a:moveTo>
                      <a:pt x="867" y="5050"/>
                    </a:moveTo>
                    <a:cubicBezTo>
                      <a:pt x="867" y="5060"/>
                      <a:pt x="884" y="5068"/>
                      <a:pt x="879" y="5050"/>
                    </a:cubicBezTo>
                    <a:cubicBezTo>
                      <a:pt x="875" y="5032"/>
                      <a:pt x="900" y="5050"/>
                      <a:pt x="876" y="5048"/>
                    </a:cubicBezTo>
                    <a:cubicBezTo>
                      <a:pt x="866" y="5047"/>
                      <a:pt x="867" y="5034"/>
                      <a:pt x="867" y="5050"/>
                    </a:cubicBezTo>
                    <a:close/>
                    <a:moveTo>
                      <a:pt x="18610" y="3276"/>
                    </a:moveTo>
                    <a:cubicBezTo>
                      <a:pt x="18610" y="3285"/>
                      <a:pt x="18628" y="3294"/>
                      <a:pt x="18623" y="3276"/>
                    </a:cubicBezTo>
                    <a:cubicBezTo>
                      <a:pt x="18618" y="3257"/>
                      <a:pt x="18643" y="3276"/>
                      <a:pt x="18619" y="3273"/>
                    </a:cubicBezTo>
                    <a:cubicBezTo>
                      <a:pt x="18609" y="3272"/>
                      <a:pt x="18610" y="3259"/>
                      <a:pt x="18610" y="3276"/>
                    </a:cubicBezTo>
                    <a:close/>
                    <a:moveTo>
                      <a:pt x="20028" y="1769"/>
                    </a:moveTo>
                    <a:cubicBezTo>
                      <a:pt x="20028" y="1778"/>
                      <a:pt x="20045" y="1787"/>
                      <a:pt x="20040" y="1769"/>
                    </a:cubicBezTo>
                    <a:cubicBezTo>
                      <a:pt x="20036" y="1750"/>
                      <a:pt x="20061" y="1768"/>
                      <a:pt x="20037" y="1766"/>
                    </a:cubicBezTo>
                    <a:cubicBezTo>
                      <a:pt x="20027" y="1765"/>
                      <a:pt x="20028" y="1752"/>
                      <a:pt x="20028" y="1769"/>
                    </a:cubicBezTo>
                    <a:close/>
                    <a:moveTo>
                      <a:pt x="14276" y="1809"/>
                    </a:moveTo>
                    <a:cubicBezTo>
                      <a:pt x="14276" y="1819"/>
                      <a:pt x="14293" y="1827"/>
                      <a:pt x="14288" y="1809"/>
                    </a:cubicBezTo>
                    <a:cubicBezTo>
                      <a:pt x="14283" y="1791"/>
                      <a:pt x="14309" y="1809"/>
                      <a:pt x="14284" y="1807"/>
                    </a:cubicBezTo>
                    <a:cubicBezTo>
                      <a:pt x="14274" y="1806"/>
                      <a:pt x="14276" y="1793"/>
                      <a:pt x="14276" y="1809"/>
                    </a:cubicBezTo>
                    <a:close/>
                    <a:moveTo>
                      <a:pt x="16285" y="2352"/>
                    </a:moveTo>
                    <a:cubicBezTo>
                      <a:pt x="16285" y="2362"/>
                      <a:pt x="16302" y="2370"/>
                      <a:pt x="16297" y="2352"/>
                    </a:cubicBezTo>
                    <a:cubicBezTo>
                      <a:pt x="16292" y="2334"/>
                      <a:pt x="16318" y="2352"/>
                      <a:pt x="16294" y="2350"/>
                    </a:cubicBezTo>
                    <a:cubicBezTo>
                      <a:pt x="16283" y="2349"/>
                      <a:pt x="16285" y="2336"/>
                      <a:pt x="16285" y="2352"/>
                    </a:cubicBezTo>
                    <a:close/>
                    <a:moveTo>
                      <a:pt x="22459" y="4961"/>
                    </a:moveTo>
                    <a:cubicBezTo>
                      <a:pt x="22459" y="4971"/>
                      <a:pt x="22476" y="4979"/>
                      <a:pt x="22471" y="4961"/>
                    </a:cubicBezTo>
                    <a:cubicBezTo>
                      <a:pt x="22466" y="4943"/>
                      <a:pt x="22492" y="4961"/>
                      <a:pt x="22467" y="4959"/>
                    </a:cubicBezTo>
                    <a:cubicBezTo>
                      <a:pt x="22457" y="4958"/>
                      <a:pt x="22459" y="4945"/>
                      <a:pt x="22459" y="4961"/>
                    </a:cubicBezTo>
                    <a:close/>
                    <a:moveTo>
                      <a:pt x="21584" y="3332"/>
                    </a:moveTo>
                    <a:cubicBezTo>
                      <a:pt x="21584" y="3342"/>
                      <a:pt x="21601" y="3351"/>
                      <a:pt x="21596" y="3332"/>
                    </a:cubicBezTo>
                    <a:cubicBezTo>
                      <a:pt x="21591" y="3314"/>
                      <a:pt x="21617" y="3332"/>
                      <a:pt x="21592" y="3330"/>
                    </a:cubicBezTo>
                    <a:cubicBezTo>
                      <a:pt x="21582" y="3329"/>
                      <a:pt x="21584" y="3316"/>
                      <a:pt x="21584" y="3332"/>
                    </a:cubicBezTo>
                    <a:close/>
                    <a:moveTo>
                      <a:pt x="19461" y="3187"/>
                    </a:moveTo>
                    <a:cubicBezTo>
                      <a:pt x="19461" y="3196"/>
                      <a:pt x="19478" y="3205"/>
                      <a:pt x="19473" y="3187"/>
                    </a:cubicBezTo>
                    <a:cubicBezTo>
                      <a:pt x="19468" y="3168"/>
                      <a:pt x="19494" y="3186"/>
                      <a:pt x="19470" y="3184"/>
                    </a:cubicBezTo>
                    <a:cubicBezTo>
                      <a:pt x="19459" y="3183"/>
                      <a:pt x="19461" y="3170"/>
                      <a:pt x="19461" y="3187"/>
                    </a:cubicBezTo>
                    <a:close/>
                    <a:moveTo>
                      <a:pt x="20344" y="4856"/>
                    </a:moveTo>
                    <a:cubicBezTo>
                      <a:pt x="20344" y="4865"/>
                      <a:pt x="20361" y="4874"/>
                      <a:pt x="20356" y="4856"/>
                    </a:cubicBezTo>
                    <a:cubicBezTo>
                      <a:pt x="20352" y="4837"/>
                      <a:pt x="20377" y="4855"/>
                      <a:pt x="20353" y="4853"/>
                    </a:cubicBezTo>
                    <a:cubicBezTo>
                      <a:pt x="20343" y="4852"/>
                      <a:pt x="20344" y="4839"/>
                      <a:pt x="20344" y="4856"/>
                    </a:cubicBezTo>
                    <a:close/>
                    <a:moveTo>
                      <a:pt x="20239" y="4839"/>
                    </a:moveTo>
                    <a:cubicBezTo>
                      <a:pt x="20239" y="4849"/>
                      <a:pt x="20256" y="4858"/>
                      <a:pt x="20251" y="4839"/>
                    </a:cubicBezTo>
                    <a:cubicBezTo>
                      <a:pt x="20246" y="4821"/>
                      <a:pt x="20272" y="4839"/>
                      <a:pt x="20247" y="4837"/>
                    </a:cubicBezTo>
                    <a:cubicBezTo>
                      <a:pt x="20237" y="4836"/>
                      <a:pt x="20239" y="4823"/>
                      <a:pt x="20239" y="4839"/>
                    </a:cubicBezTo>
                    <a:close/>
                    <a:moveTo>
                      <a:pt x="20279" y="2020"/>
                    </a:moveTo>
                    <a:cubicBezTo>
                      <a:pt x="20279" y="2029"/>
                      <a:pt x="20297" y="2038"/>
                      <a:pt x="20292" y="2020"/>
                    </a:cubicBezTo>
                    <a:cubicBezTo>
                      <a:pt x="20287" y="2002"/>
                      <a:pt x="20312" y="2020"/>
                      <a:pt x="20288" y="2017"/>
                    </a:cubicBezTo>
                    <a:cubicBezTo>
                      <a:pt x="20278" y="2017"/>
                      <a:pt x="20279" y="2003"/>
                      <a:pt x="20279" y="2020"/>
                    </a:cubicBezTo>
                    <a:close/>
                    <a:moveTo>
                      <a:pt x="16925" y="2352"/>
                    </a:moveTo>
                    <a:cubicBezTo>
                      <a:pt x="16925" y="2362"/>
                      <a:pt x="16942" y="2370"/>
                      <a:pt x="16937" y="2352"/>
                    </a:cubicBezTo>
                    <a:cubicBezTo>
                      <a:pt x="16933" y="2334"/>
                      <a:pt x="16958" y="2352"/>
                      <a:pt x="16934" y="2350"/>
                    </a:cubicBezTo>
                    <a:cubicBezTo>
                      <a:pt x="16923" y="2349"/>
                      <a:pt x="16925" y="2336"/>
                      <a:pt x="16925" y="2352"/>
                    </a:cubicBezTo>
                    <a:close/>
                    <a:moveTo>
                      <a:pt x="22791" y="2773"/>
                    </a:moveTo>
                    <a:cubicBezTo>
                      <a:pt x="22791" y="2783"/>
                      <a:pt x="22808" y="2792"/>
                      <a:pt x="22803" y="2773"/>
                    </a:cubicBezTo>
                    <a:cubicBezTo>
                      <a:pt x="22798" y="2755"/>
                      <a:pt x="22824" y="2773"/>
                      <a:pt x="22799" y="2771"/>
                    </a:cubicBezTo>
                    <a:cubicBezTo>
                      <a:pt x="22789" y="2770"/>
                      <a:pt x="22791" y="2757"/>
                      <a:pt x="22791" y="2773"/>
                    </a:cubicBezTo>
                    <a:close/>
                    <a:moveTo>
                      <a:pt x="17144" y="5504"/>
                    </a:moveTo>
                    <a:cubicBezTo>
                      <a:pt x="17144" y="5513"/>
                      <a:pt x="17161" y="5522"/>
                      <a:pt x="17156" y="5504"/>
                    </a:cubicBezTo>
                    <a:cubicBezTo>
                      <a:pt x="17151" y="5486"/>
                      <a:pt x="17177" y="5504"/>
                      <a:pt x="17152" y="5501"/>
                    </a:cubicBezTo>
                    <a:cubicBezTo>
                      <a:pt x="17142" y="5501"/>
                      <a:pt x="17144" y="5487"/>
                      <a:pt x="17144" y="5504"/>
                    </a:cubicBezTo>
                    <a:close/>
                    <a:moveTo>
                      <a:pt x="14600" y="2522"/>
                    </a:moveTo>
                    <a:cubicBezTo>
                      <a:pt x="14600" y="2532"/>
                      <a:pt x="14617" y="2540"/>
                      <a:pt x="14612" y="2522"/>
                    </a:cubicBezTo>
                    <a:cubicBezTo>
                      <a:pt x="14607" y="2504"/>
                      <a:pt x="14633" y="2522"/>
                      <a:pt x="14608" y="2520"/>
                    </a:cubicBezTo>
                    <a:cubicBezTo>
                      <a:pt x="14598" y="2519"/>
                      <a:pt x="14600" y="2506"/>
                      <a:pt x="14600" y="2522"/>
                    </a:cubicBezTo>
                    <a:close/>
                    <a:moveTo>
                      <a:pt x="19323" y="1785"/>
                    </a:moveTo>
                    <a:cubicBezTo>
                      <a:pt x="19323" y="1794"/>
                      <a:pt x="19341" y="1803"/>
                      <a:pt x="19336" y="1785"/>
                    </a:cubicBezTo>
                    <a:cubicBezTo>
                      <a:pt x="19331" y="1767"/>
                      <a:pt x="19356" y="1785"/>
                      <a:pt x="19332" y="1783"/>
                    </a:cubicBezTo>
                    <a:cubicBezTo>
                      <a:pt x="19322" y="1782"/>
                      <a:pt x="19323" y="1768"/>
                      <a:pt x="19323" y="1785"/>
                    </a:cubicBezTo>
                    <a:close/>
                    <a:moveTo>
                      <a:pt x="10249" y="1599"/>
                    </a:moveTo>
                    <a:cubicBezTo>
                      <a:pt x="10249" y="1608"/>
                      <a:pt x="10266" y="1617"/>
                      <a:pt x="10261" y="1599"/>
                    </a:cubicBezTo>
                    <a:cubicBezTo>
                      <a:pt x="10257" y="1580"/>
                      <a:pt x="10282" y="1598"/>
                      <a:pt x="10258" y="1596"/>
                    </a:cubicBezTo>
                    <a:cubicBezTo>
                      <a:pt x="10248" y="1595"/>
                      <a:pt x="10249" y="1582"/>
                      <a:pt x="10249" y="1599"/>
                    </a:cubicBezTo>
                    <a:close/>
                    <a:moveTo>
                      <a:pt x="13352" y="2393"/>
                    </a:moveTo>
                    <a:cubicBezTo>
                      <a:pt x="13352" y="2402"/>
                      <a:pt x="13369" y="2411"/>
                      <a:pt x="13365" y="2393"/>
                    </a:cubicBezTo>
                    <a:cubicBezTo>
                      <a:pt x="13360" y="2374"/>
                      <a:pt x="13385" y="2392"/>
                      <a:pt x="13361" y="2390"/>
                    </a:cubicBezTo>
                    <a:cubicBezTo>
                      <a:pt x="13351" y="2389"/>
                      <a:pt x="13352" y="2376"/>
                      <a:pt x="13352" y="2393"/>
                    </a:cubicBezTo>
                    <a:close/>
                    <a:moveTo>
                      <a:pt x="17759" y="1542"/>
                    </a:moveTo>
                    <a:cubicBezTo>
                      <a:pt x="17759" y="1551"/>
                      <a:pt x="17777" y="1560"/>
                      <a:pt x="17772" y="1542"/>
                    </a:cubicBezTo>
                    <a:cubicBezTo>
                      <a:pt x="17767" y="1524"/>
                      <a:pt x="17793" y="1542"/>
                      <a:pt x="17768" y="1539"/>
                    </a:cubicBezTo>
                    <a:cubicBezTo>
                      <a:pt x="17758" y="1539"/>
                      <a:pt x="17759" y="1525"/>
                      <a:pt x="17759" y="1542"/>
                    </a:cubicBezTo>
                    <a:close/>
                    <a:moveTo>
                      <a:pt x="15620" y="2619"/>
                    </a:moveTo>
                    <a:cubicBezTo>
                      <a:pt x="15620" y="2629"/>
                      <a:pt x="15638" y="2638"/>
                      <a:pt x="15633" y="2619"/>
                    </a:cubicBezTo>
                    <a:cubicBezTo>
                      <a:pt x="15628" y="2601"/>
                      <a:pt x="15654" y="2619"/>
                      <a:pt x="15629" y="2617"/>
                    </a:cubicBezTo>
                    <a:cubicBezTo>
                      <a:pt x="15619" y="2616"/>
                      <a:pt x="15620" y="2603"/>
                      <a:pt x="15620" y="2619"/>
                    </a:cubicBezTo>
                    <a:close/>
                    <a:moveTo>
                      <a:pt x="20425" y="3786"/>
                    </a:moveTo>
                    <a:cubicBezTo>
                      <a:pt x="20425" y="3796"/>
                      <a:pt x="20442" y="3804"/>
                      <a:pt x="20437" y="3786"/>
                    </a:cubicBezTo>
                    <a:cubicBezTo>
                      <a:pt x="20433" y="3768"/>
                      <a:pt x="20458" y="3786"/>
                      <a:pt x="20434" y="3784"/>
                    </a:cubicBezTo>
                    <a:cubicBezTo>
                      <a:pt x="20424" y="3783"/>
                      <a:pt x="20425" y="3770"/>
                      <a:pt x="20425" y="3786"/>
                    </a:cubicBezTo>
                    <a:close/>
                    <a:moveTo>
                      <a:pt x="18869" y="1850"/>
                    </a:moveTo>
                    <a:cubicBezTo>
                      <a:pt x="18869" y="1859"/>
                      <a:pt x="18887" y="1868"/>
                      <a:pt x="18882" y="1850"/>
                    </a:cubicBezTo>
                    <a:cubicBezTo>
                      <a:pt x="18877" y="1831"/>
                      <a:pt x="18903" y="1850"/>
                      <a:pt x="18878" y="1847"/>
                    </a:cubicBezTo>
                    <a:cubicBezTo>
                      <a:pt x="18868" y="1846"/>
                      <a:pt x="18869" y="1833"/>
                      <a:pt x="18869" y="1850"/>
                    </a:cubicBezTo>
                    <a:close/>
                    <a:moveTo>
                      <a:pt x="16366" y="2579"/>
                    </a:moveTo>
                    <a:cubicBezTo>
                      <a:pt x="16366" y="2588"/>
                      <a:pt x="16383" y="2597"/>
                      <a:pt x="16378" y="2579"/>
                    </a:cubicBezTo>
                    <a:cubicBezTo>
                      <a:pt x="16374" y="2561"/>
                      <a:pt x="16399" y="2579"/>
                      <a:pt x="16375" y="2577"/>
                    </a:cubicBezTo>
                    <a:cubicBezTo>
                      <a:pt x="16364" y="2576"/>
                      <a:pt x="16366" y="2562"/>
                      <a:pt x="16366" y="2579"/>
                    </a:cubicBezTo>
                    <a:close/>
                    <a:moveTo>
                      <a:pt x="22710" y="3738"/>
                    </a:moveTo>
                    <a:cubicBezTo>
                      <a:pt x="22710" y="3747"/>
                      <a:pt x="22727" y="3756"/>
                      <a:pt x="22722" y="3738"/>
                    </a:cubicBezTo>
                    <a:cubicBezTo>
                      <a:pt x="22717" y="3719"/>
                      <a:pt x="22743" y="3737"/>
                      <a:pt x="22718" y="3735"/>
                    </a:cubicBezTo>
                    <a:cubicBezTo>
                      <a:pt x="22708" y="3734"/>
                      <a:pt x="22710" y="3721"/>
                      <a:pt x="22710" y="3738"/>
                    </a:cubicBezTo>
                    <a:close/>
                    <a:moveTo>
                      <a:pt x="18651" y="2360"/>
                    </a:moveTo>
                    <a:cubicBezTo>
                      <a:pt x="18651" y="2370"/>
                      <a:pt x="18668" y="2378"/>
                      <a:pt x="18663" y="2360"/>
                    </a:cubicBezTo>
                    <a:cubicBezTo>
                      <a:pt x="18658" y="2342"/>
                      <a:pt x="18684" y="2360"/>
                      <a:pt x="18659" y="2358"/>
                    </a:cubicBezTo>
                    <a:cubicBezTo>
                      <a:pt x="18649" y="2357"/>
                      <a:pt x="18651" y="2344"/>
                      <a:pt x="18651" y="2360"/>
                    </a:cubicBezTo>
                    <a:close/>
                    <a:moveTo>
                      <a:pt x="21081" y="2125"/>
                    </a:moveTo>
                    <a:cubicBezTo>
                      <a:pt x="21081" y="2135"/>
                      <a:pt x="21099" y="2143"/>
                      <a:pt x="21094" y="2125"/>
                    </a:cubicBezTo>
                    <a:cubicBezTo>
                      <a:pt x="21089" y="2107"/>
                      <a:pt x="21114" y="2125"/>
                      <a:pt x="21090" y="2123"/>
                    </a:cubicBezTo>
                    <a:cubicBezTo>
                      <a:pt x="21080" y="2122"/>
                      <a:pt x="21081" y="2109"/>
                      <a:pt x="21081" y="2125"/>
                    </a:cubicBezTo>
                    <a:close/>
                    <a:moveTo>
                      <a:pt x="17549" y="4564"/>
                    </a:moveTo>
                    <a:cubicBezTo>
                      <a:pt x="17549" y="4574"/>
                      <a:pt x="17566" y="4582"/>
                      <a:pt x="17561" y="4564"/>
                    </a:cubicBezTo>
                    <a:cubicBezTo>
                      <a:pt x="17556" y="4546"/>
                      <a:pt x="17582" y="4564"/>
                      <a:pt x="17558" y="4562"/>
                    </a:cubicBezTo>
                    <a:cubicBezTo>
                      <a:pt x="17547" y="4561"/>
                      <a:pt x="17549" y="4548"/>
                      <a:pt x="17549" y="4564"/>
                    </a:cubicBezTo>
                    <a:close/>
                    <a:moveTo>
                      <a:pt x="15515" y="2506"/>
                    </a:moveTo>
                    <a:cubicBezTo>
                      <a:pt x="15515" y="2516"/>
                      <a:pt x="15533" y="2524"/>
                      <a:pt x="15528" y="2506"/>
                    </a:cubicBezTo>
                    <a:cubicBezTo>
                      <a:pt x="15523" y="2488"/>
                      <a:pt x="15548" y="2506"/>
                      <a:pt x="15524" y="2504"/>
                    </a:cubicBezTo>
                    <a:cubicBezTo>
                      <a:pt x="15514" y="2503"/>
                      <a:pt x="15515" y="2490"/>
                      <a:pt x="15515" y="2506"/>
                    </a:cubicBezTo>
                    <a:close/>
                    <a:moveTo>
                      <a:pt x="18958" y="2538"/>
                    </a:moveTo>
                    <a:cubicBezTo>
                      <a:pt x="18958" y="2548"/>
                      <a:pt x="18976" y="2557"/>
                      <a:pt x="18971" y="2538"/>
                    </a:cubicBezTo>
                    <a:cubicBezTo>
                      <a:pt x="18966" y="2520"/>
                      <a:pt x="18992" y="2538"/>
                      <a:pt x="18967" y="2536"/>
                    </a:cubicBezTo>
                    <a:cubicBezTo>
                      <a:pt x="18957" y="2535"/>
                      <a:pt x="18958" y="2522"/>
                      <a:pt x="18958" y="2538"/>
                    </a:cubicBezTo>
                    <a:close/>
                    <a:moveTo>
                      <a:pt x="23269" y="2830"/>
                    </a:moveTo>
                    <a:cubicBezTo>
                      <a:pt x="23269" y="2840"/>
                      <a:pt x="23286" y="2848"/>
                      <a:pt x="23281" y="2830"/>
                    </a:cubicBezTo>
                    <a:cubicBezTo>
                      <a:pt x="23276" y="2812"/>
                      <a:pt x="23302" y="2830"/>
                      <a:pt x="23278" y="2828"/>
                    </a:cubicBezTo>
                    <a:cubicBezTo>
                      <a:pt x="23267" y="2827"/>
                      <a:pt x="23269" y="2814"/>
                      <a:pt x="23269" y="2830"/>
                    </a:cubicBezTo>
                    <a:close/>
                    <a:moveTo>
                      <a:pt x="16455" y="4937"/>
                    </a:moveTo>
                    <a:cubicBezTo>
                      <a:pt x="16455" y="4946"/>
                      <a:pt x="16472" y="4955"/>
                      <a:pt x="16468" y="4937"/>
                    </a:cubicBezTo>
                    <a:cubicBezTo>
                      <a:pt x="16463" y="4918"/>
                      <a:pt x="16488" y="4936"/>
                      <a:pt x="16464" y="4934"/>
                    </a:cubicBezTo>
                    <a:cubicBezTo>
                      <a:pt x="16454" y="4933"/>
                      <a:pt x="16455" y="4920"/>
                      <a:pt x="16455" y="4937"/>
                    </a:cubicBezTo>
                    <a:close/>
                    <a:moveTo>
                      <a:pt x="16666" y="2214"/>
                    </a:moveTo>
                    <a:cubicBezTo>
                      <a:pt x="16666" y="2224"/>
                      <a:pt x="16683" y="2233"/>
                      <a:pt x="16678" y="2214"/>
                    </a:cubicBezTo>
                    <a:cubicBezTo>
                      <a:pt x="16673" y="2196"/>
                      <a:pt x="16699" y="2214"/>
                      <a:pt x="16674" y="2212"/>
                    </a:cubicBezTo>
                    <a:cubicBezTo>
                      <a:pt x="16664" y="2211"/>
                      <a:pt x="16666" y="2198"/>
                      <a:pt x="16666" y="2214"/>
                    </a:cubicBezTo>
                    <a:close/>
                    <a:moveTo>
                      <a:pt x="16779" y="2133"/>
                    </a:moveTo>
                    <a:cubicBezTo>
                      <a:pt x="16779" y="2143"/>
                      <a:pt x="16797" y="2152"/>
                      <a:pt x="16792" y="2133"/>
                    </a:cubicBezTo>
                    <a:cubicBezTo>
                      <a:pt x="16787" y="2115"/>
                      <a:pt x="16812" y="2133"/>
                      <a:pt x="16788" y="2131"/>
                    </a:cubicBezTo>
                    <a:cubicBezTo>
                      <a:pt x="16778" y="2130"/>
                      <a:pt x="16779" y="2117"/>
                      <a:pt x="16779" y="2133"/>
                    </a:cubicBezTo>
                    <a:close/>
                    <a:moveTo>
                      <a:pt x="17095" y="796"/>
                    </a:moveTo>
                    <a:cubicBezTo>
                      <a:pt x="17095" y="806"/>
                      <a:pt x="17112" y="815"/>
                      <a:pt x="17108" y="796"/>
                    </a:cubicBezTo>
                    <a:cubicBezTo>
                      <a:pt x="17103" y="778"/>
                      <a:pt x="17128" y="796"/>
                      <a:pt x="17104" y="794"/>
                    </a:cubicBezTo>
                    <a:cubicBezTo>
                      <a:pt x="17094" y="793"/>
                      <a:pt x="17095" y="780"/>
                      <a:pt x="17095" y="796"/>
                    </a:cubicBezTo>
                    <a:close/>
                    <a:moveTo>
                      <a:pt x="19987" y="3762"/>
                    </a:moveTo>
                    <a:cubicBezTo>
                      <a:pt x="19987" y="3771"/>
                      <a:pt x="20005" y="3780"/>
                      <a:pt x="20000" y="3762"/>
                    </a:cubicBezTo>
                    <a:cubicBezTo>
                      <a:pt x="19995" y="3744"/>
                      <a:pt x="20021" y="3762"/>
                      <a:pt x="19996" y="3759"/>
                    </a:cubicBezTo>
                    <a:cubicBezTo>
                      <a:pt x="19986" y="3759"/>
                      <a:pt x="19987" y="3745"/>
                      <a:pt x="19987" y="3762"/>
                    </a:cubicBezTo>
                    <a:close/>
                    <a:moveTo>
                      <a:pt x="22426" y="3616"/>
                    </a:moveTo>
                    <a:cubicBezTo>
                      <a:pt x="22426" y="3626"/>
                      <a:pt x="22444" y="3634"/>
                      <a:pt x="22439" y="3616"/>
                    </a:cubicBezTo>
                    <a:cubicBezTo>
                      <a:pt x="22434" y="3598"/>
                      <a:pt x="22459" y="3616"/>
                      <a:pt x="22435" y="3614"/>
                    </a:cubicBezTo>
                    <a:cubicBezTo>
                      <a:pt x="22425" y="3613"/>
                      <a:pt x="22426" y="3600"/>
                      <a:pt x="22426" y="3616"/>
                    </a:cubicBezTo>
                    <a:close/>
                    <a:moveTo>
                      <a:pt x="21519" y="2133"/>
                    </a:moveTo>
                    <a:cubicBezTo>
                      <a:pt x="21519" y="2143"/>
                      <a:pt x="21536" y="2152"/>
                      <a:pt x="21531" y="2133"/>
                    </a:cubicBezTo>
                    <a:cubicBezTo>
                      <a:pt x="21526" y="2115"/>
                      <a:pt x="21552" y="2133"/>
                      <a:pt x="21527" y="2131"/>
                    </a:cubicBezTo>
                    <a:cubicBezTo>
                      <a:pt x="21517" y="2130"/>
                      <a:pt x="21519" y="2117"/>
                      <a:pt x="21519" y="2133"/>
                    </a:cubicBezTo>
                    <a:close/>
                    <a:moveTo>
                      <a:pt x="8637" y="1445"/>
                    </a:moveTo>
                    <a:cubicBezTo>
                      <a:pt x="8637" y="1454"/>
                      <a:pt x="8654" y="1463"/>
                      <a:pt x="8649" y="1445"/>
                    </a:cubicBezTo>
                    <a:cubicBezTo>
                      <a:pt x="8644" y="1426"/>
                      <a:pt x="8670" y="1444"/>
                      <a:pt x="8645" y="1442"/>
                    </a:cubicBezTo>
                    <a:cubicBezTo>
                      <a:pt x="8635" y="1441"/>
                      <a:pt x="8637" y="1428"/>
                      <a:pt x="8637" y="1445"/>
                    </a:cubicBezTo>
                    <a:close/>
                    <a:moveTo>
                      <a:pt x="19331" y="4888"/>
                    </a:moveTo>
                    <a:cubicBezTo>
                      <a:pt x="19331" y="4898"/>
                      <a:pt x="19349" y="4906"/>
                      <a:pt x="19344" y="4888"/>
                    </a:cubicBezTo>
                    <a:cubicBezTo>
                      <a:pt x="19339" y="4870"/>
                      <a:pt x="19364" y="4888"/>
                      <a:pt x="19340" y="4886"/>
                    </a:cubicBezTo>
                    <a:cubicBezTo>
                      <a:pt x="19330" y="4885"/>
                      <a:pt x="19331" y="4872"/>
                      <a:pt x="19331" y="4888"/>
                    </a:cubicBezTo>
                    <a:close/>
                    <a:moveTo>
                      <a:pt x="454" y="4159"/>
                    </a:moveTo>
                    <a:cubicBezTo>
                      <a:pt x="454" y="4168"/>
                      <a:pt x="471" y="4177"/>
                      <a:pt x="466" y="4159"/>
                    </a:cubicBezTo>
                    <a:cubicBezTo>
                      <a:pt x="461" y="4141"/>
                      <a:pt x="487" y="4159"/>
                      <a:pt x="463" y="4156"/>
                    </a:cubicBezTo>
                    <a:cubicBezTo>
                      <a:pt x="452" y="4156"/>
                      <a:pt x="454" y="4142"/>
                      <a:pt x="454" y="4159"/>
                    </a:cubicBezTo>
                    <a:close/>
                    <a:moveTo>
                      <a:pt x="18456" y="2595"/>
                    </a:moveTo>
                    <a:cubicBezTo>
                      <a:pt x="18456" y="2605"/>
                      <a:pt x="18474" y="2613"/>
                      <a:pt x="18469" y="2595"/>
                    </a:cubicBezTo>
                    <a:cubicBezTo>
                      <a:pt x="18464" y="2577"/>
                      <a:pt x="18489" y="2595"/>
                      <a:pt x="18465" y="2593"/>
                    </a:cubicBezTo>
                    <a:cubicBezTo>
                      <a:pt x="18455" y="2592"/>
                      <a:pt x="18456" y="2579"/>
                      <a:pt x="18456" y="2595"/>
                    </a:cubicBezTo>
                    <a:close/>
                    <a:moveTo>
                      <a:pt x="14251" y="5682"/>
                    </a:moveTo>
                    <a:cubicBezTo>
                      <a:pt x="14251" y="5692"/>
                      <a:pt x="14269" y="5700"/>
                      <a:pt x="14264" y="5682"/>
                    </a:cubicBezTo>
                    <a:cubicBezTo>
                      <a:pt x="14259" y="5664"/>
                      <a:pt x="14284" y="5682"/>
                      <a:pt x="14260" y="5680"/>
                    </a:cubicBezTo>
                    <a:cubicBezTo>
                      <a:pt x="14250" y="5679"/>
                      <a:pt x="14251" y="5666"/>
                      <a:pt x="14251" y="5682"/>
                    </a:cubicBezTo>
                    <a:close/>
                    <a:moveTo>
                      <a:pt x="15734" y="5099"/>
                    </a:moveTo>
                    <a:cubicBezTo>
                      <a:pt x="15734" y="5108"/>
                      <a:pt x="15751" y="5117"/>
                      <a:pt x="15746" y="5099"/>
                    </a:cubicBezTo>
                    <a:cubicBezTo>
                      <a:pt x="15742" y="5080"/>
                      <a:pt x="15767" y="5099"/>
                      <a:pt x="15743" y="5096"/>
                    </a:cubicBezTo>
                    <a:cubicBezTo>
                      <a:pt x="15733" y="5095"/>
                      <a:pt x="15734" y="5082"/>
                      <a:pt x="15734" y="5099"/>
                    </a:cubicBezTo>
                    <a:close/>
                    <a:moveTo>
                      <a:pt x="18310" y="2052"/>
                    </a:moveTo>
                    <a:cubicBezTo>
                      <a:pt x="18310" y="2062"/>
                      <a:pt x="18328" y="2071"/>
                      <a:pt x="18323" y="2052"/>
                    </a:cubicBezTo>
                    <a:cubicBezTo>
                      <a:pt x="18318" y="2034"/>
                      <a:pt x="18343" y="2052"/>
                      <a:pt x="18319" y="2050"/>
                    </a:cubicBezTo>
                    <a:cubicBezTo>
                      <a:pt x="18309" y="2049"/>
                      <a:pt x="18310" y="2036"/>
                      <a:pt x="18310" y="2052"/>
                    </a:cubicBezTo>
                    <a:close/>
                    <a:moveTo>
                      <a:pt x="17160" y="2676"/>
                    </a:moveTo>
                    <a:cubicBezTo>
                      <a:pt x="17160" y="2686"/>
                      <a:pt x="17177" y="2694"/>
                      <a:pt x="17172" y="2676"/>
                    </a:cubicBezTo>
                    <a:cubicBezTo>
                      <a:pt x="17167" y="2658"/>
                      <a:pt x="17193" y="2676"/>
                      <a:pt x="17169" y="2674"/>
                    </a:cubicBezTo>
                    <a:cubicBezTo>
                      <a:pt x="17158" y="2673"/>
                      <a:pt x="17160" y="2660"/>
                      <a:pt x="17160" y="2676"/>
                    </a:cubicBezTo>
                    <a:close/>
                    <a:moveTo>
                      <a:pt x="17225" y="1469"/>
                    </a:moveTo>
                    <a:cubicBezTo>
                      <a:pt x="17225" y="1478"/>
                      <a:pt x="17242" y="1487"/>
                      <a:pt x="17237" y="1469"/>
                    </a:cubicBezTo>
                    <a:cubicBezTo>
                      <a:pt x="17232" y="1451"/>
                      <a:pt x="17258" y="1469"/>
                      <a:pt x="17233" y="1467"/>
                    </a:cubicBezTo>
                    <a:cubicBezTo>
                      <a:pt x="17223" y="1466"/>
                      <a:pt x="17225" y="1452"/>
                      <a:pt x="17225" y="1469"/>
                    </a:cubicBezTo>
                    <a:close/>
                    <a:moveTo>
                      <a:pt x="22086" y="3932"/>
                    </a:moveTo>
                    <a:cubicBezTo>
                      <a:pt x="22086" y="3942"/>
                      <a:pt x="22103" y="3950"/>
                      <a:pt x="22098" y="3932"/>
                    </a:cubicBezTo>
                    <a:cubicBezTo>
                      <a:pt x="22093" y="3914"/>
                      <a:pt x="22119" y="3932"/>
                      <a:pt x="22095" y="3930"/>
                    </a:cubicBezTo>
                    <a:cubicBezTo>
                      <a:pt x="22084" y="3929"/>
                      <a:pt x="22086" y="3916"/>
                      <a:pt x="22086" y="3932"/>
                    </a:cubicBezTo>
                    <a:close/>
                    <a:moveTo>
                      <a:pt x="17711" y="2295"/>
                    </a:moveTo>
                    <a:cubicBezTo>
                      <a:pt x="17711" y="2305"/>
                      <a:pt x="17728" y="2314"/>
                      <a:pt x="17723" y="2295"/>
                    </a:cubicBezTo>
                    <a:cubicBezTo>
                      <a:pt x="17718" y="2277"/>
                      <a:pt x="17744" y="2295"/>
                      <a:pt x="17720" y="2293"/>
                    </a:cubicBezTo>
                    <a:cubicBezTo>
                      <a:pt x="17709" y="2292"/>
                      <a:pt x="17711" y="2279"/>
                      <a:pt x="17711" y="2295"/>
                    </a:cubicBezTo>
                    <a:close/>
                    <a:moveTo>
                      <a:pt x="19696" y="4256"/>
                    </a:moveTo>
                    <a:cubicBezTo>
                      <a:pt x="19696" y="4266"/>
                      <a:pt x="19713" y="4274"/>
                      <a:pt x="19708" y="4256"/>
                    </a:cubicBezTo>
                    <a:cubicBezTo>
                      <a:pt x="19703" y="4238"/>
                      <a:pt x="19729" y="4256"/>
                      <a:pt x="19705" y="4254"/>
                    </a:cubicBezTo>
                    <a:cubicBezTo>
                      <a:pt x="19694" y="4253"/>
                      <a:pt x="19696" y="4240"/>
                      <a:pt x="19696" y="4256"/>
                    </a:cubicBezTo>
                    <a:close/>
                    <a:moveTo>
                      <a:pt x="14608" y="2628"/>
                    </a:moveTo>
                    <a:cubicBezTo>
                      <a:pt x="14608" y="2637"/>
                      <a:pt x="14625" y="2646"/>
                      <a:pt x="14620" y="2628"/>
                    </a:cubicBezTo>
                    <a:cubicBezTo>
                      <a:pt x="14615" y="2609"/>
                      <a:pt x="14641" y="2627"/>
                      <a:pt x="14617" y="2625"/>
                    </a:cubicBezTo>
                    <a:cubicBezTo>
                      <a:pt x="14606" y="2624"/>
                      <a:pt x="14608" y="2611"/>
                      <a:pt x="14608" y="2628"/>
                    </a:cubicBezTo>
                    <a:close/>
                    <a:moveTo>
                      <a:pt x="23042" y="3146"/>
                    </a:moveTo>
                    <a:cubicBezTo>
                      <a:pt x="23042" y="3156"/>
                      <a:pt x="23059" y="3164"/>
                      <a:pt x="23054" y="3146"/>
                    </a:cubicBezTo>
                    <a:cubicBezTo>
                      <a:pt x="23049" y="3128"/>
                      <a:pt x="23075" y="3146"/>
                      <a:pt x="23051" y="3144"/>
                    </a:cubicBezTo>
                    <a:cubicBezTo>
                      <a:pt x="23040" y="3143"/>
                      <a:pt x="23042" y="3130"/>
                      <a:pt x="23042" y="3146"/>
                    </a:cubicBezTo>
                    <a:close/>
                    <a:moveTo>
                      <a:pt x="19266" y="4856"/>
                    </a:moveTo>
                    <a:cubicBezTo>
                      <a:pt x="19266" y="4865"/>
                      <a:pt x="19284" y="4874"/>
                      <a:pt x="19279" y="4856"/>
                    </a:cubicBezTo>
                    <a:cubicBezTo>
                      <a:pt x="19274" y="4837"/>
                      <a:pt x="19300" y="4855"/>
                      <a:pt x="19275" y="4853"/>
                    </a:cubicBezTo>
                    <a:cubicBezTo>
                      <a:pt x="19265" y="4852"/>
                      <a:pt x="19266" y="4839"/>
                      <a:pt x="19266" y="4856"/>
                    </a:cubicBezTo>
                    <a:close/>
                    <a:moveTo>
                      <a:pt x="17395" y="1477"/>
                    </a:moveTo>
                    <a:cubicBezTo>
                      <a:pt x="17395" y="1487"/>
                      <a:pt x="17412" y="1495"/>
                      <a:pt x="17407" y="1477"/>
                    </a:cubicBezTo>
                    <a:cubicBezTo>
                      <a:pt x="17402" y="1459"/>
                      <a:pt x="17428" y="1477"/>
                      <a:pt x="17404" y="1475"/>
                    </a:cubicBezTo>
                    <a:cubicBezTo>
                      <a:pt x="17393" y="1474"/>
                      <a:pt x="17395" y="1461"/>
                      <a:pt x="17395" y="1477"/>
                    </a:cubicBezTo>
                    <a:close/>
                    <a:moveTo>
                      <a:pt x="21770" y="3900"/>
                    </a:moveTo>
                    <a:cubicBezTo>
                      <a:pt x="21770" y="3909"/>
                      <a:pt x="21787" y="3918"/>
                      <a:pt x="21782" y="3900"/>
                    </a:cubicBezTo>
                    <a:cubicBezTo>
                      <a:pt x="21777" y="3881"/>
                      <a:pt x="21803" y="3899"/>
                      <a:pt x="21779" y="3897"/>
                    </a:cubicBezTo>
                    <a:cubicBezTo>
                      <a:pt x="21768" y="3896"/>
                      <a:pt x="21770" y="3883"/>
                      <a:pt x="21770" y="3900"/>
                    </a:cubicBezTo>
                    <a:close/>
                    <a:moveTo>
                      <a:pt x="18489" y="5423"/>
                    </a:moveTo>
                    <a:cubicBezTo>
                      <a:pt x="18489" y="5432"/>
                      <a:pt x="18506" y="5441"/>
                      <a:pt x="18501" y="5423"/>
                    </a:cubicBezTo>
                    <a:cubicBezTo>
                      <a:pt x="18496" y="5405"/>
                      <a:pt x="18522" y="5423"/>
                      <a:pt x="18497" y="5420"/>
                    </a:cubicBezTo>
                    <a:cubicBezTo>
                      <a:pt x="18487" y="5420"/>
                      <a:pt x="18489" y="5406"/>
                      <a:pt x="18489" y="5423"/>
                    </a:cubicBezTo>
                    <a:close/>
                    <a:moveTo>
                      <a:pt x="20862" y="4321"/>
                    </a:moveTo>
                    <a:cubicBezTo>
                      <a:pt x="20862" y="4330"/>
                      <a:pt x="20880" y="4339"/>
                      <a:pt x="20875" y="4321"/>
                    </a:cubicBezTo>
                    <a:cubicBezTo>
                      <a:pt x="20870" y="4303"/>
                      <a:pt x="20896" y="4321"/>
                      <a:pt x="20871" y="4319"/>
                    </a:cubicBezTo>
                    <a:cubicBezTo>
                      <a:pt x="20861" y="4318"/>
                      <a:pt x="20862" y="4304"/>
                      <a:pt x="20862" y="4321"/>
                    </a:cubicBezTo>
                    <a:close/>
                    <a:moveTo>
                      <a:pt x="2755" y="6614"/>
                    </a:moveTo>
                    <a:cubicBezTo>
                      <a:pt x="2755" y="6623"/>
                      <a:pt x="2772" y="6632"/>
                      <a:pt x="2767" y="6614"/>
                    </a:cubicBezTo>
                    <a:cubicBezTo>
                      <a:pt x="2762" y="6596"/>
                      <a:pt x="2788" y="6614"/>
                      <a:pt x="2763" y="6611"/>
                    </a:cubicBezTo>
                    <a:cubicBezTo>
                      <a:pt x="2753" y="6611"/>
                      <a:pt x="2755" y="6597"/>
                      <a:pt x="2755" y="6614"/>
                    </a:cubicBezTo>
                    <a:close/>
                    <a:moveTo>
                      <a:pt x="21810" y="3916"/>
                    </a:moveTo>
                    <a:cubicBezTo>
                      <a:pt x="21810" y="3925"/>
                      <a:pt x="21828" y="3934"/>
                      <a:pt x="21823" y="3916"/>
                    </a:cubicBezTo>
                    <a:cubicBezTo>
                      <a:pt x="21818" y="3898"/>
                      <a:pt x="21844" y="3916"/>
                      <a:pt x="21819" y="3913"/>
                    </a:cubicBezTo>
                    <a:cubicBezTo>
                      <a:pt x="21809" y="3913"/>
                      <a:pt x="21810" y="3899"/>
                      <a:pt x="21810" y="3916"/>
                    </a:cubicBezTo>
                    <a:close/>
                    <a:moveTo>
                      <a:pt x="17994" y="5123"/>
                    </a:moveTo>
                    <a:cubicBezTo>
                      <a:pt x="17994" y="5133"/>
                      <a:pt x="18012" y="5141"/>
                      <a:pt x="18007" y="5123"/>
                    </a:cubicBezTo>
                    <a:cubicBezTo>
                      <a:pt x="18002" y="5105"/>
                      <a:pt x="18028" y="5123"/>
                      <a:pt x="18003" y="5121"/>
                    </a:cubicBezTo>
                    <a:cubicBezTo>
                      <a:pt x="17993" y="5120"/>
                      <a:pt x="17994" y="5107"/>
                      <a:pt x="17994" y="5123"/>
                    </a:cubicBezTo>
                    <a:close/>
                    <a:moveTo>
                      <a:pt x="16406" y="1931"/>
                    </a:moveTo>
                    <a:cubicBezTo>
                      <a:pt x="16406" y="1940"/>
                      <a:pt x="16424" y="1949"/>
                      <a:pt x="16419" y="1931"/>
                    </a:cubicBezTo>
                    <a:cubicBezTo>
                      <a:pt x="16414" y="1912"/>
                      <a:pt x="16440" y="1931"/>
                      <a:pt x="16415" y="1928"/>
                    </a:cubicBezTo>
                    <a:cubicBezTo>
                      <a:pt x="16405" y="1927"/>
                      <a:pt x="16406" y="1914"/>
                      <a:pt x="16406" y="1931"/>
                    </a:cubicBezTo>
                    <a:close/>
                    <a:moveTo>
                      <a:pt x="14859" y="2628"/>
                    </a:moveTo>
                    <a:cubicBezTo>
                      <a:pt x="14859" y="2637"/>
                      <a:pt x="14876" y="2646"/>
                      <a:pt x="14871" y="2628"/>
                    </a:cubicBezTo>
                    <a:cubicBezTo>
                      <a:pt x="14867" y="2609"/>
                      <a:pt x="14892" y="2627"/>
                      <a:pt x="14868" y="2625"/>
                    </a:cubicBezTo>
                    <a:cubicBezTo>
                      <a:pt x="14858" y="2624"/>
                      <a:pt x="14859" y="2611"/>
                      <a:pt x="14859" y="2628"/>
                    </a:cubicBezTo>
                    <a:close/>
                    <a:moveTo>
                      <a:pt x="14859" y="2060"/>
                    </a:moveTo>
                    <a:cubicBezTo>
                      <a:pt x="14859" y="2070"/>
                      <a:pt x="14876" y="2079"/>
                      <a:pt x="14871" y="2060"/>
                    </a:cubicBezTo>
                    <a:cubicBezTo>
                      <a:pt x="14867" y="2042"/>
                      <a:pt x="14892" y="2060"/>
                      <a:pt x="14868" y="2058"/>
                    </a:cubicBezTo>
                    <a:cubicBezTo>
                      <a:pt x="14858" y="2057"/>
                      <a:pt x="14859" y="2044"/>
                      <a:pt x="14859" y="2060"/>
                    </a:cubicBezTo>
                    <a:close/>
                    <a:moveTo>
                      <a:pt x="18602" y="3025"/>
                    </a:moveTo>
                    <a:cubicBezTo>
                      <a:pt x="18602" y="3034"/>
                      <a:pt x="18619" y="3043"/>
                      <a:pt x="18615" y="3025"/>
                    </a:cubicBezTo>
                    <a:cubicBezTo>
                      <a:pt x="18610" y="3006"/>
                      <a:pt x="18635" y="3024"/>
                      <a:pt x="18611" y="3022"/>
                    </a:cubicBezTo>
                    <a:cubicBezTo>
                      <a:pt x="18601" y="3021"/>
                      <a:pt x="18602" y="3008"/>
                      <a:pt x="18602" y="3025"/>
                    </a:cubicBezTo>
                    <a:close/>
                    <a:moveTo>
                      <a:pt x="17435" y="2271"/>
                    </a:moveTo>
                    <a:cubicBezTo>
                      <a:pt x="17435" y="2281"/>
                      <a:pt x="17453" y="2289"/>
                      <a:pt x="17448" y="2271"/>
                    </a:cubicBezTo>
                    <a:cubicBezTo>
                      <a:pt x="17443" y="2253"/>
                      <a:pt x="17468" y="2271"/>
                      <a:pt x="17444" y="2269"/>
                    </a:cubicBezTo>
                    <a:cubicBezTo>
                      <a:pt x="17434" y="2268"/>
                      <a:pt x="17435" y="2255"/>
                      <a:pt x="17435" y="2271"/>
                    </a:cubicBezTo>
                    <a:close/>
                    <a:moveTo>
                      <a:pt x="16544" y="2214"/>
                    </a:moveTo>
                    <a:cubicBezTo>
                      <a:pt x="16544" y="2224"/>
                      <a:pt x="16562" y="2233"/>
                      <a:pt x="16557" y="2214"/>
                    </a:cubicBezTo>
                    <a:cubicBezTo>
                      <a:pt x="16552" y="2196"/>
                      <a:pt x="16577" y="2214"/>
                      <a:pt x="16553" y="2212"/>
                    </a:cubicBezTo>
                    <a:cubicBezTo>
                      <a:pt x="16543" y="2211"/>
                      <a:pt x="16544" y="2198"/>
                      <a:pt x="16544" y="2214"/>
                    </a:cubicBezTo>
                    <a:close/>
                    <a:moveTo>
                      <a:pt x="18740" y="3308"/>
                    </a:moveTo>
                    <a:cubicBezTo>
                      <a:pt x="18740" y="3318"/>
                      <a:pt x="18757" y="3326"/>
                      <a:pt x="18752" y="3308"/>
                    </a:cubicBezTo>
                    <a:cubicBezTo>
                      <a:pt x="18747" y="3290"/>
                      <a:pt x="18773" y="3308"/>
                      <a:pt x="18749" y="3306"/>
                    </a:cubicBezTo>
                    <a:cubicBezTo>
                      <a:pt x="18738" y="3305"/>
                      <a:pt x="18740" y="3292"/>
                      <a:pt x="18740" y="3308"/>
                    </a:cubicBezTo>
                    <a:close/>
                    <a:moveTo>
                      <a:pt x="21778" y="4394"/>
                    </a:moveTo>
                    <a:cubicBezTo>
                      <a:pt x="21778" y="4403"/>
                      <a:pt x="21795" y="4412"/>
                      <a:pt x="21790" y="4394"/>
                    </a:cubicBezTo>
                    <a:cubicBezTo>
                      <a:pt x="21786" y="4376"/>
                      <a:pt x="21811" y="4394"/>
                      <a:pt x="21787" y="4391"/>
                    </a:cubicBezTo>
                    <a:cubicBezTo>
                      <a:pt x="21777" y="4391"/>
                      <a:pt x="21778" y="4377"/>
                      <a:pt x="21778" y="4394"/>
                    </a:cubicBezTo>
                    <a:close/>
                    <a:moveTo>
                      <a:pt x="13870" y="2328"/>
                    </a:moveTo>
                    <a:cubicBezTo>
                      <a:pt x="13870" y="2337"/>
                      <a:pt x="13888" y="2346"/>
                      <a:pt x="13883" y="2328"/>
                    </a:cubicBezTo>
                    <a:cubicBezTo>
                      <a:pt x="13878" y="2309"/>
                      <a:pt x="13904" y="2328"/>
                      <a:pt x="13879" y="2325"/>
                    </a:cubicBezTo>
                    <a:cubicBezTo>
                      <a:pt x="13869" y="2324"/>
                      <a:pt x="13870" y="2311"/>
                      <a:pt x="13870" y="2328"/>
                    </a:cubicBezTo>
                    <a:close/>
                    <a:moveTo>
                      <a:pt x="18634" y="3162"/>
                    </a:moveTo>
                    <a:cubicBezTo>
                      <a:pt x="18634" y="3172"/>
                      <a:pt x="18652" y="3181"/>
                      <a:pt x="18647" y="3162"/>
                    </a:cubicBezTo>
                    <a:cubicBezTo>
                      <a:pt x="18642" y="3144"/>
                      <a:pt x="18668" y="3162"/>
                      <a:pt x="18643" y="3160"/>
                    </a:cubicBezTo>
                    <a:cubicBezTo>
                      <a:pt x="18633" y="3159"/>
                      <a:pt x="18634" y="3146"/>
                      <a:pt x="18634" y="3162"/>
                    </a:cubicBezTo>
                    <a:close/>
                    <a:moveTo>
                      <a:pt x="13166" y="2433"/>
                    </a:moveTo>
                    <a:cubicBezTo>
                      <a:pt x="13166" y="2443"/>
                      <a:pt x="13183" y="2451"/>
                      <a:pt x="13178" y="2433"/>
                    </a:cubicBezTo>
                    <a:cubicBezTo>
                      <a:pt x="13173" y="2415"/>
                      <a:pt x="13199" y="2433"/>
                      <a:pt x="13174" y="2431"/>
                    </a:cubicBezTo>
                    <a:cubicBezTo>
                      <a:pt x="13164" y="2430"/>
                      <a:pt x="13166" y="2417"/>
                      <a:pt x="13166" y="2433"/>
                    </a:cubicBezTo>
                    <a:close/>
                    <a:moveTo>
                      <a:pt x="18740" y="4434"/>
                    </a:moveTo>
                    <a:cubicBezTo>
                      <a:pt x="18740" y="4444"/>
                      <a:pt x="18757" y="4453"/>
                      <a:pt x="18752" y="4434"/>
                    </a:cubicBezTo>
                    <a:cubicBezTo>
                      <a:pt x="18747" y="4416"/>
                      <a:pt x="18773" y="4434"/>
                      <a:pt x="18749" y="4432"/>
                    </a:cubicBezTo>
                    <a:cubicBezTo>
                      <a:pt x="18738" y="4431"/>
                      <a:pt x="18740" y="4418"/>
                      <a:pt x="18740" y="4434"/>
                    </a:cubicBezTo>
                    <a:close/>
                    <a:moveTo>
                      <a:pt x="23261" y="4062"/>
                    </a:moveTo>
                    <a:cubicBezTo>
                      <a:pt x="23261" y="4071"/>
                      <a:pt x="23278" y="4080"/>
                      <a:pt x="23273" y="4062"/>
                    </a:cubicBezTo>
                    <a:cubicBezTo>
                      <a:pt x="23268" y="4043"/>
                      <a:pt x="23294" y="4061"/>
                      <a:pt x="23269" y="4059"/>
                    </a:cubicBezTo>
                    <a:cubicBezTo>
                      <a:pt x="23259" y="4058"/>
                      <a:pt x="23261" y="4045"/>
                      <a:pt x="23261" y="4062"/>
                    </a:cubicBezTo>
                    <a:close/>
                    <a:moveTo>
                      <a:pt x="16593" y="1955"/>
                    </a:moveTo>
                    <a:cubicBezTo>
                      <a:pt x="16593" y="1965"/>
                      <a:pt x="16610" y="1973"/>
                      <a:pt x="16605" y="1955"/>
                    </a:cubicBezTo>
                    <a:cubicBezTo>
                      <a:pt x="16600" y="1937"/>
                      <a:pt x="16626" y="1955"/>
                      <a:pt x="16602" y="1953"/>
                    </a:cubicBezTo>
                    <a:cubicBezTo>
                      <a:pt x="16591" y="1952"/>
                      <a:pt x="16593" y="1939"/>
                      <a:pt x="16593" y="1955"/>
                    </a:cubicBezTo>
                    <a:close/>
                    <a:moveTo>
                      <a:pt x="17087" y="2376"/>
                    </a:moveTo>
                    <a:cubicBezTo>
                      <a:pt x="17087" y="2386"/>
                      <a:pt x="17104" y="2395"/>
                      <a:pt x="17099" y="2376"/>
                    </a:cubicBezTo>
                    <a:cubicBezTo>
                      <a:pt x="17095" y="2358"/>
                      <a:pt x="17120" y="2376"/>
                      <a:pt x="17096" y="2374"/>
                    </a:cubicBezTo>
                    <a:cubicBezTo>
                      <a:pt x="17086" y="2373"/>
                      <a:pt x="17087" y="2360"/>
                      <a:pt x="17087" y="2376"/>
                    </a:cubicBezTo>
                    <a:close/>
                    <a:moveTo>
                      <a:pt x="9179" y="1582"/>
                    </a:moveTo>
                    <a:cubicBezTo>
                      <a:pt x="9179" y="1592"/>
                      <a:pt x="9197" y="1601"/>
                      <a:pt x="9192" y="1582"/>
                    </a:cubicBezTo>
                    <a:cubicBezTo>
                      <a:pt x="9187" y="1564"/>
                      <a:pt x="9213" y="1582"/>
                      <a:pt x="9188" y="1580"/>
                    </a:cubicBezTo>
                    <a:cubicBezTo>
                      <a:pt x="9178" y="1579"/>
                      <a:pt x="9179" y="1566"/>
                      <a:pt x="9179" y="1582"/>
                    </a:cubicBezTo>
                    <a:close/>
                    <a:moveTo>
                      <a:pt x="19696" y="2652"/>
                    </a:moveTo>
                    <a:cubicBezTo>
                      <a:pt x="19696" y="2661"/>
                      <a:pt x="19713" y="2670"/>
                      <a:pt x="19708" y="2652"/>
                    </a:cubicBezTo>
                    <a:cubicBezTo>
                      <a:pt x="19703" y="2634"/>
                      <a:pt x="19729" y="2652"/>
                      <a:pt x="19705" y="2649"/>
                    </a:cubicBezTo>
                    <a:cubicBezTo>
                      <a:pt x="19694" y="2649"/>
                      <a:pt x="19696" y="2635"/>
                      <a:pt x="19696" y="2652"/>
                    </a:cubicBezTo>
                    <a:close/>
                    <a:moveTo>
                      <a:pt x="18886" y="5585"/>
                    </a:moveTo>
                    <a:cubicBezTo>
                      <a:pt x="18886" y="5594"/>
                      <a:pt x="18903" y="5603"/>
                      <a:pt x="18898" y="5585"/>
                    </a:cubicBezTo>
                    <a:cubicBezTo>
                      <a:pt x="18893" y="5567"/>
                      <a:pt x="18919" y="5585"/>
                      <a:pt x="18894" y="5582"/>
                    </a:cubicBezTo>
                    <a:cubicBezTo>
                      <a:pt x="18884" y="5582"/>
                      <a:pt x="18886" y="5568"/>
                      <a:pt x="18886" y="5585"/>
                    </a:cubicBezTo>
                    <a:close/>
                    <a:moveTo>
                      <a:pt x="16974" y="796"/>
                    </a:moveTo>
                    <a:cubicBezTo>
                      <a:pt x="16974" y="806"/>
                      <a:pt x="16991" y="815"/>
                      <a:pt x="16986" y="796"/>
                    </a:cubicBezTo>
                    <a:cubicBezTo>
                      <a:pt x="16981" y="778"/>
                      <a:pt x="17007" y="796"/>
                      <a:pt x="16982" y="794"/>
                    </a:cubicBezTo>
                    <a:cubicBezTo>
                      <a:pt x="16972" y="793"/>
                      <a:pt x="16974" y="780"/>
                      <a:pt x="16974" y="796"/>
                    </a:cubicBezTo>
                    <a:close/>
                    <a:moveTo>
                      <a:pt x="15807" y="1696"/>
                    </a:moveTo>
                    <a:cubicBezTo>
                      <a:pt x="15807" y="1705"/>
                      <a:pt x="15824" y="1714"/>
                      <a:pt x="15819" y="1696"/>
                    </a:cubicBezTo>
                    <a:cubicBezTo>
                      <a:pt x="15814" y="1677"/>
                      <a:pt x="15840" y="1696"/>
                      <a:pt x="15816" y="1693"/>
                    </a:cubicBezTo>
                    <a:cubicBezTo>
                      <a:pt x="15805" y="1692"/>
                      <a:pt x="15807" y="1679"/>
                      <a:pt x="15807" y="1696"/>
                    </a:cubicBezTo>
                    <a:close/>
                    <a:moveTo>
                      <a:pt x="15207" y="2093"/>
                    </a:moveTo>
                    <a:cubicBezTo>
                      <a:pt x="15207" y="2102"/>
                      <a:pt x="15225" y="2111"/>
                      <a:pt x="15220" y="2093"/>
                    </a:cubicBezTo>
                    <a:cubicBezTo>
                      <a:pt x="15215" y="2075"/>
                      <a:pt x="15240" y="2093"/>
                      <a:pt x="15216" y="2090"/>
                    </a:cubicBezTo>
                    <a:cubicBezTo>
                      <a:pt x="15206" y="2089"/>
                      <a:pt x="15207" y="2076"/>
                      <a:pt x="15207" y="2093"/>
                    </a:cubicBezTo>
                    <a:close/>
                    <a:moveTo>
                      <a:pt x="11958" y="5949"/>
                    </a:moveTo>
                    <a:cubicBezTo>
                      <a:pt x="11958" y="5959"/>
                      <a:pt x="11976" y="5968"/>
                      <a:pt x="11971" y="5949"/>
                    </a:cubicBezTo>
                    <a:cubicBezTo>
                      <a:pt x="11966" y="5931"/>
                      <a:pt x="11992" y="5949"/>
                      <a:pt x="11967" y="5947"/>
                    </a:cubicBezTo>
                    <a:cubicBezTo>
                      <a:pt x="11957" y="5946"/>
                      <a:pt x="11958" y="5933"/>
                      <a:pt x="11958" y="5949"/>
                    </a:cubicBezTo>
                    <a:close/>
                    <a:moveTo>
                      <a:pt x="19445" y="2611"/>
                    </a:moveTo>
                    <a:cubicBezTo>
                      <a:pt x="19445" y="2621"/>
                      <a:pt x="19462" y="2630"/>
                      <a:pt x="19457" y="2611"/>
                    </a:cubicBezTo>
                    <a:cubicBezTo>
                      <a:pt x="19452" y="2593"/>
                      <a:pt x="19478" y="2611"/>
                      <a:pt x="19453" y="2609"/>
                    </a:cubicBezTo>
                    <a:cubicBezTo>
                      <a:pt x="19443" y="2608"/>
                      <a:pt x="19445" y="2595"/>
                      <a:pt x="19445" y="2611"/>
                    </a:cubicBezTo>
                    <a:close/>
                    <a:moveTo>
                      <a:pt x="21138" y="4345"/>
                    </a:moveTo>
                    <a:cubicBezTo>
                      <a:pt x="21138" y="4355"/>
                      <a:pt x="21155" y="4363"/>
                      <a:pt x="21150" y="4345"/>
                    </a:cubicBezTo>
                    <a:cubicBezTo>
                      <a:pt x="21146" y="4327"/>
                      <a:pt x="21171" y="4345"/>
                      <a:pt x="21147" y="4343"/>
                    </a:cubicBezTo>
                    <a:cubicBezTo>
                      <a:pt x="21136" y="4342"/>
                      <a:pt x="21138" y="4329"/>
                      <a:pt x="21138" y="4345"/>
                    </a:cubicBezTo>
                    <a:close/>
                    <a:moveTo>
                      <a:pt x="18813" y="2425"/>
                    </a:moveTo>
                    <a:cubicBezTo>
                      <a:pt x="18813" y="2435"/>
                      <a:pt x="18830" y="2443"/>
                      <a:pt x="18825" y="2425"/>
                    </a:cubicBezTo>
                    <a:cubicBezTo>
                      <a:pt x="18820" y="2407"/>
                      <a:pt x="18846" y="2425"/>
                      <a:pt x="18821" y="2423"/>
                    </a:cubicBezTo>
                    <a:cubicBezTo>
                      <a:pt x="18811" y="2422"/>
                      <a:pt x="18813" y="2409"/>
                      <a:pt x="18813" y="2425"/>
                    </a:cubicBezTo>
                    <a:close/>
                    <a:moveTo>
                      <a:pt x="16309" y="2174"/>
                    </a:moveTo>
                    <a:cubicBezTo>
                      <a:pt x="16309" y="2183"/>
                      <a:pt x="16327" y="2192"/>
                      <a:pt x="16322" y="2174"/>
                    </a:cubicBezTo>
                    <a:cubicBezTo>
                      <a:pt x="16317" y="2156"/>
                      <a:pt x="16342" y="2174"/>
                      <a:pt x="16318" y="2171"/>
                    </a:cubicBezTo>
                    <a:cubicBezTo>
                      <a:pt x="16308" y="2171"/>
                      <a:pt x="16309" y="2157"/>
                      <a:pt x="16309" y="2174"/>
                    </a:cubicBezTo>
                    <a:close/>
                    <a:moveTo>
                      <a:pt x="21251" y="2717"/>
                    </a:moveTo>
                    <a:cubicBezTo>
                      <a:pt x="21251" y="2726"/>
                      <a:pt x="21269" y="2735"/>
                      <a:pt x="21264" y="2717"/>
                    </a:cubicBezTo>
                    <a:cubicBezTo>
                      <a:pt x="21259" y="2698"/>
                      <a:pt x="21284" y="2716"/>
                      <a:pt x="21260" y="2714"/>
                    </a:cubicBezTo>
                    <a:cubicBezTo>
                      <a:pt x="21250" y="2713"/>
                      <a:pt x="21251" y="2700"/>
                      <a:pt x="21251" y="2717"/>
                    </a:cubicBezTo>
                    <a:close/>
                    <a:moveTo>
                      <a:pt x="18748" y="1842"/>
                    </a:moveTo>
                    <a:cubicBezTo>
                      <a:pt x="18756" y="1850"/>
                      <a:pt x="18777" y="1830"/>
                      <a:pt x="18757" y="1837"/>
                    </a:cubicBezTo>
                    <a:cubicBezTo>
                      <a:pt x="18757" y="1837"/>
                      <a:pt x="18734" y="1828"/>
                      <a:pt x="18748" y="1842"/>
                    </a:cubicBezTo>
                    <a:close/>
                    <a:moveTo>
                      <a:pt x="22207" y="4953"/>
                    </a:moveTo>
                    <a:cubicBezTo>
                      <a:pt x="22216" y="4961"/>
                      <a:pt x="22237" y="4941"/>
                      <a:pt x="22217" y="4949"/>
                    </a:cubicBezTo>
                    <a:cubicBezTo>
                      <a:pt x="22217" y="4949"/>
                      <a:pt x="22194" y="4939"/>
                      <a:pt x="22207" y="4953"/>
                    </a:cubicBezTo>
                    <a:close/>
                    <a:moveTo>
                      <a:pt x="17160" y="4515"/>
                    </a:moveTo>
                    <a:cubicBezTo>
                      <a:pt x="17168" y="4524"/>
                      <a:pt x="17189" y="4504"/>
                      <a:pt x="17169" y="4511"/>
                    </a:cubicBezTo>
                    <a:cubicBezTo>
                      <a:pt x="17169" y="4511"/>
                      <a:pt x="17146" y="4502"/>
                      <a:pt x="17160" y="4515"/>
                    </a:cubicBezTo>
                    <a:close/>
                    <a:moveTo>
                      <a:pt x="22807" y="3973"/>
                    </a:moveTo>
                    <a:cubicBezTo>
                      <a:pt x="22815" y="3981"/>
                      <a:pt x="22836" y="3961"/>
                      <a:pt x="22816" y="3968"/>
                    </a:cubicBezTo>
                    <a:cubicBezTo>
                      <a:pt x="22816" y="3968"/>
                      <a:pt x="22793" y="3959"/>
                      <a:pt x="22807" y="3973"/>
                    </a:cubicBezTo>
                    <a:close/>
                    <a:moveTo>
                      <a:pt x="16739" y="2409"/>
                    </a:moveTo>
                    <a:cubicBezTo>
                      <a:pt x="16747" y="2417"/>
                      <a:pt x="16768" y="2397"/>
                      <a:pt x="16748" y="2404"/>
                    </a:cubicBezTo>
                    <a:cubicBezTo>
                      <a:pt x="16748" y="2404"/>
                      <a:pt x="16725" y="2395"/>
                      <a:pt x="16739" y="2409"/>
                    </a:cubicBezTo>
                    <a:close/>
                    <a:moveTo>
                      <a:pt x="21081" y="3316"/>
                    </a:moveTo>
                    <a:cubicBezTo>
                      <a:pt x="21090" y="3325"/>
                      <a:pt x="21110" y="3305"/>
                      <a:pt x="21091" y="3312"/>
                    </a:cubicBezTo>
                    <a:cubicBezTo>
                      <a:pt x="21090" y="3312"/>
                      <a:pt x="21068" y="3303"/>
                      <a:pt x="21081" y="3316"/>
                    </a:cubicBezTo>
                    <a:close/>
                    <a:moveTo>
                      <a:pt x="21997" y="2733"/>
                    </a:moveTo>
                    <a:cubicBezTo>
                      <a:pt x="22005" y="2741"/>
                      <a:pt x="22026" y="2721"/>
                      <a:pt x="22006" y="2729"/>
                    </a:cubicBezTo>
                    <a:cubicBezTo>
                      <a:pt x="22006" y="2729"/>
                      <a:pt x="21983" y="2719"/>
                      <a:pt x="21997" y="2733"/>
                    </a:cubicBezTo>
                    <a:close/>
                    <a:moveTo>
                      <a:pt x="15572" y="2652"/>
                    </a:moveTo>
                    <a:cubicBezTo>
                      <a:pt x="15580" y="2660"/>
                      <a:pt x="15601" y="2640"/>
                      <a:pt x="15581" y="2647"/>
                    </a:cubicBezTo>
                    <a:cubicBezTo>
                      <a:pt x="15581" y="2648"/>
                      <a:pt x="15558" y="2638"/>
                      <a:pt x="15572" y="2652"/>
                    </a:cubicBezTo>
                    <a:close/>
                    <a:moveTo>
                      <a:pt x="19599" y="1923"/>
                    </a:moveTo>
                    <a:cubicBezTo>
                      <a:pt x="19607" y="1931"/>
                      <a:pt x="19628" y="1911"/>
                      <a:pt x="19608" y="1918"/>
                    </a:cubicBezTo>
                    <a:cubicBezTo>
                      <a:pt x="19608" y="1918"/>
                      <a:pt x="19585" y="1909"/>
                      <a:pt x="19599" y="1923"/>
                    </a:cubicBezTo>
                    <a:close/>
                    <a:moveTo>
                      <a:pt x="21891" y="3486"/>
                    </a:moveTo>
                    <a:cubicBezTo>
                      <a:pt x="21900" y="3495"/>
                      <a:pt x="21921" y="3475"/>
                      <a:pt x="21901" y="3482"/>
                    </a:cubicBezTo>
                    <a:cubicBezTo>
                      <a:pt x="21901" y="3482"/>
                      <a:pt x="21878" y="3473"/>
                      <a:pt x="21891" y="3486"/>
                    </a:cubicBezTo>
                    <a:close/>
                    <a:moveTo>
                      <a:pt x="15750" y="5131"/>
                    </a:moveTo>
                    <a:cubicBezTo>
                      <a:pt x="15758" y="5139"/>
                      <a:pt x="15779" y="5120"/>
                      <a:pt x="15760" y="5127"/>
                    </a:cubicBezTo>
                    <a:cubicBezTo>
                      <a:pt x="15759" y="5127"/>
                      <a:pt x="15737" y="5118"/>
                      <a:pt x="15750" y="5131"/>
                    </a:cubicBezTo>
                    <a:close/>
                    <a:moveTo>
                      <a:pt x="20336" y="5220"/>
                    </a:moveTo>
                    <a:cubicBezTo>
                      <a:pt x="20344" y="5229"/>
                      <a:pt x="20365" y="5209"/>
                      <a:pt x="20345" y="5216"/>
                    </a:cubicBezTo>
                    <a:cubicBezTo>
                      <a:pt x="20345" y="5216"/>
                      <a:pt x="20322" y="5207"/>
                      <a:pt x="20336" y="5220"/>
                    </a:cubicBezTo>
                    <a:close/>
                    <a:moveTo>
                      <a:pt x="15467" y="5634"/>
                    </a:moveTo>
                    <a:cubicBezTo>
                      <a:pt x="15475" y="5642"/>
                      <a:pt x="15496" y="5622"/>
                      <a:pt x="15476" y="5629"/>
                    </a:cubicBezTo>
                    <a:cubicBezTo>
                      <a:pt x="15476" y="5629"/>
                      <a:pt x="15453" y="5620"/>
                      <a:pt x="15467" y="5634"/>
                    </a:cubicBezTo>
                    <a:close/>
                    <a:moveTo>
                      <a:pt x="21535" y="4839"/>
                    </a:moveTo>
                    <a:cubicBezTo>
                      <a:pt x="21543" y="4848"/>
                      <a:pt x="21564" y="4828"/>
                      <a:pt x="21544" y="4835"/>
                    </a:cubicBezTo>
                    <a:cubicBezTo>
                      <a:pt x="21544" y="4835"/>
                      <a:pt x="21521" y="4826"/>
                      <a:pt x="21535" y="4839"/>
                    </a:cubicBezTo>
                    <a:close/>
                    <a:moveTo>
                      <a:pt x="21049" y="2133"/>
                    </a:moveTo>
                    <a:cubicBezTo>
                      <a:pt x="21057" y="2142"/>
                      <a:pt x="21078" y="2122"/>
                      <a:pt x="21058" y="2129"/>
                    </a:cubicBezTo>
                    <a:cubicBezTo>
                      <a:pt x="21058" y="2129"/>
                      <a:pt x="21035" y="2120"/>
                      <a:pt x="21049" y="2133"/>
                    </a:cubicBezTo>
                    <a:close/>
                    <a:moveTo>
                      <a:pt x="21373" y="5285"/>
                    </a:moveTo>
                    <a:cubicBezTo>
                      <a:pt x="21381" y="5293"/>
                      <a:pt x="21402" y="5273"/>
                      <a:pt x="21382" y="5281"/>
                    </a:cubicBezTo>
                    <a:cubicBezTo>
                      <a:pt x="21382" y="5281"/>
                      <a:pt x="21359" y="5272"/>
                      <a:pt x="21373" y="5285"/>
                    </a:cubicBezTo>
                    <a:close/>
                    <a:moveTo>
                      <a:pt x="20376" y="4767"/>
                    </a:moveTo>
                    <a:cubicBezTo>
                      <a:pt x="20385" y="4775"/>
                      <a:pt x="20406" y="4755"/>
                      <a:pt x="20386" y="4762"/>
                    </a:cubicBezTo>
                    <a:cubicBezTo>
                      <a:pt x="20386" y="4762"/>
                      <a:pt x="20363" y="4753"/>
                      <a:pt x="20376" y="4767"/>
                    </a:cubicBezTo>
                    <a:close/>
                    <a:moveTo>
                      <a:pt x="19574" y="2782"/>
                    </a:moveTo>
                    <a:cubicBezTo>
                      <a:pt x="19583" y="2790"/>
                      <a:pt x="19604" y="2770"/>
                      <a:pt x="19584" y="2777"/>
                    </a:cubicBezTo>
                    <a:cubicBezTo>
                      <a:pt x="19583" y="2777"/>
                      <a:pt x="19561" y="2768"/>
                      <a:pt x="19574" y="2782"/>
                    </a:cubicBezTo>
                    <a:close/>
                    <a:moveTo>
                      <a:pt x="20133" y="5601"/>
                    </a:moveTo>
                    <a:cubicBezTo>
                      <a:pt x="20142" y="5609"/>
                      <a:pt x="20163" y="5589"/>
                      <a:pt x="20143" y="5597"/>
                    </a:cubicBezTo>
                    <a:cubicBezTo>
                      <a:pt x="20142" y="5597"/>
                      <a:pt x="20120" y="5587"/>
                      <a:pt x="20133" y="5601"/>
                    </a:cubicBezTo>
                    <a:close/>
                    <a:moveTo>
                      <a:pt x="16536" y="2409"/>
                    </a:moveTo>
                    <a:cubicBezTo>
                      <a:pt x="16544" y="2417"/>
                      <a:pt x="16565" y="2397"/>
                      <a:pt x="16545" y="2404"/>
                    </a:cubicBezTo>
                    <a:cubicBezTo>
                      <a:pt x="16545" y="2404"/>
                      <a:pt x="16522" y="2395"/>
                      <a:pt x="16536" y="2409"/>
                    </a:cubicBezTo>
                    <a:close/>
                    <a:moveTo>
                      <a:pt x="19882" y="4985"/>
                    </a:moveTo>
                    <a:cubicBezTo>
                      <a:pt x="19890" y="4994"/>
                      <a:pt x="19911" y="4974"/>
                      <a:pt x="19891" y="4981"/>
                    </a:cubicBezTo>
                    <a:cubicBezTo>
                      <a:pt x="19891" y="4981"/>
                      <a:pt x="19869" y="4972"/>
                      <a:pt x="19882" y="4985"/>
                    </a:cubicBezTo>
                    <a:close/>
                    <a:moveTo>
                      <a:pt x="15823" y="1882"/>
                    </a:moveTo>
                    <a:cubicBezTo>
                      <a:pt x="15831" y="1890"/>
                      <a:pt x="15852" y="1870"/>
                      <a:pt x="15832" y="1878"/>
                    </a:cubicBezTo>
                    <a:cubicBezTo>
                      <a:pt x="15832" y="1878"/>
                      <a:pt x="15809" y="1869"/>
                      <a:pt x="15823" y="1882"/>
                    </a:cubicBezTo>
                    <a:close/>
                    <a:moveTo>
                      <a:pt x="20871" y="4256"/>
                    </a:moveTo>
                    <a:cubicBezTo>
                      <a:pt x="20879" y="4264"/>
                      <a:pt x="20900" y="4244"/>
                      <a:pt x="20880" y="4252"/>
                    </a:cubicBezTo>
                    <a:cubicBezTo>
                      <a:pt x="20880" y="4252"/>
                      <a:pt x="20857" y="4243"/>
                      <a:pt x="20871" y="4256"/>
                    </a:cubicBezTo>
                    <a:close/>
                    <a:moveTo>
                      <a:pt x="17800" y="3235"/>
                    </a:moveTo>
                    <a:cubicBezTo>
                      <a:pt x="17808" y="3244"/>
                      <a:pt x="17829" y="3224"/>
                      <a:pt x="17809" y="3231"/>
                    </a:cubicBezTo>
                    <a:cubicBezTo>
                      <a:pt x="17809" y="3231"/>
                      <a:pt x="17786" y="3222"/>
                      <a:pt x="17800" y="3235"/>
                    </a:cubicBezTo>
                    <a:close/>
                    <a:moveTo>
                      <a:pt x="10897" y="1404"/>
                    </a:moveTo>
                    <a:cubicBezTo>
                      <a:pt x="10905" y="1412"/>
                      <a:pt x="10926" y="1392"/>
                      <a:pt x="10906" y="1400"/>
                    </a:cubicBezTo>
                    <a:cubicBezTo>
                      <a:pt x="10906" y="1400"/>
                      <a:pt x="10883" y="1391"/>
                      <a:pt x="10897" y="1404"/>
                    </a:cubicBezTo>
                    <a:close/>
                    <a:moveTo>
                      <a:pt x="12210" y="1655"/>
                    </a:moveTo>
                    <a:cubicBezTo>
                      <a:pt x="12218" y="1664"/>
                      <a:pt x="12239" y="1644"/>
                      <a:pt x="12219" y="1651"/>
                    </a:cubicBezTo>
                    <a:cubicBezTo>
                      <a:pt x="12219" y="1651"/>
                      <a:pt x="12196" y="1642"/>
                      <a:pt x="12210" y="1655"/>
                    </a:cubicBezTo>
                    <a:close/>
                    <a:moveTo>
                      <a:pt x="20117" y="4993"/>
                    </a:moveTo>
                    <a:cubicBezTo>
                      <a:pt x="20125" y="5002"/>
                      <a:pt x="20146" y="4982"/>
                      <a:pt x="20126" y="4989"/>
                    </a:cubicBezTo>
                    <a:cubicBezTo>
                      <a:pt x="20126" y="4989"/>
                      <a:pt x="20103" y="4980"/>
                      <a:pt x="20117" y="4993"/>
                    </a:cubicBezTo>
                    <a:close/>
                    <a:moveTo>
                      <a:pt x="19542" y="2530"/>
                    </a:moveTo>
                    <a:cubicBezTo>
                      <a:pt x="19550" y="2539"/>
                      <a:pt x="19571" y="2519"/>
                      <a:pt x="19551" y="2526"/>
                    </a:cubicBezTo>
                    <a:cubicBezTo>
                      <a:pt x="19551" y="2526"/>
                      <a:pt x="19528" y="2517"/>
                      <a:pt x="19542" y="2530"/>
                    </a:cubicBezTo>
                    <a:close/>
                    <a:moveTo>
                      <a:pt x="21146" y="2676"/>
                    </a:moveTo>
                    <a:cubicBezTo>
                      <a:pt x="21154" y="2684"/>
                      <a:pt x="21175" y="2665"/>
                      <a:pt x="21155" y="2672"/>
                    </a:cubicBezTo>
                    <a:cubicBezTo>
                      <a:pt x="21155" y="2672"/>
                      <a:pt x="21132" y="2663"/>
                      <a:pt x="21146" y="2676"/>
                    </a:cubicBezTo>
                    <a:close/>
                    <a:moveTo>
                      <a:pt x="17792" y="2782"/>
                    </a:moveTo>
                    <a:cubicBezTo>
                      <a:pt x="17800" y="2790"/>
                      <a:pt x="17821" y="2770"/>
                      <a:pt x="17801" y="2777"/>
                    </a:cubicBezTo>
                    <a:cubicBezTo>
                      <a:pt x="17801" y="2777"/>
                      <a:pt x="17778" y="2768"/>
                      <a:pt x="17792" y="2782"/>
                    </a:cubicBezTo>
                    <a:close/>
                    <a:moveTo>
                      <a:pt x="22264" y="4451"/>
                    </a:moveTo>
                    <a:cubicBezTo>
                      <a:pt x="22272" y="4459"/>
                      <a:pt x="22293" y="4439"/>
                      <a:pt x="22273" y="4446"/>
                    </a:cubicBezTo>
                    <a:cubicBezTo>
                      <a:pt x="22273" y="4446"/>
                      <a:pt x="22250" y="4437"/>
                      <a:pt x="22264" y="4451"/>
                    </a:cubicBezTo>
                    <a:close/>
                    <a:moveTo>
                      <a:pt x="19023" y="4451"/>
                    </a:moveTo>
                    <a:cubicBezTo>
                      <a:pt x="19032" y="4459"/>
                      <a:pt x="19053" y="4439"/>
                      <a:pt x="19033" y="4446"/>
                    </a:cubicBezTo>
                    <a:cubicBezTo>
                      <a:pt x="19033" y="4446"/>
                      <a:pt x="19010" y="4437"/>
                      <a:pt x="19023" y="4451"/>
                    </a:cubicBezTo>
                    <a:close/>
                    <a:moveTo>
                      <a:pt x="17249" y="2344"/>
                    </a:moveTo>
                    <a:cubicBezTo>
                      <a:pt x="17257" y="2352"/>
                      <a:pt x="17278" y="2332"/>
                      <a:pt x="17258" y="2340"/>
                    </a:cubicBezTo>
                    <a:cubicBezTo>
                      <a:pt x="17258" y="2340"/>
                      <a:pt x="17235" y="2330"/>
                      <a:pt x="17249" y="2344"/>
                    </a:cubicBezTo>
                    <a:close/>
                    <a:moveTo>
                      <a:pt x="21276" y="5285"/>
                    </a:moveTo>
                    <a:cubicBezTo>
                      <a:pt x="21284" y="5293"/>
                      <a:pt x="21305" y="5273"/>
                      <a:pt x="21285" y="5281"/>
                    </a:cubicBezTo>
                    <a:cubicBezTo>
                      <a:pt x="21285" y="5281"/>
                      <a:pt x="21262" y="5272"/>
                      <a:pt x="21276" y="5285"/>
                    </a:cubicBezTo>
                    <a:close/>
                    <a:moveTo>
                      <a:pt x="15353" y="4993"/>
                    </a:moveTo>
                    <a:cubicBezTo>
                      <a:pt x="15361" y="5002"/>
                      <a:pt x="15382" y="4982"/>
                      <a:pt x="15363" y="4989"/>
                    </a:cubicBezTo>
                    <a:cubicBezTo>
                      <a:pt x="15362" y="4989"/>
                      <a:pt x="15340" y="4980"/>
                      <a:pt x="15353" y="4993"/>
                    </a:cubicBezTo>
                    <a:close/>
                    <a:moveTo>
                      <a:pt x="19574" y="4410"/>
                    </a:moveTo>
                    <a:cubicBezTo>
                      <a:pt x="19583" y="4418"/>
                      <a:pt x="19604" y="4398"/>
                      <a:pt x="19584" y="4406"/>
                    </a:cubicBezTo>
                    <a:cubicBezTo>
                      <a:pt x="19583" y="4406"/>
                      <a:pt x="19561" y="4396"/>
                      <a:pt x="19574" y="4410"/>
                    </a:cubicBezTo>
                    <a:close/>
                    <a:moveTo>
                      <a:pt x="16496" y="1234"/>
                    </a:moveTo>
                    <a:cubicBezTo>
                      <a:pt x="16504" y="1242"/>
                      <a:pt x="16525" y="1222"/>
                      <a:pt x="16505" y="1230"/>
                    </a:cubicBezTo>
                    <a:cubicBezTo>
                      <a:pt x="16505" y="1230"/>
                      <a:pt x="16482" y="1220"/>
                      <a:pt x="16496" y="1234"/>
                    </a:cubicBezTo>
                    <a:close/>
                    <a:moveTo>
                      <a:pt x="16463" y="1712"/>
                    </a:moveTo>
                    <a:cubicBezTo>
                      <a:pt x="16471" y="1720"/>
                      <a:pt x="16492" y="1700"/>
                      <a:pt x="16472" y="1708"/>
                    </a:cubicBezTo>
                    <a:cubicBezTo>
                      <a:pt x="16472" y="1708"/>
                      <a:pt x="16449" y="1698"/>
                      <a:pt x="16463" y="1712"/>
                    </a:cubicBezTo>
                    <a:close/>
                    <a:moveTo>
                      <a:pt x="22961" y="1104"/>
                    </a:moveTo>
                    <a:cubicBezTo>
                      <a:pt x="22969" y="1113"/>
                      <a:pt x="22990" y="1093"/>
                      <a:pt x="22970" y="1100"/>
                    </a:cubicBezTo>
                    <a:cubicBezTo>
                      <a:pt x="22970" y="1100"/>
                      <a:pt x="22947" y="1091"/>
                      <a:pt x="22961" y="1104"/>
                    </a:cubicBezTo>
                    <a:close/>
                    <a:moveTo>
                      <a:pt x="22815" y="1193"/>
                    </a:moveTo>
                    <a:cubicBezTo>
                      <a:pt x="22823" y="1202"/>
                      <a:pt x="22844" y="1182"/>
                      <a:pt x="22824" y="1189"/>
                    </a:cubicBezTo>
                    <a:cubicBezTo>
                      <a:pt x="22824" y="1189"/>
                      <a:pt x="22801" y="1180"/>
                      <a:pt x="22815" y="1193"/>
                    </a:cubicBezTo>
                    <a:close/>
                    <a:moveTo>
                      <a:pt x="10670" y="1671"/>
                    </a:moveTo>
                    <a:cubicBezTo>
                      <a:pt x="10679" y="1680"/>
                      <a:pt x="10700" y="1660"/>
                      <a:pt x="10680" y="1667"/>
                    </a:cubicBezTo>
                    <a:cubicBezTo>
                      <a:pt x="10679" y="1667"/>
                      <a:pt x="10657" y="1658"/>
                      <a:pt x="10670" y="1671"/>
                    </a:cubicBezTo>
                    <a:close/>
                    <a:moveTo>
                      <a:pt x="16390" y="1420"/>
                    </a:moveTo>
                    <a:cubicBezTo>
                      <a:pt x="16398" y="1429"/>
                      <a:pt x="16419" y="1409"/>
                      <a:pt x="16400" y="1416"/>
                    </a:cubicBezTo>
                    <a:cubicBezTo>
                      <a:pt x="16399" y="1416"/>
                      <a:pt x="16377" y="1407"/>
                      <a:pt x="16390" y="1420"/>
                    </a:cubicBezTo>
                    <a:close/>
                    <a:moveTo>
                      <a:pt x="20417" y="4005"/>
                    </a:moveTo>
                    <a:cubicBezTo>
                      <a:pt x="20425" y="4013"/>
                      <a:pt x="20446" y="3993"/>
                      <a:pt x="20426" y="4001"/>
                    </a:cubicBezTo>
                    <a:cubicBezTo>
                      <a:pt x="20426" y="4001"/>
                      <a:pt x="20403" y="3991"/>
                      <a:pt x="20417" y="4005"/>
                    </a:cubicBezTo>
                    <a:close/>
                    <a:moveTo>
                      <a:pt x="20984" y="3989"/>
                    </a:moveTo>
                    <a:cubicBezTo>
                      <a:pt x="20992" y="3997"/>
                      <a:pt x="21013" y="3977"/>
                      <a:pt x="20993" y="3984"/>
                    </a:cubicBezTo>
                    <a:cubicBezTo>
                      <a:pt x="20993" y="3984"/>
                      <a:pt x="20970" y="3975"/>
                      <a:pt x="20984" y="3989"/>
                    </a:cubicBezTo>
                    <a:close/>
                    <a:moveTo>
                      <a:pt x="20279" y="4637"/>
                    </a:moveTo>
                    <a:cubicBezTo>
                      <a:pt x="20287" y="4645"/>
                      <a:pt x="20308" y="4625"/>
                      <a:pt x="20288" y="4633"/>
                    </a:cubicBezTo>
                    <a:cubicBezTo>
                      <a:pt x="20288" y="4633"/>
                      <a:pt x="20265" y="4623"/>
                      <a:pt x="20279" y="4637"/>
                    </a:cubicBezTo>
                    <a:close/>
                    <a:moveTo>
                      <a:pt x="17168" y="2547"/>
                    </a:moveTo>
                    <a:cubicBezTo>
                      <a:pt x="17176" y="2555"/>
                      <a:pt x="17197" y="2535"/>
                      <a:pt x="17177" y="2542"/>
                    </a:cubicBezTo>
                    <a:cubicBezTo>
                      <a:pt x="17177" y="2542"/>
                      <a:pt x="17154" y="2533"/>
                      <a:pt x="17168" y="2547"/>
                    </a:cubicBezTo>
                    <a:close/>
                    <a:moveTo>
                      <a:pt x="20660" y="3673"/>
                    </a:moveTo>
                    <a:cubicBezTo>
                      <a:pt x="20668" y="3681"/>
                      <a:pt x="20689" y="3661"/>
                      <a:pt x="20669" y="3668"/>
                    </a:cubicBezTo>
                    <a:cubicBezTo>
                      <a:pt x="20669" y="3668"/>
                      <a:pt x="20646" y="3659"/>
                      <a:pt x="20660" y="3673"/>
                    </a:cubicBezTo>
                    <a:close/>
                    <a:moveTo>
                      <a:pt x="18156" y="2401"/>
                    </a:moveTo>
                    <a:cubicBezTo>
                      <a:pt x="18165" y="2409"/>
                      <a:pt x="18186" y="2389"/>
                      <a:pt x="18166" y="2396"/>
                    </a:cubicBezTo>
                    <a:cubicBezTo>
                      <a:pt x="18166" y="2396"/>
                      <a:pt x="18143" y="2387"/>
                      <a:pt x="18156" y="2401"/>
                    </a:cubicBezTo>
                    <a:close/>
                    <a:moveTo>
                      <a:pt x="20101" y="4070"/>
                    </a:moveTo>
                    <a:cubicBezTo>
                      <a:pt x="20109" y="4078"/>
                      <a:pt x="20130" y="4058"/>
                      <a:pt x="20110" y="4065"/>
                    </a:cubicBezTo>
                    <a:cubicBezTo>
                      <a:pt x="20110" y="4065"/>
                      <a:pt x="20087" y="4056"/>
                      <a:pt x="20101" y="4070"/>
                    </a:cubicBezTo>
                    <a:close/>
                    <a:moveTo>
                      <a:pt x="16925" y="5301"/>
                    </a:moveTo>
                    <a:cubicBezTo>
                      <a:pt x="16933" y="5310"/>
                      <a:pt x="16954" y="5290"/>
                      <a:pt x="16934" y="5297"/>
                    </a:cubicBezTo>
                    <a:cubicBezTo>
                      <a:pt x="16934" y="5297"/>
                      <a:pt x="16911" y="5288"/>
                      <a:pt x="16925" y="5301"/>
                    </a:cubicBezTo>
                    <a:close/>
                    <a:moveTo>
                      <a:pt x="19145" y="3405"/>
                    </a:moveTo>
                    <a:cubicBezTo>
                      <a:pt x="19153" y="3414"/>
                      <a:pt x="19174" y="3394"/>
                      <a:pt x="19154" y="3401"/>
                    </a:cubicBezTo>
                    <a:cubicBezTo>
                      <a:pt x="19154" y="3401"/>
                      <a:pt x="19131" y="3392"/>
                      <a:pt x="19145" y="3405"/>
                    </a:cubicBezTo>
                    <a:close/>
                    <a:moveTo>
                      <a:pt x="17419" y="5010"/>
                    </a:moveTo>
                    <a:cubicBezTo>
                      <a:pt x="17427" y="5018"/>
                      <a:pt x="17448" y="4998"/>
                      <a:pt x="17429" y="5005"/>
                    </a:cubicBezTo>
                    <a:cubicBezTo>
                      <a:pt x="17428" y="5005"/>
                      <a:pt x="17406" y="4996"/>
                      <a:pt x="17419" y="5010"/>
                    </a:cubicBezTo>
                    <a:close/>
                    <a:moveTo>
                      <a:pt x="81" y="4507"/>
                    </a:moveTo>
                    <a:cubicBezTo>
                      <a:pt x="89" y="4516"/>
                      <a:pt x="110" y="4496"/>
                      <a:pt x="90" y="4503"/>
                    </a:cubicBezTo>
                    <a:cubicBezTo>
                      <a:pt x="90" y="4503"/>
                      <a:pt x="67" y="4494"/>
                      <a:pt x="81" y="4507"/>
                    </a:cubicBezTo>
                    <a:close/>
                    <a:moveTo>
                      <a:pt x="18092" y="4507"/>
                    </a:moveTo>
                    <a:cubicBezTo>
                      <a:pt x="18100" y="4516"/>
                      <a:pt x="18121" y="4496"/>
                      <a:pt x="18101" y="4503"/>
                    </a:cubicBezTo>
                    <a:cubicBezTo>
                      <a:pt x="18101" y="4503"/>
                      <a:pt x="18078" y="4494"/>
                      <a:pt x="18092" y="4507"/>
                    </a:cubicBezTo>
                    <a:close/>
                    <a:moveTo>
                      <a:pt x="23034" y="2717"/>
                    </a:moveTo>
                    <a:cubicBezTo>
                      <a:pt x="23042" y="2725"/>
                      <a:pt x="23063" y="2705"/>
                      <a:pt x="23043" y="2712"/>
                    </a:cubicBezTo>
                    <a:cubicBezTo>
                      <a:pt x="23043" y="2712"/>
                      <a:pt x="23020" y="2703"/>
                      <a:pt x="23034" y="2717"/>
                    </a:cubicBezTo>
                    <a:close/>
                    <a:moveTo>
                      <a:pt x="18197" y="813"/>
                    </a:moveTo>
                    <a:cubicBezTo>
                      <a:pt x="18205" y="821"/>
                      <a:pt x="18226" y="801"/>
                      <a:pt x="18206" y="808"/>
                    </a:cubicBezTo>
                    <a:cubicBezTo>
                      <a:pt x="18206" y="808"/>
                      <a:pt x="18183" y="799"/>
                      <a:pt x="18197" y="813"/>
                    </a:cubicBezTo>
                    <a:close/>
                    <a:moveTo>
                      <a:pt x="17541" y="2158"/>
                    </a:moveTo>
                    <a:cubicBezTo>
                      <a:pt x="17549" y="2166"/>
                      <a:pt x="17570" y="2146"/>
                      <a:pt x="17550" y="2153"/>
                    </a:cubicBezTo>
                    <a:cubicBezTo>
                      <a:pt x="17550" y="2153"/>
                      <a:pt x="17527" y="2144"/>
                      <a:pt x="17541" y="2158"/>
                    </a:cubicBezTo>
                    <a:close/>
                    <a:moveTo>
                      <a:pt x="19696" y="5496"/>
                    </a:moveTo>
                    <a:cubicBezTo>
                      <a:pt x="19704" y="5504"/>
                      <a:pt x="19725" y="5484"/>
                      <a:pt x="19705" y="5491"/>
                    </a:cubicBezTo>
                    <a:cubicBezTo>
                      <a:pt x="19705" y="5491"/>
                      <a:pt x="19682" y="5482"/>
                      <a:pt x="19696" y="5496"/>
                    </a:cubicBezTo>
                    <a:close/>
                    <a:moveTo>
                      <a:pt x="17784" y="2595"/>
                    </a:moveTo>
                    <a:cubicBezTo>
                      <a:pt x="17792" y="2603"/>
                      <a:pt x="17813" y="2583"/>
                      <a:pt x="17793" y="2591"/>
                    </a:cubicBezTo>
                    <a:cubicBezTo>
                      <a:pt x="17793" y="2591"/>
                      <a:pt x="17770" y="2582"/>
                      <a:pt x="17784" y="2595"/>
                    </a:cubicBezTo>
                    <a:close/>
                    <a:moveTo>
                      <a:pt x="12744" y="5747"/>
                    </a:moveTo>
                    <a:cubicBezTo>
                      <a:pt x="12753" y="5755"/>
                      <a:pt x="12774" y="5735"/>
                      <a:pt x="12754" y="5743"/>
                    </a:cubicBezTo>
                    <a:cubicBezTo>
                      <a:pt x="12754" y="5743"/>
                      <a:pt x="12731" y="5733"/>
                      <a:pt x="12744" y="5747"/>
                    </a:cubicBezTo>
                    <a:close/>
                    <a:moveTo>
                      <a:pt x="18497" y="3138"/>
                    </a:moveTo>
                    <a:cubicBezTo>
                      <a:pt x="18505" y="3146"/>
                      <a:pt x="18526" y="3126"/>
                      <a:pt x="18506" y="3134"/>
                    </a:cubicBezTo>
                    <a:cubicBezTo>
                      <a:pt x="18506" y="3134"/>
                      <a:pt x="18483" y="3124"/>
                      <a:pt x="18497" y="3138"/>
                    </a:cubicBezTo>
                    <a:close/>
                    <a:moveTo>
                      <a:pt x="16585" y="4953"/>
                    </a:moveTo>
                    <a:cubicBezTo>
                      <a:pt x="16593" y="4961"/>
                      <a:pt x="16614" y="4941"/>
                      <a:pt x="16594" y="4949"/>
                    </a:cubicBezTo>
                    <a:cubicBezTo>
                      <a:pt x="16594" y="4949"/>
                      <a:pt x="16571" y="4939"/>
                      <a:pt x="16585" y="4953"/>
                    </a:cubicBezTo>
                    <a:close/>
                    <a:moveTo>
                      <a:pt x="22475" y="4767"/>
                    </a:moveTo>
                    <a:cubicBezTo>
                      <a:pt x="22483" y="4775"/>
                      <a:pt x="22504" y="4755"/>
                      <a:pt x="22484" y="4762"/>
                    </a:cubicBezTo>
                    <a:cubicBezTo>
                      <a:pt x="22484" y="4762"/>
                      <a:pt x="22461" y="4753"/>
                      <a:pt x="22475" y="4767"/>
                    </a:cubicBezTo>
                    <a:close/>
                    <a:moveTo>
                      <a:pt x="19096" y="2555"/>
                    </a:moveTo>
                    <a:cubicBezTo>
                      <a:pt x="19105" y="2563"/>
                      <a:pt x="19126" y="2543"/>
                      <a:pt x="19106" y="2550"/>
                    </a:cubicBezTo>
                    <a:cubicBezTo>
                      <a:pt x="19105" y="2550"/>
                      <a:pt x="19083" y="2541"/>
                      <a:pt x="19096" y="2555"/>
                    </a:cubicBezTo>
                    <a:close/>
                    <a:moveTo>
                      <a:pt x="980" y="5277"/>
                    </a:moveTo>
                    <a:cubicBezTo>
                      <a:pt x="989" y="5285"/>
                      <a:pt x="1010" y="5265"/>
                      <a:pt x="990" y="5273"/>
                    </a:cubicBezTo>
                    <a:cubicBezTo>
                      <a:pt x="990" y="5273"/>
                      <a:pt x="967" y="5263"/>
                      <a:pt x="980" y="5277"/>
                    </a:cubicBezTo>
                    <a:close/>
                    <a:moveTo>
                      <a:pt x="19663" y="2652"/>
                    </a:moveTo>
                    <a:cubicBezTo>
                      <a:pt x="19672" y="2660"/>
                      <a:pt x="19693" y="2640"/>
                      <a:pt x="19673" y="2647"/>
                    </a:cubicBezTo>
                    <a:cubicBezTo>
                      <a:pt x="19673" y="2648"/>
                      <a:pt x="19650" y="2638"/>
                      <a:pt x="19663" y="2652"/>
                    </a:cubicBezTo>
                    <a:close/>
                    <a:moveTo>
                      <a:pt x="19615" y="4256"/>
                    </a:moveTo>
                    <a:cubicBezTo>
                      <a:pt x="19623" y="4264"/>
                      <a:pt x="19644" y="4244"/>
                      <a:pt x="19624" y="4252"/>
                    </a:cubicBezTo>
                    <a:cubicBezTo>
                      <a:pt x="19624" y="4252"/>
                      <a:pt x="19601" y="4243"/>
                      <a:pt x="19615" y="4256"/>
                    </a:cubicBezTo>
                    <a:close/>
                    <a:moveTo>
                      <a:pt x="20141" y="3989"/>
                    </a:moveTo>
                    <a:cubicBezTo>
                      <a:pt x="20150" y="3997"/>
                      <a:pt x="20171" y="3977"/>
                      <a:pt x="20151" y="3984"/>
                    </a:cubicBezTo>
                    <a:cubicBezTo>
                      <a:pt x="20151" y="3984"/>
                      <a:pt x="20128" y="3975"/>
                      <a:pt x="20141" y="3989"/>
                    </a:cubicBezTo>
                    <a:close/>
                    <a:moveTo>
                      <a:pt x="13482" y="2441"/>
                    </a:moveTo>
                    <a:cubicBezTo>
                      <a:pt x="13490" y="2450"/>
                      <a:pt x="13511" y="2430"/>
                      <a:pt x="13491" y="2437"/>
                    </a:cubicBezTo>
                    <a:cubicBezTo>
                      <a:pt x="13491" y="2437"/>
                      <a:pt x="13468" y="2428"/>
                      <a:pt x="13482" y="2441"/>
                    </a:cubicBezTo>
                    <a:close/>
                    <a:moveTo>
                      <a:pt x="14186" y="2441"/>
                    </a:moveTo>
                    <a:cubicBezTo>
                      <a:pt x="14195" y="2450"/>
                      <a:pt x="14216" y="2430"/>
                      <a:pt x="14196" y="2437"/>
                    </a:cubicBezTo>
                    <a:cubicBezTo>
                      <a:pt x="14196" y="2437"/>
                      <a:pt x="14173" y="2428"/>
                      <a:pt x="14186" y="2441"/>
                    </a:cubicBezTo>
                    <a:close/>
                    <a:moveTo>
                      <a:pt x="20895" y="2174"/>
                    </a:moveTo>
                    <a:cubicBezTo>
                      <a:pt x="20903" y="2182"/>
                      <a:pt x="20924" y="2162"/>
                      <a:pt x="20904" y="2169"/>
                    </a:cubicBezTo>
                    <a:cubicBezTo>
                      <a:pt x="20904" y="2170"/>
                      <a:pt x="20881" y="2160"/>
                      <a:pt x="20895" y="2174"/>
                    </a:cubicBezTo>
                    <a:close/>
                    <a:moveTo>
                      <a:pt x="19898" y="4823"/>
                    </a:moveTo>
                    <a:cubicBezTo>
                      <a:pt x="19907" y="4832"/>
                      <a:pt x="19928" y="4812"/>
                      <a:pt x="19908" y="4819"/>
                    </a:cubicBezTo>
                    <a:cubicBezTo>
                      <a:pt x="19908" y="4819"/>
                      <a:pt x="19885" y="4810"/>
                      <a:pt x="19898" y="4823"/>
                    </a:cubicBezTo>
                    <a:close/>
                    <a:moveTo>
                      <a:pt x="20263" y="5342"/>
                    </a:moveTo>
                    <a:cubicBezTo>
                      <a:pt x="20271" y="5350"/>
                      <a:pt x="20292" y="5330"/>
                      <a:pt x="20272" y="5337"/>
                    </a:cubicBezTo>
                    <a:cubicBezTo>
                      <a:pt x="20272" y="5338"/>
                      <a:pt x="20249" y="5328"/>
                      <a:pt x="20263" y="5342"/>
                    </a:cubicBezTo>
                    <a:close/>
                    <a:moveTo>
                      <a:pt x="15061" y="2425"/>
                    </a:moveTo>
                    <a:cubicBezTo>
                      <a:pt x="15070" y="2433"/>
                      <a:pt x="15091" y="2413"/>
                      <a:pt x="15071" y="2421"/>
                    </a:cubicBezTo>
                    <a:cubicBezTo>
                      <a:pt x="15071" y="2421"/>
                      <a:pt x="15048" y="2411"/>
                      <a:pt x="15061" y="2425"/>
                    </a:cubicBezTo>
                    <a:close/>
                    <a:moveTo>
                      <a:pt x="17427" y="2174"/>
                    </a:moveTo>
                    <a:cubicBezTo>
                      <a:pt x="17436" y="2182"/>
                      <a:pt x="17457" y="2162"/>
                      <a:pt x="17437" y="2169"/>
                    </a:cubicBezTo>
                    <a:cubicBezTo>
                      <a:pt x="17436" y="2170"/>
                      <a:pt x="17414" y="2160"/>
                      <a:pt x="17427" y="2174"/>
                    </a:cubicBezTo>
                    <a:close/>
                    <a:moveTo>
                      <a:pt x="14357" y="2150"/>
                    </a:moveTo>
                    <a:cubicBezTo>
                      <a:pt x="14365" y="2158"/>
                      <a:pt x="14386" y="2138"/>
                      <a:pt x="14366" y="2145"/>
                    </a:cubicBezTo>
                    <a:cubicBezTo>
                      <a:pt x="14366" y="2145"/>
                      <a:pt x="14343" y="2136"/>
                      <a:pt x="14357" y="2150"/>
                    </a:cubicBezTo>
                    <a:close/>
                    <a:moveTo>
                      <a:pt x="21989" y="3527"/>
                    </a:moveTo>
                    <a:cubicBezTo>
                      <a:pt x="21997" y="3535"/>
                      <a:pt x="22018" y="3515"/>
                      <a:pt x="21998" y="3523"/>
                    </a:cubicBezTo>
                    <a:cubicBezTo>
                      <a:pt x="21998" y="3523"/>
                      <a:pt x="21975" y="3513"/>
                      <a:pt x="21989" y="3527"/>
                    </a:cubicBezTo>
                    <a:close/>
                    <a:moveTo>
                      <a:pt x="17249" y="4904"/>
                    </a:moveTo>
                    <a:cubicBezTo>
                      <a:pt x="17257" y="4913"/>
                      <a:pt x="17278" y="4893"/>
                      <a:pt x="17258" y="4900"/>
                    </a:cubicBezTo>
                    <a:cubicBezTo>
                      <a:pt x="17258" y="4900"/>
                      <a:pt x="17235" y="4891"/>
                      <a:pt x="17249" y="4904"/>
                    </a:cubicBezTo>
                    <a:close/>
                    <a:moveTo>
                      <a:pt x="17152" y="2482"/>
                    </a:moveTo>
                    <a:cubicBezTo>
                      <a:pt x="17160" y="2490"/>
                      <a:pt x="17181" y="2470"/>
                      <a:pt x="17161" y="2477"/>
                    </a:cubicBezTo>
                    <a:cubicBezTo>
                      <a:pt x="17161" y="2477"/>
                      <a:pt x="17138" y="2468"/>
                      <a:pt x="17152" y="2482"/>
                    </a:cubicBezTo>
                    <a:close/>
                    <a:moveTo>
                      <a:pt x="19121" y="4402"/>
                    </a:moveTo>
                    <a:cubicBezTo>
                      <a:pt x="19129" y="4410"/>
                      <a:pt x="19150" y="4390"/>
                      <a:pt x="19130" y="4398"/>
                    </a:cubicBezTo>
                    <a:cubicBezTo>
                      <a:pt x="19130" y="4398"/>
                      <a:pt x="19107" y="4388"/>
                      <a:pt x="19121" y="4402"/>
                    </a:cubicBezTo>
                    <a:close/>
                    <a:moveTo>
                      <a:pt x="17581" y="5220"/>
                    </a:moveTo>
                    <a:cubicBezTo>
                      <a:pt x="17589" y="5229"/>
                      <a:pt x="17610" y="5209"/>
                      <a:pt x="17591" y="5216"/>
                    </a:cubicBezTo>
                    <a:cubicBezTo>
                      <a:pt x="17590" y="5216"/>
                      <a:pt x="17568" y="5207"/>
                      <a:pt x="17581" y="5220"/>
                    </a:cubicBezTo>
                    <a:close/>
                    <a:moveTo>
                      <a:pt x="17460" y="1777"/>
                    </a:moveTo>
                    <a:cubicBezTo>
                      <a:pt x="17468" y="1785"/>
                      <a:pt x="17489" y="1765"/>
                      <a:pt x="17469" y="1772"/>
                    </a:cubicBezTo>
                    <a:cubicBezTo>
                      <a:pt x="17469" y="1773"/>
                      <a:pt x="17446" y="1763"/>
                      <a:pt x="17460" y="1777"/>
                    </a:cubicBezTo>
                    <a:close/>
                    <a:moveTo>
                      <a:pt x="22062" y="5512"/>
                    </a:moveTo>
                    <a:cubicBezTo>
                      <a:pt x="22070" y="5520"/>
                      <a:pt x="22091" y="5500"/>
                      <a:pt x="22071" y="5508"/>
                    </a:cubicBezTo>
                    <a:cubicBezTo>
                      <a:pt x="22071" y="5508"/>
                      <a:pt x="22048" y="5498"/>
                      <a:pt x="22062" y="5512"/>
                    </a:cubicBezTo>
                    <a:close/>
                    <a:moveTo>
                      <a:pt x="17711" y="3025"/>
                    </a:moveTo>
                    <a:cubicBezTo>
                      <a:pt x="17719" y="3033"/>
                      <a:pt x="17740" y="3013"/>
                      <a:pt x="17720" y="3020"/>
                    </a:cubicBezTo>
                    <a:cubicBezTo>
                      <a:pt x="17720" y="3020"/>
                      <a:pt x="17697" y="3011"/>
                      <a:pt x="17711" y="3025"/>
                    </a:cubicBezTo>
                    <a:close/>
                    <a:moveTo>
                      <a:pt x="20684" y="4361"/>
                    </a:moveTo>
                    <a:cubicBezTo>
                      <a:pt x="20693" y="4370"/>
                      <a:pt x="20713" y="4350"/>
                      <a:pt x="20694" y="4357"/>
                    </a:cubicBezTo>
                    <a:cubicBezTo>
                      <a:pt x="20693" y="4357"/>
                      <a:pt x="20671" y="4348"/>
                      <a:pt x="20684" y="4361"/>
                    </a:cubicBezTo>
                    <a:close/>
                    <a:moveTo>
                      <a:pt x="16512" y="2214"/>
                    </a:moveTo>
                    <a:cubicBezTo>
                      <a:pt x="16520" y="2223"/>
                      <a:pt x="16541" y="2203"/>
                      <a:pt x="16521" y="2210"/>
                    </a:cubicBezTo>
                    <a:cubicBezTo>
                      <a:pt x="16521" y="2210"/>
                      <a:pt x="16498" y="2201"/>
                      <a:pt x="16512" y="2214"/>
                    </a:cubicBezTo>
                    <a:close/>
                    <a:moveTo>
                      <a:pt x="21421" y="5593"/>
                    </a:moveTo>
                    <a:cubicBezTo>
                      <a:pt x="21430" y="5601"/>
                      <a:pt x="21451" y="5581"/>
                      <a:pt x="21431" y="5589"/>
                    </a:cubicBezTo>
                    <a:cubicBezTo>
                      <a:pt x="21431" y="5589"/>
                      <a:pt x="21408" y="5579"/>
                      <a:pt x="21421" y="5593"/>
                    </a:cubicBezTo>
                    <a:close/>
                    <a:moveTo>
                      <a:pt x="22945" y="2733"/>
                    </a:moveTo>
                    <a:cubicBezTo>
                      <a:pt x="22953" y="2741"/>
                      <a:pt x="22974" y="2721"/>
                      <a:pt x="22954" y="2729"/>
                    </a:cubicBezTo>
                    <a:cubicBezTo>
                      <a:pt x="22954" y="2729"/>
                      <a:pt x="22931" y="2719"/>
                      <a:pt x="22945" y="2733"/>
                    </a:cubicBezTo>
                    <a:close/>
                    <a:moveTo>
                      <a:pt x="16058" y="1858"/>
                    </a:moveTo>
                    <a:cubicBezTo>
                      <a:pt x="16066" y="1866"/>
                      <a:pt x="16087" y="1846"/>
                      <a:pt x="16067" y="1853"/>
                    </a:cubicBezTo>
                    <a:cubicBezTo>
                      <a:pt x="16067" y="1854"/>
                      <a:pt x="16044" y="1844"/>
                      <a:pt x="16058" y="1858"/>
                    </a:cubicBezTo>
                    <a:close/>
                    <a:moveTo>
                      <a:pt x="19445" y="4823"/>
                    </a:moveTo>
                    <a:cubicBezTo>
                      <a:pt x="19453" y="4832"/>
                      <a:pt x="19474" y="4812"/>
                      <a:pt x="19454" y="4819"/>
                    </a:cubicBezTo>
                    <a:cubicBezTo>
                      <a:pt x="19454" y="4819"/>
                      <a:pt x="19431" y="4810"/>
                      <a:pt x="19445" y="4823"/>
                    </a:cubicBezTo>
                    <a:close/>
                    <a:moveTo>
                      <a:pt x="18351" y="4507"/>
                    </a:moveTo>
                    <a:cubicBezTo>
                      <a:pt x="18359" y="4516"/>
                      <a:pt x="18380" y="4496"/>
                      <a:pt x="18360" y="4503"/>
                    </a:cubicBezTo>
                    <a:cubicBezTo>
                      <a:pt x="18360" y="4503"/>
                      <a:pt x="18337" y="4494"/>
                      <a:pt x="18351" y="4507"/>
                    </a:cubicBezTo>
                    <a:close/>
                    <a:moveTo>
                      <a:pt x="13765" y="5763"/>
                    </a:moveTo>
                    <a:cubicBezTo>
                      <a:pt x="13773" y="5771"/>
                      <a:pt x="13794" y="5751"/>
                      <a:pt x="13775" y="5759"/>
                    </a:cubicBezTo>
                    <a:cubicBezTo>
                      <a:pt x="13774" y="5759"/>
                      <a:pt x="13752" y="5750"/>
                      <a:pt x="13765" y="5763"/>
                    </a:cubicBezTo>
                    <a:close/>
                    <a:moveTo>
                      <a:pt x="15807" y="2279"/>
                    </a:moveTo>
                    <a:cubicBezTo>
                      <a:pt x="15815" y="2287"/>
                      <a:pt x="15836" y="2268"/>
                      <a:pt x="15816" y="2275"/>
                    </a:cubicBezTo>
                    <a:cubicBezTo>
                      <a:pt x="15816" y="2275"/>
                      <a:pt x="15793" y="2266"/>
                      <a:pt x="15807" y="2279"/>
                    </a:cubicBezTo>
                    <a:close/>
                    <a:moveTo>
                      <a:pt x="19696" y="1963"/>
                    </a:moveTo>
                    <a:cubicBezTo>
                      <a:pt x="19704" y="1971"/>
                      <a:pt x="19725" y="1952"/>
                      <a:pt x="19705" y="1959"/>
                    </a:cubicBezTo>
                    <a:cubicBezTo>
                      <a:pt x="19705" y="1959"/>
                      <a:pt x="19682" y="1950"/>
                      <a:pt x="19696" y="1963"/>
                    </a:cubicBezTo>
                    <a:close/>
                    <a:moveTo>
                      <a:pt x="8993" y="1445"/>
                    </a:moveTo>
                    <a:cubicBezTo>
                      <a:pt x="9001" y="1453"/>
                      <a:pt x="9022" y="1433"/>
                      <a:pt x="9003" y="1440"/>
                    </a:cubicBezTo>
                    <a:cubicBezTo>
                      <a:pt x="9002" y="1440"/>
                      <a:pt x="8980" y="1431"/>
                      <a:pt x="8993" y="1445"/>
                    </a:cubicBezTo>
                    <a:close/>
                    <a:moveTo>
                      <a:pt x="16439" y="1736"/>
                    </a:moveTo>
                    <a:cubicBezTo>
                      <a:pt x="16447" y="1745"/>
                      <a:pt x="16468" y="1725"/>
                      <a:pt x="16448" y="1732"/>
                    </a:cubicBezTo>
                    <a:cubicBezTo>
                      <a:pt x="16448" y="1732"/>
                      <a:pt x="16425" y="1723"/>
                      <a:pt x="16439" y="1736"/>
                    </a:cubicBezTo>
                    <a:close/>
                    <a:moveTo>
                      <a:pt x="15742" y="1501"/>
                    </a:moveTo>
                    <a:cubicBezTo>
                      <a:pt x="15750" y="1510"/>
                      <a:pt x="15771" y="1490"/>
                      <a:pt x="15751" y="1497"/>
                    </a:cubicBezTo>
                    <a:cubicBezTo>
                      <a:pt x="15751" y="1497"/>
                      <a:pt x="15728" y="1488"/>
                      <a:pt x="15742" y="1501"/>
                    </a:cubicBezTo>
                    <a:close/>
                    <a:moveTo>
                      <a:pt x="17605" y="1501"/>
                    </a:moveTo>
                    <a:cubicBezTo>
                      <a:pt x="17614" y="1510"/>
                      <a:pt x="17635" y="1490"/>
                      <a:pt x="17615" y="1497"/>
                    </a:cubicBezTo>
                    <a:cubicBezTo>
                      <a:pt x="17615" y="1497"/>
                      <a:pt x="17592" y="1488"/>
                      <a:pt x="17605" y="1501"/>
                    </a:cubicBezTo>
                    <a:close/>
                    <a:moveTo>
                      <a:pt x="13627" y="1631"/>
                    </a:moveTo>
                    <a:cubicBezTo>
                      <a:pt x="13636" y="1639"/>
                      <a:pt x="13657" y="1619"/>
                      <a:pt x="13637" y="1627"/>
                    </a:cubicBezTo>
                    <a:cubicBezTo>
                      <a:pt x="13637" y="1627"/>
                      <a:pt x="13614" y="1617"/>
                      <a:pt x="13627" y="1631"/>
                    </a:cubicBezTo>
                    <a:close/>
                    <a:moveTo>
                      <a:pt x="18270" y="4807"/>
                    </a:moveTo>
                    <a:cubicBezTo>
                      <a:pt x="18278" y="4815"/>
                      <a:pt x="18299" y="4795"/>
                      <a:pt x="18279" y="4803"/>
                    </a:cubicBezTo>
                    <a:cubicBezTo>
                      <a:pt x="18279" y="4803"/>
                      <a:pt x="18256" y="4793"/>
                      <a:pt x="18270" y="4807"/>
                    </a:cubicBezTo>
                    <a:close/>
                    <a:moveTo>
                      <a:pt x="19364" y="1898"/>
                    </a:moveTo>
                    <a:cubicBezTo>
                      <a:pt x="19372" y="1907"/>
                      <a:pt x="19393" y="1887"/>
                      <a:pt x="19373" y="1894"/>
                    </a:cubicBezTo>
                    <a:cubicBezTo>
                      <a:pt x="19373" y="1894"/>
                      <a:pt x="19350" y="1885"/>
                      <a:pt x="19364" y="1898"/>
                    </a:cubicBezTo>
                    <a:close/>
                    <a:moveTo>
                      <a:pt x="14421" y="2571"/>
                    </a:moveTo>
                    <a:cubicBezTo>
                      <a:pt x="14430" y="2579"/>
                      <a:pt x="14451" y="2559"/>
                      <a:pt x="14431" y="2566"/>
                    </a:cubicBezTo>
                    <a:cubicBezTo>
                      <a:pt x="14431" y="2567"/>
                      <a:pt x="14408" y="2557"/>
                      <a:pt x="14421" y="2571"/>
                    </a:cubicBezTo>
                    <a:close/>
                    <a:moveTo>
                      <a:pt x="19364" y="5010"/>
                    </a:moveTo>
                    <a:cubicBezTo>
                      <a:pt x="19372" y="5018"/>
                      <a:pt x="19393" y="4998"/>
                      <a:pt x="19373" y="5005"/>
                    </a:cubicBezTo>
                    <a:cubicBezTo>
                      <a:pt x="19373" y="5005"/>
                      <a:pt x="19350" y="4996"/>
                      <a:pt x="19364" y="5010"/>
                    </a:cubicBezTo>
                    <a:close/>
                    <a:moveTo>
                      <a:pt x="21397" y="3478"/>
                    </a:moveTo>
                    <a:cubicBezTo>
                      <a:pt x="21405" y="3487"/>
                      <a:pt x="21426" y="3467"/>
                      <a:pt x="21407" y="3474"/>
                    </a:cubicBezTo>
                    <a:cubicBezTo>
                      <a:pt x="21406" y="3474"/>
                      <a:pt x="21384" y="3465"/>
                      <a:pt x="21397" y="3478"/>
                    </a:cubicBezTo>
                    <a:close/>
                    <a:moveTo>
                      <a:pt x="16528" y="3041"/>
                    </a:moveTo>
                    <a:cubicBezTo>
                      <a:pt x="16536" y="3049"/>
                      <a:pt x="16557" y="3029"/>
                      <a:pt x="16537" y="3036"/>
                    </a:cubicBezTo>
                    <a:cubicBezTo>
                      <a:pt x="16537" y="3036"/>
                      <a:pt x="16514" y="3027"/>
                      <a:pt x="16528" y="3041"/>
                    </a:cubicBezTo>
                    <a:close/>
                    <a:moveTo>
                      <a:pt x="16666" y="2060"/>
                    </a:moveTo>
                    <a:cubicBezTo>
                      <a:pt x="16674" y="2069"/>
                      <a:pt x="16695" y="2049"/>
                      <a:pt x="16675" y="2056"/>
                    </a:cubicBezTo>
                    <a:cubicBezTo>
                      <a:pt x="16675" y="2056"/>
                      <a:pt x="16652" y="2047"/>
                      <a:pt x="16666" y="2060"/>
                    </a:cubicBezTo>
                    <a:close/>
                    <a:moveTo>
                      <a:pt x="13911" y="2271"/>
                    </a:moveTo>
                    <a:cubicBezTo>
                      <a:pt x="13919" y="2279"/>
                      <a:pt x="13940" y="2259"/>
                      <a:pt x="13920" y="2267"/>
                    </a:cubicBezTo>
                    <a:cubicBezTo>
                      <a:pt x="13920" y="2267"/>
                      <a:pt x="13897" y="2257"/>
                      <a:pt x="13911" y="2271"/>
                    </a:cubicBezTo>
                    <a:close/>
                    <a:moveTo>
                      <a:pt x="17549" y="3292"/>
                    </a:moveTo>
                    <a:cubicBezTo>
                      <a:pt x="17557" y="3300"/>
                      <a:pt x="17578" y="3280"/>
                      <a:pt x="17558" y="3288"/>
                    </a:cubicBezTo>
                    <a:cubicBezTo>
                      <a:pt x="17558" y="3288"/>
                      <a:pt x="17535" y="3278"/>
                      <a:pt x="17549" y="3292"/>
                    </a:cubicBezTo>
                    <a:close/>
                    <a:moveTo>
                      <a:pt x="20336" y="4086"/>
                    </a:moveTo>
                    <a:cubicBezTo>
                      <a:pt x="20344" y="4094"/>
                      <a:pt x="20365" y="4074"/>
                      <a:pt x="20345" y="4082"/>
                    </a:cubicBezTo>
                    <a:cubicBezTo>
                      <a:pt x="20345" y="4082"/>
                      <a:pt x="20322" y="4072"/>
                      <a:pt x="20336" y="4086"/>
                    </a:cubicBezTo>
                    <a:close/>
                    <a:moveTo>
                      <a:pt x="20441" y="4645"/>
                    </a:moveTo>
                    <a:cubicBezTo>
                      <a:pt x="20449" y="4653"/>
                      <a:pt x="20470" y="4633"/>
                      <a:pt x="20451" y="4641"/>
                    </a:cubicBezTo>
                    <a:cubicBezTo>
                      <a:pt x="20450" y="4641"/>
                      <a:pt x="20428" y="4631"/>
                      <a:pt x="20441" y="4645"/>
                    </a:cubicBezTo>
                    <a:close/>
                    <a:moveTo>
                      <a:pt x="20093" y="5293"/>
                    </a:moveTo>
                    <a:cubicBezTo>
                      <a:pt x="20101" y="5302"/>
                      <a:pt x="20122" y="5282"/>
                      <a:pt x="20102" y="5289"/>
                    </a:cubicBezTo>
                    <a:cubicBezTo>
                      <a:pt x="20102" y="5289"/>
                      <a:pt x="20079" y="5280"/>
                      <a:pt x="20093" y="5293"/>
                    </a:cubicBezTo>
                    <a:close/>
                    <a:moveTo>
                      <a:pt x="15645" y="1704"/>
                    </a:moveTo>
                    <a:cubicBezTo>
                      <a:pt x="15653" y="1712"/>
                      <a:pt x="15674" y="1692"/>
                      <a:pt x="15654" y="1700"/>
                    </a:cubicBezTo>
                    <a:cubicBezTo>
                      <a:pt x="15654" y="1700"/>
                      <a:pt x="15631" y="1690"/>
                      <a:pt x="15645" y="1704"/>
                    </a:cubicBezTo>
                    <a:close/>
                    <a:moveTo>
                      <a:pt x="16949" y="1623"/>
                    </a:moveTo>
                    <a:cubicBezTo>
                      <a:pt x="16958" y="1631"/>
                      <a:pt x="16979" y="1611"/>
                      <a:pt x="16959" y="1619"/>
                    </a:cubicBezTo>
                    <a:cubicBezTo>
                      <a:pt x="16958" y="1619"/>
                      <a:pt x="16936" y="1609"/>
                      <a:pt x="16949" y="1623"/>
                    </a:cubicBezTo>
                    <a:close/>
                    <a:moveTo>
                      <a:pt x="14251" y="2263"/>
                    </a:moveTo>
                    <a:cubicBezTo>
                      <a:pt x="14260" y="2271"/>
                      <a:pt x="14281" y="2251"/>
                      <a:pt x="14261" y="2259"/>
                    </a:cubicBezTo>
                    <a:cubicBezTo>
                      <a:pt x="14260" y="2259"/>
                      <a:pt x="14238" y="2249"/>
                      <a:pt x="14251" y="2263"/>
                    </a:cubicBezTo>
                    <a:close/>
                    <a:moveTo>
                      <a:pt x="16933" y="2263"/>
                    </a:moveTo>
                    <a:cubicBezTo>
                      <a:pt x="16941" y="2271"/>
                      <a:pt x="16962" y="2251"/>
                      <a:pt x="16942" y="2259"/>
                    </a:cubicBezTo>
                    <a:cubicBezTo>
                      <a:pt x="16942" y="2259"/>
                      <a:pt x="16919" y="2249"/>
                      <a:pt x="16933" y="2263"/>
                    </a:cubicBezTo>
                    <a:close/>
                    <a:moveTo>
                      <a:pt x="11059" y="1663"/>
                    </a:moveTo>
                    <a:cubicBezTo>
                      <a:pt x="11067" y="1672"/>
                      <a:pt x="11088" y="1652"/>
                      <a:pt x="11069" y="1659"/>
                    </a:cubicBezTo>
                    <a:cubicBezTo>
                      <a:pt x="11068" y="1659"/>
                      <a:pt x="11046" y="1650"/>
                      <a:pt x="11059" y="1663"/>
                    </a:cubicBezTo>
                    <a:close/>
                    <a:moveTo>
                      <a:pt x="13530" y="2457"/>
                    </a:moveTo>
                    <a:cubicBezTo>
                      <a:pt x="13539" y="2466"/>
                      <a:pt x="13560" y="2446"/>
                      <a:pt x="13540" y="2453"/>
                    </a:cubicBezTo>
                    <a:cubicBezTo>
                      <a:pt x="13539" y="2453"/>
                      <a:pt x="13517" y="2444"/>
                      <a:pt x="13530" y="2457"/>
                    </a:cubicBezTo>
                    <a:close/>
                    <a:moveTo>
                      <a:pt x="15896" y="5334"/>
                    </a:moveTo>
                    <a:cubicBezTo>
                      <a:pt x="15904" y="5342"/>
                      <a:pt x="15925" y="5322"/>
                      <a:pt x="15905" y="5329"/>
                    </a:cubicBezTo>
                    <a:cubicBezTo>
                      <a:pt x="15905" y="5329"/>
                      <a:pt x="15882" y="5320"/>
                      <a:pt x="15896" y="5334"/>
                    </a:cubicBezTo>
                    <a:close/>
                    <a:moveTo>
                      <a:pt x="15442" y="2247"/>
                    </a:moveTo>
                    <a:cubicBezTo>
                      <a:pt x="15451" y="2255"/>
                      <a:pt x="15472" y="2235"/>
                      <a:pt x="15452" y="2242"/>
                    </a:cubicBezTo>
                    <a:cubicBezTo>
                      <a:pt x="15451" y="2242"/>
                      <a:pt x="15429" y="2233"/>
                      <a:pt x="15442" y="2247"/>
                    </a:cubicBezTo>
                    <a:close/>
                    <a:moveTo>
                      <a:pt x="18472" y="2457"/>
                    </a:moveTo>
                    <a:cubicBezTo>
                      <a:pt x="18481" y="2466"/>
                      <a:pt x="18502" y="2446"/>
                      <a:pt x="18482" y="2453"/>
                    </a:cubicBezTo>
                    <a:cubicBezTo>
                      <a:pt x="18482" y="2453"/>
                      <a:pt x="18459" y="2444"/>
                      <a:pt x="18472" y="2457"/>
                    </a:cubicBezTo>
                    <a:close/>
                    <a:moveTo>
                      <a:pt x="15475" y="2206"/>
                    </a:moveTo>
                    <a:cubicBezTo>
                      <a:pt x="15483" y="2215"/>
                      <a:pt x="15504" y="2195"/>
                      <a:pt x="15484" y="2202"/>
                    </a:cubicBezTo>
                    <a:cubicBezTo>
                      <a:pt x="15484" y="2202"/>
                      <a:pt x="15461" y="2193"/>
                      <a:pt x="15475" y="2206"/>
                    </a:cubicBezTo>
                    <a:close/>
                    <a:moveTo>
                      <a:pt x="17873" y="1874"/>
                    </a:moveTo>
                    <a:cubicBezTo>
                      <a:pt x="17881" y="1882"/>
                      <a:pt x="17902" y="1862"/>
                      <a:pt x="17882" y="1870"/>
                    </a:cubicBezTo>
                    <a:cubicBezTo>
                      <a:pt x="17882" y="1870"/>
                      <a:pt x="17859" y="1860"/>
                      <a:pt x="17873" y="1874"/>
                    </a:cubicBezTo>
                    <a:close/>
                    <a:moveTo>
                      <a:pt x="18829" y="1850"/>
                    </a:moveTo>
                    <a:cubicBezTo>
                      <a:pt x="18837" y="1858"/>
                      <a:pt x="18858" y="1838"/>
                      <a:pt x="18838" y="1845"/>
                    </a:cubicBezTo>
                    <a:cubicBezTo>
                      <a:pt x="18838" y="1845"/>
                      <a:pt x="18815" y="1836"/>
                      <a:pt x="18829" y="1850"/>
                    </a:cubicBezTo>
                    <a:close/>
                    <a:moveTo>
                      <a:pt x="18586" y="2603"/>
                    </a:moveTo>
                    <a:cubicBezTo>
                      <a:pt x="18594" y="2612"/>
                      <a:pt x="18615" y="2592"/>
                      <a:pt x="18595" y="2599"/>
                    </a:cubicBezTo>
                    <a:cubicBezTo>
                      <a:pt x="18595" y="2599"/>
                      <a:pt x="18572" y="2590"/>
                      <a:pt x="18586" y="2603"/>
                    </a:cubicBezTo>
                    <a:close/>
                    <a:moveTo>
                      <a:pt x="21430" y="3786"/>
                    </a:moveTo>
                    <a:cubicBezTo>
                      <a:pt x="21438" y="3795"/>
                      <a:pt x="21459" y="3775"/>
                      <a:pt x="21439" y="3782"/>
                    </a:cubicBezTo>
                    <a:cubicBezTo>
                      <a:pt x="21439" y="3782"/>
                      <a:pt x="21416" y="3773"/>
                      <a:pt x="21430" y="3786"/>
                    </a:cubicBezTo>
                    <a:close/>
                    <a:moveTo>
                      <a:pt x="10913" y="1388"/>
                    </a:moveTo>
                    <a:cubicBezTo>
                      <a:pt x="10922" y="1396"/>
                      <a:pt x="10943" y="1376"/>
                      <a:pt x="10923" y="1384"/>
                    </a:cubicBezTo>
                    <a:cubicBezTo>
                      <a:pt x="10922" y="1384"/>
                      <a:pt x="10900" y="1374"/>
                      <a:pt x="10913" y="1388"/>
                    </a:cubicBezTo>
                    <a:close/>
                    <a:moveTo>
                      <a:pt x="17622" y="1744"/>
                    </a:moveTo>
                    <a:cubicBezTo>
                      <a:pt x="17630" y="1753"/>
                      <a:pt x="17651" y="1733"/>
                      <a:pt x="17631" y="1740"/>
                    </a:cubicBezTo>
                    <a:cubicBezTo>
                      <a:pt x="17631" y="1740"/>
                      <a:pt x="17608" y="1731"/>
                      <a:pt x="17622" y="1744"/>
                    </a:cubicBezTo>
                    <a:close/>
                    <a:moveTo>
                      <a:pt x="16982" y="5309"/>
                    </a:moveTo>
                    <a:cubicBezTo>
                      <a:pt x="16990" y="5318"/>
                      <a:pt x="17011" y="5298"/>
                      <a:pt x="16991" y="5305"/>
                    </a:cubicBezTo>
                    <a:cubicBezTo>
                      <a:pt x="16991" y="5305"/>
                      <a:pt x="16968" y="5296"/>
                      <a:pt x="16982" y="5309"/>
                    </a:cubicBezTo>
                    <a:close/>
                    <a:moveTo>
                      <a:pt x="22985" y="2725"/>
                    </a:moveTo>
                    <a:cubicBezTo>
                      <a:pt x="22993" y="2733"/>
                      <a:pt x="23014" y="2713"/>
                      <a:pt x="22995" y="2720"/>
                    </a:cubicBezTo>
                    <a:cubicBezTo>
                      <a:pt x="22994" y="2720"/>
                      <a:pt x="22972" y="2711"/>
                      <a:pt x="22985" y="2725"/>
                    </a:cubicBezTo>
                    <a:close/>
                    <a:moveTo>
                      <a:pt x="16528" y="5309"/>
                    </a:moveTo>
                    <a:cubicBezTo>
                      <a:pt x="16536" y="5318"/>
                      <a:pt x="16557" y="5298"/>
                      <a:pt x="16537" y="5305"/>
                    </a:cubicBezTo>
                    <a:cubicBezTo>
                      <a:pt x="16537" y="5305"/>
                      <a:pt x="16514" y="5296"/>
                      <a:pt x="16528" y="5309"/>
                    </a:cubicBezTo>
                    <a:close/>
                    <a:moveTo>
                      <a:pt x="18553" y="2563"/>
                    </a:moveTo>
                    <a:cubicBezTo>
                      <a:pt x="18562" y="2571"/>
                      <a:pt x="18583" y="2551"/>
                      <a:pt x="18563" y="2558"/>
                    </a:cubicBezTo>
                    <a:cubicBezTo>
                      <a:pt x="18563" y="2558"/>
                      <a:pt x="18540" y="2549"/>
                      <a:pt x="18553" y="2563"/>
                    </a:cubicBezTo>
                    <a:close/>
                    <a:moveTo>
                      <a:pt x="17176" y="5334"/>
                    </a:moveTo>
                    <a:cubicBezTo>
                      <a:pt x="17184" y="5342"/>
                      <a:pt x="17205" y="5322"/>
                      <a:pt x="17185" y="5329"/>
                    </a:cubicBezTo>
                    <a:cubicBezTo>
                      <a:pt x="17185" y="5329"/>
                      <a:pt x="17162" y="5320"/>
                      <a:pt x="17176" y="5334"/>
                    </a:cubicBezTo>
                    <a:close/>
                    <a:moveTo>
                      <a:pt x="19048" y="5625"/>
                    </a:moveTo>
                    <a:cubicBezTo>
                      <a:pt x="19056" y="5634"/>
                      <a:pt x="19077" y="5614"/>
                      <a:pt x="19057" y="5621"/>
                    </a:cubicBezTo>
                    <a:cubicBezTo>
                      <a:pt x="19057" y="5621"/>
                      <a:pt x="19034" y="5612"/>
                      <a:pt x="19048" y="5625"/>
                    </a:cubicBezTo>
                    <a:close/>
                    <a:moveTo>
                      <a:pt x="20644" y="3810"/>
                    </a:moveTo>
                    <a:cubicBezTo>
                      <a:pt x="20652" y="3819"/>
                      <a:pt x="20673" y="3799"/>
                      <a:pt x="20653" y="3806"/>
                    </a:cubicBezTo>
                    <a:cubicBezTo>
                      <a:pt x="20653" y="3806"/>
                      <a:pt x="20630" y="3797"/>
                      <a:pt x="20644" y="3810"/>
                    </a:cubicBezTo>
                    <a:close/>
                    <a:moveTo>
                      <a:pt x="18002" y="5504"/>
                    </a:moveTo>
                    <a:cubicBezTo>
                      <a:pt x="18011" y="5512"/>
                      <a:pt x="18032" y="5492"/>
                      <a:pt x="18012" y="5499"/>
                    </a:cubicBezTo>
                    <a:cubicBezTo>
                      <a:pt x="18012" y="5500"/>
                      <a:pt x="17989" y="5490"/>
                      <a:pt x="18002" y="5504"/>
                    </a:cubicBezTo>
                    <a:close/>
                    <a:moveTo>
                      <a:pt x="17573" y="4564"/>
                    </a:moveTo>
                    <a:cubicBezTo>
                      <a:pt x="17581" y="4572"/>
                      <a:pt x="17602" y="4552"/>
                      <a:pt x="17582" y="4560"/>
                    </a:cubicBezTo>
                    <a:cubicBezTo>
                      <a:pt x="17582" y="4560"/>
                      <a:pt x="17559" y="4550"/>
                      <a:pt x="17573" y="4564"/>
                    </a:cubicBezTo>
                    <a:close/>
                    <a:moveTo>
                      <a:pt x="19550" y="1704"/>
                    </a:moveTo>
                    <a:cubicBezTo>
                      <a:pt x="19558" y="1712"/>
                      <a:pt x="19579" y="1692"/>
                      <a:pt x="19559" y="1700"/>
                    </a:cubicBezTo>
                    <a:cubicBezTo>
                      <a:pt x="19559" y="1700"/>
                      <a:pt x="19536" y="1690"/>
                      <a:pt x="19550" y="1704"/>
                    </a:cubicBezTo>
                    <a:close/>
                    <a:moveTo>
                      <a:pt x="20603" y="4313"/>
                    </a:moveTo>
                    <a:cubicBezTo>
                      <a:pt x="20611" y="4321"/>
                      <a:pt x="20632" y="4301"/>
                      <a:pt x="20613" y="4308"/>
                    </a:cubicBezTo>
                    <a:cubicBezTo>
                      <a:pt x="20612" y="4309"/>
                      <a:pt x="20590" y="4299"/>
                      <a:pt x="20603" y="4313"/>
                    </a:cubicBezTo>
                    <a:close/>
                    <a:moveTo>
                      <a:pt x="17071" y="2538"/>
                    </a:moveTo>
                    <a:cubicBezTo>
                      <a:pt x="17079" y="2547"/>
                      <a:pt x="17100" y="2527"/>
                      <a:pt x="17080" y="2534"/>
                    </a:cubicBezTo>
                    <a:cubicBezTo>
                      <a:pt x="17080" y="2534"/>
                      <a:pt x="17057" y="2525"/>
                      <a:pt x="17071" y="2538"/>
                    </a:cubicBezTo>
                    <a:close/>
                    <a:moveTo>
                      <a:pt x="23261" y="4791"/>
                    </a:moveTo>
                    <a:cubicBezTo>
                      <a:pt x="23269" y="4799"/>
                      <a:pt x="23290" y="4779"/>
                      <a:pt x="23270" y="4786"/>
                    </a:cubicBezTo>
                    <a:cubicBezTo>
                      <a:pt x="23270" y="4787"/>
                      <a:pt x="23247" y="4777"/>
                      <a:pt x="23261" y="4791"/>
                    </a:cubicBezTo>
                    <a:close/>
                    <a:moveTo>
                      <a:pt x="17994" y="1874"/>
                    </a:moveTo>
                    <a:cubicBezTo>
                      <a:pt x="18003" y="1882"/>
                      <a:pt x="18024" y="1862"/>
                      <a:pt x="18004" y="1870"/>
                    </a:cubicBezTo>
                    <a:cubicBezTo>
                      <a:pt x="18004" y="1870"/>
                      <a:pt x="17981" y="1860"/>
                      <a:pt x="17994" y="1874"/>
                    </a:cubicBezTo>
                    <a:close/>
                    <a:moveTo>
                      <a:pt x="729" y="2417"/>
                    </a:moveTo>
                    <a:cubicBezTo>
                      <a:pt x="737" y="2425"/>
                      <a:pt x="758" y="2405"/>
                      <a:pt x="739" y="2413"/>
                    </a:cubicBezTo>
                    <a:cubicBezTo>
                      <a:pt x="738" y="2413"/>
                      <a:pt x="716" y="2403"/>
                      <a:pt x="729" y="2417"/>
                    </a:cubicBezTo>
                    <a:close/>
                    <a:moveTo>
                      <a:pt x="18343" y="1979"/>
                    </a:moveTo>
                    <a:cubicBezTo>
                      <a:pt x="18351" y="1988"/>
                      <a:pt x="18372" y="1968"/>
                      <a:pt x="18352" y="1975"/>
                    </a:cubicBezTo>
                    <a:cubicBezTo>
                      <a:pt x="18352" y="1975"/>
                      <a:pt x="18329" y="1966"/>
                      <a:pt x="18343" y="1979"/>
                    </a:cubicBezTo>
                    <a:close/>
                    <a:moveTo>
                      <a:pt x="15564" y="2141"/>
                    </a:moveTo>
                    <a:cubicBezTo>
                      <a:pt x="15572" y="2150"/>
                      <a:pt x="15593" y="2130"/>
                      <a:pt x="15573" y="2137"/>
                    </a:cubicBezTo>
                    <a:cubicBezTo>
                      <a:pt x="15573" y="2137"/>
                      <a:pt x="15550" y="2128"/>
                      <a:pt x="15564" y="2141"/>
                    </a:cubicBezTo>
                    <a:close/>
                    <a:moveTo>
                      <a:pt x="16974" y="5253"/>
                    </a:moveTo>
                    <a:cubicBezTo>
                      <a:pt x="16982" y="5261"/>
                      <a:pt x="17003" y="5241"/>
                      <a:pt x="16983" y="5248"/>
                    </a:cubicBezTo>
                    <a:cubicBezTo>
                      <a:pt x="16983" y="5248"/>
                      <a:pt x="16960" y="5239"/>
                      <a:pt x="16974" y="5253"/>
                    </a:cubicBezTo>
                    <a:close/>
                    <a:moveTo>
                      <a:pt x="19582" y="5318"/>
                    </a:moveTo>
                    <a:cubicBezTo>
                      <a:pt x="19591" y="5326"/>
                      <a:pt x="19612" y="5306"/>
                      <a:pt x="19592" y="5313"/>
                    </a:cubicBezTo>
                    <a:cubicBezTo>
                      <a:pt x="19592" y="5313"/>
                      <a:pt x="19569" y="5304"/>
                      <a:pt x="19582" y="5318"/>
                    </a:cubicBezTo>
                    <a:close/>
                    <a:moveTo>
                      <a:pt x="20960" y="3835"/>
                    </a:moveTo>
                    <a:cubicBezTo>
                      <a:pt x="20968" y="3843"/>
                      <a:pt x="20989" y="3823"/>
                      <a:pt x="20969" y="3830"/>
                    </a:cubicBezTo>
                    <a:cubicBezTo>
                      <a:pt x="20969" y="3830"/>
                      <a:pt x="20946" y="3821"/>
                      <a:pt x="20960" y="3835"/>
                    </a:cubicBezTo>
                    <a:close/>
                    <a:moveTo>
                      <a:pt x="19331" y="4856"/>
                    </a:moveTo>
                    <a:cubicBezTo>
                      <a:pt x="19339" y="4864"/>
                      <a:pt x="19360" y="4844"/>
                      <a:pt x="19341" y="4851"/>
                    </a:cubicBezTo>
                    <a:cubicBezTo>
                      <a:pt x="19340" y="4851"/>
                      <a:pt x="19318" y="4842"/>
                      <a:pt x="19331" y="4856"/>
                    </a:cubicBezTo>
                    <a:close/>
                    <a:moveTo>
                      <a:pt x="19801" y="4272"/>
                    </a:moveTo>
                    <a:cubicBezTo>
                      <a:pt x="19809" y="4281"/>
                      <a:pt x="19830" y="4261"/>
                      <a:pt x="19810" y="4268"/>
                    </a:cubicBezTo>
                    <a:cubicBezTo>
                      <a:pt x="19810" y="4268"/>
                      <a:pt x="19787" y="4259"/>
                      <a:pt x="19801" y="4272"/>
                    </a:cubicBezTo>
                    <a:close/>
                    <a:moveTo>
                      <a:pt x="18602" y="2417"/>
                    </a:moveTo>
                    <a:cubicBezTo>
                      <a:pt x="18610" y="2425"/>
                      <a:pt x="18631" y="2405"/>
                      <a:pt x="18611" y="2413"/>
                    </a:cubicBezTo>
                    <a:cubicBezTo>
                      <a:pt x="18611" y="2413"/>
                      <a:pt x="18588" y="2403"/>
                      <a:pt x="18602" y="2417"/>
                    </a:cubicBezTo>
                    <a:close/>
                    <a:moveTo>
                      <a:pt x="11651" y="1623"/>
                    </a:moveTo>
                    <a:cubicBezTo>
                      <a:pt x="11659" y="1631"/>
                      <a:pt x="11680" y="1611"/>
                      <a:pt x="11660" y="1619"/>
                    </a:cubicBezTo>
                    <a:cubicBezTo>
                      <a:pt x="11660" y="1619"/>
                      <a:pt x="11637" y="1609"/>
                      <a:pt x="11651" y="1623"/>
                    </a:cubicBezTo>
                    <a:close/>
                    <a:moveTo>
                      <a:pt x="18942" y="4272"/>
                    </a:moveTo>
                    <a:cubicBezTo>
                      <a:pt x="18951" y="4281"/>
                      <a:pt x="18972" y="4261"/>
                      <a:pt x="18952" y="4268"/>
                    </a:cubicBezTo>
                    <a:cubicBezTo>
                      <a:pt x="18951" y="4268"/>
                      <a:pt x="18929" y="4259"/>
                      <a:pt x="18942" y="4272"/>
                    </a:cubicBezTo>
                    <a:close/>
                    <a:moveTo>
                      <a:pt x="18059" y="4272"/>
                    </a:moveTo>
                    <a:cubicBezTo>
                      <a:pt x="18067" y="4281"/>
                      <a:pt x="18088" y="4261"/>
                      <a:pt x="18069" y="4268"/>
                    </a:cubicBezTo>
                    <a:cubicBezTo>
                      <a:pt x="18068" y="4268"/>
                      <a:pt x="18046" y="4259"/>
                      <a:pt x="18059" y="4272"/>
                    </a:cubicBezTo>
                    <a:close/>
                    <a:moveTo>
                      <a:pt x="20368" y="4645"/>
                    </a:moveTo>
                    <a:cubicBezTo>
                      <a:pt x="20377" y="4653"/>
                      <a:pt x="20398" y="4633"/>
                      <a:pt x="20378" y="4641"/>
                    </a:cubicBezTo>
                    <a:cubicBezTo>
                      <a:pt x="20377" y="4641"/>
                      <a:pt x="20355" y="4631"/>
                      <a:pt x="20368" y="4645"/>
                    </a:cubicBezTo>
                    <a:close/>
                    <a:moveTo>
                      <a:pt x="20474" y="3373"/>
                    </a:moveTo>
                    <a:cubicBezTo>
                      <a:pt x="20482" y="3381"/>
                      <a:pt x="20503" y="3361"/>
                      <a:pt x="20483" y="3369"/>
                    </a:cubicBezTo>
                    <a:cubicBezTo>
                      <a:pt x="20483" y="3369"/>
                      <a:pt x="20460" y="3359"/>
                      <a:pt x="20474" y="3373"/>
                    </a:cubicBezTo>
                    <a:close/>
                    <a:moveTo>
                      <a:pt x="16593" y="2141"/>
                    </a:moveTo>
                    <a:cubicBezTo>
                      <a:pt x="16601" y="2150"/>
                      <a:pt x="16622" y="2130"/>
                      <a:pt x="16602" y="2137"/>
                    </a:cubicBezTo>
                    <a:cubicBezTo>
                      <a:pt x="16602" y="2137"/>
                      <a:pt x="16579" y="2128"/>
                      <a:pt x="16593" y="2141"/>
                    </a:cubicBezTo>
                    <a:close/>
                    <a:moveTo>
                      <a:pt x="15945" y="5334"/>
                    </a:moveTo>
                    <a:cubicBezTo>
                      <a:pt x="15953" y="5342"/>
                      <a:pt x="15974" y="5322"/>
                      <a:pt x="15954" y="5329"/>
                    </a:cubicBezTo>
                    <a:cubicBezTo>
                      <a:pt x="15954" y="5329"/>
                      <a:pt x="15931" y="5320"/>
                      <a:pt x="15945" y="5334"/>
                    </a:cubicBezTo>
                    <a:close/>
                    <a:moveTo>
                      <a:pt x="17565" y="2976"/>
                    </a:moveTo>
                    <a:cubicBezTo>
                      <a:pt x="17573" y="2984"/>
                      <a:pt x="17594" y="2964"/>
                      <a:pt x="17574" y="2972"/>
                    </a:cubicBezTo>
                    <a:cubicBezTo>
                      <a:pt x="17574" y="2972"/>
                      <a:pt x="17551" y="2962"/>
                      <a:pt x="17565" y="2976"/>
                    </a:cubicBezTo>
                    <a:close/>
                    <a:moveTo>
                      <a:pt x="19590" y="2417"/>
                    </a:moveTo>
                    <a:cubicBezTo>
                      <a:pt x="19599" y="2425"/>
                      <a:pt x="19620" y="2405"/>
                      <a:pt x="19600" y="2413"/>
                    </a:cubicBezTo>
                    <a:cubicBezTo>
                      <a:pt x="19600" y="2413"/>
                      <a:pt x="19577" y="2403"/>
                      <a:pt x="19590" y="2417"/>
                    </a:cubicBezTo>
                    <a:close/>
                    <a:moveTo>
                      <a:pt x="16439" y="2287"/>
                    </a:moveTo>
                    <a:cubicBezTo>
                      <a:pt x="16447" y="2296"/>
                      <a:pt x="16468" y="2276"/>
                      <a:pt x="16448" y="2283"/>
                    </a:cubicBezTo>
                    <a:cubicBezTo>
                      <a:pt x="16448" y="2283"/>
                      <a:pt x="16425" y="2274"/>
                      <a:pt x="16439" y="2287"/>
                    </a:cubicBezTo>
                    <a:close/>
                    <a:moveTo>
                      <a:pt x="22086" y="1121"/>
                    </a:moveTo>
                    <a:cubicBezTo>
                      <a:pt x="22094" y="1129"/>
                      <a:pt x="22115" y="1109"/>
                      <a:pt x="22095" y="1116"/>
                    </a:cubicBezTo>
                    <a:cubicBezTo>
                      <a:pt x="22095" y="1116"/>
                      <a:pt x="22072" y="1107"/>
                      <a:pt x="22086" y="1121"/>
                    </a:cubicBezTo>
                    <a:close/>
                    <a:moveTo>
                      <a:pt x="19801" y="5358"/>
                    </a:moveTo>
                    <a:cubicBezTo>
                      <a:pt x="19809" y="5366"/>
                      <a:pt x="19830" y="5346"/>
                      <a:pt x="19810" y="5354"/>
                    </a:cubicBezTo>
                    <a:cubicBezTo>
                      <a:pt x="19810" y="5354"/>
                      <a:pt x="19787" y="5344"/>
                      <a:pt x="19801" y="5358"/>
                    </a:cubicBezTo>
                    <a:close/>
                    <a:moveTo>
                      <a:pt x="16544" y="1915"/>
                    </a:moveTo>
                    <a:cubicBezTo>
                      <a:pt x="16552" y="1923"/>
                      <a:pt x="16573" y="1903"/>
                      <a:pt x="16554" y="1910"/>
                    </a:cubicBezTo>
                    <a:cubicBezTo>
                      <a:pt x="16553" y="1910"/>
                      <a:pt x="16531" y="1901"/>
                      <a:pt x="16544" y="1915"/>
                    </a:cubicBezTo>
                    <a:close/>
                    <a:moveTo>
                      <a:pt x="20960" y="4880"/>
                    </a:moveTo>
                    <a:cubicBezTo>
                      <a:pt x="20968" y="4888"/>
                      <a:pt x="20989" y="4868"/>
                      <a:pt x="20969" y="4876"/>
                    </a:cubicBezTo>
                    <a:cubicBezTo>
                      <a:pt x="20969" y="4876"/>
                      <a:pt x="20946" y="4866"/>
                      <a:pt x="20960" y="4880"/>
                    </a:cubicBezTo>
                    <a:close/>
                    <a:moveTo>
                      <a:pt x="7292" y="1582"/>
                    </a:moveTo>
                    <a:cubicBezTo>
                      <a:pt x="7300" y="1591"/>
                      <a:pt x="7321" y="1571"/>
                      <a:pt x="7301" y="1578"/>
                    </a:cubicBezTo>
                    <a:cubicBezTo>
                      <a:pt x="7301" y="1578"/>
                      <a:pt x="7278" y="1569"/>
                      <a:pt x="7292" y="1582"/>
                    </a:cubicBezTo>
                    <a:close/>
                    <a:moveTo>
                      <a:pt x="19461" y="5455"/>
                    </a:moveTo>
                    <a:cubicBezTo>
                      <a:pt x="19469" y="5464"/>
                      <a:pt x="19490" y="5444"/>
                      <a:pt x="19470" y="5451"/>
                    </a:cubicBezTo>
                    <a:cubicBezTo>
                      <a:pt x="19470" y="5451"/>
                      <a:pt x="19447" y="5442"/>
                      <a:pt x="19461" y="5455"/>
                    </a:cubicBezTo>
                    <a:close/>
                    <a:moveTo>
                      <a:pt x="15969" y="1890"/>
                    </a:moveTo>
                    <a:cubicBezTo>
                      <a:pt x="15977" y="1899"/>
                      <a:pt x="15998" y="1879"/>
                      <a:pt x="15978" y="1886"/>
                    </a:cubicBezTo>
                    <a:cubicBezTo>
                      <a:pt x="15978" y="1886"/>
                      <a:pt x="15955" y="1877"/>
                      <a:pt x="15969" y="1890"/>
                    </a:cubicBezTo>
                    <a:close/>
                    <a:moveTo>
                      <a:pt x="22183" y="2725"/>
                    </a:moveTo>
                    <a:cubicBezTo>
                      <a:pt x="22191" y="2733"/>
                      <a:pt x="22212" y="2713"/>
                      <a:pt x="22192" y="2720"/>
                    </a:cubicBezTo>
                    <a:cubicBezTo>
                      <a:pt x="22192" y="2720"/>
                      <a:pt x="22169" y="2711"/>
                      <a:pt x="22183" y="2725"/>
                    </a:cubicBezTo>
                    <a:close/>
                    <a:moveTo>
                      <a:pt x="18724" y="1599"/>
                    </a:moveTo>
                    <a:cubicBezTo>
                      <a:pt x="18732" y="1607"/>
                      <a:pt x="18753" y="1587"/>
                      <a:pt x="18733" y="1594"/>
                    </a:cubicBezTo>
                    <a:cubicBezTo>
                      <a:pt x="18733" y="1594"/>
                      <a:pt x="18710" y="1585"/>
                      <a:pt x="18724" y="1599"/>
                    </a:cubicBezTo>
                    <a:close/>
                    <a:moveTo>
                      <a:pt x="19072" y="1639"/>
                    </a:moveTo>
                    <a:cubicBezTo>
                      <a:pt x="19080" y="1647"/>
                      <a:pt x="19101" y="1627"/>
                      <a:pt x="19081" y="1635"/>
                    </a:cubicBezTo>
                    <a:cubicBezTo>
                      <a:pt x="19081" y="1635"/>
                      <a:pt x="19058" y="1625"/>
                      <a:pt x="19072" y="1639"/>
                    </a:cubicBezTo>
                    <a:close/>
                    <a:moveTo>
                      <a:pt x="21478" y="4037"/>
                    </a:moveTo>
                    <a:cubicBezTo>
                      <a:pt x="21487" y="4046"/>
                      <a:pt x="21507" y="4026"/>
                      <a:pt x="21488" y="4033"/>
                    </a:cubicBezTo>
                    <a:cubicBezTo>
                      <a:pt x="21487" y="4033"/>
                      <a:pt x="21465" y="4024"/>
                      <a:pt x="21478" y="4037"/>
                    </a:cubicBezTo>
                    <a:close/>
                    <a:moveTo>
                      <a:pt x="16998" y="805"/>
                    </a:moveTo>
                    <a:cubicBezTo>
                      <a:pt x="17006" y="813"/>
                      <a:pt x="17027" y="793"/>
                      <a:pt x="17007" y="800"/>
                    </a:cubicBezTo>
                    <a:cubicBezTo>
                      <a:pt x="17007" y="800"/>
                      <a:pt x="16984" y="791"/>
                      <a:pt x="16998" y="805"/>
                    </a:cubicBezTo>
                    <a:close/>
                    <a:moveTo>
                      <a:pt x="21162" y="2660"/>
                    </a:moveTo>
                    <a:cubicBezTo>
                      <a:pt x="21171" y="2668"/>
                      <a:pt x="21192" y="2648"/>
                      <a:pt x="21172" y="2656"/>
                    </a:cubicBezTo>
                    <a:cubicBezTo>
                      <a:pt x="21171" y="2656"/>
                      <a:pt x="21149" y="2646"/>
                      <a:pt x="21162" y="2660"/>
                    </a:cubicBezTo>
                    <a:close/>
                    <a:moveTo>
                      <a:pt x="21737" y="4394"/>
                    </a:moveTo>
                    <a:cubicBezTo>
                      <a:pt x="21746" y="4402"/>
                      <a:pt x="21767" y="4382"/>
                      <a:pt x="21747" y="4389"/>
                    </a:cubicBezTo>
                    <a:cubicBezTo>
                      <a:pt x="21747" y="4390"/>
                      <a:pt x="21724" y="4380"/>
                      <a:pt x="21737" y="4394"/>
                    </a:cubicBezTo>
                    <a:close/>
                    <a:moveTo>
                      <a:pt x="21454" y="4621"/>
                    </a:moveTo>
                    <a:cubicBezTo>
                      <a:pt x="21462" y="4629"/>
                      <a:pt x="21483" y="4609"/>
                      <a:pt x="21463" y="4616"/>
                    </a:cubicBezTo>
                    <a:cubicBezTo>
                      <a:pt x="21463" y="4616"/>
                      <a:pt x="21440" y="4607"/>
                      <a:pt x="21454" y="4621"/>
                    </a:cubicBezTo>
                    <a:close/>
                    <a:moveTo>
                      <a:pt x="16836" y="2433"/>
                    </a:moveTo>
                    <a:cubicBezTo>
                      <a:pt x="16844" y="2441"/>
                      <a:pt x="16865" y="2421"/>
                      <a:pt x="16845" y="2429"/>
                    </a:cubicBezTo>
                    <a:cubicBezTo>
                      <a:pt x="16845" y="2429"/>
                      <a:pt x="16822" y="2420"/>
                      <a:pt x="16836" y="2433"/>
                    </a:cubicBezTo>
                    <a:close/>
                    <a:moveTo>
                      <a:pt x="17889" y="1890"/>
                    </a:moveTo>
                    <a:cubicBezTo>
                      <a:pt x="17897" y="1899"/>
                      <a:pt x="17918" y="1879"/>
                      <a:pt x="17898" y="1886"/>
                    </a:cubicBezTo>
                    <a:cubicBezTo>
                      <a:pt x="17898" y="1886"/>
                      <a:pt x="17875" y="1877"/>
                      <a:pt x="17889" y="1890"/>
                    </a:cubicBezTo>
                    <a:close/>
                    <a:moveTo>
                      <a:pt x="16933" y="805"/>
                    </a:moveTo>
                    <a:cubicBezTo>
                      <a:pt x="16941" y="813"/>
                      <a:pt x="16962" y="793"/>
                      <a:pt x="16942" y="800"/>
                    </a:cubicBezTo>
                    <a:cubicBezTo>
                      <a:pt x="16942" y="800"/>
                      <a:pt x="16919" y="791"/>
                      <a:pt x="16933" y="805"/>
                    </a:cubicBezTo>
                    <a:close/>
                    <a:moveTo>
                      <a:pt x="5177" y="1890"/>
                    </a:moveTo>
                    <a:cubicBezTo>
                      <a:pt x="5185" y="1899"/>
                      <a:pt x="5206" y="1879"/>
                      <a:pt x="5187" y="1886"/>
                    </a:cubicBezTo>
                    <a:cubicBezTo>
                      <a:pt x="5186" y="1886"/>
                      <a:pt x="5164" y="1877"/>
                      <a:pt x="5177" y="1890"/>
                    </a:cubicBezTo>
                    <a:close/>
                    <a:moveTo>
                      <a:pt x="17614" y="4289"/>
                    </a:moveTo>
                    <a:cubicBezTo>
                      <a:pt x="17622" y="4297"/>
                      <a:pt x="17643" y="4277"/>
                      <a:pt x="17623" y="4284"/>
                    </a:cubicBezTo>
                    <a:cubicBezTo>
                      <a:pt x="17623" y="4284"/>
                      <a:pt x="17600" y="4275"/>
                      <a:pt x="17614" y="4289"/>
                    </a:cubicBezTo>
                    <a:close/>
                    <a:moveTo>
                      <a:pt x="20741" y="3203"/>
                    </a:moveTo>
                    <a:cubicBezTo>
                      <a:pt x="20749" y="3211"/>
                      <a:pt x="20770" y="3191"/>
                      <a:pt x="20750" y="3198"/>
                    </a:cubicBezTo>
                    <a:cubicBezTo>
                      <a:pt x="20750" y="3199"/>
                      <a:pt x="20727" y="3189"/>
                      <a:pt x="20741" y="3203"/>
                    </a:cubicBezTo>
                    <a:close/>
                    <a:moveTo>
                      <a:pt x="16892" y="5415"/>
                    </a:moveTo>
                    <a:cubicBezTo>
                      <a:pt x="16901" y="5423"/>
                      <a:pt x="16922" y="5403"/>
                      <a:pt x="16902" y="5410"/>
                    </a:cubicBezTo>
                    <a:cubicBezTo>
                      <a:pt x="16902" y="5410"/>
                      <a:pt x="16879" y="5401"/>
                      <a:pt x="16892" y="5415"/>
                    </a:cubicBezTo>
                    <a:close/>
                    <a:moveTo>
                      <a:pt x="15791" y="1744"/>
                    </a:moveTo>
                    <a:lnTo>
                      <a:pt x="15807" y="1720"/>
                    </a:lnTo>
                    <a:cubicBezTo>
                      <a:pt x="15786" y="1728"/>
                      <a:pt x="15795" y="1720"/>
                      <a:pt x="15791" y="1744"/>
                    </a:cubicBezTo>
                    <a:close/>
                    <a:moveTo>
                      <a:pt x="18399" y="3211"/>
                    </a:moveTo>
                    <a:cubicBezTo>
                      <a:pt x="18387" y="3222"/>
                      <a:pt x="18396" y="3222"/>
                      <a:pt x="18383" y="3211"/>
                    </a:cubicBezTo>
                    <a:lnTo>
                      <a:pt x="18399" y="3211"/>
                    </a:lnTo>
                    <a:close/>
                    <a:moveTo>
                      <a:pt x="13887" y="2352"/>
                    </a:moveTo>
                    <a:cubicBezTo>
                      <a:pt x="13883" y="2369"/>
                      <a:pt x="13898" y="2358"/>
                      <a:pt x="13898" y="2350"/>
                    </a:cubicBezTo>
                    <a:cubicBezTo>
                      <a:pt x="13898" y="2350"/>
                      <a:pt x="13890" y="2332"/>
                      <a:pt x="13887" y="2352"/>
                    </a:cubicBezTo>
                    <a:close/>
                    <a:moveTo>
                      <a:pt x="14243" y="1769"/>
                    </a:moveTo>
                    <a:cubicBezTo>
                      <a:pt x="14240" y="1786"/>
                      <a:pt x="14255" y="1774"/>
                      <a:pt x="14254" y="1767"/>
                    </a:cubicBezTo>
                    <a:cubicBezTo>
                      <a:pt x="14254" y="1767"/>
                      <a:pt x="14247" y="1749"/>
                      <a:pt x="14243" y="1769"/>
                    </a:cubicBezTo>
                    <a:close/>
                    <a:moveTo>
                      <a:pt x="20911" y="2506"/>
                    </a:moveTo>
                    <a:cubicBezTo>
                      <a:pt x="20908" y="2523"/>
                      <a:pt x="20923" y="2512"/>
                      <a:pt x="20922" y="2504"/>
                    </a:cubicBezTo>
                    <a:cubicBezTo>
                      <a:pt x="20922" y="2504"/>
                      <a:pt x="20915" y="2486"/>
                      <a:pt x="20911" y="2506"/>
                    </a:cubicBezTo>
                    <a:close/>
                    <a:moveTo>
                      <a:pt x="18480" y="1963"/>
                    </a:moveTo>
                    <a:cubicBezTo>
                      <a:pt x="18477" y="1981"/>
                      <a:pt x="18492" y="1969"/>
                      <a:pt x="18491" y="1962"/>
                    </a:cubicBezTo>
                    <a:cubicBezTo>
                      <a:pt x="18491" y="1961"/>
                      <a:pt x="18484" y="1943"/>
                      <a:pt x="18480" y="1963"/>
                    </a:cubicBezTo>
                    <a:close/>
                    <a:moveTo>
                      <a:pt x="23269" y="3073"/>
                    </a:moveTo>
                    <a:cubicBezTo>
                      <a:pt x="23265" y="3091"/>
                      <a:pt x="23280" y="3079"/>
                      <a:pt x="23280" y="3072"/>
                    </a:cubicBezTo>
                    <a:cubicBezTo>
                      <a:pt x="23280" y="3071"/>
                      <a:pt x="23272" y="3053"/>
                      <a:pt x="23269" y="3073"/>
                    </a:cubicBezTo>
                    <a:close/>
                    <a:moveTo>
                      <a:pt x="17938" y="1777"/>
                    </a:moveTo>
                    <a:cubicBezTo>
                      <a:pt x="17934" y="1794"/>
                      <a:pt x="17949" y="1782"/>
                      <a:pt x="17949" y="1775"/>
                    </a:cubicBezTo>
                    <a:cubicBezTo>
                      <a:pt x="17949" y="1775"/>
                      <a:pt x="17941" y="1757"/>
                      <a:pt x="17938" y="1777"/>
                    </a:cubicBezTo>
                    <a:close/>
                    <a:moveTo>
                      <a:pt x="15337" y="2077"/>
                    </a:moveTo>
                    <a:cubicBezTo>
                      <a:pt x="15334" y="2094"/>
                      <a:pt x="15349" y="2082"/>
                      <a:pt x="15348" y="2075"/>
                    </a:cubicBezTo>
                    <a:cubicBezTo>
                      <a:pt x="15348" y="2075"/>
                      <a:pt x="15341" y="2057"/>
                      <a:pt x="15337" y="2077"/>
                    </a:cubicBezTo>
                    <a:close/>
                    <a:moveTo>
                      <a:pt x="14276" y="2433"/>
                    </a:moveTo>
                    <a:cubicBezTo>
                      <a:pt x="14272" y="2450"/>
                      <a:pt x="14287" y="2439"/>
                      <a:pt x="14286" y="2431"/>
                    </a:cubicBezTo>
                    <a:cubicBezTo>
                      <a:pt x="14286" y="2431"/>
                      <a:pt x="14279" y="2413"/>
                      <a:pt x="14276" y="2433"/>
                    </a:cubicBezTo>
                    <a:close/>
                    <a:moveTo>
                      <a:pt x="20741" y="5147"/>
                    </a:moveTo>
                    <a:cubicBezTo>
                      <a:pt x="20738" y="5165"/>
                      <a:pt x="20753" y="5153"/>
                      <a:pt x="20752" y="5146"/>
                    </a:cubicBezTo>
                    <a:cubicBezTo>
                      <a:pt x="20752" y="5145"/>
                      <a:pt x="20745" y="5128"/>
                      <a:pt x="20741" y="5147"/>
                    </a:cubicBezTo>
                    <a:close/>
                    <a:moveTo>
                      <a:pt x="3775" y="6841"/>
                    </a:moveTo>
                    <a:cubicBezTo>
                      <a:pt x="3772" y="6858"/>
                      <a:pt x="3787" y="6846"/>
                      <a:pt x="3786" y="6839"/>
                    </a:cubicBezTo>
                    <a:cubicBezTo>
                      <a:pt x="3786" y="6839"/>
                      <a:pt x="3779" y="6821"/>
                      <a:pt x="3775" y="6841"/>
                    </a:cubicBezTo>
                    <a:close/>
                    <a:moveTo>
                      <a:pt x="19971" y="2125"/>
                    </a:moveTo>
                    <a:cubicBezTo>
                      <a:pt x="19968" y="2143"/>
                      <a:pt x="19983" y="2131"/>
                      <a:pt x="19982" y="2124"/>
                    </a:cubicBezTo>
                    <a:cubicBezTo>
                      <a:pt x="19982" y="2123"/>
                      <a:pt x="19975" y="2106"/>
                      <a:pt x="19971" y="2125"/>
                    </a:cubicBezTo>
                    <a:close/>
                    <a:moveTo>
                      <a:pt x="16965" y="1769"/>
                    </a:moveTo>
                    <a:cubicBezTo>
                      <a:pt x="16962" y="1786"/>
                      <a:pt x="16977" y="1774"/>
                      <a:pt x="16976" y="1767"/>
                    </a:cubicBezTo>
                    <a:cubicBezTo>
                      <a:pt x="16976" y="1767"/>
                      <a:pt x="16969" y="1749"/>
                      <a:pt x="16965" y="1769"/>
                    </a:cubicBezTo>
                    <a:close/>
                    <a:moveTo>
                      <a:pt x="22734" y="3478"/>
                    </a:moveTo>
                    <a:cubicBezTo>
                      <a:pt x="22731" y="3496"/>
                      <a:pt x="22746" y="3484"/>
                      <a:pt x="22745" y="3477"/>
                    </a:cubicBezTo>
                    <a:cubicBezTo>
                      <a:pt x="22745" y="3476"/>
                      <a:pt x="22738" y="3459"/>
                      <a:pt x="22734" y="3478"/>
                    </a:cubicBezTo>
                    <a:close/>
                    <a:moveTo>
                      <a:pt x="17046" y="2644"/>
                    </a:moveTo>
                    <a:cubicBezTo>
                      <a:pt x="17043" y="2661"/>
                      <a:pt x="17058" y="2649"/>
                      <a:pt x="17057" y="2642"/>
                    </a:cubicBezTo>
                    <a:cubicBezTo>
                      <a:pt x="17057" y="2642"/>
                      <a:pt x="17050" y="2624"/>
                      <a:pt x="17046" y="2644"/>
                    </a:cubicBezTo>
                    <a:close/>
                    <a:moveTo>
                      <a:pt x="22758" y="3478"/>
                    </a:moveTo>
                    <a:cubicBezTo>
                      <a:pt x="22755" y="3496"/>
                      <a:pt x="22770" y="3484"/>
                      <a:pt x="22769" y="3477"/>
                    </a:cubicBezTo>
                    <a:cubicBezTo>
                      <a:pt x="22769" y="3476"/>
                      <a:pt x="22762" y="3459"/>
                      <a:pt x="22758" y="3478"/>
                    </a:cubicBezTo>
                    <a:close/>
                    <a:moveTo>
                      <a:pt x="20401" y="5455"/>
                    </a:moveTo>
                    <a:cubicBezTo>
                      <a:pt x="20397" y="5473"/>
                      <a:pt x="20412" y="5461"/>
                      <a:pt x="20412" y="5454"/>
                    </a:cubicBezTo>
                    <a:cubicBezTo>
                      <a:pt x="20411" y="5453"/>
                      <a:pt x="20404" y="5436"/>
                      <a:pt x="20401" y="5455"/>
                    </a:cubicBezTo>
                    <a:close/>
                    <a:moveTo>
                      <a:pt x="16730" y="2433"/>
                    </a:moveTo>
                    <a:cubicBezTo>
                      <a:pt x="16727" y="2450"/>
                      <a:pt x="16742" y="2439"/>
                      <a:pt x="16741" y="2431"/>
                    </a:cubicBezTo>
                    <a:cubicBezTo>
                      <a:pt x="16741" y="2431"/>
                      <a:pt x="16734" y="2413"/>
                      <a:pt x="16730" y="2433"/>
                    </a:cubicBezTo>
                    <a:close/>
                    <a:moveTo>
                      <a:pt x="15669" y="2158"/>
                    </a:moveTo>
                    <a:cubicBezTo>
                      <a:pt x="15666" y="2175"/>
                      <a:pt x="15681" y="2163"/>
                      <a:pt x="15680" y="2156"/>
                    </a:cubicBezTo>
                    <a:cubicBezTo>
                      <a:pt x="15680" y="2156"/>
                      <a:pt x="15673" y="2138"/>
                      <a:pt x="15669" y="2158"/>
                    </a:cubicBezTo>
                    <a:close/>
                    <a:moveTo>
                      <a:pt x="19752" y="4054"/>
                    </a:moveTo>
                    <a:cubicBezTo>
                      <a:pt x="19743" y="4028"/>
                      <a:pt x="19770" y="4042"/>
                      <a:pt x="19728" y="4037"/>
                    </a:cubicBezTo>
                    <a:lnTo>
                      <a:pt x="19752" y="4054"/>
                    </a:lnTo>
                    <a:close/>
                    <a:moveTo>
                      <a:pt x="17873" y="2692"/>
                    </a:moveTo>
                    <a:cubicBezTo>
                      <a:pt x="17898" y="2683"/>
                      <a:pt x="17884" y="2710"/>
                      <a:pt x="17889" y="2668"/>
                    </a:cubicBezTo>
                    <a:lnTo>
                      <a:pt x="17873" y="2692"/>
                    </a:lnTo>
                    <a:close/>
                    <a:moveTo>
                      <a:pt x="16099" y="2603"/>
                    </a:moveTo>
                    <a:cubicBezTo>
                      <a:pt x="16089" y="2578"/>
                      <a:pt x="16116" y="2592"/>
                      <a:pt x="16074" y="2587"/>
                    </a:cubicBezTo>
                    <a:lnTo>
                      <a:pt x="16099" y="2603"/>
                    </a:lnTo>
                    <a:close/>
                    <a:moveTo>
                      <a:pt x="20514" y="2060"/>
                    </a:moveTo>
                    <a:cubicBezTo>
                      <a:pt x="20504" y="2035"/>
                      <a:pt x="20532" y="2049"/>
                      <a:pt x="20490" y="2044"/>
                    </a:cubicBezTo>
                    <a:lnTo>
                      <a:pt x="20514" y="2060"/>
                    </a:lnTo>
                    <a:close/>
                    <a:moveTo>
                      <a:pt x="12526" y="5901"/>
                    </a:moveTo>
                    <a:cubicBezTo>
                      <a:pt x="12551" y="5891"/>
                      <a:pt x="12537" y="5918"/>
                      <a:pt x="12542" y="5877"/>
                    </a:cubicBezTo>
                    <a:lnTo>
                      <a:pt x="12526" y="5901"/>
                    </a:lnTo>
                    <a:close/>
                    <a:moveTo>
                      <a:pt x="15580" y="1785"/>
                    </a:moveTo>
                    <a:lnTo>
                      <a:pt x="15604" y="1769"/>
                    </a:lnTo>
                    <a:cubicBezTo>
                      <a:pt x="15554" y="1773"/>
                      <a:pt x="15591" y="1772"/>
                      <a:pt x="15580" y="1785"/>
                    </a:cubicBezTo>
                    <a:close/>
                    <a:moveTo>
                      <a:pt x="21527" y="4783"/>
                    </a:moveTo>
                    <a:cubicBezTo>
                      <a:pt x="21507" y="4788"/>
                      <a:pt x="21516" y="4779"/>
                      <a:pt x="21511" y="4799"/>
                    </a:cubicBezTo>
                    <a:cubicBezTo>
                      <a:pt x="21532" y="4793"/>
                      <a:pt x="21520" y="4802"/>
                      <a:pt x="21527" y="4783"/>
                    </a:cubicBezTo>
                    <a:cubicBezTo>
                      <a:pt x="21542" y="4775"/>
                      <a:pt x="21537" y="4777"/>
                      <a:pt x="21559" y="4775"/>
                    </a:cubicBezTo>
                    <a:lnTo>
                      <a:pt x="21535" y="4758"/>
                    </a:lnTo>
                    <a:cubicBezTo>
                      <a:pt x="21529" y="4769"/>
                      <a:pt x="21530" y="4767"/>
                      <a:pt x="21527" y="4783"/>
                    </a:cubicBezTo>
                    <a:close/>
                    <a:moveTo>
                      <a:pt x="16585" y="1712"/>
                    </a:moveTo>
                    <a:cubicBezTo>
                      <a:pt x="16579" y="1692"/>
                      <a:pt x="16588" y="1701"/>
                      <a:pt x="16568" y="1696"/>
                    </a:cubicBezTo>
                    <a:cubicBezTo>
                      <a:pt x="16574" y="1717"/>
                      <a:pt x="16565" y="1705"/>
                      <a:pt x="16585" y="1712"/>
                    </a:cubicBezTo>
                    <a:cubicBezTo>
                      <a:pt x="16558" y="1748"/>
                      <a:pt x="16581" y="1718"/>
                      <a:pt x="16560" y="1724"/>
                    </a:cubicBezTo>
                    <a:cubicBezTo>
                      <a:pt x="16539" y="1729"/>
                      <a:pt x="16543" y="1727"/>
                      <a:pt x="16536" y="1753"/>
                    </a:cubicBezTo>
                    <a:cubicBezTo>
                      <a:pt x="16578" y="1756"/>
                      <a:pt x="16551" y="1745"/>
                      <a:pt x="16560" y="1769"/>
                    </a:cubicBezTo>
                    <a:lnTo>
                      <a:pt x="16601" y="1736"/>
                    </a:lnTo>
                    <a:cubicBezTo>
                      <a:pt x="16629" y="1744"/>
                      <a:pt x="16626" y="1741"/>
                      <a:pt x="16633" y="1769"/>
                    </a:cubicBezTo>
                    <a:cubicBezTo>
                      <a:pt x="16667" y="1761"/>
                      <a:pt x="16655" y="1753"/>
                      <a:pt x="16698" y="1753"/>
                    </a:cubicBezTo>
                    <a:lnTo>
                      <a:pt x="16698" y="1736"/>
                    </a:lnTo>
                    <a:cubicBezTo>
                      <a:pt x="16667" y="1728"/>
                      <a:pt x="16666" y="1725"/>
                      <a:pt x="16666" y="1688"/>
                    </a:cubicBezTo>
                    <a:cubicBezTo>
                      <a:pt x="16641" y="1701"/>
                      <a:pt x="16621" y="1711"/>
                      <a:pt x="16585" y="1712"/>
                    </a:cubicBezTo>
                    <a:close/>
                    <a:moveTo>
                      <a:pt x="15078" y="2231"/>
                    </a:moveTo>
                    <a:cubicBezTo>
                      <a:pt x="15097" y="2225"/>
                      <a:pt x="15089" y="2234"/>
                      <a:pt x="15094" y="2214"/>
                    </a:cubicBezTo>
                    <a:cubicBezTo>
                      <a:pt x="15073" y="2220"/>
                      <a:pt x="15085" y="2211"/>
                      <a:pt x="15078" y="2231"/>
                    </a:cubicBezTo>
                    <a:cubicBezTo>
                      <a:pt x="15076" y="2229"/>
                      <a:pt x="15075" y="2225"/>
                      <a:pt x="15074" y="2226"/>
                    </a:cubicBezTo>
                    <a:lnTo>
                      <a:pt x="15053" y="2206"/>
                    </a:lnTo>
                    <a:cubicBezTo>
                      <a:pt x="15043" y="2214"/>
                      <a:pt x="15062" y="2211"/>
                      <a:pt x="15029" y="2214"/>
                    </a:cubicBezTo>
                    <a:lnTo>
                      <a:pt x="15029" y="2239"/>
                    </a:lnTo>
                    <a:lnTo>
                      <a:pt x="15061" y="2239"/>
                    </a:lnTo>
                    <a:lnTo>
                      <a:pt x="15061" y="2271"/>
                    </a:lnTo>
                    <a:cubicBezTo>
                      <a:pt x="15083" y="2269"/>
                      <a:pt x="15084" y="2267"/>
                      <a:pt x="15102" y="2263"/>
                    </a:cubicBezTo>
                    <a:lnTo>
                      <a:pt x="15102" y="2247"/>
                    </a:lnTo>
                    <a:cubicBezTo>
                      <a:pt x="15078" y="2241"/>
                      <a:pt x="15090" y="2248"/>
                      <a:pt x="15078" y="2231"/>
                    </a:cubicBezTo>
                    <a:close/>
                    <a:moveTo>
                      <a:pt x="21178" y="4904"/>
                    </a:moveTo>
                    <a:cubicBezTo>
                      <a:pt x="21159" y="4910"/>
                      <a:pt x="21167" y="4901"/>
                      <a:pt x="21162" y="4921"/>
                    </a:cubicBezTo>
                    <a:cubicBezTo>
                      <a:pt x="21183" y="4915"/>
                      <a:pt x="21171" y="4924"/>
                      <a:pt x="21178" y="4904"/>
                    </a:cubicBezTo>
                    <a:cubicBezTo>
                      <a:pt x="21183" y="4896"/>
                      <a:pt x="21194" y="4917"/>
                      <a:pt x="21182" y="4891"/>
                    </a:cubicBezTo>
                    <a:cubicBezTo>
                      <a:pt x="21174" y="4873"/>
                      <a:pt x="21181" y="4888"/>
                      <a:pt x="21170" y="4880"/>
                    </a:cubicBezTo>
                    <a:cubicBezTo>
                      <a:pt x="21176" y="4901"/>
                      <a:pt x="21170" y="4887"/>
                      <a:pt x="21178" y="4904"/>
                    </a:cubicBezTo>
                    <a:close/>
                    <a:moveTo>
                      <a:pt x="19777" y="3332"/>
                    </a:moveTo>
                    <a:cubicBezTo>
                      <a:pt x="19757" y="3338"/>
                      <a:pt x="19766" y="3329"/>
                      <a:pt x="19761" y="3349"/>
                    </a:cubicBezTo>
                    <a:cubicBezTo>
                      <a:pt x="19782" y="3343"/>
                      <a:pt x="19770" y="3352"/>
                      <a:pt x="19777" y="3332"/>
                    </a:cubicBezTo>
                    <a:cubicBezTo>
                      <a:pt x="19811" y="3346"/>
                      <a:pt x="19806" y="3311"/>
                      <a:pt x="19927" y="3336"/>
                    </a:cubicBezTo>
                    <a:cubicBezTo>
                      <a:pt x="19960" y="3343"/>
                      <a:pt x="19962" y="3345"/>
                      <a:pt x="19987" y="3332"/>
                    </a:cubicBezTo>
                    <a:cubicBezTo>
                      <a:pt x="19989" y="3385"/>
                      <a:pt x="19984" y="3357"/>
                      <a:pt x="20004" y="3363"/>
                    </a:cubicBezTo>
                    <a:cubicBezTo>
                      <a:pt x="20006" y="3363"/>
                      <a:pt x="20008" y="3363"/>
                      <a:pt x="20009" y="3364"/>
                    </a:cubicBezTo>
                    <a:cubicBezTo>
                      <a:pt x="20011" y="3364"/>
                      <a:pt x="20013" y="3364"/>
                      <a:pt x="20015" y="3364"/>
                    </a:cubicBezTo>
                    <a:cubicBezTo>
                      <a:pt x="20025" y="3366"/>
                      <a:pt x="20015" y="3364"/>
                      <a:pt x="20027" y="3366"/>
                    </a:cubicBezTo>
                    <a:cubicBezTo>
                      <a:pt x="20042" y="3369"/>
                      <a:pt x="20031" y="3368"/>
                      <a:pt x="20052" y="3373"/>
                    </a:cubicBezTo>
                    <a:cubicBezTo>
                      <a:pt x="20059" y="3340"/>
                      <a:pt x="20050" y="3341"/>
                      <a:pt x="20051" y="3338"/>
                    </a:cubicBezTo>
                    <a:cubicBezTo>
                      <a:pt x="20054" y="3321"/>
                      <a:pt x="20057" y="3330"/>
                      <a:pt x="20085" y="3316"/>
                    </a:cubicBezTo>
                    <a:cubicBezTo>
                      <a:pt x="20076" y="3349"/>
                      <a:pt x="20068" y="3329"/>
                      <a:pt x="20077" y="3349"/>
                    </a:cubicBezTo>
                    <a:lnTo>
                      <a:pt x="20100" y="3331"/>
                    </a:lnTo>
                    <a:cubicBezTo>
                      <a:pt x="20119" y="3317"/>
                      <a:pt x="20100" y="3319"/>
                      <a:pt x="20133" y="3316"/>
                    </a:cubicBezTo>
                    <a:cubicBezTo>
                      <a:pt x="20149" y="3361"/>
                      <a:pt x="20133" y="3301"/>
                      <a:pt x="20171" y="3365"/>
                    </a:cubicBezTo>
                    <a:cubicBezTo>
                      <a:pt x="20191" y="3399"/>
                      <a:pt x="20237" y="3387"/>
                      <a:pt x="20247" y="3349"/>
                    </a:cubicBezTo>
                    <a:lnTo>
                      <a:pt x="20257" y="3355"/>
                    </a:lnTo>
                    <a:cubicBezTo>
                      <a:pt x="20258" y="3355"/>
                      <a:pt x="20261" y="3357"/>
                      <a:pt x="20262" y="3357"/>
                    </a:cubicBezTo>
                    <a:lnTo>
                      <a:pt x="20283" y="3360"/>
                    </a:lnTo>
                    <a:cubicBezTo>
                      <a:pt x="20303" y="3359"/>
                      <a:pt x="20316" y="3354"/>
                      <a:pt x="20328" y="3349"/>
                    </a:cubicBezTo>
                    <a:cubicBezTo>
                      <a:pt x="20317" y="3308"/>
                      <a:pt x="20302" y="3337"/>
                      <a:pt x="20263" y="3323"/>
                    </a:cubicBezTo>
                    <a:cubicBezTo>
                      <a:pt x="20228" y="3311"/>
                      <a:pt x="20265" y="3316"/>
                      <a:pt x="20229" y="3313"/>
                    </a:cubicBezTo>
                    <a:cubicBezTo>
                      <a:pt x="20213" y="3311"/>
                      <a:pt x="20189" y="3313"/>
                      <a:pt x="20181" y="3313"/>
                    </a:cubicBezTo>
                    <a:lnTo>
                      <a:pt x="19996" y="3292"/>
                    </a:lnTo>
                    <a:cubicBezTo>
                      <a:pt x="20038" y="3292"/>
                      <a:pt x="20008" y="3292"/>
                      <a:pt x="20020" y="3300"/>
                    </a:cubicBezTo>
                    <a:cubicBezTo>
                      <a:pt x="20001" y="3309"/>
                      <a:pt x="19979" y="3300"/>
                      <a:pt x="19939" y="3300"/>
                    </a:cubicBezTo>
                    <a:lnTo>
                      <a:pt x="19939" y="3284"/>
                    </a:lnTo>
                    <a:cubicBezTo>
                      <a:pt x="19980" y="3285"/>
                      <a:pt x="19970" y="3304"/>
                      <a:pt x="19979" y="3276"/>
                    </a:cubicBezTo>
                    <a:cubicBezTo>
                      <a:pt x="19943" y="3275"/>
                      <a:pt x="19947" y="3268"/>
                      <a:pt x="19906" y="3268"/>
                    </a:cubicBezTo>
                    <a:cubicBezTo>
                      <a:pt x="19911" y="3287"/>
                      <a:pt x="19914" y="3292"/>
                      <a:pt x="19915" y="3316"/>
                    </a:cubicBezTo>
                    <a:cubicBezTo>
                      <a:pt x="19886" y="3276"/>
                      <a:pt x="19895" y="3301"/>
                      <a:pt x="19857" y="3304"/>
                    </a:cubicBezTo>
                    <a:lnTo>
                      <a:pt x="19734" y="3285"/>
                    </a:lnTo>
                    <a:cubicBezTo>
                      <a:pt x="19712" y="3281"/>
                      <a:pt x="19711" y="3278"/>
                      <a:pt x="19687" y="3276"/>
                    </a:cubicBezTo>
                    <a:cubicBezTo>
                      <a:pt x="19639" y="3271"/>
                      <a:pt x="19618" y="3274"/>
                      <a:pt x="19599" y="3300"/>
                    </a:cubicBezTo>
                    <a:cubicBezTo>
                      <a:pt x="19670" y="3294"/>
                      <a:pt x="19609" y="3310"/>
                      <a:pt x="19682" y="3310"/>
                    </a:cubicBezTo>
                    <a:lnTo>
                      <a:pt x="19777" y="3332"/>
                    </a:lnTo>
                    <a:close/>
                    <a:moveTo>
                      <a:pt x="22985" y="2652"/>
                    </a:moveTo>
                    <a:cubicBezTo>
                      <a:pt x="22987" y="2661"/>
                      <a:pt x="23003" y="2670"/>
                      <a:pt x="22996" y="2654"/>
                    </a:cubicBezTo>
                    <a:cubicBezTo>
                      <a:pt x="22993" y="2647"/>
                      <a:pt x="22981" y="2631"/>
                      <a:pt x="22985" y="2652"/>
                    </a:cubicBezTo>
                    <a:close/>
                    <a:moveTo>
                      <a:pt x="16706" y="5091"/>
                    </a:moveTo>
                    <a:cubicBezTo>
                      <a:pt x="16708" y="5100"/>
                      <a:pt x="16724" y="5108"/>
                      <a:pt x="16717" y="5092"/>
                    </a:cubicBezTo>
                    <a:cubicBezTo>
                      <a:pt x="16714" y="5086"/>
                      <a:pt x="16702" y="5070"/>
                      <a:pt x="16706" y="5091"/>
                    </a:cubicBezTo>
                    <a:close/>
                    <a:moveTo>
                      <a:pt x="19712" y="3989"/>
                    </a:moveTo>
                    <a:cubicBezTo>
                      <a:pt x="19714" y="3998"/>
                      <a:pt x="19730" y="4006"/>
                      <a:pt x="19723" y="3990"/>
                    </a:cubicBezTo>
                    <a:cubicBezTo>
                      <a:pt x="19720" y="3984"/>
                      <a:pt x="19708" y="3968"/>
                      <a:pt x="19712" y="3989"/>
                    </a:cubicBezTo>
                    <a:close/>
                    <a:moveTo>
                      <a:pt x="15159" y="4839"/>
                    </a:moveTo>
                    <a:cubicBezTo>
                      <a:pt x="15160" y="4849"/>
                      <a:pt x="15176" y="4857"/>
                      <a:pt x="15170" y="4841"/>
                    </a:cubicBezTo>
                    <a:cubicBezTo>
                      <a:pt x="15167" y="4834"/>
                      <a:pt x="15155" y="4818"/>
                      <a:pt x="15159" y="4839"/>
                    </a:cubicBezTo>
                    <a:close/>
                    <a:moveTo>
                      <a:pt x="20773" y="3989"/>
                    </a:moveTo>
                    <a:cubicBezTo>
                      <a:pt x="20775" y="3998"/>
                      <a:pt x="20791" y="4006"/>
                      <a:pt x="20784" y="3990"/>
                    </a:cubicBezTo>
                    <a:cubicBezTo>
                      <a:pt x="20781" y="3984"/>
                      <a:pt x="20769" y="3968"/>
                      <a:pt x="20773" y="3989"/>
                    </a:cubicBezTo>
                    <a:close/>
                    <a:moveTo>
                      <a:pt x="21219" y="4353"/>
                    </a:moveTo>
                    <a:cubicBezTo>
                      <a:pt x="21221" y="4363"/>
                      <a:pt x="21237" y="4371"/>
                      <a:pt x="21230" y="4355"/>
                    </a:cubicBezTo>
                    <a:cubicBezTo>
                      <a:pt x="21227" y="4348"/>
                      <a:pt x="21215" y="4332"/>
                      <a:pt x="21219" y="4353"/>
                    </a:cubicBezTo>
                    <a:close/>
                    <a:moveTo>
                      <a:pt x="19177" y="4394"/>
                    </a:moveTo>
                    <a:cubicBezTo>
                      <a:pt x="19179" y="4403"/>
                      <a:pt x="19195" y="4412"/>
                      <a:pt x="19188" y="4395"/>
                    </a:cubicBezTo>
                    <a:cubicBezTo>
                      <a:pt x="19185" y="4389"/>
                      <a:pt x="19173" y="4373"/>
                      <a:pt x="19177" y="4394"/>
                    </a:cubicBezTo>
                    <a:close/>
                    <a:moveTo>
                      <a:pt x="19242" y="1890"/>
                    </a:moveTo>
                    <a:cubicBezTo>
                      <a:pt x="19244" y="1899"/>
                      <a:pt x="19260" y="1908"/>
                      <a:pt x="19253" y="1892"/>
                    </a:cubicBezTo>
                    <a:cubicBezTo>
                      <a:pt x="19250" y="1885"/>
                      <a:pt x="19238" y="1869"/>
                      <a:pt x="19242" y="1890"/>
                    </a:cubicBezTo>
                    <a:close/>
                    <a:moveTo>
                      <a:pt x="22037" y="5358"/>
                    </a:moveTo>
                    <a:cubicBezTo>
                      <a:pt x="22039" y="5367"/>
                      <a:pt x="22055" y="5376"/>
                      <a:pt x="22048" y="5360"/>
                    </a:cubicBezTo>
                    <a:cubicBezTo>
                      <a:pt x="22045" y="5353"/>
                      <a:pt x="22033" y="5337"/>
                      <a:pt x="22037" y="5358"/>
                    </a:cubicBezTo>
                    <a:close/>
                    <a:moveTo>
                      <a:pt x="18156" y="4240"/>
                    </a:moveTo>
                    <a:cubicBezTo>
                      <a:pt x="18158" y="4249"/>
                      <a:pt x="18174" y="4258"/>
                      <a:pt x="18167" y="4242"/>
                    </a:cubicBezTo>
                    <a:cubicBezTo>
                      <a:pt x="18164" y="4235"/>
                      <a:pt x="18153" y="4219"/>
                      <a:pt x="18156" y="4240"/>
                    </a:cubicBezTo>
                    <a:close/>
                    <a:moveTo>
                      <a:pt x="19987" y="3657"/>
                    </a:moveTo>
                    <a:cubicBezTo>
                      <a:pt x="19989" y="3666"/>
                      <a:pt x="20005" y="3674"/>
                      <a:pt x="19998" y="3658"/>
                    </a:cubicBezTo>
                    <a:cubicBezTo>
                      <a:pt x="19995" y="3651"/>
                      <a:pt x="19984" y="3636"/>
                      <a:pt x="19987" y="3657"/>
                    </a:cubicBezTo>
                    <a:close/>
                    <a:moveTo>
                      <a:pt x="16066" y="2425"/>
                    </a:moveTo>
                    <a:cubicBezTo>
                      <a:pt x="16068" y="2434"/>
                      <a:pt x="16084" y="2443"/>
                      <a:pt x="16077" y="2427"/>
                    </a:cubicBezTo>
                    <a:cubicBezTo>
                      <a:pt x="16074" y="2420"/>
                      <a:pt x="16062" y="2404"/>
                      <a:pt x="16066" y="2425"/>
                    </a:cubicBezTo>
                    <a:close/>
                    <a:moveTo>
                      <a:pt x="15620" y="2182"/>
                    </a:moveTo>
                    <a:cubicBezTo>
                      <a:pt x="15622" y="2191"/>
                      <a:pt x="15638" y="2200"/>
                      <a:pt x="15631" y="2184"/>
                    </a:cubicBezTo>
                    <a:cubicBezTo>
                      <a:pt x="15628" y="2177"/>
                      <a:pt x="15617" y="2161"/>
                      <a:pt x="15620" y="2182"/>
                    </a:cubicBezTo>
                    <a:close/>
                    <a:moveTo>
                      <a:pt x="17371" y="1931"/>
                    </a:moveTo>
                    <a:cubicBezTo>
                      <a:pt x="17372" y="1940"/>
                      <a:pt x="17388" y="1948"/>
                      <a:pt x="17381" y="1932"/>
                    </a:cubicBezTo>
                    <a:cubicBezTo>
                      <a:pt x="17378" y="1926"/>
                      <a:pt x="17367" y="1910"/>
                      <a:pt x="17371" y="1931"/>
                    </a:cubicBezTo>
                    <a:close/>
                    <a:moveTo>
                      <a:pt x="10492" y="6120"/>
                    </a:moveTo>
                    <a:cubicBezTo>
                      <a:pt x="10494" y="6129"/>
                      <a:pt x="10510" y="6137"/>
                      <a:pt x="10503" y="6121"/>
                    </a:cubicBezTo>
                    <a:cubicBezTo>
                      <a:pt x="10500" y="6114"/>
                      <a:pt x="10488" y="6099"/>
                      <a:pt x="10492" y="6120"/>
                    </a:cubicBezTo>
                    <a:close/>
                    <a:moveTo>
                      <a:pt x="17443" y="5204"/>
                    </a:moveTo>
                    <a:cubicBezTo>
                      <a:pt x="17445" y="5213"/>
                      <a:pt x="17461" y="5222"/>
                      <a:pt x="17454" y="5206"/>
                    </a:cubicBezTo>
                    <a:cubicBezTo>
                      <a:pt x="17451" y="5199"/>
                      <a:pt x="17440" y="5183"/>
                      <a:pt x="17443" y="5204"/>
                    </a:cubicBezTo>
                    <a:close/>
                    <a:moveTo>
                      <a:pt x="16171" y="1761"/>
                    </a:moveTo>
                    <a:cubicBezTo>
                      <a:pt x="16173" y="1770"/>
                      <a:pt x="16189" y="1778"/>
                      <a:pt x="16182" y="1762"/>
                    </a:cubicBezTo>
                    <a:cubicBezTo>
                      <a:pt x="16179" y="1755"/>
                      <a:pt x="16168" y="1740"/>
                      <a:pt x="16171" y="1761"/>
                    </a:cubicBezTo>
                    <a:close/>
                    <a:moveTo>
                      <a:pt x="16990" y="4370"/>
                    </a:moveTo>
                    <a:cubicBezTo>
                      <a:pt x="16991" y="4379"/>
                      <a:pt x="17008" y="4387"/>
                      <a:pt x="17001" y="4371"/>
                    </a:cubicBezTo>
                    <a:cubicBezTo>
                      <a:pt x="16998" y="4364"/>
                      <a:pt x="16986" y="4349"/>
                      <a:pt x="16990" y="4370"/>
                    </a:cubicBezTo>
                    <a:close/>
                    <a:moveTo>
                      <a:pt x="12185" y="1655"/>
                    </a:moveTo>
                    <a:cubicBezTo>
                      <a:pt x="12187" y="1665"/>
                      <a:pt x="12203" y="1673"/>
                      <a:pt x="12196" y="1657"/>
                    </a:cubicBezTo>
                    <a:cubicBezTo>
                      <a:pt x="12193" y="1650"/>
                      <a:pt x="12181" y="1634"/>
                      <a:pt x="12185" y="1655"/>
                    </a:cubicBezTo>
                    <a:close/>
                    <a:moveTo>
                      <a:pt x="21762" y="3973"/>
                    </a:moveTo>
                    <a:cubicBezTo>
                      <a:pt x="21763" y="3982"/>
                      <a:pt x="21780" y="3990"/>
                      <a:pt x="21773" y="3974"/>
                    </a:cubicBezTo>
                    <a:cubicBezTo>
                      <a:pt x="21770" y="3967"/>
                      <a:pt x="21758" y="3951"/>
                      <a:pt x="21762" y="3973"/>
                    </a:cubicBezTo>
                    <a:close/>
                    <a:moveTo>
                      <a:pt x="17411" y="2239"/>
                    </a:moveTo>
                    <a:cubicBezTo>
                      <a:pt x="17413" y="2248"/>
                      <a:pt x="17429" y="2256"/>
                      <a:pt x="17422" y="2240"/>
                    </a:cubicBezTo>
                    <a:cubicBezTo>
                      <a:pt x="17419" y="2234"/>
                      <a:pt x="17407" y="2218"/>
                      <a:pt x="17411" y="2239"/>
                    </a:cubicBezTo>
                    <a:close/>
                    <a:moveTo>
                      <a:pt x="19469" y="5415"/>
                    </a:moveTo>
                    <a:cubicBezTo>
                      <a:pt x="19471" y="5424"/>
                      <a:pt x="19487" y="5432"/>
                      <a:pt x="19480" y="5416"/>
                    </a:cubicBezTo>
                    <a:cubicBezTo>
                      <a:pt x="19477" y="5410"/>
                      <a:pt x="19465" y="5394"/>
                      <a:pt x="19469" y="5415"/>
                    </a:cubicBezTo>
                    <a:close/>
                    <a:moveTo>
                      <a:pt x="454" y="2587"/>
                    </a:moveTo>
                    <a:cubicBezTo>
                      <a:pt x="455" y="2596"/>
                      <a:pt x="472" y="2605"/>
                      <a:pt x="465" y="2589"/>
                    </a:cubicBezTo>
                    <a:cubicBezTo>
                      <a:pt x="462" y="2582"/>
                      <a:pt x="450" y="2566"/>
                      <a:pt x="454" y="2587"/>
                    </a:cubicBezTo>
                    <a:close/>
                    <a:moveTo>
                      <a:pt x="16026" y="1923"/>
                    </a:moveTo>
                    <a:cubicBezTo>
                      <a:pt x="16027" y="1932"/>
                      <a:pt x="16043" y="1940"/>
                      <a:pt x="16036" y="1924"/>
                    </a:cubicBezTo>
                    <a:cubicBezTo>
                      <a:pt x="16034" y="1918"/>
                      <a:pt x="16022" y="1902"/>
                      <a:pt x="16026" y="1923"/>
                    </a:cubicBezTo>
                    <a:close/>
                    <a:moveTo>
                      <a:pt x="18205" y="3292"/>
                    </a:moveTo>
                    <a:cubicBezTo>
                      <a:pt x="18207" y="3301"/>
                      <a:pt x="18223" y="3310"/>
                      <a:pt x="18216" y="3294"/>
                    </a:cubicBezTo>
                    <a:cubicBezTo>
                      <a:pt x="18213" y="3287"/>
                      <a:pt x="18201" y="3271"/>
                      <a:pt x="18205" y="3292"/>
                    </a:cubicBezTo>
                    <a:close/>
                    <a:moveTo>
                      <a:pt x="19623" y="2101"/>
                    </a:moveTo>
                    <a:cubicBezTo>
                      <a:pt x="19625" y="2110"/>
                      <a:pt x="19641" y="2119"/>
                      <a:pt x="19634" y="2103"/>
                    </a:cubicBezTo>
                    <a:cubicBezTo>
                      <a:pt x="19631" y="2096"/>
                      <a:pt x="19619" y="2080"/>
                      <a:pt x="19623" y="2101"/>
                    </a:cubicBezTo>
                    <a:close/>
                    <a:moveTo>
                      <a:pt x="19485" y="1915"/>
                    </a:moveTo>
                    <a:cubicBezTo>
                      <a:pt x="19487" y="1924"/>
                      <a:pt x="19503" y="1932"/>
                      <a:pt x="19496" y="1916"/>
                    </a:cubicBezTo>
                    <a:cubicBezTo>
                      <a:pt x="19493" y="1909"/>
                      <a:pt x="19481" y="1894"/>
                      <a:pt x="19485" y="1915"/>
                    </a:cubicBezTo>
                    <a:close/>
                    <a:moveTo>
                      <a:pt x="770" y="2474"/>
                    </a:moveTo>
                    <a:cubicBezTo>
                      <a:pt x="771" y="2483"/>
                      <a:pt x="787" y="2491"/>
                      <a:pt x="781" y="2475"/>
                    </a:cubicBezTo>
                    <a:cubicBezTo>
                      <a:pt x="778" y="2468"/>
                      <a:pt x="766" y="2453"/>
                      <a:pt x="770" y="2474"/>
                    </a:cubicBezTo>
                    <a:close/>
                    <a:moveTo>
                      <a:pt x="14462" y="2044"/>
                    </a:moveTo>
                    <a:cubicBezTo>
                      <a:pt x="14464" y="2053"/>
                      <a:pt x="14480" y="2062"/>
                      <a:pt x="14473" y="2046"/>
                    </a:cubicBezTo>
                    <a:cubicBezTo>
                      <a:pt x="14470" y="2039"/>
                      <a:pt x="14458" y="2023"/>
                      <a:pt x="14462" y="2044"/>
                    </a:cubicBezTo>
                    <a:close/>
                    <a:moveTo>
                      <a:pt x="14932" y="1890"/>
                    </a:moveTo>
                    <a:cubicBezTo>
                      <a:pt x="14934" y="1899"/>
                      <a:pt x="14950" y="1908"/>
                      <a:pt x="14943" y="1892"/>
                    </a:cubicBezTo>
                    <a:cubicBezTo>
                      <a:pt x="14940" y="1885"/>
                      <a:pt x="14928" y="1869"/>
                      <a:pt x="14932" y="1890"/>
                    </a:cubicBezTo>
                    <a:close/>
                    <a:moveTo>
                      <a:pt x="21170" y="4345"/>
                    </a:moveTo>
                    <a:cubicBezTo>
                      <a:pt x="21172" y="4354"/>
                      <a:pt x="21188" y="4363"/>
                      <a:pt x="21181" y="4347"/>
                    </a:cubicBezTo>
                    <a:cubicBezTo>
                      <a:pt x="21178" y="4340"/>
                      <a:pt x="21166" y="4324"/>
                      <a:pt x="21170" y="4345"/>
                    </a:cubicBezTo>
                    <a:close/>
                    <a:moveTo>
                      <a:pt x="18108" y="2555"/>
                    </a:moveTo>
                    <a:cubicBezTo>
                      <a:pt x="18109" y="2564"/>
                      <a:pt x="18126" y="2572"/>
                      <a:pt x="18119" y="2556"/>
                    </a:cubicBezTo>
                    <a:cubicBezTo>
                      <a:pt x="18116" y="2549"/>
                      <a:pt x="18104" y="2534"/>
                      <a:pt x="18108" y="2555"/>
                    </a:cubicBezTo>
                    <a:close/>
                    <a:moveTo>
                      <a:pt x="18213" y="2555"/>
                    </a:moveTo>
                    <a:cubicBezTo>
                      <a:pt x="18215" y="2564"/>
                      <a:pt x="18231" y="2572"/>
                      <a:pt x="18224" y="2556"/>
                    </a:cubicBezTo>
                    <a:cubicBezTo>
                      <a:pt x="18221" y="2549"/>
                      <a:pt x="18209" y="2534"/>
                      <a:pt x="18213" y="2555"/>
                    </a:cubicBezTo>
                    <a:close/>
                    <a:moveTo>
                      <a:pt x="10719" y="1574"/>
                    </a:moveTo>
                    <a:cubicBezTo>
                      <a:pt x="10721" y="1584"/>
                      <a:pt x="10737" y="1592"/>
                      <a:pt x="10730" y="1576"/>
                    </a:cubicBezTo>
                    <a:cubicBezTo>
                      <a:pt x="10727" y="1569"/>
                      <a:pt x="10715" y="1553"/>
                      <a:pt x="10719" y="1574"/>
                    </a:cubicBezTo>
                    <a:close/>
                    <a:moveTo>
                      <a:pt x="20368" y="3786"/>
                    </a:moveTo>
                    <a:cubicBezTo>
                      <a:pt x="20370" y="3795"/>
                      <a:pt x="20386" y="3804"/>
                      <a:pt x="20379" y="3788"/>
                    </a:cubicBezTo>
                    <a:cubicBezTo>
                      <a:pt x="20376" y="3781"/>
                      <a:pt x="20364" y="3765"/>
                      <a:pt x="20368" y="3786"/>
                    </a:cubicBezTo>
                    <a:close/>
                    <a:moveTo>
                      <a:pt x="21794" y="2644"/>
                    </a:moveTo>
                    <a:cubicBezTo>
                      <a:pt x="21785" y="2618"/>
                      <a:pt x="21812" y="2632"/>
                      <a:pt x="21770" y="2628"/>
                    </a:cubicBezTo>
                    <a:cubicBezTo>
                      <a:pt x="21771" y="2629"/>
                      <a:pt x="21773" y="2629"/>
                      <a:pt x="21774" y="2631"/>
                    </a:cubicBezTo>
                    <a:lnTo>
                      <a:pt x="21794" y="2644"/>
                    </a:lnTo>
                    <a:close/>
                    <a:moveTo>
                      <a:pt x="17289" y="2466"/>
                    </a:moveTo>
                    <a:cubicBezTo>
                      <a:pt x="17280" y="2440"/>
                      <a:pt x="17307" y="2454"/>
                      <a:pt x="17265" y="2449"/>
                    </a:cubicBezTo>
                    <a:cubicBezTo>
                      <a:pt x="17267" y="2451"/>
                      <a:pt x="17269" y="2451"/>
                      <a:pt x="17269" y="2453"/>
                    </a:cubicBezTo>
                    <a:lnTo>
                      <a:pt x="17289" y="2466"/>
                    </a:lnTo>
                    <a:close/>
                    <a:moveTo>
                      <a:pt x="20465" y="2052"/>
                    </a:moveTo>
                    <a:cubicBezTo>
                      <a:pt x="20453" y="2034"/>
                      <a:pt x="20464" y="2042"/>
                      <a:pt x="20441" y="2036"/>
                    </a:cubicBezTo>
                    <a:cubicBezTo>
                      <a:pt x="20454" y="2054"/>
                      <a:pt x="20443" y="2046"/>
                      <a:pt x="20465" y="2052"/>
                    </a:cubicBezTo>
                    <a:close/>
                    <a:moveTo>
                      <a:pt x="19979" y="2644"/>
                    </a:moveTo>
                    <a:cubicBezTo>
                      <a:pt x="19967" y="2626"/>
                      <a:pt x="19978" y="2634"/>
                      <a:pt x="19955" y="2628"/>
                    </a:cubicBezTo>
                    <a:cubicBezTo>
                      <a:pt x="19968" y="2646"/>
                      <a:pt x="19957" y="2637"/>
                      <a:pt x="19979" y="2644"/>
                    </a:cubicBezTo>
                    <a:close/>
                    <a:moveTo>
                      <a:pt x="818" y="5091"/>
                    </a:moveTo>
                    <a:cubicBezTo>
                      <a:pt x="806" y="5073"/>
                      <a:pt x="817" y="5081"/>
                      <a:pt x="794" y="5074"/>
                    </a:cubicBezTo>
                    <a:cubicBezTo>
                      <a:pt x="807" y="5093"/>
                      <a:pt x="796" y="5084"/>
                      <a:pt x="818" y="5091"/>
                    </a:cubicBezTo>
                    <a:close/>
                    <a:moveTo>
                      <a:pt x="22718" y="1185"/>
                    </a:moveTo>
                    <a:cubicBezTo>
                      <a:pt x="22720" y="1184"/>
                      <a:pt x="22723" y="1181"/>
                      <a:pt x="22723" y="1183"/>
                    </a:cubicBezTo>
                    <a:lnTo>
                      <a:pt x="22742" y="1169"/>
                    </a:lnTo>
                    <a:cubicBezTo>
                      <a:pt x="22692" y="1173"/>
                      <a:pt x="22729" y="1172"/>
                      <a:pt x="22718" y="1185"/>
                    </a:cubicBezTo>
                    <a:close/>
                    <a:moveTo>
                      <a:pt x="21130" y="5002"/>
                    </a:moveTo>
                    <a:cubicBezTo>
                      <a:pt x="21132" y="5001"/>
                      <a:pt x="21135" y="4997"/>
                      <a:pt x="21135" y="4999"/>
                    </a:cubicBezTo>
                    <a:lnTo>
                      <a:pt x="21154" y="4985"/>
                    </a:lnTo>
                    <a:cubicBezTo>
                      <a:pt x="21104" y="4990"/>
                      <a:pt x="21141" y="4989"/>
                      <a:pt x="21130" y="5002"/>
                    </a:cubicBezTo>
                    <a:close/>
                    <a:moveTo>
                      <a:pt x="17225" y="5309"/>
                    </a:moveTo>
                    <a:cubicBezTo>
                      <a:pt x="17226" y="5309"/>
                      <a:pt x="17229" y="5305"/>
                      <a:pt x="17230" y="5307"/>
                    </a:cubicBezTo>
                    <a:lnTo>
                      <a:pt x="17249" y="5293"/>
                    </a:lnTo>
                    <a:cubicBezTo>
                      <a:pt x="17199" y="5297"/>
                      <a:pt x="17236" y="5296"/>
                      <a:pt x="17225" y="5309"/>
                    </a:cubicBezTo>
                    <a:close/>
                    <a:moveTo>
                      <a:pt x="162" y="3203"/>
                    </a:moveTo>
                    <a:cubicBezTo>
                      <a:pt x="139" y="3208"/>
                      <a:pt x="150" y="3202"/>
                      <a:pt x="138" y="3219"/>
                    </a:cubicBezTo>
                    <a:cubicBezTo>
                      <a:pt x="161" y="3213"/>
                      <a:pt x="149" y="3220"/>
                      <a:pt x="162" y="3203"/>
                    </a:cubicBezTo>
                    <a:cubicBezTo>
                      <a:pt x="186" y="3196"/>
                      <a:pt x="180" y="3203"/>
                      <a:pt x="186" y="3179"/>
                    </a:cubicBezTo>
                    <a:cubicBezTo>
                      <a:pt x="162" y="3185"/>
                      <a:pt x="169" y="3178"/>
                      <a:pt x="162" y="3203"/>
                    </a:cubicBezTo>
                    <a:close/>
                    <a:moveTo>
                      <a:pt x="18027" y="1915"/>
                    </a:moveTo>
                    <a:cubicBezTo>
                      <a:pt x="18017" y="1889"/>
                      <a:pt x="18044" y="1903"/>
                      <a:pt x="18002" y="1898"/>
                    </a:cubicBezTo>
                    <a:cubicBezTo>
                      <a:pt x="18004" y="1900"/>
                      <a:pt x="18006" y="1900"/>
                      <a:pt x="18007" y="1902"/>
                    </a:cubicBezTo>
                    <a:cubicBezTo>
                      <a:pt x="18007" y="1905"/>
                      <a:pt x="18010" y="1905"/>
                      <a:pt x="18011" y="1906"/>
                    </a:cubicBezTo>
                    <a:cubicBezTo>
                      <a:pt x="18016" y="1909"/>
                      <a:pt x="18022" y="1912"/>
                      <a:pt x="18027" y="1915"/>
                    </a:cubicBezTo>
                    <a:close/>
                    <a:moveTo>
                      <a:pt x="19590" y="4224"/>
                    </a:moveTo>
                    <a:lnTo>
                      <a:pt x="19615" y="4224"/>
                    </a:lnTo>
                    <a:lnTo>
                      <a:pt x="19615" y="4216"/>
                    </a:lnTo>
                    <a:cubicBezTo>
                      <a:pt x="19572" y="4216"/>
                      <a:pt x="19603" y="4216"/>
                      <a:pt x="19590" y="4224"/>
                    </a:cubicBezTo>
                    <a:cubicBezTo>
                      <a:pt x="19555" y="4209"/>
                      <a:pt x="19551" y="4255"/>
                      <a:pt x="19607" y="4256"/>
                    </a:cubicBezTo>
                    <a:lnTo>
                      <a:pt x="19590" y="4224"/>
                    </a:lnTo>
                    <a:close/>
                    <a:moveTo>
                      <a:pt x="15061" y="2166"/>
                    </a:moveTo>
                    <a:lnTo>
                      <a:pt x="15037" y="2166"/>
                    </a:lnTo>
                    <a:lnTo>
                      <a:pt x="15037" y="2174"/>
                    </a:lnTo>
                    <a:cubicBezTo>
                      <a:pt x="15080" y="2174"/>
                      <a:pt x="15049" y="2174"/>
                      <a:pt x="15061" y="2166"/>
                    </a:cubicBezTo>
                    <a:cubicBezTo>
                      <a:pt x="15125" y="2151"/>
                      <a:pt x="15112" y="2157"/>
                      <a:pt x="15159" y="2182"/>
                    </a:cubicBezTo>
                    <a:cubicBezTo>
                      <a:pt x="15191" y="2173"/>
                      <a:pt x="15168" y="2171"/>
                      <a:pt x="15198" y="2169"/>
                    </a:cubicBezTo>
                    <a:lnTo>
                      <a:pt x="15248" y="2166"/>
                    </a:lnTo>
                    <a:lnTo>
                      <a:pt x="15256" y="2190"/>
                    </a:lnTo>
                    <a:cubicBezTo>
                      <a:pt x="15286" y="2175"/>
                      <a:pt x="15272" y="2187"/>
                      <a:pt x="15297" y="2184"/>
                    </a:cubicBezTo>
                    <a:lnTo>
                      <a:pt x="15312" y="2180"/>
                    </a:lnTo>
                    <a:cubicBezTo>
                      <a:pt x="15313" y="2180"/>
                      <a:pt x="15315" y="2179"/>
                      <a:pt x="15317" y="2178"/>
                    </a:cubicBezTo>
                    <a:cubicBezTo>
                      <a:pt x="15332" y="2175"/>
                      <a:pt x="15324" y="2174"/>
                      <a:pt x="15345" y="2174"/>
                    </a:cubicBezTo>
                    <a:lnTo>
                      <a:pt x="15345" y="2150"/>
                    </a:lnTo>
                    <a:cubicBezTo>
                      <a:pt x="15302" y="2150"/>
                      <a:pt x="15306" y="2158"/>
                      <a:pt x="15288" y="2133"/>
                    </a:cubicBezTo>
                    <a:cubicBezTo>
                      <a:pt x="15316" y="2126"/>
                      <a:pt x="15313" y="2129"/>
                      <a:pt x="15321" y="2101"/>
                    </a:cubicBezTo>
                    <a:lnTo>
                      <a:pt x="15224" y="2133"/>
                    </a:lnTo>
                    <a:lnTo>
                      <a:pt x="15224" y="2117"/>
                    </a:lnTo>
                    <a:cubicBezTo>
                      <a:pt x="15195" y="2125"/>
                      <a:pt x="15205" y="2120"/>
                      <a:pt x="15191" y="2141"/>
                    </a:cubicBezTo>
                    <a:lnTo>
                      <a:pt x="15165" y="2147"/>
                    </a:lnTo>
                    <a:cubicBezTo>
                      <a:pt x="15143" y="2147"/>
                      <a:pt x="15175" y="2148"/>
                      <a:pt x="15148" y="2147"/>
                    </a:cubicBezTo>
                    <a:cubicBezTo>
                      <a:pt x="15124" y="2147"/>
                      <a:pt x="15095" y="2141"/>
                      <a:pt x="15066" y="2137"/>
                    </a:cubicBezTo>
                    <a:cubicBezTo>
                      <a:pt x="15048" y="2134"/>
                      <a:pt x="15039" y="2135"/>
                      <a:pt x="15021" y="2133"/>
                    </a:cubicBezTo>
                    <a:cubicBezTo>
                      <a:pt x="14978" y="2129"/>
                      <a:pt x="15014" y="2132"/>
                      <a:pt x="14982" y="2122"/>
                    </a:cubicBezTo>
                    <a:cubicBezTo>
                      <a:pt x="14931" y="2108"/>
                      <a:pt x="14952" y="2140"/>
                      <a:pt x="14916" y="2125"/>
                    </a:cubicBezTo>
                    <a:cubicBezTo>
                      <a:pt x="14916" y="2127"/>
                      <a:pt x="14918" y="2128"/>
                      <a:pt x="14918" y="2130"/>
                    </a:cubicBezTo>
                    <a:cubicBezTo>
                      <a:pt x="14919" y="2139"/>
                      <a:pt x="14930" y="2137"/>
                      <a:pt x="14924" y="2166"/>
                    </a:cubicBezTo>
                    <a:cubicBezTo>
                      <a:pt x="14965" y="2166"/>
                      <a:pt x="14965" y="2171"/>
                      <a:pt x="14997" y="2174"/>
                    </a:cubicBezTo>
                    <a:cubicBezTo>
                      <a:pt x="14997" y="2166"/>
                      <a:pt x="14989" y="2124"/>
                      <a:pt x="15039" y="2148"/>
                    </a:cubicBezTo>
                    <a:lnTo>
                      <a:pt x="15061" y="2166"/>
                    </a:lnTo>
                    <a:close/>
                    <a:moveTo>
                      <a:pt x="19250" y="3041"/>
                    </a:moveTo>
                    <a:cubicBezTo>
                      <a:pt x="19241" y="3015"/>
                      <a:pt x="19268" y="3029"/>
                      <a:pt x="19226" y="3025"/>
                    </a:cubicBezTo>
                    <a:cubicBezTo>
                      <a:pt x="19227" y="3026"/>
                      <a:pt x="19229" y="3026"/>
                      <a:pt x="19230" y="3028"/>
                    </a:cubicBezTo>
                    <a:cubicBezTo>
                      <a:pt x="19231" y="3031"/>
                      <a:pt x="19234" y="3032"/>
                      <a:pt x="19235" y="3032"/>
                    </a:cubicBezTo>
                    <a:cubicBezTo>
                      <a:pt x="19240" y="3035"/>
                      <a:pt x="19246" y="3038"/>
                      <a:pt x="19250" y="3041"/>
                    </a:cubicBezTo>
                    <a:close/>
                    <a:moveTo>
                      <a:pt x="19145" y="2733"/>
                    </a:moveTo>
                    <a:cubicBezTo>
                      <a:pt x="19135" y="2707"/>
                      <a:pt x="19162" y="2721"/>
                      <a:pt x="19121" y="2717"/>
                    </a:cubicBezTo>
                    <a:cubicBezTo>
                      <a:pt x="19122" y="2718"/>
                      <a:pt x="19124" y="2718"/>
                      <a:pt x="19125" y="2721"/>
                    </a:cubicBezTo>
                    <a:cubicBezTo>
                      <a:pt x="19125" y="2723"/>
                      <a:pt x="19128" y="2724"/>
                      <a:pt x="19129" y="2724"/>
                    </a:cubicBezTo>
                    <a:cubicBezTo>
                      <a:pt x="19134" y="2727"/>
                      <a:pt x="19140" y="2730"/>
                      <a:pt x="19145" y="2733"/>
                    </a:cubicBezTo>
                    <a:close/>
                    <a:moveTo>
                      <a:pt x="10273" y="1639"/>
                    </a:moveTo>
                    <a:lnTo>
                      <a:pt x="10249" y="1623"/>
                    </a:lnTo>
                    <a:cubicBezTo>
                      <a:pt x="10256" y="1643"/>
                      <a:pt x="10232" y="1638"/>
                      <a:pt x="10273" y="1639"/>
                    </a:cubicBezTo>
                    <a:close/>
                    <a:moveTo>
                      <a:pt x="20790" y="3203"/>
                    </a:moveTo>
                    <a:lnTo>
                      <a:pt x="20765" y="3187"/>
                    </a:lnTo>
                    <a:cubicBezTo>
                      <a:pt x="20773" y="3206"/>
                      <a:pt x="20748" y="3202"/>
                      <a:pt x="20790" y="3203"/>
                    </a:cubicBezTo>
                    <a:close/>
                    <a:moveTo>
                      <a:pt x="15596" y="2409"/>
                    </a:moveTo>
                    <a:cubicBezTo>
                      <a:pt x="15612" y="2404"/>
                      <a:pt x="15599" y="2419"/>
                      <a:pt x="15613" y="2402"/>
                    </a:cubicBezTo>
                    <a:cubicBezTo>
                      <a:pt x="15624" y="2388"/>
                      <a:pt x="15617" y="2403"/>
                      <a:pt x="15612" y="2393"/>
                    </a:cubicBezTo>
                    <a:cubicBezTo>
                      <a:pt x="15600" y="2388"/>
                      <a:pt x="15619" y="2378"/>
                      <a:pt x="15596" y="2409"/>
                    </a:cubicBezTo>
                    <a:close/>
                    <a:moveTo>
                      <a:pt x="20247" y="2166"/>
                    </a:moveTo>
                    <a:cubicBezTo>
                      <a:pt x="20241" y="2142"/>
                      <a:pt x="20248" y="2154"/>
                      <a:pt x="20230" y="2141"/>
                    </a:cubicBezTo>
                    <a:cubicBezTo>
                      <a:pt x="20236" y="2164"/>
                      <a:pt x="20227" y="2154"/>
                      <a:pt x="20247" y="2166"/>
                    </a:cubicBezTo>
                    <a:close/>
                    <a:moveTo>
                      <a:pt x="22896" y="3551"/>
                    </a:moveTo>
                    <a:cubicBezTo>
                      <a:pt x="22890" y="3528"/>
                      <a:pt x="22897" y="3540"/>
                      <a:pt x="22880" y="3527"/>
                    </a:cubicBezTo>
                    <a:cubicBezTo>
                      <a:pt x="22885" y="3549"/>
                      <a:pt x="22877" y="3540"/>
                      <a:pt x="22896" y="3551"/>
                    </a:cubicBezTo>
                    <a:close/>
                    <a:moveTo>
                      <a:pt x="18237" y="2376"/>
                    </a:moveTo>
                    <a:cubicBezTo>
                      <a:pt x="18236" y="2375"/>
                      <a:pt x="18234" y="2371"/>
                      <a:pt x="18233" y="2373"/>
                    </a:cubicBezTo>
                    <a:lnTo>
                      <a:pt x="18213" y="2360"/>
                    </a:lnTo>
                    <a:cubicBezTo>
                      <a:pt x="18221" y="2380"/>
                      <a:pt x="18196" y="2375"/>
                      <a:pt x="18237" y="2376"/>
                    </a:cubicBezTo>
                    <a:close/>
                    <a:moveTo>
                      <a:pt x="20692" y="3195"/>
                    </a:moveTo>
                    <a:lnTo>
                      <a:pt x="20717" y="3195"/>
                    </a:lnTo>
                    <a:lnTo>
                      <a:pt x="20717" y="3187"/>
                    </a:lnTo>
                    <a:lnTo>
                      <a:pt x="20692" y="3187"/>
                    </a:lnTo>
                    <a:lnTo>
                      <a:pt x="20692" y="3195"/>
                    </a:lnTo>
                    <a:close/>
                    <a:moveTo>
                      <a:pt x="22637" y="2773"/>
                    </a:moveTo>
                    <a:lnTo>
                      <a:pt x="22661" y="2773"/>
                    </a:lnTo>
                    <a:lnTo>
                      <a:pt x="22661" y="2765"/>
                    </a:lnTo>
                    <a:lnTo>
                      <a:pt x="22637" y="2765"/>
                    </a:lnTo>
                    <a:lnTo>
                      <a:pt x="22637" y="2773"/>
                    </a:lnTo>
                    <a:close/>
                    <a:moveTo>
                      <a:pt x="22207" y="4054"/>
                    </a:moveTo>
                    <a:lnTo>
                      <a:pt x="22232" y="4054"/>
                    </a:lnTo>
                    <a:lnTo>
                      <a:pt x="22232" y="4045"/>
                    </a:lnTo>
                    <a:lnTo>
                      <a:pt x="22207" y="4045"/>
                    </a:lnTo>
                    <a:lnTo>
                      <a:pt x="22207" y="4054"/>
                    </a:lnTo>
                    <a:close/>
                    <a:moveTo>
                      <a:pt x="22637" y="1072"/>
                    </a:moveTo>
                    <a:lnTo>
                      <a:pt x="22661" y="1072"/>
                    </a:lnTo>
                    <a:lnTo>
                      <a:pt x="22661" y="1064"/>
                    </a:lnTo>
                    <a:lnTo>
                      <a:pt x="22637" y="1064"/>
                    </a:lnTo>
                    <a:lnTo>
                      <a:pt x="22637" y="1072"/>
                    </a:lnTo>
                    <a:close/>
                    <a:moveTo>
                      <a:pt x="19388" y="1688"/>
                    </a:moveTo>
                    <a:lnTo>
                      <a:pt x="19412" y="1688"/>
                    </a:lnTo>
                    <a:lnTo>
                      <a:pt x="19412" y="1680"/>
                    </a:lnTo>
                    <a:lnTo>
                      <a:pt x="19388" y="1680"/>
                    </a:lnTo>
                    <a:lnTo>
                      <a:pt x="19388" y="1688"/>
                    </a:lnTo>
                    <a:close/>
                    <a:moveTo>
                      <a:pt x="21397" y="3033"/>
                    </a:moveTo>
                    <a:lnTo>
                      <a:pt x="21421" y="3033"/>
                    </a:lnTo>
                    <a:lnTo>
                      <a:pt x="21421" y="3025"/>
                    </a:lnTo>
                    <a:lnTo>
                      <a:pt x="21397" y="3025"/>
                    </a:lnTo>
                    <a:lnTo>
                      <a:pt x="21397" y="3033"/>
                    </a:lnTo>
                    <a:close/>
                    <a:moveTo>
                      <a:pt x="20619" y="2190"/>
                    </a:moveTo>
                    <a:lnTo>
                      <a:pt x="20644" y="2190"/>
                    </a:lnTo>
                    <a:lnTo>
                      <a:pt x="20644" y="2182"/>
                    </a:lnTo>
                    <a:lnTo>
                      <a:pt x="20619" y="2182"/>
                    </a:lnTo>
                    <a:lnTo>
                      <a:pt x="20619" y="2190"/>
                    </a:lnTo>
                    <a:close/>
                    <a:moveTo>
                      <a:pt x="18043" y="2279"/>
                    </a:moveTo>
                    <a:lnTo>
                      <a:pt x="18067" y="2279"/>
                    </a:lnTo>
                    <a:lnTo>
                      <a:pt x="18067" y="2271"/>
                    </a:lnTo>
                    <a:lnTo>
                      <a:pt x="18043" y="2271"/>
                    </a:lnTo>
                    <a:lnTo>
                      <a:pt x="18043" y="2279"/>
                    </a:lnTo>
                    <a:close/>
                    <a:moveTo>
                      <a:pt x="18148" y="5528"/>
                    </a:moveTo>
                    <a:lnTo>
                      <a:pt x="18173" y="5528"/>
                    </a:lnTo>
                    <a:lnTo>
                      <a:pt x="18173" y="5520"/>
                    </a:lnTo>
                    <a:lnTo>
                      <a:pt x="18148" y="5520"/>
                    </a:lnTo>
                    <a:lnTo>
                      <a:pt x="18148" y="5528"/>
                    </a:lnTo>
                    <a:close/>
                    <a:moveTo>
                      <a:pt x="19850" y="2133"/>
                    </a:moveTo>
                    <a:lnTo>
                      <a:pt x="19874" y="2133"/>
                    </a:lnTo>
                    <a:lnTo>
                      <a:pt x="19874" y="2125"/>
                    </a:lnTo>
                    <a:lnTo>
                      <a:pt x="19850" y="2125"/>
                    </a:lnTo>
                    <a:lnTo>
                      <a:pt x="19850" y="2133"/>
                    </a:lnTo>
                    <a:close/>
                    <a:moveTo>
                      <a:pt x="17136" y="2093"/>
                    </a:moveTo>
                    <a:lnTo>
                      <a:pt x="17144" y="2093"/>
                    </a:lnTo>
                    <a:lnTo>
                      <a:pt x="17144" y="2069"/>
                    </a:lnTo>
                    <a:lnTo>
                      <a:pt x="17136" y="2069"/>
                    </a:lnTo>
                    <a:lnTo>
                      <a:pt x="17136" y="2093"/>
                    </a:lnTo>
                    <a:close/>
                    <a:moveTo>
                      <a:pt x="15175" y="2069"/>
                    </a:moveTo>
                    <a:lnTo>
                      <a:pt x="15199" y="2069"/>
                    </a:lnTo>
                    <a:lnTo>
                      <a:pt x="15199" y="2060"/>
                    </a:lnTo>
                    <a:lnTo>
                      <a:pt x="15175" y="2060"/>
                    </a:lnTo>
                    <a:lnTo>
                      <a:pt x="15175" y="2069"/>
                    </a:lnTo>
                    <a:close/>
                    <a:moveTo>
                      <a:pt x="11140" y="1688"/>
                    </a:moveTo>
                    <a:lnTo>
                      <a:pt x="11164" y="1688"/>
                    </a:lnTo>
                    <a:lnTo>
                      <a:pt x="11164" y="1680"/>
                    </a:lnTo>
                    <a:lnTo>
                      <a:pt x="11140" y="1680"/>
                    </a:lnTo>
                    <a:lnTo>
                      <a:pt x="11140" y="1688"/>
                    </a:lnTo>
                    <a:close/>
                    <a:moveTo>
                      <a:pt x="18894" y="3673"/>
                    </a:moveTo>
                    <a:lnTo>
                      <a:pt x="18902" y="3673"/>
                    </a:lnTo>
                    <a:lnTo>
                      <a:pt x="18902" y="3648"/>
                    </a:lnTo>
                    <a:lnTo>
                      <a:pt x="18894" y="3648"/>
                    </a:lnTo>
                    <a:lnTo>
                      <a:pt x="18894" y="3673"/>
                    </a:lnTo>
                    <a:close/>
                    <a:moveTo>
                      <a:pt x="16933" y="2595"/>
                    </a:moveTo>
                    <a:lnTo>
                      <a:pt x="16941" y="2595"/>
                    </a:lnTo>
                    <a:lnTo>
                      <a:pt x="16941" y="2571"/>
                    </a:lnTo>
                    <a:lnTo>
                      <a:pt x="16933" y="2571"/>
                    </a:lnTo>
                    <a:lnTo>
                      <a:pt x="16933" y="2595"/>
                    </a:lnTo>
                    <a:close/>
                    <a:moveTo>
                      <a:pt x="17330" y="3243"/>
                    </a:moveTo>
                    <a:lnTo>
                      <a:pt x="17354" y="3243"/>
                    </a:lnTo>
                    <a:lnTo>
                      <a:pt x="17354" y="3235"/>
                    </a:lnTo>
                    <a:lnTo>
                      <a:pt x="17330" y="3235"/>
                    </a:lnTo>
                    <a:lnTo>
                      <a:pt x="17330" y="3243"/>
                    </a:lnTo>
                    <a:close/>
                    <a:moveTo>
                      <a:pt x="16042" y="2547"/>
                    </a:moveTo>
                    <a:lnTo>
                      <a:pt x="16066" y="2547"/>
                    </a:lnTo>
                    <a:lnTo>
                      <a:pt x="16066" y="2538"/>
                    </a:lnTo>
                    <a:lnTo>
                      <a:pt x="16042" y="2538"/>
                    </a:lnTo>
                    <a:lnTo>
                      <a:pt x="16042" y="2547"/>
                    </a:lnTo>
                    <a:close/>
                    <a:moveTo>
                      <a:pt x="17362" y="3243"/>
                    </a:moveTo>
                    <a:lnTo>
                      <a:pt x="17387" y="3243"/>
                    </a:lnTo>
                    <a:lnTo>
                      <a:pt x="17387" y="3235"/>
                    </a:lnTo>
                    <a:lnTo>
                      <a:pt x="17362" y="3235"/>
                    </a:lnTo>
                    <a:lnTo>
                      <a:pt x="17362" y="3243"/>
                    </a:lnTo>
                    <a:close/>
                    <a:moveTo>
                      <a:pt x="15912" y="2668"/>
                    </a:moveTo>
                    <a:lnTo>
                      <a:pt x="15936" y="2668"/>
                    </a:lnTo>
                    <a:lnTo>
                      <a:pt x="15936" y="2660"/>
                    </a:lnTo>
                    <a:lnTo>
                      <a:pt x="15912" y="2660"/>
                    </a:lnTo>
                    <a:lnTo>
                      <a:pt x="15912" y="2668"/>
                    </a:lnTo>
                    <a:close/>
                    <a:moveTo>
                      <a:pt x="17759" y="2555"/>
                    </a:moveTo>
                    <a:lnTo>
                      <a:pt x="17768" y="2555"/>
                    </a:lnTo>
                    <a:lnTo>
                      <a:pt x="17768" y="2530"/>
                    </a:lnTo>
                    <a:lnTo>
                      <a:pt x="17759" y="2530"/>
                    </a:lnTo>
                    <a:lnTo>
                      <a:pt x="17759" y="2555"/>
                    </a:lnTo>
                    <a:close/>
                    <a:moveTo>
                      <a:pt x="21640" y="4848"/>
                    </a:moveTo>
                    <a:lnTo>
                      <a:pt x="21665" y="4848"/>
                    </a:lnTo>
                    <a:lnTo>
                      <a:pt x="21665" y="4839"/>
                    </a:lnTo>
                    <a:lnTo>
                      <a:pt x="21640" y="4839"/>
                    </a:lnTo>
                    <a:lnTo>
                      <a:pt x="21640" y="4848"/>
                    </a:lnTo>
                    <a:close/>
                    <a:moveTo>
                      <a:pt x="16933" y="2563"/>
                    </a:moveTo>
                    <a:lnTo>
                      <a:pt x="16941" y="2563"/>
                    </a:lnTo>
                    <a:lnTo>
                      <a:pt x="16941" y="2538"/>
                    </a:lnTo>
                    <a:lnTo>
                      <a:pt x="16933" y="2538"/>
                    </a:lnTo>
                    <a:lnTo>
                      <a:pt x="16933" y="2563"/>
                    </a:lnTo>
                    <a:close/>
                    <a:moveTo>
                      <a:pt x="5137" y="1898"/>
                    </a:moveTo>
                    <a:lnTo>
                      <a:pt x="5161" y="1898"/>
                    </a:lnTo>
                    <a:lnTo>
                      <a:pt x="5161" y="1890"/>
                    </a:lnTo>
                    <a:lnTo>
                      <a:pt x="5137" y="1890"/>
                    </a:lnTo>
                    <a:lnTo>
                      <a:pt x="5137" y="1898"/>
                    </a:lnTo>
                    <a:close/>
                    <a:moveTo>
                      <a:pt x="22280" y="5382"/>
                    </a:moveTo>
                    <a:lnTo>
                      <a:pt x="22288" y="5382"/>
                    </a:lnTo>
                    <a:lnTo>
                      <a:pt x="22288" y="5358"/>
                    </a:lnTo>
                    <a:lnTo>
                      <a:pt x="22280" y="5358"/>
                    </a:lnTo>
                    <a:lnTo>
                      <a:pt x="22280" y="5382"/>
                    </a:lnTo>
                    <a:close/>
                    <a:moveTo>
                      <a:pt x="20960" y="3405"/>
                    </a:moveTo>
                    <a:lnTo>
                      <a:pt x="20984" y="3405"/>
                    </a:lnTo>
                    <a:lnTo>
                      <a:pt x="20984" y="3397"/>
                    </a:lnTo>
                    <a:lnTo>
                      <a:pt x="20960" y="3397"/>
                    </a:lnTo>
                    <a:lnTo>
                      <a:pt x="20960" y="3405"/>
                    </a:lnTo>
                    <a:close/>
                    <a:moveTo>
                      <a:pt x="18456" y="3276"/>
                    </a:moveTo>
                    <a:lnTo>
                      <a:pt x="18480" y="3276"/>
                    </a:lnTo>
                    <a:lnTo>
                      <a:pt x="18480" y="3268"/>
                    </a:lnTo>
                    <a:lnTo>
                      <a:pt x="18456" y="3268"/>
                    </a:lnTo>
                    <a:lnTo>
                      <a:pt x="18456" y="3276"/>
                    </a:lnTo>
                    <a:close/>
                    <a:moveTo>
                      <a:pt x="17946" y="2563"/>
                    </a:moveTo>
                    <a:lnTo>
                      <a:pt x="17954" y="2563"/>
                    </a:lnTo>
                    <a:lnTo>
                      <a:pt x="17954" y="2538"/>
                    </a:lnTo>
                    <a:lnTo>
                      <a:pt x="17946" y="2538"/>
                    </a:lnTo>
                    <a:lnTo>
                      <a:pt x="17946" y="2563"/>
                    </a:lnTo>
                    <a:close/>
                    <a:moveTo>
                      <a:pt x="16957" y="4370"/>
                    </a:moveTo>
                    <a:lnTo>
                      <a:pt x="16965" y="4370"/>
                    </a:lnTo>
                    <a:lnTo>
                      <a:pt x="16965" y="4345"/>
                    </a:lnTo>
                    <a:lnTo>
                      <a:pt x="16957" y="4345"/>
                    </a:lnTo>
                    <a:lnTo>
                      <a:pt x="16957" y="4370"/>
                    </a:lnTo>
                    <a:close/>
                    <a:moveTo>
                      <a:pt x="14632" y="2628"/>
                    </a:moveTo>
                    <a:lnTo>
                      <a:pt x="14656" y="2628"/>
                    </a:lnTo>
                    <a:lnTo>
                      <a:pt x="14656" y="2619"/>
                    </a:lnTo>
                    <a:lnTo>
                      <a:pt x="14632" y="2619"/>
                    </a:lnTo>
                    <a:lnTo>
                      <a:pt x="14632" y="2628"/>
                    </a:lnTo>
                    <a:close/>
                    <a:moveTo>
                      <a:pt x="21195" y="4912"/>
                    </a:moveTo>
                    <a:lnTo>
                      <a:pt x="21219" y="4912"/>
                    </a:lnTo>
                    <a:lnTo>
                      <a:pt x="21219" y="4904"/>
                    </a:lnTo>
                    <a:lnTo>
                      <a:pt x="21195" y="4904"/>
                    </a:lnTo>
                    <a:lnTo>
                      <a:pt x="21195" y="4912"/>
                    </a:lnTo>
                    <a:close/>
                    <a:moveTo>
                      <a:pt x="21584" y="3981"/>
                    </a:moveTo>
                    <a:lnTo>
                      <a:pt x="21592" y="3981"/>
                    </a:lnTo>
                    <a:lnTo>
                      <a:pt x="21592" y="3956"/>
                    </a:lnTo>
                    <a:lnTo>
                      <a:pt x="21584" y="3956"/>
                    </a:lnTo>
                    <a:lnTo>
                      <a:pt x="21584" y="3981"/>
                    </a:lnTo>
                    <a:close/>
                    <a:moveTo>
                      <a:pt x="19420" y="2603"/>
                    </a:moveTo>
                    <a:lnTo>
                      <a:pt x="19428" y="2603"/>
                    </a:lnTo>
                    <a:lnTo>
                      <a:pt x="19428" y="2579"/>
                    </a:lnTo>
                    <a:lnTo>
                      <a:pt x="19420" y="2579"/>
                    </a:lnTo>
                    <a:lnTo>
                      <a:pt x="19420" y="2603"/>
                    </a:lnTo>
                    <a:close/>
                    <a:moveTo>
                      <a:pt x="17533" y="2733"/>
                    </a:moveTo>
                    <a:lnTo>
                      <a:pt x="17557" y="2733"/>
                    </a:lnTo>
                    <a:lnTo>
                      <a:pt x="17557" y="2725"/>
                    </a:lnTo>
                    <a:lnTo>
                      <a:pt x="17533" y="2725"/>
                    </a:lnTo>
                    <a:lnTo>
                      <a:pt x="17533" y="2733"/>
                    </a:lnTo>
                    <a:close/>
                    <a:moveTo>
                      <a:pt x="19339" y="3179"/>
                    </a:moveTo>
                    <a:lnTo>
                      <a:pt x="19364" y="3179"/>
                    </a:lnTo>
                    <a:lnTo>
                      <a:pt x="19364" y="3170"/>
                    </a:lnTo>
                    <a:lnTo>
                      <a:pt x="19339" y="3170"/>
                    </a:lnTo>
                    <a:lnTo>
                      <a:pt x="19339" y="3179"/>
                    </a:lnTo>
                    <a:close/>
                    <a:moveTo>
                      <a:pt x="21373" y="4694"/>
                    </a:moveTo>
                    <a:lnTo>
                      <a:pt x="21397" y="4694"/>
                    </a:lnTo>
                    <a:lnTo>
                      <a:pt x="21397" y="4686"/>
                    </a:lnTo>
                    <a:lnTo>
                      <a:pt x="21373" y="4686"/>
                    </a:lnTo>
                    <a:lnTo>
                      <a:pt x="21373" y="4694"/>
                    </a:lnTo>
                    <a:close/>
                    <a:moveTo>
                      <a:pt x="19469" y="3122"/>
                    </a:moveTo>
                    <a:lnTo>
                      <a:pt x="19477" y="3122"/>
                    </a:lnTo>
                    <a:lnTo>
                      <a:pt x="19477" y="3097"/>
                    </a:lnTo>
                    <a:lnTo>
                      <a:pt x="19469" y="3097"/>
                    </a:lnTo>
                    <a:lnTo>
                      <a:pt x="19469" y="3122"/>
                    </a:lnTo>
                    <a:close/>
                    <a:moveTo>
                      <a:pt x="21219" y="3729"/>
                    </a:moveTo>
                    <a:lnTo>
                      <a:pt x="21243" y="3729"/>
                    </a:lnTo>
                    <a:lnTo>
                      <a:pt x="21243" y="3721"/>
                    </a:lnTo>
                    <a:lnTo>
                      <a:pt x="21219" y="3721"/>
                    </a:lnTo>
                    <a:lnTo>
                      <a:pt x="21219" y="3729"/>
                    </a:lnTo>
                    <a:close/>
                    <a:moveTo>
                      <a:pt x="21543" y="3332"/>
                    </a:moveTo>
                    <a:lnTo>
                      <a:pt x="21567" y="3332"/>
                    </a:lnTo>
                    <a:lnTo>
                      <a:pt x="21567" y="3324"/>
                    </a:lnTo>
                    <a:lnTo>
                      <a:pt x="21543" y="3324"/>
                    </a:lnTo>
                    <a:lnTo>
                      <a:pt x="21543" y="3332"/>
                    </a:lnTo>
                    <a:close/>
                    <a:moveTo>
                      <a:pt x="18505" y="3122"/>
                    </a:moveTo>
                    <a:lnTo>
                      <a:pt x="18529" y="3122"/>
                    </a:lnTo>
                    <a:lnTo>
                      <a:pt x="18529" y="3114"/>
                    </a:lnTo>
                    <a:lnTo>
                      <a:pt x="18505" y="3114"/>
                    </a:lnTo>
                    <a:lnTo>
                      <a:pt x="18505" y="3122"/>
                    </a:lnTo>
                    <a:close/>
                    <a:moveTo>
                      <a:pt x="20555" y="2976"/>
                    </a:moveTo>
                    <a:lnTo>
                      <a:pt x="20579" y="2976"/>
                    </a:lnTo>
                    <a:lnTo>
                      <a:pt x="20579" y="2968"/>
                    </a:lnTo>
                    <a:lnTo>
                      <a:pt x="20555" y="2968"/>
                    </a:lnTo>
                    <a:lnTo>
                      <a:pt x="20555" y="2976"/>
                    </a:lnTo>
                    <a:close/>
                    <a:moveTo>
                      <a:pt x="21494" y="4378"/>
                    </a:moveTo>
                    <a:lnTo>
                      <a:pt x="21519" y="4378"/>
                    </a:lnTo>
                    <a:lnTo>
                      <a:pt x="21519" y="4370"/>
                    </a:lnTo>
                    <a:lnTo>
                      <a:pt x="21494" y="4370"/>
                    </a:lnTo>
                    <a:lnTo>
                      <a:pt x="21494" y="4378"/>
                    </a:lnTo>
                    <a:close/>
                    <a:moveTo>
                      <a:pt x="19688" y="2684"/>
                    </a:moveTo>
                    <a:lnTo>
                      <a:pt x="19712" y="2684"/>
                    </a:lnTo>
                    <a:lnTo>
                      <a:pt x="19712" y="2676"/>
                    </a:lnTo>
                    <a:lnTo>
                      <a:pt x="19688" y="2676"/>
                    </a:lnTo>
                    <a:lnTo>
                      <a:pt x="19688" y="2684"/>
                    </a:lnTo>
                    <a:close/>
                    <a:moveTo>
                      <a:pt x="20530" y="4499"/>
                    </a:moveTo>
                    <a:lnTo>
                      <a:pt x="20555" y="4499"/>
                    </a:lnTo>
                    <a:lnTo>
                      <a:pt x="20555" y="4491"/>
                    </a:lnTo>
                    <a:lnTo>
                      <a:pt x="20530" y="4491"/>
                    </a:lnTo>
                    <a:lnTo>
                      <a:pt x="20530" y="4499"/>
                    </a:lnTo>
                    <a:close/>
                    <a:moveTo>
                      <a:pt x="18910" y="5585"/>
                    </a:moveTo>
                    <a:lnTo>
                      <a:pt x="18934" y="5585"/>
                    </a:lnTo>
                    <a:lnTo>
                      <a:pt x="18934" y="5577"/>
                    </a:lnTo>
                    <a:lnTo>
                      <a:pt x="18910" y="5577"/>
                    </a:lnTo>
                    <a:lnTo>
                      <a:pt x="18910" y="5585"/>
                    </a:lnTo>
                    <a:close/>
                    <a:moveTo>
                      <a:pt x="20457" y="2976"/>
                    </a:moveTo>
                    <a:lnTo>
                      <a:pt x="20482" y="2976"/>
                    </a:lnTo>
                    <a:lnTo>
                      <a:pt x="20482" y="2968"/>
                    </a:lnTo>
                    <a:lnTo>
                      <a:pt x="20457" y="2968"/>
                    </a:lnTo>
                    <a:lnTo>
                      <a:pt x="20457" y="2976"/>
                    </a:lnTo>
                    <a:close/>
                    <a:moveTo>
                      <a:pt x="18456" y="2522"/>
                    </a:moveTo>
                    <a:lnTo>
                      <a:pt x="18464" y="2522"/>
                    </a:lnTo>
                    <a:lnTo>
                      <a:pt x="18464" y="2498"/>
                    </a:lnTo>
                    <a:lnTo>
                      <a:pt x="18456" y="2498"/>
                    </a:lnTo>
                    <a:lnTo>
                      <a:pt x="18456" y="2522"/>
                    </a:lnTo>
                    <a:close/>
                    <a:moveTo>
                      <a:pt x="11715" y="1396"/>
                    </a:moveTo>
                    <a:lnTo>
                      <a:pt x="11723" y="1396"/>
                    </a:lnTo>
                    <a:lnTo>
                      <a:pt x="11723" y="1372"/>
                    </a:lnTo>
                    <a:lnTo>
                      <a:pt x="11715" y="1372"/>
                    </a:lnTo>
                    <a:lnTo>
                      <a:pt x="11715" y="1396"/>
                    </a:lnTo>
                    <a:close/>
                    <a:moveTo>
                      <a:pt x="18918" y="2247"/>
                    </a:moveTo>
                    <a:lnTo>
                      <a:pt x="18942" y="2247"/>
                    </a:lnTo>
                    <a:lnTo>
                      <a:pt x="18942" y="2239"/>
                    </a:lnTo>
                    <a:lnTo>
                      <a:pt x="18918" y="2239"/>
                    </a:lnTo>
                    <a:lnTo>
                      <a:pt x="18918" y="2247"/>
                    </a:lnTo>
                    <a:close/>
                    <a:moveTo>
                      <a:pt x="16828" y="5147"/>
                    </a:moveTo>
                    <a:lnTo>
                      <a:pt x="16852" y="5147"/>
                    </a:lnTo>
                    <a:lnTo>
                      <a:pt x="16852" y="5139"/>
                    </a:lnTo>
                    <a:lnTo>
                      <a:pt x="16828" y="5139"/>
                    </a:lnTo>
                    <a:lnTo>
                      <a:pt x="16828" y="5147"/>
                    </a:lnTo>
                    <a:close/>
                    <a:moveTo>
                      <a:pt x="20603" y="3227"/>
                    </a:moveTo>
                    <a:lnTo>
                      <a:pt x="20627" y="3227"/>
                    </a:lnTo>
                    <a:lnTo>
                      <a:pt x="20627" y="3219"/>
                    </a:lnTo>
                    <a:lnTo>
                      <a:pt x="20603" y="3219"/>
                    </a:lnTo>
                    <a:lnTo>
                      <a:pt x="20603" y="3227"/>
                    </a:lnTo>
                    <a:close/>
                    <a:moveTo>
                      <a:pt x="19428" y="3187"/>
                    </a:moveTo>
                    <a:lnTo>
                      <a:pt x="19453" y="3187"/>
                    </a:lnTo>
                    <a:lnTo>
                      <a:pt x="19453" y="3179"/>
                    </a:lnTo>
                    <a:lnTo>
                      <a:pt x="19428" y="3179"/>
                    </a:lnTo>
                    <a:lnTo>
                      <a:pt x="19428" y="3187"/>
                    </a:lnTo>
                    <a:close/>
                    <a:moveTo>
                      <a:pt x="23188" y="2757"/>
                    </a:moveTo>
                    <a:lnTo>
                      <a:pt x="23196" y="2757"/>
                    </a:lnTo>
                    <a:lnTo>
                      <a:pt x="23196" y="2733"/>
                    </a:lnTo>
                    <a:lnTo>
                      <a:pt x="23188" y="2733"/>
                    </a:lnTo>
                    <a:lnTo>
                      <a:pt x="23188" y="2757"/>
                    </a:lnTo>
                    <a:close/>
                    <a:moveTo>
                      <a:pt x="9455" y="1428"/>
                    </a:moveTo>
                    <a:lnTo>
                      <a:pt x="9463" y="1428"/>
                    </a:lnTo>
                    <a:lnTo>
                      <a:pt x="9463" y="1404"/>
                    </a:lnTo>
                    <a:lnTo>
                      <a:pt x="9455" y="1404"/>
                    </a:lnTo>
                    <a:lnTo>
                      <a:pt x="9455" y="1428"/>
                    </a:lnTo>
                    <a:close/>
                    <a:moveTo>
                      <a:pt x="22021" y="3973"/>
                    </a:moveTo>
                    <a:lnTo>
                      <a:pt x="22029" y="3973"/>
                    </a:lnTo>
                    <a:lnTo>
                      <a:pt x="22029" y="3948"/>
                    </a:lnTo>
                    <a:lnTo>
                      <a:pt x="22021" y="3948"/>
                    </a:lnTo>
                    <a:lnTo>
                      <a:pt x="22021" y="3973"/>
                    </a:lnTo>
                    <a:close/>
                    <a:moveTo>
                      <a:pt x="19226" y="1663"/>
                    </a:moveTo>
                    <a:lnTo>
                      <a:pt x="19250" y="1663"/>
                    </a:lnTo>
                    <a:lnTo>
                      <a:pt x="19250" y="1655"/>
                    </a:lnTo>
                    <a:lnTo>
                      <a:pt x="19226" y="1655"/>
                    </a:lnTo>
                    <a:lnTo>
                      <a:pt x="19226" y="1663"/>
                    </a:lnTo>
                    <a:close/>
                    <a:moveTo>
                      <a:pt x="22369" y="5520"/>
                    </a:moveTo>
                    <a:lnTo>
                      <a:pt x="22394" y="5520"/>
                    </a:lnTo>
                    <a:lnTo>
                      <a:pt x="22394" y="5512"/>
                    </a:lnTo>
                    <a:lnTo>
                      <a:pt x="22369" y="5512"/>
                    </a:lnTo>
                    <a:lnTo>
                      <a:pt x="22369" y="5520"/>
                    </a:lnTo>
                    <a:close/>
                    <a:moveTo>
                      <a:pt x="527" y="3025"/>
                    </a:moveTo>
                    <a:lnTo>
                      <a:pt x="504" y="2999"/>
                    </a:lnTo>
                    <a:cubicBezTo>
                      <a:pt x="509" y="3024"/>
                      <a:pt x="502" y="3019"/>
                      <a:pt x="527" y="3025"/>
                    </a:cubicBezTo>
                    <a:close/>
                    <a:moveTo>
                      <a:pt x="21673" y="3470"/>
                    </a:moveTo>
                    <a:lnTo>
                      <a:pt x="21650" y="3444"/>
                    </a:lnTo>
                    <a:cubicBezTo>
                      <a:pt x="21655" y="3470"/>
                      <a:pt x="21648" y="3464"/>
                      <a:pt x="21673" y="3470"/>
                    </a:cubicBezTo>
                    <a:close/>
                    <a:moveTo>
                      <a:pt x="13384" y="2393"/>
                    </a:moveTo>
                    <a:cubicBezTo>
                      <a:pt x="13408" y="2387"/>
                      <a:pt x="13396" y="2394"/>
                      <a:pt x="13409" y="2376"/>
                    </a:cubicBezTo>
                    <a:cubicBezTo>
                      <a:pt x="13394" y="2380"/>
                      <a:pt x="13387" y="2377"/>
                      <a:pt x="13384" y="2393"/>
                    </a:cubicBezTo>
                    <a:close/>
                    <a:moveTo>
                      <a:pt x="17622" y="3106"/>
                    </a:moveTo>
                    <a:cubicBezTo>
                      <a:pt x="17645" y="3100"/>
                      <a:pt x="17633" y="3107"/>
                      <a:pt x="17646" y="3089"/>
                    </a:cubicBezTo>
                    <a:cubicBezTo>
                      <a:pt x="17632" y="3093"/>
                      <a:pt x="17624" y="3090"/>
                      <a:pt x="17622" y="3106"/>
                    </a:cubicBezTo>
                    <a:close/>
                    <a:moveTo>
                      <a:pt x="19566" y="5407"/>
                    </a:moveTo>
                    <a:cubicBezTo>
                      <a:pt x="19590" y="5401"/>
                      <a:pt x="19578" y="5408"/>
                      <a:pt x="19590" y="5390"/>
                    </a:cubicBezTo>
                    <a:cubicBezTo>
                      <a:pt x="19576" y="5394"/>
                      <a:pt x="19569" y="5391"/>
                      <a:pt x="19566" y="5407"/>
                    </a:cubicBezTo>
                    <a:close/>
                    <a:moveTo>
                      <a:pt x="16496" y="2401"/>
                    </a:moveTo>
                    <a:cubicBezTo>
                      <a:pt x="16519" y="2395"/>
                      <a:pt x="16507" y="2402"/>
                      <a:pt x="16520" y="2384"/>
                    </a:cubicBezTo>
                    <a:cubicBezTo>
                      <a:pt x="16506" y="2388"/>
                      <a:pt x="16498" y="2386"/>
                      <a:pt x="16496" y="2401"/>
                    </a:cubicBezTo>
                    <a:close/>
                    <a:moveTo>
                      <a:pt x="19250" y="4823"/>
                    </a:moveTo>
                    <a:cubicBezTo>
                      <a:pt x="19274" y="4818"/>
                      <a:pt x="19262" y="4824"/>
                      <a:pt x="19274" y="4807"/>
                    </a:cubicBezTo>
                    <a:cubicBezTo>
                      <a:pt x="19260" y="4810"/>
                      <a:pt x="19253" y="4808"/>
                      <a:pt x="19250" y="4823"/>
                    </a:cubicBezTo>
                    <a:close/>
                    <a:moveTo>
                      <a:pt x="21737" y="4191"/>
                    </a:moveTo>
                    <a:cubicBezTo>
                      <a:pt x="21761" y="4186"/>
                      <a:pt x="21749" y="4192"/>
                      <a:pt x="21762" y="4175"/>
                    </a:cubicBezTo>
                    <a:cubicBezTo>
                      <a:pt x="21748" y="4178"/>
                      <a:pt x="21740" y="4176"/>
                      <a:pt x="21737" y="4191"/>
                    </a:cubicBezTo>
                    <a:close/>
                    <a:moveTo>
                      <a:pt x="18416" y="2482"/>
                    </a:moveTo>
                    <a:cubicBezTo>
                      <a:pt x="18439" y="2476"/>
                      <a:pt x="18427" y="2483"/>
                      <a:pt x="18440" y="2466"/>
                    </a:cubicBezTo>
                    <a:cubicBezTo>
                      <a:pt x="18426" y="2469"/>
                      <a:pt x="18418" y="2467"/>
                      <a:pt x="18416" y="2482"/>
                    </a:cubicBezTo>
                    <a:close/>
                    <a:moveTo>
                      <a:pt x="21446" y="2692"/>
                    </a:moveTo>
                    <a:cubicBezTo>
                      <a:pt x="21469" y="2687"/>
                      <a:pt x="21457" y="2693"/>
                      <a:pt x="21470" y="2676"/>
                    </a:cubicBezTo>
                    <a:cubicBezTo>
                      <a:pt x="21456" y="2680"/>
                      <a:pt x="21448" y="2677"/>
                      <a:pt x="21446" y="2692"/>
                    </a:cubicBezTo>
                    <a:close/>
                    <a:moveTo>
                      <a:pt x="15604" y="2133"/>
                    </a:moveTo>
                    <a:cubicBezTo>
                      <a:pt x="15628" y="2128"/>
                      <a:pt x="15616" y="2134"/>
                      <a:pt x="15629" y="2117"/>
                    </a:cubicBezTo>
                    <a:cubicBezTo>
                      <a:pt x="15614" y="2121"/>
                      <a:pt x="15607" y="2118"/>
                      <a:pt x="15604" y="2133"/>
                    </a:cubicBezTo>
                    <a:close/>
                    <a:moveTo>
                      <a:pt x="17014" y="2441"/>
                    </a:moveTo>
                    <a:cubicBezTo>
                      <a:pt x="17038" y="2436"/>
                      <a:pt x="17026" y="2442"/>
                      <a:pt x="17038" y="2425"/>
                    </a:cubicBezTo>
                    <a:cubicBezTo>
                      <a:pt x="17024" y="2428"/>
                      <a:pt x="17017" y="2426"/>
                      <a:pt x="17014" y="2441"/>
                    </a:cubicBezTo>
                    <a:close/>
                    <a:moveTo>
                      <a:pt x="22872" y="3495"/>
                    </a:moveTo>
                    <a:cubicBezTo>
                      <a:pt x="22895" y="3489"/>
                      <a:pt x="22883" y="3496"/>
                      <a:pt x="22896" y="3478"/>
                    </a:cubicBezTo>
                    <a:cubicBezTo>
                      <a:pt x="22882" y="3482"/>
                      <a:pt x="22874" y="3479"/>
                      <a:pt x="22872" y="3495"/>
                    </a:cubicBezTo>
                    <a:close/>
                    <a:moveTo>
                      <a:pt x="21405" y="2700"/>
                    </a:moveTo>
                    <a:cubicBezTo>
                      <a:pt x="21423" y="2688"/>
                      <a:pt x="21415" y="2699"/>
                      <a:pt x="21421" y="2676"/>
                    </a:cubicBezTo>
                    <a:cubicBezTo>
                      <a:pt x="21408" y="2685"/>
                      <a:pt x="21406" y="2678"/>
                      <a:pt x="21405" y="2700"/>
                    </a:cubicBezTo>
                    <a:close/>
                    <a:moveTo>
                      <a:pt x="18464" y="2676"/>
                    </a:moveTo>
                    <a:cubicBezTo>
                      <a:pt x="18482" y="2664"/>
                      <a:pt x="18474" y="2675"/>
                      <a:pt x="18480" y="2652"/>
                    </a:cubicBezTo>
                    <a:cubicBezTo>
                      <a:pt x="18467" y="2661"/>
                      <a:pt x="18465" y="2654"/>
                      <a:pt x="18464" y="2676"/>
                    </a:cubicBezTo>
                    <a:close/>
                    <a:moveTo>
                      <a:pt x="10735" y="1412"/>
                    </a:moveTo>
                    <a:cubicBezTo>
                      <a:pt x="10753" y="1400"/>
                      <a:pt x="10745" y="1411"/>
                      <a:pt x="10751" y="1388"/>
                    </a:cubicBezTo>
                    <a:cubicBezTo>
                      <a:pt x="10738" y="1397"/>
                      <a:pt x="10736" y="1390"/>
                      <a:pt x="10735" y="1412"/>
                    </a:cubicBezTo>
                    <a:close/>
                    <a:moveTo>
                      <a:pt x="22839" y="4888"/>
                    </a:moveTo>
                    <a:cubicBezTo>
                      <a:pt x="22857" y="4876"/>
                      <a:pt x="22849" y="4887"/>
                      <a:pt x="22856" y="4864"/>
                    </a:cubicBezTo>
                    <a:cubicBezTo>
                      <a:pt x="22842" y="4873"/>
                      <a:pt x="22840" y="4866"/>
                      <a:pt x="22839" y="4888"/>
                    </a:cubicBezTo>
                    <a:close/>
                    <a:moveTo>
                      <a:pt x="22248" y="4839"/>
                    </a:moveTo>
                    <a:cubicBezTo>
                      <a:pt x="22266" y="4827"/>
                      <a:pt x="22258" y="4838"/>
                      <a:pt x="22264" y="4815"/>
                    </a:cubicBezTo>
                    <a:cubicBezTo>
                      <a:pt x="22251" y="4824"/>
                      <a:pt x="22248" y="4817"/>
                      <a:pt x="22248" y="4839"/>
                    </a:cubicBezTo>
                    <a:close/>
                    <a:moveTo>
                      <a:pt x="12817" y="1639"/>
                    </a:moveTo>
                    <a:cubicBezTo>
                      <a:pt x="12835" y="1627"/>
                      <a:pt x="12827" y="1638"/>
                      <a:pt x="12833" y="1615"/>
                    </a:cubicBezTo>
                    <a:cubicBezTo>
                      <a:pt x="12820" y="1624"/>
                      <a:pt x="12818" y="1616"/>
                      <a:pt x="12817" y="1639"/>
                    </a:cubicBezTo>
                    <a:close/>
                    <a:moveTo>
                      <a:pt x="16925" y="1963"/>
                    </a:moveTo>
                    <a:cubicBezTo>
                      <a:pt x="16943" y="1951"/>
                      <a:pt x="16935" y="1962"/>
                      <a:pt x="16941" y="1939"/>
                    </a:cubicBezTo>
                    <a:cubicBezTo>
                      <a:pt x="16928" y="1948"/>
                      <a:pt x="16926" y="1941"/>
                      <a:pt x="16925" y="1963"/>
                    </a:cubicBezTo>
                    <a:close/>
                    <a:moveTo>
                      <a:pt x="21867" y="3770"/>
                    </a:moveTo>
                    <a:cubicBezTo>
                      <a:pt x="21885" y="3758"/>
                      <a:pt x="21877" y="3769"/>
                      <a:pt x="21883" y="3746"/>
                    </a:cubicBezTo>
                    <a:cubicBezTo>
                      <a:pt x="21870" y="3755"/>
                      <a:pt x="21868" y="3747"/>
                      <a:pt x="21867" y="3770"/>
                    </a:cubicBezTo>
                    <a:close/>
                    <a:moveTo>
                      <a:pt x="5007" y="6662"/>
                    </a:moveTo>
                    <a:cubicBezTo>
                      <a:pt x="5025" y="6650"/>
                      <a:pt x="5017" y="6661"/>
                      <a:pt x="5023" y="6638"/>
                    </a:cubicBezTo>
                    <a:cubicBezTo>
                      <a:pt x="5010" y="6647"/>
                      <a:pt x="5008" y="6640"/>
                      <a:pt x="5007" y="6662"/>
                    </a:cubicBezTo>
                    <a:close/>
                    <a:moveTo>
                      <a:pt x="22726" y="4888"/>
                    </a:moveTo>
                    <a:cubicBezTo>
                      <a:pt x="22744" y="4876"/>
                      <a:pt x="22736" y="4887"/>
                      <a:pt x="22742" y="4864"/>
                    </a:cubicBezTo>
                    <a:cubicBezTo>
                      <a:pt x="22729" y="4873"/>
                      <a:pt x="22726" y="4866"/>
                      <a:pt x="22726" y="4888"/>
                    </a:cubicBezTo>
                    <a:close/>
                    <a:moveTo>
                      <a:pt x="17403" y="2287"/>
                    </a:moveTo>
                    <a:cubicBezTo>
                      <a:pt x="17421" y="2275"/>
                      <a:pt x="17413" y="2286"/>
                      <a:pt x="17419" y="2263"/>
                    </a:cubicBezTo>
                    <a:cubicBezTo>
                      <a:pt x="17406" y="2272"/>
                      <a:pt x="17404" y="2265"/>
                      <a:pt x="17403" y="2287"/>
                    </a:cubicBezTo>
                    <a:close/>
                    <a:moveTo>
                      <a:pt x="9058" y="1599"/>
                    </a:moveTo>
                    <a:cubicBezTo>
                      <a:pt x="9076" y="1586"/>
                      <a:pt x="9068" y="1597"/>
                      <a:pt x="9074" y="1574"/>
                    </a:cubicBezTo>
                    <a:cubicBezTo>
                      <a:pt x="9061" y="1584"/>
                      <a:pt x="9059" y="1576"/>
                      <a:pt x="9058" y="1599"/>
                    </a:cubicBezTo>
                    <a:close/>
                    <a:moveTo>
                      <a:pt x="19947" y="5358"/>
                    </a:moveTo>
                    <a:cubicBezTo>
                      <a:pt x="19989" y="5354"/>
                      <a:pt x="19962" y="5366"/>
                      <a:pt x="19971" y="5342"/>
                    </a:cubicBezTo>
                    <a:cubicBezTo>
                      <a:pt x="19957" y="5349"/>
                      <a:pt x="19955" y="5347"/>
                      <a:pt x="19947" y="5358"/>
                    </a:cubicBezTo>
                    <a:close/>
                    <a:moveTo>
                      <a:pt x="519" y="2182"/>
                    </a:moveTo>
                    <a:cubicBezTo>
                      <a:pt x="561" y="2178"/>
                      <a:pt x="533" y="2190"/>
                      <a:pt x="543" y="2166"/>
                    </a:cubicBezTo>
                    <a:cubicBezTo>
                      <a:pt x="529" y="2173"/>
                      <a:pt x="527" y="2171"/>
                      <a:pt x="519" y="2182"/>
                    </a:cubicBezTo>
                    <a:close/>
                    <a:moveTo>
                      <a:pt x="18561" y="2214"/>
                    </a:moveTo>
                    <a:lnTo>
                      <a:pt x="18529" y="2206"/>
                    </a:lnTo>
                    <a:cubicBezTo>
                      <a:pt x="18547" y="2231"/>
                      <a:pt x="18526" y="2222"/>
                      <a:pt x="18561" y="2214"/>
                    </a:cubicBezTo>
                    <a:close/>
                    <a:moveTo>
                      <a:pt x="14373" y="1850"/>
                    </a:moveTo>
                    <a:lnTo>
                      <a:pt x="14399" y="1827"/>
                    </a:lnTo>
                    <a:cubicBezTo>
                      <a:pt x="14379" y="1830"/>
                      <a:pt x="14373" y="1827"/>
                      <a:pt x="14373" y="1850"/>
                    </a:cubicBezTo>
                    <a:close/>
                    <a:moveTo>
                      <a:pt x="11796" y="5982"/>
                    </a:moveTo>
                    <a:lnTo>
                      <a:pt x="11822" y="5959"/>
                    </a:lnTo>
                    <a:cubicBezTo>
                      <a:pt x="11802" y="5963"/>
                      <a:pt x="11797" y="5959"/>
                      <a:pt x="11796" y="5982"/>
                    </a:cubicBezTo>
                    <a:close/>
                    <a:moveTo>
                      <a:pt x="17111" y="1509"/>
                    </a:moveTo>
                    <a:lnTo>
                      <a:pt x="17137" y="1487"/>
                    </a:lnTo>
                    <a:cubicBezTo>
                      <a:pt x="17117" y="1490"/>
                      <a:pt x="17112" y="1487"/>
                      <a:pt x="17111" y="1509"/>
                    </a:cubicBezTo>
                    <a:close/>
                    <a:moveTo>
                      <a:pt x="22005" y="4831"/>
                    </a:moveTo>
                    <a:lnTo>
                      <a:pt x="22031" y="4809"/>
                    </a:lnTo>
                    <a:cubicBezTo>
                      <a:pt x="22011" y="4812"/>
                      <a:pt x="22005" y="4809"/>
                      <a:pt x="22005" y="4831"/>
                    </a:cubicBezTo>
                    <a:close/>
                    <a:moveTo>
                      <a:pt x="13571" y="2077"/>
                    </a:moveTo>
                    <a:lnTo>
                      <a:pt x="13597" y="2054"/>
                    </a:lnTo>
                    <a:cubicBezTo>
                      <a:pt x="13577" y="2057"/>
                      <a:pt x="13571" y="2054"/>
                      <a:pt x="13571" y="2077"/>
                    </a:cubicBezTo>
                    <a:close/>
                    <a:moveTo>
                      <a:pt x="15199" y="2401"/>
                    </a:moveTo>
                    <a:cubicBezTo>
                      <a:pt x="15203" y="2392"/>
                      <a:pt x="15214" y="2403"/>
                      <a:pt x="15200" y="2391"/>
                    </a:cubicBezTo>
                    <a:cubicBezTo>
                      <a:pt x="15188" y="2382"/>
                      <a:pt x="15199" y="2389"/>
                      <a:pt x="15183" y="2384"/>
                    </a:cubicBezTo>
                    <a:cubicBezTo>
                      <a:pt x="15203" y="2423"/>
                      <a:pt x="15191" y="2404"/>
                      <a:pt x="15199" y="2401"/>
                    </a:cubicBezTo>
                    <a:close/>
                    <a:moveTo>
                      <a:pt x="18788" y="4758"/>
                    </a:moveTo>
                    <a:cubicBezTo>
                      <a:pt x="18792" y="4750"/>
                      <a:pt x="18803" y="4761"/>
                      <a:pt x="18789" y="4749"/>
                    </a:cubicBezTo>
                    <a:cubicBezTo>
                      <a:pt x="18778" y="4740"/>
                      <a:pt x="18788" y="4747"/>
                      <a:pt x="18772" y="4742"/>
                    </a:cubicBezTo>
                    <a:cubicBezTo>
                      <a:pt x="18793" y="4781"/>
                      <a:pt x="18780" y="4762"/>
                      <a:pt x="18788" y="4758"/>
                    </a:cubicBezTo>
                    <a:close/>
                    <a:moveTo>
                      <a:pt x="470" y="3332"/>
                    </a:moveTo>
                    <a:cubicBezTo>
                      <a:pt x="473" y="3324"/>
                      <a:pt x="493" y="3337"/>
                      <a:pt x="454" y="3316"/>
                    </a:cubicBezTo>
                    <a:cubicBezTo>
                      <a:pt x="458" y="3332"/>
                      <a:pt x="443" y="3320"/>
                      <a:pt x="460" y="3333"/>
                    </a:cubicBezTo>
                    <a:cubicBezTo>
                      <a:pt x="474" y="3344"/>
                      <a:pt x="459" y="3338"/>
                      <a:pt x="470" y="3332"/>
                    </a:cubicBezTo>
                    <a:close/>
                    <a:moveTo>
                      <a:pt x="11521" y="1655"/>
                    </a:moveTo>
                    <a:lnTo>
                      <a:pt x="11545" y="1655"/>
                    </a:lnTo>
                    <a:cubicBezTo>
                      <a:pt x="11537" y="1645"/>
                      <a:pt x="11524" y="1630"/>
                      <a:pt x="11521" y="1655"/>
                    </a:cubicBezTo>
                    <a:close/>
                    <a:moveTo>
                      <a:pt x="15191" y="2587"/>
                    </a:moveTo>
                    <a:lnTo>
                      <a:pt x="15215" y="2587"/>
                    </a:lnTo>
                    <a:cubicBezTo>
                      <a:pt x="15208" y="2576"/>
                      <a:pt x="15195" y="2562"/>
                      <a:pt x="15191" y="2587"/>
                    </a:cubicBezTo>
                    <a:close/>
                    <a:moveTo>
                      <a:pt x="17452" y="2174"/>
                    </a:moveTo>
                    <a:lnTo>
                      <a:pt x="17476" y="2174"/>
                    </a:lnTo>
                    <a:cubicBezTo>
                      <a:pt x="17468" y="2163"/>
                      <a:pt x="17455" y="2148"/>
                      <a:pt x="17452" y="2174"/>
                    </a:cubicBezTo>
                    <a:close/>
                    <a:moveTo>
                      <a:pt x="23285" y="4062"/>
                    </a:moveTo>
                    <a:lnTo>
                      <a:pt x="23309" y="4062"/>
                    </a:lnTo>
                    <a:cubicBezTo>
                      <a:pt x="23301" y="4051"/>
                      <a:pt x="23288" y="4036"/>
                      <a:pt x="23285" y="4062"/>
                    </a:cubicBezTo>
                    <a:close/>
                    <a:moveTo>
                      <a:pt x="20636" y="3041"/>
                    </a:moveTo>
                    <a:lnTo>
                      <a:pt x="20660" y="3041"/>
                    </a:lnTo>
                    <a:cubicBezTo>
                      <a:pt x="20652" y="3030"/>
                      <a:pt x="20639" y="3015"/>
                      <a:pt x="20636" y="3041"/>
                    </a:cubicBezTo>
                    <a:close/>
                    <a:moveTo>
                      <a:pt x="18011" y="2077"/>
                    </a:moveTo>
                    <a:lnTo>
                      <a:pt x="18035" y="2077"/>
                    </a:lnTo>
                    <a:cubicBezTo>
                      <a:pt x="18027" y="2066"/>
                      <a:pt x="18014" y="2051"/>
                      <a:pt x="18011" y="2077"/>
                    </a:cubicBezTo>
                    <a:close/>
                    <a:moveTo>
                      <a:pt x="14276" y="2125"/>
                    </a:moveTo>
                    <a:lnTo>
                      <a:pt x="14300" y="2125"/>
                    </a:lnTo>
                    <a:cubicBezTo>
                      <a:pt x="14292" y="2114"/>
                      <a:pt x="14279" y="2100"/>
                      <a:pt x="14276" y="2125"/>
                    </a:cubicBezTo>
                    <a:close/>
                    <a:moveTo>
                      <a:pt x="23188" y="3025"/>
                    </a:moveTo>
                    <a:lnTo>
                      <a:pt x="23212" y="3025"/>
                    </a:lnTo>
                    <a:cubicBezTo>
                      <a:pt x="23204" y="3014"/>
                      <a:pt x="23191" y="2999"/>
                      <a:pt x="23188" y="3025"/>
                    </a:cubicBezTo>
                    <a:close/>
                    <a:moveTo>
                      <a:pt x="21511" y="3454"/>
                    </a:moveTo>
                    <a:lnTo>
                      <a:pt x="21535" y="3454"/>
                    </a:lnTo>
                    <a:cubicBezTo>
                      <a:pt x="21527" y="3443"/>
                      <a:pt x="21514" y="3429"/>
                      <a:pt x="21511" y="3454"/>
                    </a:cubicBezTo>
                    <a:close/>
                    <a:moveTo>
                      <a:pt x="22621" y="2660"/>
                    </a:moveTo>
                    <a:lnTo>
                      <a:pt x="22645" y="2660"/>
                    </a:lnTo>
                    <a:cubicBezTo>
                      <a:pt x="22637" y="2649"/>
                      <a:pt x="22624" y="2635"/>
                      <a:pt x="22621" y="2660"/>
                    </a:cubicBezTo>
                    <a:close/>
                    <a:moveTo>
                      <a:pt x="17719" y="2263"/>
                    </a:moveTo>
                    <a:cubicBezTo>
                      <a:pt x="17707" y="2256"/>
                      <a:pt x="17710" y="2259"/>
                      <a:pt x="17695" y="2255"/>
                    </a:cubicBezTo>
                    <a:cubicBezTo>
                      <a:pt x="17702" y="2272"/>
                      <a:pt x="17685" y="2265"/>
                      <a:pt x="17704" y="2268"/>
                    </a:cubicBezTo>
                    <a:cubicBezTo>
                      <a:pt x="17735" y="2274"/>
                      <a:pt x="17706" y="2271"/>
                      <a:pt x="17719" y="2263"/>
                    </a:cubicBezTo>
                    <a:cubicBezTo>
                      <a:pt x="17749" y="2269"/>
                      <a:pt x="17753" y="2275"/>
                      <a:pt x="17768" y="2255"/>
                    </a:cubicBezTo>
                    <a:cubicBezTo>
                      <a:pt x="17735" y="2241"/>
                      <a:pt x="17766" y="2265"/>
                      <a:pt x="17727" y="2247"/>
                    </a:cubicBezTo>
                    <a:lnTo>
                      <a:pt x="17719" y="2263"/>
                    </a:lnTo>
                    <a:close/>
                    <a:moveTo>
                      <a:pt x="18181" y="2182"/>
                    </a:moveTo>
                    <a:lnTo>
                      <a:pt x="18156" y="2182"/>
                    </a:lnTo>
                    <a:cubicBezTo>
                      <a:pt x="18175" y="2207"/>
                      <a:pt x="18163" y="2207"/>
                      <a:pt x="18181" y="2182"/>
                    </a:cubicBezTo>
                    <a:close/>
                    <a:moveTo>
                      <a:pt x="15458" y="2538"/>
                    </a:moveTo>
                    <a:lnTo>
                      <a:pt x="15434" y="2538"/>
                    </a:lnTo>
                    <a:cubicBezTo>
                      <a:pt x="15452" y="2564"/>
                      <a:pt x="15440" y="2564"/>
                      <a:pt x="15458" y="2538"/>
                    </a:cubicBezTo>
                    <a:close/>
                    <a:moveTo>
                      <a:pt x="20960" y="2498"/>
                    </a:moveTo>
                    <a:lnTo>
                      <a:pt x="20935" y="2498"/>
                    </a:lnTo>
                    <a:cubicBezTo>
                      <a:pt x="20954" y="2523"/>
                      <a:pt x="20941" y="2523"/>
                      <a:pt x="20960" y="2498"/>
                    </a:cubicBezTo>
                    <a:close/>
                    <a:moveTo>
                      <a:pt x="16131" y="2093"/>
                    </a:moveTo>
                    <a:lnTo>
                      <a:pt x="16107" y="2093"/>
                    </a:lnTo>
                    <a:cubicBezTo>
                      <a:pt x="16125" y="2118"/>
                      <a:pt x="16113" y="2118"/>
                      <a:pt x="16131" y="2093"/>
                    </a:cubicBezTo>
                    <a:close/>
                    <a:moveTo>
                      <a:pt x="18043" y="4499"/>
                    </a:moveTo>
                    <a:lnTo>
                      <a:pt x="18019" y="4499"/>
                    </a:lnTo>
                    <a:cubicBezTo>
                      <a:pt x="18037" y="4524"/>
                      <a:pt x="18025" y="4524"/>
                      <a:pt x="18043" y="4499"/>
                    </a:cubicBezTo>
                    <a:close/>
                    <a:moveTo>
                      <a:pt x="21721" y="5326"/>
                    </a:moveTo>
                    <a:cubicBezTo>
                      <a:pt x="21746" y="5307"/>
                      <a:pt x="21746" y="5319"/>
                      <a:pt x="21721" y="5301"/>
                    </a:cubicBezTo>
                    <a:lnTo>
                      <a:pt x="21721" y="5326"/>
                    </a:lnTo>
                    <a:close/>
                    <a:moveTo>
                      <a:pt x="10184" y="1412"/>
                    </a:moveTo>
                    <a:cubicBezTo>
                      <a:pt x="10209" y="1394"/>
                      <a:pt x="10209" y="1406"/>
                      <a:pt x="10184" y="1388"/>
                    </a:cubicBezTo>
                    <a:lnTo>
                      <a:pt x="10184" y="1412"/>
                    </a:lnTo>
                    <a:close/>
                    <a:moveTo>
                      <a:pt x="19007" y="4783"/>
                    </a:moveTo>
                    <a:cubicBezTo>
                      <a:pt x="19032" y="4765"/>
                      <a:pt x="19032" y="4777"/>
                      <a:pt x="19007" y="4758"/>
                    </a:cubicBezTo>
                    <a:lnTo>
                      <a:pt x="19007" y="4783"/>
                    </a:lnTo>
                    <a:close/>
                    <a:moveTo>
                      <a:pt x="3808" y="6857"/>
                    </a:moveTo>
                    <a:cubicBezTo>
                      <a:pt x="3833" y="6839"/>
                      <a:pt x="3833" y="6851"/>
                      <a:pt x="3808" y="6833"/>
                    </a:cubicBezTo>
                    <a:lnTo>
                      <a:pt x="3808" y="6857"/>
                    </a:lnTo>
                    <a:close/>
                    <a:moveTo>
                      <a:pt x="22013" y="4208"/>
                    </a:moveTo>
                    <a:lnTo>
                      <a:pt x="21989" y="4208"/>
                    </a:lnTo>
                    <a:cubicBezTo>
                      <a:pt x="22007" y="4233"/>
                      <a:pt x="21995" y="4233"/>
                      <a:pt x="22013" y="4208"/>
                    </a:cubicBezTo>
                    <a:close/>
                    <a:moveTo>
                      <a:pt x="21154" y="2636"/>
                    </a:moveTo>
                    <a:lnTo>
                      <a:pt x="21130" y="2636"/>
                    </a:lnTo>
                    <a:cubicBezTo>
                      <a:pt x="21148" y="2661"/>
                      <a:pt x="21136" y="2661"/>
                      <a:pt x="21154" y="2636"/>
                    </a:cubicBezTo>
                    <a:close/>
                    <a:moveTo>
                      <a:pt x="14478" y="5723"/>
                    </a:moveTo>
                    <a:lnTo>
                      <a:pt x="14454" y="5723"/>
                    </a:lnTo>
                    <a:cubicBezTo>
                      <a:pt x="14472" y="5748"/>
                      <a:pt x="14460" y="5748"/>
                      <a:pt x="14478" y="5723"/>
                    </a:cubicBezTo>
                    <a:close/>
                    <a:moveTo>
                      <a:pt x="18197" y="2676"/>
                    </a:moveTo>
                    <a:lnTo>
                      <a:pt x="18173" y="2676"/>
                    </a:lnTo>
                    <a:cubicBezTo>
                      <a:pt x="18191" y="2701"/>
                      <a:pt x="18179" y="2701"/>
                      <a:pt x="18197" y="2676"/>
                    </a:cubicBezTo>
                    <a:close/>
                    <a:moveTo>
                      <a:pt x="20660" y="4256"/>
                    </a:moveTo>
                    <a:lnTo>
                      <a:pt x="20636" y="4256"/>
                    </a:lnTo>
                    <a:cubicBezTo>
                      <a:pt x="20654" y="4281"/>
                      <a:pt x="20642" y="4281"/>
                      <a:pt x="20660" y="4256"/>
                    </a:cubicBezTo>
                    <a:close/>
                    <a:moveTo>
                      <a:pt x="18399" y="5115"/>
                    </a:moveTo>
                    <a:lnTo>
                      <a:pt x="18375" y="5115"/>
                    </a:lnTo>
                    <a:cubicBezTo>
                      <a:pt x="18393" y="5140"/>
                      <a:pt x="18381" y="5140"/>
                      <a:pt x="18399" y="5115"/>
                    </a:cubicBezTo>
                    <a:close/>
                    <a:moveTo>
                      <a:pt x="15872" y="1890"/>
                    </a:moveTo>
                    <a:cubicBezTo>
                      <a:pt x="15897" y="1872"/>
                      <a:pt x="15897" y="1884"/>
                      <a:pt x="15872" y="1866"/>
                    </a:cubicBezTo>
                    <a:lnTo>
                      <a:pt x="15872" y="1890"/>
                    </a:lnTo>
                    <a:close/>
                    <a:moveTo>
                      <a:pt x="18699" y="3292"/>
                    </a:moveTo>
                    <a:lnTo>
                      <a:pt x="18699" y="3268"/>
                    </a:lnTo>
                    <a:cubicBezTo>
                      <a:pt x="18675" y="3285"/>
                      <a:pt x="18673" y="3274"/>
                      <a:pt x="18699" y="3292"/>
                    </a:cubicBezTo>
                    <a:close/>
                    <a:moveTo>
                      <a:pt x="9755" y="1420"/>
                    </a:moveTo>
                    <a:lnTo>
                      <a:pt x="9755" y="1396"/>
                    </a:lnTo>
                    <a:cubicBezTo>
                      <a:pt x="9731" y="1413"/>
                      <a:pt x="9729" y="1402"/>
                      <a:pt x="9755" y="1420"/>
                    </a:cubicBezTo>
                    <a:close/>
                    <a:moveTo>
                      <a:pt x="17800" y="1744"/>
                    </a:moveTo>
                    <a:lnTo>
                      <a:pt x="17849" y="1728"/>
                    </a:lnTo>
                    <a:cubicBezTo>
                      <a:pt x="17846" y="1729"/>
                      <a:pt x="17838" y="1730"/>
                      <a:pt x="17836" y="1731"/>
                    </a:cubicBezTo>
                    <a:cubicBezTo>
                      <a:pt x="17814" y="1732"/>
                      <a:pt x="17803" y="1727"/>
                      <a:pt x="17800" y="1744"/>
                    </a:cubicBezTo>
                    <a:close/>
                    <a:moveTo>
                      <a:pt x="21778" y="4677"/>
                    </a:moveTo>
                    <a:cubicBezTo>
                      <a:pt x="21764" y="4656"/>
                      <a:pt x="21770" y="4656"/>
                      <a:pt x="21737" y="4653"/>
                    </a:cubicBezTo>
                    <a:lnTo>
                      <a:pt x="21778" y="4677"/>
                    </a:lnTo>
                    <a:close/>
                    <a:moveTo>
                      <a:pt x="15053" y="2271"/>
                    </a:moveTo>
                    <a:cubicBezTo>
                      <a:pt x="15035" y="2236"/>
                      <a:pt x="15056" y="2256"/>
                      <a:pt x="15029" y="2247"/>
                    </a:cubicBezTo>
                    <a:cubicBezTo>
                      <a:pt x="15046" y="2280"/>
                      <a:pt x="15028" y="2261"/>
                      <a:pt x="15053" y="2271"/>
                    </a:cubicBezTo>
                    <a:close/>
                    <a:moveTo>
                      <a:pt x="16641" y="2692"/>
                    </a:moveTo>
                    <a:cubicBezTo>
                      <a:pt x="16642" y="2691"/>
                      <a:pt x="16644" y="2687"/>
                      <a:pt x="16645" y="2688"/>
                    </a:cubicBezTo>
                    <a:cubicBezTo>
                      <a:pt x="16645" y="2689"/>
                      <a:pt x="16647" y="2683"/>
                      <a:pt x="16647" y="2682"/>
                    </a:cubicBezTo>
                    <a:cubicBezTo>
                      <a:pt x="16650" y="2671"/>
                      <a:pt x="16649" y="2672"/>
                      <a:pt x="16649" y="2660"/>
                    </a:cubicBezTo>
                    <a:cubicBezTo>
                      <a:pt x="16630" y="2674"/>
                      <a:pt x="16635" y="2666"/>
                      <a:pt x="16641" y="2692"/>
                    </a:cubicBezTo>
                    <a:close/>
                    <a:moveTo>
                      <a:pt x="17759" y="5512"/>
                    </a:moveTo>
                    <a:cubicBezTo>
                      <a:pt x="17753" y="5507"/>
                      <a:pt x="17757" y="5507"/>
                      <a:pt x="17746" y="5501"/>
                    </a:cubicBezTo>
                    <a:cubicBezTo>
                      <a:pt x="17729" y="5494"/>
                      <a:pt x="17742" y="5499"/>
                      <a:pt x="17727" y="5496"/>
                    </a:cubicBezTo>
                    <a:cubicBezTo>
                      <a:pt x="17745" y="5521"/>
                      <a:pt x="17722" y="5509"/>
                      <a:pt x="17759" y="5512"/>
                    </a:cubicBezTo>
                    <a:close/>
                    <a:moveTo>
                      <a:pt x="23317" y="2709"/>
                    </a:moveTo>
                    <a:cubicBezTo>
                      <a:pt x="23299" y="2684"/>
                      <a:pt x="23323" y="2696"/>
                      <a:pt x="23285" y="2692"/>
                    </a:cubicBezTo>
                    <a:cubicBezTo>
                      <a:pt x="23291" y="2698"/>
                      <a:pt x="23287" y="2698"/>
                      <a:pt x="23299" y="2703"/>
                    </a:cubicBezTo>
                    <a:cubicBezTo>
                      <a:pt x="23316" y="2711"/>
                      <a:pt x="23303" y="2705"/>
                      <a:pt x="23317" y="2709"/>
                    </a:cubicBezTo>
                    <a:close/>
                    <a:moveTo>
                      <a:pt x="22029" y="4224"/>
                    </a:moveTo>
                    <a:lnTo>
                      <a:pt x="22062" y="4224"/>
                    </a:lnTo>
                    <a:lnTo>
                      <a:pt x="22062" y="4216"/>
                    </a:lnTo>
                    <a:lnTo>
                      <a:pt x="22029" y="4216"/>
                    </a:lnTo>
                    <a:lnTo>
                      <a:pt x="22029" y="4224"/>
                    </a:lnTo>
                    <a:close/>
                    <a:moveTo>
                      <a:pt x="16001" y="2133"/>
                    </a:moveTo>
                    <a:lnTo>
                      <a:pt x="16034" y="2133"/>
                    </a:lnTo>
                    <a:lnTo>
                      <a:pt x="16034" y="2125"/>
                    </a:lnTo>
                    <a:lnTo>
                      <a:pt x="16001" y="2125"/>
                    </a:lnTo>
                    <a:lnTo>
                      <a:pt x="16001" y="2133"/>
                    </a:lnTo>
                    <a:close/>
                    <a:moveTo>
                      <a:pt x="17589" y="4993"/>
                    </a:moveTo>
                    <a:lnTo>
                      <a:pt x="17622" y="4993"/>
                    </a:lnTo>
                    <a:lnTo>
                      <a:pt x="17622" y="4985"/>
                    </a:lnTo>
                    <a:lnTo>
                      <a:pt x="17589" y="4985"/>
                    </a:lnTo>
                    <a:lnTo>
                      <a:pt x="17589" y="4993"/>
                    </a:lnTo>
                    <a:close/>
                    <a:moveTo>
                      <a:pt x="21640" y="4191"/>
                    </a:moveTo>
                    <a:lnTo>
                      <a:pt x="21673" y="4191"/>
                    </a:lnTo>
                    <a:lnTo>
                      <a:pt x="21673" y="4183"/>
                    </a:lnTo>
                    <a:lnTo>
                      <a:pt x="21640" y="4183"/>
                    </a:lnTo>
                    <a:lnTo>
                      <a:pt x="21640" y="4191"/>
                    </a:lnTo>
                    <a:close/>
                    <a:moveTo>
                      <a:pt x="21381" y="4742"/>
                    </a:moveTo>
                    <a:lnTo>
                      <a:pt x="21413" y="4742"/>
                    </a:lnTo>
                    <a:lnTo>
                      <a:pt x="21413" y="4734"/>
                    </a:lnTo>
                    <a:lnTo>
                      <a:pt x="21381" y="4734"/>
                    </a:lnTo>
                    <a:lnTo>
                      <a:pt x="21381" y="4742"/>
                    </a:lnTo>
                    <a:close/>
                    <a:moveTo>
                      <a:pt x="19639" y="5285"/>
                    </a:moveTo>
                    <a:lnTo>
                      <a:pt x="19671" y="5285"/>
                    </a:lnTo>
                    <a:lnTo>
                      <a:pt x="19671" y="5277"/>
                    </a:lnTo>
                    <a:lnTo>
                      <a:pt x="19639" y="5277"/>
                    </a:lnTo>
                    <a:lnTo>
                      <a:pt x="19639" y="5285"/>
                    </a:lnTo>
                    <a:close/>
                    <a:moveTo>
                      <a:pt x="22920" y="4799"/>
                    </a:moveTo>
                    <a:lnTo>
                      <a:pt x="22953" y="4799"/>
                    </a:lnTo>
                    <a:lnTo>
                      <a:pt x="22953" y="4791"/>
                    </a:lnTo>
                    <a:lnTo>
                      <a:pt x="22920" y="4791"/>
                    </a:lnTo>
                    <a:lnTo>
                      <a:pt x="22920" y="4799"/>
                    </a:lnTo>
                    <a:close/>
                    <a:moveTo>
                      <a:pt x="18051" y="4507"/>
                    </a:moveTo>
                    <a:lnTo>
                      <a:pt x="18083" y="4507"/>
                    </a:lnTo>
                    <a:lnTo>
                      <a:pt x="18083" y="4499"/>
                    </a:lnTo>
                    <a:lnTo>
                      <a:pt x="18051" y="4499"/>
                    </a:lnTo>
                    <a:lnTo>
                      <a:pt x="18051" y="4507"/>
                    </a:lnTo>
                    <a:close/>
                    <a:moveTo>
                      <a:pt x="16479" y="2117"/>
                    </a:moveTo>
                    <a:lnTo>
                      <a:pt x="16512" y="2117"/>
                    </a:lnTo>
                    <a:lnTo>
                      <a:pt x="16512" y="2109"/>
                    </a:lnTo>
                    <a:lnTo>
                      <a:pt x="16479" y="2109"/>
                    </a:lnTo>
                    <a:lnTo>
                      <a:pt x="16479" y="2117"/>
                    </a:lnTo>
                    <a:close/>
                    <a:moveTo>
                      <a:pt x="19696" y="3065"/>
                    </a:moveTo>
                    <a:lnTo>
                      <a:pt x="19704" y="3065"/>
                    </a:lnTo>
                    <a:lnTo>
                      <a:pt x="19704" y="3033"/>
                    </a:lnTo>
                    <a:lnTo>
                      <a:pt x="19696" y="3033"/>
                    </a:lnTo>
                    <a:lnTo>
                      <a:pt x="19696" y="3065"/>
                    </a:lnTo>
                    <a:close/>
                    <a:moveTo>
                      <a:pt x="21251" y="4305"/>
                    </a:moveTo>
                    <a:cubicBezTo>
                      <a:pt x="21248" y="4267"/>
                      <a:pt x="21260" y="4291"/>
                      <a:pt x="21235" y="4272"/>
                    </a:cubicBezTo>
                    <a:cubicBezTo>
                      <a:pt x="21239" y="4288"/>
                      <a:pt x="21230" y="4272"/>
                      <a:pt x="21241" y="4291"/>
                    </a:cubicBezTo>
                    <a:cubicBezTo>
                      <a:pt x="21247" y="4302"/>
                      <a:pt x="21246" y="4299"/>
                      <a:pt x="21251" y="4305"/>
                    </a:cubicBezTo>
                    <a:close/>
                    <a:moveTo>
                      <a:pt x="11181" y="6047"/>
                    </a:moveTo>
                    <a:cubicBezTo>
                      <a:pt x="11184" y="6038"/>
                      <a:pt x="11196" y="6049"/>
                      <a:pt x="11181" y="6037"/>
                    </a:cubicBezTo>
                    <a:cubicBezTo>
                      <a:pt x="11170" y="6028"/>
                      <a:pt x="11180" y="6035"/>
                      <a:pt x="11164" y="6031"/>
                    </a:cubicBezTo>
                    <a:cubicBezTo>
                      <a:pt x="11169" y="6047"/>
                      <a:pt x="11154" y="6034"/>
                      <a:pt x="11171" y="6047"/>
                    </a:cubicBezTo>
                    <a:cubicBezTo>
                      <a:pt x="11185" y="6058"/>
                      <a:pt x="11170" y="6052"/>
                      <a:pt x="11181" y="6047"/>
                    </a:cubicBezTo>
                    <a:close/>
                    <a:moveTo>
                      <a:pt x="13814" y="1639"/>
                    </a:moveTo>
                    <a:cubicBezTo>
                      <a:pt x="13804" y="1613"/>
                      <a:pt x="13824" y="1633"/>
                      <a:pt x="13789" y="1615"/>
                    </a:cubicBezTo>
                    <a:cubicBezTo>
                      <a:pt x="13799" y="1641"/>
                      <a:pt x="13777" y="1621"/>
                      <a:pt x="13814" y="1639"/>
                    </a:cubicBezTo>
                    <a:close/>
                    <a:moveTo>
                      <a:pt x="16925" y="2222"/>
                    </a:moveTo>
                    <a:cubicBezTo>
                      <a:pt x="16940" y="2219"/>
                      <a:pt x="16925" y="2227"/>
                      <a:pt x="16944" y="2217"/>
                    </a:cubicBezTo>
                    <a:cubicBezTo>
                      <a:pt x="16954" y="2211"/>
                      <a:pt x="16951" y="2211"/>
                      <a:pt x="16957" y="2206"/>
                    </a:cubicBezTo>
                    <a:cubicBezTo>
                      <a:pt x="16938" y="2208"/>
                      <a:pt x="16928" y="2205"/>
                      <a:pt x="16925" y="2222"/>
                    </a:cubicBezTo>
                    <a:close/>
                    <a:moveTo>
                      <a:pt x="20919" y="3729"/>
                    </a:moveTo>
                    <a:cubicBezTo>
                      <a:pt x="20935" y="3726"/>
                      <a:pt x="20919" y="3734"/>
                      <a:pt x="20938" y="3724"/>
                    </a:cubicBezTo>
                    <a:cubicBezTo>
                      <a:pt x="20948" y="3718"/>
                      <a:pt x="20946" y="3718"/>
                      <a:pt x="20952" y="3713"/>
                    </a:cubicBezTo>
                    <a:cubicBezTo>
                      <a:pt x="20933" y="3715"/>
                      <a:pt x="20922" y="3712"/>
                      <a:pt x="20919" y="3729"/>
                    </a:cubicBezTo>
                    <a:close/>
                    <a:moveTo>
                      <a:pt x="18837" y="2692"/>
                    </a:moveTo>
                    <a:cubicBezTo>
                      <a:pt x="18852" y="2689"/>
                      <a:pt x="18837" y="2697"/>
                      <a:pt x="18856" y="2687"/>
                    </a:cubicBezTo>
                    <a:cubicBezTo>
                      <a:pt x="18866" y="2681"/>
                      <a:pt x="18863" y="2681"/>
                      <a:pt x="18869" y="2676"/>
                    </a:cubicBezTo>
                    <a:cubicBezTo>
                      <a:pt x="18850" y="2678"/>
                      <a:pt x="18840" y="2675"/>
                      <a:pt x="18837" y="2692"/>
                    </a:cubicBezTo>
                    <a:close/>
                    <a:moveTo>
                      <a:pt x="18497" y="2457"/>
                    </a:moveTo>
                    <a:cubicBezTo>
                      <a:pt x="18512" y="2454"/>
                      <a:pt x="18497" y="2462"/>
                      <a:pt x="18515" y="2452"/>
                    </a:cubicBezTo>
                    <a:cubicBezTo>
                      <a:pt x="18526" y="2446"/>
                      <a:pt x="18523" y="2446"/>
                      <a:pt x="18529" y="2441"/>
                    </a:cubicBezTo>
                    <a:cubicBezTo>
                      <a:pt x="18510" y="2443"/>
                      <a:pt x="18500" y="2440"/>
                      <a:pt x="18497" y="2457"/>
                    </a:cubicBezTo>
                    <a:close/>
                    <a:moveTo>
                      <a:pt x="20555" y="4758"/>
                    </a:moveTo>
                    <a:lnTo>
                      <a:pt x="20611" y="4767"/>
                    </a:lnTo>
                    <a:cubicBezTo>
                      <a:pt x="20586" y="4745"/>
                      <a:pt x="20596" y="4758"/>
                      <a:pt x="20555" y="4758"/>
                    </a:cubicBezTo>
                    <a:close/>
                    <a:moveTo>
                      <a:pt x="23115" y="2668"/>
                    </a:moveTo>
                    <a:cubicBezTo>
                      <a:pt x="23150" y="2676"/>
                      <a:pt x="23129" y="2685"/>
                      <a:pt x="23147" y="2660"/>
                    </a:cubicBezTo>
                    <a:cubicBezTo>
                      <a:pt x="23143" y="2660"/>
                      <a:pt x="23134" y="2660"/>
                      <a:pt x="23132" y="2661"/>
                    </a:cubicBezTo>
                    <a:cubicBezTo>
                      <a:pt x="23117" y="2665"/>
                      <a:pt x="23123" y="2663"/>
                      <a:pt x="23115" y="2668"/>
                    </a:cubicBezTo>
                    <a:close/>
                    <a:moveTo>
                      <a:pt x="16974" y="2231"/>
                    </a:moveTo>
                    <a:cubicBezTo>
                      <a:pt x="17009" y="2238"/>
                      <a:pt x="16988" y="2247"/>
                      <a:pt x="17006" y="2222"/>
                    </a:cubicBezTo>
                    <a:cubicBezTo>
                      <a:pt x="17001" y="2222"/>
                      <a:pt x="16993" y="2222"/>
                      <a:pt x="16990" y="2223"/>
                    </a:cubicBezTo>
                    <a:cubicBezTo>
                      <a:pt x="16976" y="2227"/>
                      <a:pt x="16981" y="2226"/>
                      <a:pt x="16974" y="2231"/>
                    </a:cubicBezTo>
                    <a:close/>
                    <a:moveTo>
                      <a:pt x="11051" y="1696"/>
                    </a:moveTo>
                    <a:lnTo>
                      <a:pt x="11051" y="1680"/>
                    </a:lnTo>
                    <a:lnTo>
                      <a:pt x="11027" y="1680"/>
                    </a:lnTo>
                    <a:cubicBezTo>
                      <a:pt x="11039" y="1698"/>
                      <a:pt x="11028" y="1689"/>
                      <a:pt x="11051" y="1696"/>
                    </a:cubicBezTo>
                    <a:close/>
                    <a:moveTo>
                      <a:pt x="14219" y="2093"/>
                    </a:moveTo>
                    <a:lnTo>
                      <a:pt x="14219" y="2077"/>
                    </a:lnTo>
                    <a:lnTo>
                      <a:pt x="14195" y="2077"/>
                    </a:lnTo>
                    <a:cubicBezTo>
                      <a:pt x="14207" y="2095"/>
                      <a:pt x="14196" y="2086"/>
                      <a:pt x="14219" y="2093"/>
                    </a:cubicBezTo>
                    <a:close/>
                    <a:moveTo>
                      <a:pt x="14827" y="2482"/>
                    </a:moveTo>
                    <a:lnTo>
                      <a:pt x="14827" y="2466"/>
                    </a:lnTo>
                    <a:lnTo>
                      <a:pt x="14802" y="2466"/>
                    </a:lnTo>
                    <a:cubicBezTo>
                      <a:pt x="14815" y="2484"/>
                      <a:pt x="14804" y="2475"/>
                      <a:pt x="14827" y="2482"/>
                    </a:cubicBezTo>
                    <a:close/>
                    <a:moveTo>
                      <a:pt x="19582" y="5496"/>
                    </a:moveTo>
                    <a:lnTo>
                      <a:pt x="19582" y="5480"/>
                    </a:lnTo>
                    <a:lnTo>
                      <a:pt x="19558" y="5480"/>
                    </a:lnTo>
                    <a:cubicBezTo>
                      <a:pt x="19571" y="5498"/>
                      <a:pt x="19560" y="5489"/>
                      <a:pt x="19582" y="5496"/>
                    </a:cubicBezTo>
                    <a:close/>
                    <a:moveTo>
                      <a:pt x="18254" y="2093"/>
                    </a:moveTo>
                    <a:lnTo>
                      <a:pt x="18254" y="2077"/>
                    </a:lnTo>
                    <a:lnTo>
                      <a:pt x="18229" y="2077"/>
                    </a:lnTo>
                    <a:cubicBezTo>
                      <a:pt x="18242" y="2095"/>
                      <a:pt x="18231" y="2086"/>
                      <a:pt x="18254" y="2093"/>
                    </a:cubicBezTo>
                    <a:close/>
                    <a:moveTo>
                      <a:pt x="21178" y="4321"/>
                    </a:moveTo>
                    <a:lnTo>
                      <a:pt x="21178" y="4305"/>
                    </a:lnTo>
                    <a:lnTo>
                      <a:pt x="21154" y="4305"/>
                    </a:lnTo>
                    <a:cubicBezTo>
                      <a:pt x="21167" y="4323"/>
                      <a:pt x="21156" y="4314"/>
                      <a:pt x="21178" y="4321"/>
                    </a:cubicBezTo>
                    <a:close/>
                    <a:moveTo>
                      <a:pt x="17079" y="5512"/>
                    </a:moveTo>
                    <a:lnTo>
                      <a:pt x="17079" y="5496"/>
                    </a:lnTo>
                    <a:lnTo>
                      <a:pt x="17055" y="5496"/>
                    </a:lnTo>
                    <a:cubicBezTo>
                      <a:pt x="17067" y="5514"/>
                      <a:pt x="17056" y="5505"/>
                      <a:pt x="17079" y="5512"/>
                    </a:cubicBezTo>
                    <a:close/>
                    <a:moveTo>
                      <a:pt x="13222" y="1639"/>
                    </a:moveTo>
                    <a:lnTo>
                      <a:pt x="13222" y="1623"/>
                    </a:lnTo>
                    <a:lnTo>
                      <a:pt x="13198" y="1623"/>
                    </a:lnTo>
                    <a:cubicBezTo>
                      <a:pt x="13211" y="1641"/>
                      <a:pt x="13200" y="1632"/>
                      <a:pt x="13222" y="1639"/>
                    </a:cubicBezTo>
                    <a:close/>
                    <a:moveTo>
                      <a:pt x="19680" y="5593"/>
                    </a:moveTo>
                    <a:lnTo>
                      <a:pt x="19680" y="5577"/>
                    </a:lnTo>
                    <a:lnTo>
                      <a:pt x="19655" y="5577"/>
                    </a:lnTo>
                    <a:cubicBezTo>
                      <a:pt x="19668" y="5595"/>
                      <a:pt x="19657" y="5586"/>
                      <a:pt x="19680" y="5593"/>
                    </a:cubicBezTo>
                    <a:close/>
                    <a:moveTo>
                      <a:pt x="20449" y="2749"/>
                    </a:moveTo>
                    <a:lnTo>
                      <a:pt x="20449" y="2733"/>
                    </a:lnTo>
                    <a:lnTo>
                      <a:pt x="20425" y="2733"/>
                    </a:lnTo>
                    <a:cubicBezTo>
                      <a:pt x="20438" y="2751"/>
                      <a:pt x="20426" y="2742"/>
                      <a:pt x="20449" y="2749"/>
                    </a:cubicBezTo>
                    <a:close/>
                    <a:moveTo>
                      <a:pt x="19923" y="2482"/>
                    </a:moveTo>
                    <a:lnTo>
                      <a:pt x="19923" y="2466"/>
                    </a:lnTo>
                    <a:lnTo>
                      <a:pt x="19898" y="2466"/>
                    </a:lnTo>
                    <a:cubicBezTo>
                      <a:pt x="19911" y="2484"/>
                      <a:pt x="19900" y="2475"/>
                      <a:pt x="19923" y="2482"/>
                    </a:cubicBezTo>
                    <a:close/>
                    <a:moveTo>
                      <a:pt x="18254" y="5155"/>
                    </a:moveTo>
                    <a:lnTo>
                      <a:pt x="18254" y="5139"/>
                    </a:lnTo>
                    <a:lnTo>
                      <a:pt x="18229" y="5139"/>
                    </a:lnTo>
                    <a:cubicBezTo>
                      <a:pt x="18242" y="5158"/>
                      <a:pt x="18231" y="5149"/>
                      <a:pt x="18254" y="5155"/>
                    </a:cubicBezTo>
                    <a:close/>
                    <a:moveTo>
                      <a:pt x="15151" y="2206"/>
                    </a:moveTo>
                    <a:cubicBezTo>
                      <a:pt x="15155" y="2206"/>
                      <a:pt x="15164" y="2206"/>
                      <a:pt x="15166" y="2206"/>
                    </a:cubicBezTo>
                    <a:cubicBezTo>
                      <a:pt x="15181" y="2202"/>
                      <a:pt x="15175" y="2203"/>
                      <a:pt x="15183" y="2198"/>
                    </a:cubicBezTo>
                    <a:cubicBezTo>
                      <a:pt x="15166" y="2195"/>
                      <a:pt x="15153" y="2186"/>
                      <a:pt x="15151" y="2206"/>
                    </a:cubicBezTo>
                    <a:close/>
                    <a:moveTo>
                      <a:pt x="462" y="3154"/>
                    </a:moveTo>
                    <a:cubicBezTo>
                      <a:pt x="466" y="3154"/>
                      <a:pt x="475" y="3154"/>
                      <a:pt x="477" y="3154"/>
                    </a:cubicBezTo>
                    <a:cubicBezTo>
                      <a:pt x="492" y="3150"/>
                      <a:pt x="486" y="3151"/>
                      <a:pt x="494" y="3146"/>
                    </a:cubicBezTo>
                    <a:cubicBezTo>
                      <a:pt x="478" y="3143"/>
                      <a:pt x="465" y="3134"/>
                      <a:pt x="462" y="3154"/>
                    </a:cubicBezTo>
                    <a:close/>
                    <a:moveTo>
                      <a:pt x="18529" y="1825"/>
                    </a:moveTo>
                    <a:cubicBezTo>
                      <a:pt x="18534" y="1825"/>
                      <a:pt x="18542" y="1826"/>
                      <a:pt x="18545" y="1825"/>
                    </a:cubicBezTo>
                    <a:cubicBezTo>
                      <a:pt x="18559" y="1821"/>
                      <a:pt x="18554" y="1822"/>
                      <a:pt x="18561" y="1817"/>
                    </a:cubicBezTo>
                    <a:cubicBezTo>
                      <a:pt x="18545" y="1814"/>
                      <a:pt x="18532" y="1805"/>
                      <a:pt x="18529" y="1825"/>
                    </a:cubicBezTo>
                    <a:close/>
                    <a:moveTo>
                      <a:pt x="19558" y="2773"/>
                    </a:moveTo>
                    <a:lnTo>
                      <a:pt x="19571" y="2762"/>
                    </a:lnTo>
                    <a:cubicBezTo>
                      <a:pt x="19579" y="2758"/>
                      <a:pt x="19571" y="2757"/>
                      <a:pt x="19590" y="2757"/>
                    </a:cubicBezTo>
                    <a:lnTo>
                      <a:pt x="19558" y="2749"/>
                    </a:lnTo>
                    <a:lnTo>
                      <a:pt x="19558" y="2773"/>
                    </a:lnTo>
                    <a:close/>
                    <a:moveTo>
                      <a:pt x="17865" y="2409"/>
                    </a:moveTo>
                    <a:lnTo>
                      <a:pt x="17889" y="2409"/>
                    </a:lnTo>
                    <a:cubicBezTo>
                      <a:pt x="17877" y="2391"/>
                      <a:pt x="17888" y="2399"/>
                      <a:pt x="17865" y="2393"/>
                    </a:cubicBezTo>
                    <a:lnTo>
                      <a:pt x="17865" y="2409"/>
                    </a:lnTo>
                    <a:close/>
                    <a:moveTo>
                      <a:pt x="19566" y="5285"/>
                    </a:moveTo>
                    <a:lnTo>
                      <a:pt x="19590" y="5285"/>
                    </a:lnTo>
                    <a:cubicBezTo>
                      <a:pt x="19578" y="5267"/>
                      <a:pt x="19589" y="5275"/>
                      <a:pt x="19566" y="5269"/>
                    </a:cubicBezTo>
                    <a:lnTo>
                      <a:pt x="19566" y="5285"/>
                    </a:lnTo>
                    <a:close/>
                    <a:moveTo>
                      <a:pt x="19631" y="5601"/>
                    </a:moveTo>
                    <a:cubicBezTo>
                      <a:pt x="19649" y="5589"/>
                      <a:pt x="19641" y="5600"/>
                      <a:pt x="19647" y="5577"/>
                    </a:cubicBezTo>
                    <a:lnTo>
                      <a:pt x="19631" y="5577"/>
                    </a:lnTo>
                    <a:lnTo>
                      <a:pt x="19631" y="5601"/>
                    </a:lnTo>
                    <a:close/>
                    <a:moveTo>
                      <a:pt x="10986" y="6079"/>
                    </a:moveTo>
                    <a:cubicBezTo>
                      <a:pt x="11004" y="6067"/>
                      <a:pt x="10996" y="6078"/>
                      <a:pt x="11002" y="6055"/>
                    </a:cubicBezTo>
                    <a:lnTo>
                      <a:pt x="10986" y="6055"/>
                    </a:lnTo>
                    <a:lnTo>
                      <a:pt x="10986" y="6079"/>
                    </a:lnTo>
                    <a:close/>
                    <a:moveTo>
                      <a:pt x="19501" y="4993"/>
                    </a:moveTo>
                    <a:lnTo>
                      <a:pt x="19526" y="4993"/>
                    </a:lnTo>
                    <a:cubicBezTo>
                      <a:pt x="19513" y="4976"/>
                      <a:pt x="19524" y="4983"/>
                      <a:pt x="19501" y="4977"/>
                    </a:cubicBezTo>
                    <a:lnTo>
                      <a:pt x="19501" y="4993"/>
                    </a:lnTo>
                    <a:close/>
                    <a:moveTo>
                      <a:pt x="20401" y="3681"/>
                    </a:moveTo>
                    <a:lnTo>
                      <a:pt x="20425" y="3681"/>
                    </a:lnTo>
                    <a:cubicBezTo>
                      <a:pt x="20412" y="3663"/>
                      <a:pt x="20424" y="3671"/>
                      <a:pt x="20401" y="3665"/>
                    </a:cubicBezTo>
                    <a:lnTo>
                      <a:pt x="20401" y="3681"/>
                    </a:lnTo>
                    <a:close/>
                    <a:moveTo>
                      <a:pt x="19129" y="3616"/>
                    </a:moveTo>
                    <a:lnTo>
                      <a:pt x="19153" y="3616"/>
                    </a:lnTo>
                    <a:cubicBezTo>
                      <a:pt x="19140" y="3598"/>
                      <a:pt x="19152" y="3606"/>
                      <a:pt x="19129" y="3600"/>
                    </a:cubicBezTo>
                    <a:lnTo>
                      <a:pt x="19129" y="3616"/>
                    </a:lnTo>
                    <a:close/>
                    <a:moveTo>
                      <a:pt x="14786" y="1987"/>
                    </a:moveTo>
                    <a:lnTo>
                      <a:pt x="14810" y="1987"/>
                    </a:lnTo>
                    <a:cubicBezTo>
                      <a:pt x="14798" y="1970"/>
                      <a:pt x="14809" y="1977"/>
                      <a:pt x="14786" y="1971"/>
                    </a:cubicBezTo>
                    <a:lnTo>
                      <a:pt x="14786" y="1987"/>
                    </a:lnTo>
                    <a:close/>
                    <a:moveTo>
                      <a:pt x="15880" y="2409"/>
                    </a:moveTo>
                    <a:lnTo>
                      <a:pt x="15904" y="2409"/>
                    </a:lnTo>
                    <a:cubicBezTo>
                      <a:pt x="15892" y="2391"/>
                      <a:pt x="15903" y="2399"/>
                      <a:pt x="15880" y="2393"/>
                    </a:cubicBezTo>
                    <a:lnTo>
                      <a:pt x="15880" y="2409"/>
                    </a:lnTo>
                    <a:close/>
                    <a:moveTo>
                      <a:pt x="20409" y="4653"/>
                    </a:moveTo>
                    <a:lnTo>
                      <a:pt x="20433" y="4653"/>
                    </a:lnTo>
                    <a:cubicBezTo>
                      <a:pt x="20421" y="4635"/>
                      <a:pt x="20432" y="4643"/>
                      <a:pt x="20409" y="4637"/>
                    </a:cubicBezTo>
                    <a:lnTo>
                      <a:pt x="20409" y="4653"/>
                    </a:lnTo>
                    <a:close/>
                    <a:moveTo>
                      <a:pt x="1296" y="5585"/>
                    </a:moveTo>
                    <a:lnTo>
                      <a:pt x="1321" y="5585"/>
                    </a:lnTo>
                    <a:cubicBezTo>
                      <a:pt x="1308" y="5567"/>
                      <a:pt x="1319" y="5575"/>
                      <a:pt x="1296" y="5569"/>
                    </a:cubicBezTo>
                    <a:lnTo>
                      <a:pt x="1296" y="5585"/>
                    </a:lnTo>
                    <a:close/>
                    <a:moveTo>
                      <a:pt x="19396" y="4823"/>
                    </a:moveTo>
                    <a:lnTo>
                      <a:pt x="19420" y="4823"/>
                    </a:lnTo>
                    <a:cubicBezTo>
                      <a:pt x="19408" y="4805"/>
                      <a:pt x="19419" y="4813"/>
                      <a:pt x="19396" y="4807"/>
                    </a:cubicBezTo>
                    <a:lnTo>
                      <a:pt x="19396" y="4823"/>
                    </a:lnTo>
                    <a:close/>
                    <a:moveTo>
                      <a:pt x="16115" y="2522"/>
                    </a:moveTo>
                    <a:lnTo>
                      <a:pt x="16139" y="2522"/>
                    </a:lnTo>
                    <a:cubicBezTo>
                      <a:pt x="16127" y="2504"/>
                      <a:pt x="16138" y="2512"/>
                      <a:pt x="16115" y="2506"/>
                    </a:cubicBezTo>
                    <a:lnTo>
                      <a:pt x="16115" y="2522"/>
                    </a:lnTo>
                    <a:close/>
                    <a:moveTo>
                      <a:pt x="19226" y="3632"/>
                    </a:moveTo>
                    <a:lnTo>
                      <a:pt x="19250" y="3632"/>
                    </a:lnTo>
                    <a:cubicBezTo>
                      <a:pt x="19238" y="3614"/>
                      <a:pt x="19249" y="3622"/>
                      <a:pt x="19226" y="3616"/>
                    </a:cubicBezTo>
                    <a:lnTo>
                      <a:pt x="19226" y="3632"/>
                    </a:lnTo>
                    <a:close/>
                    <a:moveTo>
                      <a:pt x="18594" y="3162"/>
                    </a:moveTo>
                    <a:lnTo>
                      <a:pt x="18618" y="3162"/>
                    </a:lnTo>
                    <a:cubicBezTo>
                      <a:pt x="18606" y="3144"/>
                      <a:pt x="18617" y="3152"/>
                      <a:pt x="18594" y="3146"/>
                    </a:cubicBezTo>
                    <a:lnTo>
                      <a:pt x="18594" y="3162"/>
                    </a:lnTo>
                    <a:close/>
                    <a:moveTo>
                      <a:pt x="15426" y="1396"/>
                    </a:moveTo>
                    <a:lnTo>
                      <a:pt x="15450" y="1396"/>
                    </a:lnTo>
                    <a:cubicBezTo>
                      <a:pt x="15438" y="1378"/>
                      <a:pt x="15449" y="1386"/>
                      <a:pt x="15426" y="1380"/>
                    </a:cubicBezTo>
                    <a:lnTo>
                      <a:pt x="15426" y="1396"/>
                    </a:lnTo>
                    <a:close/>
                    <a:moveTo>
                      <a:pt x="18391" y="1955"/>
                    </a:moveTo>
                    <a:lnTo>
                      <a:pt x="18416" y="1955"/>
                    </a:lnTo>
                    <a:cubicBezTo>
                      <a:pt x="18403" y="1937"/>
                      <a:pt x="18414" y="1945"/>
                      <a:pt x="18391" y="1939"/>
                    </a:cubicBezTo>
                    <a:lnTo>
                      <a:pt x="18391" y="1955"/>
                    </a:lnTo>
                    <a:close/>
                    <a:moveTo>
                      <a:pt x="20579" y="3859"/>
                    </a:moveTo>
                    <a:lnTo>
                      <a:pt x="20603" y="3859"/>
                    </a:lnTo>
                    <a:cubicBezTo>
                      <a:pt x="20591" y="3841"/>
                      <a:pt x="20602" y="3849"/>
                      <a:pt x="20579" y="3843"/>
                    </a:cubicBezTo>
                    <a:lnTo>
                      <a:pt x="20579" y="3859"/>
                    </a:lnTo>
                    <a:close/>
                    <a:moveTo>
                      <a:pt x="20158" y="4937"/>
                    </a:moveTo>
                    <a:cubicBezTo>
                      <a:pt x="20175" y="4924"/>
                      <a:pt x="20168" y="4935"/>
                      <a:pt x="20174" y="4912"/>
                    </a:cubicBezTo>
                    <a:lnTo>
                      <a:pt x="20158" y="4912"/>
                    </a:lnTo>
                    <a:lnTo>
                      <a:pt x="20158" y="4937"/>
                    </a:lnTo>
                    <a:close/>
                    <a:moveTo>
                      <a:pt x="16455" y="2036"/>
                    </a:moveTo>
                    <a:lnTo>
                      <a:pt x="16455" y="2052"/>
                    </a:lnTo>
                    <a:cubicBezTo>
                      <a:pt x="16479" y="2047"/>
                      <a:pt x="16467" y="2053"/>
                      <a:pt x="16479" y="2036"/>
                    </a:cubicBezTo>
                    <a:lnTo>
                      <a:pt x="16455" y="2036"/>
                    </a:lnTo>
                    <a:cubicBezTo>
                      <a:pt x="16464" y="2014"/>
                      <a:pt x="16464" y="2035"/>
                      <a:pt x="16484" y="1992"/>
                    </a:cubicBezTo>
                    <a:lnTo>
                      <a:pt x="16507" y="1942"/>
                    </a:lnTo>
                    <a:cubicBezTo>
                      <a:pt x="16521" y="1920"/>
                      <a:pt x="16520" y="1938"/>
                      <a:pt x="16528" y="1906"/>
                    </a:cubicBezTo>
                    <a:cubicBezTo>
                      <a:pt x="16498" y="1926"/>
                      <a:pt x="16491" y="1950"/>
                      <a:pt x="16471" y="1979"/>
                    </a:cubicBezTo>
                    <a:cubicBezTo>
                      <a:pt x="16454" y="1971"/>
                      <a:pt x="16460" y="1976"/>
                      <a:pt x="16441" y="1969"/>
                    </a:cubicBezTo>
                    <a:cubicBezTo>
                      <a:pt x="16337" y="1935"/>
                      <a:pt x="16397" y="1981"/>
                      <a:pt x="16342" y="1955"/>
                    </a:cubicBezTo>
                    <a:lnTo>
                      <a:pt x="16342" y="1996"/>
                    </a:lnTo>
                    <a:lnTo>
                      <a:pt x="16398" y="1996"/>
                    </a:lnTo>
                    <a:cubicBezTo>
                      <a:pt x="16382" y="2020"/>
                      <a:pt x="16388" y="2019"/>
                      <a:pt x="16350" y="2020"/>
                    </a:cubicBezTo>
                    <a:lnTo>
                      <a:pt x="16350" y="2044"/>
                    </a:lnTo>
                    <a:cubicBezTo>
                      <a:pt x="16392" y="2041"/>
                      <a:pt x="16404" y="2002"/>
                      <a:pt x="16455" y="2036"/>
                    </a:cubicBezTo>
                    <a:close/>
                    <a:moveTo>
                      <a:pt x="22515" y="4993"/>
                    </a:moveTo>
                    <a:cubicBezTo>
                      <a:pt x="22539" y="4988"/>
                      <a:pt x="22527" y="4994"/>
                      <a:pt x="22540" y="4977"/>
                    </a:cubicBezTo>
                    <a:lnTo>
                      <a:pt x="22515" y="4977"/>
                    </a:lnTo>
                    <a:lnTo>
                      <a:pt x="22515" y="4993"/>
                    </a:lnTo>
                    <a:close/>
                    <a:moveTo>
                      <a:pt x="20692" y="5261"/>
                    </a:moveTo>
                    <a:lnTo>
                      <a:pt x="20708" y="5261"/>
                    </a:lnTo>
                    <a:cubicBezTo>
                      <a:pt x="20703" y="5237"/>
                      <a:pt x="20710" y="5249"/>
                      <a:pt x="20692" y="5236"/>
                    </a:cubicBezTo>
                    <a:lnTo>
                      <a:pt x="20692" y="5261"/>
                    </a:lnTo>
                    <a:close/>
                    <a:moveTo>
                      <a:pt x="18092" y="1801"/>
                    </a:moveTo>
                    <a:cubicBezTo>
                      <a:pt x="18115" y="1795"/>
                      <a:pt x="18103" y="1802"/>
                      <a:pt x="18116" y="1785"/>
                    </a:cubicBezTo>
                    <a:lnTo>
                      <a:pt x="18092" y="1785"/>
                    </a:lnTo>
                    <a:lnTo>
                      <a:pt x="18092" y="1801"/>
                    </a:lnTo>
                    <a:close/>
                    <a:moveTo>
                      <a:pt x="20279" y="3389"/>
                    </a:moveTo>
                    <a:cubicBezTo>
                      <a:pt x="20303" y="3384"/>
                      <a:pt x="20291" y="3390"/>
                      <a:pt x="20303" y="3373"/>
                    </a:cubicBezTo>
                    <a:lnTo>
                      <a:pt x="20279" y="3373"/>
                    </a:lnTo>
                    <a:lnTo>
                      <a:pt x="20279" y="3389"/>
                    </a:lnTo>
                    <a:close/>
                    <a:moveTo>
                      <a:pt x="18724" y="1947"/>
                    </a:moveTo>
                    <a:cubicBezTo>
                      <a:pt x="18747" y="1941"/>
                      <a:pt x="18735" y="1948"/>
                      <a:pt x="18748" y="1931"/>
                    </a:cubicBezTo>
                    <a:lnTo>
                      <a:pt x="18724" y="1931"/>
                    </a:lnTo>
                    <a:lnTo>
                      <a:pt x="18724" y="1947"/>
                    </a:lnTo>
                    <a:close/>
                    <a:moveTo>
                      <a:pt x="17265" y="2036"/>
                    </a:moveTo>
                    <a:cubicBezTo>
                      <a:pt x="17289" y="2030"/>
                      <a:pt x="17277" y="2037"/>
                      <a:pt x="17289" y="2020"/>
                    </a:cubicBezTo>
                    <a:lnTo>
                      <a:pt x="17265" y="2020"/>
                    </a:lnTo>
                    <a:lnTo>
                      <a:pt x="17265" y="2036"/>
                    </a:lnTo>
                    <a:close/>
                    <a:moveTo>
                      <a:pt x="16625" y="1906"/>
                    </a:moveTo>
                    <a:cubicBezTo>
                      <a:pt x="16649" y="1901"/>
                      <a:pt x="16637" y="1907"/>
                      <a:pt x="16649" y="1890"/>
                    </a:cubicBezTo>
                    <a:lnTo>
                      <a:pt x="16625" y="1890"/>
                    </a:lnTo>
                    <a:lnTo>
                      <a:pt x="16625" y="1906"/>
                    </a:lnTo>
                    <a:close/>
                    <a:moveTo>
                      <a:pt x="17225" y="1842"/>
                    </a:moveTo>
                    <a:cubicBezTo>
                      <a:pt x="17248" y="1836"/>
                      <a:pt x="17236" y="1843"/>
                      <a:pt x="17249" y="1825"/>
                    </a:cubicBezTo>
                    <a:lnTo>
                      <a:pt x="17225" y="1825"/>
                    </a:lnTo>
                    <a:lnTo>
                      <a:pt x="17225" y="1842"/>
                    </a:lnTo>
                    <a:close/>
                    <a:moveTo>
                      <a:pt x="16155" y="2344"/>
                    </a:moveTo>
                    <a:lnTo>
                      <a:pt x="16155" y="2320"/>
                    </a:lnTo>
                    <a:lnTo>
                      <a:pt x="16139" y="2320"/>
                    </a:lnTo>
                    <a:cubicBezTo>
                      <a:pt x="16145" y="2343"/>
                      <a:pt x="16138" y="2331"/>
                      <a:pt x="16155" y="2344"/>
                    </a:cubicBezTo>
                    <a:lnTo>
                      <a:pt x="16139" y="2353"/>
                    </a:lnTo>
                    <a:cubicBezTo>
                      <a:pt x="16125" y="2320"/>
                      <a:pt x="16132" y="2324"/>
                      <a:pt x="16101" y="2317"/>
                    </a:cubicBezTo>
                    <a:cubicBezTo>
                      <a:pt x="16073" y="2309"/>
                      <a:pt x="16056" y="2317"/>
                      <a:pt x="16042" y="2336"/>
                    </a:cubicBezTo>
                    <a:cubicBezTo>
                      <a:pt x="16021" y="2330"/>
                      <a:pt x="16033" y="2339"/>
                      <a:pt x="16026" y="2320"/>
                    </a:cubicBezTo>
                    <a:lnTo>
                      <a:pt x="16001" y="2320"/>
                    </a:lnTo>
                    <a:cubicBezTo>
                      <a:pt x="15998" y="2364"/>
                      <a:pt x="15992" y="2358"/>
                      <a:pt x="16028" y="2357"/>
                    </a:cubicBezTo>
                    <a:cubicBezTo>
                      <a:pt x="16098" y="2355"/>
                      <a:pt x="16073" y="2338"/>
                      <a:pt x="16109" y="2346"/>
                    </a:cubicBezTo>
                    <a:cubicBezTo>
                      <a:pt x="16110" y="2346"/>
                      <a:pt x="16112" y="2346"/>
                      <a:pt x="16113" y="2347"/>
                    </a:cubicBezTo>
                    <a:cubicBezTo>
                      <a:pt x="16125" y="2352"/>
                      <a:pt x="16117" y="2342"/>
                      <a:pt x="16123" y="2360"/>
                    </a:cubicBezTo>
                    <a:cubicBezTo>
                      <a:pt x="16196" y="2360"/>
                      <a:pt x="16160" y="2348"/>
                      <a:pt x="16212" y="2336"/>
                    </a:cubicBezTo>
                    <a:lnTo>
                      <a:pt x="16212" y="2312"/>
                    </a:lnTo>
                    <a:lnTo>
                      <a:pt x="16171" y="2312"/>
                    </a:lnTo>
                    <a:lnTo>
                      <a:pt x="16155" y="2344"/>
                    </a:lnTo>
                    <a:close/>
                    <a:moveTo>
                      <a:pt x="17184" y="5309"/>
                    </a:moveTo>
                    <a:cubicBezTo>
                      <a:pt x="17208" y="5304"/>
                      <a:pt x="17196" y="5310"/>
                      <a:pt x="17208" y="5293"/>
                    </a:cubicBezTo>
                    <a:lnTo>
                      <a:pt x="17184" y="5293"/>
                    </a:lnTo>
                    <a:lnTo>
                      <a:pt x="17184" y="5309"/>
                    </a:lnTo>
                    <a:close/>
                    <a:moveTo>
                      <a:pt x="13976" y="2077"/>
                    </a:moveTo>
                    <a:cubicBezTo>
                      <a:pt x="13999" y="2071"/>
                      <a:pt x="13987" y="2078"/>
                      <a:pt x="14000" y="2060"/>
                    </a:cubicBezTo>
                    <a:lnTo>
                      <a:pt x="13976" y="2060"/>
                    </a:lnTo>
                    <a:lnTo>
                      <a:pt x="13976" y="2077"/>
                    </a:lnTo>
                    <a:close/>
                    <a:moveTo>
                      <a:pt x="18156" y="5512"/>
                    </a:moveTo>
                    <a:cubicBezTo>
                      <a:pt x="18180" y="5506"/>
                      <a:pt x="18168" y="5513"/>
                      <a:pt x="18181" y="5496"/>
                    </a:cubicBezTo>
                    <a:lnTo>
                      <a:pt x="18156" y="5496"/>
                    </a:lnTo>
                    <a:lnTo>
                      <a:pt x="18156" y="5512"/>
                    </a:lnTo>
                    <a:close/>
                    <a:moveTo>
                      <a:pt x="20060" y="5593"/>
                    </a:moveTo>
                    <a:cubicBezTo>
                      <a:pt x="20084" y="5587"/>
                      <a:pt x="20072" y="5594"/>
                      <a:pt x="20085" y="5577"/>
                    </a:cubicBezTo>
                    <a:lnTo>
                      <a:pt x="20060" y="5577"/>
                    </a:lnTo>
                    <a:lnTo>
                      <a:pt x="20060" y="5593"/>
                    </a:lnTo>
                    <a:close/>
                    <a:moveTo>
                      <a:pt x="17873" y="3300"/>
                    </a:moveTo>
                    <a:cubicBezTo>
                      <a:pt x="17897" y="3294"/>
                      <a:pt x="17884" y="3301"/>
                      <a:pt x="17897" y="3284"/>
                    </a:cubicBezTo>
                    <a:lnTo>
                      <a:pt x="17873" y="3284"/>
                    </a:lnTo>
                    <a:lnTo>
                      <a:pt x="17873" y="3300"/>
                    </a:lnTo>
                    <a:close/>
                    <a:moveTo>
                      <a:pt x="17046" y="2433"/>
                    </a:moveTo>
                    <a:cubicBezTo>
                      <a:pt x="17070" y="2427"/>
                      <a:pt x="17058" y="2434"/>
                      <a:pt x="17071" y="2417"/>
                    </a:cubicBezTo>
                    <a:lnTo>
                      <a:pt x="17046" y="2417"/>
                    </a:lnTo>
                    <a:lnTo>
                      <a:pt x="17046" y="2433"/>
                    </a:lnTo>
                    <a:close/>
                    <a:moveTo>
                      <a:pt x="16261" y="2182"/>
                    </a:moveTo>
                    <a:cubicBezTo>
                      <a:pt x="16284" y="2176"/>
                      <a:pt x="16272" y="2183"/>
                      <a:pt x="16285" y="2166"/>
                    </a:cubicBezTo>
                    <a:lnTo>
                      <a:pt x="16261" y="2166"/>
                    </a:lnTo>
                    <a:lnTo>
                      <a:pt x="16261" y="2182"/>
                    </a:lnTo>
                    <a:close/>
                    <a:moveTo>
                      <a:pt x="21843" y="5358"/>
                    </a:moveTo>
                    <a:cubicBezTo>
                      <a:pt x="21866" y="5352"/>
                      <a:pt x="21854" y="5359"/>
                      <a:pt x="21867" y="5342"/>
                    </a:cubicBezTo>
                    <a:lnTo>
                      <a:pt x="21843" y="5342"/>
                    </a:lnTo>
                    <a:lnTo>
                      <a:pt x="21843" y="5358"/>
                    </a:lnTo>
                    <a:close/>
                    <a:moveTo>
                      <a:pt x="15969" y="2101"/>
                    </a:moveTo>
                    <a:cubicBezTo>
                      <a:pt x="15993" y="2095"/>
                      <a:pt x="15981" y="2102"/>
                      <a:pt x="15993" y="2085"/>
                    </a:cubicBezTo>
                    <a:lnTo>
                      <a:pt x="15969" y="2085"/>
                    </a:lnTo>
                    <a:lnTo>
                      <a:pt x="15969" y="2101"/>
                    </a:lnTo>
                    <a:close/>
                    <a:moveTo>
                      <a:pt x="18448" y="2563"/>
                    </a:moveTo>
                    <a:lnTo>
                      <a:pt x="18464" y="2563"/>
                    </a:lnTo>
                    <a:cubicBezTo>
                      <a:pt x="18459" y="2539"/>
                      <a:pt x="18465" y="2551"/>
                      <a:pt x="18448" y="2538"/>
                    </a:cubicBezTo>
                    <a:lnTo>
                      <a:pt x="18448" y="2563"/>
                    </a:lnTo>
                    <a:close/>
                    <a:moveTo>
                      <a:pt x="17038" y="5674"/>
                    </a:moveTo>
                    <a:cubicBezTo>
                      <a:pt x="17062" y="5668"/>
                      <a:pt x="17050" y="5675"/>
                      <a:pt x="17063" y="5658"/>
                    </a:cubicBezTo>
                    <a:lnTo>
                      <a:pt x="17038" y="5658"/>
                    </a:lnTo>
                    <a:lnTo>
                      <a:pt x="17038" y="5674"/>
                    </a:lnTo>
                    <a:close/>
                    <a:moveTo>
                      <a:pt x="17743" y="1501"/>
                    </a:moveTo>
                    <a:cubicBezTo>
                      <a:pt x="17767" y="1496"/>
                      <a:pt x="17755" y="1502"/>
                      <a:pt x="17768" y="1485"/>
                    </a:cubicBezTo>
                    <a:lnTo>
                      <a:pt x="17743" y="1485"/>
                    </a:lnTo>
                    <a:lnTo>
                      <a:pt x="17743" y="1501"/>
                    </a:lnTo>
                    <a:close/>
                    <a:moveTo>
                      <a:pt x="17638" y="1501"/>
                    </a:moveTo>
                    <a:cubicBezTo>
                      <a:pt x="17662" y="1496"/>
                      <a:pt x="17650" y="1502"/>
                      <a:pt x="17662" y="1485"/>
                    </a:cubicBezTo>
                    <a:lnTo>
                      <a:pt x="17638" y="1485"/>
                    </a:lnTo>
                    <a:lnTo>
                      <a:pt x="17638" y="1501"/>
                    </a:lnTo>
                    <a:close/>
                    <a:moveTo>
                      <a:pt x="21349" y="4839"/>
                    </a:moveTo>
                    <a:cubicBezTo>
                      <a:pt x="21372" y="4834"/>
                      <a:pt x="21360" y="4841"/>
                      <a:pt x="21373" y="4823"/>
                    </a:cubicBezTo>
                    <a:lnTo>
                      <a:pt x="21349" y="4823"/>
                    </a:lnTo>
                    <a:lnTo>
                      <a:pt x="21349" y="4839"/>
                    </a:lnTo>
                    <a:close/>
                    <a:moveTo>
                      <a:pt x="13190" y="2441"/>
                    </a:moveTo>
                    <a:cubicBezTo>
                      <a:pt x="13214" y="2436"/>
                      <a:pt x="13202" y="2442"/>
                      <a:pt x="13214" y="2425"/>
                    </a:cubicBezTo>
                    <a:lnTo>
                      <a:pt x="13190" y="2425"/>
                    </a:lnTo>
                    <a:lnTo>
                      <a:pt x="13190" y="2441"/>
                    </a:lnTo>
                    <a:close/>
                    <a:moveTo>
                      <a:pt x="21105" y="3900"/>
                    </a:moveTo>
                    <a:lnTo>
                      <a:pt x="21122" y="3900"/>
                    </a:lnTo>
                    <a:cubicBezTo>
                      <a:pt x="21116" y="3876"/>
                      <a:pt x="21123" y="3888"/>
                      <a:pt x="21105" y="3875"/>
                    </a:cubicBezTo>
                    <a:lnTo>
                      <a:pt x="21105" y="3900"/>
                    </a:lnTo>
                    <a:close/>
                    <a:moveTo>
                      <a:pt x="16236" y="1939"/>
                    </a:moveTo>
                    <a:cubicBezTo>
                      <a:pt x="16260" y="1933"/>
                      <a:pt x="16248" y="1940"/>
                      <a:pt x="16261" y="1923"/>
                    </a:cubicBezTo>
                    <a:lnTo>
                      <a:pt x="16236" y="1923"/>
                    </a:lnTo>
                    <a:lnTo>
                      <a:pt x="16236" y="1939"/>
                    </a:lnTo>
                    <a:close/>
                    <a:moveTo>
                      <a:pt x="18821" y="2036"/>
                    </a:moveTo>
                    <a:cubicBezTo>
                      <a:pt x="18819" y="2040"/>
                      <a:pt x="18795" y="2041"/>
                      <a:pt x="18837" y="2052"/>
                    </a:cubicBezTo>
                    <a:cubicBezTo>
                      <a:pt x="18833" y="2036"/>
                      <a:pt x="18847" y="2049"/>
                      <a:pt x="18830" y="2036"/>
                    </a:cubicBezTo>
                    <a:cubicBezTo>
                      <a:pt x="18816" y="2024"/>
                      <a:pt x="18832" y="2031"/>
                      <a:pt x="18821" y="2036"/>
                    </a:cubicBezTo>
                    <a:close/>
                    <a:moveTo>
                      <a:pt x="20417" y="3349"/>
                    </a:moveTo>
                    <a:cubicBezTo>
                      <a:pt x="20415" y="3353"/>
                      <a:pt x="20391" y="3354"/>
                      <a:pt x="20433" y="3365"/>
                    </a:cubicBezTo>
                    <a:cubicBezTo>
                      <a:pt x="20429" y="3349"/>
                      <a:pt x="20443" y="3362"/>
                      <a:pt x="20427" y="3348"/>
                    </a:cubicBezTo>
                    <a:cubicBezTo>
                      <a:pt x="20412" y="3337"/>
                      <a:pt x="20428" y="3344"/>
                      <a:pt x="20417" y="3349"/>
                    </a:cubicBezTo>
                    <a:close/>
                    <a:moveTo>
                      <a:pt x="18926" y="2425"/>
                    </a:moveTo>
                    <a:cubicBezTo>
                      <a:pt x="18924" y="2429"/>
                      <a:pt x="18900" y="2430"/>
                      <a:pt x="18942" y="2441"/>
                    </a:cubicBezTo>
                    <a:cubicBezTo>
                      <a:pt x="18938" y="2425"/>
                      <a:pt x="18953" y="2438"/>
                      <a:pt x="18936" y="2425"/>
                    </a:cubicBezTo>
                    <a:cubicBezTo>
                      <a:pt x="18922" y="2413"/>
                      <a:pt x="18937" y="2420"/>
                      <a:pt x="18926" y="2425"/>
                    </a:cubicBezTo>
                    <a:close/>
                    <a:moveTo>
                      <a:pt x="20879" y="3397"/>
                    </a:moveTo>
                    <a:cubicBezTo>
                      <a:pt x="20881" y="3393"/>
                      <a:pt x="20904" y="3392"/>
                      <a:pt x="20862" y="3381"/>
                    </a:cubicBezTo>
                    <a:cubicBezTo>
                      <a:pt x="20867" y="3397"/>
                      <a:pt x="20852" y="3384"/>
                      <a:pt x="20869" y="3398"/>
                    </a:cubicBezTo>
                    <a:cubicBezTo>
                      <a:pt x="20883" y="3409"/>
                      <a:pt x="20868" y="3403"/>
                      <a:pt x="20879" y="3397"/>
                    </a:cubicBezTo>
                    <a:close/>
                    <a:moveTo>
                      <a:pt x="17136" y="4937"/>
                    </a:moveTo>
                    <a:lnTo>
                      <a:pt x="17160" y="4937"/>
                    </a:lnTo>
                    <a:cubicBezTo>
                      <a:pt x="17154" y="4920"/>
                      <a:pt x="17165" y="4925"/>
                      <a:pt x="17150" y="4923"/>
                    </a:cubicBezTo>
                    <a:cubicBezTo>
                      <a:pt x="17121" y="4919"/>
                      <a:pt x="17149" y="4921"/>
                      <a:pt x="17136" y="4937"/>
                    </a:cubicBezTo>
                    <a:close/>
                    <a:moveTo>
                      <a:pt x="19412" y="3106"/>
                    </a:moveTo>
                    <a:cubicBezTo>
                      <a:pt x="19418" y="3117"/>
                      <a:pt x="19417" y="3115"/>
                      <a:pt x="19420" y="3130"/>
                    </a:cubicBezTo>
                    <a:lnTo>
                      <a:pt x="19436" y="3097"/>
                    </a:lnTo>
                    <a:cubicBezTo>
                      <a:pt x="19422" y="3105"/>
                      <a:pt x="19421" y="3102"/>
                      <a:pt x="19412" y="3106"/>
                    </a:cubicBezTo>
                    <a:close/>
                    <a:moveTo>
                      <a:pt x="16933" y="2530"/>
                    </a:moveTo>
                    <a:lnTo>
                      <a:pt x="16933" y="2506"/>
                    </a:lnTo>
                    <a:cubicBezTo>
                      <a:pt x="16916" y="2512"/>
                      <a:pt x="16921" y="2500"/>
                      <a:pt x="16919" y="2516"/>
                    </a:cubicBezTo>
                    <a:cubicBezTo>
                      <a:pt x="16917" y="2529"/>
                      <a:pt x="16915" y="2524"/>
                      <a:pt x="16933" y="2530"/>
                    </a:cubicBezTo>
                    <a:close/>
                    <a:moveTo>
                      <a:pt x="21292" y="3316"/>
                    </a:moveTo>
                    <a:lnTo>
                      <a:pt x="21292" y="3292"/>
                    </a:lnTo>
                    <a:lnTo>
                      <a:pt x="21276" y="3292"/>
                    </a:lnTo>
                    <a:cubicBezTo>
                      <a:pt x="21281" y="3314"/>
                      <a:pt x="21272" y="3305"/>
                      <a:pt x="21292" y="3316"/>
                    </a:cubicBezTo>
                    <a:close/>
                    <a:moveTo>
                      <a:pt x="20935" y="3989"/>
                    </a:moveTo>
                    <a:lnTo>
                      <a:pt x="20935" y="3964"/>
                    </a:lnTo>
                    <a:lnTo>
                      <a:pt x="20919" y="3964"/>
                    </a:lnTo>
                    <a:cubicBezTo>
                      <a:pt x="20924" y="3987"/>
                      <a:pt x="20916" y="3977"/>
                      <a:pt x="20935" y="3989"/>
                    </a:cubicBezTo>
                    <a:close/>
                    <a:moveTo>
                      <a:pt x="18059" y="1785"/>
                    </a:moveTo>
                    <a:cubicBezTo>
                      <a:pt x="18046" y="1789"/>
                      <a:pt x="18028" y="1790"/>
                      <a:pt x="18041" y="1803"/>
                    </a:cubicBezTo>
                    <a:cubicBezTo>
                      <a:pt x="18055" y="1817"/>
                      <a:pt x="18049" y="1805"/>
                      <a:pt x="18059" y="1785"/>
                    </a:cubicBezTo>
                    <a:close/>
                    <a:moveTo>
                      <a:pt x="12574" y="5893"/>
                    </a:moveTo>
                    <a:lnTo>
                      <a:pt x="12598" y="5893"/>
                    </a:lnTo>
                    <a:lnTo>
                      <a:pt x="12598" y="5877"/>
                    </a:lnTo>
                    <a:cubicBezTo>
                      <a:pt x="12584" y="5880"/>
                      <a:pt x="12577" y="5878"/>
                      <a:pt x="12574" y="5893"/>
                    </a:cubicBezTo>
                    <a:close/>
                    <a:moveTo>
                      <a:pt x="18537" y="2320"/>
                    </a:moveTo>
                    <a:lnTo>
                      <a:pt x="18561" y="2320"/>
                    </a:lnTo>
                    <a:lnTo>
                      <a:pt x="18561" y="2303"/>
                    </a:lnTo>
                    <a:cubicBezTo>
                      <a:pt x="18547" y="2307"/>
                      <a:pt x="18540" y="2304"/>
                      <a:pt x="18537" y="2320"/>
                    </a:cubicBezTo>
                    <a:close/>
                    <a:moveTo>
                      <a:pt x="18748" y="4110"/>
                    </a:moveTo>
                    <a:lnTo>
                      <a:pt x="18772" y="4110"/>
                    </a:lnTo>
                    <a:lnTo>
                      <a:pt x="18772" y="4094"/>
                    </a:lnTo>
                    <a:cubicBezTo>
                      <a:pt x="18758" y="4097"/>
                      <a:pt x="18750" y="4095"/>
                      <a:pt x="18748" y="4110"/>
                    </a:cubicBezTo>
                    <a:close/>
                    <a:moveTo>
                      <a:pt x="16285" y="1769"/>
                    </a:moveTo>
                    <a:lnTo>
                      <a:pt x="16309" y="1769"/>
                    </a:lnTo>
                    <a:lnTo>
                      <a:pt x="16309" y="1753"/>
                    </a:lnTo>
                    <a:cubicBezTo>
                      <a:pt x="16295" y="1756"/>
                      <a:pt x="16287" y="1754"/>
                      <a:pt x="16285" y="1769"/>
                    </a:cubicBezTo>
                    <a:close/>
                    <a:moveTo>
                      <a:pt x="21762" y="2595"/>
                    </a:moveTo>
                    <a:lnTo>
                      <a:pt x="21786" y="2595"/>
                    </a:lnTo>
                    <a:lnTo>
                      <a:pt x="21786" y="2579"/>
                    </a:lnTo>
                    <a:cubicBezTo>
                      <a:pt x="21772" y="2582"/>
                      <a:pt x="21764" y="2580"/>
                      <a:pt x="21762" y="2595"/>
                    </a:cubicBezTo>
                    <a:close/>
                    <a:moveTo>
                      <a:pt x="18027" y="2555"/>
                    </a:moveTo>
                    <a:lnTo>
                      <a:pt x="18051" y="2555"/>
                    </a:lnTo>
                    <a:lnTo>
                      <a:pt x="18051" y="2538"/>
                    </a:lnTo>
                    <a:cubicBezTo>
                      <a:pt x="18037" y="2542"/>
                      <a:pt x="18029" y="2539"/>
                      <a:pt x="18027" y="2555"/>
                    </a:cubicBezTo>
                    <a:close/>
                    <a:moveTo>
                      <a:pt x="1345" y="5698"/>
                    </a:moveTo>
                    <a:lnTo>
                      <a:pt x="1369" y="5698"/>
                    </a:lnTo>
                    <a:lnTo>
                      <a:pt x="1369" y="5682"/>
                    </a:lnTo>
                    <a:cubicBezTo>
                      <a:pt x="1355" y="5686"/>
                      <a:pt x="1348" y="5683"/>
                      <a:pt x="1345" y="5698"/>
                    </a:cubicBezTo>
                    <a:close/>
                    <a:moveTo>
                      <a:pt x="21697" y="5512"/>
                    </a:moveTo>
                    <a:lnTo>
                      <a:pt x="21721" y="5512"/>
                    </a:lnTo>
                    <a:lnTo>
                      <a:pt x="21721" y="5496"/>
                    </a:lnTo>
                    <a:cubicBezTo>
                      <a:pt x="21707" y="5499"/>
                      <a:pt x="21700" y="5497"/>
                      <a:pt x="21697" y="5512"/>
                    </a:cubicBezTo>
                    <a:close/>
                    <a:moveTo>
                      <a:pt x="16941" y="2522"/>
                    </a:moveTo>
                    <a:lnTo>
                      <a:pt x="16965" y="2522"/>
                    </a:lnTo>
                    <a:lnTo>
                      <a:pt x="16965" y="2506"/>
                    </a:lnTo>
                    <a:cubicBezTo>
                      <a:pt x="16951" y="2509"/>
                      <a:pt x="16944" y="2507"/>
                      <a:pt x="16941" y="2522"/>
                    </a:cubicBezTo>
                    <a:close/>
                    <a:moveTo>
                      <a:pt x="19574" y="4904"/>
                    </a:moveTo>
                    <a:lnTo>
                      <a:pt x="19599" y="4904"/>
                    </a:lnTo>
                    <a:lnTo>
                      <a:pt x="19599" y="4888"/>
                    </a:lnTo>
                    <a:cubicBezTo>
                      <a:pt x="19584" y="4891"/>
                      <a:pt x="19577" y="4889"/>
                      <a:pt x="19574" y="4904"/>
                    </a:cubicBezTo>
                    <a:close/>
                    <a:moveTo>
                      <a:pt x="17087" y="2425"/>
                    </a:moveTo>
                    <a:lnTo>
                      <a:pt x="17111" y="2425"/>
                    </a:lnTo>
                    <a:lnTo>
                      <a:pt x="17111" y="2409"/>
                    </a:lnTo>
                    <a:cubicBezTo>
                      <a:pt x="17097" y="2412"/>
                      <a:pt x="17090" y="2410"/>
                      <a:pt x="17087" y="2425"/>
                    </a:cubicBezTo>
                    <a:close/>
                    <a:moveTo>
                      <a:pt x="17743" y="2466"/>
                    </a:moveTo>
                    <a:lnTo>
                      <a:pt x="17768" y="2466"/>
                    </a:lnTo>
                    <a:lnTo>
                      <a:pt x="17768" y="2449"/>
                    </a:lnTo>
                    <a:cubicBezTo>
                      <a:pt x="17753" y="2453"/>
                      <a:pt x="17746" y="2450"/>
                      <a:pt x="17743" y="2466"/>
                    </a:cubicBezTo>
                    <a:close/>
                    <a:moveTo>
                      <a:pt x="15629" y="5634"/>
                    </a:moveTo>
                    <a:lnTo>
                      <a:pt x="15653" y="5634"/>
                    </a:lnTo>
                    <a:lnTo>
                      <a:pt x="15653" y="5617"/>
                    </a:lnTo>
                    <a:cubicBezTo>
                      <a:pt x="15639" y="5621"/>
                      <a:pt x="15631" y="5618"/>
                      <a:pt x="15629" y="5634"/>
                    </a:cubicBezTo>
                    <a:close/>
                    <a:moveTo>
                      <a:pt x="20927" y="5504"/>
                    </a:moveTo>
                    <a:lnTo>
                      <a:pt x="20952" y="5504"/>
                    </a:lnTo>
                    <a:lnTo>
                      <a:pt x="20952" y="5488"/>
                    </a:lnTo>
                    <a:cubicBezTo>
                      <a:pt x="20937" y="5491"/>
                      <a:pt x="20930" y="5489"/>
                      <a:pt x="20927" y="5504"/>
                    </a:cubicBezTo>
                    <a:close/>
                    <a:moveTo>
                      <a:pt x="17565" y="2457"/>
                    </a:moveTo>
                    <a:lnTo>
                      <a:pt x="17589" y="2457"/>
                    </a:lnTo>
                    <a:lnTo>
                      <a:pt x="17589" y="2441"/>
                    </a:lnTo>
                    <a:cubicBezTo>
                      <a:pt x="17575" y="2445"/>
                      <a:pt x="17568" y="2442"/>
                      <a:pt x="17565" y="2457"/>
                    </a:cubicBezTo>
                    <a:close/>
                    <a:moveTo>
                      <a:pt x="21316" y="5196"/>
                    </a:moveTo>
                    <a:lnTo>
                      <a:pt x="21340" y="5196"/>
                    </a:lnTo>
                    <a:lnTo>
                      <a:pt x="21340" y="5180"/>
                    </a:lnTo>
                    <a:cubicBezTo>
                      <a:pt x="21326" y="5183"/>
                      <a:pt x="21319" y="5181"/>
                      <a:pt x="21316" y="5196"/>
                    </a:cubicBezTo>
                    <a:close/>
                    <a:moveTo>
                      <a:pt x="15718" y="5666"/>
                    </a:moveTo>
                    <a:lnTo>
                      <a:pt x="15742" y="5666"/>
                    </a:lnTo>
                    <a:lnTo>
                      <a:pt x="15742" y="5650"/>
                    </a:lnTo>
                    <a:cubicBezTo>
                      <a:pt x="15728" y="5653"/>
                      <a:pt x="15720" y="5651"/>
                      <a:pt x="15718" y="5666"/>
                    </a:cubicBezTo>
                    <a:close/>
                    <a:moveTo>
                      <a:pt x="18829" y="2101"/>
                    </a:moveTo>
                    <a:lnTo>
                      <a:pt x="18853" y="2101"/>
                    </a:lnTo>
                    <a:lnTo>
                      <a:pt x="18853" y="2085"/>
                    </a:lnTo>
                    <a:cubicBezTo>
                      <a:pt x="18839" y="2088"/>
                      <a:pt x="18831" y="2086"/>
                      <a:pt x="18829" y="2101"/>
                    </a:cubicBezTo>
                    <a:close/>
                    <a:moveTo>
                      <a:pt x="14875" y="2595"/>
                    </a:moveTo>
                    <a:lnTo>
                      <a:pt x="14891" y="2595"/>
                    </a:lnTo>
                    <a:lnTo>
                      <a:pt x="14891" y="2571"/>
                    </a:lnTo>
                    <a:cubicBezTo>
                      <a:pt x="14878" y="2580"/>
                      <a:pt x="14876" y="2573"/>
                      <a:pt x="14875" y="2595"/>
                    </a:cubicBezTo>
                    <a:close/>
                    <a:moveTo>
                      <a:pt x="21827" y="4054"/>
                    </a:moveTo>
                    <a:lnTo>
                      <a:pt x="21843" y="4054"/>
                    </a:lnTo>
                    <a:lnTo>
                      <a:pt x="21843" y="4029"/>
                    </a:lnTo>
                    <a:cubicBezTo>
                      <a:pt x="21829" y="4039"/>
                      <a:pt x="21827" y="4031"/>
                      <a:pt x="21827" y="4054"/>
                    </a:cubicBezTo>
                    <a:close/>
                    <a:moveTo>
                      <a:pt x="17873" y="5366"/>
                    </a:moveTo>
                    <a:lnTo>
                      <a:pt x="17889" y="5366"/>
                    </a:lnTo>
                    <a:lnTo>
                      <a:pt x="17889" y="5342"/>
                    </a:lnTo>
                    <a:cubicBezTo>
                      <a:pt x="17876" y="5351"/>
                      <a:pt x="17873" y="5344"/>
                      <a:pt x="17873" y="5366"/>
                    </a:cubicBezTo>
                    <a:close/>
                    <a:moveTo>
                      <a:pt x="18967" y="3284"/>
                    </a:moveTo>
                    <a:lnTo>
                      <a:pt x="18983" y="3284"/>
                    </a:lnTo>
                    <a:lnTo>
                      <a:pt x="18983" y="3260"/>
                    </a:lnTo>
                    <a:cubicBezTo>
                      <a:pt x="18969" y="3269"/>
                      <a:pt x="18967" y="3261"/>
                      <a:pt x="18967" y="3284"/>
                    </a:cubicBezTo>
                    <a:close/>
                    <a:moveTo>
                      <a:pt x="9479" y="1428"/>
                    </a:moveTo>
                    <a:lnTo>
                      <a:pt x="9495" y="1428"/>
                    </a:lnTo>
                    <a:lnTo>
                      <a:pt x="9495" y="1404"/>
                    </a:lnTo>
                    <a:cubicBezTo>
                      <a:pt x="9482" y="1413"/>
                      <a:pt x="9480" y="1406"/>
                      <a:pt x="9479" y="1428"/>
                    </a:cubicBezTo>
                    <a:close/>
                    <a:moveTo>
                      <a:pt x="18480" y="4564"/>
                    </a:moveTo>
                    <a:lnTo>
                      <a:pt x="18497" y="4564"/>
                    </a:lnTo>
                    <a:lnTo>
                      <a:pt x="18497" y="4540"/>
                    </a:lnTo>
                    <a:cubicBezTo>
                      <a:pt x="18483" y="4549"/>
                      <a:pt x="18481" y="4541"/>
                      <a:pt x="18480" y="4564"/>
                    </a:cubicBezTo>
                    <a:close/>
                    <a:moveTo>
                      <a:pt x="21340" y="4669"/>
                    </a:moveTo>
                    <a:lnTo>
                      <a:pt x="21357" y="4669"/>
                    </a:lnTo>
                    <a:lnTo>
                      <a:pt x="21357" y="4645"/>
                    </a:lnTo>
                    <a:cubicBezTo>
                      <a:pt x="21343" y="4654"/>
                      <a:pt x="21341" y="4647"/>
                      <a:pt x="21340" y="4669"/>
                    </a:cubicBezTo>
                    <a:close/>
                    <a:moveTo>
                      <a:pt x="19534" y="4256"/>
                    </a:moveTo>
                    <a:lnTo>
                      <a:pt x="19550" y="4256"/>
                    </a:lnTo>
                    <a:lnTo>
                      <a:pt x="19550" y="4232"/>
                    </a:lnTo>
                    <a:cubicBezTo>
                      <a:pt x="19537" y="4241"/>
                      <a:pt x="19534" y="4234"/>
                      <a:pt x="19534" y="4256"/>
                    </a:cubicBezTo>
                    <a:close/>
                    <a:moveTo>
                      <a:pt x="16414" y="1906"/>
                    </a:moveTo>
                    <a:lnTo>
                      <a:pt x="16431" y="1906"/>
                    </a:lnTo>
                    <a:lnTo>
                      <a:pt x="16431" y="1882"/>
                    </a:lnTo>
                    <a:cubicBezTo>
                      <a:pt x="16417" y="1891"/>
                      <a:pt x="16415" y="1884"/>
                      <a:pt x="16414" y="1906"/>
                    </a:cubicBezTo>
                    <a:close/>
                    <a:moveTo>
                      <a:pt x="18764" y="5269"/>
                    </a:moveTo>
                    <a:lnTo>
                      <a:pt x="18780" y="5269"/>
                    </a:lnTo>
                    <a:lnTo>
                      <a:pt x="18780" y="5245"/>
                    </a:lnTo>
                    <a:cubicBezTo>
                      <a:pt x="18767" y="5254"/>
                      <a:pt x="18765" y="5246"/>
                      <a:pt x="18764" y="5269"/>
                    </a:cubicBezTo>
                    <a:close/>
                    <a:moveTo>
                      <a:pt x="19518" y="2530"/>
                    </a:moveTo>
                    <a:lnTo>
                      <a:pt x="19534" y="2530"/>
                    </a:lnTo>
                    <a:lnTo>
                      <a:pt x="19534" y="2506"/>
                    </a:lnTo>
                    <a:cubicBezTo>
                      <a:pt x="19520" y="2515"/>
                      <a:pt x="19518" y="2508"/>
                      <a:pt x="19518" y="2530"/>
                    </a:cubicBezTo>
                    <a:close/>
                    <a:moveTo>
                      <a:pt x="19801" y="4880"/>
                    </a:moveTo>
                    <a:lnTo>
                      <a:pt x="19817" y="4880"/>
                    </a:lnTo>
                    <a:lnTo>
                      <a:pt x="19817" y="4856"/>
                    </a:lnTo>
                    <a:cubicBezTo>
                      <a:pt x="19804" y="4865"/>
                      <a:pt x="19802" y="4857"/>
                      <a:pt x="19801" y="4880"/>
                    </a:cubicBezTo>
                    <a:close/>
                    <a:moveTo>
                      <a:pt x="19372" y="2749"/>
                    </a:moveTo>
                    <a:lnTo>
                      <a:pt x="19388" y="2749"/>
                    </a:lnTo>
                    <a:lnTo>
                      <a:pt x="19388" y="2725"/>
                    </a:lnTo>
                    <a:cubicBezTo>
                      <a:pt x="19374" y="2734"/>
                      <a:pt x="19372" y="2727"/>
                      <a:pt x="19372" y="2749"/>
                    </a:cubicBezTo>
                    <a:close/>
                    <a:moveTo>
                      <a:pt x="13514" y="2044"/>
                    </a:moveTo>
                    <a:lnTo>
                      <a:pt x="13530" y="2044"/>
                    </a:lnTo>
                    <a:lnTo>
                      <a:pt x="13530" y="2020"/>
                    </a:lnTo>
                    <a:cubicBezTo>
                      <a:pt x="13517" y="2029"/>
                      <a:pt x="13515" y="2022"/>
                      <a:pt x="13514" y="2044"/>
                    </a:cubicBezTo>
                    <a:close/>
                    <a:moveTo>
                      <a:pt x="20992" y="3413"/>
                    </a:moveTo>
                    <a:lnTo>
                      <a:pt x="21008" y="3413"/>
                    </a:lnTo>
                    <a:lnTo>
                      <a:pt x="21008" y="3389"/>
                    </a:lnTo>
                    <a:cubicBezTo>
                      <a:pt x="20995" y="3398"/>
                      <a:pt x="20993" y="3391"/>
                      <a:pt x="20992" y="3413"/>
                    </a:cubicBezTo>
                    <a:close/>
                    <a:moveTo>
                      <a:pt x="20992" y="5512"/>
                    </a:moveTo>
                    <a:cubicBezTo>
                      <a:pt x="20974" y="5477"/>
                      <a:pt x="20994" y="5497"/>
                      <a:pt x="20968" y="5488"/>
                    </a:cubicBezTo>
                    <a:cubicBezTo>
                      <a:pt x="20974" y="5511"/>
                      <a:pt x="20968" y="5506"/>
                      <a:pt x="20992" y="5512"/>
                    </a:cubicBezTo>
                    <a:close/>
                    <a:moveTo>
                      <a:pt x="17354" y="5115"/>
                    </a:moveTo>
                    <a:cubicBezTo>
                      <a:pt x="17336" y="5080"/>
                      <a:pt x="17357" y="5100"/>
                      <a:pt x="17330" y="5091"/>
                    </a:cubicBezTo>
                    <a:cubicBezTo>
                      <a:pt x="17336" y="5114"/>
                      <a:pt x="17330" y="5109"/>
                      <a:pt x="17354" y="5115"/>
                    </a:cubicBezTo>
                    <a:close/>
                    <a:moveTo>
                      <a:pt x="17954" y="1744"/>
                    </a:moveTo>
                    <a:cubicBezTo>
                      <a:pt x="17935" y="1710"/>
                      <a:pt x="17956" y="1730"/>
                      <a:pt x="17930" y="1720"/>
                    </a:cubicBezTo>
                    <a:cubicBezTo>
                      <a:pt x="17936" y="1744"/>
                      <a:pt x="17930" y="1739"/>
                      <a:pt x="17954" y="1744"/>
                    </a:cubicBezTo>
                    <a:close/>
                    <a:moveTo>
                      <a:pt x="17516" y="3316"/>
                    </a:moveTo>
                    <a:lnTo>
                      <a:pt x="17508" y="3316"/>
                    </a:lnTo>
                    <a:lnTo>
                      <a:pt x="17516" y="3308"/>
                    </a:lnTo>
                    <a:lnTo>
                      <a:pt x="17516" y="3316"/>
                    </a:lnTo>
                    <a:close/>
                    <a:moveTo>
                      <a:pt x="16884" y="2150"/>
                    </a:moveTo>
                    <a:cubicBezTo>
                      <a:pt x="16878" y="2125"/>
                      <a:pt x="16884" y="2132"/>
                      <a:pt x="16860" y="2125"/>
                    </a:cubicBezTo>
                    <a:cubicBezTo>
                      <a:pt x="16869" y="2151"/>
                      <a:pt x="16848" y="2131"/>
                      <a:pt x="16884" y="2150"/>
                    </a:cubicBezTo>
                    <a:close/>
                    <a:moveTo>
                      <a:pt x="20263" y="5301"/>
                    </a:moveTo>
                    <a:cubicBezTo>
                      <a:pt x="20256" y="5277"/>
                      <a:pt x="20263" y="5284"/>
                      <a:pt x="20239" y="5277"/>
                    </a:cubicBezTo>
                    <a:cubicBezTo>
                      <a:pt x="20248" y="5303"/>
                      <a:pt x="20226" y="5283"/>
                      <a:pt x="20263" y="5301"/>
                    </a:cubicBezTo>
                    <a:close/>
                    <a:moveTo>
                      <a:pt x="22005" y="3397"/>
                    </a:moveTo>
                    <a:lnTo>
                      <a:pt x="22029" y="3397"/>
                    </a:lnTo>
                    <a:lnTo>
                      <a:pt x="22007" y="3371"/>
                    </a:lnTo>
                    <a:lnTo>
                      <a:pt x="22005" y="3397"/>
                    </a:lnTo>
                    <a:close/>
                    <a:moveTo>
                      <a:pt x="17353" y="2683"/>
                    </a:moveTo>
                    <a:lnTo>
                      <a:pt x="17379" y="2684"/>
                    </a:lnTo>
                    <a:lnTo>
                      <a:pt x="17379" y="2660"/>
                    </a:lnTo>
                    <a:lnTo>
                      <a:pt x="17353" y="2683"/>
                    </a:lnTo>
                    <a:close/>
                    <a:moveTo>
                      <a:pt x="405" y="3138"/>
                    </a:moveTo>
                    <a:lnTo>
                      <a:pt x="405" y="3130"/>
                    </a:lnTo>
                    <a:cubicBezTo>
                      <a:pt x="384" y="3130"/>
                      <a:pt x="386" y="3128"/>
                      <a:pt x="373" y="3122"/>
                    </a:cubicBezTo>
                    <a:cubicBezTo>
                      <a:pt x="381" y="3142"/>
                      <a:pt x="356" y="3138"/>
                      <a:pt x="405" y="3138"/>
                    </a:cubicBezTo>
                    <a:close/>
                    <a:moveTo>
                      <a:pt x="18327" y="1979"/>
                    </a:moveTo>
                    <a:lnTo>
                      <a:pt x="18327" y="1971"/>
                    </a:lnTo>
                    <a:cubicBezTo>
                      <a:pt x="18306" y="1971"/>
                      <a:pt x="18307" y="1969"/>
                      <a:pt x="18294" y="1963"/>
                    </a:cubicBezTo>
                    <a:cubicBezTo>
                      <a:pt x="18302" y="1983"/>
                      <a:pt x="18278" y="1979"/>
                      <a:pt x="18327" y="1979"/>
                    </a:cubicBezTo>
                    <a:close/>
                    <a:moveTo>
                      <a:pt x="19801" y="2765"/>
                    </a:moveTo>
                    <a:lnTo>
                      <a:pt x="19801" y="2757"/>
                    </a:lnTo>
                    <a:cubicBezTo>
                      <a:pt x="19780" y="2757"/>
                      <a:pt x="19782" y="2755"/>
                      <a:pt x="19769" y="2749"/>
                    </a:cubicBezTo>
                    <a:cubicBezTo>
                      <a:pt x="19777" y="2769"/>
                      <a:pt x="19752" y="2765"/>
                      <a:pt x="19801" y="2765"/>
                    </a:cubicBezTo>
                    <a:close/>
                    <a:moveTo>
                      <a:pt x="21778" y="5358"/>
                    </a:moveTo>
                    <a:cubicBezTo>
                      <a:pt x="21794" y="5354"/>
                      <a:pt x="21781" y="5368"/>
                      <a:pt x="21795" y="5352"/>
                    </a:cubicBezTo>
                    <a:cubicBezTo>
                      <a:pt x="21806" y="5338"/>
                      <a:pt x="21779" y="5322"/>
                      <a:pt x="21778" y="5358"/>
                    </a:cubicBezTo>
                    <a:close/>
                    <a:moveTo>
                      <a:pt x="15507" y="4985"/>
                    </a:moveTo>
                    <a:lnTo>
                      <a:pt x="15507" y="4993"/>
                    </a:lnTo>
                    <a:cubicBezTo>
                      <a:pt x="15556" y="4993"/>
                      <a:pt x="15531" y="4997"/>
                      <a:pt x="15539" y="4977"/>
                    </a:cubicBezTo>
                    <a:cubicBezTo>
                      <a:pt x="15528" y="4983"/>
                      <a:pt x="15526" y="4985"/>
                      <a:pt x="15507" y="4985"/>
                    </a:cubicBezTo>
                    <a:close/>
                    <a:moveTo>
                      <a:pt x="20822" y="4718"/>
                    </a:moveTo>
                    <a:cubicBezTo>
                      <a:pt x="20846" y="4711"/>
                      <a:pt x="20840" y="4718"/>
                      <a:pt x="20846" y="4694"/>
                    </a:cubicBezTo>
                    <a:cubicBezTo>
                      <a:pt x="20813" y="4711"/>
                      <a:pt x="20829" y="4691"/>
                      <a:pt x="20822" y="4718"/>
                    </a:cubicBezTo>
                    <a:close/>
                    <a:moveTo>
                      <a:pt x="19817" y="1955"/>
                    </a:moveTo>
                    <a:lnTo>
                      <a:pt x="19858" y="1963"/>
                    </a:lnTo>
                    <a:cubicBezTo>
                      <a:pt x="19852" y="1952"/>
                      <a:pt x="19853" y="1954"/>
                      <a:pt x="19850" y="1939"/>
                    </a:cubicBezTo>
                    <a:cubicBezTo>
                      <a:pt x="19838" y="1951"/>
                      <a:pt x="19835" y="1955"/>
                      <a:pt x="19817" y="1955"/>
                    </a:cubicBezTo>
                    <a:close/>
                    <a:moveTo>
                      <a:pt x="11367" y="1599"/>
                    </a:moveTo>
                    <a:cubicBezTo>
                      <a:pt x="11363" y="1583"/>
                      <a:pt x="11366" y="1586"/>
                      <a:pt x="11359" y="1574"/>
                    </a:cubicBezTo>
                    <a:lnTo>
                      <a:pt x="11341" y="1589"/>
                    </a:lnTo>
                    <a:cubicBezTo>
                      <a:pt x="11354" y="1597"/>
                      <a:pt x="11352" y="1595"/>
                      <a:pt x="11367" y="1599"/>
                    </a:cubicBezTo>
                    <a:cubicBezTo>
                      <a:pt x="11383" y="1623"/>
                      <a:pt x="11377" y="1622"/>
                      <a:pt x="11416" y="1623"/>
                    </a:cubicBezTo>
                    <a:cubicBezTo>
                      <a:pt x="11419" y="1595"/>
                      <a:pt x="11421" y="1595"/>
                      <a:pt x="11446" y="1589"/>
                    </a:cubicBezTo>
                    <a:cubicBezTo>
                      <a:pt x="11483" y="1581"/>
                      <a:pt x="11465" y="1606"/>
                      <a:pt x="11489" y="1574"/>
                    </a:cubicBezTo>
                    <a:cubicBezTo>
                      <a:pt x="11457" y="1561"/>
                      <a:pt x="11498" y="1580"/>
                      <a:pt x="11428" y="1561"/>
                    </a:cubicBezTo>
                    <a:cubicBezTo>
                      <a:pt x="11376" y="1546"/>
                      <a:pt x="11384" y="1569"/>
                      <a:pt x="11391" y="1599"/>
                    </a:cubicBezTo>
                    <a:lnTo>
                      <a:pt x="11367" y="1599"/>
                    </a:lnTo>
                    <a:close/>
                    <a:moveTo>
                      <a:pt x="22880" y="3729"/>
                    </a:moveTo>
                    <a:cubicBezTo>
                      <a:pt x="22901" y="3715"/>
                      <a:pt x="22897" y="3725"/>
                      <a:pt x="22904" y="3697"/>
                    </a:cubicBezTo>
                    <a:cubicBezTo>
                      <a:pt x="22884" y="3710"/>
                      <a:pt x="22886" y="3702"/>
                      <a:pt x="22880" y="3729"/>
                    </a:cubicBezTo>
                    <a:close/>
                    <a:moveTo>
                      <a:pt x="17330" y="4921"/>
                    </a:moveTo>
                    <a:cubicBezTo>
                      <a:pt x="17359" y="4913"/>
                      <a:pt x="17352" y="4920"/>
                      <a:pt x="17354" y="4888"/>
                    </a:cubicBezTo>
                    <a:cubicBezTo>
                      <a:pt x="17341" y="4904"/>
                      <a:pt x="17359" y="4880"/>
                      <a:pt x="17343" y="4901"/>
                    </a:cubicBezTo>
                    <a:cubicBezTo>
                      <a:pt x="17337" y="4910"/>
                      <a:pt x="17334" y="4914"/>
                      <a:pt x="17330" y="4921"/>
                    </a:cubicBezTo>
                    <a:close/>
                    <a:moveTo>
                      <a:pt x="18618" y="3097"/>
                    </a:moveTo>
                    <a:cubicBezTo>
                      <a:pt x="18653" y="3079"/>
                      <a:pt x="18633" y="3100"/>
                      <a:pt x="18643" y="3073"/>
                    </a:cubicBezTo>
                    <a:cubicBezTo>
                      <a:pt x="18624" y="3078"/>
                      <a:pt x="18619" y="3075"/>
                      <a:pt x="18618" y="3097"/>
                    </a:cubicBezTo>
                    <a:close/>
                    <a:moveTo>
                      <a:pt x="21802" y="3997"/>
                    </a:moveTo>
                    <a:cubicBezTo>
                      <a:pt x="21837" y="3978"/>
                      <a:pt x="21817" y="3999"/>
                      <a:pt x="21827" y="3973"/>
                    </a:cubicBezTo>
                    <a:cubicBezTo>
                      <a:pt x="21808" y="3977"/>
                      <a:pt x="21803" y="3974"/>
                      <a:pt x="21802" y="3997"/>
                    </a:cubicBezTo>
                    <a:close/>
                    <a:moveTo>
                      <a:pt x="11537" y="1582"/>
                    </a:moveTo>
                    <a:lnTo>
                      <a:pt x="11578" y="1582"/>
                    </a:lnTo>
                    <a:lnTo>
                      <a:pt x="11578" y="1574"/>
                    </a:lnTo>
                    <a:lnTo>
                      <a:pt x="11537" y="1574"/>
                    </a:lnTo>
                    <a:lnTo>
                      <a:pt x="11537" y="1582"/>
                    </a:lnTo>
                    <a:close/>
                    <a:moveTo>
                      <a:pt x="17289" y="2733"/>
                    </a:moveTo>
                    <a:cubicBezTo>
                      <a:pt x="17303" y="2732"/>
                      <a:pt x="17297" y="2735"/>
                      <a:pt x="17311" y="2730"/>
                    </a:cubicBezTo>
                    <a:cubicBezTo>
                      <a:pt x="17337" y="2720"/>
                      <a:pt x="17322" y="2724"/>
                      <a:pt x="17330" y="2717"/>
                    </a:cubicBezTo>
                    <a:cubicBezTo>
                      <a:pt x="17307" y="2719"/>
                      <a:pt x="17300" y="2719"/>
                      <a:pt x="17289" y="2733"/>
                    </a:cubicBezTo>
                    <a:close/>
                    <a:moveTo>
                      <a:pt x="17703" y="4929"/>
                    </a:moveTo>
                    <a:cubicBezTo>
                      <a:pt x="17702" y="4916"/>
                      <a:pt x="17705" y="4921"/>
                      <a:pt x="17700" y="4907"/>
                    </a:cubicBezTo>
                    <a:cubicBezTo>
                      <a:pt x="17689" y="4881"/>
                      <a:pt x="17693" y="4896"/>
                      <a:pt x="17686" y="4888"/>
                    </a:cubicBezTo>
                    <a:cubicBezTo>
                      <a:pt x="17690" y="4929"/>
                      <a:pt x="17696" y="4921"/>
                      <a:pt x="17703" y="4929"/>
                    </a:cubicBezTo>
                    <a:close/>
                    <a:moveTo>
                      <a:pt x="16188" y="2579"/>
                    </a:moveTo>
                    <a:cubicBezTo>
                      <a:pt x="16174" y="2583"/>
                      <a:pt x="16156" y="2584"/>
                      <a:pt x="16170" y="2597"/>
                    </a:cubicBezTo>
                    <a:cubicBezTo>
                      <a:pt x="16183" y="2610"/>
                      <a:pt x="16184" y="2593"/>
                      <a:pt x="16188" y="2579"/>
                    </a:cubicBezTo>
                    <a:close/>
                    <a:moveTo>
                      <a:pt x="15831" y="2069"/>
                    </a:moveTo>
                    <a:cubicBezTo>
                      <a:pt x="15817" y="2072"/>
                      <a:pt x="15800" y="2073"/>
                      <a:pt x="15813" y="2087"/>
                    </a:cubicBezTo>
                    <a:cubicBezTo>
                      <a:pt x="15826" y="2100"/>
                      <a:pt x="15827" y="2082"/>
                      <a:pt x="15831" y="2069"/>
                    </a:cubicBezTo>
                    <a:close/>
                    <a:moveTo>
                      <a:pt x="13068" y="5836"/>
                    </a:moveTo>
                    <a:cubicBezTo>
                      <a:pt x="13055" y="5840"/>
                      <a:pt x="13037" y="5841"/>
                      <a:pt x="13050" y="5854"/>
                    </a:cubicBezTo>
                    <a:cubicBezTo>
                      <a:pt x="13064" y="5868"/>
                      <a:pt x="13065" y="5850"/>
                      <a:pt x="13068" y="5836"/>
                    </a:cubicBezTo>
                    <a:close/>
                    <a:moveTo>
                      <a:pt x="18829" y="2490"/>
                    </a:moveTo>
                    <a:cubicBezTo>
                      <a:pt x="18815" y="2494"/>
                      <a:pt x="18797" y="2495"/>
                      <a:pt x="18811" y="2508"/>
                    </a:cubicBezTo>
                    <a:cubicBezTo>
                      <a:pt x="18824" y="2521"/>
                      <a:pt x="18825" y="2504"/>
                      <a:pt x="18829" y="2490"/>
                    </a:cubicBezTo>
                    <a:close/>
                    <a:moveTo>
                      <a:pt x="20117" y="4272"/>
                    </a:moveTo>
                    <a:cubicBezTo>
                      <a:pt x="20145" y="4265"/>
                      <a:pt x="20135" y="4269"/>
                      <a:pt x="20149" y="4248"/>
                    </a:cubicBezTo>
                    <a:cubicBezTo>
                      <a:pt x="20125" y="4254"/>
                      <a:pt x="20129" y="4251"/>
                      <a:pt x="20117" y="4272"/>
                    </a:cubicBezTo>
                    <a:close/>
                    <a:moveTo>
                      <a:pt x="21243" y="5188"/>
                    </a:moveTo>
                    <a:cubicBezTo>
                      <a:pt x="21272" y="5180"/>
                      <a:pt x="21261" y="5185"/>
                      <a:pt x="21276" y="5164"/>
                    </a:cubicBezTo>
                    <a:cubicBezTo>
                      <a:pt x="21252" y="5170"/>
                      <a:pt x="21255" y="5167"/>
                      <a:pt x="21243" y="5188"/>
                    </a:cubicBezTo>
                    <a:close/>
                    <a:moveTo>
                      <a:pt x="17857" y="5528"/>
                    </a:moveTo>
                    <a:cubicBezTo>
                      <a:pt x="17885" y="5521"/>
                      <a:pt x="17875" y="5525"/>
                      <a:pt x="17889" y="5504"/>
                    </a:cubicBezTo>
                    <a:cubicBezTo>
                      <a:pt x="17865" y="5510"/>
                      <a:pt x="17868" y="5507"/>
                      <a:pt x="17857" y="5528"/>
                    </a:cubicBezTo>
                    <a:close/>
                    <a:moveTo>
                      <a:pt x="20903" y="5253"/>
                    </a:moveTo>
                    <a:lnTo>
                      <a:pt x="20871" y="5253"/>
                    </a:lnTo>
                    <a:cubicBezTo>
                      <a:pt x="20888" y="5277"/>
                      <a:pt x="20885" y="5277"/>
                      <a:pt x="20903" y="5253"/>
                    </a:cubicBezTo>
                    <a:close/>
                    <a:moveTo>
                      <a:pt x="17395" y="2563"/>
                    </a:moveTo>
                    <a:lnTo>
                      <a:pt x="17362" y="2563"/>
                    </a:lnTo>
                    <a:cubicBezTo>
                      <a:pt x="17380" y="2587"/>
                      <a:pt x="17377" y="2587"/>
                      <a:pt x="17395" y="2563"/>
                    </a:cubicBezTo>
                    <a:close/>
                    <a:moveTo>
                      <a:pt x="17500" y="2125"/>
                    </a:moveTo>
                    <a:lnTo>
                      <a:pt x="17468" y="2125"/>
                    </a:lnTo>
                    <a:cubicBezTo>
                      <a:pt x="17485" y="2149"/>
                      <a:pt x="17483" y="2149"/>
                      <a:pt x="17500" y="2125"/>
                    </a:cubicBezTo>
                    <a:close/>
                    <a:moveTo>
                      <a:pt x="16998" y="5496"/>
                    </a:moveTo>
                    <a:lnTo>
                      <a:pt x="16965" y="5496"/>
                    </a:lnTo>
                    <a:cubicBezTo>
                      <a:pt x="16983" y="5520"/>
                      <a:pt x="16980" y="5520"/>
                      <a:pt x="16998" y="5496"/>
                    </a:cubicBezTo>
                    <a:close/>
                    <a:moveTo>
                      <a:pt x="15548" y="2619"/>
                    </a:moveTo>
                    <a:cubicBezTo>
                      <a:pt x="15572" y="2602"/>
                      <a:pt x="15572" y="2605"/>
                      <a:pt x="15548" y="2587"/>
                    </a:cubicBezTo>
                    <a:lnTo>
                      <a:pt x="15548" y="2619"/>
                    </a:lnTo>
                    <a:close/>
                    <a:moveTo>
                      <a:pt x="16917" y="4386"/>
                    </a:moveTo>
                    <a:cubicBezTo>
                      <a:pt x="16911" y="4375"/>
                      <a:pt x="16912" y="4377"/>
                      <a:pt x="16909" y="4361"/>
                    </a:cubicBezTo>
                    <a:cubicBezTo>
                      <a:pt x="16887" y="4378"/>
                      <a:pt x="16878" y="4382"/>
                      <a:pt x="16917" y="4386"/>
                    </a:cubicBezTo>
                    <a:close/>
                    <a:moveTo>
                      <a:pt x="21786" y="3073"/>
                    </a:moveTo>
                    <a:cubicBezTo>
                      <a:pt x="21801" y="3066"/>
                      <a:pt x="21796" y="3067"/>
                      <a:pt x="21818" y="3065"/>
                    </a:cubicBezTo>
                    <a:cubicBezTo>
                      <a:pt x="21806" y="3048"/>
                      <a:pt x="21794" y="3044"/>
                      <a:pt x="21786" y="3073"/>
                    </a:cubicBezTo>
                    <a:close/>
                    <a:moveTo>
                      <a:pt x="9196" y="1639"/>
                    </a:moveTo>
                    <a:cubicBezTo>
                      <a:pt x="9212" y="1661"/>
                      <a:pt x="9216" y="1669"/>
                      <a:pt x="9220" y="1631"/>
                    </a:cubicBezTo>
                    <a:cubicBezTo>
                      <a:pt x="9206" y="1639"/>
                      <a:pt x="9204" y="1636"/>
                      <a:pt x="9196" y="1639"/>
                    </a:cubicBezTo>
                    <a:close/>
                    <a:moveTo>
                      <a:pt x="10784" y="1696"/>
                    </a:moveTo>
                    <a:lnTo>
                      <a:pt x="10816" y="1696"/>
                    </a:lnTo>
                    <a:cubicBezTo>
                      <a:pt x="10810" y="1690"/>
                      <a:pt x="10814" y="1690"/>
                      <a:pt x="10802" y="1685"/>
                    </a:cubicBezTo>
                    <a:cubicBezTo>
                      <a:pt x="10786" y="1678"/>
                      <a:pt x="10799" y="1683"/>
                      <a:pt x="10784" y="1680"/>
                    </a:cubicBezTo>
                    <a:lnTo>
                      <a:pt x="10784" y="1696"/>
                    </a:lnTo>
                    <a:close/>
                    <a:moveTo>
                      <a:pt x="21300" y="3778"/>
                    </a:moveTo>
                    <a:lnTo>
                      <a:pt x="21332" y="3778"/>
                    </a:lnTo>
                    <a:cubicBezTo>
                      <a:pt x="21326" y="3773"/>
                      <a:pt x="21330" y="3773"/>
                      <a:pt x="21319" y="3767"/>
                    </a:cubicBezTo>
                    <a:cubicBezTo>
                      <a:pt x="21302" y="3760"/>
                      <a:pt x="21315" y="3765"/>
                      <a:pt x="21300" y="3762"/>
                    </a:cubicBezTo>
                    <a:lnTo>
                      <a:pt x="21300" y="3778"/>
                    </a:lnTo>
                    <a:close/>
                    <a:moveTo>
                      <a:pt x="19696" y="1728"/>
                    </a:moveTo>
                    <a:lnTo>
                      <a:pt x="19728" y="1728"/>
                    </a:lnTo>
                    <a:cubicBezTo>
                      <a:pt x="19722" y="1723"/>
                      <a:pt x="19726" y="1723"/>
                      <a:pt x="19715" y="1718"/>
                    </a:cubicBezTo>
                    <a:cubicBezTo>
                      <a:pt x="19698" y="1710"/>
                      <a:pt x="19711" y="1715"/>
                      <a:pt x="19696" y="1712"/>
                    </a:cubicBezTo>
                    <a:lnTo>
                      <a:pt x="19696" y="1728"/>
                    </a:lnTo>
                    <a:close/>
                    <a:moveTo>
                      <a:pt x="18197" y="2587"/>
                    </a:moveTo>
                    <a:cubicBezTo>
                      <a:pt x="18194" y="2549"/>
                      <a:pt x="18206" y="2573"/>
                      <a:pt x="18181" y="2555"/>
                    </a:cubicBezTo>
                    <a:cubicBezTo>
                      <a:pt x="18184" y="2591"/>
                      <a:pt x="18172" y="2570"/>
                      <a:pt x="18197" y="2587"/>
                    </a:cubicBezTo>
                    <a:close/>
                    <a:moveTo>
                      <a:pt x="18958" y="2052"/>
                    </a:moveTo>
                    <a:cubicBezTo>
                      <a:pt x="18974" y="2049"/>
                      <a:pt x="18958" y="2057"/>
                      <a:pt x="18977" y="2047"/>
                    </a:cubicBezTo>
                    <a:cubicBezTo>
                      <a:pt x="18988" y="2041"/>
                      <a:pt x="18985" y="2041"/>
                      <a:pt x="18991" y="2036"/>
                    </a:cubicBezTo>
                    <a:lnTo>
                      <a:pt x="18958" y="2036"/>
                    </a:lnTo>
                    <a:lnTo>
                      <a:pt x="18958" y="2052"/>
                    </a:lnTo>
                    <a:close/>
                    <a:moveTo>
                      <a:pt x="20279" y="4005"/>
                    </a:moveTo>
                    <a:cubicBezTo>
                      <a:pt x="20295" y="4001"/>
                      <a:pt x="20279" y="4010"/>
                      <a:pt x="20298" y="3999"/>
                    </a:cubicBezTo>
                    <a:cubicBezTo>
                      <a:pt x="20308" y="3994"/>
                      <a:pt x="20306" y="3994"/>
                      <a:pt x="20312" y="3989"/>
                    </a:cubicBezTo>
                    <a:lnTo>
                      <a:pt x="20279" y="3989"/>
                    </a:lnTo>
                    <a:lnTo>
                      <a:pt x="20279" y="4005"/>
                    </a:lnTo>
                    <a:close/>
                    <a:moveTo>
                      <a:pt x="13506" y="2069"/>
                    </a:moveTo>
                    <a:cubicBezTo>
                      <a:pt x="13521" y="2065"/>
                      <a:pt x="13506" y="2073"/>
                      <a:pt x="13525" y="2063"/>
                    </a:cubicBezTo>
                    <a:cubicBezTo>
                      <a:pt x="13535" y="2057"/>
                      <a:pt x="13532" y="2057"/>
                      <a:pt x="13538" y="2052"/>
                    </a:cubicBezTo>
                    <a:lnTo>
                      <a:pt x="13506" y="2052"/>
                    </a:lnTo>
                    <a:lnTo>
                      <a:pt x="13506" y="2069"/>
                    </a:lnTo>
                    <a:close/>
                    <a:moveTo>
                      <a:pt x="15442" y="2498"/>
                    </a:moveTo>
                    <a:cubicBezTo>
                      <a:pt x="15480" y="2495"/>
                      <a:pt x="15456" y="2507"/>
                      <a:pt x="15475" y="2482"/>
                    </a:cubicBezTo>
                    <a:cubicBezTo>
                      <a:pt x="15456" y="2483"/>
                      <a:pt x="15445" y="2481"/>
                      <a:pt x="15442" y="2498"/>
                    </a:cubicBezTo>
                    <a:close/>
                    <a:moveTo>
                      <a:pt x="15240" y="2579"/>
                    </a:moveTo>
                    <a:cubicBezTo>
                      <a:pt x="15277" y="2576"/>
                      <a:pt x="15254" y="2588"/>
                      <a:pt x="15272" y="2563"/>
                    </a:cubicBezTo>
                    <a:cubicBezTo>
                      <a:pt x="15253" y="2564"/>
                      <a:pt x="15243" y="2562"/>
                      <a:pt x="15240" y="2579"/>
                    </a:cubicBezTo>
                    <a:close/>
                    <a:moveTo>
                      <a:pt x="12850" y="1380"/>
                    </a:moveTo>
                    <a:cubicBezTo>
                      <a:pt x="12887" y="1377"/>
                      <a:pt x="12864" y="1388"/>
                      <a:pt x="12882" y="1364"/>
                    </a:cubicBezTo>
                    <a:cubicBezTo>
                      <a:pt x="12863" y="1365"/>
                      <a:pt x="12853" y="1363"/>
                      <a:pt x="12850" y="1380"/>
                    </a:cubicBezTo>
                    <a:close/>
                    <a:moveTo>
                      <a:pt x="21276" y="3762"/>
                    </a:moveTo>
                    <a:cubicBezTo>
                      <a:pt x="21269" y="3737"/>
                      <a:pt x="21276" y="3744"/>
                      <a:pt x="21251" y="3738"/>
                    </a:cubicBezTo>
                    <a:cubicBezTo>
                      <a:pt x="21258" y="3761"/>
                      <a:pt x="21251" y="3756"/>
                      <a:pt x="21276" y="3762"/>
                    </a:cubicBezTo>
                    <a:close/>
                    <a:moveTo>
                      <a:pt x="9917" y="1639"/>
                    </a:moveTo>
                    <a:cubicBezTo>
                      <a:pt x="9910" y="1615"/>
                      <a:pt x="9917" y="1621"/>
                      <a:pt x="9892" y="1615"/>
                    </a:cubicBezTo>
                    <a:cubicBezTo>
                      <a:pt x="9899" y="1638"/>
                      <a:pt x="9893" y="1633"/>
                      <a:pt x="9917" y="1639"/>
                    </a:cubicBezTo>
                    <a:close/>
                    <a:moveTo>
                      <a:pt x="21430" y="2668"/>
                    </a:moveTo>
                    <a:lnTo>
                      <a:pt x="21462" y="2668"/>
                    </a:lnTo>
                    <a:cubicBezTo>
                      <a:pt x="21453" y="2656"/>
                      <a:pt x="21435" y="2638"/>
                      <a:pt x="21430" y="2668"/>
                    </a:cubicBezTo>
                    <a:close/>
                    <a:moveTo>
                      <a:pt x="17484" y="1761"/>
                    </a:moveTo>
                    <a:lnTo>
                      <a:pt x="17516" y="1761"/>
                    </a:lnTo>
                    <a:cubicBezTo>
                      <a:pt x="17507" y="1748"/>
                      <a:pt x="17489" y="1730"/>
                      <a:pt x="17484" y="1761"/>
                    </a:cubicBezTo>
                    <a:close/>
                    <a:moveTo>
                      <a:pt x="16633" y="1947"/>
                    </a:moveTo>
                    <a:lnTo>
                      <a:pt x="16666" y="1947"/>
                    </a:lnTo>
                    <a:cubicBezTo>
                      <a:pt x="16657" y="1935"/>
                      <a:pt x="16638" y="1917"/>
                      <a:pt x="16633" y="1947"/>
                    </a:cubicBezTo>
                    <a:close/>
                    <a:moveTo>
                      <a:pt x="4302" y="6768"/>
                    </a:moveTo>
                    <a:lnTo>
                      <a:pt x="4335" y="6768"/>
                    </a:lnTo>
                    <a:cubicBezTo>
                      <a:pt x="4326" y="6756"/>
                      <a:pt x="4307" y="6738"/>
                      <a:pt x="4302" y="6768"/>
                    </a:cubicBezTo>
                    <a:close/>
                    <a:moveTo>
                      <a:pt x="5477" y="6646"/>
                    </a:moveTo>
                    <a:cubicBezTo>
                      <a:pt x="5502" y="6628"/>
                      <a:pt x="5490" y="6652"/>
                      <a:pt x="5493" y="6614"/>
                    </a:cubicBezTo>
                    <a:cubicBezTo>
                      <a:pt x="5472" y="6629"/>
                      <a:pt x="5477" y="6611"/>
                      <a:pt x="5477" y="6646"/>
                    </a:cubicBezTo>
                    <a:close/>
                    <a:moveTo>
                      <a:pt x="16406" y="2587"/>
                    </a:moveTo>
                    <a:cubicBezTo>
                      <a:pt x="16431" y="2569"/>
                      <a:pt x="16419" y="2592"/>
                      <a:pt x="16423" y="2555"/>
                    </a:cubicBezTo>
                    <a:cubicBezTo>
                      <a:pt x="16402" y="2570"/>
                      <a:pt x="16406" y="2552"/>
                      <a:pt x="16406" y="2587"/>
                    </a:cubicBezTo>
                    <a:close/>
                    <a:moveTo>
                      <a:pt x="1337" y="2198"/>
                    </a:moveTo>
                    <a:lnTo>
                      <a:pt x="1377" y="2198"/>
                    </a:lnTo>
                    <a:cubicBezTo>
                      <a:pt x="1369" y="2186"/>
                      <a:pt x="1374" y="2186"/>
                      <a:pt x="1363" y="2186"/>
                    </a:cubicBezTo>
                    <a:cubicBezTo>
                      <a:pt x="1345" y="2185"/>
                      <a:pt x="1338" y="2197"/>
                      <a:pt x="1337" y="2198"/>
                    </a:cubicBezTo>
                    <a:cubicBezTo>
                      <a:pt x="1309" y="2198"/>
                      <a:pt x="1283" y="2202"/>
                      <a:pt x="1266" y="2202"/>
                    </a:cubicBezTo>
                    <a:cubicBezTo>
                      <a:pt x="1230" y="2203"/>
                      <a:pt x="1246" y="2211"/>
                      <a:pt x="1207" y="2214"/>
                    </a:cubicBezTo>
                    <a:lnTo>
                      <a:pt x="1298" y="2216"/>
                    </a:lnTo>
                    <a:cubicBezTo>
                      <a:pt x="1300" y="2216"/>
                      <a:pt x="1302" y="2214"/>
                      <a:pt x="1303" y="2214"/>
                    </a:cubicBezTo>
                    <a:lnTo>
                      <a:pt x="1311" y="2211"/>
                    </a:lnTo>
                    <a:cubicBezTo>
                      <a:pt x="1326" y="2206"/>
                      <a:pt x="1298" y="2220"/>
                      <a:pt x="1324" y="2208"/>
                    </a:cubicBezTo>
                    <a:cubicBezTo>
                      <a:pt x="1335" y="2203"/>
                      <a:pt x="1331" y="2204"/>
                      <a:pt x="1337" y="2198"/>
                    </a:cubicBezTo>
                    <a:close/>
                    <a:moveTo>
                      <a:pt x="18229" y="1890"/>
                    </a:moveTo>
                    <a:lnTo>
                      <a:pt x="18197" y="1890"/>
                    </a:lnTo>
                    <a:cubicBezTo>
                      <a:pt x="18203" y="1910"/>
                      <a:pt x="18198" y="1905"/>
                      <a:pt x="18211" y="1904"/>
                    </a:cubicBezTo>
                    <a:cubicBezTo>
                      <a:pt x="18227" y="1904"/>
                      <a:pt x="18221" y="1902"/>
                      <a:pt x="18229" y="1890"/>
                    </a:cubicBezTo>
                    <a:close/>
                    <a:moveTo>
                      <a:pt x="20854" y="5342"/>
                    </a:moveTo>
                    <a:lnTo>
                      <a:pt x="20814" y="5342"/>
                    </a:lnTo>
                    <a:cubicBezTo>
                      <a:pt x="20817" y="5344"/>
                      <a:pt x="20814" y="5352"/>
                      <a:pt x="20832" y="5354"/>
                    </a:cubicBezTo>
                    <a:cubicBezTo>
                      <a:pt x="20847" y="5356"/>
                      <a:pt x="20849" y="5347"/>
                      <a:pt x="20854" y="5342"/>
                    </a:cubicBezTo>
                    <a:close/>
                    <a:moveTo>
                      <a:pt x="17695" y="2725"/>
                    </a:moveTo>
                    <a:lnTo>
                      <a:pt x="17679" y="2734"/>
                    </a:lnTo>
                    <a:cubicBezTo>
                      <a:pt x="17686" y="2743"/>
                      <a:pt x="17681" y="2748"/>
                      <a:pt x="17693" y="2744"/>
                    </a:cubicBezTo>
                    <a:cubicBezTo>
                      <a:pt x="17722" y="2735"/>
                      <a:pt x="17695" y="2726"/>
                      <a:pt x="17695" y="2725"/>
                    </a:cubicBezTo>
                    <a:lnTo>
                      <a:pt x="17719" y="2700"/>
                    </a:lnTo>
                    <a:cubicBezTo>
                      <a:pt x="17698" y="2696"/>
                      <a:pt x="17695" y="2693"/>
                      <a:pt x="17678" y="2684"/>
                    </a:cubicBezTo>
                    <a:cubicBezTo>
                      <a:pt x="17676" y="2709"/>
                      <a:pt x="17678" y="2700"/>
                      <a:pt x="17670" y="2717"/>
                    </a:cubicBezTo>
                    <a:cubicBezTo>
                      <a:pt x="17681" y="2723"/>
                      <a:pt x="17679" y="2721"/>
                      <a:pt x="17695" y="2725"/>
                    </a:cubicBezTo>
                    <a:close/>
                    <a:moveTo>
                      <a:pt x="16633" y="1971"/>
                    </a:moveTo>
                    <a:lnTo>
                      <a:pt x="16674" y="1971"/>
                    </a:lnTo>
                    <a:cubicBezTo>
                      <a:pt x="16671" y="1969"/>
                      <a:pt x="16673" y="1961"/>
                      <a:pt x="16656" y="1959"/>
                    </a:cubicBezTo>
                    <a:cubicBezTo>
                      <a:pt x="16645" y="1958"/>
                      <a:pt x="16641" y="1961"/>
                      <a:pt x="16633" y="1971"/>
                    </a:cubicBezTo>
                    <a:close/>
                    <a:moveTo>
                      <a:pt x="18164" y="4872"/>
                    </a:moveTo>
                    <a:lnTo>
                      <a:pt x="18197" y="4881"/>
                    </a:lnTo>
                    <a:cubicBezTo>
                      <a:pt x="18189" y="4869"/>
                      <a:pt x="18169" y="4840"/>
                      <a:pt x="18164" y="4872"/>
                    </a:cubicBezTo>
                    <a:close/>
                    <a:moveTo>
                      <a:pt x="19404" y="5277"/>
                    </a:moveTo>
                    <a:cubicBezTo>
                      <a:pt x="19426" y="5277"/>
                      <a:pt x="19426" y="5281"/>
                      <a:pt x="19445" y="5285"/>
                    </a:cubicBezTo>
                    <a:cubicBezTo>
                      <a:pt x="19428" y="5263"/>
                      <a:pt x="19445" y="5269"/>
                      <a:pt x="19404" y="5269"/>
                    </a:cubicBezTo>
                    <a:lnTo>
                      <a:pt x="19404" y="5277"/>
                    </a:lnTo>
                    <a:close/>
                    <a:moveTo>
                      <a:pt x="9236" y="1437"/>
                    </a:moveTo>
                    <a:cubicBezTo>
                      <a:pt x="9261" y="1430"/>
                      <a:pt x="9254" y="1437"/>
                      <a:pt x="9260" y="1412"/>
                    </a:cubicBezTo>
                    <a:cubicBezTo>
                      <a:pt x="9242" y="1417"/>
                      <a:pt x="9237" y="1414"/>
                      <a:pt x="9236" y="1437"/>
                    </a:cubicBezTo>
                    <a:close/>
                    <a:moveTo>
                      <a:pt x="8313" y="1477"/>
                    </a:moveTo>
                    <a:cubicBezTo>
                      <a:pt x="8337" y="1471"/>
                      <a:pt x="8330" y="1477"/>
                      <a:pt x="8337" y="1453"/>
                    </a:cubicBezTo>
                    <a:cubicBezTo>
                      <a:pt x="8318" y="1458"/>
                      <a:pt x="8313" y="1455"/>
                      <a:pt x="8313" y="1477"/>
                    </a:cubicBezTo>
                    <a:close/>
                    <a:moveTo>
                      <a:pt x="17533" y="1777"/>
                    </a:moveTo>
                    <a:cubicBezTo>
                      <a:pt x="17557" y="1770"/>
                      <a:pt x="17550" y="1777"/>
                      <a:pt x="17557" y="1753"/>
                    </a:cubicBezTo>
                    <a:cubicBezTo>
                      <a:pt x="17538" y="1757"/>
                      <a:pt x="17533" y="1754"/>
                      <a:pt x="17533" y="1777"/>
                    </a:cubicBezTo>
                    <a:close/>
                    <a:moveTo>
                      <a:pt x="16706" y="1744"/>
                    </a:moveTo>
                    <a:cubicBezTo>
                      <a:pt x="16731" y="1738"/>
                      <a:pt x="16724" y="1745"/>
                      <a:pt x="16730" y="1720"/>
                    </a:cubicBezTo>
                    <a:cubicBezTo>
                      <a:pt x="16712" y="1725"/>
                      <a:pt x="16707" y="1722"/>
                      <a:pt x="16706" y="1744"/>
                    </a:cubicBezTo>
                    <a:close/>
                    <a:moveTo>
                      <a:pt x="22280" y="3122"/>
                    </a:moveTo>
                    <a:cubicBezTo>
                      <a:pt x="22305" y="3115"/>
                      <a:pt x="22298" y="3122"/>
                      <a:pt x="22305" y="3097"/>
                    </a:cubicBezTo>
                    <a:cubicBezTo>
                      <a:pt x="22286" y="3102"/>
                      <a:pt x="22281" y="3099"/>
                      <a:pt x="22280" y="3122"/>
                    </a:cubicBezTo>
                    <a:close/>
                    <a:moveTo>
                      <a:pt x="23018" y="4580"/>
                    </a:moveTo>
                    <a:cubicBezTo>
                      <a:pt x="23042" y="4574"/>
                      <a:pt x="23035" y="4580"/>
                      <a:pt x="23042" y="4556"/>
                    </a:cubicBezTo>
                    <a:cubicBezTo>
                      <a:pt x="23023" y="4561"/>
                      <a:pt x="23018" y="4558"/>
                      <a:pt x="23018" y="4580"/>
                    </a:cubicBezTo>
                    <a:close/>
                    <a:moveTo>
                      <a:pt x="17257" y="3106"/>
                    </a:moveTo>
                    <a:cubicBezTo>
                      <a:pt x="17278" y="3091"/>
                      <a:pt x="17274" y="3101"/>
                      <a:pt x="17281" y="3073"/>
                    </a:cubicBezTo>
                    <a:cubicBezTo>
                      <a:pt x="17258" y="3082"/>
                      <a:pt x="17266" y="3073"/>
                      <a:pt x="17257" y="3106"/>
                    </a:cubicBezTo>
                    <a:close/>
                    <a:moveTo>
                      <a:pt x="15045" y="1728"/>
                    </a:moveTo>
                    <a:cubicBezTo>
                      <a:pt x="15038" y="1700"/>
                      <a:pt x="15042" y="1710"/>
                      <a:pt x="15021" y="1696"/>
                    </a:cubicBezTo>
                    <a:cubicBezTo>
                      <a:pt x="15029" y="1729"/>
                      <a:pt x="15023" y="1720"/>
                      <a:pt x="15045" y="1728"/>
                    </a:cubicBezTo>
                    <a:close/>
                    <a:moveTo>
                      <a:pt x="15159" y="2239"/>
                    </a:moveTo>
                    <a:cubicBezTo>
                      <a:pt x="15130" y="2250"/>
                      <a:pt x="15153" y="2233"/>
                      <a:pt x="15134" y="2271"/>
                    </a:cubicBezTo>
                    <a:cubicBezTo>
                      <a:pt x="15157" y="2263"/>
                      <a:pt x="15151" y="2271"/>
                      <a:pt x="15159" y="2239"/>
                    </a:cubicBezTo>
                    <a:cubicBezTo>
                      <a:pt x="15206" y="2249"/>
                      <a:pt x="15163" y="2235"/>
                      <a:pt x="15215" y="2231"/>
                    </a:cubicBezTo>
                    <a:cubicBezTo>
                      <a:pt x="15219" y="2266"/>
                      <a:pt x="15205" y="2254"/>
                      <a:pt x="15240" y="2247"/>
                    </a:cubicBezTo>
                    <a:lnTo>
                      <a:pt x="15231" y="2279"/>
                    </a:lnTo>
                    <a:cubicBezTo>
                      <a:pt x="15275" y="2250"/>
                      <a:pt x="15255" y="2268"/>
                      <a:pt x="15296" y="2279"/>
                    </a:cubicBezTo>
                    <a:lnTo>
                      <a:pt x="15305" y="2272"/>
                    </a:lnTo>
                    <a:cubicBezTo>
                      <a:pt x="15306" y="2271"/>
                      <a:pt x="15309" y="2269"/>
                      <a:pt x="15310" y="2268"/>
                    </a:cubicBezTo>
                    <a:lnTo>
                      <a:pt x="15329" y="2247"/>
                    </a:lnTo>
                    <a:cubicBezTo>
                      <a:pt x="15310" y="2242"/>
                      <a:pt x="15310" y="2240"/>
                      <a:pt x="15288" y="2239"/>
                    </a:cubicBezTo>
                    <a:lnTo>
                      <a:pt x="15329" y="2222"/>
                    </a:lnTo>
                    <a:lnTo>
                      <a:pt x="15329" y="2198"/>
                    </a:lnTo>
                    <a:cubicBezTo>
                      <a:pt x="15307" y="2203"/>
                      <a:pt x="15314" y="2205"/>
                      <a:pt x="15291" y="2209"/>
                    </a:cubicBezTo>
                    <a:lnTo>
                      <a:pt x="15159" y="2214"/>
                    </a:lnTo>
                    <a:lnTo>
                      <a:pt x="15159" y="2239"/>
                    </a:lnTo>
                    <a:close/>
                    <a:moveTo>
                      <a:pt x="21899" y="4661"/>
                    </a:moveTo>
                    <a:cubicBezTo>
                      <a:pt x="21891" y="4639"/>
                      <a:pt x="21900" y="4645"/>
                      <a:pt x="21867" y="4637"/>
                    </a:cubicBezTo>
                    <a:cubicBezTo>
                      <a:pt x="21879" y="4666"/>
                      <a:pt x="21862" y="4643"/>
                      <a:pt x="21899" y="4661"/>
                    </a:cubicBezTo>
                    <a:close/>
                    <a:moveTo>
                      <a:pt x="18529" y="1590"/>
                    </a:moveTo>
                    <a:lnTo>
                      <a:pt x="18512" y="1614"/>
                    </a:lnTo>
                    <a:lnTo>
                      <a:pt x="18537" y="1615"/>
                    </a:lnTo>
                    <a:cubicBezTo>
                      <a:pt x="18537" y="1572"/>
                      <a:pt x="18537" y="1603"/>
                      <a:pt x="18529" y="1590"/>
                    </a:cubicBezTo>
                    <a:cubicBezTo>
                      <a:pt x="18538" y="1585"/>
                      <a:pt x="18529" y="1585"/>
                      <a:pt x="18546" y="1583"/>
                    </a:cubicBezTo>
                    <a:cubicBezTo>
                      <a:pt x="18559" y="1581"/>
                      <a:pt x="18564" y="1584"/>
                      <a:pt x="18574" y="1584"/>
                    </a:cubicBezTo>
                    <a:cubicBezTo>
                      <a:pt x="18576" y="1585"/>
                      <a:pt x="18578" y="1585"/>
                      <a:pt x="18579" y="1585"/>
                    </a:cubicBezTo>
                    <a:lnTo>
                      <a:pt x="18594" y="1586"/>
                    </a:lnTo>
                    <a:cubicBezTo>
                      <a:pt x="18604" y="1587"/>
                      <a:pt x="18603" y="1587"/>
                      <a:pt x="18618" y="1590"/>
                    </a:cubicBezTo>
                    <a:lnTo>
                      <a:pt x="18618" y="1574"/>
                    </a:lnTo>
                    <a:cubicBezTo>
                      <a:pt x="18609" y="1574"/>
                      <a:pt x="18593" y="1575"/>
                      <a:pt x="18585" y="1575"/>
                    </a:cubicBezTo>
                    <a:cubicBezTo>
                      <a:pt x="18549" y="1573"/>
                      <a:pt x="18559" y="1567"/>
                      <a:pt x="18549" y="1564"/>
                    </a:cubicBezTo>
                    <a:cubicBezTo>
                      <a:pt x="18548" y="1564"/>
                      <a:pt x="18546" y="1563"/>
                      <a:pt x="18544" y="1562"/>
                    </a:cubicBezTo>
                    <a:cubicBezTo>
                      <a:pt x="18523" y="1558"/>
                      <a:pt x="18533" y="1572"/>
                      <a:pt x="18505" y="1558"/>
                    </a:cubicBezTo>
                    <a:cubicBezTo>
                      <a:pt x="18512" y="1591"/>
                      <a:pt x="18507" y="1582"/>
                      <a:pt x="18529" y="1590"/>
                    </a:cubicBezTo>
                    <a:close/>
                    <a:moveTo>
                      <a:pt x="18254" y="5455"/>
                    </a:moveTo>
                    <a:lnTo>
                      <a:pt x="18254" y="5463"/>
                    </a:lnTo>
                    <a:lnTo>
                      <a:pt x="18294" y="5463"/>
                    </a:lnTo>
                    <a:cubicBezTo>
                      <a:pt x="18272" y="5432"/>
                      <a:pt x="18298" y="5455"/>
                      <a:pt x="18254" y="5455"/>
                    </a:cubicBezTo>
                    <a:close/>
                    <a:moveTo>
                      <a:pt x="22434" y="3503"/>
                    </a:moveTo>
                    <a:lnTo>
                      <a:pt x="22402" y="3503"/>
                    </a:lnTo>
                    <a:cubicBezTo>
                      <a:pt x="22409" y="3523"/>
                      <a:pt x="22401" y="3516"/>
                      <a:pt x="22418" y="3516"/>
                    </a:cubicBezTo>
                    <a:cubicBezTo>
                      <a:pt x="22435" y="3516"/>
                      <a:pt x="22427" y="3524"/>
                      <a:pt x="22434" y="3503"/>
                    </a:cubicBezTo>
                    <a:close/>
                    <a:moveTo>
                      <a:pt x="20611" y="5309"/>
                    </a:moveTo>
                    <a:lnTo>
                      <a:pt x="20668" y="5301"/>
                    </a:lnTo>
                    <a:cubicBezTo>
                      <a:pt x="20637" y="5301"/>
                      <a:pt x="20616" y="5284"/>
                      <a:pt x="20611" y="5309"/>
                    </a:cubicBezTo>
                    <a:close/>
                    <a:moveTo>
                      <a:pt x="19526" y="5326"/>
                    </a:moveTo>
                    <a:lnTo>
                      <a:pt x="19550" y="5326"/>
                    </a:lnTo>
                    <a:lnTo>
                      <a:pt x="19550" y="5309"/>
                    </a:lnTo>
                    <a:lnTo>
                      <a:pt x="19526" y="5309"/>
                    </a:lnTo>
                    <a:lnTo>
                      <a:pt x="19526" y="5326"/>
                    </a:lnTo>
                    <a:close/>
                    <a:moveTo>
                      <a:pt x="18237" y="821"/>
                    </a:moveTo>
                    <a:lnTo>
                      <a:pt x="18262" y="821"/>
                    </a:lnTo>
                    <a:lnTo>
                      <a:pt x="18262" y="805"/>
                    </a:lnTo>
                    <a:lnTo>
                      <a:pt x="18237" y="805"/>
                    </a:lnTo>
                    <a:lnTo>
                      <a:pt x="18237" y="821"/>
                    </a:lnTo>
                    <a:close/>
                    <a:moveTo>
                      <a:pt x="20960" y="3721"/>
                    </a:moveTo>
                    <a:lnTo>
                      <a:pt x="20984" y="3721"/>
                    </a:lnTo>
                    <a:lnTo>
                      <a:pt x="20984" y="3705"/>
                    </a:lnTo>
                    <a:lnTo>
                      <a:pt x="20960" y="3705"/>
                    </a:lnTo>
                    <a:lnTo>
                      <a:pt x="20960" y="3721"/>
                    </a:lnTo>
                    <a:close/>
                    <a:moveTo>
                      <a:pt x="18602" y="4556"/>
                    </a:moveTo>
                    <a:lnTo>
                      <a:pt x="18626" y="4556"/>
                    </a:lnTo>
                    <a:lnTo>
                      <a:pt x="18626" y="4540"/>
                    </a:lnTo>
                    <a:lnTo>
                      <a:pt x="18602" y="4540"/>
                    </a:lnTo>
                    <a:lnTo>
                      <a:pt x="18602" y="4556"/>
                    </a:lnTo>
                    <a:close/>
                    <a:moveTo>
                      <a:pt x="16147" y="2109"/>
                    </a:moveTo>
                    <a:lnTo>
                      <a:pt x="16163" y="2109"/>
                    </a:lnTo>
                    <a:lnTo>
                      <a:pt x="16163" y="2085"/>
                    </a:lnTo>
                    <a:lnTo>
                      <a:pt x="16147" y="2085"/>
                    </a:lnTo>
                    <a:lnTo>
                      <a:pt x="16147" y="2109"/>
                    </a:lnTo>
                    <a:close/>
                    <a:moveTo>
                      <a:pt x="16820" y="2603"/>
                    </a:moveTo>
                    <a:lnTo>
                      <a:pt x="16836" y="2603"/>
                    </a:lnTo>
                    <a:lnTo>
                      <a:pt x="16836" y="2579"/>
                    </a:lnTo>
                    <a:lnTo>
                      <a:pt x="16820" y="2579"/>
                    </a:lnTo>
                    <a:lnTo>
                      <a:pt x="16820" y="2603"/>
                    </a:lnTo>
                    <a:close/>
                    <a:moveTo>
                      <a:pt x="21851" y="5512"/>
                    </a:moveTo>
                    <a:lnTo>
                      <a:pt x="21899" y="5512"/>
                    </a:lnTo>
                    <a:lnTo>
                      <a:pt x="21899" y="5504"/>
                    </a:lnTo>
                    <a:lnTo>
                      <a:pt x="21851" y="5504"/>
                    </a:lnTo>
                    <a:lnTo>
                      <a:pt x="21851" y="5512"/>
                    </a:lnTo>
                    <a:close/>
                    <a:moveTo>
                      <a:pt x="14178" y="2052"/>
                    </a:moveTo>
                    <a:lnTo>
                      <a:pt x="14203" y="2052"/>
                    </a:lnTo>
                    <a:lnTo>
                      <a:pt x="14203" y="2036"/>
                    </a:lnTo>
                    <a:lnTo>
                      <a:pt x="14178" y="2036"/>
                    </a:lnTo>
                    <a:lnTo>
                      <a:pt x="14178" y="2052"/>
                    </a:lnTo>
                    <a:close/>
                    <a:moveTo>
                      <a:pt x="17484" y="5115"/>
                    </a:moveTo>
                    <a:lnTo>
                      <a:pt x="17508" y="5115"/>
                    </a:lnTo>
                    <a:lnTo>
                      <a:pt x="17508" y="5099"/>
                    </a:lnTo>
                    <a:lnTo>
                      <a:pt x="17484" y="5099"/>
                    </a:lnTo>
                    <a:lnTo>
                      <a:pt x="17484" y="5115"/>
                    </a:lnTo>
                    <a:close/>
                    <a:moveTo>
                      <a:pt x="17800" y="2547"/>
                    </a:moveTo>
                    <a:lnTo>
                      <a:pt x="17824" y="2547"/>
                    </a:lnTo>
                    <a:lnTo>
                      <a:pt x="17824" y="2530"/>
                    </a:lnTo>
                    <a:lnTo>
                      <a:pt x="17800" y="2530"/>
                    </a:lnTo>
                    <a:lnTo>
                      <a:pt x="17800" y="2547"/>
                    </a:lnTo>
                    <a:close/>
                    <a:moveTo>
                      <a:pt x="16455" y="2231"/>
                    </a:moveTo>
                    <a:lnTo>
                      <a:pt x="16479" y="2231"/>
                    </a:lnTo>
                    <a:lnTo>
                      <a:pt x="16479" y="2214"/>
                    </a:lnTo>
                    <a:lnTo>
                      <a:pt x="16455" y="2214"/>
                    </a:lnTo>
                    <a:lnTo>
                      <a:pt x="16455" y="2231"/>
                    </a:lnTo>
                    <a:close/>
                    <a:moveTo>
                      <a:pt x="21827" y="4937"/>
                    </a:moveTo>
                    <a:lnTo>
                      <a:pt x="21843" y="4937"/>
                    </a:lnTo>
                    <a:lnTo>
                      <a:pt x="21843" y="4912"/>
                    </a:lnTo>
                    <a:lnTo>
                      <a:pt x="21827" y="4912"/>
                    </a:lnTo>
                    <a:lnTo>
                      <a:pt x="21827" y="4937"/>
                    </a:lnTo>
                    <a:close/>
                    <a:moveTo>
                      <a:pt x="20320" y="3875"/>
                    </a:moveTo>
                    <a:lnTo>
                      <a:pt x="20344" y="3875"/>
                    </a:lnTo>
                    <a:lnTo>
                      <a:pt x="20344" y="3859"/>
                    </a:lnTo>
                    <a:lnTo>
                      <a:pt x="20320" y="3859"/>
                    </a:lnTo>
                    <a:lnTo>
                      <a:pt x="20320" y="3875"/>
                    </a:lnTo>
                    <a:close/>
                    <a:moveTo>
                      <a:pt x="22750" y="1185"/>
                    </a:moveTo>
                    <a:lnTo>
                      <a:pt x="22774" y="1185"/>
                    </a:lnTo>
                    <a:lnTo>
                      <a:pt x="22774" y="1169"/>
                    </a:lnTo>
                    <a:lnTo>
                      <a:pt x="22750" y="1169"/>
                    </a:lnTo>
                    <a:lnTo>
                      <a:pt x="22750" y="1185"/>
                    </a:lnTo>
                    <a:close/>
                    <a:moveTo>
                      <a:pt x="22361" y="1145"/>
                    </a:moveTo>
                    <a:lnTo>
                      <a:pt x="22386" y="1145"/>
                    </a:lnTo>
                    <a:lnTo>
                      <a:pt x="22386" y="1129"/>
                    </a:lnTo>
                    <a:lnTo>
                      <a:pt x="22361" y="1129"/>
                    </a:lnTo>
                    <a:lnTo>
                      <a:pt x="22361" y="1145"/>
                    </a:lnTo>
                    <a:close/>
                    <a:moveTo>
                      <a:pt x="19169" y="2644"/>
                    </a:moveTo>
                    <a:lnTo>
                      <a:pt x="19193" y="2644"/>
                    </a:lnTo>
                    <a:lnTo>
                      <a:pt x="19193" y="2628"/>
                    </a:lnTo>
                    <a:lnTo>
                      <a:pt x="19169" y="2628"/>
                    </a:lnTo>
                    <a:lnTo>
                      <a:pt x="19169" y="2644"/>
                    </a:lnTo>
                    <a:close/>
                    <a:moveTo>
                      <a:pt x="17322" y="5309"/>
                    </a:moveTo>
                    <a:lnTo>
                      <a:pt x="17346" y="5309"/>
                    </a:lnTo>
                    <a:lnTo>
                      <a:pt x="17346" y="5293"/>
                    </a:lnTo>
                    <a:lnTo>
                      <a:pt x="17322" y="5293"/>
                    </a:lnTo>
                    <a:lnTo>
                      <a:pt x="17322" y="5309"/>
                    </a:lnTo>
                    <a:close/>
                    <a:moveTo>
                      <a:pt x="19234" y="3405"/>
                    </a:moveTo>
                    <a:lnTo>
                      <a:pt x="19258" y="3405"/>
                    </a:lnTo>
                    <a:lnTo>
                      <a:pt x="19258" y="3389"/>
                    </a:lnTo>
                    <a:lnTo>
                      <a:pt x="19234" y="3389"/>
                    </a:lnTo>
                    <a:lnTo>
                      <a:pt x="19234" y="3405"/>
                    </a:lnTo>
                    <a:close/>
                    <a:moveTo>
                      <a:pt x="16471" y="2141"/>
                    </a:moveTo>
                    <a:lnTo>
                      <a:pt x="16496" y="2141"/>
                    </a:lnTo>
                    <a:lnTo>
                      <a:pt x="16496" y="2125"/>
                    </a:lnTo>
                    <a:lnTo>
                      <a:pt x="16471" y="2125"/>
                    </a:lnTo>
                    <a:lnTo>
                      <a:pt x="16471" y="2141"/>
                    </a:lnTo>
                    <a:close/>
                    <a:moveTo>
                      <a:pt x="22442" y="4856"/>
                    </a:moveTo>
                    <a:lnTo>
                      <a:pt x="22467" y="4856"/>
                    </a:lnTo>
                    <a:lnTo>
                      <a:pt x="22467" y="4839"/>
                    </a:lnTo>
                    <a:lnTo>
                      <a:pt x="22442" y="4839"/>
                    </a:lnTo>
                    <a:lnTo>
                      <a:pt x="22442" y="4856"/>
                    </a:lnTo>
                    <a:close/>
                    <a:moveTo>
                      <a:pt x="18918" y="5634"/>
                    </a:moveTo>
                    <a:lnTo>
                      <a:pt x="18942" y="5634"/>
                    </a:lnTo>
                    <a:lnTo>
                      <a:pt x="18942" y="5617"/>
                    </a:lnTo>
                    <a:lnTo>
                      <a:pt x="18918" y="5617"/>
                    </a:lnTo>
                    <a:lnTo>
                      <a:pt x="18918" y="5634"/>
                    </a:lnTo>
                    <a:close/>
                    <a:moveTo>
                      <a:pt x="20044" y="2790"/>
                    </a:moveTo>
                    <a:lnTo>
                      <a:pt x="20068" y="2790"/>
                    </a:lnTo>
                    <a:lnTo>
                      <a:pt x="20068" y="2773"/>
                    </a:lnTo>
                    <a:lnTo>
                      <a:pt x="20044" y="2773"/>
                    </a:lnTo>
                    <a:lnTo>
                      <a:pt x="20044" y="2790"/>
                    </a:lnTo>
                    <a:close/>
                    <a:moveTo>
                      <a:pt x="16974" y="1753"/>
                    </a:moveTo>
                    <a:lnTo>
                      <a:pt x="16998" y="1753"/>
                    </a:lnTo>
                    <a:lnTo>
                      <a:pt x="16998" y="1736"/>
                    </a:lnTo>
                    <a:lnTo>
                      <a:pt x="16974" y="1736"/>
                    </a:lnTo>
                    <a:lnTo>
                      <a:pt x="16974" y="1753"/>
                    </a:lnTo>
                    <a:close/>
                    <a:moveTo>
                      <a:pt x="19226" y="4199"/>
                    </a:moveTo>
                    <a:lnTo>
                      <a:pt x="19242" y="4199"/>
                    </a:lnTo>
                    <a:lnTo>
                      <a:pt x="19242" y="4175"/>
                    </a:lnTo>
                    <a:lnTo>
                      <a:pt x="19226" y="4175"/>
                    </a:lnTo>
                    <a:lnTo>
                      <a:pt x="19226" y="4199"/>
                    </a:lnTo>
                    <a:close/>
                    <a:moveTo>
                      <a:pt x="13012" y="1639"/>
                    </a:moveTo>
                    <a:lnTo>
                      <a:pt x="13036" y="1639"/>
                    </a:lnTo>
                    <a:lnTo>
                      <a:pt x="13036" y="1623"/>
                    </a:lnTo>
                    <a:lnTo>
                      <a:pt x="13012" y="1623"/>
                    </a:lnTo>
                    <a:lnTo>
                      <a:pt x="13012" y="1639"/>
                    </a:lnTo>
                    <a:close/>
                    <a:moveTo>
                      <a:pt x="17306" y="5253"/>
                    </a:moveTo>
                    <a:lnTo>
                      <a:pt x="17354" y="5253"/>
                    </a:lnTo>
                    <a:lnTo>
                      <a:pt x="17354" y="5245"/>
                    </a:lnTo>
                    <a:lnTo>
                      <a:pt x="17306" y="5245"/>
                    </a:lnTo>
                    <a:lnTo>
                      <a:pt x="17306" y="5253"/>
                    </a:lnTo>
                    <a:close/>
                    <a:moveTo>
                      <a:pt x="21746" y="5350"/>
                    </a:moveTo>
                    <a:cubicBezTo>
                      <a:pt x="21767" y="5356"/>
                      <a:pt x="21752" y="5349"/>
                      <a:pt x="21770" y="5358"/>
                    </a:cubicBezTo>
                    <a:cubicBezTo>
                      <a:pt x="21765" y="5311"/>
                      <a:pt x="21748" y="5336"/>
                      <a:pt x="21746" y="5350"/>
                    </a:cubicBezTo>
                    <a:close/>
                    <a:moveTo>
                      <a:pt x="19542" y="3130"/>
                    </a:moveTo>
                    <a:cubicBezTo>
                      <a:pt x="19577" y="3111"/>
                      <a:pt x="19557" y="3132"/>
                      <a:pt x="19566" y="3106"/>
                    </a:cubicBezTo>
                    <a:cubicBezTo>
                      <a:pt x="19546" y="3114"/>
                      <a:pt x="19560" y="3111"/>
                      <a:pt x="19534" y="3106"/>
                    </a:cubicBezTo>
                    <a:cubicBezTo>
                      <a:pt x="19539" y="3115"/>
                      <a:pt x="19542" y="3114"/>
                      <a:pt x="19542" y="3130"/>
                    </a:cubicBezTo>
                    <a:close/>
                    <a:moveTo>
                      <a:pt x="22305" y="3438"/>
                    </a:moveTo>
                    <a:cubicBezTo>
                      <a:pt x="22297" y="3409"/>
                      <a:pt x="22304" y="3416"/>
                      <a:pt x="22272" y="3413"/>
                    </a:cubicBezTo>
                    <a:cubicBezTo>
                      <a:pt x="22289" y="3437"/>
                      <a:pt x="22277" y="3423"/>
                      <a:pt x="22305" y="3438"/>
                    </a:cubicBezTo>
                    <a:close/>
                    <a:moveTo>
                      <a:pt x="22102" y="3413"/>
                    </a:moveTo>
                    <a:cubicBezTo>
                      <a:pt x="22094" y="3384"/>
                      <a:pt x="22101" y="3392"/>
                      <a:pt x="22070" y="3389"/>
                    </a:cubicBezTo>
                    <a:cubicBezTo>
                      <a:pt x="22087" y="3413"/>
                      <a:pt x="22075" y="3399"/>
                      <a:pt x="22102" y="3413"/>
                    </a:cubicBezTo>
                    <a:close/>
                    <a:moveTo>
                      <a:pt x="23180" y="1428"/>
                    </a:moveTo>
                    <a:cubicBezTo>
                      <a:pt x="23207" y="1414"/>
                      <a:pt x="23195" y="1428"/>
                      <a:pt x="23212" y="1404"/>
                    </a:cubicBezTo>
                    <a:cubicBezTo>
                      <a:pt x="23189" y="1406"/>
                      <a:pt x="23180" y="1404"/>
                      <a:pt x="23180" y="1428"/>
                    </a:cubicBezTo>
                    <a:close/>
                    <a:moveTo>
                      <a:pt x="9155" y="1437"/>
                    </a:moveTo>
                    <a:cubicBezTo>
                      <a:pt x="9179" y="1431"/>
                      <a:pt x="9167" y="1438"/>
                      <a:pt x="9179" y="1420"/>
                    </a:cubicBezTo>
                    <a:cubicBezTo>
                      <a:pt x="9169" y="1414"/>
                      <a:pt x="9171" y="1416"/>
                      <a:pt x="9155" y="1412"/>
                    </a:cubicBezTo>
                    <a:lnTo>
                      <a:pt x="9155" y="1437"/>
                    </a:lnTo>
                    <a:close/>
                    <a:moveTo>
                      <a:pt x="18675" y="2417"/>
                    </a:moveTo>
                    <a:cubicBezTo>
                      <a:pt x="18699" y="2411"/>
                      <a:pt x="18687" y="2418"/>
                      <a:pt x="18699" y="2401"/>
                    </a:cubicBezTo>
                    <a:cubicBezTo>
                      <a:pt x="18688" y="2395"/>
                      <a:pt x="18690" y="2396"/>
                      <a:pt x="18675" y="2393"/>
                    </a:cubicBezTo>
                    <a:lnTo>
                      <a:pt x="18675" y="2417"/>
                    </a:lnTo>
                    <a:close/>
                    <a:moveTo>
                      <a:pt x="19680" y="2547"/>
                    </a:moveTo>
                    <a:cubicBezTo>
                      <a:pt x="19709" y="2539"/>
                      <a:pt x="19701" y="2546"/>
                      <a:pt x="19704" y="2514"/>
                    </a:cubicBezTo>
                    <a:cubicBezTo>
                      <a:pt x="19681" y="2531"/>
                      <a:pt x="19693" y="2520"/>
                      <a:pt x="19680" y="2547"/>
                    </a:cubicBezTo>
                    <a:close/>
                    <a:moveTo>
                      <a:pt x="20919" y="5301"/>
                    </a:moveTo>
                    <a:cubicBezTo>
                      <a:pt x="20925" y="5307"/>
                      <a:pt x="20921" y="5307"/>
                      <a:pt x="20933" y="5312"/>
                    </a:cubicBezTo>
                    <a:cubicBezTo>
                      <a:pt x="20949" y="5320"/>
                      <a:pt x="20937" y="5314"/>
                      <a:pt x="20952" y="5318"/>
                    </a:cubicBezTo>
                    <a:cubicBezTo>
                      <a:pt x="20945" y="5292"/>
                      <a:pt x="20944" y="5292"/>
                      <a:pt x="20919" y="5301"/>
                    </a:cubicBezTo>
                    <a:close/>
                    <a:moveTo>
                      <a:pt x="16382" y="2344"/>
                    </a:moveTo>
                    <a:lnTo>
                      <a:pt x="16398" y="2328"/>
                    </a:lnTo>
                    <a:cubicBezTo>
                      <a:pt x="16405" y="2340"/>
                      <a:pt x="16402" y="2336"/>
                      <a:pt x="16406" y="2352"/>
                    </a:cubicBezTo>
                    <a:cubicBezTo>
                      <a:pt x="16395" y="2346"/>
                      <a:pt x="16397" y="2348"/>
                      <a:pt x="16382" y="2344"/>
                    </a:cubicBezTo>
                    <a:close/>
                    <a:moveTo>
                      <a:pt x="16398" y="2328"/>
                    </a:moveTo>
                    <a:cubicBezTo>
                      <a:pt x="16390" y="2322"/>
                      <a:pt x="16400" y="2321"/>
                      <a:pt x="16383" y="2322"/>
                    </a:cubicBezTo>
                    <a:cubicBezTo>
                      <a:pt x="16369" y="2323"/>
                      <a:pt x="16378" y="2322"/>
                      <a:pt x="16366" y="2328"/>
                    </a:cubicBezTo>
                    <a:lnTo>
                      <a:pt x="16382" y="2344"/>
                    </a:lnTo>
                    <a:lnTo>
                      <a:pt x="16382" y="2368"/>
                    </a:lnTo>
                    <a:lnTo>
                      <a:pt x="16461" y="2371"/>
                    </a:lnTo>
                    <a:cubicBezTo>
                      <a:pt x="16540" y="2376"/>
                      <a:pt x="16537" y="2368"/>
                      <a:pt x="16618" y="2376"/>
                    </a:cubicBezTo>
                    <a:cubicBezTo>
                      <a:pt x="16622" y="2377"/>
                      <a:pt x="16637" y="2377"/>
                      <a:pt x="16640" y="2376"/>
                    </a:cubicBezTo>
                    <a:cubicBezTo>
                      <a:pt x="16664" y="2371"/>
                      <a:pt x="16652" y="2363"/>
                      <a:pt x="16698" y="2352"/>
                    </a:cubicBezTo>
                    <a:cubicBezTo>
                      <a:pt x="16697" y="2350"/>
                      <a:pt x="16695" y="2345"/>
                      <a:pt x="16695" y="2347"/>
                    </a:cubicBezTo>
                    <a:lnTo>
                      <a:pt x="16690" y="2337"/>
                    </a:lnTo>
                    <a:cubicBezTo>
                      <a:pt x="16686" y="2324"/>
                      <a:pt x="16683" y="2338"/>
                      <a:pt x="16690" y="2320"/>
                    </a:cubicBezTo>
                    <a:cubicBezTo>
                      <a:pt x="16688" y="2320"/>
                      <a:pt x="16685" y="2320"/>
                      <a:pt x="16685" y="2322"/>
                    </a:cubicBezTo>
                    <a:lnTo>
                      <a:pt x="16661" y="2332"/>
                    </a:lnTo>
                    <a:cubicBezTo>
                      <a:pt x="16640" y="2334"/>
                      <a:pt x="16648" y="2340"/>
                      <a:pt x="16641" y="2320"/>
                    </a:cubicBezTo>
                    <a:cubicBezTo>
                      <a:pt x="16592" y="2324"/>
                      <a:pt x="16629" y="2335"/>
                      <a:pt x="16585" y="2336"/>
                    </a:cubicBezTo>
                    <a:cubicBezTo>
                      <a:pt x="16543" y="2337"/>
                      <a:pt x="16574" y="2320"/>
                      <a:pt x="16525" y="2333"/>
                    </a:cubicBezTo>
                    <a:cubicBezTo>
                      <a:pt x="16499" y="2341"/>
                      <a:pt x="16521" y="2339"/>
                      <a:pt x="16505" y="2339"/>
                    </a:cubicBezTo>
                    <a:cubicBezTo>
                      <a:pt x="16477" y="2337"/>
                      <a:pt x="16462" y="2332"/>
                      <a:pt x="16431" y="2312"/>
                    </a:cubicBezTo>
                    <a:cubicBezTo>
                      <a:pt x="16411" y="2324"/>
                      <a:pt x="16422" y="2321"/>
                      <a:pt x="16398" y="2328"/>
                    </a:cubicBezTo>
                    <a:close/>
                    <a:moveTo>
                      <a:pt x="18610" y="2676"/>
                    </a:moveTo>
                    <a:lnTo>
                      <a:pt x="18651" y="2676"/>
                    </a:lnTo>
                    <a:lnTo>
                      <a:pt x="18651" y="2668"/>
                    </a:lnTo>
                    <a:cubicBezTo>
                      <a:pt x="18628" y="2668"/>
                      <a:pt x="18613" y="2654"/>
                      <a:pt x="18610" y="2676"/>
                    </a:cubicBezTo>
                    <a:close/>
                    <a:moveTo>
                      <a:pt x="20230" y="2563"/>
                    </a:moveTo>
                    <a:cubicBezTo>
                      <a:pt x="20272" y="2562"/>
                      <a:pt x="20254" y="2570"/>
                      <a:pt x="20271" y="2547"/>
                    </a:cubicBezTo>
                    <a:cubicBezTo>
                      <a:pt x="20248" y="2548"/>
                      <a:pt x="20241" y="2549"/>
                      <a:pt x="20230" y="2563"/>
                    </a:cubicBezTo>
                    <a:close/>
                    <a:moveTo>
                      <a:pt x="11375" y="6015"/>
                    </a:moveTo>
                    <a:cubicBezTo>
                      <a:pt x="11382" y="6024"/>
                      <a:pt x="11378" y="6028"/>
                      <a:pt x="11390" y="6027"/>
                    </a:cubicBezTo>
                    <a:cubicBezTo>
                      <a:pt x="11410" y="6025"/>
                      <a:pt x="11402" y="6021"/>
                      <a:pt x="11408" y="6006"/>
                    </a:cubicBezTo>
                    <a:lnTo>
                      <a:pt x="11375" y="6015"/>
                    </a:lnTo>
                    <a:close/>
                    <a:moveTo>
                      <a:pt x="22669" y="2628"/>
                    </a:moveTo>
                    <a:cubicBezTo>
                      <a:pt x="22711" y="2628"/>
                      <a:pt x="22700" y="2649"/>
                      <a:pt x="22710" y="2619"/>
                    </a:cubicBezTo>
                    <a:lnTo>
                      <a:pt x="22669" y="2619"/>
                    </a:lnTo>
                    <a:lnTo>
                      <a:pt x="22669" y="2628"/>
                    </a:lnTo>
                    <a:close/>
                    <a:moveTo>
                      <a:pt x="16188" y="2514"/>
                    </a:moveTo>
                    <a:lnTo>
                      <a:pt x="16188" y="2474"/>
                    </a:lnTo>
                    <a:lnTo>
                      <a:pt x="16180" y="2474"/>
                    </a:lnTo>
                    <a:cubicBezTo>
                      <a:pt x="16180" y="2515"/>
                      <a:pt x="16159" y="2504"/>
                      <a:pt x="16188" y="2514"/>
                    </a:cubicBezTo>
                    <a:close/>
                    <a:moveTo>
                      <a:pt x="8953" y="1445"/>
                    </a:moveTo>
                    <a:cubicBezTo>
                      <a:pt x="8959" y="1434"/>
                      <a:pt x="8957" y="1436"/>
                      <a:pt x="8961" y="1420"/>
                    </a:cubicBezTo>
                    <a:lnTo>
                      <a:pt x="8936" y="1420"/>
                    </a:lnTo>
                    <a:cubicBezTo>
                      <a:pt x="8942" y="1443"/>
                      <a:pt x="8933" y="1433"/>
                      <a:pt x="8953" y="1445"/>
                    </a:cubicBezTo>
                    <a:close/>
                    <a:moveTo>
                      <a:pt x="8029" y="1493"/>
                    </a:moveTo>
                    <a:cubicBezTo>
                      <a:pt x="8035" y="1482"/>
                      <a:pt x="8033" y="1484"/>
                      <a:pt x="8037" y="1469"/>
                    </a:cubicBezTo>
                    <a:lnTo>
                      <a:pt x="8013" y="1469"/>
                    </a:lnTo>
                    <a:cubicBezTo>
                      <a:pt x="8018" y="1491"/>
                      <a:pt x="8010" y="1482"/>
                      <a:pt x="8029" y="1493"/>
                    </a:cubicBezTo>
                    <a:close/>
                    <a:moveTo>
                      <a:pt x="18950" y="4151"/>
                    </a:moveTo>
                    <a:cubicBezTo>
                      <a:pt x="18989" y="4150"/>
                      <a:pt x="18982" y="4159"/>
                      <a:pt x="18991" y="4126"/>
                    </a:cubicBezTo>
                    <a:lnTo>
                      <a:pt x="18950" y="4151"/>
                    </a:lnTo>
                    <a:close/>
                    <a:moveTo>
                      <a:pt x="20141" y="5236"/>
                    </a:moveTo>
                    <a:cubicBezTo>
                      <a:pt x="20177" y="5244"/>
                      <a:pt x="20156" y="5253"/>
                      <a:pt x="20174" y="5228"/>
                    </a:cubicBezTo>
                    <a:cubicBezTo>
                      <a:pt x="20157" y="5225"/>
                      <a:pt x="20144" y="5216"/>
                      <a:pt x="20141" y="5236"/>
                    </a:cubicBezTo>
                    <a:close/>
                    <a:moveTo>
                      <a:pt x="13530" y="5820"/>
                    </a:moveTo>
                    <a:cubicBezTo>
                      <a:pt x="13549" y="5816"/>
                      <a:pt x="13549" y="5814"/>
                      <a:pt x="13571" y="5812"/>
                    </a:cubicBezTo>
                    <a:cubicBezTo>
                      <a:pt x="13554" y="5789"/>
                      <a:pt x="13546" y="5797"/>
                      <a:pt x="13530" y="5820"/>
                    </a:cubicBezTo>
                    <a:close/>
                    <a:moveTo>
                      <a:pt x="17930" y="2749"/>
                    </a:moveTo>
                    <a:lnTo>
                      <a:pt x="17939" y="2717"/>
                    </a:lnTo>
                    <a:cubicBezTo>
                      <a:pt x="17936" y="2718"/>
                      <a:pt x="17933" y="2717"/>
                      <a:pt x="17932" y="2719"/>
                    </a:cubicBezTo>
                    <a:cubicBezTo>
                      <a:pt x="17931" y="2721"/>
                      <a:pt x="17894" y="2737"/>
                      <a:pt x="17930" y="2749"/>
                    </a:cubicBezTo>
                    <a:close/>
                    <a:moveTo>
                      <a:pt x="19915" y="5609"/>
                    </a:moveTo>
                    <a:lnTo>
                      <a:pt x="19939" y="5609"/>
                    </a:lnTo>
                    <a:lnTo>
                      <a:pt x="19939" y="5577"/>
                    </a:lnTo>
                    <a:cubicBezTo>
                      <a:pt x="19925" y="5593"/>
                      <a:pt x="19944" y="5568"/>
                      <a:pt x="19928" y="5590"/>
                    </a:cubicBezTo>
                    <a:cubicBezTo>
                      <a:pt x="19921" y="5598"/>
                      <a:pt x="19919" y="5603"/>
                      <a:pt x="19915" y="5609"/>
                    </a:cubicBezTo>
                    <a:close/>
                    <a:moveTo>
                      <a:pt x="18740" y="5577"/>
                    </a:moveTo>
                    <a:lnTo>
                      <a:pt x="18699" y="5577"/>
                    </a:lnTo>
                    <a:cubicBezTo>
                      <a:pt x="18700" y="5577"/>
                      <a:pt x="18704" y="5588"/>
                      <a:pt x="18718" y="5590"/>
                    </a:cubicBezTo>
                    <a:cubicBezTo>
                      <a:pt x="18739" y="5593"/>
                      <a:pt x="18730" y="5590"/>
                      <a:pt x="18740" y="5577"/>
                    </a:cubicBezTo>
                    <a:close/>
                    <a:moveTo>
                      <a:pt x="16609" y="4507"/>
                    </a:moveTo>
                    <a:lnTo>
                      <a:pt x="16633" y="4507"/>
                    </a:lnTo>
                    <a:cubicBezTo>
                      <a:pt x="16628" y="4484"/>
                      <a:pt x="16634" y="4496"/>
                      <a:pt x="16617" y="4483"/>
                    </a:cubicBezTo>
                    <a:cubicBezTo>
                      <a:pt x="16611" y="4493"/>
                      <a:pt x="16609" y="4492"/>
                      <a:pt x="16609" y="4507"/>
                    </a:cubicBezTo>
                    <a:close/>
                    <a:moveTo>
                      <a:pt x="20563" y="3883"/>
                    </a:moveTo>
                    <a:lnTo>
                      <a:pt x="20587" y="3883"/>
                    </a:lnTo>
                    <a:cubicBezTo>
                      <a:pt x="20577" y="3857"/>
                      <a:pt x="20597" y="3878"/>
                      <a:pt x="20563" y="3859"/>
                    </a:cubicBezTo>
                    <a:lnTo>
                      <a:pt x="20563" y="3883"/>
                    </a:lnTo>
                    <a:close/>
                    <a:moveTo>
                      <a:pt x="17921" y="4953"/>
                    </a:moveTo>
                    <a:cubicBezTo>
                      <a:pt x="17948" y="4943"/>
                      <a:pt x="17927" y="4963"/>
                      <a:pt x="17946" y="4929"/>
                    </a:cubicBezTo>
                    <a:lnTo>
                      <a:pt x="17921" y="4929"/>
                    </a:lnTo>
                    <a:lnTo>
                      <a:pt x="17921" y="4953"/>
                    </a:lnTo>
                    <a:close/>
                    <a:moveTo>
                      <a:pt x="23285" y="4799"/>
                    </a:moveTo>
                    <a:cubicBezTo>
                      <a:pt x="23311" y="4789"/>
                      <a:pt x="23291" y="4809"/>
                      <a:pt x="23309" y="4775"/>
                    </a:cubicBezTo>
                    <a:lnTo>
                      <a:pt x="23285" y="4775"/>
                    </a:lnTo>
                    <a:lnTo>
                      <a:pt x="23285" y="4799"/>
                    </a:lnTo>
                    <a:close/>
                    <a:moveTo>
                      <a:pt x="17022" y="3268"/>
                    </a:moveTo>
                    <a:cubicBezTo>
                      <a:pt x="17033" y="3274"/>
                      <a:pt x="17031" y="3272"/>
                      <a:pt x="17046" y="3276"/>
                    </a:cubicBezTo>
                    <a:lnTo>
                      <a:pt x="17046" y="3251"/>
                    </a:lnTo>
                    <a:cubicBezTo>
                      <a:pt x="17032" y="3255"/>
                      <a:pt x="17025" y="3252"/>
                      <a:pt x="17022" y="3268"/>
                    </a:cubicBezTo>
                    <a:close/>
                    <a:moveTo>
                      <a:pt x="6206" y="6565"/>
                    </a:moveTo>
                    <a:cubicBezTo>
                      <a:pt x="6217" y="6571"/>
                      <a:pt x="6215" y="6570"/>
                      <a:pt x="6230" y="6573"/>
                    </a:cubicBezTo>
                    <a:lnTo>
                      <a:pt x="6230" y="6549"/>
                    </a:lnTo>
                    <a:cubicBezTo>
                      <a:pt x="6216" y="6552"/>
                      <a:pt x="6209" y="6550"/>
                      <a:pt x="6206" y="6565"/>
                    </a:cubicBezTo>
                    <a:close/>
                    <a:moveTo>
                      <a:pt x="18343" y="4556"/>
                    </a:moveTo>
                    <a:cubicBezTo>
                      <a:pt x="18354" y="4562"/>
                      <a:pt x="18352" y="4560"/>
                      <a:pt x="18367" y="4564"/>
                    </a:cubicBezTo>
                    <a:lnTo>
                      <a:pt x="18367" y="4540"/>
                    </a:lnTo>
                    <a:cubicBezTo>
                      <a:pt x="18353" y="4543"/>
                      <a:pt x="18345" y="4541"/>
                      <a:pt x="18343" y="4556"/>
                    </a:cubicBezTo>
                    <a:close/>
                    <a:moveTo>
                      <a:pt x="19477" y="4929"/>
                    </a:moveTo>
                    <a:cubicBezTo>
                      <a:pt x="19488" y="4935"/>
                      <a:pt x="19486" y="4933"/>
                      <a:pt x="19501" y="4937"/>
                    </a:cubicBezTo>
                    <a:lnTo>
                      <a:pt x="19501" y="4912"/>
                    </a:lnTo>
                    <a:cubicBezTo>
                      <a:pt x="19487" y="4916"/>
                      <a:pt x="19480" y="4913"/>
                      <a:pt x="19477" y="4929"/>
                    </a:cubicBezTo>
                    <a:close/>
                    <a:moveTo>
                      <a:pt x="18189" y="2449"/>
                    </a:moveTo>
                    <a:lnTo>
                      <a:pt x="18221" y="2440"/>
                    </a:lnTo>
                    <a:cubicBezTo>
                      <a:pt x="18192" y="2402"/>
                      <a:pt x="18202" y="2431"/>
                      <a:pt x="18189" y="2449"/>
                    </a:cubicBezTo>
                    <a:close/>
                    <a:moveTo>
                      <a:pt x="22588" y="3697"/>
                    </a:moveTo>
                    <a:cubicBezTo>
                      <a:pt x="22603" y="3690"/>
                      <a:pt x="22598" y="3691"/>
                      <a:pt x="22621" y="3689"/>
                    </a:cubicBezTo>
                    <a:cubicBezTo>
                      <a:pt x="22608" y="3671"/>
                      <a:pt x="22589" y="3661"/>
                      <a:pt x="22588" y="3697"/>
                    </a:cubicBezTo>
                    <a:close/>
                    <a:moveTo>
                      <a:pt x="18513" y="2466"/>
                    </a:moveTo>
                    <a:cubicBezTo>
                      <a:pt x="18531" y="2490"/>
                      <a:pt x="18528" y="2490"/>
                      <a:pt x="18545" y="2466"/>
                    </a:cubicBezTo>
                    <a:cubicBezTo>
                      <a:pt x="18530" y="2462"/>
                      <a:pt x="18520" y="2457"/>
                      <a:pt x="18513" y="2466"/>
                    </a:cubicBezTo>
                    <a:close/>
                    <a:moveTo>
                      <a:pt x="19064" y="1874"/>
                    </a:moveTo>
                    <a:lnTo>
                      <a:pt x="19104" y="1874"/>
                    </a:lnTo>
                    <a:cubicBezTo>
                      <a:pt x="19104" y="1873"/>
                      <a:pt x="19100" y="1863"/>
                      <a:pt x="19085" y="1861"/>
                    </a:cubicBezTo>
                    <a:cubicBezTo>
                      <a:pt x="19073" y="1859"/>
                      <a:pt x="19066" y="1861"/>
                      <a:pt x="19064" y="1874"/>
                    </a:cubicBezTo>
                    <a:close/>
                    <a:moveTo>
                      <a:pt x="16617" y="2514"/>
                    </a:moveTo>
                    <a:cubicBezTo>
                      <a:pt x="16636" y="2540"/>
                      <a:pt x="16640" y="2541"/>
                      <a:pt x="16649" y="2506"/>
                    </a:cubicBezTo>
                    <a:cubicBezTo>
                      <a:pt x="16633" y="2514"/>
                      <a:pt x="16641" y="2512"/>
                      <a:pt x="16617" y="2514"/>
                    </a:cubicBezTo>
                    <a:close/>
                    <a:moveTo>
                      <a:pt x="19833" y="5293"/>
                    </a:moveTo>
                    <a:lnTo>
                      <a:pt x="19833" y="5277"/>
                    </a:lnTo>
                    <a:lnTo>
                      <a:pt x="19801" y="5277"/>
                    </a:lnTo>
                    <a:cubicBezTo>
                      <a:pt x="19819" y="5302"/>
                      <a:pt x="19796" y="5290"/>
                      <a:pt x="19833" y="5293"/>
                    </a:cubicBezTo>
                    <a:close/>
                    <a:moveTo>
                      <a:pt x="20360" y="3211"/>
                    </a:moveTo>
                    <a:lnTo>
                      <a:pt x="20360" y="3195"/>
                    </a:lnTo>
                    <a:lnTo>
                      <a:pt x="20328" y="3195"/>
                    </a:lnTo>
                    <a:cubicBezTo>
                      <a:pt x="20346" y="3220"/>
                      <a:pt x="20322" y="3208"/>
                      <a:pt x="20360" y="3211"/>
                    </a:cubicBezTo>
                    <a:close/>
                    <a:moveTo>
                      <a:pt x="19323" y="3276"/>
                    </a:moveTo>
                    <a:lnTo>
                      <a:pt x="19323" y="3260"/>
                    </a:lnTo>
                    <a:lnTo>
                      <a:pt x="19291" y="3260"/>
                    </a:lnTo>
                    <a:cubicBezTo>
                      <a:pt x="19309" y="3285"/>
                      <a:pt x="19285" y="3273"/>
                      <a:pt x="19323" y="3276"/>
                    </a:cubicBezTo>
                    <a:close/>
                    <a:moveTo>
                      <a:pt x="8426" y="1461"/>
                    </a:moveTo>
                    <a:lnTo>
                      <a:pt x="8426" y="1445"/>
                    </a:lnTo>
                    <a:lnTo>
                      <a:pt x="8394" y="1445"/>
                    </a:lnTo>
                    <a:cubicBezTo>
                      <a:pt x="8412" y="1470"/>
                      <a:pt x="8388" y="1458"/>
                      <a:pt x="8426" y="1461"/>
                    </a:cubicBezTo>
                    <a:close/>
                    <a:moveTo>
                      <a:pt x="17800" y="1688"/>
                    </a:moveTo>
                    <a:lnTo>
                      <a:pt x="17832" y="1688"/>
                    </a:lnTo>
                    <a:cubicBezTo>
                      <a:pt x="17814" y="1663"/>
                      <a:pt x="17838" y="1675"/>
                      <a:pt x="17800" y="1671"/>
                    </a:cubicBezTo>
                    <a:lnTo>
                      <a:pt x="17800" y="1688"/>
                    </a:lnTo>
                    <a:close/>
                    <a:moveTo>
                      <a:pt x="12396" y="1388"/>
                    </a:moveTo>
                    <a:cubicBezTo>
                      <a:pt x="12434" y="1385"/>
                      <a:pt x="12410" y="1397"/>
                      <a:pt x="12428" y="1372"/>
                    </a:cubicBezTo>
                    <a:lnTo>
                      <a:pt x="12396" y="1372"/>
                    </a:lnTo>
                    <a:lnTo>
                      <a:pt x="12396" y="1388"/>
                    </a:lnTo>
                    <a:close/>
                    <a:moveTo>
                      <a:pt x="21340" y="3316"/>
                    </a:moveTo>
                    <a:lnTo>
                      <a:pt x="21373" y="3316"/>
                    </a:lnTo>
                    <a:cubicBezTo>
                      <a:pt x="21355" y="3291"/>
                      <a:pt x="21378" y="3303"/>
                      <a:pt x="21340" y="3300"/>
                    </a:cubicBezTo>
                    <a:lnTo>
                      <a:pt x="21340" y="3316"/>
                    </a:lnTo>
                    <a:close/>
                    <a:moveTo>
                      <a:pt x="23050" y="1242"/>
                    </a:moveTo>
                    <a:cubicBezTo>
                      <a:pt x="23088" y="1239"/>
                      <a:pt x="23064" y="1251"/>
                      <a:pt x="23082" y="1226"/>
                    </a:cubicBezTo>
                    <a:lnTo>
                      <a:pt x="23050" y="1226"/>
                    </a:lnTo>
                    <a:lnTo>
                      <a:pt x="23050" y="1242"/>
                    </a:lnTo>
                    <a:close/>
                    <a:moveTo>
                      <a:pt x="23147" y="3187"/>
                    </a:moveTo>
                    <a:lnTo>
                      <a:pt x="23180" y="3187"/>
                    </a:lnTo>
                    <a:cubicBezTo>
                      <a:pt x="23161" y="3162"/>
                      <a:pt x="23185" y="3174"/>
                      <a:pt x="23147" y="3170"/>
                    </a:cubicBezTo>
                    <a:lnTo>
                      <a:pt x="23147" y="3187"/>
                    </a:lnTo>
                    <a:close/>
                    <a:moveTo>
                      <a:pt x="600" y="2952"/>
                    </a:moveTo>
                    <a:cubicBezTo>
                      <a:pt x="637" y="2949"/>
                      <a:pt x="614" y="2960"/>
                      <a:pt x="632" y="2935"/>
                    </a:cubicBezTo>
                    <a:lnTo>
                      <a:pt x="600" y="2935"/>
                    </a:lnTo>
                    <a:lnTo>
                      <a:pt x="600" y="2952"/>
                    </a:lnTo>
                    <a:close/>
                    <a:moveTo>
                      <a:pt x="17233" y="2579"/>
                    </a:moveTo>
                    <a:lnTo>
                      <a:pt x="17265" y="2579"/>
                    </a:lnTo>
                    <a:cubicBezTo>
                      <a:pt x="17247" y="2554"/>
                      <a:pt x="17270" y="2566"/>
                      <a:pt x="17233" y="2563"/>
                    </a:cubicBezTo>
                    <a:lnTo>
                      <a:pt x="17233" y="2579"/>
                    </a:lnTo>
                    <a:close/>
                    <a:moveTo>
                      <a:pt x="3727" y="6833"/>
                    </a:moveTo>
                    <a:lnTo>
                      <a:pt x="3759" y="6833"/>
                    </a:lnTo>
                    <a:cubicBezTo>
                      <a:pt x="3741" y="6808"/>
                      <a:pt x="3765" y="6820"/>
                      <a:pt x="3727" y="6816"/>
                    </a:cubicBezTo>
                    <a:lnTo>
                      <a:pt x="3727" y="6833"/>
                    </a:lnTo>
                    <a:close/>
                    <a:moveTo>
                      <a:pt x="12023" y="5949"/>
                    </a:moveTo>
                    <a:cubicBezTo>
                      <a:pt x="12061" y="5946"/>
                      <a:pt x="12037" y="5958"/>
                      <a:pt x="12056" y="5933"/>
                    </a:cubicBezTo>
                    <a:lnTo>
                      <a:pt x="12023" y="5933"/>
                    </a:lnTo>
                    <a:lnTo>
                      <a:pt x="12023" y="5949"/>
                    </a:lnTo>
                    <a:close/>
                    <a:moveTo>
                      <a:pt x="21462" y="5496"/>
                    </a:moveTo>
                    <a:lnTo>
                      <a:pt x="21421" y="5496"/>
                    </a:lnTo>
                    <a:cubicBezTo>
                      <a:pt x="21429" y="5506"/>
                      <a:pt x="21424" y="5509"/>
                      <a:pt x="21438" y="5510"/>
                    </a:cubicBezTo>
                    <a:cubicBezTo>
                      <a:pt x="21439" y="5510"/>
                      <a:pt x="21442" y="5509"/>
                      <a:pt x="21443" y="5509"/>
                    </a:cubicBezTo>
                    <a:cubicBezTo>
                      <a:pt x="21485" y="5502"/>
                      <a:pt x="21446" y="5509"/>
                      <a:pt x="21462" y="5496"/>
                    </a:cubicBezTo>
                    <a:close/>
                    <a:moveTo>
                      <a:pt x="18164" y="1550"/>
                    </a:moveTo>
                    <a:cubicBezTo>
                      <a:pt x="18179" y="1543"/>
                      <a:pt x="18175" y="1544"/>
                      <a:pt x="18197" y="1542"/>
                    </a:cubicBezTo>
                    <a:lnTo>
                      <a:pt x="18140" y="1526"/>
                    </a:lnTo>
                    <a:lnTo>
                      <a:pt x="18164" y="1550"/>
                    </a:lnTo>
                    <a:close/>
                    <a:moveTo>
                      <a:pt x="16560" y="4929"/>
                    </a:moveTo>
                    <a:lnTo>
                      <a:pt x="16520" y="4929"/>
                    </a:lnTo>
                    <a:cubicBezTo>
                      <a:pt x="16525" y="4936"/>
                      <a:pt x="16524" y="4945"/>
                      <a:pt x="16541" y="4942"/>
                    </a:cubicBezTo>
                    <a:cubicBezTo>
                      <a:pt x="16583" y="4935"/>
                      <a:pt x="16545" y="4942"/>
                      <a:pt x="16560" y="4929"/>
                    </a:cubicBezTo>
                    <a:close/>
                    <a:moveTo>
                      <a:pt x="243" y="3130"/>
                    </a:moveTo>
                    <a:lnTo>
                      <a:pt x="275" y="3130"/>
                    </a:lnTo>
                    <a:lnTo>
                      <a:pt x="275" y="3114"/>
                    </a:lnTo>
                    <a:cubicBezTo>
                      <a:pt x="256" y="3115"/>
                      <a:pt x="246" y="3113"/>
                      <a:pt x="243" y="3130"/>
                    </a:cubicBezTo>
                    <a:close/>
                    <a:moveTo>
                      <a:pt x="21049" y="4912"/>
                    </a:moveTo>
                    <a:lnTo>
                      <a:pt x="21065" y="4912"/>
                    </a:lnTo>
                    <a:lnTo>
                      <a:pt x="21065" y="4872"/>
                    </a:lnTo>
                    <a:lnTo>
                      <a:pt x="21057" y="4872"/>
                    </a:lnTo>
                    <a:cubicBezTo>
                      <a:pt x="21057" y="4894"/>
                      <a:pt x="21053" y="4894"/>
                      <a:pt x="21049" y="4912"/>
                    </a:cubicBezTo>
                    <a:close/>
                    <a:moveTo>
                      <a:pt x="15718" y="2093"/>
                    </a:moveTo>
                    <a:cubicBezTo>
                      <a:pt x="15736" y="2089"/>
                      <a:pt x="15736" y="2085"/>
                      <a:pt x="15758" y="2085"/>
                    </a:cubicBezTo>
                    <a:lnTo>
                      <a:pt x="15758" y="2077"/>
                    </a:lnTo>
                    <a:lnTo>
                      <a:pt x="15718" y="2077"/>
                    </a:lnTo>
                    <a:lnTo>
                      <a:pt x="15718" y="2093"/>
                    </a:lnTo>
                    <a:close/>
                    <a:moveTo>
                      <a:pt x="14357" y="2093"/>
                    </a:moveTo>
                    <a:lnTo>
                      <a:pt x="14397" y="2093"/>
                    </a:lnTo>
                    <a:lnTo>
                      <a:pt x="14397" y="2085"/>
                    </a:lnTo>
                    <a:cubicBezTo>
                      <a:pt x="14375" y="2085"/>
                      <a:pt x="14375" y="2081"/>
                      <a:pt x="14357" y="2077"/>
                    </a:cubicBezTo>
                    <a:lnTo>
                      <a:pt x="14357" y="2093"/>
                    </a:lnTo>
                    <a:close/>
                    <a:moveTo>
                      <a:pt x="22734" y="1356"/>
                    </a:moveTo>
                    <a:cubicBezTo>
                      <a:pt x="22756" y="1356"/>
                      <a:pt x="22756" y="1359"/>
                      <a:pt x="22774" y="1364"/>
                    </a:cubicBezTo>
                    <a:lnTo>
                      <a:pt x="22774" y="1347"/>
                    </a:lnTo>
                    <a:lnTo>
                      <a:pt x="22734" y="1347"/>
                    </a:lnTo>
                    <a:lnTo>
                      <a:pt x="22734" y="1356"/>
                    </a:lnTo>
                    <a:close/>
                    <a:moveTo>
                      <a:pt x="19129" y="1882"/>
                    </a:moveTo>
                    <a:lnTo>
                      <a:pt x="19169" y="1882"/>
                    </a:lnTo>
                    <a:lnTo>
                      <a:pt x="19169" y="1874"/>
                    </a:lnTo>
                    <a:cubicBezTo>
                      <a:pt x="19147" y="1874"/>
                      <a:pt x="19147" y="1870"/>
                      <a:pt x="19129" y="1866"/>
                    </a:cubicBezTo>
                    <a:lnTo>
                      <a:pt x="19129" y="1882"/>
                    </a:lnTo>
                    <a:close/>
                    <a:moveTo>
                      <a:pt x="16771" y="3251"/>
                    </a:moveTo>
                    <a:lnTo>
                      <a:pt x="16811" y="3251"/>
                    </a:lnTo>
                    <a:lnTo>
                      <a:pt x="16811" y="3243"/>
                    </a:lnTo>
                    <a:cubicBezTo>
                      <a:pt x="16790" y="3243"/>
                      <a:pt x="16789" y="3239"/>
                      <a:pt x="16771" y="3235"/>
                    </a:cubicBezTo>
                    <a:lnTo>
                      <a:pt x="16771" y="3251"/>
                    </a:lnTo>
                    <a:close/>
                    <a:moveTo>
                      <a:pt x="19615" y="2676"/>
                    </a:moveTo>
                    <a:lnTo>
                      <a:pt x="19615" y="2684"/>
                    </a:lnTo>
                    <a:lnTo>
                      <a:pt x="19655" y="2684"/>
                    </a:lnTo>
                    <a:lnTo>
                      <a:pt x="19655" y="2668"/>
                    </a:lnTo>
                    <a:cubicBezTo>
                      <a:pt x="19637" y="2672"/>
                      <a:pt x="19637" y="2676"/>
                      <a:pt x="19615" y="2676"/>
                    </a:cubicBezTo>
                    <a:close/>
                    <a:moveTo>
                      <a:pt x="22758" y="5399"/>
                    </a:moveTo>
                    <a:cubicBezTo>
                      <a:pt x="22780" y="5399"/>
                      <a:pt x="22781" y="5402"/>
                      <a:pt x="22799" y="5407"/>
                    </a:cubicBezTo>
                    <a:lnTo>
                      <a:pt x="22799" y="5390"/>
                    </a:lnTo>
                    <a:lnTo>
                      <a:pt x="22758" y="5390"/>
                    </a:lnTo>
                    <a:lnTo>
                      <a:pt x="22758" y="5399"/>
                    </a:lnTo>
                    <a:close/>
                    <a:moveTo>
                      <a:pt x="17371" y="2393"/>
                    </a:moveTo>
                    <a:cubicBezTo>
                      <a:pt x="17396" y="2398"/>
                      <a:pt x="17383" y="2401"/>
                      <a:pt x="17403" y="2393"/>
                    </a:cubicBezTo>
                    <a:cubicBezTo>
                      <a:pt x="17394" y="2380"/>
                      <a:pt x="17376" y="2362"/>
                      <a:pt x="17371" y="2393"/>
                    </a:cubicBezTo>
                    <a:close/>
                    <a:moveTo>
                      <a:pt x="21673" y="4799"/>
                    </a:moveTo>
                    <a:lnTo>
                      <a:pt x="21729" y="4783"/>
                    </a:lnTo>
                    <a:cubicBezTo>
                      <a:pt x="21710" y="4778"/>
                      <a:pt x="21708" y="4771"/>
                      <a:pt x="21686" y="4787"/>
                    </a:cubicBezTo>
                    <a:cubicBezTo>
                      <a:pt x="21672" y="4797"/>
                      <a:pt x="21678" y="4794"/>
                      <a:pt x="21673" y="4799"/>
                    </a:cubicBezTo>
                    <a:close/>
                    <a:moveTo>
                      <a:pt x="18715" y="2044"/>
                    </a:moveTo>
                    <a:lnTo>
                      <a:pt x="18715" y="2052"/>
                    </a:lnTo>
                    <a:cubicBezTo>
                      <a:pt x="18754" y="2052"/>
                      <a:pt x="18748" y="2059"/>
                      <a:pt x="18756" y="2028"/>
                    </a:cubicBezTo>
                    <a:cubicBezTo>
                      <a:pt x="18711" y="2044"/>
                      <a:pt x="18792" y="2013"/>
                      <a:pt x="18740" y="2036"/>
                    </a:cubicBezTo>
                    <a:cubicBezTo>
                      <a:pt x="18728" y="2042"/>
                      <a:pt x="18758" y="2044"/>
                      <a:pt x="18715" y="2044"/>
                    </a:cubicBezTo>
                    <a:close/>
                    <a:moveTo>
                      <a:pt x="17873" y="2360"/>
                    </a:moveTo>
                    <a:cubicBezTo>
                      <a:pt x="17854" y="2364"/>
                      <a:pt x="17854" y="2366"/>
                      <a:pt x="17832" y="2368"/>
                    </a:cubicBezTo>
                    <a:lnTo>
                      <a:pt x="17865" y="2384"/>
                    </a:lnTo>
                    <a:cubicBezTo>
                      <a:pt x="17871" y="2374"/>
                      <a:pt x="17869" y="2376"/>
                      <a:pt x="17873" y="2360"/>
                    </a:cubicBezTo>
                    <a:lnTo>
                      <a:pt x="17889" y="2360"/>
                    </a:lnTo>
                    <a:cubicBezTo>
                      <a:pt x="17886" y="2350"/>
                      <a:pt x="17885" y="2326"/>
                      <a:pt x="17863" y="2340"/>
                    </a:cubicBezTo>
                    <a:cubicBezTo>
                      <a:pt x="17854" y="2346"/>
                      <a:pt x="17863" y="2334"/>
                      <a:pt x="17857" y="2352"/>
                    </a:cubicBezTo>
                    <a:lnTo>
                      <a:pt x="17873" y="2360"/>
                    </a:lnTo>
                    <a:close/>
                    <a:moveTo>
                      <a:pt x="21105" y="2125"/>
                    </a:moveTo>
                    <a:lnTo>
                      <a:pt x="21154" y="2125"/>
                    </a:lnTo>
                    <a:lnTo>
                      <a:pt x="21154" y="2117"/>
                    </a:lnTo>
                    <a:cubicBezTo>
                      <a:pt x="21125" y="2117"/>
                      <a:pt x="21122" y="2103"/>
                      <a:pt x="21105" y="2125"/>
                    </a:cubicBezTo>
                    <a:close/>
                    <a:moveTo>
                      <a:pt x="21033" y="4280"/>
                    </a:moveTo>
                    <a:cubicBezTo>
                      <a:pt x="21061" y="4273"/>
                      <a:pt x="21051" y="4277"/>
                      <a:pt x="21065" y="4256"/>
                    </a:cubicBezTo>
                    <a:cubicBezTo>
                      <a:pt x="21033" y="4259"/>
                      <a:pt x="21040" y="4251"/>
                      <a:pt x="21033" y="4280"/>
                    </a:cubicBezTo>
                    <a:close/>
                    <a:moveTo>
                      <a:pt x="10565" y="6128"/>
                    </a:moveTo>
                    <a:cubicBezTo>
                      <a:pt x="10557" y="6099"/>
                      <a:pt x="10564" y="6106"/>
                      <a:pt x="10532" y="6103"/>
                    </a:cubicBezTo>
                    <a:cubicBezTo>
                      <a:pt x="10547" y="6125"/>
                      <a:pt x="10537" y="6120"/>
                      <a:pt x="10565" y="6128"/>
                    </a:cubicBezTo>
                    <a:close/>
                    <a:moveTo>
                      <a:pt x="22953" y="3738"/>
                    </a:moveTo>
                    <a:cubicBezTo>
                      <a:pt x="22953" y="3737"/>
                      <a:pt x="22954" y="3734"/>
                      <a:pt x="22954" y="3734"/>
                    </a:cubicBezTo>
                    <a:cubicBezTo>
                      <a:pt x="22954" y="3735"/>
                      <a:pt x="22955" y="3732"/>
                      <a:pt x="22956" y="3731"/>
                    </a:cubicBezTo>
                    <a:lnTo>
                      <a:pt x="22959" y="3724"/>
                    </a:lnTo>
                    <a:cubicBezTo>
                      <a:pt x="22960" y="3724"/>
                      <a:pt x="22961" y="3722"/>
                      <a:pt x="22962" y="3721"/>
                    </a:cubicBezTo>
                    <a:cubicBezTo>
                      <a:pt x="22963" y="3720"/>
                      <a:pt x="22967" y="3715"/>
                      <a:pt x="22969" y="3713"/>
                    </a:cubicBezTo>
                    <a:lnTo>
                      <a:pt x="22937" y="3713"/>
                    </a:lnTo>
                    <a:cubicBezTo>
                      <a:pt x="22942" y="3735"/>
                      <a:pt x="22933" y="3726"/>
                      <a:pt x="22953" y="3738"/>
                    </a:cubicBezTo>
                    <a:close/>
                    <a:moveTo>
                      <a:pt x="8078" y="1485"/>
                    </a:moveTo>
                    <a:cubicBezTo>
                      <a:pt x="8099" y="1491"/>
                      <a:pt x="8084" y="1484"/>
                      <a:pt x="8102" y="1493"/>
                    </a:cubicBezTo>
                    <a:cubicBezTo>
                      <a:pt x="8099" y="1456"/>
                      <a:pt x="8111" y="1479"/>
                      <a:pt x="8086" y="1461"/>
                    </a:cubicBezTo>
                    <a:cubicBezTo>
                      <a:pt x="8082" y="1475"/>
                      <a:pt x="8085" y="1475"/>
                      <a:pt x="8078" y="1485"/>
                    </a:cubicBezTo>
                    <a:close/>
                    <a:moveTo>
                      <a:pt x="19923" y="2417"/>
                    </a:moveTo>
                    <a:cubicBezTo>
                      <a:pt x="19952" y="2409"/>
                      <a:pt x="19944" y="2416"/>
                      <a:pt x="19947" y="2384"/>
                    </a:cubicBezTo>
                    <a:cubicBezTo>
                      <a:pt x="19927" y="2398"/>
                      <a:pt x="19929" y="2389"/>
                      <a:pt x="19923" y="2417"/>
                    </a:cubicBezTo>
                    <a:close/>
                    <a:moveTo>
                      <a:pt x="20895" y="2133"/>
                    </a:moveTo>
                    <a:cubicBezTo>
                      <a:pt x="20913" y="2138"/>
                      <a:pt x="20913" y="2140"/>
                      <a:pt x="20935" y="2141"/>
                    </a:cubicBezTo>
                    <a:cubicBezTo>
                      <a:pt x="20922" y="2122"/>
                      <a:pt x="20912" y="2110"/>
                      <a:pt x="20895" y="2133"/>
                    </a:cubicBezTo>
                    <a:close/>
                    <a:moveTo>
                      <a:pt x="17046" y="2352"/>
                    </a:moveTo>
                    <a:cubicBezTo>
                      <a:pt x="17078" y="2349"/>
                      <a:pt x="17071" y="2357"/>
                      <a:pt x="17079" y="2328"/>
                    </a:cubicBezTo>
                    <a:cubicBezTo>
                      <a:pt x="17055" y="2334"/>
                      <a:pt x="17058" y="2331"/>
                      <a:pt x="17046" y="2352"/>
                    </a:cubicBezTo>
                    <a:close/>
                    <a:moveTo>
                      <a:pt x="18367" y="3000"/>
                    </a:moveTo>
                    <a:lnTo>
                      <a:pt x="18367" y="3008"/>
                    </a:lnTo>
                    <a:cubicBezTo>
                      <a:pt x="18398" y="3008"/>
                      <a:pt x="18384" y="3014"/>
                      <a:pt x="18401" y="3014"/>
                    </a:cubicBezTo>
                    <a:cubicBezTo>
                      <a:pt x="18429" y="3015"/>
                      <a:pt x="18402" y="3008"/>
                      <a:pt x="18440" y="3008"/>
                    </a:cubicBezTo>
                    <a:lnTo>
                      <a:pt x="18367" y="3000"/>
                    </a:lnTo>
                    <a:close/>
                    <a:moveTo>
                      <a:pt x="11472" y="1663"/>
                    </a:moveTo>
                    <a:lnTo>
                      <a:pt x="11504" y="1654"/>
                    </a:lnTo>
                    <a:cubicBezTo>
                      <a:pt x="11492" y="1638"/>
                      <a:pt x="11473" y="1627"/>
                      <a:pt x="11472" y="1663"/>
                    </a:cubicBezTo>
                    <a:close/>
                    <a:moveTo>
                      <a:pt x="18148" y="3316"/>
                    </a:moveTo>
                    <a:cubicBezTo>
                      <a:pt x="18173" y="3310"/>
                      <a:pt x="18166" y="3316"/>
                      <a:pt x="18173" y="3292"/>
                    </a:cubicBezTo>
                    <a:lnTo>
                      <a:pt x="18148" y="3292"/>
                    </a:lnTo>
                    <a:lnTo>
                      <a:pt x="18148" y="3316"/>
                    </a:lnTo>
                    <a:close/>
                    <a:moveTo>
                      <a:pt x="12469" y="1396"/>
                    </a:moveTo>
                    <a:cubicBezTo>
                      <a:pt x="12493" y="1389"/>
                      <a:pt x="12487" y="1396"/>
                      <a:pt x="12493" y="1372"/>
                    </a:cubicBezTo>
                    <a:lnTo>
                      <a:pt x="12469" y="1372"/>
                    </a:lnTo>
                    <a:lnTo>
                      <a:pt x="12469" y="1396"/>
                    </a:lnTo>
                    <a:close/>
                    <a:moveTo>
                      <a:pt x="20790" y="4718"/>
                    </a:moveTo>
                    <a:lnTo>
                      <a:pt x="20814" y="4718"/>
                    </a:lnTo>
                    <a:cubicBezTo>
                      <a:pt x="20807" y="4694"/>
                      <a:pt x="20814" y="4700"/>
                      <a:pt x="20790" y="4694"/>
                    </a:cubicBezTo>
                    <a:lnTo>
                      <a:pt x="20790" y="4718"/>
                    </a:lnTo>
                    <a:close/>
                    <a:moveTo>
                      <a:pt x="11464" y="1404"/>
                    </a:moveTo>
                    <a:cubicBezTo>
                      <a:pt x="11489" y="1398"/>
                      <a:pt x="11482" y="1404"/>
                      <a:pt x="11489" y="1380"/>
                    </a:cubicBezTo>
                    <a:lnTo>
                      <a:pt x="11464" y="1380"/>
                    </a:lnTo>
                    <a:lnTo>
                      <a:pt x="11464" y="1404"/>
                    </a:lnTo>
                    <a:close/>
                    <a:moveTo>
                      <a:pt x="23293" y="4102"/>
                    </a:moveTo>
                    <a:cubicBezTo>
                      <a:pt x="23317" y="4096"/>
                      <a:pt x="23311" y="4102"/>
                      <a:pt x="23317" y="4078"/>
                    </a:cubicBezTo>
                    <a:lnTo>
                      <a:pt x="23293" y="4078"/>
                    </a:lnTo>
                    <a:lnTo>
                      <a:pt x="23293" y="4102"/>
                    </a:lnTo>
                    <a:close/>
                    <a:moveTo>
                      <a:pt x="1458" y="5739"/>
                    </a:moveTo>
                    <a:lnTo>
                      <a:pt x="1458" y="5715"/>
                    </a:lnTo>
                    <a:lnTo>
                      <a:pt x="1434" y="5715"/>
                    </a:lnTo>
                    <a:cubicBezTo>
                      <a:pt x="1440" y="5738"/>
                      <a:pt x="1434" y="5733"/>
                      <a:pt x="1458" y="5739"/>
                    </a:cubicBezTo>
                    <a:close/>
                    <a:moveTo>
                      <a:pt x="10719" y="1631"/>
                    </a:moveTo>
                    <a:cubicBezTo>
                      <a:pt x="10741" y="1629"/>
                      <a:pt x="10741" y="1627"/>
                      <a:pt x="10759" y="1623"/>
                    </a:cubicBezTo>
                    <a:cubicBezTo>
                      <a:pt x="10743" y="1600"/>
                      <a:pt x="10735" y="1608"/>
                      <a:pt x="10719" y="1631"/>
                    </a:cubicBezTo>
                    <a:close/>
                    <a:moveTo>
                      <a:pt x="20465" y="3697"/>
                    </a:moveTo>
                    <a:lnTo>
                      <a:pt x="20482" y="3697"/>
                    </a:lnTo>
                    <a:cubicBezTo>
                      <a:pt x="20481" y="3655"/>
                      <a:pt x="20489" y="3674"/>
                      <a:pt x="20465" y="3657"/>
                    </a:cubicBezTo>
                    <a:cubicBezTo>
                      <a:pt x="20472" y="3688"/>
                      <a:pt x="20472" y="3666"/>
                      <a:pt x="20465" y="3697"/>
                    </a:cubicBezTo>
                    <a:close/>
                    <a:moveTo>
                      <a:pt x="17921" y="2409"/>
                    </a:moveTo>
                    <a:cubicBezTo>
                      <a:pt x="17911" y="2387"/>
                      <a:pt x="17914" y="2400"/>
                      <a:pt x="17913" y="2368"/>
                    </a:cubicBezTo>
                    <a:lnTo>
                      <a:pt x="17897" y="2368"/>
                    </a:lnTo>
                    <a:cubicBezTo>
                      <a:pt x="17907" y="2413"/>
                      <a:pt x="17906" y="2403"/>
                      <a:pt x="17921" y="2409"/>
                    </a:cubicBezTo>
                    <a:close/>
                    <a:moveTo>
                      <a:pt x="21948" y="4961"/>
                    </a:moveTo>
                    <a:cubicBezTo>
                      <a:pt x="21965" y="4955"/>
                      <a:pt x="21959" y="4964"/>
                      <a:pt x="21968" y="4948"/>
                    </a:cubicBezTo>
                    <a:cubicBezTo>
                      <a:pt x="21976" y="4932"/>
                      <a:pt x="21971" y="4939"/>
                      <a:pt x="21972" y="4921"/>
                    </a:cubicBezTo>
                    <a:cubicBezTo>
                      <a:pt x="21946" y="4940"/>
                      <a:pt x="21963" y="4929"/>
                      <a:pt x="21948" y="4961"/>
                    </a:cubicBezTo>
                    <a:close/>
                    <a:moveTo>
                      <a:pt x="13409" y="2036"/>
                    </a:moveTo>
                    <a:cubicBezTo>
                      <a:pt x="13397" y="2024"/>
                      <a:pt x="13397" y="2032"/>
                      <a:pt x="13409" y="2020"/>
                    </a:cubicBezTo>
                    <a:lnTo>
                      <a:pt x="13409" y="2036"/>
                    </a:lnTo>
                    <a:close/>
                    <a:moveTo>
                      <a:pt x="16682" y="2174"/>
                    </a:moveTo>
                    <a:lnTo>
                      <a:pt x="16650" y="2165"/>
                    </a:lnTo>
                    <a:cubicBezTo>
                      <a:pt x="16659" y="2201"/>
                      <a:pt x="16663" y="2200"/>
                      <a:pt x="16682" y="2174"/>
                    </a:cubicBezTo>
                    <a:close/>
                    <a:moveTo>
                      <a:pt x="19339" y="4823"/>
                    </a:moveTo>
                    <a:lnTo>
                      <a:pt x="19380" y="4823"/>
                    </a:lnTo>
                    <a:cubicBezTo>
                      <a:pt x="19374" y="4818"/>
                      <a:pt x="19378" y="4817"/>
                      <a:pt x="19366" y="4812"/>
                    </a:cubicBezTo>
                    <a:cubicBezTo>
                      <a:pt x="19348" y="4804"/>
                      <a:pt x="19362" y="4809"/>
                      <a:pt x="19339" y="4807"/>
                    </a:cubicBezTo>
                    <a:lnTo>
                      <a:pt x="19339" y="4823"/>
                    </a:lnTo>
                    <a:close/>
                    <a:moveTo>
                      <a:pt x="18748" y="5512"/>
                    </a:moveTo>
                    <a:lnTo>
                      <a:pt x="18780" y="5512"/>
                    </a:lnTo>
                    <a:cubicBezTo>
                      <a:pt x="18770" y="5475"/>
                      <a:pt x="18761" y="5487"/>
                      <a:pt x="18748" y="5512"/>
                    </a:cubicBezTo>
                    <a:close/>
                    <a:moveTo>
                      <a:pt x="19671" y="2636"/>
                    </a:moveTo>
                    <a:lnTo>
                      <a:pt x="19704" y="2636"/>
                    </a:lnTo>
                    <a:cubicBezTo>
                      <a:pt x="19694" y="2599"/>
                      <a:pt x="19685" y="2611"/>
                      <a:pt x="19671" y="2636"/>
                    </a:cubicBezTo>
                    <a:close/>
                    <a:moveTo>
                      <a:pt x="23139" y="1428"/>
                    </a:moveTo>
                    <a:lnTo>
                      <a:pt x="23163" y="1428"/>
                    </a:lnTo>
                    <a:lnTo>
                      <a:pt x="23163" y="1404"/>
                    </a:lnTo>
                    <a:cubicBezTo>
                      <a:pt x="23145" y="1409"/>
                      <a:pt x="23140" y="1406"/>
                      <a:pt x="23139" y="1428"/>
                    </a:cubicBezTo>
                    <a:close/>
                    <a:moveTo>
                      <a:pt x="16795" y="1753"/>
                    </a:moveTo>
                    <a:lnTo>
                      <a:pt x="16820" y="1753"/>
                    </a:lnTo>
                    <a:lnTo>
                      <a:pt x="16820" y="1728"/>
                    </a:lnTo>
                    <a:cubicBezTo>
                      <a:pt x="16801" y="1733"/>
                      <a:pt x="16796" y="1730"/>
                      <a:pt x="16795" y="1753"/>
                    </a:cubicBezTo>
                    <a:close/>
                    <a:moveTo>
                      <a:pt x="21883" y="3373"/>
                    </a:moveTo>
                    <a:lnTo>
                      <a:pt x="21908" y="3373"/>
                    </a:lnTo>
                    <a:lnTo>
                      <a:pt x="21908" y="3349"/>
                    </a:lnTo>
                    <a:cubicBezTo>
                      <a:pt x="21889" y="3354"/>
                      <a:pt x="21884" y="3351"/>
                      <a:pt x="21883" y="3373"/>
                    </a:cubicBezTo>
                    <a:close/>
                    <a:moveTo>
                      <a:pt x="19185" y="3332"/>
                    </a:moveTo>
                    <a:lnTo>
                      <a:pt x="19210" y="3332"/>
                    </a:lnTo>
                    <a:lnTo>
                      <a:pt x="19210" y="3308"/>
                    </a:lnTo>
                    <a:cubicBezTo>
                      <a:pt x="19191" y="3313"/>
                      <a:pt x="19186" y="3310"/>
                      <a:pt x="19185" y="3332"/>
                    </a:cubicBezTo>
                    <a:close/>
                    <a:moveTo>
                      <a:pt x="16892" y="5123"/>
                    </a:moveTo>
                    <a:lnTo>
                      <a:pt x="16917" y="5123"/>
                    </a:lnTo>
                    <a:lnTo>
                      <a:pt x="16917" y="5099"/>
                    </a:lnTo>
                    <a:cubicBezTo>
                      <a:pt x="16898" y="5104"/>
                      <a:pt x="16893" y="5101"/>
                      <a:pt x="16892" y="5123"/>
                    </a:cubicBezTo>
                    <a:close/>
                    <a:moveTo>
                      <a:pt x="20328" y="5285"/>
                    </a:moveTo>
                    <a:cubicBezTo>
                      <a:pt x="20346" y="5310"/>
                      <a:pt x="20322" y="5298"/>
                      <a:pt x="20360" y="5301"/>
                    </a:cubicBezTo>
                    <a:cubicBezTo>
                      <a:pt x="20353" y="5276"/>
                      <a:pt x="20352" y="5276"/>
                      <a:pt x="20328" y="5285"/>
                    </a:cubicBezTo>
                    <a:close/>
                    <a:moveTo>
                      <a:pt x="15102" y="1809"/>
                    </a:moveTo>
                    <a:cubicBezTo>
                      <a:pt x="15099" y="1772"/>
                      <a:pt x="15111" y="1795"/>
                      <a:pt x="15086" y="1777"/>
                    </a:cubicBezTo>
                    <a:cubicBezTo>
                      <a:pt x="15080" y="1805"/>
                      <a:pt x="15070" y="1801"/>
                      <a:pt x="15102" y="1809"/>
                    </a:cubicBezTo>
                    <a:close/>
                    <a:moveTo>
                      <a:pt x="18983" y="1858"/>
                    </a:moveTo>
                    <a:cubicBezTo>
                      <a:pt x="18982" y="1857"/>
                      <a:pt x="18980" y="1855"/>
                      <a:pt x="18980" y="1856"/>
                    </a:cubicBezTo>
                    <a:lnTo>
                      <a:pt x="18950" y="1850"/>
                    </a:lnTo>
                    <a:cubicBezTo>
                      <a:pt x="18960" y="1885"/>
                      <a:pt x="18964" y="1884"/>
                      <a:pt x="18983" y="1858"/>
                    </a:cubicBezTo>
                    <a:close/>
                    <a:moveTo>
                      <a:pt x="15872" y="5690"/>
                    </a:moveTo>
                    <a:cubicBezTo>
                      <a:pt x="15885" y="5689"/>
                      <a:pt x="15880" y="5692"/>
                      <a:pt x="15893" y="5687"/>
                    </a:cubicBezTo>
                    <a:cubicBezTo>
                      <a:pt x="15919" y="5677"/>
                      <a:pt x="15904" y="5681"/>
                      <a:pt x="15912" y="5674"/>
                    </a:cubicBezTo>
                    <a:lnTo>
                      <a:pt x="15872" y="5674"/>
                    </a:lnTo>
                    <a:lnTo>
                      <a:pt x="15872" y="5690"/>
                    </a:lnTo>
                    <a:close/>
                    <a:moveTo>
                      <a:pt x="8823" y="1428"/>
                    </a:moveTo>
                    <a:lnTo>
                      <a:pt x="8791" y="1428"/>
                    </a:lnTo>
                    <a:cubicBezTo>
                      <a:pt x="8801" y="1469"/>
                      <a:pt x="8806" y="1454"/>
                      <a:pt x="8823" y="1428"/>
                    </a:cubicBezTo>
                    <a:close/>
                    <a:moveTo>
                      <a:pt x="16261" y="1445"/>
                    </a:moveTo>
                    <a:cubicBezTo>
                      <a:pt x="16284" y="1427"/>
                      <a:pt x="16270" y="1439"/>
                      <a:pt x="16285" y="1412"/>
                    </a:cubicBezTo>
                    <a:lnTo>
                      <a:pt x="16261" y="1412"/>
                    </a:lnTo>
                    <a:lnTo>
                      <a:pt x="16261" y="1445"/>
                    </a:lnTo>
                    <a:close/>
                    <a:moveTo>
                      <a:pt x="17930" y="4896"/>
                    </a:moveTo>
                    <a:cubicBezTo>
                      <a:pt x="17929" y="4855"/>
                      <a:pt x="17937" y="4873"/>
                      <a:pt x="17913" y="4856"/>
                    </a:cubicBezTo>
                    <a:cubicBezTo>
                      <a:pt x="17914" y="4897"/>
                      <a:pt x="17906" y="4879"/>
                      <a:pt x="17930" y="4896"/>
                    </a:cubicBezTo>
                    <a:close/>
                    <a:moveTo>
                      <a:pt x="20004" y="5488"/>
                    </a:moveTo>
                    <a:lnTo>
                      <a:pt x="19971" y="5480"/>
                    </a:lnTo>
                    <a:cubicBezTo>
                      <a:pt x="19976" y="5499"/>
                      <a:pt x="19964" y="5494"/>
                      <a:pt x="19985" y="5501"/>
                    </a:cubicBezTo>
                    <a:cubicBezTo>
                      <a:pt x="20003" y="5507"/>
                      <a:pt x="20004" y="5488"/>
                      <a:pt x="20004" y="5488"/>
                    </a:cubicBezTo>
                    <a:close/>
                    <a:moveTo>
                      <a:pt x="16868" y="5301"/>
                    </a:moveTo>
                    <a:cubicBezTo>
                      <a:pt x="16890" y="5312"/>
                      <a:pt x="16877" y="5309"/>
                      <a:pt x="16909" y="5309"/>
                    </a:cubicBezTo>
                    <a:cubicBezTo>
                      <a:pt x="16901" y="5299"/>
                      <a:pt x="16907" y="5297"/>
                      <a:pt x="16891" y="5294"/>
                    </a:cubicBezTo>
                    <a:cubicBezTo>
                      <a:pt x="16856" y="5288"/>
                      <a:pt x="16872" y="5299"/>
                      <a:pt x="16868" y="5301"/>
                    </a:cubicBezTo>
                    <a:cubicBezTo>
                      <a:pt x="16843" y="5289"/>
                      <a:pt x="16838" y="5293"/>
                      <a:pt x="16803" y="5293"/>
                    </a:cubicBezTo>
                    <a:cubicBezTo>
                      <a:pt x="16819" y="5315"/>
                      <a:pt x="16828" y="5310"/>
                      <a:pt x="16860" y="5318"/>
                    </a:cubicBezTo>
                    <a:lnTo>
                      <a:pt x="16868" y="5301"/>
                    </a:lnTo>
                    <a:close/>
                    <a:moveTo>
                      <a:pt x="20781" y="3827"/>
                    </a:moveTo>
                    <a:cubicBezTo>
                      <a:pt x="20804" y="3827"/>
                      <a:pt x="20796" y="3823"/>
                      <a:pt x="20806" y="3810"/>
                    </a:cubicBezTo>
                    <a:lnTo>
                      <a:pt x="20765" y="3810"/>
                    </a:lnTo>
                    <a:cubicBezTo>
                      <a:pt x="20769" y="3818"/>
                      <a:pt x="20770" y="3827"/>
                      <a:pt x="20781" y="3827"/>
                    </a:cubicBezTo>
                    <a:close/>
                    <a:moveTo>
                      <a:pt x="18335" y="2773"/>
                    </a:moveTo>
                    <a:cubicBezTo>
                      <a:pt x="18342" y="2769"/>
                      <a:pt x="18351" y="2768"/>
                      <a:pt x="18351" y="2757"/>
                    </a:cubicBezTo>
                    <a:cubicBezTo>
                      <a:pt x="18351" y="2734"/>
                      <a:pt x="18347" y="2742"/>
                      <a:pt x="18335" y="2733"/>
                    </a:cubicBezTo>
                    <a:lnTo>
                      <a:pt x="18335" y="2773"/>
                    </a:lnTo>
                    <a:close/>
                    <a:moveTo>
                      <a:pt x="8240" y="1477"/>
                    </a:moveTo>
                    <a:cubicBezTo>
                      <a:pt x="8262" y="1477"/>
                      <a:pt x="8255" y="1474"/>
                      <a:pt x="8264" y="1461"/>
                    </a:cubicBezTo>
                    <a:lnTo>
                      <a:pt x="8223" y="1461"/>
                    </a:lnTo>
                    <a:cubicBezTo>
                      <a:pt x="8227" y="1468"/>
                      <a:pt x="8229" y="1477"/>
                      <a:pt x="8240" y="1477"/>
                    </a:cubicBezTo>
                    <a:close/>
                    <a:moveTo>
                      <a:pt x="19996" y="4224"/>
                    </a:moveTo>
                    <a:cubicBezTo>
                      <a:pt x="20037" y="4223"/>
                      <a:pt x="20019" y="4231"/>
                      <a:pt x="20036" y="4208"/>
                    </a:cubicBezTo>
                    <a:cubicBezTo>
                      <a:pt x="20014" y="4208"/>
                      <a:pt x="19999" y="4205"/>
                      <a:pt x="19996" y="4224"/>
                    </a:cubicBezTo>
                    <a:close/>
                    <a:moveTo>
                      <a:pt x="20968" y="2514"/>
                    </a:moveTo>
                    <a:cubicBezTo>
                      <a:pt x="21009" y="2513"/>
                      <a:pt x="20991" y="2521"/>
                      <a:pt x="21008" y="2498"/>
                    </a:cubicBezTo>
                    <a:cubicBezTo>
                      <a:pt x="20987" y="2498"/>
                      <a:pt x="20971" y="2495"/>
                      <a:pt x="20968" y="2514"/>
                    </a:cubicBezTo>
                    <a:close/>
                    <a:moveTo>
                      <a:pt x="10160" y="1647"/>
                    </a:moveTo>
                    <a:cubicBezTo>
                      <a:pt x="10201" y="1646"/>
                      <a:pt x="10183" y="1655"/>
                      <a:pt x="10200" y="1631"/>
                    </a:cubicBezTo>
                    <a:cubicBezTo>
                      <a:pt x="10179" y="1631"/>
                      <a:pt x="10163" y="1628"/>
                      <a:pt x="10160" y="1647"/>
                    </a:cubicBezTo>
                    <a:close/>
                    <a:moveTo>
                      <a:pt x="18181" y="1809"/>
                    </a:moveTo>
                    <a:lnTo>
                      <a:pt x="18213" y="1818"/>
                    </a:lnTo>
                    <a:cubicBezTo>
                      <a:pt x="18213" y="1818"/>
                      <a:pt x="18222" y="1779"/>
                      <a:pt x="18188" y="1798"/>
                    </a:cubicBezTo>
                    <a:cubicBezTo>
                      <a:pt x="18156" y="1816"/>
                      <a:pt x="18216" y="1768"/>
                      <a:pt x="18181" y="1809"/>
                    </a:cubicBezTo>
                    <a:close/>
                    <a:moveTo>
                      <a:pt x="20020" y="3227"/>
                    </a:moveTo>
                    <a:cubicBezTo>
                      <a:pt x="20052" y="3228"/>
                      <a:pt x="20039" y="3225"/>
                      <a:pt x="20060" y="3235"/>
                    </a:cubicBezTo>
                    <a:cubicBezTo>
                      <a:pt x="20055" y="3221"/>
                      <a:pt x="20076" y="3222"/>
                      <a:pt x="20040" y="3215"/>
                    </a:cubicBezTo>
                    <a:cubicBezTo>
                      <a:pt x="20029" y="3213"/>
                      <a:pt x="20022" y="3213"/>
                      <a:pt x="20020" y="3227"/>
                    </a:cubicBezTo>
                    <a:close/>
                    <a:moveTo>
                      <a:pt x="17970" y="2490"/>
                    </a:moveTo>
                    <a:cubicBezTo>
                      <a:pt x="17984" y="2459"/>
                      <a:pt x="17985" y="2474"/>
                      <a:pt x="17962" y="2457"/>
                    </a:cubicBezTo>
                    <a:cubicBezTo>
                      <a:pt x="17948" y="2488"/>
                      <a:pt x="17947" y="2473"/>
                      <a:pt x="17970" y="2490"/>
                    </a:cubicBezTo>
                    <a:close/>
                    <a:moveTo>
                      <a:pt x="21770" y="3478"/>
                    </a:moveTo>
                    <a:lnTo>
                      <a:pt x="21810" y="3478"/>
                    </a:lnTo>
                    <a:cubicBezTo>
                      <a:pt x="21806" y="3471"/>
                      <a:pt x="21805" y="3462"/>
                      <a:pt x="21794" y="3462"/>
                    </a:cubicBezTo>
                    <a:cubicBezTo>
                      <a:pt x="21780" y="3462"/>
                      <a:pt x="21772" y="3466"/>
                      <a:pt x="21770" y="3478"/>
                    </a:cubicBezTo>
                    <a:close/>
                    <a:moveTo>
                      <a:pt x="20182" y="2660"/>
                    </a:moveTo>
                    <a:lnTo>
                      <a:pt x="20214" y="2669"/>
                    </a:lnTo>
                    <a:cubicBezTo>
                      <a:pt x="20205" y="2634"/>
                      <a:pt x="20186" y="2635"/>
                      <a:pt x="20182" y="2660"/>
                    </a:cubicBezTo>
                    <a:close/>
                    <a:moveTo>
                      <a:pt x="22499" y="2279"/>
                    </a:moveTo>
                    <a:cubicBezTo>
                      <a:pt x="22537" y="2276"/>
                      <a:pt x="22513" y="2288"/>
                      <a:pt x="22531" y="2263"/>
                    </a:cubicBezTo>
                    <a:cubicBezTo>
                      <a:pt x="22511" y="2259"/>
                      <a:pt x="22500" y="2249"/>
                      <a:pt x="22499" y="2279"/>
                    </a:cubicBezTo>
                    <a:close/>
                    <a:moveTo>
                      <a:pt x="17289" y="1947"/>
                    </a:moveTo>
                    <a:cubicBezTo>
                      <a:pt x="17279" y="1939"/>
                      <a:pt x="17307" y="1939"/>
                      <a:pt x="17265" y="1939"/>
                    </a:cubicBezTo>
                    <a:cubicBezTo>
                      <a:pt x="17259" y="1960"/>
                      <a:pt x="17266" y="1946"/>
                      <a:pt x="17257" y="1963"/>
                    </a:cubicBezTo>
                    <a:cubicBezTo>
                      <a:pt x="17273" y="1961"/>
                      <a:pt x="17262" y="1967"/>
                      <a:pt x="17277" y="1958"/>
                    </a:cubicBezTo>
                    <a:cubicBezTo>
                      <a:pt x="17278" y="1958"/>
                      <a:pt x="17280" y="1956"/>
                      <a:pt x="17282" y="1955"/>
                    </a:cubicBezTo>
                    <a:cubicBezTo>
                      <a:pt x="17283" y="1955"/>
                      <a:pt x="17285" y="1952"/>
                      <a:pt x="17286" y="1951"/>
                    </a:cubicBezTo>
                    <a:cubicBezTo>
                      <a:pt x="17287" y="1951"/>
                      <a:pt x="17288" y="1948"/>
                      <a:pt x="17289" y="1947"/>
                    </a:cubicBezTo>
                    <a:lnTo>
                      <a:pt x="17304" y="1965"/>
                    </a:lnTo>
                    <a:cubicBezTo>
                      <a:pt x="17323" y="1962"/>
                      <a:pt x="17329" y="1961"/>
                      <a:pt x="17340" y="1957"/>
                    </a:cubicBezTo>
                    <a:cubicBezTo>
                      <a:pt x="17363" y="1948"/>
                      <a:pt x="17357" y="1953"/>
                      <a:pt x="17362" y="1931"/>
                    </a:cubicBezTo>
                    <a:cubicBezTo>
                      <a:pt x="17299" y="1931"/>
                      <a:pt x="17330" y="1936"/>
                      <a:pt x="17289" y="1947"/>
                    </a:cubicBezTo>
                    <a:close/>
                    <a:moveTo>
                      <a:pt x="21251" y="4151"/>
                    </a:moveTo>
                    <a:cubicBezTo>
                      <a:pt x="21233" y="4126"/>
                      <a:pt x="21257" y="4138"/>
                      <a:pt x="21219" y="4135"/>
                    </a:cubicBezTo>
                    <a:cubicBezTo>
                      <a:pt x="21235" y="4165"/>
                      <a:pt x="21218" y="4166"/>
                      <a:pt x="21251" y="4151"/>
                    </a:cubicBezTo>
                    <a:close/>
                    <a:moveTo>
                      <a:pt x="20603" y="3713"/>
                    </a:moveTo>
                    <a:lnTo>
                      <a:pt x="20619" y="3713"/>
                    </a:lnTo>
                    <a:cubicBezTo>
                      <a:pt x="20622" y="3688"/>
                      <a:pt x="20619" y="3698"/>
                      <a:pt x="20627" y="3681"/>
                    </a:cubicBezTo>
                    <a:cubicBezTo>
                      <a:pt x="20602" y="3688"/>
                      <a:pt x="20603" y="3682"/>
                      <a:pt x="20603" y="3713"/>
                    </a:cubicBezTo>
                    <a:close/>
                    <a:moveTo>
                      <a:pt x="23277" y="3033"/>
                    </a:moveTo>
                    <a:cubicBezTo>
                      <a:pt x="23267" y="3013"/>
                      <a:pt x="23269" y="3022"/>
                      <a:pt x="23269" y="2992"/>
                    </a:cubicBezTo>
                    <a:lnTo>
                      <a:pt x="23261" y="2992"/>
                    </a:lnTo>
                    <a:cubicBezTo>
                      <a:pt x="23261" y="3037"/>
                      <a:pt x="23230" y="3028"/>
                      <a:pt x="23277" y="3033"/>
                    </a:cubicBezTo>
                    <a:close/>
                    <a:moveTo>
                      <a:pt x="21827" y="3041"/>
                    </a:moveTo>
                    <a:lnTo>
                      <a:pt x="21849" y="3067"/>
                    </a:lnTo>
                    <a:cubicBezTo>
                      <a:pt x="21864" y="3037"/>
                      <a:pt x="21857" y="3030"/>
                      <a:pt x="21827" y="3041"/>
                    </a:cubicBezTo>
                    <a:close/>
                    <a:moveTo>
                      <a:pt x="16261" y="1728"/>
                    </a:moveTo>
                    <a:cubicBezTo>
                      <a:pt x="16263" y="1703"/>
                      <a:pt x="16260" y="1713"/>
                      <a:pt x="16269" y="1696"/>
                    </a:cubicBezTo>
                    <a:lnTo>
                      <a:pt x="16244" y="1696"/>
                    </a:lnTo>
                    <a:cubicBezTo>
                      <a:pt x="16247" y="1732"/>
                      <a:pt x="16235" y="1711"/>
                      <a:pt x="16261" y="1728"/>
                    </a:cubicBezTo>
                    <a:close/>
                    <a:moveTo>
                      <a:pt x="20725" y="5504"/>
                    </a:moveTo>
                    <a:cubicBezTo>
                      <a:pt x="20751" y="5509"/>
                      <a:pt x="20737" y="5512"/>
                      <a:pt x="20757" y="5504"/>
                    </a:cubicBezTo>
                    <a:cubicBezTo>
                      <a:pt x="20739" y="5479"/>
                      <a:pt x="20762" y="5491"/>
                      <a:pt x="20725" y="5488"/>
                    </a:cubicBezTo>
                    <a:lnTo>
                      <a:pt x="20725" y="5504"/>
                    </a:lnTo>
                    <a:close/>
                    <a:moveTo>
                      <a:pt x="20546" y="3810"/>
                    </a:moveTo>
                    <a:lnTo>
                      <a:pt x="20555" y="3795"/>
                    </a:lnTo>
                    <a:lnTo>
                      <a:pt x="20514" y="3786"/>
                    </a:lnTo>
                    <a:cubicBezTo>
                      <a:pt x="20528" y="3807"/>
                      <a:pt x="20518" y="3803"/>
                      <a:pt x="20546" y="3810"/>
                    </a:cubicBezTo>
                    <a:close/>
                    <a:moveTo>
                      <a:pt x="20020" y="5293"/>
                    </a:moveTo>
                    <a:lnTo>
                      <a:pt x="20052" y="5293"/>
                    </a:lnTo>
                    <a:lnTo>
                      <a:pt x="20052" y="5277"/>
                    </a:lnTo>
                    <a:lnTo>
                      <a:pt x="20020" y="5277"/>
                    </a:lnTo>
                    <a:lnTo>
                      <a:pt x="20020" y="5293"/>
                    </a:lnTo>
                    <a:close/>
                    <a:moveTo>
                      <a:pt x="17006" y="5123"/>
                    </a:moveTo>
                    <a:lnTo>
                      <a:pt x="17038" y="5123"/>
                    </a:lnTo>
                    <a:lnTo>
                      <a:pt x="17038" y="5107"/>
                    </a:lnTo>
                    <a:lnTo>
                      <a:pt x="17006" y="5107"/>
                    </a:lnTo>
                    <a:lnTo>
                      <a:pt x="17006" y="5123"/>
                    </a:lnTo>
                    <a:close/>
                    <a:moveTo>
                      <a:pt x="19785" y="2498"/>
                    </a:moveTo>
                    <a:lnTo>
                      <a:pt x="19817" y="2498"/>
                    </a:lnTo>
                    <a:lnTo>
                      <a:pt x="19817" y="2482"/>
                    </a:lnTo>
                    <a:lnTo>
                      <a:pt x="19785" y="2482"/>
                    </a:lnTo>
                    <a:lnTo>
                      <a:pt x="19785" y="2498"/>
                    </a:lnTo>
                    <a:close/>
                    <a:moveTo>
                      <a:pt x="18278" y="4256"/>
                    </a:moveTo>
                    <a:lnTo>
                      <a:pt x="18310" y="4256"/>
                    </a:lnTo>
                    <a:lnTo>
                      <a:pt x="18310" y="4240"/>
                    </a:lnTo>
                    <a:lnTo>
                      <a:pt x="18278" y="4240"/>
                    </a:lnTo>
                    <a:lnTo>
                      <a:pt x="18278" y="4256"/>
                    </a:lnTo>
                    <a:close/>
                    <a:moveTo>
                      <a:pt x="23285" y="2749"/>
                    </a:moveTo>
                    <a:lnTo>
                      <a:pt x="23317" y="2749"/>
                    </a:lnTo>
                    <a:lnTo>
                      <a:pt x="23317" y="2733"/>
                    </a:lnTo>
                    <a:lnTo>
                      <a:pt x="23285" y="2733"/>
                    </a:lnTo>
                    <a:lnTo>
                      <a:pt x="23285" y="2749"/>
                    </a:lnTo>
                    <a:close/>
                    <a:moveTo>
                      <a:pt x="21511" y="5512"/>
                    </a:moveTo>
                    <a:lnTo>
                      <a:pt x="21543" y="5512"/>
                    </a:lnTo>
                    <a:lnTo>
                      <a:pt x="21543" y="5496"/>
                    </a:lnTo>
                    <a:lnTo>
                      <a:pt x="21511" y="5496"/>
                    </a:lnTo>
                    <a:lnTo>
                      <a:pt x="21511" y="5512"/>
                    </a:lnTo>
                    <a:close/>
                    <a:moveTo>
                      <a:pt x="17460" y="2587"/>
                    </a:moveTo>
                    <a:cubicBezTo>
                      <a:pt x="17484" y="2604"/>
                      <a:pt x="17490" y="2591"/>
                      <a:pt x="17500" y="2619"/>
                    </a:cubicBezTo>
                    <a:lnTo>
                      <a:pt x="17496" y="2582"/>
                    </a:lnTo>
                    <a:cubicBezTo>
                      <a:pt x="17477" y="2584"/>
                      <a:pt x="17482" y="2582"/>
                      <a:pt x="17460" y="2587"/>
                    </a:cubicBezTo>
                    <a:close/>
                    <a:moveTo>
                      <a:pt x="21648" y="4921"/>
                    </a:moveTo>
                    <a:cubicBezTo>
                      <a:pt x="21667" y="4945"/>
                      <a:pt x="21643" y="4934"/>
                      <a:pt x="21681" y="4937"/>
                    </a:cubicBezTo>
                    <a:lnTo>
                      <a:pt x="21681" y="4921"/>
                    </a:lnTo>
                    <a:cubicBezTo>
                      <a:pt x="21665" y="4917"/>
                      <a:pt x="21655" y="4912"/>
                      <a:pt x="21648" y="4921"/>
                    </a:cubicBezTo>
                    <a:close/>
                    <a:moveTo>
                      <a:pt x="16698" y="2133"/>
                    </a:moveTo>
                    <a:lnTo>
                      <a:pt x="16641" y="2117"/>
                    </a:lnTo>
                    <a:cubicBezTo>
                      <a:pt x="16645" y="2161"/>
                      <a:pt x="16639" y="2137"/>
                      <a:pt x="16657" y="2134"/>
                    </a:cubicBezTo>
                    <a:lnTo>
                      <a:pt x="16698" y="2133"/>
                    </a:lnTo>
                    <a:close/>
                    <a:moveTo>
                      <a:pt x="19607" y="2765"/>
                    </a:moveTo>
                    <a:cubicBezTo>
                      <a:pt x="19644" y="2762"/>
                      <a:pt x="19621" y="2774"/>
                      <a:pt x="19639" y="2749"/>
                    </a:cubicBezTo>
                    <a:cubicBezTo>
                      <a:pt x="19623" y="2741"/>
                      <a:pt x="19607" y="2736"/>
                      <a:pt x="19607" y="2765"/>
                    </a:cubicBezTo>
                    <a:close/>
                    <a:moveTo>
                      <a:pt x="1053" y="5407"/>
                    </a:moveTo>
                    <a:cubicBezTo>
                      <a:pt x="1045" y="5370"/>
                      <a:pt x="1052" y="5378"/>
                      <a:pt x="1021" y="5374"/>
                    </a:cubicBezTo>
                    <a:cubicBezTo>
                      <a:pt x="1023" y="5378"/>
                      <a:pt x="1028" y="5388"/>
                      <a:pt x="1034" y="5394"/>
                    </a:cubicBezTo>
                    <a:cubicBezTo>
                      <a:pt x="1046" y="5407"/>
                      <a:pt x="1035" y="5400"/>
                      <a:pt x="1053" y="5407"/>
                    </a:cubicBezTo>
                    <a:close/>
                    <a:moveTo>
                      <a:pt x="18464" y="4224"/>
                    </a:moveTo>
                    <a:cubicBezTo>
                      <a:pt x="18503" y="4223"/>
                      <a:pt x="18491" y="4226"/>
                      <a:pt x="18505" y="4199"/>
                    </a:cubicBezTo>
                    <a:cubicBezTo>
                      <a:pt x="18476" y="4206"/>
                      <a:pt x="18478" y="4204"/>
                      <a:pt x="18464" y="4224"/>
                    </a:cubicBezTo>
                    <a:close/>
                    <a:moveTo>
                      <a:pt x="21632" y="3332"/>
                    </a:moveTo>
                    <a:cubicBezTo>
                      <a:pt x="21650" y="3357"/>
                      <a:pt x="21627" y="3346"/>
                      <a:pt x="21665" y="3349"/>
                    </a:cubicBezTo>
                    <a:cubicBezTo>
                      <a:pt x="21659" y="3330"/>
                      <a:pt x="21649" y="3313"/>
                      <a:pt x="21632" y="3332"/>
                    </a:cubicBezTo>
                    <a:close/>
                    <a:moveTo>
                      <a:pt x="20903" y="5156"/>
                    </a:moveTo>
                    <a:lnTo>
                      <a:pt x="20903" y="5172"/>
                    </a:lnTo>
                    <a:cubicBezTo>
                      <a:pt x="20935" y="5169"/>
                      <a:pt x="20928" y="5177"/>
                      <a:pt x="20935" y="5147"/>
                    </a:cubicBezTo>
                    <a:lnTo>
                      <a:pt x="20903" y="5156"/>
                    </a:lnTo>
                    <a:close/>
                    <a:moveTo>
                      <a:pt x="17346" y="3097"/>
                    </a:moveTo>
                    <a:lnTo>
                      <a:pt x="17387" y="3097"/>
                    </a:lnTo>
                    <a:cubicBezTo>
                      <a:pt x="17377" y="3069"/>
                      <a:pt x="17391" y="3092"/>
                      <a:pt x="17346" y="3081"/>
                    </a:cubicBezTo>
                    <a:lnTo>
                      <a:pt x="17346" y="3097"/>
                    </a:lnTo>
                    <a:close/>
                    <a:moveTo>
                      <a:pt x="15839" y="2433"/>
                    </a:moveTo>
                    <a:lnTo>
                      <a:pt x="15849" y="2440"/>
                    </a:lnTo>
                    <a:cubicBezTo>
                      <a:pt x="15872" y="2433"/>
                      <a:pt x="15874" y="2401"/>
                      <a:pt x="15852" y="2414"/>
                    </a:cubicBezTo>
                    <a:cubicBezTo>
                      <a:pt x="15837" y="2424"/>
                      <a:pt x="15844" y="2415"/>
                      <a:pt x="15839" y="2433"/>
                    </a:cubicBezTo>
                    <a:close/>
                    <a:moveTo>
                      <a:pt x="14000" y="2320"/>
                    </a:moveTo>
                    <a:cubicBezTo>
                      <a:pt x="14017" y="2343"/>
                      <a:pt x="14005" y="2330"/>
                      <a:pt x="14033" y="2344"/>
                    </a:cubicBezTo>
                    <a:cubicBezTo>
                      <a:pt x="14028" y="2325"/>
                      <a:pt x="14020" y="2297"/>
                      <a:pt x="14000" y="2320"/>
                    </a:cubicBezTo>
                    <a:close/>
                    <a:moveTo>
                      <a:pt x="18375" y="2709"/>
                    </a:moveTo>
                    <a:cubicBezTo>
                      <a:pt x="18394" y="2704"/>
                      <a:pt x="18399" y="2701"/>
                      <a:pt x="18424" y="2700"/>
                    </a:cubicBezTo>
                    <a:cubicBezTo>
                      <a:pt x="18422" y="2699"/>
                      <a:pt x="18420" y="2695"/>
                      <a:pt x="18419" y="2696"/>
                    </a:cubicBezTo>
                    <a:cubicBezTo>
                      <a:pt x="18418" y="2699"/>
                      <a:pt x="18415" y="2686"/>
                      <a:pt x="18399" y="2687"/>
                    </a:cubicBezTo>
                    <a:cubicBezTo>
                      <a:pt x="18386" y="2687"/>
                      <a:pt x="18381" y="2697"/>
                      <a:pt x="18375" y="2709"/>
                    </a:cubicBezTo>
                    <a:close/>
                    <a:moveTo>
                      <a:pt x="21065" y="5496"/>
                    </a:moveTo>
                    <a:cubicBezTo>
                      <a:pt x="21084" y="5522"/>
                      <a:pt x="21069" y="5512"/>
                      <a:pt x="21105" y="5504"/>
                    </a:cubicBezTo>
                    <a:cubicBezTo>
                      <a:pt x="21096" y="5497"/>
                      <a:pt x="21118" y="5499"/>
                      <a:pt x="21085" y="5493"/>
                    </a:cubicBezTo>
                    <a:cubicBezTo>
                      <a:pt x="21079" y="5491"/>
                      <a:pt x="21072" y="5488"/>
                      <a:pt x="21065" y="5496"/>
                    </a:cubicBezTo>
                    <a:close/>
                    <a:moveTo>
                      <a:pt x="18934" y="5261"/>
                    </a:moveTo>
                    <a:cubicBezTo>
                      <a:pt x="18916" y="5256"/>
                      <a:pt x="18916" y="5255"/>
                      <a:pt x="18894" y="5253"/>
                    </a:cubicBezTo>
                    <a:cubicBezTo>
                      <a:pt x="18912" y="5280"/>
                      <a:pt x="18913" y="5289"/>
                      <a:pt x="18934" y="5261"/>
                    </a:cubicBezTo>
                    <a:close/>
                    <a:moveTo>
                      <a:pt x="21195" y="4013"/>
                    </a:moveTo>
                    <a:cubicBezTo>
                      <a:pt x="21208" y="4013"/>
                      <a:pt x="21225" y="4016"/>
                      <a:pt x="21234" y="4016"/>
                    </a:cubicBezTo>
                    <a:cubicBezTo>
                      <a:pt x="21256" y="4016"/>
                      <a:pt x="21243" y="4031"/>
                      <a:pt x="21251" y="4005"/>
                    </a:cubicBezTo>
                    <a:lnTo>
                      <a:pt x="21195" y="4005"/>
                    </a:lnTo>
                    <a:lnTo>
                      <a:pt x="21195" y="4013"/>
                    </a:lnTo>
                    <a:close/>
                    <a:moveTo>
                      <a:pt x="21389" y="4370"/>
                    </a:moveTo>
                    <a:cubicBezTo>
                      <a:pt x="21402" y="4370"/>
                      <a:pt x="21419" y="4372"/>
                      <a:pt x="21429" y="4372"/>
                    </a:cubicBezTo>
                    <a:cubicBezTo>
                      <a:pt x="21450" y="4372"/>
                      <a:pt x="21437" y="4388"/>
                      <a:pt x="21446" y="4361"/>
                    </a:cubicBezTo>
                    <a:lnTo>
                      <a:pt x="21389" y="4361"/>
                    </a:lnTo>
                    <a:lnTo>
                      <a:pt x="21389" y="4370"/>
                    </a:lnTo>
                    <a:close/>
                    <a:moveTo>
                      <a:pt x="19720" y="1947"/>
                    </a:moveTo>
                    <a:cubicBezTo>
                      <a:pt x="19712" y="1918"/>
                      <a:pt x="19719" y="1925"/>
                      <a:pt x="19688" y="1923"/>
                    </a:cubicBezTo>
                    <a:cubicBezTo>
                      <a:pt x="19706" y="1958"/>
                      <a:pt x="19681" y="1943"/>
                      <a:pt x="19720" y="1947"/>
                    </a:cubicBezTo>
                    <a:close/>
                    <a:moveTo>
                      <a:pt x="15888" y="2441"/>
                    </a:moveTo>
                    <a:lnTo>
                      <a:pt x="15920" y="2432"/>
                    </a:lnTo>
                    <a:cubicBezTo>
                      <a:pt x="15902" y="2408"/>
                      <a:pt x="15925" y="2420"/>
                      <a:pt x="15888" y="2417"/>
                    </a:cubicBezTo>
                    <a:lnTo>
                      <a:pt x="15888" y="2441"/>
                    </a:lnTo>
                    <a:close/>
                    <a:moveTo>
                      <a:pt x="14956" y="1898"/>
                    </a:moveTo>
                    <a:lnTo>
                      <a:pt x="14988" y="1889"/>
                    </a:lnTo>
                    <a:cubicBezTo>
                      <a:pt x="14970" y="1865"/>
                      <a:pt x="14994" y="1877"/>
                      <a:pt x="14956" y="1874"/>
                    </a:cubicBezTo>
                    <a:lnTo>
                      <a:pt x="14956" y="1898"/>
                    </a:lnTo>
                    <a:close/>
                    <a:moveTo>
                      <a:pt x="21008" y="5504"/>
                    </a:moveTo>
                    <a:cubicBezTo>
                      <a:pt x="21052" y="5508"/>
                      <a:pt x="21030" y="5522"/>
                      <a:pt x="21049" y="5496"/>
                    </a:cubicBezTo>
                    <a:cubicBezTo>
                      <a:pt x="21035" y="5489"/>
                      <a:pt x="21059" y="5488"/>
                      <a:pt x="21028" y="5491"/>
                    </a:cubicBezTo>
                    <a:cubicBezTo>
                      <a:pt x="21018" y="5492"/>
                      <a:pt x="21011" y="5488"/>
                      <a:pt x="21008" y="5504"/>
                    </a:cubicBezTo>
                    <a:close/>
                    <a:moveTo>
                      <a:pt x="20401" y="3211"/>
                    </a:moveTo>
                    <a:cubicBezTo>
                      <a:pt x="20423" y="3213"/>
                      <a:pt x="20423" y="3215"/>
                      <a:pt x="20441" y="3219"/>
                    </a:cubicBezTo>
                    <a:cubicBezTo>
                      <a:pt x="20427" y="3198"/>
                      <a:pt x="20433" y="3197"/>
                      <a:pt x="20401" y="3195"/>
                    </a:cubicBezTo>
                    <a:lnTo>
                      <a:pt x="20401" y="3211"/>
                    </a:lnTo>
                    <a:close/>
                    <a:moveTo>
                      <a:pt x="20514" y="3381"/>
                    </a:moveTo>
                    <a:cubicBezTo>
                      <a:pt x="20529" y="3374"/>
                      <a:pt x="20524" y="3375"/>
                      <a:pt x="20546" y="3373"/>
                    </a:cubicBezTo>
                    <a:lnTo>
                      <a:pt x="20546" y="3349"/>
                    </a:lnTo>
                    <a:cubicBezTo>
                      <a:pt x="20523" y="3357"/>
                      <a:pt x="20523" y="3358"/>
                      <a:pt x="20514" y="3381"/>
                    </a:cubicBezTo>
                    <a:close/>
                    <a:moveTo>
                      <a:pt x="18967" y="4459"/>
                    </a:moveTo>
                    <a:cubicBezTo>
                      <a:pt x="18958" y="4426"/>
                      <a:pt x="18964" y="4435"/>
                      <a:pt x="18926" y="4434"/>
                    </a:cubicBezTo>
                    <a:cubicBezTo>
                      <a:pt x="18946" y="4461"/>
                      <a:pt x="18935" y="4443"/>
                      <a:pt x="18967" y="4459"/>
                    </a:cubicBezTo>
                    <a:close/>
                    <a:moveTo>
                      <a:pt x="15386" y="5674"/>
                    </a:moveTo>
                    <a:cubicBezTo>
                      <a:pt x="15424" y="5673"/>
                      <a:pt x="15417" y="5682"/>
                      <a:pt x="15426" y="5650"/>
                    </a:cubicBezTo>
                    <a:cubicBezTo>
                      <a:pt x="15394" y="5665"/>
                      <a:pt x="15405" y="5647"/>
                      <a:pt x="15386" y="5674"/>
                    </a:cubicBezTo>
                    <a:close/>
                    <a:moveTo>
                      <a:pt x="15847" y="2020"/>
                    </a:moveTo>
                    <a:cubicBezTo>
                      <a:pt x="15879" y="2021"/>
                      <a:pt x="15866" y="2018"/>
                      <a:pt x="15888" y="2028"/>
                    </a:cubicBezTo>
                    <a:cubicBezTo>
                      <a:pt x="15880" y="2006"/>
                      <a:pt x="15886" y="2007"/>
                      <a:pt x="15847" y="2004"/>
                    </a:cubicBezTo>
                    <a:lnTo>
                      <a:pt x="15847" y="2020"/>
                    </a:lnTo>
                    <a:close/>
                    <a:moveTo>
                      <a:pt x="22653" y="3446"/>
                    </a:moveTo>
                    <a:cubicBezTo>
                      <a:pt x="22634" y="3442"/>
                      <a:pt x="22634" y="3440"/>
                      <a:pt x="22612" y="3438"/>
                    </a:cubicBezTo>
                    <a:cubicBezTo>
                      <a:pt x="22614" y="3444"/>
                      <a:pt x="22605" y="3479"/>
                      <a:pt x="22653" y="3446"/>
                    </a:cubicBezTo>
                    <a:close/>
                    <a:moveTo>
                      <a:pt x="11148" y="1582"/>
                    </a:moveTo>
                    <a:cubicBezTo>
                      <a:pt x="11170" y="1588"/>
                      <a:pt x="11155" y="1582"/>
                      <a:pt x="11173" y="1590"/>
                    </a:cubicBezTo>
                    <a:cubicBezTo>
                      <a:pt x="11180" y="1576"/>
                      <a:pt x="11179" y="1580"/>
                      <a:pt x="11181" y="1558"/>
                    </a:cubicBezTo>
                    <a:cubicBezTo>
                      <a:pt x="11154" y="1572"/>
                      <a:pt x="11165" y="1559"/>
                      <a:pt x="11148" y="1582"/>
                    </a:cubicBezTo>
                    <a:close/>
                    <a:moveTo>
                      <a:pt x="23204" y="4799"/>
                    </a:moveTo>
                    <a:lnTo>
                      <a:pt x="23222" y="4803"/>
                    </a:lnTo>
                    <a:cubicBezTo>
                      <a:pt x="23233" y="4803"/>
                      <a:pt x="23229" y="4799"/>
                      <a:pt x="23252" y="4799"/>
                    </a:cubicBezTo>
                    <a:lnTo>
                      <a:pt x="23252" y="4791"/>
                    </a:lnTo>
                    <a:cubicBezTo>
                      <a:pt x="23223" y="4791"/>
                      <a:pt x="23207" y="4777"/>
                      <a:pt x="23204" y="4799"/>
                    </a:cubicBezTo>
                    <a:close/>
                    <a:moveTo>
                      <a:pt x="17792" y="2668"/>
                    </a:moveTo>
                    <a:cubicBezTo>
                      <a:pt x="17808" y="2656"/>
                      <a:pt x="17818" y="2642"/>
                      <a:pt x="17824" y="2619"/>
                    </a:cubicBezTo>
                    <a:cubicBezTo>
                      <a:pt x="17802" y="2634"/>
                      <a:pt x="17795" y="2635"/>
                      <a:pt x="17792" y="2668"/>
                    </a:cubicBezTo>
                    <a:close/>
                    <a:moveTo>
                      <a:pt x="234" y="4126"/>
                    </a:moveTo>
                    <a:cubicBezTo>
                      <a:pt x="264" y="4119"/>
                      <a:pt x="257" y="4126"/>
                      <a:pt x="259" y="4094"/>
                    </a:cubicBezTo>
                    <a:lnTo>
                      <a:pt x="243" y="4094"/>
                    </a:lnTo>
                    <a:lnTo>
                      <a:pt x="234" y="4126"/>
                    </a:lnTo>
                    <a:close/>
                    <a:moveTo>
                      <a:pt x="22742" y="3697"/>
                    </a:moveTo>
                    <a:cubicBezTo>
                      <a:pt x="22761" y="3723"/>
                      <a:pt x="22746" y="3714"/>
                      <a:pt x="22783" y="3705"/>
                    </a:cubicBezTo>
                    <a:cubicBezTo>
                      <a:pt x="22770" y="3687"/>
                      <a:pt x="22766" y="3688"/>
                      <a:pt x="22742" y="3697"/>
                    </a:cubicBezTo>
                    <a:close/>
                    <a:moveTo>
                      <a:pt x="21997" y="4029"/>
                    </a:moveTo>
                    <a:lnTo>
                      <a:pt x="21988" y="4013"/>
                    </a:lnTo>
                    <a:cubicBezTo>
                      <a:pt x="21973" y="4017"/>
                      <a:pt x="21989" y="4008"/>
                      <a:pt x="21970" y="4019"/>
                    </a:cubicBezTo>
                    <a:cubicBezTo>
                      <a:pt x="21959" y="4024"/>
                      <a:pt x="21962" y="4024"/>
                      <a:pt x="21956" y="4029"/>
                    </a:cubicBezTo>
                    <a:lnTo>
                      <a:pt x="21989" y="4037"/>
                    </a:lnTo>
                    <a:lnTo>
                      <a:pt x="21973" y="4047"/>
                    </a:lnTo>
                    <a:cubicBezTo>
                      <a:pt x="21980" y="4073"/>
                      <a:pt x="21977" y="4070"/>
                      <a:pt x="22005" y="4078"/>
                    </a:cubicBezTo>
                    <a:lnTo>
                      <a:pt x="22001" y="4025"/>
                    </a:lnTo>
                    <a:cubicBezTo>
                      <a:pt x="22000" y="4026"/>
                      <a:pt x="21998" y="4028"/>
                      <a:pt x="21997" y="4029"/>
                    </a:cubicBezTo>
                    <a:close/>
                    <a:moveTo>
                      <a:pt x="5064" y="6695"/>
                    </a:moveTo>
                    <a:lnTo>
                      <a:pt x="5080" y="6695"/>
                    </a:lnTo>
                    <a:cubicBezTo>
                      <a:pt x="5079" y="6653"/>
                      <a:pt x="5087" y="6672"/>
                      <a:pt x="5064" y="6654"/>
                    </a:cubicBezTo>
                    <a:lnTo>
                      <a:pt x="5064" y="6695"/>
                    </a:lnTo>
                    <a:close/>
                    <a:moveTo>
                      <a:pt x="19104" y="1647"/>
                    </a:moveTo>
                    <a:lnTo>
                      <a:pt x="19145" y="1647"/>
                    </a:lnTo>
                    <a:cubicBezTo>
                      <a:pt x="19128" y="1624"/>
                      <a:pt x="19146" y="1632"/>
                      <a:pt x="19104" y="1631"/>
                    </a:cubicBezTo>
                    <a:lnTo>
                      <a:pt x="19104" y="1647"/>
                    </a:lnTo>
                    <a:close/>
                    <a:moveTo>
                      <a:pt x="17484" y="2166"/>
                    </a:moveTo>
                    <a:cubicBezTo>
                      <a:pt x="17526" y="2165"/>
                      <a:pt x="17507" y="2173"/>
                      <a:pt x="17524" y="2150"/>
                    </a:cubicBezTo>
                    <a:lnTo>
                      <a:pt x="17484" y="2150"/>
                    </a:lnTo>
                    <a:lnTo>
                      <a:pt x="17484" y="2166"/>
                    </a:lnTo>
                    <a:close/>
                    <a:moveTo>
                      <a:pt x="16285" y="4921"/>
                    </a:moveTo>
                    <a:lnTo>
                      <a:pt x="16325" y="4921"/>
                    </a:lnTo>
                    <a:cubicBezTo>
                      <a:pt x="16308" y="4897"/>
                      <a:pt x="16326" y="4905"/>
                      <a:pt x="16285" y="4904"/>
                    </a:cubicBezTo>
                    <a:lnTo>
                      <a:pt x="16285" y="4921"/>
                    </a:lnTo>
                    <a:close/>
                    <a:moveTo>
                      <a:pt x="20968" y="4337"/>
                    </a:moveTo>
                    <a:lnTo>
                      <a:pt x="20968" y="4321"/>
                    </a:lnTo>
                    <a:lnTo>
                      <a:pt x="20927" y="4321"/>
                    </a:lnTo>
                    <a:cubicBezTo>
                      <a:pt x="20944" y="4344"/>
                      <a:pt x="20926" y="4336"/>
                      <a:pt x="20968" y="4337"/>
                    </a:cubicBezTo>
                    <a:close/>
                    <a:moveTo>
                      <a:pt x="15661" y="5634"/>
                    </a:moveTo>
                    <a:cubicBezTo>
                      <a:pt x="15703" y="5633"/>
                      <a:pt x="15684" y="5641"/>
                      <a:pt x="15702" y="5617"/>
                    </a:cubicBezTo>
                    <a:lnTo>
                      <a:pt x="15661" y="5617"/>
                    </a:lnTo>
                    <a:lnTo>
                      <a:pt x="15661" y="5634"/>
                    </a:lnTo>
                    <a:close/>
                    <a:moveTo>
                      <a:pt x="19185" y="5496"/>
                    </a:moveTo>
                    <a:lnTo>
                      <a:pt x="19145" y="5496"/>
                    </a:lnTo>
                    <a:cubicBezTo>
                      <a:pt x="19162" y="5519"/>
                      <a:pt x="19144" y="5511"/>
                      <a:pt x="19185" y="5512"/>
                    </a:cubicBezTo>
                    <a:lnTo>
                      <a:pt x="19185" y="5496"/>
                    </a:lnTo>
                    <a:cubicBezTo>
                      <a:pt x="19248" y="5538"/>
                      <a:pt x="19233" y="5496"/>
                      <a:pt x="19315" y="5496"/>
                    </a:cubicBezTo>
                    <a:lnTo>
                      <a:pt x="19315" y="5480"/>
                    </a:lnTo>
                    <a:cubicBezTo>
                      <a:pt x="19241" y="5480"/>
                      <a:pt x="19285" y="5461"/>
                      <a:pt x="19210" y="5472"/>
                    </a:cubicBezTo>
                    <a:cubicBezTo>
                      <a:pt x="19160" y="5480"/>
                      <a:pt x="19206" y="5470"/>
                      <a:pt x="19171" y="5468"/>
                    </a:cubicBezTo>
                    <a:cubicBezTo>
                      <a:pt x="19140" y="5466"/>
                      <a:pt x="19139" y="5474"/>
                      <a:pt x="19129" y="5488"/>
                    </a:cubicBezTo>
                    <a:cubicBezTo>
                      <a:pt x="19136" y="5488"/>
                      <a:pt x="19156" y="5487"/>
                      <a:pt x="19161" y="5487"/>
                    </a:cubicBezTo>
                    <a:cubicBezTo>
                      <a:pt x="19200" y="5492"/>
                      <a:pt x="19172" y="5487"/>
                      <a:pt x="19185" y="5496"/>
                    </a:cubicBezTo>
                    <a:close/>
                    <a:moveTo>
                      <a:pt x="19461" y="2530"/>
                    </a:moveTo>
                    <a:lnTo>
                      <a:pt x="19509" y="2530"/>
                    </a:lnTo>
                    <a:cubicBezTo>
                      <a:pt x="19497" y="2513"/>
                      <a:pt x="19510" y="2514"/>
                      <a:pt x="19481" y="2515"/>
                    </a:cubicBezTo>
                    <a:cubicBezTo>
                      <a:pt x="19479" y="2515"/>
                      <a:pt x="19476" y="2516"/>
                      <a:pt x="19475" y="2516"/>
                    </a:cubicBezTo>
                    <a:lnTo>
                      <a:pt x="19462" y="2526"/>
                    </a:lnTo>
                    <a:cubicBezTo>
                      <a:pt x="19462" y="2526"/>
                      <a:pt x="19462" y="2529"/>
                      <a:pt x="19461" y="2530"/>
                    </a:cubicBezTo>
                    <a:close/>
                    <a:moveTo>
                      <a:pt x="18877" y="4442"/>
                    </a:moveTo>
                    <a:lnTo>
                      <a:pt x="18918" y="4442"/>
                    </a:lnTo>
                    <a:lnTo>
                      <a:pt x="18918" y="4426"/>
                    </a:lnTo>
                    <a:cubicBezTo>
                      <a:pt x="18896" y="4427"/>
                      <a:pt x="18881" y="4424"/>
                      <a:pt x="18877" y="4442"/>
                    </a:cubicBezTo>
                    <a:close/>
                    <a:moveTo>
                      <a:pt x="13109" y="2433"/>
                    </a:moveTo>
                    <a:lnTo>
                      <a:pt x="13149" y="2433"/>
                    </a:lnTo>
                    <a:lnTo>
                      <a:pt x="13149" y="2417"/>
                    </a:lnTo>
                    <a:cubicBezTo>
                      <a:pt x="13128" y="2417"/>
                      <a:pt x="13112" y="2414"/>
                      <a:pt x="13109" y="2433"/>
                    </a:cubicBezTo>
                    <a:close/>
                    <a:moveTo>
                      <a:pt x="18318" y="1809"/>
                    </a:moveTo>
                    <a:lnTo>
                      <a:pt x="18318" y="1825"/>
                    </a:lnTo>
                    <a:lnTo>
                      <a:pt x="18351" y="1825"/>
                    </a:lnTo>
                    <a:cubicBezTo>
                      <a:pt x="18344" y="1800"/>
                      <a:pt x="18343" y="1800"/>
                      <a:pt x="18318" y="1809"/>
                    </a:cubicBezTo>
                    <a:close/>
                    <a:moveTo>
                      <a:pt x="4278" y="6776"/>
                    </a:moveTo>
                    <a:lnTo>
                      <a:pt x="4294" y="6776"/>
                    </a:lnTo>
                    <a:lnTo>
                      <a:pt x="4294" y="6735"/>
                    </a:lnTo>
                    <a:cubicBezTo>
                      <a:pt x="4272" y="6752"/>
                      <a:pt x="4278" y="6735"/>
                      <a:pt x="4278" y="6776"/>
                    </a:cubicBezTo>
                    <a:close/>
                    <a:moveTo>
                      <a:pt x="18950" y="1639"/>
                    </a:moveTo>
                    <a:lnTo>
                      <a:pt x="18915" y="1609"/>
                    </a:lnTo>
                    <a:cubicBezTo>
                      <a:pt x="18914" y="1609"/>
                      <a:pt x="18912" y="1607"/>
                      <a:pt x="18910" y="1607"/>
                    </a:cubicBezTo>
                    <a:cubicBezTo>
                      <a:pt x="18913" y="1642"/>
                      <a:pt x="18914" y="1638"/>
                      <a:pt x="18950" y="1639"/>
                    </a:cubicBezTo>
                    <a:close/>
                    <a:moveTo>
                      <a:pt x="17662" y="2247"/>
                    </a:moveTo>
                    <a:lnTo>
                      <a:pt x="17630" y="2247"/>
                    </a:lnTo>
                    <a:cubicBezTo>
                      <a:pt x="17639" y="2282"/>
                      <a:pt x="17659" y="2277"/>
                      <a:pt x="17662" y="2247"/>
                    </a:cubicBezTo>
                    <a:close/>
                    <a:moveTo>
                      <a:pt x="16309" y="2644"/>
                    </a:moveTo>
                    <a:cubicBezTo>
                      <a:pt x="16331" y="2649"/>
                      <a:pt x="16316" y="2643"/>
                      <a:pt x="16333" y="2652"/>
                    </a:cubicBezTo>
                    <a:lnTo>
                      <a:pt x="16350" y="2619"/>
                    </a:lnTo>
                    <a:cubicBezTo>
                      <a:pt x="16318" y="2635"/>
                      <a:pt x="16329" y="2617"/>
                      <a:pt x="16309" y="2644"/>
                    </a:cubicBezTo>
                    <a:close/>
                    <a:moveTo>
                      <a:pt x="18683" y="2368"/>
                    </a:moveTo>
                    <a:cubicBezTo>
                      <a:pt x="18721" y="2358"/>
                      <a:pt x="18690" y="2356"/>
                      <a:pt x="18732" y="2352"/>
                    </a:cubicBezTo>
                    <a:cubicBezTo>
                      <a:pt x="18709" y="2321"/>
                      <a:pt x="18688" y="2356"/>
                      <a:pt x="18683" y="2368"/>
                    </a:cubicBezTo>
                    <a:close/>
                    <a:moveTo>
                      <a:pt x="22693" y="4783"/>
                    </a:moveTo>
                    <a:lnTo>
                      <a:pt x="22766" y="4783"/>
                    </a:lnTo>
                    <a:lnTo>
                      <a:pt x="22766" y="4775"/>
                    </a:lnTo>
                    <a:lnTo>
                      <a:pt x="22693" y="4775"/>
                    </a:lnTo>
                    <a:lnTo>
                      <a:pt x="22693" y="4783"/>
                    </a:lnTo>
                    <a:close/>
                    <a:moveTo>
                      <a:pt x="17654" y="5504"/>
                    </a:moveTo>
                    <a:lnTo>
                      <a:pt x="17678" y="5504"/>
                    </a:lnTo>
                    <a:lnTo>
                      <a:pt x="17678" y="5480"/>
                    </a:lnTo>
                    <a:lnTo>
                      <a:pt x="17654" y="5480"/>
                    </a:lnTo>
                    <a:lnTo>
                      <a:pt x="17654" y="5504"/>
                    </a:lnTo>
                    <a:close/>
                    <a:moveTo>
                      <a:pt x="21616" y="4929"/>
                    </a:moveTo>
                    <a:lnTo>
                      <a:pt x="21640" y="4929"/>
                    </a:lnTo>
                    <a:lnTo>
                      <a:pt x="21640" y="4904"/>
                    </a:lnTo>
                    <a:lnTo>
                      <a:pt x="21616" y="4904"/>
                    </a:lnTo>
                    <a:lnTo>
                      <a:pt x="21616" y="4929"/>
                    </a:lnTo>
                    <a:close/>
                    <a:moveTo>
                      <a:pt x="22086" y="3981"/>
                    </a:moveTo>
                    <a:lnTo>
                      <a:pt x="22110" y="3981"/>
                    </a:lnTo>
                    <a:lnTo>
                      <a:pt x="22110" y="3956"/>
                    </a:lnTo>
                    <a:lnTo>
                      <a:pt x="22086" y="3956"/>
                    </a:lnTo>
                    <a:lnTo>
                      <a:pt x="22086" y="3981"/>
                    </a:lnTo>
                    <a:close/>
                    <a:moveTo>
                      <a:pt x="18999" y="5577"/>
                    </a:moveTo>
                    <a:lnTo>
                      <a:pt x="18967" y="5577"/>
                    </a:lnTo>
                    <a:cubicBezTo>
                      <a:pt x="18976" y="5613"/>
                      <a:pt x="18989" y="5613"/>
                      <a:pt x="18999" y="5577"/>
                    </a:cubicBezTo>
                    <a:close/>
                    <a:moveTo>
                      <a:pt x="16414" y="4945"/>
                    </a:moveTo>
                    <a:cubicBezTo>
                      <a:pt x="16450" y="4935"/>
                      <a:pt x="16450" y="4922"/>
                      <a:pt x="16414" y="4912"/>
                    </a:cubicBezTo>
                    <a:lnTo>
                      <a:pt x="16414" y="4945"/>
                    </a:lnTo>
                    <a:close/>
                    <a:moveTo>
                      <a:pt x="19112" y="3713"/>
                    </a:moveTo>
                    <a:cubicBezTo>
                      <a:pt x="19105" y="3684"/>
                      <a:pt x="19112" y="3692"/>
                      <a:pt x="19080" y="3689"/>
                    </a:cubicBezTo>
                    <a:cubicBezTo>
                      <a:pt x="19088" y="3718"/>
                      <a:pt x="19081" y="3711"/>
                      <a:pt x="19112" y="3713"/>
                    </a:cubicBezTo>
                    <a:close/>
                    <a:moveTo>
                      <a:pt x="16431" y="2449"/>
                    </a:moveTo>
                    <a:cubicBezTo>
                      <a:pt x="16473" y="2449"/>
                      <a:pt x="16462" y="2457"/>
                      <a:pt x="16479" y="2433"/>
                    </a:cubicBezTo>
                    <a:cubicBezTo>
                      <a:pt x="16465" y="2433"/>
                      <a:pt x="16458" y="2432"/>
                      <a:pt x="16444" y="2435"/>
                    </a:cubicBezTo>
                    <a:cubicBezTo>
                      <a:pt x="16426" y="2440"/>
                      <a:pt x="16446" y="2432"/>
                      <a:pt x="16431" y="2449"/>
                    </a:cubicBezTo>
                    <a:close/>
                    <a:moveTo>
                      <a:pt x="20619" y="5147"/>
                    </a:moveTo>
                    <a:cubicBezTo>
                      <a:pt x="20644" y="5158"/>
                      <a:pt x="20621" y="5151"/>
                      <a:pt x="20660" y="5147"/>
                    </a:cubicBezTo>
                    <a:cubicBezTo>
                      <a:pt x="20656" y="5140"/>
                      <a:pt x="20655" y="5131"/>
                      <a:pt x="20644" y="5131"/>
                    </a:cubicBezTo>
                    <a:cubicBezTo>
                      <a:pt x="20629" y="5131"/>
                      <a:pt x="20621" y="5135"/>
                      <a:pt x="20619" y="5147"/>
                    </a:cubicBezTo>
                    <a:close/>
                    <a:moveTo>
                      <a:pt x="10622" y="6112"/>
                    </a:moveTo>
                    <a:cubicBezTo>
                      <a:pt x="10642" y="6121"/>
                      <a:pt x="10616" y="6123"/>
                      <a:pt x="10643" y="6117"/>
                    </a:cubicBezTo>
                    <a:cubicBezTo>
                      <a:pt x="10662" y="6112"/>
                      <a:pt x="10658" y="6107"/>
                      <a:pt x="10662" y="6103"/>
                    </a:cubicBezTo>
                    <a:cubicBezTo>
                      <a:pt x="10645" y="6099"/>
                      <a:pt x="10626" y="6087"/>
                      <a:pt x="10622" y="6112"/>
                    </a:cubicBezTo>
                    <a:close/>
                    <a:moveTo>
                      <a:pt x="21187" y="2603"/>
                    </a:moveTo>
                    <a:cubicBezTo>
                      <a:pt x="21208" y="2614"/>
                      <a:pt x="21195" y="2611"/>
                      <a:pt x="21227" y="2611"/>
                    </a:cubicBezTo>
                    <a:cubicBezTo>
                      <a:pt x="21219" y="2600"/>
                      <a:pt x="21192" y="2569"/>
                      <a:pt x="21187" y="2603"/>
                    </a:cubicBezTo>
                    <a:close/>
                    <a:moveTo>
                      <a:pt x="17638" y="2538"/>
                    </a:moveTo>
                    <a:lnTo>
                      <a:pt x="17638" y="2555"/>
                    </a:lnTo>
                    <a:cubicBezTo>
                      <a:pt x="17656" y="2550"/>
                      <a:pt x="17657" y="2548"/>
                      <a:pt x="17678" y="2547"/>
                    </a:cubicBezTo>
                    <a:lnTo>
                      <a:pt x="17678" y="2530"/>
                    </a:lnTo>
                    <a:cubicBezTo>
                      <a:pt x="17660" y="2535"/>
                      <a:pt x="17660" y="2536"/>
                      <a:pt x="17638" y="2538"/>
                    </a:cubicBezTo>
                    <a:close/>
                    <a:moveTo>
                      <a:pt x="16747" y="5050"/>
                    </a:moveTo>
                    <a:lnTo>
                      <a:pt x="16763" y="5050"/>
                    </a:lnTo>
                    <a:cubicBezTo>
                      <a:pt x="16765" y="5025"/>
                      <a:pt x="16763" y="5035"/>
                      <a:pt x="16771" y="5018"/>
                    </a:cubicBezTo>
                    <a:lnTo>
                      <a:pt x="16747" y="5018"/>
                    </a:lnTo>
                    <a:lnTo>
                      <a:pt x="16747" y="5050"/>
                    </a:lnTo>
                    <a:close/>
                    <a:moveTo>
                      <a:pt x="18181" y="5123"/>
                    </a:moveTo>
                    <a:cubicBezTo>
                      <a:pt x="18206" y="5125"/>
                      <a:pt x="18196" y="5123"/>
                      <a:pt x="18213" y="5131"/>
                    </a:cubicBezTo>
                    <a:lnTo>
                      <a:pt x="18213" y="5107"/>
                    </a:lnTo>
                    <a:lnTo>
                      <a:pt x="18181" y="5107"/>
                    </a:lnTo>
                    <a:lnTo>
                      <a:pt x="18181" y="5123"/>
                    </a:lnTo>
                    <a:close/>
                    <a:moveTo>
                      <a:pt x="21065" y="3981"/>
                    </a:moveTo>
                    <a:cubicBezTo>
                      <a:pt x="21103" y="3970"/>
                      <a:pt x="21074" y="3964"/>
                      <a:pt x="21114" y="3964"/>
                    </a:cubicBezTo>
                    <a:lnTo>
                      <a:pt x="21114" y="3956"/>
                    </a:lnTo>
                    <a:cubicBezTo>
                      <a:pt x="21085" y="3956"/>
                      <a:pt x="21066" y="3951"/>
                      <a:pt x="21065" y="3981"/>
                    </a:cubicBezTo>
                    <a:close/>
                    <a:moveTo>
                      <a:pt x="21170" y="5496"/>
                    </a:moveTo>
                    <a:cubicBezTo>
                      <a:pt x="21194" y="5529"/>
                      <a:pt x="21176" y="5504"/>
                      <a:pt x="21219" y="5504"/>
                    </a:cubicBezTo>
                    <a:lnTo>
                      <a:pt x="21219" y="5496"/>
                    </a:lnTo>
                    <a:cubicBezTo>
                      <a:pt x="21186" y="5496"/>
                      <a:pt x="21199" y="5485"/>
                      <a:pt x="21170" y="5496"/>
                    </a:cubicBezTo>
                    <a:close/>
                    <a:moveTo>
                      <a:pt x="10970" y="1696"/>
                    </a:moveTo>
                    <a:lnTo>
                      <a:pt x="11019" y="1696"/>
                    </a:lnTo>
                    <a:lnTo>
                      <a:pt x="11019" y="1680"/>
                    </a:lnTo>
                    <a:cubicBezTo>
                      <a:pt x="11004" y="1681"/>
                      <a:pt x="10992" y="1682"/>
                      <a:pt x="10985" y="1683"/>
                    </a:cubicBezTo>
                    <a:cubicBezTo>
                      <a:pt x="10963" y="1688"/>
                      <a:pt x="10986" y="1677"/>
                      <a:pt x="10970" y="1696"/>
                    </a:cubicBezTo>
                    <a:close/>
                    <a:moveTo>
                      <a:pt x="20263" y="3196"/>
                    </a:moveTo>
                    <a:lnTo>
                      <a:pt x="20263" y="3203"/>
                    </a:lnTo>
                    <a:cubicBezTo>
                      <a:pt x="20296" y="3203"/>
                      <a:pt x="20289" y="3200"/>
                      <a:pt x="20312" y="3211"/>
                    </a:cubicBezTo>
                    <a:lnTo>
                      <a:pt x="20312" y="3187"/>
                    </a:lnTo>
                    <a:lnTo>
                      <a:pt x="20263" y="3196"/>
                    </a:lnTo>
                    <a:close/>
                    <a:moveTo>
                      <a:pt x="20336" y="2717"/>
                    </a:moveTo>
                    <a:cubicBezTo>
                      <a:pt x="20360" y="2717"/>
                      <a:pt x="20365" y="2720"/>
                      <a:pt x="20384" y="2725"/>
                    </a:cubicBezTo>
                    <a:cubicBezTo>
                      <a:pt x="20370" y="2705"/>
                      <a:pt x="20368" y="2703"/>
                      <a:pt x="20336" y="2700"/>
                    </a:cubicBezTo>
                    <a:lnTo>
                      <a:pt x="20336" y="2717"/>
                    </a:lnTo>
                    <a:close/>
                    <a:moveTo>
                      <a:pt x="21097" y="4556"/>
                    </a:moveTo>
                    <a:lnTo>
                      <a:pt x="21081" y="4556"/>
                    </a:lnTo>
                    <a:cubicBezTo>
                      <a:pt x="21081" y="4529"/>
                      <a:pt x="21096" y="4554"/>
                      <a:pt x="21097" y="4556"/>
                    </a:cubicBezTo>
                    <a:close/>
                    <a:moveTo>
                      <a:pt x="21081" y="4556"/>
                    </a:moveTo>
                    <a:lnTo>
                      <a:pt x="21081" y="4580"/>
                    </a:lnTo>
                    <a:cubicBezTo>
                      <a:pt x="21119" y="4577"/>
                      <a:pt x="21095" y="4589"/>
                      <a:pt x="21114" y="4564"/>
                    </a:cubicBezTo>
                    <a:lnTo>
                      <a:pt x="21097" y="4556"/>
                    </a:lnTo>
                    <a:cubicBezTo>
                      <a:pt x="21144" y="4556"/>
                      <a:pt x="21157" y="4555"/>
                      <a:pt x="21195" y="4564"/>
                    </a:cubicBezTo>
                    <a:cubicBezTo>
                      <a:pt x="21184" y="4526"/>
                      <a:pt x="21131" y="4538"/>
                      <a:pt x="21121" y="4539"/>
                    </a:cubicBezTo>
                    <a:cubicBezTo>
                      <a:pt x="21080" y="4543"/>
                      <a:pt x="21050" y="4524"/>
                      <a:pt x="21008" y="4523"/>
                    </a:cubicBezTo>
                    <a:lnTo>
                      <a:pt x="21008" y="4540"/>
                    </a:lnTo>
                    <a:cubicBezTo>
                      <a:pt x="21032" y="4545"/>
                      <a:pt x="21058" y="4550"/>
                      <a:pt x="21081" y="4556"/>
                    </a:cubicBezTo>
                    <a:close/>
                    <a:moveTo>
                      <a:pt x="8175" y="1469"/>
                    </a:moveTo>
                    <a:lnTo>
                      <a:pt x="8175" y="1485"/>
                    </a:lnTo>
                    <a:cubicBezTo>
                      <a:pt x="8192" y="1484"/>
                      <a:pt x="8188" y="1489"/>
                      <a:pt x="8202" y="1480"/>
                    </a:cubicBezTo>
                    <a:cubicBezTo>
                      <a:pt x="8218" y="1471"/>
                      <a:pt x="8209" y="1478"/>
                      <a:pt x="8215" y="1461"/>
                    </a:cubicBezTo>
                    <a:cubicBezTo>
                      <a:pt x="8197" y="1465"/>
                      <a:pt x="8197" y="1467"/>
                      <a:pt x="8175" y="1469"/>
                    </a:cubicBezTo>
                    <a:close/>
                    <a:moveTo>
                      <a:pt x="17012" y="1467"/>
                    </a:moveTo>
                    <a:lnTo>
                      <a:pt x="17063" y="1469"/>
                    </a:lnTo>
                    <a:lnTo>
                      <a:pt x="17040" y="1443"/>
                    </a:lnTo>
                    <a:lnTo>
                      <a:pt x="17012" y="1467"/>
                    </a:lnTo>
                    <a:close/>
                    <a:moveTo>
                      <a:pt x="15904" y="2522"/>
                    </a:moveTo>
                    <a:cubicBezTo>
                      <a:pt x="15905" y="2523"/>
                      <a:pt x="15923" y="2550"/>
                      <a:pt x="15928" y="2498"/>
                    </a:cubicBezTo>
                    <a:cubicBezTo>
                      <a:pt x="15873" y="2513"/>
                      <a:pt x="15904" y="2522"/>
                      <a:pt x="15904" y="2522"/>
                    </a:cubicBezTo>
                    <a:close/>
                    <a:moveTo>
                      <a:pt x="21462" y="983"/>
                    </a:moveTo>
                    <a:cubicBezTo>
                      <a:pt x="21484" y="985"/>
                      <a:pt x="21484" y="987"/>
                      <a:pt x="21502" y="991"/>
                    </a:cubicBezTo>
                    <a:cubicBezTo>
                      <a:pt x="21500" y="979"/>
                      <a:pt x="21501" y="967"/>
                      <a:pt x="21486" y="967"/>
                    </a:cubicBezTo>
                    <a:cubicBezTo>
                      <a:pt x="21472" y="967"/>
                      <a:pt x="21464" y="971"/>
                      <a:pt x="21462" y="983"/>
                    </a:cubicBezTo>
                    <a:close/>
                    <a:moveTo>
                      <a:pt x="16714" y="5334"/>
                    </a:moveTo>
                    <a:cubicBezTo>
                      <a:pt x="16756" y="5334"/>
                      <a:pt x="16746" y="5341"/>
                      <a:pt x="16763" y="5318"/>
                    </a:cubicBezTo>
                    <a:cubicBezTo>
                      <a:pt x="16739" y="5318"/>
                      <a:pt x="16718" y="5313"/>
                      <a:pt x="16714" y="5334"/>
                    </a:cubicBezTo>
                    <a:close/>
                    <a:moveTo>
                      <a:pt x="22021" y="4734"/>
                    </a:moveTo>
                    <a:lnTo>
                      <a:pt x="22053" y="4734"/>
                    </a:lnTo>
                    <a:cubicBezTo>
                      <a:pt x="22050" y="4697"/>
                      <a:pt x="22062" y="4720"/>
                      <a:pt x="22037" y="4702"/>
                    </a:cubicBezTo>
                    <a:cubicBezTo>
                      <a:pt x="22031" y="4725"/>
                      <a:pt x="22034" y="4715"/>
                      <a:pt x="22021" y="4734"/>
                    </a:cubicBezTo>
                    <a:close/>
                    <a:moveTo>
                      <a:pt x="21859" y="4645"/>
                    </a:moveTo>
                    <a:cubicBezTo>
                      <a:pt x="21846" y="4628"/>
                      <a:pt x="21836" y="4624"/>
                      <a:pt x="21818" y="4613"/>
                    </a:cubicBezTo>
                    <a:cubicBezTo>
                      <a:pt x="21821" y="4648"/>
                      <a:pt x="21823" y="4644"/>
                      <a:pt x="21859" y="4645"/>
                    </a:cubicBezTo>
                    <a:close/>
                    <a:moveTo>
                      <a:pt x="22345" y="4767"/>
                    </a:moveTo>
                    <a:lnTo>
                      <a:pt x="22345" y="4750"/>
                    </a:lnTo>
                    <a:cubicBezTo>
                      <a:pt x="22313" y="4750"/>
                      <a:pt x="22326" y="4753"/>
                      <a:pt x="22305" y="4742"/>
                    </a:cubicBezTo>
                    <a:cubicBezTo>
                      <a:pt x="22308" y="4775"/>
                      <a:pt x="22296" y="4760"/>
                      <a:pt x="22322" y="4764"/>
                    </a:cubicBezTo>
                    <a:lnTo>
                      <a:pt x="22345" y="4767"/>
                    </a:lnTo>
                    <a:close/>
                    <a:moveTo>
                      <a:pt x="17127" y="4532"/>
                    </a:moveTo>
                    <a:cubicBezTo>
                      <a:pt x="17161" y="4523"/>
                      <a:pt x="17152" y="4526"/>
                      <a:pt x="17152" y="4483"/>
                    </a:cubicBezTo>
                    <a:lnTo>
                      <a:pt x="17136" y="4483"/>
                    </a:lnTo>
                    <a:cubicBezTo>
                      <a:pt x="17144" y="4517"/>
                      <a:pt x="17145" y="4505"/>
                      <a:pt x="17127" y="4532"/>
                    </a:cubicBezTo>
                    <a:close/>
                    <a:moveTo>
                      <a:pt x="18294" y="4888"/>
                    </a:moveTo>
                    <a:cubicBezTo>
                      <a:pt x="18277" y="4865"/>
                      <a:pt x="18295" y="4873"/>
                      <a:pt x="18254" y="4872"/>
                    </a:cubicBezTo>
                    <a:cubicBezTo>
                      <a:pt x="18263" y="4906"/>
                      <a:pt x="18260" y="4891"/>
                      <a:pt x="18294" y="4888"/>
                    </a:cubicBezTo>
                    <a:close/>
                    <a:moveTo>
                      <a:pt x="8353" y="1477"/>
                    </a:moveTo>
                    <a:cubicBezTo>
                      <a:pt x="8383" y="1475"/>
                      <a:pt x="8383" y="1474"/>
                      <a:pt x="8385" y="1445"/>
                    </a:cubicBezTo>
                    <a:cubicBezTo>
                      <a:pt x="8357" y="1460"/>
                      <a:pt x="8362" y="1443"/>
                      <a:pt x="8353" y="1477"/>
                    </a:cubicBezTo>
                    <a:close/>
                    <a:moveTo>
                      <a:pt x="21349" y="3041"/>
                    </a:moveTo>
                    <a:cubicBezTo>
                      <a:pt x="21361" y="3014"/>
                      <a:pt x="21360" y="3011"/>
                      <a:pt x="21324" y="3008"/>
                    </a:cubicBezTo>
                    <a:cubicBezTo>
                      <a:pt x="21332" y="3037"/>
                      <a:pt x="21327" y="3027"/>
                      <a:pt x="21349" y="3041"/>
                    </a:cubicBezTo>
                    <a:close/>
                    <a:moveTo>
                      <a:pt x="17849" y="5123"/>
                    </a:moveTo>
                    <a:cubicBezTo>
                      <a:pt x="17841" y="5095"/>
                      <a:pt x="17845" y="5105"/>
                      <a:pt x="17824" y="5091"/>
                    </a:cubicBezTo>
                    <a:cubicBezTo>
                      <a:pt x="17812" y="5117"/>
                      <a:pt x="17813" y="5120"/>
                      <a:pt x="17849" y="5123"/>
                    </a:cubicBezTo>
                    <a:close/>
                    <a:moveTo>
                      <a:pt x="19307" y="2765"/>
                    </a:moveTo>
                    <a:lnTo>
                      <a:pt x="19331" y="2765"/>
                    </a:lnTo>
                    <a:lnTo>
                      <a:pt x="19331" y="2733"/>
                    </a:lnTo>
                    <a:cubicBezTo>
                      <a:pt x="19297" y="2751"/>
                      <a:pt x="19310" y="2727"/>
                      <a:pt x="19307" y="2765"/>
                    </a:cubicBezTo>
                    <a:close/>
                    <a:moveTo>
                      <a:pt x="15936" y="5309"/>
                    </a:moveTo>
                    <a:lnTo>
                      <a:pt x="15977" y="5309"/>
                    </a:lnTo>
                    <a:lnTo>
                      <a:pt x="15977" y="5293"/>
                    </a:lnTo>
                    <a:lnTo>
                      <a:pt x="15936" y="5293"/>
                    </a:lnTo>
                    <a:lnTo>
                      <a:pt x="15936" y="5309"/>
                    </a:lnTo>
                    <a:close/>
                    <a:moveTo>
                      <a:pt x="20806" y="5147"/>
                    </a:moveTo>
                    <a:lnTo>
                      <a:pt x="20846" y="5147"/>
                    </a:lnTo>
                    <a:lnTo>
                      <a:pt x="20846" y="5131"/>
                    </a:lnTo>
                    <a:lnTo>
                      <a:pt x="20806" y="5131"/>
                    </a:lnTo>
                    <a:lnTo>
                      <a:pt x="20806" y="5147"/>
                    </a:lnTo>
                    <a:close/>
                    <a:moveTo>
                      <a:pt x="9333" y="1420"/>
                    </a:moveTo>
                    <a:cubicBezTo>
                      <a:pt x="9334" y="1420"/>
                      <a:pt x="9349" y="1428"/>
                      <a:pt x="9350" y="1428"/>
                    </a:cubicBezTo>
                    <a:cubicBezTo>
                      <a:pt x="9372" y="1428"/>
                      <a:pt x="9365" y="1425"/>
                      <a:pt x="9374" y="1412"/>
                    </a:cubicBezTo>
                    <a:cubicBezTo>
                      <a:pt x="9356" y="1408"/>
                      <a:pt x="9338" y="1396"/>
                      <a:pt x="9333" y="1420"/>
                    </a:cubicBezTo>
                    <a:close/>
                    <a:moveTo>
                      <a:pt x="11059" y="1696"/>
                    </a:moveTo>
                    <a:cubicBezTo>
                      <a:pt x="11080" y="1705"/>
                      <a:pt x="11075" y="1702"/>
                      <a:pt x="11100" y="1696"/>
                    </a:cubicBezTo>
                    <a:lnTo>
                      <a:pt x="11100" y="1680"/>
                    </a:lnTo>
                    <a:cubicBezTo>
                      <a:pt x="11071" y="1686"/>
                      <a:pt x="11062" y="1678"/>
                      <a:pt x="11059" y="1696"/>
                    </a:cubicBezTo>
                    <a:close/>
                    <a:moveTo>
                      <a:pt x="21397" y="4037"/>
                    </a:moveTo>
                    <a:cubicBezTo>
                      <a:pt x="21360" y="4040"/>
                      <a:pt x="21383" y="4029"/>
                      <a:pt x="21365" y="4054"/>
                    </a:cubicBezTo>
                    <a:cubicBezTo>
                      <a:pt x="21404" y="4053"/>
                      <a:pt x="21405" y="4053"/>
                      <a:pt x="21405" y="4013"/>
                    </a:cubicBezTo>
                    <a:lnTo>
                      <a:pt x="21397" y="4013"/>
                    </a:lnTo>
                    <a:lnTo>
                      <a:pt x="21397" y="4037"/>
                    </a:lnTo>
                    <a:close/>
                    <a:moveTo>
                      <a:pt x="15685" y="2628"/>
                    </a:moveTo>
                    <a:cubicBezTo>
                      <a:pt x="15722" y="2627"/>
                      <a:pt x="15726" y="2625"/>
                      <a:pt x="15742" y="2603"/>
                    </a:cubicBezTo>
                    <a:cubicBezTo>
                      <a:pt x="15710" y="2611"/>
                      <a:pt x="15701" y="2606"/>
                      <a:pt x="15685" y="2628"/>
                    </a:cubicBezTo>
                    <a:close/>
                    <a:moveTo>
                      <a:pt x="16439" y="2636"/>
                    </a:moveTo>
                    <a:lnTo>
                      <a:pt x="16423" y="2652"/>
                    </a:lnTo>
                    <a:cubicBezTo>
                      <a:pt x="16456" y="2652"/>
                      <a:pt x="16449" y="2655"/>
                      <a:pt x="16471" y="2644"/>
                    </a:cubicBezTo>
                    <a:cubicBezTo>
                      <a:pt x="16453" y="2619"/>
                      <a:pt x="16474" y="2628"/>
                      <a:pt x="16439" y="2636"/>
                    </a:cubicBezTo>
                    <a:lnTo>
                      <a:pt x="16439" y="2619"/>
                    </a:lnTo>
                    <a:cubicBezTo>
                      <a:pt x="16396" y="2619"/>
                      <a:pt x="16399" y="2611"/>
                      <a:pt x="16390" y="2644"/>
                    </a:cubicBezTo>
                    <a:cubicBezTo>
                      <a:pt x="16413" y="2633"/>
                      <a:pt x="16406" y="2636"/>
                      <a:pt x="16439" y="2636"/>
                    </a:cubicBezTo>
                    <a:close/>
                    <a:moveTo>
                      <a:pt x="21891" y="4783"/>
                    </a:moveTo>
                    <a:lnTo>
                      <a:pt x="21881" y="4778"/>
                    </a:lnTo>
                    <a:cubicBezTo>
                      <a:pt x="21881" y="4778"/>
                      <a:pt x="21878" y="4777"/>
                      <a:pt x="21876" y="4777"/>
                    </a:cubicBezTo>
                    <a:lnTo>
                      <a:pt x="21861" y="4777"/>
                    </a:lnTo>
                    <a:cubicBezTo>
                      <a:pt x="21859" y="4777"/>
                      <a:pt x="21846" y="4775"/>
                      <a:pt x="21843" y="4775"/>
                    </a:cubicBezTo>
                    <a:cubicBezTo>
                      <a:pt x="21850" y="4789"/>
                      <a:pt x="21849" y="4785"/>
                      <a:pt x="21851" y="4807"/>
                    </a:cubicBezTo>
                    <a:cubicBezTo>
                      <a:pt x="21868" y="4789"/>
                      <a:pt x="21868" y="4794"/>
                      <a:pt x="21891" y="4783"/>
                    </a:cubicBezTo>
                    <a:lnTo>
                      <a:pt x="21891" y="4815"/>
                    </a:lnTo>
                    <a:cubicBezTo>
                      <a:pt x="21918" y="4785"/>
                      <a:pt x="21914" y="4801"/>
                      <a:pt x="21924" y="4775"/>
                    </a:cubicBezTo>
                    <a:lnTo>
                      <a:pt x="21964" y="4775"/>
                    </a:lnTo>
                    <a:lnTo>
                      <a:pt x="21964" y="4750"/>
                    </a:lnTo>
                    <a:lnTo>
                      <a:pt x="21989" y="4750"/>
                    </a:lnTo>
                    <a:cubicBezTo>
                      <a:pt x="21992" y="4784"/>
                      <a:pt x="21990" y="4778"/>
                      <a:pt x="22039" y="4783"/>
                    </a:cubicBezTo>
                    <a:cubicBezTo>
                      <a:pt x="22059" y="4785"/>
                      <a:pt x="22043" y="4790"/>
                      <a:pt x="22078" y="4767"/>
                    </a:cubicBezTo>
                    <a:cubicBezTo>
                      <a:pt x="22095" y="4775"/>
                      <a:pt x="22110" y="4781"/>
                      <a:pt x="22134" y="4783"/>
                    </a:cubicBezTo>
                    <a:cubicBezTo>
                      <a:pt x="22127" y="4810"/>
                      <a:pt x="22117" y="4813"/>
                      <a:pt x="22086" y="4813"/>
                    </a:cubicBezTo>
                    <a:cubicBezTo>
                      <a:pt x="22052" y="4814"/>
                      <a:pt x="22085" y="4804"/>
                      <a:pt x="22057" y="4813"/>
                    </a:cubicBezTo>
                    <a:cubicBezTo>
                      <a:pt x="22023" y="4822"/>
                      <a:pt x="22047" y="4806"/>
                      <a:pt x="22037" y="4831"/>
                    </a:cubicBezTo>
                    <a:cubicBezTo>
                      <a:pt x="22073" y="4845"/>
                      <a:pt x="22037" y="4832"/>
                      <a:pt x="22058" y="4830"/>
                    </a:cubicBezTo>
                    <a:cubicBezTo>
                      <a:pt x="22079" y="4827"/>
                      <a:pt x="22134" y="4823"/>
                      <a:pt x="22151" y="4831"/>
                    </a:cubicBezTo>
                    <a:cubicBezTo>
                      <a:pt x="22155" y="4777"/>
                      <a:pt x="22207" y="4757"/>
                      <a:pt x="22255" y="4760"/>
                    </a:cubicBezTo>
                    <a:cubicBezTo>
                      <a:pt x="22293" y="4762"/>
                      <a:pt x="22274" y="4781"/>
                      <a:pt x="22296" y="4750"/>
                    </a:cubicBezTo>
                    <a:cubicBezTo>
                      <a:pt x="22268" y="4737"/>
                      <a:pt x="22233" y="4741"/>
                      <a:pt x="22199" y="4758"/>
                    </a:cubicBezTo>
                    <a:cubicBezTo>
                      <a:pt x="22170" y="4714"/>
                      <a:pt x="22177" y="4753"/>
                      <a:pt x="22110" y="4718"/>
                    </a:cubicBezTo>
                    <a:lnTo>
                      <a:pt x="22094" y="4734"/>
                    </a:lnTo>
                    <a:cubicBezTo>
                      <a:pt x="22111" y="4764"/>
                      <a:pt x="22089" y="4754"/>
                      <a:pt x="22064" y="4749"/>
                    </a:cubicBezTo>
                    <a:cubicBezTo>
                      <a:pt x="22007" y="4737"/>
                      <a:pt x="22052" y="4746"/>
                      <a:pt x="22005" y="4758"/>
                    </a:cubicBezTo>
                    <a:cubicBezTo>
                      <a:pt x="21990" y="4736"/>
                      <a:pt x="21991" y="4747"/>
                      <a:pt x="21997" y="4718"/>
                    </a:cubicBezTo>
                    <a:cubicBezTo>
                      <a:pt x="21975" y="4717"/>
                      <a:pt x="21967" y="4715"/>
                      <a:pt x="21958" y="4715"/>
                    </a:cubicBezTo>
                    <a:cubicBezTo>
                      <a:pt x="21945" y="4716"/>
                      <a:pt x="21924" y="4718"/>
                      <a:pt x="21908" y="4718"/>
                    </a:cubicBezTo>
                    <a:lnTo>
                      <a:pt x="21908" y="4734"/>
                    </a:lnTo>
                    <a:cubicBezTo>
                      <a:pt x="21885" y="4745"/>
                      <a:pt x="21898" y="4745"/>
                      <a:pt x="21875" y="4734"/>
                    </a:cubicBezTo>
                    <a:cubicBezTo>
                      <a:pt x="21893" y="4784"/>
                      <a:pt x="21885" y="4729"/>
                      <a:pt x="21895" y="4763"/>
                    </a:cubicBezTo>
                    <a:cubicBezTo>
                      <a:pt x="21900" y="4782"/>
                      <a:pt x="21896" y="4777"/>
                      <a:pt x="21891" y="4783"/>
                    </a:cubicBezTo>
                    <a:close/>
                    <a:moveTo>
                      <a:pt x="15045" y="1850"/>
                    </a:moveTo>
                    <a:cubicBezTo>
                      <a:pt x="15084" y="1853"/>
                      <a:pt x="15061" y="1860"/>
                      <a:pt x="15086" y="1850"/>
                    </a:cubicBezTo>
                    <a:cubicBezTo>
                      <a:pt x="15069" y="1826"/>
                      <a:pt x="15087" y="1834"/>
                      <a:pt x="15045" y="1834"/>
                    </a:cubicBezTo>
                    <a:lnTo>
                      <a:pt x="15045" y="1850"/>
                    </a:lnTo>
                    <a:close/>
                    <a:moveTo>
                      <a:pt x="21146" y="5147"/>
                    </a:moveTo>
                    <a:cubicBezTo>
                      <a:pt x="21135" y="5142"/>
                      <a:pt x="21107" y="5134"/>
                      <a:pt x="21117" y="5161"/>
                    </a:cubicBezTo>
                    <a:cubicBezTo>
                      <a:pt x="21121" y="5173"/>
                      <a:pt x="21123" y="5171"/>
                      <a:pt x="21133" y="5167"/>
                    </a:cubicBezTo>
                    <a:cubicBezTo>
                      <a:pt x="21157" y="5156"/>
                      <a:pt x="21138" y="5169"/>
                      <a:pt x="21146" y="5147"/>
                    </a:cubicBezTo>
                    <a:close/>
                    <a:moveTo>
                      <a:pt x="18019" y="2611"/>
                    </a:moveTo>
                    <a:cubicBezTo>
                      <a:pt x="18039" y="2590"/>
                      <a:pt x="18042" y="2611"/>
                      <a:pt x="18043" y="2571"/>
                    </a:cubicBezTo>
                    <a:cubicBezTo>
                      <a:pt x="18012" y="2579"/>
                      <a:pt x="18019" y="2573"/>
                      <a:pt x="18019" y="2611"/>
                    </a:cubicBezTo>
                    <a:close/>
                    <a:moveTo>
                      <a:pt x="14292" y="2255"/>
                    </a:moveTo>
                    <a:lnTo>
                      <a:pt x="14292" y="2271"/>
                    </a:lnTo>
                    <a:cubicBezTo>
                      <a:pt x="14333" y="2270"/>
                      <a:pt x="14315" y="2278"/>
                      <a:pt x="14332" y="2255"/>
                    </a:cubicBezTo>
                    <a:cubicBezTo>
                      <a:pt x="14310" y="2246"/>
                      <a:pt x="14328" y="2251"/>
                      <a:pt x="14292" y="2255"/>
                    </a:cubicBezTo>
                    <a:close/>
                    <a:moveTo>
                      <a:pt x="21284" y="3008"/>
                    </a:moveTo>
                    <a:lnTo>
                      <a:pt x="21284" y="3025"/>
                    </a:lnTo>
                    <a:cubicBezTo>
                      <a:pt x="21309" y="3027"/>
                      <a:pt x="21299" y="3024"/>
                      <a:pt x="21316" y="3033"/>
                    </a:cubicBezTo>
                    <a:cubicBezTo>
                      <a:pt x="21314" y="3008"/>
                      <a:pt x="21316" y="3017"/>
                      <a:pt x="21308" y="3000"/>
                    </a:cubicBezTo>
                    <a:cubicBezTo>
                      <a:pt x="21294" y="3008"/>
                      <a:pt x="21292" y="3005"/>
                      <a:pt x="21284" y="3008"/>
                    </a:cubicBezTo>
                    <a:close/>
                    <a:moveTo>
                      <a:pt x="13968" y="2360"/>
                    </a:moveTo>
                    <a:cubicBezTo>
                      <a:pt x="14000" y="2351"/>
                      <a:pt x="13991" y="2358"/>
                      <a:pt x="13992" y="2320"/>
                    </a:cubicBezTo>
                    <a:cubicBezTo>
                      <a:pt x="13971" y="2334"/>
                      <a:pt x="13970" y="2328"/>
                      <a:pt x="13968" y="2360"/>
                    </a:cubicBezTo>
                    <a:close/>
                    <a:moveTo>
                      <a:pt x="21114" y="5504"/>
                    </a:moveTo>
                    <a:cubicBezTo>
                      <a:pt x="21143" y="5510"/>
                      <a:pt x="21148" y="5516"/>
                      <a:pt x="21162" y="5496"/>
                    </a:cubicBezTo>
                    <a:cubicBezTo>
                      <a:pt x="21137" y="5494"/>
                      <a:pt x="21118" y="5478"/>
                      <a:pt x="21114" y="5504"/>
                    </a:cubicBezTo>
                    <a:close/>
                    <a:moveTo>
                      <a:pt x="20555" y="5253"/>
                    </a:moveTo>
                    <a:lnTo>
                      <a:pt x="20555" y="5236"/>
                    </a:lnTo>
                    <a:cubicBezTo>
                      <a:pt x="20536" y="5232"/>
                      <a:pt x="20536" y="5230"/>
                      <a:pt x="20514" y="5228"/>
                    </a:cubicBezTo>
                    <a:cubicBezTo>
                      <a:pt x="20521" y="5256"/>
                      <a:pt x="20507" y="5243"/>
                      <a:pt x="20555" y="5253"/>
                    </a:cubicBezTo>
                    <a:close/>
                    <a:moveTo>
                      <a:pt x="17670" y="5099"/>
                    </a:moveTo>
                    <a:cubicBezTo>
                      <a:pt x="17688" y="5122"/>
                      <a:pt x="17669" y="5114"/>
                      <a:pt x="17711" y="5115"/>
                    </a:cubicBezTo>
                    <a:cubicBezTo>
                      <a:pt x="17703" y="5087"/>
                      <a:pt x="17696" y="5089"/>
                      <a:pt x="17670" y="5099"/>
                    </a:cubicBezTo>
                    <a:close/>
                    <a:moveTo>
                      <a:pt x="19955" y="4548"/>
                    </a:moveTo>
                    <a:lnTo>
                      <a:pt x="19955" y="4532"/>
                    </a:lnTo>
                    <a:cubicBezTo>
                      <a:pt x="19919" y="4531"/>
                      <a:pt x="19930" y="4526"/>
                      <a:pt x="19898" y="4523"/>
                    </a:cubicBezTo>
                    <a:cubicBezTo>
                      <a:pt x="19900" y="4525"/>
                      <a:pt x="19902" y="4525"/>
                      <a:pt x="19903" y="4527"/>
                    </a:cubicBezTo>
                    <a:cubicBezTo>
                      <a:pt x="19903" y="4530"/>
                      <a:pt x="19906" y="4530"/>
                      <a:pt x="19907" y="4531"/>
                    </a:cubicBezTo>
                    <a:cubicBezTo>
                      <a:pt x="19919" y="4539"/>
                      <a:pt x="19911" y="4535"/>
                      <a:pt x="19922" y="4540"/>
                    </a:cubicBezTo>
                    <a:cubicBezTo>
                      <a:pt x="19934" y="4546"/>
                      <a:pt x="19936" y="4546"/>
                      <a:pt x="19955" y="4548"/>
                    </a:cubicBezTo>
                    <a:close/>
                    <a:moveTo>
                      <a:pt x="14940" y="2441"/>
                    </a:moveTo>
                    <a:cubicBezTo>
                      <a:pt x="14962" y="2439"/>
                      <a:pt x="14962" y="2437"/>
                      <a:pt x="14980" y="2433"/>
                    </a:cubicBezTo>
                    <a:lnTo>
                      <a:pt x="14980" y="2417"/>
                    </a:lnTo>
                    <a:cubicBezTo>
                      <a:pt x="14933" y="2418"/>
                      <a:pt x="14959" y="2415"/>
                      <a:pt x="14940" y="2441"/>
                    </a:cubicBezTo>
                    <a:close/>
                    <a:moveTo>
                      <a:pt x="23277" y="3211"/>
                    </a:moveTo>
                    <a:cubicBezTo>
                      <a:pt x="23306" y="3236"/>
                      <a:pt x="23317" y="3203"/>
                      <a:pt x="23317" y="3203"/>
                    </a:cubicBezTo>
                    <a:lnTo>
                      <a:pt x="23311" y="3199"/>
                    </a:lnTo>
                    <a:cubicBezTo>
                      <a:pt x="23310" y="3199"/>
                      <a:pt x="23300" y="3197"/>
                      <a:pt x="23298" y="3197"/>
                    </a:cubicBezTo>
                    <a:cubicBezTo>
                      <a:pt x="23286" y="3198"/>
                      <a:pt x="23279" y="3197"/>
                      <a:pt x="23277" y="3211"/>
                    </a:cubicBezTo>
                    <a:close/>
                    <a:moveTo>
                      <a:pt x="20190" y="4572"/>
                    </a:moveTo>
                    <a:lnTo>
                      <a:pt x="20190" y="4548"/>
                    </a:lnTo>
                    <a:lnTo>
                      <a:pt x="20158" y="4548"/>
                    </a:lnTo>
                    <a:cubicBezTo>
                      <a:pt x="20165" y="4577"/>
                      <a:pt x="20158" y="4569"/>
                      <a:pt x="20190" y="4572"/>
                    </a:cubicBezTo>
                    <a:close/>
                    <a:moveTo>
                      <a:pt x="21397" y="3454"/>
                    </a:moveTo>
                    <a:lnTo>
                      <a:pt x="21430" y="3454"/>
                    </a:lnTo>
                    <a:cubicBezTo>
                      <a:pt x="21422" y="3425"/>
                      <a:pt x="21429" y="3432"/>
                      <a:pt x="21397" y="3430"/>
                    </a:cubicBezTo>
                    <a:lnTo>
                      <a:pt x="21397" y="3454"/>
                    </a:lnTo>
                    <a:close/>
                    <a:moveTo>
                      <a:pt x="21235" y="2611"/>
                    </a:moveTo>
                    <a:cubicBezTo>
                      <a:pt x="21270" y="2604"/>
                      <a:pt x="21244" y="2608"/>
                      <a:pt x="21284" y="2611"/>
                    </a:cubicBezTo>
                    <a:lnTo>
                      <a:pt x="21284" y="2595"/>
                    </a:lnTo>
                    <a:lnTo>
                      <a:pt x="21235" y="2595"/>
                    </a:lnTo>
                    <a:lnTo>
                      <a:pt x="21235" y="2611"/>
                    </a:lnTo>
                    <a:close/>
                    <a:moveTo>
                      <a:pt x="7729" y="1509"/>
                    </a:moveTo>
                    <a:lnTo>
                      <a:pt x="7762" y="1509"/>
                    </a:lnTo>
                    <a:lnTo>
                      <a:pt x="7762" y="1485"/>
                    </a:lnTo>
                    <a:cubicBezTo>
                      <a:pt x="7738" y="1487"/>
                      <a:pt x="7730" y="1485"/>
                      <a:pt x="7729" y="1509"/>
                    </a:cubicBezTo>
                    <a:close/>
                    <a:moveTo>
                      <a:pt x="19809" y="1963"/>
                    </a:moveTo>
                    <a:lnTo>
                      <a:pt x="19825" y="1939"/>
                    </a:lnTo>
                    <a:lnTo>
                      <a:pt x="19777" y="1939"/>
                    </a:lnTo>
                    <a:cubicBezTo>
                      <a:pt x="19794" y="1963"/>
                      <a:pt x="19782" y="1949"/>
                      <a:pt x="19809" y="1963"/>
                    </a:cubicBezTo>
                    <a:close/>
                    <a:moveTo>
                      <a:pt x="19218" y="3203"/>
                    </a:moveTo>
                    <a:cubicBezTo>
                      <a:pt x="19233" y="3195"/>
                      <a:pt x="19228" y="3197"/>
                      <a:pt x="19250" y="3195"/>
                    </a:cubicBezTo>
                    <a:cubicBezTo>
                      <a:pt x="19237" y="3175"/>
                      <a:pt x="19240" y="3186"/>
                      <a:pt x="19234" y="3162"/>
                    </a:cubicBezTo>
                    <a:cubicBezTo>
                      <a:pt x="19206" y="3172"/>
                      <a:pt x="19228" y="3158"/>
                      <a:pt x="19218" y="3203"/>
                    </a:cubicBezTo>
                    <a:close/>
                    <a:moveTo>
                      <a:pt x="17954" y="5463"/>
                    </a:moveTo>
                    <a:lnTo>
                      <a:pt x="18011" y="5463"/>
                    </a:lnTo>
                    <a:lnTo>
                      <a:pt x="18011" y="5455"/>
                    </a:lnTo>
                    <a:cubicBezTo>
                      <a:pt x="17981" y="5455"/>
                      <a:pt x="17991" y="5448"/>
                      <a:pt x="17954" y="5447"/>
                    </a:cubicBezTo>
                    <a:lnTo>
                      <a:pt x="17954" y="5463"/>
                    </a:lnTo>
                    <a:close/>
                    <a:moveTo>
                      <a:pt x="13141" y="1372"/>
                    </a:moveTo>
                    <a:lnTo>
                      <a:pt x="13109" y="1363"/>
                    </a:lnTo>
                    <a:lnTo>
                      <a:pt x="13109" y="1396"/>
                    </a:lnTo>
                    <a:cubicBezTo>
                      <a:pt x="13137" y="1388"/>
                      <a:pt x="13127" y="1393"/>
                      <a:pt x="13141" y="1372"/>
                    </a:cubicBezTo>
                    <a:cubicBezTo>
                      <a:pt x="13158" y="1381"/>
                      <a:pt x="13161" y="1383"/>
                      <a:pt x="13182" y="1388"/>
                    </a:cubicBezTo>
                    <a:lnTo>
                      <a:pt x="13191" y="1356"/>
                    </a:lnTo>
                    <a:cubicBezTo>
                      <a:pt x="13161" y="1367"/>
                      <a:pt x="13170" y="1347"/>
                      <a:pt x="13141" y="1372"/>
                    </a:cubicBezTo>
                    <a:close/>
                    <a:moveTo>
                      <a:pt x="17233" y="1996"/>
                    </a:moveTo>
                    <a:cubicBezTo>
                      <a:pt x="17258" y="1977"/>
                      <a:pt x="17246" y="2001"/>
                      <a:pt x="17249" y="1963"/>
                    </a:cubicBezTo>
                    <a:lnTo>
                      <a:pt x="17217" y="1963"/>
                    </a:lnTo>
                    <a:cubicBezTo>
                      <a:pt x="17224" y="1984"/>
                      <a:pt x="17221" y="1972"/>
                      <a:pt x="17225" y="1979"/>
                    </a:cubicBezTo>
                    <a:cubicBezTo>
                      <a:pt x="17228" y="1986"/>
                      <a:pt x="17226" y="1976"/>
                      <a:pt x="17233" y="1996"/>
                    </a:cubicBezTo>
                    <a:close/>
                    <a:moveTo>
                      <a:pt x="20984" y="3276"/>
                    </a:moveTo>
                    <a:cubicBezTo>
                      <a:pt x="21016" y="3276"/>
                      <a:pt x="21017" y="3278"/>
                      <a:pt x="21041" y="3284"/>
                    </a:cubicBezTo>
                    <a:cubicBezTo>
                      <a:pt x="21031" y="3271"/>
                      <a:pt x="21022" y="3260"/>
                      <a:pt x="21000" y="3260"/>
                    </a:cubicBezTo>
                    <a:cubicBezTo>
                      <a:pt x="20992" y="3260"/>
                      <a:pt x="20985" y="3268"/>
                      <a:pt x="20984" y="3276"/>
                    </a:cubicBezTo>
                    <a:close/>
                    <a:moveTo>
                      <a:pt x="17800" y="2466"/>
                    </a:moveTo>
                    <a:cubicBezTo>
                      <a:pt x="17805" y="2473"/>
                      <a:pt x="17800" y="2472"/>
                      <a:pt x="17810" y="2477"/>
                    </a:cubicBezTo>
                    <a:cubicBezTo>
                      <a:pt x="17839" y="2491"/>
                      <a:pt x="17839" y="2462"/>
                      <a:pt x="17840" y="2457"/>
                    </a:cubicBezTo>
                    <a:cubicBezTo>
                      <a:pt x="17823" y="2458"/>
                      <a:pt x="17808" y="2456"/>
                      <a:pt x="17800" y="2466"/>
                    </a:cubicBezTo>
                    <a:close/>
                    <a:moveTo>
                      <a:pt x="18805" y="5139"/>
                    </a:moveTo>
                    <a:cubicBezTo>
                      <a:pt x="18830" y="5174"/>
                      <a:pt x="18831" y="5157"/>
                      <a:pt x="18845" y="5131"/>
                    </a:cubicBezTo>
                    <a:cubicBezTo>
                      <a:pt x="18828" y="5132"/>
                      <a:pt x="18813" y="5130"/>
                      <a:pt x="18805" y="5139"/>
                    </a:cubicBezTo>
                    <a:close/>
                    <a:moveTo>
                      <a:pt x="21000" y="4540"/>
                    </a:moveTo>
                    <a:lnTo>
                      <a:pt x="21000" y="4523"/>
                    </a:lnTo>
                    <a:cubicBezTo>
                      <a:pt x="20978" y="4522"/>
                      <a:pt x="20978" y="4520"/>
                      <a:pt x="20960" y="4515"/>
                    </a:cubicBezTo>
                    <a:cubicBezTo>
                      <a:pt x="20963" y="4548"/>
                      <a:pt x="20951" y="4533"/>
                      <a:pt x="20977" y="4537"/>
                    </a:cubicBezTo>
                    <a:lnTo>
                      <a:pt x="21000" y="4540"/>
                    </a:lnTo>
                    <a:close/>
                    <a:moveTo>
                      <a:pt x="13457" y="5812"/>
                    </a:moveTo>
                    <a:lnTo>
                      <a:pt x="13457" y="5828"/>
                    </a:lnTo>
                    <a:cubicBezTo>
                      <a:pt x="13496" y="5827"/>
                      <a:pt x="13489" y="5828"/>
                      <a:pt x="13506" y="5804"/>
                    </a:cubicBezTo>
                    <a:cubicBezTo>
                      <a:pt x="13487" y="5808"/>
                      <a:pt x="13482" y="5811"/>
                      <a:pt x="13457" y="5812"/>
                    </a:cubicBezTo>
                    <a:close/>
                    <a:moveTo>
                      <a:pt x="18869" y="5293"/>
                    </a:moveTo>
                    <a:cubicBezTo>
                      <a:pt x="18881" y="5335"/>
                      <a:pt x="18858" y="5308"/>
                      <a:pt x="18942" y="5301"/>
                    </a:cubicBezTo>
                    <a:lnTo>
                      <a:pt x="18869" y="5293"/>
                    </a:lnTo>
                    <a:close/>
                    <a:moveTo>
                      <a:pt x="12769" y="1372"/>
                    </a:moveTo>
                    <a:cubicBezTo>
                      <a:pt x="12780" y="1405"/>
                      <a:pt x="12760" y="1377"/>
                      <a:pt x="12798" y="1379"/>
                    </a:cubicBezTo>
                    <a:lnTo>
                      <a:pt x="12805" y="1382"/>
                    </a:lnTo>
                    <a:cubicBezTo>
                      <a:pt x="12827" y="1379"/>
                      <a:pt x="12814" y="1377"/>
                      <a:pt x="12817" y="1364"/>
                    </a:cubicBezTo>
                    <a:cubicBezTo>
                      <a:pt x="12796" y="1364"/>
                      <a:pt x="12785" y="1365"/>
                      <a:pt x="12769" y="1372"/>
                    </a:cubicBezTo>
                    <a:close/>
                    <a:moveTo>
                      <a:pt x="12615" y="1372"/>
                    </a:moveTo>
                    <a:lnTo>
                      <a:pt x="12615" y="1356"/>
                    </a:lnTo>
                    <a:lnTo>
                      <a:pt x="12566" y="1356"/>
                    </a:lnTo>
                    <a:cubicBezTo>
                      <a:pt x="12583" y="1379"/>
                      <a:pt x="12573" y="1372"/>
                      <a:pt x="12615" y="1372"/>
                    </a:cubicBezTo>
                    <a:close/>
                    <a:moveTo>
                      <a:pt x="15086" y="2393"/>
                    </a:moveTo>
                    <a:lnTo>
                      <a:pt x="15126" y="2393"/>
                    </a:lnTo>
                    <a:lnTo>
                      <a:pt x="15126" y="2376"/>
                    </a:lnTo>
                    <a:cubicBezTo>
                      <a:pt x="15073" y="2364"/>
                      <a:pt x="15109" y="2362"/>
                      <a:pt x="15086" y="2393"/>
                    </a:cubicBezTo>
                    <a:close/>
                    <a:moveTo>
                      <a:pt x="11278" y="1615"/>
                    </a:moveTo>
                    <a:cubicBezTo>
                      <a:pt x="11295" y="1638"/>
                      <a:pt x="11277" y="1630"/>
                      <a:pt x="11318" y="1631"/>
                    </a:cubicBezTo>
                    <a:cubicBezTo>
                      <a:pt x="11316" y="1600"/>
                      <a:pt x="11324" y="1614"/>
                      <a:pt x="11309" y="1609"/>
                    </a:cubicBezTo>
                    <a:cubicBezTo>
                      <a:pt x="11309" y="1609"/>
                      <a:pt x="11286" y="1612"/>
                      <a:pt x="11278" y="1615"/>
                    </a:cubicBezTo>
                    <a:close/>
                    <a:moveTo>
                      <a:pt x="20352" y="4621"/>
                    </a:moveTo>
                    <a:cubicBezTo>
                      <a:pt x="20336" y="4599"/>
                      <a:pt x="20332" y="4597"/>
                      <a:pt x="20295" y="4596"/>
                    </a:cubicBezTo>
                    <a:cubicBezTo>
                      <a:pt x="20324" y="4622"/>
                      <a:pt x="20319" y="4620"/>
                      <a:pt x="20352" y="4621"/>
                    </a:cubicBezTo>
                    <a:close/>
                    <a:moveTo>
                      <a:pt x="19534" y="4969"/>
                    </a:moveTo>
                    <a:cubicBezTo>
                      <a:pt x="19548" y="4963"/>
                      <a:pt x="19545" y="4969"/>
                      <a:pt x="19558" y="4945"/>
                    </a:cubicBezTo>
                    <a:cubicBezTo>
                      <a:pt x="19563" y="4937"/>
                      <a:pt x="19560" y="4946"/>
                      <a:pt x="19566" y="4929"/>
                    </a:cubicBezTo>
                    <a:cubicBezTo>
                      <a:pt x="19538" y="4936"/>
                      <a:pt x="19525" y="4947"/>
                      <a:pt x="19534" y="4969"/>
                    </a:cubicBezTo>
                    <a:close/>
                    <a:moveTo>
                      <a:pt x="20903" y="3389"/>
                    </a:moveTo>
                    <a:lnTo>
                      <a:pt x="20903" y="3405"/>
                    </a:lnTo>
                    <a:lnTo>
                      <a:pt x="20943" y="3405"/>
                    </a:lnTo>
                    <a:cubicBezTo>
                      <a:pt x="20935" y="3373"/>
                      <a:pt x="20936" y="3386"/>
                      <a:pt x="20903" y="3389"/>
                    </a:cubicBezTo>
                    <a:close/>
                    <a:moveTo>
                      <a:pt x="20968" y="3211"/>
                    </a:moveTo>
                    <a:lnTo>
                      <a:pt x="20968" y="3195"/>
                    </a:lnTo>
                    <a:lnTo>
                      <a:pt x="20911" y="3195"/>
                    </a:lnTo>
                    <a:cubicBezTo>
                      <a:pt x="20925" y="3214"/>
                      <a:pt x="20913" y="3204"/>
                      <a:pt x="20930" y="3207"/>
                    </a:cubicBezTo>
                    <a:cubicBezTo>
                      <a:pt x="20938" y="3208"/>
                      <a:pt x="20953" y="3210"/>
                      <a:pt x="20968" y="3211"/>
                    </a:cubicBezTo>
                    <a:close/>
                    <a:moveTo>
                      <a:pt x="365" y="3041"/>
                    </a:moveTo>
                    <a:lnTo>
                      <a:pt x="397" y="3032"/>
                    </a:lnTo>
                    <a:cubicBezTo>
                      <a:pt x="391" y="3009"/>
                      <a:pt x="398" y="3021"/>
                      <a:pt x="381" y="3008"/>
                    </a:cubicBezTo>
                    <a:cubicBezTo>
                      <a:pt x="360" y="3024"/>
                      <a:pt x="365" y="3006"/>
                      <a:pt x="365" y="3041"/>
                    </a:cubicBezTo>
                    <a:close/>
                    <a:moveTo>
                      <a:pt x="12088" y="5941"/>
                    </a:moveTo>
                    <a:cubicBezTo>
                      <a:pt x="12126" y="5941"/>
                      <a:pt x="12121" y="5941"/>
                      <a:pt x="12129" y="5909"/>
                    </a:cubicBezTo>
                    <a:cubicBezTo>
                      <a:pt x="12102" y="5916"/>
                      <a:pt x="12102" y="5921"/>
                      <a:pt x="12088" y="5941"/>
                    </a:cubicBezTo>
                    <a:close/>
                    <a:moveTo>
                      <a:pt x="18254" y="2506"/>
                    </a:moveTo>
                    <a:lnTo>
                      <a:pt x="18302" y="2506"/>
                    </a:lnTo>
                    <a:lnTo>
                      <a:pt x="18302" y="2482"/>
                    </a:lnTo>
                    <a:cubicBezTo>
                      <a:pt x="18287" y="2485"/>
                      <a:pt x="18289" y="2484"/>
                      <a:pt x="18277" y="2489"/>
                    </a:cubicBezTo>
                    <a:lnTo>
                      <a:pt x="18254" y="2506"/>
                    </a:lnTo>
                    <a:close/>
                    <a:moveTo>
                      <a:pt x="9228" y="1623"/>
                    </a:moveTo>
                    <a:cubicBezTo>
                      <a:pt x="9255" y="1613"/>
                      <a:pt x="9234" y="1633"/>
                      <a:pt x="9252" y="1599"/>
                    </a:cubicBezTo>
                    <a:cubicBezTo>
                      <a:pt x="9238" y="1591"/>
                      <a:pt x="9242" y="1592"/>
                      <a:pt x="9220" y="1590"/>
                    </a:cubicBezTo>
                    <a:cubicBezTo>
                      <a:pt x="9222" y="1609"/>
                      <a:pt x="9222" y="1611"/>
                      <a:pt x="9228" y="1623"/>
                    </a:cubicBezTo>
                    <a:close/>
                    <a:moveTo>
                      <a:pt x="18659" y="2709"/>
                    </a:moveTo>
                    <a:cubicBezTo>
                      <a:pt x="18666" y="2730"/>
                      <a:pt x="18659" y="2721"/>
                      <a:pt x="18673" y="2723"/>
                    </a:cubicBezTo>
                    <a:cubicBezTo>
                      <a:pt x="18694" y="2726"/>
                      <a:pt x="18683" y="2722"/>
                      <a:pt x="18707" y="2717"/>
                    </a:cubicBezTo>
                    <a:cubicBezTo>
                      <a:pt x="18707" y="2717"/>
                      <a:pt x="18700" y="2694"/>
                      <a:pt x="18659" y="2709"/>
                    </a:cubicBezTo>
                    <a:close/>
                    <a:moveTo>
                      <a:pt x="16901" y="1923"/>
                    </a:moveTo>
                    <a:cubicBezTo>
                      <a:pt x="16932" y="1925"/>
                      <a:pt x="16925" y="1934"/>
                      <a:pt x="16949" y="1923"/>
                    </a:cubicBezTo>
                    <a:cubicBezTo>
                      <a:pt x="16933" y="1901"/>
                      <a:pt x="16940" y="1916"/>
                      <a:pt x="16901" y="1906"/>
                    </a:cubicBezTo>
                    <a:lnTo>
                      <a:pt x="16901" y="1923"/>
                    </a:lnTo>
                    <a:close/>
                    <a:moveTo>
                      <a:pt x="17695" y="2538"/>
                    </a:moveTo>
                    <a:cubicBezTo>
                      <a:pt x="17709" y="2538"/>
                      <a:pt x="17715" y="2540"/>
                      <a:pt x="17729" y="2536"/>
                    </a:cubicBezTo>
                    <a:cubicBezTo>
                      <a:pt x="17744" y="2533"/>
                      <a:pt x="17736" y="2545"/>
                      <a:pt x="17743" y="2522"/>
                    </a:cubicBezTo>
                    <a:cubicBezTo>
                      <a:pt x="17708" y="2519"/>
                      <a:pt x="17711" y="2508"/>
                      <a:pt x="17695" y="2538"/>
                    </a:cubicBezTo>
                    <a:close/>
                    <a:moveTo>
                      <a:pt x="20579" y="5488"/>
                    </a:moveTo>
                    <a:cubicBezTo>
                      <a:pt x="20588" y="5501"/>
                      <a:pt x="20580" y="5504"/>
                      <a:pt x="20603" y="5504"/>
                    </a:cubicBezTo>
                    <a:cubicBezTo>
                      <a:pt x="20626" y="5504"/>
                      <a:pt x="20618" y="5500"/>
                      <a:pt x="20627" y="5488"/>
                    </a:cubicBezTo>
                    <a:cubicBezTo>
                      <a:pt x="20595" y="5481"/>
                      <a:pt x="20617" y="5484"/>
                      <a:pt x="20579" y="5488"/>
                    </a:cubicBezTo>
                    <a:close/>
                    <a:moveTo>
                      <a:pt x="18035" y="5463"/>
                    </a:moveTo>
                    <a:cubicBezTo>
                      <a:pt x="18061" y="5463"/>
                      <a:pt x="18054" y="5468"/>
                      <a:pt x="18067" y="5468"/>
                    </a:cubicBezTo>
                    <a:cubicBezTo>
                      <a:pt x="18076" y="5468"/>
                      <a:pt x="18089" y="5463"/>
                      <a:pt x="18108" y="5463"/>
                    </a:cubicBezTo>
                    <a:lnTo>
                      <a:pt x="18108" y="5455"/>
                    </a:lnTo>
                    <a:lnTo>
                      <a:pt x="18035" y="5455"/>
                    </a:lnTo>
                    <a:lnTo>
                      <a:pt x="18035" y="5463"/>
                    </a:lnTo>
                    <a:close/>
                    <a:moveTo>
                      <a:pt x="16755" y="2247"/>
                    </a:moveTo>
                    <a:cubicBezTo>
                      <a:pt x="16780" y="2245"/>
                      <a:pt x="16770" y="2247"/>
                      <a:pt x="16787" y="2239"/>
                    </a:cubicBezTo>
                    <a:cubicBezTo>
                      <a:pt x="16769" y="2204"/>
                      <a:pt x="16789" y="2224"/>
                      <a:pt x="16763" y="2214"/>
                    </a:cubicBezTo>
                    <a:cubicBezTo>
                      <a:pt x="16757" y="2226"/>
                      <a:pt x="16755" y="2228"/>
                      <a:pt x="16755" y="2247"/>
                    </a:cubicBezTo>
                    <a:close/>
                    <a:moveTo>
                      <a:pt x="18327" y="2595"/>
                    </a:moveTo>
                    <a:cubicBezTo>
                      <a:pt x="18355" y="2588"/>
                      <a:pt x="18356" y="2588"/>
                      <a:pt x="18359" y="2555"/>
                    </a:cubicBezTo>
                    <a:cubicBezTo>
                      <a:pt x="18351" y="2560"/>
                      <a:pt x="18347" y="2559"/>
                      <a:pt x="18339" y="2567"/>
                    </a:cubicBezTo>
                    <a:cubicBezTo>
                      <a:pt x="18322" y="2583"/>
                      <a:pt x="18330" y="2560"/>
                      <a:pt x="18327" y="2595"/>
                    </a:cubicBezTo>
                    <a:close/>
                    <a:moveTo>
                      <a:pt x="10800" y="6087"/>
                    </a:moveTo>
                    <a:cubicBezTo>
                      <a:pt x="10819" y="6091"/>
                      <a:pt x="10814" y="6094"/>
                      <a:pt x="10827" y="6093"/>
                    </a:cubicBezTo>
                    <a:cubicBezTo>
                      <a:pt x="10848" y="6091"/>
                      <a:pt x="10837" y="6104"/>
                      <a:pt x="10840" y="6071"/>
                    </a:cubicBezTo>
                    <a:cubicBezTo>
                      <a:pt x="10819" y="6072"/>
                      <a:pt x="10803" y="6068"/>
                      <a:pt x="10800" y="6087"/>
                    </a:cubicBezTo>
                    <a:close/>
                    <a:moveTo>
                      <a:pt x="19274" y="2036"/>
                    </a:moveTo>
                    <a:cubicBezTo>
                      <a:pt x="19302" y="2074"/>
                      <a:pt x="19276" y="2033"/>
                      <a:pt x="19331" y="2044"/>
                    </a:cubicBezTo>
                    <a:lnTo>
                      <a:pt x="19331" y="2028"/>
                    </a:lnTo>
                    <a:cubicBezTo>
                      <a:pt x="19303" y="2029"/>
                      <a:pt x="19300" y="2033"/>
                      <a:pt x="19274" y="2036"/>
                    </a:cubicBezTo>
                    <a:close/>
                    <a:moveTo>
                      <a:pt x="21373" y="4175"/>
                    </a:moveTo>
                    <a:lnTo>
                      <a:pt x="21413" y="4175"/>
                    </a:lnTo>
                    <a:cubicBezTo>
                      <a:pt x="21407" y="4164"/>
                      <a:pt x="21409" y="4166"/>
                      <a:pt x="21405" y="4151"/>
                    </a:cubicBezTo>
                    <a:lnTo>
                      <a:pt x="21381" y="4151"/>
                    </a:lnTo>
                    <a:cubicBezTo>
                      <a:pt x="21377" y="4165"/>
                      <a:pt x="21380" y="4165"/>
                      <a:pt x="21373" y="4175"/>
                    </a:cubicBezTo>
                    <a:close/>
                    <a:moveTo>
                      <a:pt x="16107" y="1874"/>
                    </a:moveTo>
                    <a:cubicBezTo>
                      <a:pt x="16137" y="1874"/>
                      <a:pt x="16128" y="1876"/>
                      <a:pt x="16123" y="1898"/>
                    </a:cubicBezTo>
                    <a:lnTo>
                      <a:pt x="16155" y="1889"/>
                    </a:lnTo>
                    <a:cubicBezTo>
                      <a:pt x="16139" y="1867"/>
                      <a:pt x="16145" y="1866"/>
                      <a:pt x="16107" y="1866"/>
                    </a:cubicBezTo>
                    <a:lnTo>
                      <a:pt x="16107" y="1874"/>
                    </a:lnTo>
                    <a:close/>
                    <a:moveTo>
                      <a:pt x="18570" y="4523"/>
                    </a:moveTo>
                    <a:cubicBezTo>
                      <a:pt x="18612" y="4523"/>
                      <a:pt x="18609" y="4532"/>
                      <a:pt x="18618" y="4499"/>
                    </a:cubicBezTo>
                    <a:cubicBezTo>
                      <a:pt x="18588" y="4506"/>
                      <a:pt x="18585" y="4502"/>
                      <a:pt x="18570" y="4523"/>
                    </a:cubicBezTo>
                    <a:close/>
                    <a:moveTo>
                      <a:pt x="1353" y="5739"/>
                    </a:moveTo>
                    <a:cubicBezTo>
                      <a:pt x="1350" y="5708"/>
                      <a:pt x="1358" y="5715"/>
                      <a:pt x="1321" y="5706"/>
                    </a:cubicBezTo>
                    <a:cubicBezTo>
                      <a:pt x="1324" y="5737"/>
                      <a:pt x="1316" y="5730"/>
                      <a:pt x="1353" y="5739"/>
                    </a:cubicBezTo>
                    <a:close/>
                    <a:moveTo>
                      <a:pt x="18359" y="1761"/>
                    </a:moveTo>
                    <a:lnTo>
                      <a:pt x="18359" y="1744"/>
                    </a:lnTo>
                    <a:cubicBezTo>
                      <a:pt x="18338" y="1749"/>
                      <a:pt x="18346" y="1746"/>
                      <a:pt x="18335" y="1747"/>
                    </a:cubicBezTo>
                    <a:cubicBezTo>
                      <a:pt x="18323" y="1749"/>
                      <a:pt x="18324" y="1731"/>
                      <a:pt x="18315" y="1755"/>
                    </a:cubicBezTo>
                    <a:cubicBezTo>
                      <a:pt x="18308" y="1773"/>
                      <a:pt x="18337" y="1761"/>
                      <a:pt x="18359" y="1761"/>
                    </a:cubicBezTo>
                    <a:close/>
                    <a:moveTo>
                      <a:pt x="13093" y="1631"/>
                    </a:moveTo>
                    <a:cubicBezTo>
                      <a:pt x="13133" y="1631"/>
                      <a:pt x="13135" y="1630"/>
                      <a:pt x="13166" y="1623"/>
                    </a:cubicBezTo>
                    <a:lnTo>
                      <a:pt x="13135" y="1617"/>
                    </a:lnTo>
                    <a:cubicBezTo>
                      <a:pt x="13133" y="1617"/>
                      <a:pt x="13131" y="1617"/>
                      <a:pt x="13129" y="1617"/>
                    </a:cubicBezTo>
                    <a:cubicBezTo>
                      <a:pt x="13109" y="1616"/>
                      <a:pt x="13096" y="1612"/>
                      <a:pt x="13093" y="1631"/>
                    </a:cubicBezTo>
                    <a:close/>
                    <a:moveTo>
                      <a:pt x="17784" y="1785"/>
                    </a:moveTo>
                    <a:cubicBezTo>
                      <a:pt x="17815" y="1778"/>
                      <a:pt x="17793" y="1778"/>
                      <a:pt x="17824" y="1785"/>
                    </a:cubicBezTo>
                    <a:cubicBezTo>
                      <a:pt x="17809" y="1756"/>
                      <a:pt x="17826" y="1762"/>
                      <a:pt x="17792" y="1753"/>
                    </a:cubicBezTo>
                    <a:cubicBezTo>
                      <a:pt x="17790" y="1771"/>
                      <a:pt x="17790" y="1773"/>
                      <a:pt x="17784" y="1785"/>
                    </a:cubicBezTo>
                    <a:close/>
                    <a:moveTo>
                      <a:pt x="22807" y="4993"/>
                    </a:moveTo>
                    <a:cubicBezTo>
                      <a:pt x="22805" y="4992"/>
                      <a:pt x="22803" y="4989"/>
                      <a:pt x="22802" y="4990"/>
                    </a:cubicBezTo>
                    <a:lnTo>
                      <a:pt x="22786" y="4980"/>
                    </a:lnTo>
                    <a:cubicBezTo>
                      <a:pt x="22785" y="4980"/>
                      <a:pt x="22782" y="4978"/>
                      <a:pt x="22781" y="4978"/>
                    </a:cubicBezTo>
                    <a:cubicBezTo>
                      <a:pt x="22773" y="4974"/>
                      <a:pt x="22767" y="4962"/>
                      <a:pt x="22761" y="4980"/>
                    </a:cubicBezTo>
                    <a:cubicBezTo>
                      <a:pt x="22754" y="5008"/>
                      <a:pt x="22792" y="4997"/>
                      <a:pt x="22807" y="4993"/>
                    </a:cubicBezTo>
                    <a:close/>
                    <a:moveTo>
                      <a:pt x="18051" y="2409"/>
                    </a:moveTo>
                    <a:cubicBezTo>
                      <a:pt x="18075" y="2403"/>
                      <a:pt x="18076" y="2401"/>
                      <a:pt x="18108" y="2401"/>
                    </a:cubicBezTo>
                    <a:lnTo>
                      <a:pt x="18108" y="2384"/>
                    </a:lnTo>
                    <a:cubicBezTo>
                      <a:pt x="18072" y="2385"/>
                      <a:pt x="18066" y="2387"/>
                      <a:pt x="18051" y="2409"/>
                    </a:cubicBezTo>
                    <a:close/>
                    <a:moveTo>
                      <a:pt x="21373" y="4370"/>
                    </a:moveTo>
                    <a:cubicBezTo>
                      <a:pt x="21355" y="4345"/>
                      <a:pt x="21359" y="4353"/>
                      <a:pt x="21316" y="4353"/>
                    </a:cubicBezTo>
                    <a:cubicBezTo>
                      <a:pt x="21334" y="4378"/>
                      <a:pt x="21330" y="4370"/>
                      <a:pt x="21373" y="4370"/>
                    </a:cubicBezTo>
                    <a:close/>
                    <a:moveTo>
                      <a:pt x="19720" y="5309"/>
                    </a:moveTo>
                    <a:lnTo>
                      <a:pt x="19680" y="5309"/>
                    </a:lnTo>
                    <a:cubicBezTo>
                      <a:pt x="19684" y="5325"/>
                      <a:pt x="19680" y="5331"/>
                      <a:pt x="19697" y="5333"/>
                    </a:cubicBezTo>
                    <a:cubicBezTo>
                      <a:pt x="19719" y="5335"/>
                      <a:pt x="19709" y="5330"/>
                      <a:pt x="19720" y="5309"/>
                    </a:cubicBezTo>
                    <a:close/>
                    <a:moveTo>
                      <a:pt x="7867" y="1501"/>
                    </a:moveTo>
                    <a:cubicBezTo>
                      <a:pt x="7899" y="1501"/>
                      <a:pt x="7886" y="1504"/>
                      <a:pt x="7907" y="1493"/>
                    </a:cubicBezTo>
                    <a:cubicBezTo>
                      <a:pt x="7903" y="1486"/>
                      <a:pt x="7902" y="1477"/>
                      <a:pt x="7891" y="1477"/>
                    </a:cubicBezTo>
                    <a:cubicBezTo>
                      <a:pt x="7872" y="1477"/>
                      <a:pt x="7867" y="1483"/>
                      <a:pt x="7867" y="1501"/>
                    </a:cubicBezTo>
                    <a:close/>
                    <a:moveTo>
                      <a:pt x="19923" y="4661"/>
                    </a:moveTo>
                    <a:cubicBezTo>
                      <a:pt x="19939" y="4657"/>
                      <a:pt x="19945" y="4660"/>
                      <a:pt x="19951" y="4640"/>
                    </a:cubicBezTo>
                    <a:cubicBezTo>
                      <a:pt x="19956" y="4623"/>
                      <a:pt x="19948" y="4625"/>
                      <a:pt x="19931" y="4621"/>
                    </a:cubicBezTo>
                    <a:cubicBezTo>
                      <a:pt x="19929" y="4643"/>
                      <a:pt x="19927" y="4643"/>
                      <a:pt x="19923" y="4661"/>
                    </a:cubicBezTo>
                    <a:close/>
                    <a:moveTo>
                      <a:pt x="15337" y="1412"/>
                    </a:moveTo>
                    <a:cubicBezTo>
                      <a:pt x="15365" y="1406"/>
                      <a:pt x="15372" y="1399"/>
                      <a:pt x="15394" y="1380"/>
                    </a:cubicBezTo>
                    <a:cubicBezTo>
                      <a:pt x="15330" y="1385"/>
                      <a:pt x="15339" y="1407"/>
                      <a:pt x="15337" y="1412"/>
                    </a:cubicBezTo>
                    <a:close/>
                    <a:moveTo>
                      <a:pt x="20376" y="3697"/>
                    </a:moveTo>
                    <a:cubicBezTo>
                      <a:pt x="20374" y="3675"/>
                      <a:pt x="20373" y="3675"/>
                      <a:pt x="20368" y="3657"/>
                    </a:cubicBezTo>
                    <a:lnTo>
                      <a:pt x="20352" y="3657"/>
                    </a:lnTo>
                    <a:cubicBezTo>
                      <a:pt x="20353" y="3695"/>
                      <a:pt x="20344" y="3688"/>
                      <a:pt x="20376" y="3697"/>
                    </a:cubicBezTo>
                    <a:close/>
                    <a:moveTo>
                      <a:pt x="15037" y="1906"/>
                    </a:moveTo>
                    <a:cubicBezTo>
                      <a:pt x="15075" y="1906"/>
                      <a:pt x="15086" y="1904"/>
                      <a:pt x="15094" y="1874"/>
                    </a:cubicBezTo>
                    <a:cubicBezTo>
                      <a:pt x="15069" y="1881"/>
                      <a:pt x="15087" y="1874"/>
                      <a:pt x="15066" y="1887"/>
                    </a:cubicBezTo>
                    <a:cubicBezTo>
                      <a:pt x="15057" y="1892"/>
                      <a:pt x="15058" y="1891"/>
                      <a:pt x="15051" y="1896"/>
                    </a:cubicBezTo>
                    <a:cubicBezTo>
                      <a:pt x="15037" y="1905"/>
                      <a:pt x="15045" y="1900"/>
                      <a:pt x="15037" y="1906"/>
                    </a:cubicBezTo>
                    <a:close/>
                    <a:moveTo>
                      <a:pt x="21138" y="3430"/>
                    </a:moveTo>
                    <a:lnTo>
                      <a:pt x="21178" y="3430"/>
                    </a:lnTo>
                    <a:lnTo>
                      <a:pt x="21178" y="3413"/>
                    </a:lnTo>
                    <a:cubicBezTo>
                      <a:pt x="21157" y="3409"/>
                      <a:pt x="21139" y="3397"/>
                      <a:pt x="21138" y="3430"/>
                    </a:cubicBezTo>
                    <a:close/>
                    <a:moveTo>
                      <a:pt x="18529" y="2101"/>
                    </a:moveTo>
                    <a:lnTo>
                      <a:pt x="18529" y="2085"/>
                    </a:lnTo>
                    <a:lnTo>
                      <a:pt x="18489" y="2085"/>
                    </a:lnTo>
                    <a:cubicBezTo>
                      <a:pt x="18498" y="2121"/>
                      <a:pt x="18498" y="2108"/>
                      <a:pt x="18529" y="2101"/>
                    </a:cubicBezTo>
                    <a:close/>
                    <a:moveTo>
                      <a:pt x="20911" y="3989"/>
                    </a:moveTo>
                    <a:cubicBezTo>
                      <a:pt x="20907" y="3935"/>
                      <a:pt x="20917" y="3951"/>
                      <a:pt x="20887" y="3948"/>
                    </a:cubicBezTo>
                    <a:cubicBezTo>
                      <a:pt x="20888" y="3987"/>
                      <a:pt x="20885" y="3975"/>
                      <a:pt x="20911" y="3989"/>
                    </a:cubicBezTo>
                    <a:close/>
                    <a:moveTo>
                      <a:pt x="15029" y="2036"/>
                    </a:moveTo>
                    <a:cubicBezTo>
                      <a:pt x="15045" y="2034"/>
                      <a:pt x="15055" y="2048"/>
                      <a:pt x="15070" y="1987"/>
                    </a:cubicBezTo>
                    <a:cubicBezTo>
                      <a:pt x="15052" y="1995"/>
                      <a:pt x="15050" y="2005"/>
                      <a:pt x="15029" y="2036"/>
                    </a:cubicBezTo>
                    <a:close/>
                    <a:moveTo>
                      <a:pt x="17435" y="5277"/>
                    </a:moveTo>
                    <a:lnTo>
                      <a:pt x="17411" y="5277"/>
                    </a:lnTo>
                    <a:lnTo>
                      <a:pt x="17411" y="5309"/>
                    </a:lnTo>
                    <a:lnTo>
                      <a:pt x="17435" y="5309"/>
                    </a:lnTo>
                    <a:lnTo>
                      <a:pt x="17435" y="5277"/>
                    </a:lnTo>
                    <a:cubicBezTo>
                      <a:pt x="17468" y="5301"/>
                      <a:pt x="17436" y="5305"/>
                      <a:pt x="17484" y="5309"/>
                    </a:cubicBezTo>
                    <a:cubicBezTo>
                      <a:pt x="17492" y="5279"/>
                      <a:pt x="17492" y="5299"/>
                      <a:pt x="17500" y="5269"/>
                    </a:cubicBezTo>
                    <a:lnTo>
                      <a:pt x="17435" y="5277"/>
                    </a:lnTo>
                    <a:close/>
                    <a:moveTo>
                      <a:pt x="20636" y="5504"/>
                    </a:moveTo>
                    <a:lnTo>
                      <a:pt x="20684" y="5504"/>
                    </a:lnTo>
                    <a:lnTo>
                      <a:pt x="20684" y="5488"/>
                    </a:lnTo>
                    <a:lnTo>
                      <a:pt x="20636" y="5488"/>
                    </a:lnTo>
                    <a:lnTo>
                      <a:pt x="20636" y="5504"/>
                    </a:lnTo>
                    <a:close/>
                    <a:moveTo>
                      <a:pt x="18497" y="3041"/>
                    </a:moveTo>
                    <a:cubicBezTo>
                      <a:pt x="18534" y="3038"/>
                      <a:pt x="18511" y="3049"/>
                      <a:pt x="18529" y="3025"/>
                    </a:cubicBezTo>
                    <a:lnTo>
                      <a:pt x="18515" y="3007"/>
                    </a:lnTo>
                    <a:cubicBezTo>
                      <a:pt x="18492" y="3024"/>
                      <a:pt x="18497" y="3006"/>
                      <a:pt x="18497" y="3041"/>
                    </a:cubicBezTo>
                    <a:close/>
                    <a:moveTo>
                      <a:pt x="16706" y="2012"/>
                    </a:moveTo>
                    <a:cubicBezTo>
                      <a:pt x="16725" y="2007"/>
                      <a:pt x="16725" y="2006"/>
                      <a:pt x="16747" y="2004"/>
                    </a:cubicBezTo>
                    <a:lnTo>
                      <a:pt x="16747" y="1987"/>
                    </a:lnTo>
                    <a:lnTo>
                      <a:pt x="16706" y="1987"/>
                    </a:lnTo>
                    <a:lnTo>
                      <a:pt x="16706" y="2012"/>
                    </a:lnTo>
                    <a:close/>
                    <a:moveTo>
                      <a:pt x="227" y="3592"/>
                    </a:moveTo>
                    <a:cubicBezTo>
                      <a:pt x="281" y="3596"/>
                      <a:pt x="286" y="3613"/>
                      <a:pt x="300" y="3576"/>
                    </a:cubicBezTo>
                    <a:lnTo>
                      <a:pt x="227" y="3592"/>
                    </a:lnTo>
                    <a:close/>
                    <a:moveTo>
                      <a:pt x="15450" y="2336"/>
                    </a:moveTo>
                    <a:cubicBezTo>
                      <a:pt x="15487" y="2328"/>
                      <a:pt x="15462" y="2333"/>
                      <a:pt x="15482" y="2338"/>
                    </a:cubicBezTo>
                    <a:cubicBezTo>
                      <a:pt x="15508" y="2344"/>
                      <a:pt x="15488" y="2353"/>
                      <a:pt x="15507" y="2328"/>
                    </a:cubicBezTo>
                    <a:cubicBezTo>
                      <a:pt x="15483" y="2322"/>
                      <a:pt x="15482" y="2320"/>
                      <a:pt x="15450" y="2320"/>
                    </a:cubicBezTo>
                    <a:lnTo>
                      <a:pt x="15450" y="2336"/>
                    </a:lnTo>
                    <a:close/>
                    <a:moveTo>
                      <a:pt x="15669" y="2514"/>
                    </a:moveTo>
                    <a:cubicBezTo>
                      <a:pt x="15706" y="2523"/>
                      <a:pt x="15689" y="2523"/>
                      <a:pt x="15726" y="2514"/>
                    </a:cubicBezTo>
                    <a:cubicBezTo>
                      <a:pt x="15724" y="2508"/>
                      <a:pt x="15728" y="2492"/>
                      <a:pt x="15690" y="2503"/>
                    </a:cubicBezTo>
                    <a:cubicBezTo>
                      <a:pt x="15668" y="2509"/>
                      <a:pt x="15676" y="2509"/>
                      <a:pt x="15669" y="2514"/>
                    </a:cubicBezTo>
                    <a:lnTo>
                      <a:pt x="15663" y="2504"/>
                    </a:lnTo>
                    <a:cubicBezTo>
                      <a:pt x="15661" y="2493"/>
                      <a:pt x="15661" y="2493"/>
                      <a:pt x="15661" y="2482"/>
                    </a:cubicBezTo>
                    <a:cubicBezTo>
                      <a:pt x="15606" y="2486"/>
                      <a:pt x="15641" y="2492"/>
                      <a:pt x="15645" y="2538"/>
                    </a:cubicBezTo>
                    <a:cubicBezTo>
                      <a:pt x="15660" y="2531"/>
                      <a:pt x="15655" y="2532"/>
                      <a:pt x="15677" y="2530"/>
                    </a:cubicBezTo>
                    <a:lnTo>
                      <a:pt x="15669" y="2514"/>
                    </a:lnTo>
                    <a:close/>
                    <a:moveTo>
                      <a:pt x="20012" y="4062"/>
                    </a:moveTo>
                    <a:cubicBezTo>
                      <a:pt x="20022" y="4067"/>
                      <a:pt x="20020" y="4070"/>
                      <a:pt x="20036" y="4070"/>
                    </a:cubicBezTo>
                    <a:cubicBezTo>
                      <a:pt x="20059" y="4070"/>
                      <a:pt x="20051" y="4066"/>
                      <a:pt x="20060" y="4054"/>
                    </a:cubicBezTo>
                    <a:cubicBezTo>
                      <a:pt x="20035" y="4051"/>
                      <a:pt x="20016" y="4036"/>
                      <a:pt x="20012" y="4062"/>
                    </a:cubicBezTo>
                    <a:close/>
                    <a:moveTo>
                      <a:pt x="21502" y="2684"/>
                    </a:moveTo>
                    <a:lnTo>
                      <a:pt x="21567" y="2684"/>
                    </a:lnTo>
                    <a:lnTo>
                      <a:pt x="21567" y="2676"/>
                    </a:lnTo>
                    <a:cubicBezTo>
                      <a:pt x="21501" y="2676"/>
                      <a:pt x="21508" y="2642"/>
                      <a:pt x="21502" y="2684"/>
                    </a:cubicBezTo>
                    <a:close/>
                    <a:moveTo>
                      <a:pt x="22961" y="3179"/>
                    </a:moveTo>
                    <a:cubicBezTo>
                      <a:pt x="23032" y="3173"/>
                      <a:pt x="23002" y="3147"/>
                      <a:pt x="23001" y="3146"/>
                    </a:cubicBezTo>
                    <a:lnTo>
                      <a:pt x="22985" y="3153"/>
                    </a:lnTo>
                    <a:cubicBezTo>
                      <a:pt x="22968" y="3165"/>
                      <a:pt x="22971" y="3163"/>
                      <a:pt x="22961" y="3179"/>
                    </a:cubicBezTo>
                    <a:close/>
                    <a:moveTo>
                      <a:pt x="17322" y="5107"/>
                    </a:moveTo>
                    <a:lnTo>
                      <a:pt x="17322" y="5091"/>
                    </a:lnTo>
                    <a:cubicBezTo>
                      <a:pt x="17273" y="5104"/>
                      <a:pt x="17311" y="5101"/>
                      <a:pt x="17265" y="5091"/>
                    </a:cubicBezTo>
                    <a:cubicBezTo>
                      <a:pt x="17271" y="5107"/>
                      <a:pt x="17263" y="5107"/>
                      <a:pt x="17283" y="5112"/>
                    </a:cubicBezTo>
                    <a:cubicBezTo>
                      <a:pt x="17295" y="5115"/>
                      <a:pt x="17298" y="5109"/>
                      <a:pt x="17322" y="5107"/>
                    </a:cubicBezTo>
                    <a:close/>
                    <a:moveTo>
                      <a:pt x="21421" y="2190"/>
                    </a:moveTo>
                    <a:lnTo>
                      <a:pt x="21421" y="2206"/>
                    </a:lnTo>
                    <a:cubicBezTo>
                      <a:pt x="21481" y="2219"/>
                      <a:pt x="21406" y="2200"/>
                      <a:pt x="21478" y="2198"/>
                    </a:cubicBezTo>
                    <a:cubicBezTo>
                      <a:pt x="21461" y="2175"/>
                      <a:pt x="21471" y="2190"/>
                      <a:pt x="21421" y="2190"/>
                    </a:cubicBezTo>
                    <a:close/>
                    <a:moveTo>
                      <a:pt x="17581" y="1777"/>
                    </a:moveTo>
                    <a:lnTo>
                      <a:pt x="17622" y="1777"/>
                    </a:lnTo>
                    <a:cubicBezTo>
                      <a:pt x="17616" y="1756"/>
                      <a:pt x="17625" y="1763"/>
                      <a:pt x="17608" y="1756"/>
                    </a:cubicBezTo>
                    <a:cubicBezTo>
                      <a:pt x="17608" y="1756"/>
                      <a:pt x="17591" y="1754"/>
                      <a:pt x="17581" y="1753"/>
                    </a:cubicBezTo>
                    <a:lnTo>
                      <a:pt x="17581" y="1777"/>
                    </a:lnTo>
                    <a:close/>
                    <a:moveTo>
                      <a:pt x="15386" y="1696"/>
                    </a:moveTo>
                    <a:cubicBezTo>
                      <a:pt x="15404" y="1722"/>
                      <a:pt x="15421" y="1715"/>
                      <a:pt x="15442" y="1704"/>
                    </a:cubicBezTo>
                    <a:cubicBezTo>
                      <a:pt x="15425" y="1681"/>
                      <a:pt x="15435" y="1696"/>
                      <a:pt x="15386" y="1696"/>
                    </a:cubicBezTo>
                    <a:close/>
                    <a:moveTo>
                      <a:pt x="18237" y="5123"/>
                    </a:moveTo>
                    <a:lnTo>
                      <a:pt x="18294" y="5123"/>
                    </a:lnTo>
                    <a:cubicBezTo>
                      <a:pt x="18265" y="5084"/>
                      <a:pt x="18301" y="5129"/>
                      <a:pt x="18243" y="5102"/>
                    </a:cubicBezTo>
                    <a:cubicBezTo>
                      <a:pt x="18242" y="5101"/>
                      <a:pt x="18239" y="5099"/>
                      <a:pt x="18237" y="5099"/>
                    </a:cubicBezTo>
                    <a:lnTo>
                      <a:pt x="18237" y="5123"/>
                    </a:lnTo>
                    <a:close/>
                    <a:moveTo>
                      <a:pt x="19283" y="1680"/>
                    </a:moveTo>
                    <a:cubicBezTo>
                      <a:pt x="19317" y="1680"/>
                      <a:pt x="19321" y="1688"/>
                      <a:pt x="19364" y="1688"/>
                    </a:cubicBezTo>
                    <a:lnTo>
                      <a:pt x="19364" y="1671"/>
                    </a:lnTo>
                    <a:cubicBezTo>
                      <a:pt x="19336" y="1674"/>
                      <a:pt x="19345" y="1677"/>
                      <a:pt x="19326" y="1676"/>
                    </a:cubicBezTo>
                    <a:cubicBezTo>
                      <a:pt x="19316" y="1675"/>
                      <a:pt x="19301" y="1671"/>
                      <a:pt x="19283" y="1671"/>
                    </a:cubicBezTo>
                    <a:lnTo>
                      <a:pt x="19283" y="1680"/>
                    </a:lnTo>
                    <a:close/>
                    <a:moveTo>
                      <a:pt x="17678" y="2295"/>
                    </a:moveTo>
                    <a:cubicBezTo>
                      <a:pt x="17666" y="2290"/>
                      <a:pt x="17684" y="2293"/>
                      <a:pt x="17660" y="2297"/>
                    </a:cubicBezTo>
                    <a:cubicBezTo>
                      <a:pt x="17637" y="2301"/>
                      <a:pt x="17634" y="2292"/>
                      <a:pt x="17632" y="2312"/>
                    </a:cubicBezTo>
                    <a:cubicBezTo>
                      <a:pt x="17630" y="2338"/>
                      <a:pt x="17643" y="2322"/>
                      <a:pt x="17651" y="2318"/>
                    </a:cubicBezTo>
                    <a:cubicBezTo>
                      <a:pt x="17680" y="2303"/>
                      <a:pt x="17661" y="2319"/>
                      <a:pt x="17678" y="2295"/>
                    </a:cubicBezTo>
                    <a:close/>
                    <a:moveTo>
                      <a:pt x="19339" y="2603"/>
                    </a:moveTo>
                    <a:lnTo>
                      <a:pt x="19396" y="2603"/>
                    </a:lnTo>
                    <a:cubicBezTo>
                      <a:pt x="19378" y="2579"/>
                      <a:pt x="19382" y="2587"/>
                      <a:pt x="19339" y="2587"/>
                    </a:cubicBezTo>
                    <a:lnTo>
                      <a:pt x="19339" y="2603"/>
                    </a:lnTo>
                    <a:close/>
                    <a:moveTo>
                      <a:pt x="17921" y="1518"/>
                    </a:moveTo>
                    <a:lnTo>
                      <a:pt x="17962" y="1518"/>
                    </a:lnTo>
                    <a:cubicBezTo>
                      <a:pt x="17960" y="1494"/>
                      <a:pt x="17964" y="1501"/>
                      <a:pt x="17951" y="1497"/>
                    </a:cubicBezTo>
                    <a:cubicBezTo>
                      <a:pt x="17951" y="1497"/>
                      <a:pt x="17930" y="1495"/>
                      <a:pt x="17921" y="1493"/>
                    </a:cubicBezTo>
                    <a:lnTo>
                      <a:pt x="17921" y="1518"/>
                    </a:lnTo>
                    <a:close/>
                    <a:moveTo>
                      <a:pt x="454" y="2830"/>
                    </a:moveTo>
                    <a:cubicBezTo>
                      <a:pt x="487" y="2821"/>
                      <a:pt x="477" y="2818"/>
                      <a:pt x="462" y="2798"/>
                    </a:cubicBezTo>
                    <a:cubicBezTo>
                      <a:pt x="449" y="2778"/>
                      <a:pt x="444" y="2777"/>
                      <a:pt x="438" y="2749"/>
                    </a:cubicBezTo>
                    <a:lnTo>
                      <a:pt x="454" y="2830"/>
                    </a:lnTo>
                    <a:close/>
                    <a:moveTo>
                      <a:pt x="16333" y="2563"/>
                    </a:moveTo>
                    <a:cubicBezTo>
                      <a:pt x="16329" y="2581"/>
                      <a:pt x="16327" y="2581"/>
                      <a:pt x="16325" y="2603"/>
                    </a:cubicBezTo>
                    <a:lnTo>
                      <a:pt x="16357" y="2594"/>
                    </a:lnTo>
                    <a:cubicBezTo>
                      <a:pt x="16350" y="2562"/>
                      <a:pt x="16356" y="2571"/>
                      <a:pt x="16333" y="2563"/>
                    </a:cubicBezTo>
                    <a:cubicBezTo>
                      <a:pt x="16341" y="2556"/>
                      <a:pt x="16331" y="2560"/>
                      <a:pt x="16353" y="2550"/>
                    </a:cubicBezTo>
                    <a:cubicBezTo>
                      <a:pt x="16365" y="2544"/>
                      <a:pt x="16370" y="2544"/>
                      <a:pt x="16382" y="2538"/>
                    </a:cubicBezTo>
                    <a:lnTo>
                      <a:pt x="16374" y="2506"/>
                    </a:lnTo>
                    <a:cubicBezTo>
                      <a:pt x="16407" y="2515"/>
                      <a:pt x="16384" y="2514"/>
                      <a:pt x="16395" y="2535"/>
                    </a:cubicBezTo>
                    <a:cubicBezTo>
                      <a:pt x="16408" y="2561"/>
                      <a:pt x="16447" y="2533"/>
                      <a:pt x="16463" y="2522"/>
                    </a:cubicBezTo>
                    <a:cubicBezTo>
                      <a:pt x="16488" y="2528"/>
                      <a:pt x="16487" y="2533"/>
                      <a:pt x="16512" y="2538"/>
                    </a:cubicBezTo>
                    <a:lnTo>
                      <a:pt x="16506" y="2549"/>
                    </a:lnTo>
                    <a:cubicBezTo>
                      <a:pt x="16505" y="2551"/>
                      <a:pt x="16501" y="2557"/>
                      <a:pt x="16501" y="2559"/>
                    </a:cubicBezTo>
                    <a:cubicBezTo>
                      <a:pt x="16498" y="2573"/>
                      <a:pt x="16497" y="2565"/>
                      <a:pt x="16504" y="2579"/>
                    </a:cubicBezTo>
                    <a:cubicBezTo>
                      <a:pt x="16536" y="2567"/>
                      <a:pt x="16502" y="2580"/>
                      <a:pt x="16523" y="2566"/>
                    </a:cubicBezTo>
                    <a:cubicBezTo>
                      <a:pt x="16536" y="2558"/>
                      <a:pt x="16527" y="2559"/>
                      <a:pt x="16544" y="2555"/>
                    </a:cubicBezTo>
                    <a:cubicBezTo>
                      <a:pt x="16550" y="2578"/>
                      <a:pt x="16543" y="2566"/>
                      <a:pt x="16560" y="2579"/>
                    </a:cubicBezTo>
                    <a:lnTo>
                      <a:pt x="16586" y="2566"/>
                    </a:lnTo>
                    <a:cubicBezTo>
                      <a:pt x="16555" y="2556"/>
                      <a:pt x="16562" y="2549"/>
                      <a:pt x="16528" y="2547"/>
                    </a:cubicBezTo>
                    <a:cubicBezTo>
                      <a:pt x="16541" y="2527"/>
                      <a:pt x="16538" y="2538"/>
                      <a:pt x="16544" y="2514"/>
                    </a:cubicBezTo>
                    <a:cubicBezTo>
                      <a:pt x="16566" y="2516"/>
                      <a:pt x="16566" y="2518"/>
                      <a:pt x="16585" y="2522"/>
                    </a:cubicBezTo>
                    <a:cubicBezTo>
                      <a:pt x="16577" y="2495"/>
                      <a:pt x="16578" y="2493"/>
                      <a:pt x="16551" y="2493"/>
                    </a:cubicBezTo>
                    <a:cubicBezTo>
                      <a:pt x="16497" y="2492"/>
                      <a:pt x="16488" y="2515"/>
                      <a:pt x="16382" y="2490"/>
                    </a:cubicBezTo>
                    <a:lnTo>
                      <a:pt x="16374" y="2506"/>
                    </a:lnTo>
                    <a:lnTo>
                      <a:pt x="16333" y="2506"/>
                    </a:lnTo>
                    <a:cubicBezTo>
                      <a:pt x="16328" y="2518"/>
                      <a:pt x="16326" y="2501"/>
                      <a:pt x="16332" y="2516"/>
                    </a:cubicBezTo>
                    <a:cubicBezTo>
                      <a:pt x="16337" y="2527"/>
                      <a:pt x="16332" y="2516"/>
                      <a:pt x="16342" y="2530"/>
                    </a:cubicBezTo>
                    <a:cubicBezTo>
                      <a:pt x="16309" y="2538"/>
                      <a:pt x="16317" y="2533"/>
                      <a:pt x="16309" y="2555"/>
                    </a:cubicBezTo>
                    <a:cubicBezTo>
                      <a:pt x="16320" y="2561"/>
                      <a:pt x="16318" y="2559"/>
                      <a:pt x="16333" y="2563"/>
                    </a:cubicBezTo>
                    <a:close/>
                    <a:moveTo>
                      <a:pt x="18829" y="2733"/>
                    </a:moveTo>
                    <a:lnTo>
                      <a:pt x="18788" y="2692"/>
                    </a:lnTo>
                    <a:cubicBezTo>
                      <a:pt x="18773" y="2727"/>
                      <a:pt x="18792" y="2732"/>
                      <a:pt x="18829" y="2733"/>
                    </a:cubicBezTo>
                    <a:close/>
                    <a:moveTo>
                      <a:pt x="19080" y="3640"/>
                    </a:moveTo>
                    <a:cubicBezTo>
                      <a:pt x="19111" y="3640"/>
                      <a:pt x="19083" y="3643"/>
                      <a:pt x="19104" y="3632"/>
                    </a:cubicBezTo>
                    <a:cubicBezTo>
                      <a:pt x="19093" y="3617"/>
                      <a:pt x="19102" y="3622"/>
                      <a:pt x="19084" y="3619"/>
                    </a:cubicBezTo>
                    <a:cubicBezTo>
                      <a:pt x="19082" y="3618"/>
                      <a:pt x="19076" y="3619"/>
                      <a:pt x="19074" y="3619"/>
                    </a:cubicBezTo>
                    <a:cubicBezTo>
                      <a:pt x="19073" y="3619"/>
                      <a:pt x="19058" y="3617"/>
                      <a:pt x="19056" y="3616"/>
                    </a:cubicBezTo>
                    <a:cubicBezTo>
                      <a:pt x="19061" y="3634"/>
                      <a:pt x="19058" y="3640"/>
                      <a:pt x="19080" y="3640"/>
                    </a:cubicBezTo>
                    <a:close/>
                    <a:moveTo>
                      <a:pt x="22159" y="3097"/>
                    </a:moveTo>
                    <a:cubicBezTo>
                      <a:pt x="22180" y="3103"/>
                      <a:pt x="22165" y="3097"/>
                      <a:pt x="22183" y="3106"/>
                    </a:cubicBezTo>
                    <a:cubicBezTo>
                      <a:pt x="22195" y="3087"/>
                      <a:pt x="22201" y="3087"/>
                      <a:pt x="22191" y="3065"/>
                    </a:cubicBezTo>
                    <a:cubicBezTo>
                      <a:pt x="22167" y="3074"/>
                      <a:pt x="22178" y="3070"/>
                      <a:pt x="22159" y="3097"/>
                    </a:cubicBezTo>
                    <a:close/>
                    <a:moveTo>
                      <a:pt x="19072" y="4969"/>
                    </a:moveTo>
                    <a:lnTo>
                      <a:pt x="19093" y="4958"/>
                    </a:lnTo>
                    <a:cubicBezTo>
                      <a:pt x="19110" y="4951"/>
                      <a:pt x="19108" y="4953"/>
                      <a:pt x="19129" y="4953"/>
                    </a:cubicBezTo>
                    <a:lnTo>
                      <a:pt x="19129" y="4945"/>
                    </a:lnTo>
                    <a:cubicBezTo>
                      <a:pt x="19097" y="4945"/>
                      <a:pt x="19072" y="4917"/>
                      <a:pt x="19072" y="4969"/>
                    </a:cubicBezTo>
                    <a:close/>
                    <a:moveTo>
                      <a:pt x="16220" y="2619"/>
                    </a:moveTo>
                    <a:cubicBezTo>
                      <a:pt x="16242" y="2609"/>
                      <a:pt x="16229" y="2612"/>
                      <a:pt x="16261" y="2611"/>
                    </a:cubicBezTo>
                    <a:cubicBezTo>
                      <a:pt x="16262" y="2589"/>
                      <a:pt x="16264" y="2589"/>
                      <a:pt x="16269" y="2571"/>
                    </a:cubicBezTo>
                    <a:lnTo>
                      <a:pt x="16247" y="2590"/>
                    </a:lnTo>
                    <a:cubicBezTo>
                      <a:pt x="16221" y="2609"/>
                      <a:pt x="16228" y="2589"/>
                      <a:pt x="16220" y="2619"/>
                    </a:cubicBezTo>
                    <a:close/>
                    <a:moveTo>
                      <a:pt x="9269" y="1412"/>
                    </a:moveTo>
                    <a:lnTo>
                      <a:pt x="9291" y="1438"/>
                    </a:lnTo>
                    <a:lnTo>
                      <a:pt x="9319" y="1414"/>
                    </a:lnTo>
                    <a:cubicBezTo>
                      <a:pt x="9317" y="1412"/>
                      <a:pt x="9302" y="1404"/>
                      <a:pt x="9301" y="1404"/>
                    </a:cubicBezTo>
                    <a:cubicBezTo>
                      <a:pt x="9299" y="1404"/>
                      <a:pt x="9271" y="1411"/>
                      <a:pt x="9269" y="1412"/>
                    </a:cubicBezTo>
                    <a:close/>
                    <a:moveTo>
                      <a:pt x="15175" y="2012"/>
                    </a:moveTo>
                    <a:cubicBezTo>
                      <a:pt x="15175" y="2035"/>
                      <a:pt x="15178" y="2027"/>
                      <a:pt x="15191" y="2036"/>
                    </a:cubicBezTo>
                    <a:cubicBezTo>
                      <a:pt x="15200" y="2017"/>
                      <a:pt x="15198" y="2007"/>
                      <a:pt x="15207" y="1987"/>
                    </a:cubicBezTo>
                    <a:cubicBezTo>
                      <a:pt x="15193" y="1991"/>
                      <a:pt x="15175" y="1997"/>
                      <a:pt x="15175" y="2012"/>
                    </a:cubicBezTo>
                    <a:close/>
                    <a:moveTo>
                      <a:pt x="18463" y="5139"/>
                    </a:moveTo>
                    <a:cubicBezTo>
                      <a:pt x="18483" y="5135"/>
                      <a:pt x="18483" y="5133"/>
                      <a:pt x="18505" y="5131"/>
                    </a:cubicBezTo>
                    <a:lnTo>
                      <a:pt x="18505" y="5115"/>
                    </a:lnTo>
                    <a:lnTo>
                      <a:pt x="18473" y="5106"/>
                    </a:lnTo>
                    <a:lnTo>
                      <a:pt x="18463" y="5139"/>
                    </a:lnTo>
                    <a:close/>
                    <a:moveTo>
                      <a:pt x="17208" y="1769"/>
                    </a:moveTo>
                    <a:cubicBezTo>
                      <a:pt x="17251" y="1768"/>
                      <a:pt x="17249" y="1763"/>
                      <a:pt x="17257" y="1728"/>
                    </a:cubicBezTo>
                    <a:cubicBezTo>
                      <a:pt x="17246" y="1733"/>
                      <a:pt x="17249" y="1729"/>
                      <a:pt x="17243" y="1732"/>
                    </a:cubicBezTo>
                    <a:lnTo>
                      <a:pt x="17208" y="1769"/>
                    </a:lnTo>
                    <a:close/>
                    <a:moveTo>
                      <a:pt x="10346" y="1396"/>
                    </a:moveTo>
                    <a:cubicBezTo>
                      <a:pt x="10364" y="1422"/>
                      <a:pt x="10381" y="1415"/>
                      <a:pt x="10403" y="1404"/>
                    </a:cubicBezTo>
                    <a:cubicBezTo>
                      <a:pt x="10381" y="1375"/>
                      <a:pt x="10396" y="1395"/>
                      <a:pt x="10346" y="1396"/>
                    </a:cubicBezTo>
                    <a:close/>
                    <a:moveTo>
                      <a:pt x="1021" y="5366"/>
                    </a:moveTo>
                    <a:cubicBezTo>
                      <a:pt x="1016" y="5344"/>
                      <a:pt x="1015" y="5344"/>
                      <a:pt x="1004" y="5327"/>
                    </a:cubicBezTo>
                    <a:cubicBezTo>
                      <a:pt x="993" y="5310"/>
                      <a:pt x="994" y="5307"/>
                      <a:pt x="972" y="5301"/>
                    </a:cubicBezTo>
                    <a:cubicBezTo>
                      <a:pt x="986" y="5327"/>
                      <a:pt x="997" y="5350"/>
                      <a:pt x="1021" y="5366"/>
                    </a:cubicBezTo>
                    <a:close/>
                    <a:moveTo>
                      <a:pt x="13919" y="2352"/>
                    </a:moveTo>
                    <a:cubicBezTo>
                      <a:pt x="13975" y="2337"/>
                      <a:pt x="13912" y="2328"/>
                      <a:pt x="13968" y="2328"/>
                    </a:cubicBezTo>
                    <a:lnTo>
                      <a:pt x="13968" y="2320"/>
                    </a:lnTo>
                    <a:lnTo>
                      <a:pt x="13919" y="2320"/>
                    </a:lnTo>
                    <a:lnTo>
                      <a:pt x="13919" y="2352"/>
                    </a:lnTo>
                    <a:close/>
                    <a:moveTo>
                      <a:pt x="23236" y="1299"/>
                    </a:moveTo>
                    <a:lnTo>
                      <a:pt x="23278" y="1292"/>
                    </a:lnTo>
                    <a:cubicBezTo>
                      <a:pt x="23289" y="1287"/>
                      <a:pt x="23287" y="1286"/>
                      <a:pt x="23293" y="1283"/>
                    </a:cubicBezTo>
                    <a:cubicBezTo>
                      <a:pt x="23276" y="1279"/>
                      <a:pt x="23237" y="1258"/>
                      <a:pt x="23236" y="1299"/>
                    </a:cubicBezTo>
                    <a:close/>
                    <a:moveTo>
                      <a:pt x="18108" y="4839"/>
                    </a:moveTo>
                    <a:lnTo>
                      <a:pt x="18108" y="4848"/>
                    </a:lnTo>
                    <a:lnTo>
                      <a:pt x="18092" y="4848"/>
                    </a:lnTo>
                    <a:lnTo>
                      <a:pt x="18108" y="4839"/>
                    </a:lnTo>
                    <a:close/>
                    <a:moveTo>
                      <a:pt x="20206" y="5220"/>
                    </a:moveTo>
                    <a:cubicBezTo>
                      <a:pt x="20228" y="5250"/>
                      <a:pt x="20201" y="5224"/>
                      <a:pt x="20234" y="5235"/>
                    </a:cubicBezTo>
                    <a:cubicBezTo>
                      <a:pt x="20249" y="5240"/>
                      <a:pt x="20238" y="5262"/>
                      <a:pt x="20263" y="5228"/>
                    </a:cubicBezTo>
                    <a:cubicBezTo>
                      <a:pt x="20233" y="5220"/>
                      <a:pt x="20240" y="5207"/>
                      <a:pt x="20206" y="5220"/>
                    </a:cubicBezTo>
                    <a:close/>
                    <a:moveTo>
                      <a:pt x="19226" y="3308"/>
                    </a:moveTo>
                    <a:lnTo>
                      <a:pt x="19226" y="3324"/>
                    </a:lnTo>
                    <a:cubicBezTo>
                      <a:pt x="19265" y="3328"/>
                      <a:pt x="19239" y="3332"/>
                      <a:pt x="19274" y="3324"/>
                    </a:cubicBezTo>
                    <a:lnTo>
                      <a:pt x="19258" y="3300"/>
                    </a:lnTo>
                    <a:cubicBezTo>
                      <a:pt x="19242" y="3308"/>
                      <a:pt x="19249" y="3306"/>
                      <a:pt x="19226" y="3308"/>
                    </a:cubicBezTo>
                    <a:close/>
                    <a:moveTo>
                      <a:pt x="16123" y="1704"/>
                    </a:moveTo>
                    <a:cubicBezTo>
                      <a:pt x="16153" y="1712"/>
                      <a:pt x="16133" y="1712"/>
                      <a:pt x="16163" y="1720"/>
                    </a:cubicBezTo>
                    <a:cubicBezTo>
                      <a:pt x="16158" y="1694"/>
                      <a:pt x="16155" y="1707"/>
                      <a:pt x="16163" y="1688"/>
                    </a:cubicBezTo>
                    <a:lnTo>
                      <a:pt x="16123" y="1688"/>
                    </a:lnTo>
                    <a:lnTo>
                      <a:pt x="16123" y="1704"/>
                    </a:lnTo>
                    <a:close/>
                    <a:moveTo>
                      <a:pt x="17152" y="1509"/>
                    </a:moveTo>
                    <a:cubicBezTo>
                      <a:pt x="17162" y="1503"/>
                      <a:pt x="17160" y="1504"/>
                      <a:pt x="17170" y="1496"/>
                    </a:cubicBezTo>
                    <a:lnTo>
                      <a:pt x="17192" y="1477"/>
                    </a:lnTo>
                    <a:cubicBezTo>
                      <a:pt x="17165" y="1475"/>
                      <a:pt x="17169" y="1468"/>
                      <a:pt x="17156" y="1475"/>
                    </a:cubicBezTo>
                    <a:cubicBezTo>
                      <a:pt x="17139" y="1486"/>
                      <a:pt x="17146" y="1496"/>
                      <a:pt x="17152" y="1509"/>
                    </a:cubicBezTo>
                    <a:close/>
                    <a:moveTo>
                      <a:pt x="16909" y="5642"/>
                    </a:moveTo>
                    <a:cubicBezTo>
                      <a:pt x="16943" y="5642"/>
                      <a:pt x="16941" y="5638"/>
                      <a:pt x="16965" y="5650"/>
                    </a:cubicBezTo>
                    <a:cubicBezTo>
                      <a:pt x="16956" y="5615"/>
                      <a:pt x="16954" y="5625"/>
                      <a:pt x="16909" y="5625"/>
                    </a:cubicBezTo>
                    <a:lnTo>
                      <a:pt x="16909" y="5642"/>
                    </a:lnTo>
                    <a:close/>
                    <a:moveTo>
                      <a:pt x="19226" y="1971"/>
                    </a:moveTo>
                    <a:lnTo>
                      <a:pt x="19226" y="1987"/>
                    </a:lnTo>
                    <a:cubicBezTo>
                      <a:pt x="19257" y="1994"/>
                      <a:pt x="19262" y="2001"/>
                      <a:pt x="19266" y="1963"/>
                    </a:cubicBezTo>
                    <a:cubicBezTo>
                      <a:pt x="19251" y="1964"/>
                      <a:pt x="19238" y="1967"/>
                      <a:pt x="19226" y="1971"/>
                    </a:cubicBezTo>
                    <a:close/>
                    <a:moveTo>
                      <a:pt x="21438" y="3908"/>
                    </a:moveTo>
                    <a:cubicBezTo>
                      <a:pt x="21462" y="3953"/>
                      <a:pt x="21475" y="3922"/>
                      <a:pt x="21486" y="3892"/>
                    </a:cubicBezTo>
                    <a:cubicBezTo>
                      <a:pt x="21470" y="3899"/>
                      <a:pt x="21457" y="3903"/>
                      <a:pt x="21438" y="3908"/>
                    </a:cubicBezTo>
                    <a:close/>
                    <a:moveTo>
                      <a:pt x="21340" y="5504"/>
                    </a:moveTo>
                    <a:lnTo>
                      <a:pt x="21340" y="5496"/>
                    </a:lnTo>
                    <a:lnTo>
                      <a:pt x="21243" y="5496"/>
                    </a:lnTo>
                    <a:cubicBezTo>
                      <a:pt x="21265" y="5525"/>
                      <a:pt x="21246" y="5510"/>
                      <a:pt x="21277" y="5506"/>
                    </a:cubicBezTo>
                    <a:cubicBezTo>
                      <a:pt x="21300" y="5503"/>
                      <a:pt x="21317" y="5504"/>
                      <a:pt x="21340" y="5504"/>
                    </a:cubicBezTo>
                    <a:close/>
                    <a:moveTo>
                      <a:pt x="17970" y="1785"/>
                    </a:moveTo>
                    <a:lnTo>
                      <a:pt x="17970" y="1801"/>
                    </a:lnTo>
                    <a:cubicBezTo>
                      <a:pt x="18019" y="1788"/>
                      <a:pt x="17981" y="1790"/>
                      <a:pt x="18027" y="1801"/>
                    </a:cubicBezTo>
                    <a:lnTo>
                      <a:pt x="18027" y="1777"/>
                    </a:lnTo>
                    <a:cubicBezTo>
                      <a:pt x="17999" y="1777"/>
                      <a:pt x="17995" y="1782"/>
                      <a:pt x="17970" y="1785"/>
                    </a:cubicBezTo>
                    <a:close/>
                    <a:moveTo>
                      <a:pt x="17614" y="2133"/>
                    </a:moveTo>
                    <a:cubicBezTo>
                      <a:pt x="17625" y="2133"/>
                      <a:pt x="17625" y="2123"/>
                      <a:pt x="17630" y="2117"/>
                    </a:cubicBezTo>
                    <a:cubicBezTo>
                      <a:pt x="17606" y="2106"/>
                      <a:pt x="17607" y="2109"/>
                      <a:pt x="17573" y="2109"/>
                    </a:cubicBezTo>
                    <a:cubicBezTo>
                      <a:pt x="17582" y="2122"/>
                      <a:pt x="17592" y="2133"/>
                      <a:pt x="17614" y="2133"/>
                    </a:cubicBezTo>
                    <a:close/>
                    <a:moveTo>
                      <a:pt x="17686" y="5269"/>
                    </a:moveTo>
                    <a:cubicBezTo>
                      <a:pt x="17656" y="5277"/>
                      <a:pt x="17666" y="5285"/>
                      <a:pt x="17630" y="5293"/>
                    </a:cubicBezTo>
                    <a:lnTo>
                      <a:pt x="17630" y="5309"/>
                    </a:lnTo>
                    <a:cubicBezTo>
                      <a:pt x="17657" y="5307"/>
                      <a:pt x="17677" y="5295"/>
                      <a:pt x="17686" y="5269"/>
                    </a:cubicBezTo>
                    <a:cubicBezTo>
                      <a:pt x="17727" y="5288"/>
                      <a:pt x="17689" y="5262"/>
                      <a:pt x="17745" y="5255"/>
                    </a:cubicBezTo>
                    <a:cubicBezTo>
                      <a:pt x="17761" y="5253"/>
                      <a:pt x="17777" y="5256"/>
                      <a:pt x="17778" y="5256"/>
                    </a:cubicBezTo>
                    <a:cubicBezTo>
                      <a:pt x="17810" y="5253"/>
                      <a:pt x="17814" y="5220"/>
                      <a:pt x="17860" y="5249"/>
                    </a:cubicBezTo>
                    <a:cubicBezTo>
                      <a:pt x="17898" y="5273"/>
                      <a:pt x="17935" y="5280"/>
                      <a:pt x="17983" y="5275"/>
                    </a:cubicBezTo>
                    <a:lnTo>
                      <a:pt x="18131" y="5258"/>
                    </a:lnTo>
                    <a:cubicBezTo>
                      <a:pt x="18172" y="5256"/>
                      <a:pt x="18189" y="5255"/>
                      <a:pt x="18197" y="5285"/>
                    </a:cubicBezTo>
                    <a:cubicBezTo>
                      <a:pt x="18222" y="5259"/>
                      <a:pt x="18222" y="5267"/>
                      <a:pt x="18268" y="5260"/>
                    </a:cubicBezTo>
                    <a:lnTo>
                      <a:pt x="18404" y="5261"/>
                    </a:lnTo>
                    <a:cubicBezTo>
                      <a:pt x="18437" y="5255"/>
                      <a:pt x="18382" y="5256"/>
                      <a:pt x="18424" y="5256"/>
                    </a:cubicBezTo>
                    <a:cubicBezTo>
                      <a:pt x="18461" y="5256"/>
                      <a:pt x="18429" y="5269"/>
                      <a:pt x="18485" y="5264"/>
                    </a:cubicBezTo>
                    <a:cubicBezTo>
                      <a:pt x="18500" y="5263"/>
                      <a:pt x="18512" y="5261"/>
                      <a:pt x="18529" y="5269"/>
                    </a:cubicBezTo>
                    <a:cubicBezTo>
                      <a:pt x="18500" y="5308"/>
                      <a:pt x="18509" y="5262"/>
                      <a:pt x="18480" y="5301"/>
                    </a:cubicBezTo>
                    <a:cubicBezTo>
                      <a:pt x="18493" y="5319"/>
                      <a:pt x="18496" y="5315"/>
                      <a:pt x="18513" y="5315"/>
                    </a:cubicBezTo>
                    <a:lnTo>
                      <a:pt x="18533" y="5311"/>
                    </a:lnTo>
                    <a:cubicBezTo>
                      <a:pt x="18534" y="5311"/>
                      <a:pt x="18536" y="5310"/>
                      <a:pt x="18537" y="5309"/>
                    </a:cubicBezTo>
                    <a:cubicBezTo>
                      <a:pt x="18554" y="5299"/>
                      <a:pt x="18554" y="5289"/>
                      <a:pt x="18580" y="5280"/>
                    </a:cubicBezTo>
                    <a:lnTo>
                      <a:pt x="18588" y="5277"/>
                    </a:lnTo>
                    <a:cubicBezTo>
                      <a:pt x="18598" y="5274"/>
                      <a:pt x="18596" y="5275"/>
                      <a:pt x="18605" y="5274"/>
                    </a:cubicBezTo>
                    <a:lnTo>
                      <a:pt x="18646" y="5269"/>
                    </a:lnTo>
                    <a:cubicBezTo>
                      <a:pt x="18707" y="5260"/>
                      <a:pt x="18726" y="5301"/>
                      <a:pt x="18756" y="5245"/>
                    </a:cubicBezTo>
                    <a:cubicBezTo>
                      <a:pt x="18680" y="5245"/>
                      <a:pt x="18755" y="5253"/>
                      <a:pt x="18642" y="5245"/>
                    </a:cubicBezTo>
                    <a:lnTo>
                      <a:pt x="18588" y="5246"/>
                    </a:lnTo>
                    <a:cubicBezTo>
                      <a:pt x="18487" y="5228"/>
                      <a:pt x="18549" y="5257"/>
                      <a:pt x="18459" y="5238"/>
                    </a:cubicBezTo>
                    <a:cubicBezTo>
                      <a:pt x="18442" y="5234"/>
                      <a:pt x="18449" y="5235"/>
                      <a:pt x="18436" y="5234"/>
                    </a:cubicBezTo>
                    <a:cubicBezTo>
                      <a:pt x="18383" y="5234"/>
                      <a:pt x="18353" y="5236"/>
                      <a:pt x="18318" y="5253"/>
                    </a:cubicBezTo>
                    <a:cubicBezTo>
                      <a:pt x="18308" y="5215"/>
                      <a:pt x="18296" y="5232"/>
                      <a:pt x="18202" y="5226"/>
                    </a:cubicBezTo>
                    <a:lnTo>
                      <a:pt x="17875" y="5225"/>
                    </a:lnTo>
                    <a:cubicBezTo>
                      <a:pt x="17843" y="5222"/>
                      <a:pt x="17867" y="5211"/>
                      <a:pt x="17821" y="5222"/>
                    </a:cubicBezTo>
                    <a:lnTo>
                      <a:pt x="17812" y="5225"/>
                    </a:lnTo>
                    <a:cubicBezTo>
                      <a:pt x="17810" y="5225"/>
                      <a:pt x="17808" y="5225"/>
                      <a:pt x="17807" y="5225"/>
                    </a:cubicBezTo>
                    <a:cubicBezTo>
                      <a:pt x="17725" y="5239"/>
                      <a:pt x="17748" y="5224"/>
                      <a:pt x="17728" y="5227"/>
                    </a:cubicBezTo>
                    <a:cubicBezTo>
                      <a:pt x="17708" y="5230"/>
                      <a:pt x="17705" y="5245"/>
                      <a:pt x="17703" y="5253"/>
                    </a:cubicBezTo>
                    <a:lnTo>
                      <a:pt x="17695" y="5220"/>
                    </a:lnTo>
                    <a:cubicBezTo>
                      <a:pt x="17619" y="5238"/>
                      <a:pt x="17456" y="5236"/>
                      <a:pt x="17419" y="5228"/>
                    </a:cubicBezTo>
                    <a:cubicBezTo>
                      <a:pt x="17423" y="5279"/>
                      <a:pt x="17440" y="5245"/>
                      <a:pt x="17498" y="5264"/>
                    </a:cubicBezTo>
                    <a:lnTo>
                      <a:pt x="17531" y="5274"/>
                    </a:lnTo>
                    <a:cubicBezTo>
                      <a:pt x="17552" y="5273"/>
                      <a:pt x="17545" y="5261"/>
                      <a:pt x="17605" y="5260"/>
                    </a:cubicBezTo>
                    <a:cubicBezTo>
                      <a:pt x="17630" y="5260"/>
                      <a:pt x="17666" y="5256"/>
                      <a:pt x="17686" y="5269"/>
                    </a:cubicBezTo>
                    <a:close/>
                    <a:moveTo>
                      <a:pt x="16188" y="2174"/>
                    </a:moveTo>
                    <a:cubicBezTo>
                      <a:pt x="16212" y="2176"/>
                      <a:pt x="16210" y="2179"/>
                      <a:pt x="16223" y="2179"/>
                    </a:cubicBezTo>
                    <a:cubicBezTo>
                      <a:pt x="16241" y="2178"/>
                      <a:pt x="16232" y="2180"/>
                      <a:pt x="16244" y="2158"/>
                    </a:cubicBezTo>
                    <a:cubicBezTo>
                      <a:pt x="16219" y="2158"/>
                      <a:pt x="16191" y="2152"/>
                      <a:pt x="16188" y="2174"/>
                    </a:cubicBezTo>
                    <a:close/>
                    <a:moveTo>
                      <a:pt x="19882" y="1963"/>
                    </a:moveTo>
                    <a:cubicBezTo>
                      <a:pt x="19920" y="1966"/>
                      <a:pt x="19922" y="1982"/>
                      <a:pt x="19947" y="1971"/>
                    </a:cubicBezTo>
                    <a:cubicBezTo>
                      <a:pt x="19931" y="1950"/>
                      <a:pt x="19949" y="1959"/>
                      <a:pt x="19917" y="1952"/>
                    </a:cubicBezTo>
                    <a:cubicBezTo>
                      <a:pt x="19902" y="1949"/>
                      <a:pt x="19894" y="1948"/>
                      <a:pt x="19882" y="1963"/>
                    </a:cubicBezTo>
                    <a:close/>
                    <a:moveTo>
                      <a:pt x="10946" y="1663"/>
                    </a:moveTo>
                    <a:cubicBezTo>
                      <a:pt x="10995" y="1664"/>
                      <a:pt x="10981" y="1685"/>
                      <a:pt x="11002" y="1655"/>
                    </a:cubicBezTo>
                    <a:cubicBezTo>
                      <a:pt x="10966" y="1652"/>
                      <a:pt x="10947" y="1624"/>
                      <a:pt x="10946" y="1663"/>
                    </a:cubicBezTo>
                    <a:close/>
                    <a:moveTo>
                      <a:pt x="14673" y="1979"/>
                    </a:moveTo>
                    <a:lnTo>
                      <a:pt x="14673" y="1996"/>
                    </a:lnTo>
                    <a:cubicBezTo>
                      <a:pt x="14716" y="1996"/>
                      <a:pt x="14719" y="2005"/>
                      <a:pt x="14737" y="1979"/>
                    </a:cubicBezTo>
                    <a:lnTo>
                      <a:pt x="14673" y="1979"/>
                    </a:lnTo>
                    <a:close/>
                    <a:moveTo>
                      <a:pt x="15377" y="2174"/>
                    </a:moveTo>
                    <a:lnTo>
                      <a:pt x="15426" y="2165"/>
                    </a:lnTo>
                    <a:lnTo>
                      <a:pt x="15426" y="2150"/>
                    </a:lnTo>
                    <a:cubicBezTo>
                      <a:pt x="15404" y="2148"/>
                      <a:pt x="15404" y="2146"/>
                      <a:pt x="15386" y="2141"/>
                    </a:cubicBezTo>
                    <a:cubicBezTo>
                      <a:pt x="15384" y="2160"/>
                      <a:pt x="15384" y="2162"/>
                      <a:pt x="15377" y="2174"/>
                    </a:cubicBezTo>
                    <a:close/>
                    <a:moveTo>
                      <a:pt x="6668" y="1607"/>
                    </a:moveTo>
                    <a:cubicBezTo>
                      <a:pt x="6732" y="1607"/>
                      <a:pt x="6693" y="1610"/>
                      <a:pt x="6716" y="1599"/>
                    </a:cubicBezTo>
                    <a:cubicBezTo>
                      <a:pt x="6706" y="1584"/>
                      <a:pt x="6714" y="1588"/>
                      <a:pt x="6696" y="1585"/>
                    </a:cubicBezTo>
                    <a:lnTo>
                      <a:pt x="6668" y="1582"/>
                    </a:lnTo>
                    <a:lnTo>
                      <a:pt x="6668" y="1607"/>
                    </a:lnTo>
                    <a:close/>
                    <a:moveTo>
                      <a:pt x="17905" y="5107"/>
                    </a:moveTo>
                    <a:cubicBezTo>
                      <a:pt x="17875" y="5101"/>
                      <a:pt x="17886" y="5105"/>
                      <a:pt x="17857" y="5099"/>
                    </a:cubicBezTo>
                    <a:cubicBezTo>
                      <a:pt x="17859" y="5127"/>
                      <a:pt x="17860" y="5135"/>
                      <a:pt x="17887" y="5124"/>
                    </a:cubicBezTo>
                    <a:lnTo>
                      <a:pt x="17896" y="5120"/>
                    </a:lnTo>
                    <a:cubicBezTo>
                      <a:pt x="17905" y="5114"/>
                      <a:pt x="17896" y="5136"/>
                      <a:pt x="17905" y="5107"/>
                    </a:cubicBezTo>
                    <a:close/>
                    <a:moveTo>
                      <a:pt x="21227" y="2700"/>
                    </a:moveTo>
                    <a:cubicBezTo>
                      <a:pt x="21260" y="2700"/>
                      <a:pt x="21253" y="2703"/>
                      <a:pt x="21276" y="2692"/>
                    </a:cubicBezTo>
                    <a:cubicBezTo>
                      <a:pt x="21269" y="2677"/>
                      <a:pt x="21281" y="2679"/>
                      <a:pt x="21235" y="2668"/>
                    </a:cubicBezTo>
                    <a:cubicBezTo>
                      <a:pt x="21236" y="2671"/>
                      <a:pt x="21239" y="2684"/>
                      <a:pt x="21238" y="2685"/>
                    </a:cubicBezTo>
                    <a:lnTo>
                      <a:pt x="21235" y="2693"/>
                    </a:lnTo>
                    <a:cubicBezTo>
                      <a:pt x="21234" y="2694"/>
                      <a:pt x="21232" y="2696"/>
                      <a:pt x="21231" y="2697"/>
                    </a:cubicBezTo>
                    <a:cubicBezTo>
                      <a:pt x="21231" y="2698"/>
                      <a:pt x="21228" y="2699"/>
                      <a:pt x="21227" y="2700"/>
                    </a:cubicBezTo>
                    <a:close/>
                    <a:moveTo>
                      <a:pt x="73" y="4451"/>
                    </a:moveTo>
                    <a:lnTo>
                      <a:pt x="73" y="4467"/>
                    </a:lnTo>
                    <a:cubicBezTo>
                      <a:pt x="115" y="4467"/>
                      <a:pt x="113" y="4476"/>
                      <a:pt x="122" y="4442"/>
                    </a:cubicBezTo>
                    <a:cubicBezTo>
                      <a:pt x="100" y="4443"/>
                      <a:pt x="89" y="4444"/>
                      <a:pt x="73" y="4451"/>
                    </a:cubicBezTo>
                    <a:close/>
                    <a:moveTo>
                      <a:pt x="20806" y="3235"/>
                    </a:moveTo>
                    <a:lnTo>
                      <a:pt x="20806" y="3251"/>
                    </a:lnTo>
                    <a:cubicBezTo>
                      <a:pt x="20841" y="3252"/>
                      <a:pt x="20831" y="3257"/>
                      <a:pt x="20862" y="3260"/>
                    </a:cubicBezTo>
                    <a:cubicBezTo>
                      <a:pt x="20846" y="3235"/>
                      <a:pt x="20836" y="3224"/>
                      <a:pt x="20806" y="3235"/>
                    </a:cubicBezTo>
                    <a:close/>
                    <a:moveTo>
                      <a:pt x="20077" y="4621"/>
                    </a:moveTo>
                    <a:cubicBezTo>
                      <a:pt x="20100" y="4626"/>
                      <a:pt x="20101" y="4629"/>
                      <a:pt x="20133" y="4629"/>
                    </a:cubicBezTo>
                    <a:lnTo>
                      <a:pt x="20133" y="4613"/>
                    </a:lnTo>
                    <a:cubicBezTo>
                      <a:pt x="20118" y="4609"/>
                      <a:pt x="20097" y="4593"/>
                      <a:pt x="20077" y="4621"/>
                    </a:cubicBezTo>
                    <a:close/>
                    <a:moveTo>
                      <a:pt x="20054" y="4020"/>
                    </a:moveTo>
                    <a:cubicBezTo>
                      <a:pt x="20071" y="4017"/>
                      <a:pt x="20071" y="4015"/>
                      <a:pt x="20093" y="4013"/>
                    </a:cubicBezTo>
                    <a:cubicBezTo>
                      <a:pt x="20076" y="3990"/>
                      <a:pt x="20061" y="3997"/>
                      <a:pt x="20028" y="3989"/>
                    </a:cubicBezTo>
                    <a:lnTo>
                      <a:pt x="20054" y="4020"/>
                    </a:lnTo>
                    <a:close/>
                    <a:moveTo>
                      <a:pt x="18440" y="5139"/>
                    </a:moveTo>
                    <a:cubicBezTo>
                      <a:pt x="18447" y="5124"/>
                      <a:pt x="18446" y="5129"/>
                      <a:pt x="18448" y="5107"/>
                    </a:cubicBezTo>
                    <a:lnTo>
                      <a:pt x="18408" y="5107"/>
                    </a:lnTo>
                    <a:cubicBezTo>
                      <a:pt x="18415" y="5135"/>
                      <a:pt x="18412" y="5132"/>
                      <a:pt x="18440" y="5139"/>
                    </a:cubicBezTo>
                    <a:close/>
                    <a:moveTo>
                      <a:pt x="17006" y="2077"/>
                    </a:moveTo>
                    <a:lnTo>
                      <a:pt x="17038" y="2077"/>
                    </a:lnTo>
                    <a:cubicBezTo>
                      <a:pt x="17040" y="2052"/>
                      <a:pt x="17034" y="2067"/>
                      <a:pt x="17045" y="2051"/>
                    </a:cubicBezTo>
                    <a:lnTo>
                      <a:pt x="17058" y="2039"/>
                    </a:lnTo>
                    <a:cubicBezTo>
                      <a:pt x="17059" y="2039"/>
                      <a:pt x="17061" y="2037"/>
                      <a:pt x="17063" y="2036"/>
                    </a:cubicBezTo>
                    <a:cubicBezTo>
                      <a:pt x="17021" y="2040"/>
                      <a:pt x="17021" y="2048"/>
                      <a:pt x="17006" y="2077"/>
                    </a:cubicBezTo>
                    <a:close/>
                    <a:moveTo>
                      <a:pt x="18221" y="1817"/>
                    </a:moveTo>
                    <a:cubicBezTo>
                      <a:pt x="18226" y="1817"/>
                      <a:pt x="18246" y="1814"/>
                      <a:pt x="18247" y="1814"/>
                    </a:cubicBezTo>
                    <a:cubicBezTo>
                      <a:pt x="18256" y="1814"/>
                      <a:pt x="18258" y="1816"/>
                      <a:pt x="18278" y="1817"/>
                    </a:cubicBezTo>
                    <a:lnTo>
                      <a:pt x="18278" y="1801"/>
                    </a:lnTo>
                    <a:cubicBezTo>
                      <a:pt x="18199" y="1795"/>
                      <a:pt x="18226" y="1783"/>
                      <a:pt x="18221" y="1817"/>
                    </a:cubicBezTo>
                    <a:close/>
                    <a:moveTo>
                      <a:pt x="19056" y="4442"/>
                    </a:moveTo>
                    <a:lnTo>
                      <a:pt x="19056" y="4459"/>
                    </a:lnTo>
                    <a:cubicBezTo>
                      <a:pt x="19087" y="4451"/>
                      <a:pt x="19088" y="4451"/>
                      <a:pt x="19129" y="4451"/>
                    </a:cubicBezTo>
                    <a:cubicBezTo>
                      <a:pt x="19105" y="4418"/>
                      <a:pt x="19102" y="4441"/>
                      <a:pt x="19056" y="4442"/>
                    </a:cubicBezTo>
                    <a:close/>
                    <a:moveTo>
                      <a:pt x="15369" y="2660"/>
                    </a:moveTo>
                    <a:cubicBezTo>
                      <a:pt x="15401" y="2653"/>
                      <a:pt x="15402" y="2656"/>
                      <a:pt x="15410" y="2628"/>
                    </a:cubicBezTo>
                    <a:lnTo>
                      <a:pt x="15369" y="2628"/>
                    </a:lnTo>
                    <a:lnTo>
                      <a:pt x="15369" y="2660"/>
                    </a:lnTo>
                    <a:close/>
                    <a:moveTo>
                      <a:pt x="10006" y="1420"/>
                    </a:moveTo>
                    <a:cubicBezTo>
                      <a:pt x="10032" y="1418"/>
                      <a:pt x="10023" y="1418"/>
                      <a:pt x="10044" y="1411"/>
                    </a:cubicBezTo>
                    <a:cubicBezTo>
                      <a:pt x="10065" y="1404"/>
                      <a:pt x="10058" y="1410"/>
                      <a:pt x="10063" y="1396"/>
                    </a:cubicBezTo>
                    <a:cubicBezTo>
                      <a:pt x="10021" y="1395"/>
                      <a:pt x="10016" y="1378"/>
                      <a:pt x="10006" y="1420"/>
                    </a:cubicBezTo>
                    <a:close/>
                    <a:moveTo>
                      <a:pt x="16293" y="2336"/>
                    </a:moveTo>
                    <a:lnTo>
                      <a:pt x="16293" y="2320"/>
                    </a:lnTo>
                    <a:cubicBezTo>
                      <a:pt x="16255" y="2320"/>
                      <a:pt x="16257" y="2318"/>
                      <a:pt x="16228" y="2312"/>
                    </a:cubicBezTo>
                    <a:cubicBezTo>
                      <a:pt x="16234" y="2332"/>
                      <a:pt x="16223" y="2331"/>
                      <a:pt x="16256" y="2334"/>
                    </a:cubicBezTo>
                    <a:lnTo>
                      <a:pt x="16293" y="2336"/>
                    </a:lnTo>
                    <a:close/>
                    <a:moveTo>
                      <a:pt x="17881" y="5463"/>
                    </a:moveTo>
                    <a:cubicBezTo>
                      <a:pt x="17912" y="5476"/>
                      <a:pt x="17882" y="5465"/>
                      <a:pt x="17907" y="5465"/>
                    </a:cubicBezTo>
                    <a:cubicBezTo>
                      <a:pt x="17928" y="5465"/>
                      <a:pt x="17927" y="5467"/>
                      <a:pt x="17946" y="5471"/>
                    </a:cubicBezTo>
                    <a:cubicBezTo>
                      <a:pt x="17935" y="5432"/>
                      <a:pt x="17884" y="5445"/>
                      <a:pt x="17881" y="5463"/>
                    </a:cubicBezTo>
                    <a:close/>
                    <a:moveTo>
                      <a:pt x="19048" y="2838"/>
                    </a:moveTo>
                    <a:lnTo>
                      <a:pt x="19078" y="2872"/>
                    </a:lnTo>
                    <a:cubicBezTo>
                      <a:pt x="19082" y="2848"/>
                      <a:pt x="19076" y="2854"/>
                      <a:pt x="19100" y="2834"/>
                    </a:cubicBezTo>
                    <a:cubicBezTo>
                      <a:pt x="19100" y="2833"/>
                      <a:pt x="19103" y="2831"/>
                      <a:pt x="19104" y="2830"/>
                    </a:cubicBezTo>
                    <a:cubicBezTo>
                      <a:pt x="19083" y="2830"/>
                      <a:pt x="19057" y="2827"/>
                      <a:pt x="19048" y="2838"/>
                    </a:cubicBezTo>
                    <a:close/>
                    <a:moveTo>
                      <a:pt x="17160" y="2733"/>
                    </a:moveTo>
                    <a:cubicBezTo>
                      <a:pt x="17179" y="2760"/>
                      <a:pt x="17162" y="2736"/>
                      <a:pt x="17180" y="2748"/>
                    </a:cubicBezTo>
                    <a:cubicBezTo>
                      <a:pt x="17199" y="2761"/>
                      <a:pt x="17180" y="2758"/>
                      <a:pt x="17208" y="2765"/>
                    </a:cubicBezTo>
                    <a:cubicBezTo>
                      <a:pt x="17207" y="2713"/>
                      <a:pt x="17199" y="2729"/>
                      <a:pt x="17160" y="2733"/>
                    </a:cubicBezTo>
                    <a:close/>
                    <a:moveTo>
                      <a:pt x="6579" y="1590"/>
                    </a:moveTo>
                    <a:cubicBezTo>
                      <a:pt x="6590" y="1632"/>
                      <a:pt x="6616" y="1609"/>
                      <a:pt x="6660" y="1599"/>
                    </a:cubicBezTo>
                    <a:lnTo>
                      <a:pt x="6579" y="1590"/>
                    </a:lnTo>
                    <a:close/>
                    <a:moveTo>
                      <a:pt x="17800" y="2069"/>
                    </a:moveTo>
                    <a:cubicBezTo>
                      <a:pt x="17842" y="2072"/>
                      <a:pt x="17834" y="2091"/>
                      <a:pt x="17857" y="2060"/>
                    </a:cubicBezTo>
                    <a:cubicBezTo>
                      <a:pt x="17833" y="2049"/>
                      <a:pt x="17834" y="2052"/>
                      <a:pt x="17800" y="2052"/>
                    </a:cubicBezTo>
                    <a:lnTo>
                      <a:pt x="17800" y="2069"/>
                    </a:lnTo>
                    <a:close/>
                    <a:moveTo>
                      <a:pt x="16763" y="2433"/>
                    </a:moveTo>
                    <a:cubicBezTo>
                      <a:pt x="16780" y="2457"/>
                      <a:pt x="16783" y="2442"/>
                      <a:pt x="16828" y="2441"/>
                    </a:cubicBezTo>
                    <a:lnTo>
                      <a:pt x="16828" y="2425"/>
                    </a:lnTo>
                    <a:cubicBezTo>
                      <a:pt x="16800" y="2425"/>
                      <a:pt x="16782" y="2426"/>
                      <a:pt x="16763" y="2433"/>
                    </a:cubicBezTo>
                    <a:close/>
                    <a:moveTo>
                      <a:pt x="12769" y="1647"/>
                    </a:moveTo>
                    <a:cubicBezTo>
                      <a:pt x="12774" y="1626"/>
                      <a:pt x="12766" y="1638"/>
                      <a:pt x="12785" y="1631"/>
                    </a:cubicBezTo>
                    <a:cubicBezTo>
                      <a:pt x="12768" y="1608"/>
                      <a:pt x="12778" y="1615"/>
                      <a:pt x="12736" y="1615"/>
                    </a:cubicBezTo>
                    <a:cubicBezTo>
                      <a:pt x="12744" y="1643"/>
                      <a:pt x="12741" y="1640"/>
                      <a:pt x="12769" y="1647"/>
                    </a:cubicBezTo>
                    <a:close/>
                    <a:moveTo>
                      <a:pt x="20684" y="3819"/>
                    </a:moveTo>
                    <a:cubicBezTo>
                      <a:pt x="20706" y="3829"/>
                      <a:pt x="20693" y="3826"/>
                      <a:pt x="20725" y="3827"/>
                    </a:cubicBezTo>
                    <a:cubicBezTo>
                      <a:pt x="20723" y="3803"/>
                      <a:pt x="20727" y="3798"/>
                      <a:pt x="20707" y="3796"/>
                    </a:cubicBezTo>
                    <a:cubicBezTo>
                      <a:pt x="20679" y="3793"/>
                      <a:pt x="20684" y="3817"/>
                      <a:pt x="20684" y="3819"/>
                    </a:cubicBezTo>
                    <a:close/>
                    <a:moveTo>
                      <a:pt x="18416" y="2417"/>
                    </a:moveTo>
                    <a:lnTo>
                      <a:pt x="18440" y="2417"/>
                    </a:lnTo>
                    <a:cubicBezTo>
                      <a:pt x="18428" y="2392"/>
                      <a:pt x="18440" y="2374"/>
                      <a:pt x="18414" y="2372"/>
                    </a:cubicBezTo>
                    <a:cubicBezTo>
                      <a:pt x="18401" y="2371"/>
                      <a:pt x="18402" y="2377"/>
                      <a:pt x="18404" y="2387"/>
                    </a:cubicBezTo>
                    <a:cubicBezTo>
                      <a:pt x="18409" y="2405"/>
                      <a:pt x="18411" y="2370"/>
                      <a:pt x="18416" y="2417"/>
                    </a:cubicBezTo>
                    <a:close/>
                    <a:moveTo>
                      <a:pt x="22280" y="3648"/>
                    </a:moveTo>
                    <a:cubicBezTo>
                      <a:pt x="22287" y="3675"/>
                      <a:pt x="22302" y="3690"/>
                      <a:pt x="22329" y="3697"/>
                    </a:cubicBezTo>
                    <a:cubicBezTo>
                      <a:pt x="22318" y="3658"/>
                      <a:pt x="22315" y="3688"/>
                      <a:pt x="22305" y="3648"/>
                    </a:cubicBezTo>
                    <a:lnTo>
                      <a:pt x="22280" y="3648"/>
                    </a:lnTo>
                    <a:cubicBezTo>
                      <a:pt x="22269" y="3607"/>
                      <a:pt x="22224" y="3595"/>
                      <a:pt x="22183" y="3592"/>
                    </a:cubicBezTo>
                    <a:lnTo>
                      <a:pt x="21912" y="3570"/>
                    </a:lnTo>
                    <a:cubicBezTo>
                      <a:pt x="21879" y="3566"/>
                      <a:pt x="21866" y="3562"/>
                      <a:pt x="21845" y="3577"/>
                    </a:cubicBezTo>
                    <a:cubicBezTo>
                      <a:pt x="21842" y="3579"/>
                      <a:pt x="21828" y="3595"/>
                      <a:pt x="21825" y="3599"/>
                    </a:cubicBezTo>
                    <a:lnTo>
                      <a:pt x="21819" y="3608"/>
                    </a:lnTo>
                    <a:cubicBezTo>
                      <a:pt x="21815" y="3614"/>
                      <a:pt x="21815" y="3612"/>
                      <a:pt x="21810" y="3624"/>
                    </a:cubicBezTo>
                    <a:cubicBezTo>
                      <a:pt x="21849" y="3642"/>
                      <a:pt x="21829" y="3625"/>
                      <a:pt x="21833" y="3625"/>
                    </a:cubicBezTo>
                    <a:lnTo>
                      <a:pt x="21861" y="3629"/>
                    </a:lnTo>
                    <a:cubicBezTo>
                      <a:pt x="21950" y="3650"/>
                      <a:pt x="21911" y="3650"/>
                      <a:pt x="21997" y="3632"/>
                    </a:cubicBezTo>
                    <a:cubicBezTo>
                      <a:pt x="22029" y="3624"/>
                      <a:pt x="22029" y="3635"/>
                      <a:pt x="22053" y="3657"/>
                    </a:cubicBezTo>
                    <a:cubicBezTo>
                      <a:pt x="22077" y="3641"/>
                      <a:pt x="22064" y="3640"/>
                      <a:pt x="22094" y="3632"/>
                    </a:cubicBezTo>
                    <a:cubicBezTo>
                      <a:pt x="22105" y="3662"/>
                      <a:pt x="22118" y="3662"/>
                      <a:pt x="22163" y="3659"/>
                    </a:cubicBezTo>
                    <a:cubicBezTo>
                      <a:pt x="22209" y="3656"/>
                      <a:pt x="22234" y="3648"/>
                      <a:pt x="22280" y="3648"/>
                    </a:cubicBezTo>
                    <a:close/>
                    <a:moveTo>
                      <a:pt x="20798" y="3397"/>
                    </a:moveTo>
                    <a:cubicBezTo>
                      <a:pt x="20813" y="3396"/>
                      <a:pt x="20824" y="3395"/>
                      <a:pt x="20831" y="3394"/>
                    </a:cubicBezTo>
                    <a:cubicBezTo>
                      <a:pt x="20854" y="3389"/>
                      <a:pt x="20843" y="3414"/>
                      <a:pt x="20846" y="3373"/>
                    </a:cubicBezTo>
                    <a:lnTo>
                      <a:pt x="20798" y="3373"/>
                    </a:lnTo>
                    <a:lnTo>
                      <a:pt x="20798" y="3397"/>
                    </a:lnTo>
                    <a:close/>
                    <a:moveTo>
                      <a:pt x="15774" y="2506"/>
                    </a:moveTo>
                    <a:cubicBezTo>
                      <a:pt x="15774" y="2529"/>
                      <a:pt x="15778" y="2521"/>
                      <a:pt x="15791" y="2530"/>
                    </a:cubicBezTo>
                    <a:cubicBezTo>
                      <a:pt x="15814" y="2513"/>
                      <a:pt x="15806" y="2531"/>
                      <a:pt x="15807" y="2490"/>
                    </a:cubicBezTo>
                    <a:cubicBezTo>
                      <a:pt x="15791" y="2491"/>
                      <a:pt x="15774" y="2489"/>
                      <a:pt x="15774" y="2506"/>
                    </a:cubicBezTo>
                    <a:close/>
                    <a:moveTo>
                      <a:pt x="20279" y="3689"/>
                    </a:moveTo>
                    <a:cubicBezTo>
                      <a:pt x="20318" y="3692"/>
                      <a:pt x="20293" y="3696"/>
                      <a:pt x="20328" y="3689"/>
                    </a:cubicBezTo>
                    <a:lnTo>
                      <a:pt x="20279" y="3648"/>
                    </a:lnTo>
                    <a:lnTo>
                      <a:pt x="20279" y="3689"/>
                    </a:lnTo>
                    <a:close/>
                    <a:moveTo>
                      <a:pt x="21543" y="3446"/>
                    </a:moveTo>
                    <a:cubicBezTo>
                      <a:pt x="21563" y="3473"/>
                      <a:pt x="21538" y="3457"/>
                      <a:pt x="21569" y="3458"/>
                    </a:cubicBezTo>
                    <a:cubicBezTo>
                      <a:pt x="21588" y="3459"/>
                      <a:pt x="21583" y="3460"/>
                      <a:pt x="21608" y="3462"/>
                    </a:cubicBezTo>
                    <a:lnTo>
                      <a:pt x="21608" y="3446"/>
                    </a:lnTo>
                    <a:cubicBezTo>
                      <a:pt x="21581" y="3445"/>
                      <a:pt x="21556" y="3431"/>
                      <a:pt x="21543" y="3446"/>
                    </a:cubicBezTo>
                    <a:close/>
                    <a:moveTo>
                      <a:pt x="21203" y="5180"/>
                    </a:moveTo>
                    <a:cubicBezTo>
                      <a:pt x="21215" y="5180"/>
                      <a:pt x="21215" y="5170"/>
                      <a:pt x="21219" y="5164"/>
                    </a:cubicBezTo>
                    <a:cubicBezTo>
                      <a:pt x="21217" y="5163"/>
                      <a:pt x="21214" y="5159"/>
                      <a:pt x="21214" y="5161"/>
                    </a:cubicBezTo>
                    <a:cubicBezTo>
                      <a:pt x="21213" y="5162"/>
                      <a:pt x="21209" y="5159"/>
                      <a:pt x="21208" y="5158"/>
                    </a:cubicBezTo>
                    <a:lnTo>
                      <a:pt x="21162" y="5147"/>
                    </a:lnTo>
                    <a:cubicBezTo>
                      <a:pt x="21168" y="5169"/>
                      <a:pt x="21178" y="5180"/>
                      <a:pt x="21203" y="5180"/>
                    </a:cubicBezTo>
                    <a:close/>
                    <a:moveTo>
                      <a:pt x="16836" y="5123"/>
                    </a:moveTo>
                    <a:cubicBezTo>
                      <a:pt x="16870" y="5052"/>
                      <a:pt x="16745" y="5099"/>
                      <a:pt x="16836" y="5123"/>
                    </a:cubicBezTo>
                    <a:close/>
                    <a:moveTo>
                      <a:pt x="20854" y="4710"/>
                    </a:moveTo>
                    <a:cubicBezTo>
                      <a:pt x="20854" y="4710"/>
                      <a:pt x="20869" y="4718"/>
                      <a:pt x="20871" y="4718"/>
                    </a:cubicBezTo>
                    <a:cubicBezTo>
                      <a:pt x="20892" y="4718"/>
                      <a:pt x="20902" y="4706"/>
                      <a:pt x="20911" y="4694"/>
                    </a:cubicBezTo>
                    <a:cubicBezTo>
                      <a:pt x="20874" y="4691"/>
                      <a:pt x="20873" y="4676"/>
                      <a:pt x="20854" y="4710"/>
                    </a:cubicBezTo>
                    <a:close/>
                    <a:moveTo>
                      <a:pt x="20166" y="4264"/>
                    </a:moveTo>
                    <a:cubicBezTo>
                      <a:pt x="20190" y="4258"/>
                      <a:pt x="20179" y="4261"/>
                      <a:pt x="20198" y="4248"/>
                    </a:cubicBezTo>
                    <a:cubicBezTo>
                      <a:pt x="20183" y="4219"/>
                      <a:pt x="20200" y="4225"/>
                      <a:pt x="20166" y="4216"/>
                    </a:cubicBezTo>
                    <a:lnTo>
                      <a:pt x="20166" y="4264"/>
                    </a:lnTo>
                    <a:close/>
                    <a:moveTo>
                      <a:pt x="19858" y="5601"/>
                    </a:moveTo>
                    <a:cubicBezTo>
                      <a:pt x="19848" y="5564"/>
                      <a:pt x="19833" y="5577"/>
                      <a:pt x="19785" y="5577"/>
                    </a:cubicBezTo>
                    <a:cubicBezTo>
                      <a:pt x="19809" y="5598"/>
                      <a:pt x="19817" y="5592"/>
                      <a:pt x="19858" y="5601"/>
                    </a:cubicBezTo>
                    <a:close/>
                    <a:moveTo>
                      <a:pt x="15766" y="2409"/>
                    </a:moveTo>
                    <a:lnTo>
                      <a:pt x="15766" y="2425"/>
                    </a:lnTo>
                    <a:cubicBezTo>
                      <a:pt x="15801" y="2418"/>
                      <a:pt x="15780" y="2424"/>
                      <a:pt x="15823" y="2425"/>
                    </a:cubicBezTo>
                    <a:cubicBezTo>
                      <a:pt x="15816" y="2410"/>
                      <a:pt x="15817" y="2415"/>
                      <a:pt x="15815" y="2393"/>
                    </a:cubicBezTo>
                    <a:cubicBezTo>
                      <a:pt x="15777" y="2403"/>
                      <a:pt x="15808" y="2405"/>
                      <a:pt x="15766" y="2409"/>
                    </a:cubicBezTo>
                    <a:close/>
                    <a:moveTo>
                      <a:pt x="16990" y="2555"/>
                    </a:moveTo>
                    <a:lnTo>
                      <a:pt x="17006" y="2555"/>
                    </a:lnTo>
                    <a:cubicBezTo>
                      <a:pt x="17006" y="2534"/>
                      <a:pt x="17004" y="2543"/>
                      <a:pt x="17011" y="2527"/>
                    </a:cubicBezTo>
                    <a:lnTo>
                      <a:pt x="17022" y="2506"/>
                    </a:lnTo>
                    <a:cubicBezTo>
                      <a:pt x="16969" y="2507"/>
                      <a:pt x="16989" y="2512"/>
                      <a:pt x="16990" y="2555"/>
                    </a:cubicBezTo>
                    <a:close/>
                    <a:moveTo>
                      <a:pt x="19785" y="4224"/>
                    </a:moveTo>
                    <a:cubicBezTo>
                      <a:pt x="19788" y="4260"/>
                      <a:pt x="19778" y="4240"/>
                      <a:pt x="19796" y="4245"/>
                    </a:cubicBezTo>
                    <a:cubicBezTo>
                      <a:pt x="19835" y="4254"/>
                      <a:pt x="19817" y="4199"/>
                      <a:pt x="19817" y="4199"/>
                    </a:cubicBezTo>
                    <a:cubicBezTo>
                      <a:pt x="19802" y="4211"/>
                      <a:pt x="19806" y="4216"/>
                      <a:pt x="19785" y="4224"/>
                    </a:cubicBezTo>
                    <a:close/>
                    <a:moveTo>
                      <a:pt x="14673" y="2547"/>
                    </a:moveTo>
                    <a:cubicBezTo>
                      <a:pt x="14673" y="2558"/>
                      <a:pt x="14664" y="2551"/>
                      <a:pt x="14656" y="2579"/>
                    </a:cubicBezTo>
                    <a:cubicBezTo>
                      <a:pt x="14682" y="2570"/>
                      <a:pt x="14691" y="2534"/>
                      <a:pt x="14697" y="2514"/>
                    </a:cubicBezTo>
                    <a:lnTo>
                      <a:pt x="14664" y="2514"/>
                    </a:lnTo>
                    <a:cubicBezTo>
                      <a:pt x="14670" y="2536"/>
                      <a:pt x="14673" y="2529"/>
                      <a:pt x="14673" y="2547"/>
                    </a:cubicBezTo>
                    <a:close/>
                    <a:moveTo>
                      <a:pt x="18116" y="5115"/>
                    </a:moveTo>
                    <a:cubicBezTo>
                      <a:pt x="18120" y="5132"/>
                      <a:pt x="18104" y="5119"/>
                      <a:pt x="18123" y="5133"/>
                    </a:cubicBezTo>
                    <a:cubicBezTo>
                      <a:pt x="18148" y="5152"/>
                      <a:pt x="18137" y="5133"/>
                      <a:pt x="18140" y="5132"/>
                    </a:cubicBezTo>
                    <a:lnTo>
                      <a:pt x="18164" y="5131"/>
                    </a:lnTo>
                    <a:cubicBezTo>
                      <a:pt x="18161" y="5115"/>
                      <a:pt x="18165" y="5096"/>
                      <a:pt x="18116" y="5115"/>
                    </a:cubicBezTo>
                    <a:close/>
                    <a:moveTo>
                      <a:pt x="10435" y="6136"/>
                    </a:moveTo>
                    <a:cubicBezTo>
                      <a:pt x="10450" y="6136"/>
                      <a:pt x="10456" y="6137"/>
                      <a:pt x="10470" y="6134"/>
                    </a:cubicBezTo>
                    <a:cubicBezTo>
                      <a:pt x="10491" y="6129"/>
                      <a:pt x="10481" y="6147"/>
                      <a:pt x="10484" y="6112"/>
                    </a:cubicBezTo>
                    <a:lnTo>
                      <a:pt x="10435" y="6112"/>
                    </a:lnTo>
                    <a:lnTo>
                      <a:pt x="10435" y="6136"/>
                    </a:lnTo>
                    <a:close/>
                    <a:moveTo>
                      <a:pt x="15491" y="2604"/>
                    </a:moveTo>
                    <a:lnTo>
                      <a:pt x="15491" y="2619"/>
                    </a:lnTo>
                    <a:cubicBezTo>
                      <a:pt x="15550" y="2626"/>
                      <a:pt x="15481" y="2640"/>
                      <a:pt x="15539" y="2628"/>
                    </a:cubicBezTo>
                    <a:lnTo>
                      <a:pt x="15539" y="2611"/>
                    </a:lnTo>
                    <a:cubicBezTo>
                      <a:pt x="15518" y="2606"/>
                      <a:pt x="15530" y="2614"/>
                      <a:pt x="15523" y="2595"/>
                    </a:cubicBezTo>
                    <a:lnTo>
                      <a:pt x="15491" y="2604"/>
                    </a:lnTo>
                    <a:close/>
                    <a:moveTo>
                      <a:pt x="20344" y="3357"/>
                    </a:moveTo>
                    <a:cubicBezTo>
                      <a:pt x="20384" y="3347"/>
                      <a:pt x="20364" y="3340"/>
                      <a:pt x="20401" y="3365"/>
                    </a:cubicBezTo>
                    <a:cubicBezTo>
                      <a:pt x="20398" y="3329"/>
                      <a:pt x="20400" y="3332"/>
                      <a:pt x="20344" y="3332"/>
                    </a:cubicBezTo>
                    <a:lnTo>
                      <a:pt x="20344" y="3357"/>
                    </a:lnTo>
                    <a:close/>
                    <a:moveTo>
                      <a:pt x="20790" y="5504"/>
                    </a:moveTo>
                    <a:cubicBezTo>
                      <a:pt x="20828" y="5504"/>
                      <a:pt x="20826" y="5505"/>
                      <a:pt x="20854" y="5512"/>
                    </a:cubicBezTo>
                    <a:cubicBezTo>
                      <a:pt x="20845" y="5476"/>
                      <a:pt x="20836" y="5488"/>
                      <a:pt x="20790" y="5488"/>
                    </a:cubicBezTo>
                    <a:lnTo>
                      <a:pt x="20790" y="5504"/>
                    </a:lnTo>
                    <a:close/>
                    <a:moveTo>
                      <a:pt x="15620" y="2360"/>
                    </a:moveTo>
                    <a:cubicBezTo>
                      <a:pt x="15620" y="2320"/>
                      <a:pt x="15620" y="2321"/>
                      <a:pt x="15580" y="2320"/>
                    </a:cubicBezTo>
                    <a:cubicBezTo>
                      <a:pt x="15590" y="2362"/>
                      <a:pt x="15588" y="2344"/>
                      <a:pt x="15620" y="2360"/>
                    </a:cubicBezTo>
                    <a:close/>
                    <a:moveTo>
                      <a:pt x="15750" y="5642"/>
                    </a:moveTo>
                    <a:cubicBezTo>
                      <a:pt x="15754" y="5657"/>
                      <a:pt x="15752" y="5654"/>
                      <a:pt x="15758" y="5666"/>
                    </a:cubicBezTo>
                    <a:cubicBezTo>
                      <a:pt x="15789" y="5663"/>
                      <a:pt x="15801" y="5661"/>
                      <a:pt x="15815" y="5642"/>
                    </a:cubicBezTo>
                    <a:lnTo>
                      <a:pt x="15750" y="5642"/>
                    </a:lnTo>
                    <a:lnTo>
                      <a:pt x="15761" y="5636"/>
                    </a:lnTo>
                    <a:cubicBezTo>
                      <a:pt x="15779" y="5624"/>
                      <a:pt x="15777" y="5631"/>
                      <a:pt x="15783" y="5609"/>
                    </a:cubicBezTo>
                    <a:cubicBezTo>
                      <a:pt x="15740" y="5609"/>
                      <a:pt x="15744" y="5601"/>
                      <a:pt x="15726" y="5625"/>
                    </a:cubicBezTo>
                    <a:cubicBezTo>
                      <a:pt x="15738" y="5643"/>
                      <a:pt x="15727" y="5635"/>
                      <a:pt x="15750" y="5642"/>
                    </a:cubicBezTo>
                    <a:close/>
                    <a:moveTo>
                      <a:pt x="20522" y="4013"/>
                    </a:moveTo>
                    <a:lnTo>
                      <a:pt x="20563" y="4013"/>
                    </a:lnTo>
                    <a:cubicBezTo>
                      <a:pt x="20553" y="3986"/>
                      <a:pt x="20547" y="4017"/>
                      <a:pt x="20557" y="3984"/>
                    </a:cubicBezTo>
                    <a:cubicBezTo>
                      <a:pt x="20561" y="3970"/>
                      <a:pt x="20559" y="3994"/>
                      <a:pt x="20563" y="3964"/>
                    </a:cubicBezTo>
                    <a:cubicBezTo>
                      <a:pt x="20537" y="3981"/>
                      <a:pt x="20530" y="3978"/>
                      <a:pt x="20522" y="4013"/>
                    </a:cubicBezTo>
                    <a:close/>
                    <a:moveTo>
                      <a:pt x="17938" y="1882"/>
                    </a:moveTo>
                    <a:cubicBezTo>
                      <a:pt x="17942" y="1935"/>
                      <a:pt x="17982" y="1916"/>
                      <a:pt x="17986" y="1866"/>
                    </a:cubicBezTo>
                    <a:cubicBezTo>
                      <a:pt x="17954" y="1879"/>
                      <a:pt x="17987" y="1894"/>
                      <a:pt x="17938" y="1882"/>
                    </a:cubicBezTo>
                    <a:close/>
                    <a:moveTo>
                      <a:pt x="21891" y="2952"/>
                    </a:moveTo>
                    <a:cubicBezTo>
                      <a:pt x="21916" y="2969"/>
                      <a:pt x="21927" y="2968"/>
                      <a:pt x="21956" y="2968"/>
                    </a:cubicBezTo>
                    <a:cubicBezTo>
                      <a:pt x="21951" y="2948"/>
                      <a:pt x="21946" y="2930"/>
                      <a:pt x="21891" y="2952"/>
                    </a:cubicBezTo>
                    <a:close/>
                    <a:moveTo>
                      <a:pt x="22645" y="3697"/>
                    </a:moveTo>
                    <a:cubicBezTo>
                      <a:pt x="22699" y="3693"/>
                      <a:pt x="22666" y="3702"/>
                      <a:pt x="22692" y="3703"/>
                    </a:cubicBezTo>
                    <a:cubicBezTo>
                      <a:pt x="22698" y="3703"/>
                      <a:pt x="22705" y="3700"/>
                      <a:pt x="22718" y="3697"/>
                    </a:cubicBezTo>
                    <a:cubicBezTo>
                      <a:pt x="22706" y="3679"/>
                      <a:pt x="22722" y="3681"/>
                      <a:pt x="22669" y="3681"/>
                    </a:cubicBezTo>
                    <a:cubicBezTo>
                      <a:pt x="22655" y="3681"/>
                      <a:pt x="22647" y="3685"/>
                      <a:pt x="22645" y="3697"/>
                    </a:cubicBezTo>
                    <a:close/>
                    <a:moveTo>
                      <a:pt x="17443" y="2401"/>
                    </a:moveTo>
                    <a:cubicBezTo>
                      <a:pt x="17440" y="2361"/>
                      <a:pt x="17432" y="2381"/>
                      <a:pt x="17452" y="2352"/>
                    </a:cubicBezTo>
                    <a:lnTo>
                      <a:pt x="17419" y="2352"/>
                    </a:lnTo>
                    <a:cubicBezTo>
                      <a:pt x="17432" y="2414"/>
                      <a:pt x="17387" y="2365"/>
                      <a:pt x="17418" y="2394"/>
                    </a:cubicBezTo>
                    <a:cubicBezTo>
                      <a:pt x="17429" y="2406"/>
                      <a:pt x="17424" y="2399"/>
                      <a:pt x="17443" y="2401"/>
                    </a:cubicBezTo>
                    <a:close/>
                    <a:moveTo>
                      <a:pt x="18975" y="2863"/>
                    </a:moveTo>
                    <a:cubicBezTo>
                      <a:pt x="19029" y="2851"/>
                      <a:pt x="19018" y="2898"/>
                      <a:pt x="19031" y="2846"/>
                    </a:cubicBezTo>
                    <a:cubicBezTo>
                      <a:pt x="19017" y="2840"/>
                      <a:pt x="18976" y="2828"/>
                      <a:pt x="18975" y="2863"/>
                    </a:cubicBezTo>
                    <a:close/>
                    <a:moveTo>
                      <a:pt x="9990" y="1582"/>
                    </a:moveTo>
                    <a:lnTo>
                      <a:pt x="9990" y="1599"/>
                    </a:lnTo>
                    <a:cubicBezTo>
                      <a:pt x="10009" y="1603"/>
                      <a:pt x="10014" y="1606"/>
                      <a:pt x="10038" y="1607"/>
                    </a:cubicBezTo>
                    <a:cubicBezTo>
                      <a:pt x="10029" y="1586"/>
                      <a:pt x="10033" y="1591"/>
                      <a:pt x="10038" y="1566"/>
                    </a:cubicBezTo>
                    <a:cubicBezTo>
                      <a:pt x="10021" y="1572"/>
                      <a:pt x="10023" y="1582"/>
                      <a:pt x="9990" y="1582"/>
                    </a:cubicBezTo>
                    <a:close/>
                    <a:moveTo>
                      <a:pt x="17119" y="2409"/>
                    </a:moveTo>
                    <a:cubicBezTo>
                      <a:pt x="17155" y="2406"/>
                      <a:pt x="17159" y="2406"/>
                      <a:pt x="17160" y="2368"/>
                    </a:cubicBezTo>
                    <a:cubicBezTo>
                      <a:pt x="17110" y="2369"/>
                      <a:pt x="17137" y="2365"/>
                      <a:pt x="17130" y="2380"/>
                    </a:cubicBezTo>
                    <a:cubicBezTo>
                      <a:pt x="17129" y="2381"/>
                      <a:pt x="17129" y="2384"/>
                      <a:pt x="17129" y="2385"/>
                    </a:cubicBezTo>
                    <a:lnTo>
                      <a:pt x="17122" y="2403"/>
                    </a:lnTo>
                    <a:cubicBezTo>
                      <a:pt x="17122" y="2404"/>
                      <a:pt x="17120" y="2407"/>
                      <a:pt x="17119" y="2409"/>
                    </a:cubicBezTo>
                    <a:close/>
                    <a:moveTo>
                      <a:pt x="17346" y="1663"/>
                    </a:moveTo>
                    <a:lnTo>
                      <a:pt x="17346" y="1631"/>
                    </a:lnTo>
                    <a:cubicBezTo>
                      <a:pt x="17304" y="1641"/>
                      <a:pt x="17332" y="1635"/>
                      <a:pt x="17289" y="1631"/>
                    </a:cubicBezTo>
                    <a:cubicBezTo>
                      <a:pt x="17299" y="1645"/>
                      <a:pt x="17299" y="1648"/>
                      <a:pt x="17332" y="1662"/>
                    </a:cubicBezTo>
                    <a:cubicBezTo>
                      <a:pt x="17349" y="1670"/>
                      <a:pt x="17333" y="1669"/>
                      <a:pt x="17346" y="1663"/>
                    </a:cubicBezTo>
                    <a:close/>
                    <a:moveTo>
                      <a:pt x="20619" y="5253"/>
                    </a:moveTo>
                    <a:cubicBezTo>
                      <a:pt x="20664" y="5256"/>
                      <a:pt x="20641" y="5268"/>
                      <a:pt x="20676" y="5245"/>
                    </a:cubicBezTo>
                    <a:cubicBezTo>
                      <a:pt x="20659" y="5221"/>
                      <a:pt x="20671" y="5235"/>
                      <a:pt x="20644" y="5220"/>
                    </a:cubicBezTo>
                    <a:lnTo>
                      <a:pt x="20629" y="5246"/>
                    </a:lnTo>
                    <a:cubicBezTo>
                      <a:pt x="20628" y="5247"/>
                      <a:pt x="20625" y="5248"/>
                      <a:pt x="20624" y="5249"/>
                    </a:cubicBezTo>
                    <a:cubicBezTo>
                      <a:pt x="20623" y="5250"/>
                      <a:pt x="20621" y="5251"/>
                      <a:pt x="20619" y="5253"/>
                    </a:cubicBezTo>
                    <a:close/>
                    <a:moveTo>
                      <a:pt x="11513" y="6006"/>
                    </a:moveTo>
                    <a:lnTo>
                      <a:pt x="11578" y="6006"/>
                    </a:lnTo>
                    <a:lnTo>
                      <a:pt x="11578" y="5990"/>
                    </a:lnTo>
                    <a:cubicBezTo>
                      <a:pt x="11560" y="5990"/>
                      <a:pt x="11545" y="5985"/>
                      <a:pt x="11538" y="5986"/>
                    </a:cubicBezTo>
                    <a:cubicBezTo>
                      <a:pt x="11499" y="5990"/>
                      <a:pt x="11518" y="5992"/>
                      <a:pt x="11513" y="6006"/>
                    </a:cubicBezTo>
                    <a:close/>
                    <a:moveTo>
                      <a:pt x="23123" y="3738"/>
                    </a:moveTo>
                    <a:cubicBezTo>
                      <a:pt x="23118" y="3752"/>
                      <a:pt x="23118" y="3731"/>
                      <a:pt x="23123" y="3746"/>
                    </a:cubicBezTo>
                    <a:lnTo>
                      <a:pt x="23128" y="3756"/>
                    </a:lnTo>
                    <a:cubicBezTo>
                      <a:pt x="23129" y="3757"/>
                      <a:pt x="23130" y="3760"/>
                      <a:pt x="23131" y="3762"/>
                    </a:cubicBezTo>
                    <a:cubicBezTo>
                      <a:pt x="23173" y="3762"/>
                      <a:pt x="23162" y="3769"/>
                      <a:pt x="23180" y="3746"/>
                    </a:cubicBezTo>
                    <a:cubicBezTo>
                      <a:pt x="23139" y="3736"/>
                      <a:pt x="23142" y="3729"/>
                      <a:pt x="23123" y="3738"/>
                    </a:cubicBezTo>
                    <a:close/>
                    <a:moveTo>
                      <a:pt x="19453" y="5609"/>
                    </a:moveTo>
                    <a:cubicBezTo>
                      <a:pt x="19459" y="5585"/>
                      <a:pt x="19456" y="5596"/>
                      <a:pt x="19469" y="5577"/>
                    </a:cubicBezTo>
                    <a:lnTo>
                      <a:pt x="19412" y="5577"/>
                    </a:lnTo>
                    <a:cubicBezTo>
                      <a:pt x="19422" y="5615"/>
                      <a:pt x="19418" y="5593"/>
                      <a:pt x="19453" y="5609"/>
                    </a:cubicBezTo>
                    <a:close/>
                    <a:moveTo>
                      <a:pt x="18910" y="2725"/>
                    </a:moveTo>
                    <a:cubicBezTo>
                      <a:pt x="18929" y="2751"/>
                      <a:pt x="18959" y="2733"/>
                      <a:pt x="18986" y="2712"/>
                    </a:cubicBezTo>
                    <a:cubicBezTo>
                      <a:pt x="19002" y="2699"/>
                      <a:pt x="18991" y="2708"/>
                      <a:pt x="18999" y="2700"/>
                    </a:cubicBezTo>
                    <a:cubicBezTo>
                      <a:pt x="18916" y="2700"/>
                      <a:pt x="18998" y="2725"/>
                      <a:pt x="18910" y="2725"/>
                    </a:cubicBezTo>
                    <a:close/>
                    <a:moveTo>
                      <a:pt x="18950" y="3179"/>
                    </a:moveTo>
                    <a:lnTo>
                      <a:pt x="18967" y="3179"/>
                    </a:lnTo>
                    <a:cubicBezTo>
                      <a:pt x="18957" y="3140"/>
                      <a:pt x="18961" y="3166"/>
                      <a:pt x="18967" y="3154"/>
                    </a:cubicBezTo>
                    <a:lnTo>
                      <a:pt x="19048" y="3146"/>
                    </a:lnTo>
                    <a:cubicBezTo>
                      <a:pt x="19014" y="3139"/>
                      <a:pt x="18984" y="3145"/>
                      <a:pt x="18950" y="3138"/>
                    </a:cubicBezTo>
                    <a:lnTo>
                      <a:pt x="18950" y="3179"/>
                    </a:lnTo>
                    <a:close/>
                    <a:moveTo>
                      <a:pt x="11205" y="1388"/>
                    </a:moveTo>
                    <a:lnTo>
                      <a:pt x="11205" y="1404"/>
                    </a:lnTo>
                    <a:cubicBezTo>
                      <a:pt x="11232" y="1404"/>
                      <a:pt x="11266" y="1407"/>
                      <a:pt x="11257" y="1381"/>
                    </a:cubicBezTo>
                    <a:cubicBezTo>
                      <a:pt x="11244" y="1341"/>
                      <a:pt x="11260" y="1388"/>
                      <a:pt x="11205" y="1388"/>
                    </a:cubicBezTo>
                    <a:close/>
                    <a:moveTo>
                      <a:pt x="18399" y="3081"/>
                    </a:moveTo>
                    <a:lnTo>
                      <a:pt x="18416" y="3081"/>
                    </a:lnTo>
                    <a:cubicBezTo>
                      <a:pt x="18416" y="3050"/>
                      <a:pt x="18413" y="3050"/>
                      <a:pt x="18432" y="3033"/>
                    </a:cubicBezTo>
                    <a:cubicBezTo>
                      <a:pt x="18374" y="3019"/>
                      <a:pt x="18398" y="3033"/>
                      <a:pt x="18399" y="3081"/>
                    </a:cubicBezTo>
                    <a:close/>
                    <a:moveTo>
                      <a:pt x="15661" y="1777"/>
                    </a:moveTo>
                    <a:cubicBezTo>
                      <a:pt x="15699" y="1761"/>
                      <a:pt x="15697" y="1790"/>
                      <a:pt x="15726" y="1736"/>
                    </a:cubicBezTo>
                    <a:cubicBezTo>
                      <a:pt x="15675" y="1737"/>
                      <a:pt x="15707" y="1736"/>
                      <a:pt x="15690" y="1749"/>
                    </a:cubicBezTo>
                    <a:lnTo>
                      <a:pt x="15681" y="1756"/>
                    </a:lnTo>
                    <a:cubicBezTo>
                      <a:pt x="15663" y="1770"/>
                      <a:pt x="15669" y="1758"/>
                      <a:pt x="15661" y="1777"/>
                    </a:cubicBezTo>
                    <a:cubicBezTo>
                      <a:pt x="15609" y="1815"/>
                      <a:pt x="15664" y="1835"/>
                      <a:pt x="15604" y="1842"/>
                    </a:cubicBezTo>
                    <a:cubicBezTo>
                      <a:pt x="15610" y="1867"/>
                      <a:pt x="15615" y="1867"/>
                      <a:pt x="15604" y="1890"/>
                    </a:cubicBezTo>
                    <a:cubicBezTo>
                      <a:pt x="15630" y="1881"/>
                      <a:pt x="15618" y="1874"/>
                      <a:pt x="15635" y="1862"/>
                    </a:cubicBezTo>
                    <a:lnTo>
                      <a:pt x="15642" y="1859"/>
                    </a:lnTo>
                    <a:cubicBezTo>
                      <a:pt x="15643" y="1859"/>
                      <a:pt x="15645" y="1858"/>
                      <a:pt x="15646" y="1858"/>
                    </a:cubicBezTo>
                    <a:cubicBezTo>
                      <a:pt x="15648" y="1857"/>
                      <a:pt x="15652" y="1856"/>
                      <a:pt x="15654" y="1855"/>
                    </a:cubicBezTo>
                    <a:cubicBezTo>
                      <a:pt x="15665" y="1854"/>
                      <a:pt x="15663" y="1856"/>
                      <a:pt x="15685" y="1858"/>
                    </a:cubicBezTo>
                    <a:cubicBezTo>
                      <a:pt x="15688" y="1895"/>
                      <a:pt x="15677" y="1872"/>
                      <a:pt x="15702" y="1890"/>
                    </a:cubicBezTo>
                    <a:lnTo>
                      <a:pt x="15702" y="1842"/>
                    </a:lnTo>
                    <a:cubicBezTo>
                      <a:pt x="15758" y="1855"/>
                      <a:pt x="15710" y="1846"/>
                      <a:pt x="15758" y="1834"/>
                    </a:cubicBezTo>
                    <a:lnTo>
                      <a:pt x="15734" y="1821"/>
                    </a:lnTo>
                    <a:cubicBezTo>
                      <a:pt x="15733" y="1819"/>
                      <a:pt x="15728" y="1799"/>
                      <a:pt x="15698" y="1790"/>
                    </a:cubicBezTo>
                    <a:cubicBezTo>
                      <a:pt x="15681" y="1786"/>
                      <a:pt x="15689" y="1791"/>
                      <a:pt x="15661" y="1793"/>
                    </a:cubicBezTo>
                    <a:lnTo>
                      <a:pt x="15661" y="1777"/>
                    </a:lnTo>
                    <a:close/>
                    <a:moveTo>
                      <a:pt x="18594" y="5155"/>
                    </a:moveTo>
                    <a:cubicBezTo>
                      <a:pt x="18591" y="5115"/>
                      <a:pt x="18586" y="5123"/>
                      <a:pt x="18545" y="5123"/>
                    </a:cubicBezTo>
                    <a:cubicBezTo>
                      <a:pt x="18553" y="5151"/>
                      <a:pt x="18559" y="5153"/>
                      <a:pt x="18594" y="5155"/>
                    </a:cubicBezTo>
                    <a:close/>
                    <a:moveTo>
                      <a:pt x="16739" y="5107"/>
                    </a:moveTo>
                    <a:cubicBezTo>
                      <a:pt x="16779" y="5130"/>
                      <a:pt x="16783" y="5104"/>
                      <a:pt x="16787" y="5099"/>
                    </a:cubicBezTo>
                    <a:cubicBezTo>
                      <a:pt x="16769" y="5066"/>
                      <a:pt x="16744" y="5085"/>
                      <a:pt x="16739" y="5107"/>
                    </a:cubicBezTo>
                    <a:close/>
                    <a:moveTo>
                      <a:pt x="16820" y="1453"/>
                    </a:moveTo>
                    <a:cubicBezTo>
                      <a:pt x="16845" y="1467"/>
                      <a:pt x="16868" y="1467"/>
                      <a:pt x="16884" y="1445"/>
                    </a:cubicBezTo>
                    <a:cubicBezTo>
                      <a:pt x="16883" y="1444"/>
                      <a:pt x="16881" y="1442"/>
                      <a:pt x="16881" y="1443"/>
                    </a:cubicBezTo>
                    <a:cubicBezTo>
                      <a:pt x="16880" y="1446"/>
                      <a:pt x="16825" y="1421"/>
                      <a:pt x="16820" y="1453"/>
                    </a:cubicBezTo>
                    <a:close/>
                    <a:moveTo>
                      <a:pt x="15880" y="1850"/>
                    </a:moveTo>
                    <a:lnTo>
                      <a:pt x="15888" y="1850"/>
                    </a:lnTo>
                    <a:cubicBezTo>
                      <a:pt x="15888" y="1776"/>
                      <a:pt x="15910" y="1879"/>
                      <a:pt x="15928" y="1809"/>
                    </a:cubicBezTo>
                    <a:cubicBezTo>
                      <a:pt x="15910" y="1805"/>
                      <a:pt x="15910" y="1803"/>
                      <a:pt x="15888" y="1801"/>
                    </a:cubicBezTo>
                    <a:cubicBezTo>
                      <a:pt x="15883" y="1820"/>
                      <a:pt x="15880" y="1825"/>
                      <a:pt x="15880" y="1850"/>
                    </a:cubicBezTo>
                    <a:close/>
                    <a:moveTo>
                      <a:pt x="20085" y="2150"/>
                    </a:moveTo>
                    <a:cubicBezTo>
                      <a:pt x="20125" y="2150"/>
                      <a:pt x="20121" y="2142"/>
                      <a:pt x="20158" y="2141"/>
                    </a:cubicBezTo>
                    <a:lnTo>
                      <a:pt x="20158" y="2125"/>
                    </a:lnTo>
                    <a:cubicBezTo>
                      <a:pt x="20114" y="2125"/>
                      <a:pt x="20103" y="2123"/>
                      <a:pt x="20085" y="2150"/>
                    </a:cubicBezTo>
                    <a:close/>
                    <a:moveTo>
                      <a:pt x="23269" y="4588"/>
                    </a:moveTo>
                    <a:lnTo>
                      <a:pt x="23317" y="4588"/>
                    </a:lnTo>
                    <a:cubicBezTo>
                      <a:pt x="23316" y="4567"/>
                      <a:pt x="23318" y="4555"/>
                      <a:pt x="23296" y="4558"/>
                    </a:cubicBezTo>
                    <a:cubicBezTo>
                      <a:pt x="23277" y="4561"/>
                      <a:pt x="23273" y="4571"/>
                      <a:pt x="23269" y="4588"/>
                    </a:cubicBezTo>
                    <a:close/>
                    <a:moveTo>
                      <a:pt x="18213" y="2676"/>
                    </a:moveTo>
                    <a:cubicBezTo>
                      <a:pt x="18235" y="2674"/>
                      <a:pt x="18235" y="2672"/>
                      <a:pt x="18254" y="2668"/>
                    </a:cubicBezTo>
                    <a:cubicBezTo>
                      <a:pt x="18251" y="2636"/>
                      <a:pt x="18250" y="2642"/>
                      <a:pt x="18229" y="2628"/>
                    </a:cubicBezTo>
                    <a:cubicBezTo>
                      <a:pt x="18223" y="2653"/>
                      <a:pt x="18219" y="2651"/>
                      <a:pt x="18213" y="2676"/>
                    </a:cubicBezTo>
                    <a:close/>
                    <a:moveTo>
                      <a:pt x="17063" y="5309"/>
                    </a:moveTo>
                    <a:cubicBezTo>
                      <a:pt x="17104" y="5300"/>
                      <a:pt x="17086" y="5309"/>
                      <a:pt x="17136" y="5309"/>
                    </a:cubicBezTo>
                    <a:lnTo>
                      <a:pt x="17136" y="5293"/>
                    </a:lnTo>
                    <a:cubicBezTo>
                      <a:pt x="17090" y="5293"/>
                      <a:pt x="17064" y="5273"/>
                      <a:pt x="17063" y="5309"/>
                    </a:cubicBezTo>
                    <a:close/>
                    <a:moveTo>
                      <a:pt x="17849" y="1566"/>
                    </a:moveTo>
                    <a:lnTo>
                      <a:pt x="17865" y="1566"/>
                    </a:lnTo>
                    <a:cubicBezTo>
                      <a:pt x="17865" y="1533"/>
                      <a:pt x="17867" y="1540"/>
                      <a:pt x="17857" y="1518"/>
                    </a:cubicBezTo>
                    <a:lnTo>
                      <a:pt x="17881" y="1501"/>
                    </a:lnTo>
                    <a:cubicBezTo>
                      <a:pt x="17856" y="1499"/>
                      <a:pt x="17866" y="1501"/>
                      <a:pt x="17849" y="1493"/>
                    </a:cubicBezTo>
                    <a:cubicBezTo>
                      <a:pt x="17849" y="1508"/>
                      <a:pt x="17847" y="1518"/>
                      <a:pt x="17846" y="1530"/>
                    </a:cubicBezTo>
                    <a:cubicBezTo>
                      <a:pt x="17845" y="1549"/>
                      <a:pt x="17846" y="1539"/>
                      <a:pt x="17849" y="1566"/>
                    </a:cubicBezTo>
                    <a:close/>
                    <a:moveTo>
                      <a:pt x="22386" y="3673"/>
                    </a:moveTo>
                    <a:cubicBezTo>
                      <a:pt x="22386" y="3696"/>
                      <a:pt x="22389" y="3688"/>
                      <a:pt x="22402" y="3697"/>
                    </a:cubicBezTo>
                    <a:cubicBezTo>
                      <a:pt x="22410" y="3665"/>
                      <a:pt x="22406" y="3675"/>
                      <a:pt x="22434" y="3681"/>
                    </a:cubicBezTo>
                    <a:lnTo>
                      <a:pt x="22434" y="3657"/>
                    </a:lnTo>
                    <a:cubicBezTo>
                      <a:pt x="22417" y="3657"/>
                      <a:pt x="22386" y="3653"/>
                      <a:pt x="22386" y="3673"/>
                    </a:cubicBezTo>
                    <a:close/>
                    <a:moveTo>
                      <a:pt x="17500" y="3025"/>
                    </a:moveTo>
                    <a:lnTo>
                      <a:pt x="17565" y="3041"/>
                    </a:lnTo>
                    <a:cubicBezTo>
                      <a:pt x="17559" y="3019"/>
                      <a:pt x="17558" y="3010"/>
                      <a:pt x="17500" y="3008"/>
                    </a:cubicBezTo>
                    <a:lnTo>
                      <a:pt x="17500" y="3025"/>
                    </a:lnTo>
                    <a:close/>
                    <a:moveTo>
                      <a:pt x="14689" y="2036"/>
                    </a:moveTo>
                    <a:lnTo>
                      <a:pt x="14748" y="2032"/>
                    </a:lnTo>
                    <a:cubicBezTo>
                      <a:pt x="14757" y="2029"/>
                      <a:pt x="14754" y="2031"/>
                      <a:pt x="14762" y="2020"/>
                    </a:cubicBezTo>
                    <a:cubicBezTo>
                      <a:pt x="14755" y="2017"/>
                      <a:pt x="14690" y="1999"/>
                      <a:pt x="14689" y="2036"/>
                    </a:cubicBezTo>
                    <a:close/>
                    <a:moveTo>
                      <a:pt x="16560" y="1469"/>
                    </a:moveTo>
                    <a:cubicBezTo>
                      <a:pt x="16566" y="1474"/>
                      <a:pt x="16562" y="1475"/>
                      <a:pt x="16574" y="1480"/>
                    </a:cubicBezTo>
                    <a:cubicBezTo>
                      <a:pt x="16586" y="1484"/>
                      <a:pt x="16618" y="1486"/>
                      <a:pt x="16622" y="1473"/>
                    </a:cubicBezTo>
                    <a:cubicBezTo>
                      <a:pt x="16635" y="1438"/>
                      <a:pt x="16577" y="1465"/>
                      <a:pt x="16560" y="1469"/>
                    </a:cubicBezTo>
                    <a:close/>
                    <a:moveTo>
                      <a:pt x="16674" y="2239"/>
                    </a:moveTo>
                    <a:cubicBezTo>
                      <a:pt x="16688" y="2258"/>
                      <a:pt x="16685" y="2256"/>
                      <a:pt x="16714" y="2263"/>
                    </a:cubicBezTo>
                    <a:cubicBezTo>
                      <a:pt x="16716" y="2245"/>
                      <a:pt x="16714" y="2255"/>
                      <a:pt x="16719" y="2244"/>
                    </a:cubicBezTo>
                    <a:lnTo>
                      <a:pt x="16728" y="2228"/>
                    </a:lnTo>
                    <a:cubicBezTo>
                      <a:pt x="16728" y="2227"/>
                      <a:pt x="16730" y="2224"/>
                      <a:pt x="16730" y="2222"/>
                    </a:cubicBezTo>
                    <a:cubicBezTo>
                      <a:pt x="16706" y="2224"/>
                      <a:pt x="16691" y="2230"/>
                      <a:pt x="16674" y="2239"/>
                    </a:cubicBezTo>
                    <a:close/>
                    <a:moveTo>
                      <a:pt x="19850" y="4880"/>
                    </a:moveTo>
                    <a:cubicBezTo>
                      <a:pt x="19850" y="4880"/>
                      <a:pt x="19865" y="4888"/>
                      <a:pt x="19866" y="4888"/>
                    </a:cubicBezTo>
                    <a:cubicBezTo>
                      <a:pt x="19892" y="4888"/>
                      <a:pt x="19894" y="4868"/>
                      <a:pt x="19898" y="4848"/>
                    </a:cubicBezTo>
                    <a:cubicBezTo>
                      <a:pt x="19860" y="4851"/>
                      <a:pt x="19864" y="4854"/>
                      <a:pt x="19850" y="4880"/>
                    </a:cubicBezTo>
                    <a:close/>
                    <a:moveTo>
                      <a:pt x="18651" y="2538"/>
                    </a:moveTo>
                    <a:cubicBezTo>
                      <a:pt x="18630" y="2544"/>
                      <a:pt x="18642" y="2535"/>
                      <a:pt x="18634" y="2555"/>
                    </a:cubicBezTo>
                    <a:cubicBezTo>
                      <a:pt x="18649" y="2547"/>
                      <a:pt x="18645" y="2548"/>
                      <a:pt x="18667" y="2547"/>
                    </a:cubicBezTo>
                    <a:cubicBezTo>
                      <a:pt x="18667" y="2487"/>
                      <a:pt x="18671" y="2493"/>
                      <a:pt x="18643" y="2474"/>
                    </a:cubicBezTo>
                    <a:cubicBezTo>
                      <a:pt x="18649" y="2502"/>
                      <a:pt x="18651" y="2500"/>
                      <a:pt x="18651" y="2538"/>
                    </a:cubicBezTo>
                    <a:close/>
                    <a:moveTo>
                      <a:pt x="17930" y="4993"/>
                    </a:moveTo>
                    <a:lnTo>
                      <a:pt x="17959" y="4991"/>
                    </a:lnTo>
                    <a:cubicBezTo>
                      <a:pt x="17960" y="4991"/>
                      <a:pt x="17963" y="4991"/>
                      <a:pt x="17964" y="4991"/>
                    </a:cubicBezTo>
                    <a:cubicBezTo>
                      <a:pt x="17990" y="4987"/>
                      <a:pt x="17981" y="4991"/>
                      <a:pt x="17986" y="4969"/>
                    </a:cubicBezTo>
                    <a:cubicBezTo>
                      <a:pt x="17952" y="4969"/>
                      <a:pt x="17954" y="4973"/>
                      <a:pt x="17930" y="4961"/>
                    </a:cubicBezTo>
                    <a:lnTo>
                      <a:pt x="17930" y="4993"/>
                    </a:lnTo>
                    <a:close/>
                    <a:moveTo>
                      <a:pt x="18675" y="3170"/>
                    </a:moveTo>
                    <a:lnTo>
                      <a:pt x="18740" y="3170"/>
                    </a:lnTo>
                    <a:lnTo>
                      <a:pt x="18740" y="3138"/>
                    </a:lnTo>
                    <a:cubicBezTo>
                      <a:pt x="18716" y="3163"/>
                      <a:pt x="18709" y="3150"/>
                      <a:pt x="18705" y="3150"/>
                    </a:cubicBezTo>
                    <a:cubicBezTo>
                      <a:pt x="18675" y="3150"/>
                      <a:pt x="18683" y="3149"/>
                      <a:pt x="18675" y="3170"/>
                    </a:cubicBezTo>
                    <a:close/>
                    <a:moveTo>
                      <a:pt x="21697" y="4596"/>
                    </a:moveTo>
                    <a:cubicBezTo>
                      <a:pt x="21686" y="4582"/>
                      <a:pt x="21704" y="4580"/>
                      <a:pt x="21616" y="4580"/>
                    </a:cubicBezTo>
                    <a:cubicBezTo>
                      <a:pt x="21625" y="4616"/>
                      <a:pt x="21619" y="4601"/>
                      <a:pt x="21641" y="4599"/>
                    </a:cubicBezTo>
                    <a:cubicBezTo>
                      <a:pt x="21662" y="4597"/>
                      <a:pt x="21676" y="4596"/>
                      <a:pt x="21697" y="4596"/>
                    </a:cubicBezTo>
                    <a:close/>
                    <a:moveTo>
                      <a:pt x="15515" y="2352"/>
                    </a:moveTo>
                    <a:cubicBezTo>
                      <a:pt x="15547" y="2349"/>
                      <a:pt x="15536" y="2345"/>
                      <a:pt x="15572" y="2344"/>
                    </a:cubicBezTo>
                    <a:cubicBezTo>
                      <a:pt x="15562" y="2307"/>
                      <a:pt x="15515" y="2308"/>
                      <a:pt x="15515" y="2352"/>
                    </a:cubicBezTo>
                    <a:close/>
                    <a:moveTo>
                      <a:pt x="21357" y="5318"/>
                    </a:moveTo>
                    <a:cubicBezTo>
                      <a:pt x="21361" y="5330"/>
                      <a:pt x="21351" y="5337"/>
                      <a:pt x="21380" y="5339"/>
                    </a:cubicBezTo>
                    <a:cubicBezTo>
                      <a:pt x="21381" y="5339"/>
                      <a:pt x="21410" y="5334"/>
                      <a:pt x="21430" y="5334"/>
                    </a:cubicBezTo>
                    <a:lnTo>
                      <a:pt x="21430" y="5326"/>
                    </a:lnTo>
                    <a:cubicBezTo>
                      <a:pt x="21402" y="5326"/>
                      <a:pt x="21372" y="5300"/>
                      <a:pt x="21357" y="5318"/>
                    </a:cubicBezTo>
                    <a:close/>
                    <a:moveTo>
                      <a:pt x="15693" y="2166"/>
                    </a:moveTo>
                    <a:cubicBezTo>
                      <a:pt x="15715" y="2168"/>
                      <a:pt x="15715" y="2170"/>
                      <a:pt x="15734" y="2174"/>
                    </a:cubicBezTo>
                    <a:cubicBezTo>
                      <a:pt x="15718" y="2106"/>
                      <a:pt x="15729" y="2128"/>
                      <a:pt x="15702" y="2125"/>
                    </a:cubicBezTo>
                    <a:cubicBezTo>
                      <a:pt x="15700" y="2147"/>
                      <a:pt x="15698" y="2147"/>
                      <a:pt x="15693" y="2166"/>
                    </a:cubicBezTo>
                    <a:close/>
                    <a:moveTo>
                      <a:pt x="17306" y="1761"/>
                    </a:moveTo>
                    <a:cubicBezTo>
                      <a:pt x="17349" y="1751"/>
                      <a:pt x="17353" y="1759"/>
                      <a:pt x="17354" y="1712"/>
                    </a:cubicBezTo>
                    <a:cubicBezTo>
                      <a:pt x="17301" y="1738"/>
                      <a:pt x="17331" y="1707"/>
                      <a:pt x="17306" y="1761"/>
                    </a:cubicBezTo>
                    <a:close/>
                    <a:moveTo>
                      <a:pt x="18837" y="1607"/>
                    </a:moveTo>
                    <a:lnTo>
                      <a:pt x="18837" y="1623"/>
                    </a:lnTo>
                    <a:cubicBezTo>
                      <a:pt x="18868" y="1625"/>
                      <a:pt x="18858" y="1630"/>
                      <a:pt x="18894" y="1631"/>
                    </a:cubicBezTo>
                    <a:lnTo>
                      <a:pt x="18894" y="1607"/>
                    </a:lnTo>
                    <a:cubicBezTo>
                      <a:pt x="18864" y="1604"/>
                      <a:pt x="18863" y="1597"/>
                      <a:pt x="18837" y="1607"/>
                    </a:cubicBezTo>
                    <a:close/>
                    <a:moveTo>
                      <a:pt x="18067" y="1566"/>
                    </a:moveTo>
                    <a:cubicBezTo>
                      <a:pt x="18069" y="1565"/>
                      <a:pt x="18092" y="1551"/>
                      <a:pt x="18092" y="1551"/>
                    </a:cubicBezTo>
                    <a:cubicBezTo>
                      <a:pt x="18116" y="1531"/>
                      <a:pt x="18105" y="1554"/>
                      <a:pt x="18108" y="1518"/>
                    </a:cubicBezTo>
                    <a:cubicBezTo>
                      <a:pt x="18062" y="1519"/>
                      <a:pt x="18067" y="1521"/>
                      <a:pt x="18067" y="1566"/>
                    </a:cubicBezTo>
                    <a:close/>
                    <a:moveTo>
                      <a:pt x="20402" y="5308"/>
                    </a:moveTo>
                    <a:cubicBezTo>
                      <a:pt x="20422" y="5299"/>
                      <a:pt x="20409" y="5302"/>
                      <a:pt x="20441" y="5301"/>
                    </a:cubicBezTo>
                    <a:lnTo>
                      <a:pt x="20428" y="5290"/>
                    </a:lnTo>
                    <a:cubicBezTo>
                      <a:pt x="20396" y="5258"/>
                      <a:pt x="20408" y="5273"/>
                      <a:pt x="20395" y="5271"/>
                    </a:cubicBezTo>
                    <a:cubicBezTo>
                      <a:pt x="20388" y="5271"/>
                      <a:pt x="20377" y="5270"/>
                      <a:pt x="20368" y="5269"/>
                    </a:cubicBezTo>
                    <a:lnTo>
                      <a:pt x="20402" y="5308"/>
                    </a:lnTo>
                    <a:close/>
                    <a:moveTo>
                      <a:pt x="20433" y="5488"/>
                    </a:moveTo>
                    <a:lnTo>
                      <a:pt x="20433" y="5504"/>
                    </a:lnTo>
                    <a:cubicBezTo>
                      <a:pt x="20469" y="5503"/>
                      <a:pt x="20463" y="5499"/>
                      <a:pt x="20489" y="5500"/>
                    </a:cubicBezTo>
                    <a:lnTo>
                      <a:pt x="20546" y="5488"/>
                    </a:lnTo>
                    <a:cubicBezTo>
                      <a:pt x="20503" y="5488"/>
                      <a:pt x="20456" y="5480"/>
                      <a:pt x="20433" y="5488"/>
                    </a:cubicBezTo>
                    <a:close/>
                    <a:moveTo>
                      <a:pt x="16414" y="2441"/>
                    </a:moveTo>
                    <a:lnTo>
                      <a:pt x="16414" y="2425"/>
                    </a:lnTo>
                    <a:cubicBezTo>
                      <a:pt x="16348" y="2411"/>
                      <a:pt x="16443" y="2441"/>
                      <a:pt x="16342" y="2417"/>
                    </a:cubicBezTo>
                    <a:cubicBezTo>
                      <a:pt x="16353" y="2458"/>
                      <a:pt x="16375" y="2442"/>
                      <a:pt x="16414" y="2441"/>
                    </a:cubicBezTo>
                    <a:close/>
                    <a:moveTo>
                      <a:pt x="19088" y="4378"/>
                    </a:moveTo>
                    <a:cubicBezTo>
                      <a:pt x="19091" y="4372"/>
                      <a:pt x="19113" y="4344"/>
                      <a:pt x="19089" y="4343"/>
                    </a:cubicBezTo>
                    <a:cubicBezTo>
                      <a:pt x="19089" y="4343"/>
                      <a:pt x="19077" y="4344"/>
                      <a:pt x="19073" y="4344"/>
                    </a:cubicBezTo>
                    <a:cubicBezTo>
                      <a:pt x="19048" y="4342"/>
                      <a:pt x="19061" y="4340"/>
                      <a:pt x="19031" y="4337"/>
                    </a:cubicBezTo>
                    <a:cubicBezTo>
                      <a:pt x="19045" y="4356"/>
                      <a:pt x="19066" y="4366"/>
                      <a:pt x="19088" y="4378"/>
                    </a:cubicBezTo>
                    <a:close/>
                    <a:moveTo>
                      <a:pt x="23204" y="1388"/>
                    </a:moveTo>
                    <a:cubicBezTo>
                      <a:pt x="23204" y="1387"/>
                      <a:pt x="23205" y="1384"/>
                      <a:pt x="23205" y="1385"/>
                    </a:cubicBezTo>
                    <a:lnTo>
                      <a:pt x="23212" y="1347"/>
                    </a:lnTo>
                    <a:lnTo>
                      <a:pt x="23171" y="1347"/>
                    </a:lnTo>
                    <a:cubicBezTo>
                      <a:pt x="23172" y="1383"/>
                      <a:pt x="23169" y="1385"/>
                      <a:pt x="23204" y="1388"/>
                    </a:cubicBezTo>
                    <a:close/>
                    <a:moveTo>
                      <a:pt x="18821" y="5269"/>
                    </a:moveTo>
                    <a:cubicBezTo>
                      <a:pt x="18856" y="5269"/>
                      <a:pt x="18861" y="5265"/>
                      <a:pt x="18886" y="5277"/>
                    </a:cubicBezTo>
                    <a:lnTo>
                      <a:pt x="18886" y="5253"/>
                    </a:lnTo>
                    <a:cubicBezTo>
                      <a:pt x="18855" y="5250"/>
                      <a:pt x="18822" y="5227"/>
                      <a:pt x="18821" y="5269"/>
                    </a:cubicBezTo>
                    <a:close/>
                    <a:moveTo>
                      <a:pt x="17452" y="2555"/>
                    </a:moveTo>
                    <a:lnTo>
                      <a:pt x="17516" y="2555"/>
                    </a:lnTo>
                    <a:lnTo>
                      <a:pt x="17516" y="2530"/>
                    </a:lnTo>
                    <a:cubicBezTo>
                      <a:pt x="17478" y="2538"/>
                      <a:pt x="17504" y="2531"/>
                      <a:pt x="17482" y="2531"/>
                    </a:cubicBezTo>
                    <a:cubicBezTo>
                      <a:pt x="17459" y="2532"/>
                      <a:pt x="17452" y="2531"/>
                      <a:pt x="17452" y="2555"/>
                    </a:cubicBezTo>
                    <a:close/>
                    <a:moveTo>
                      <a:pt x="18019" y="2482"/>
                    </a:moveTo>
                    <a:lnTo>
                      <a:pt x="18067" y="2491"/>
                    </a:lnTo>
                    <a:cubicBezTo>
                      <a:pt x="18065" y="2463"/>
                      <a:pt x="18052" y="2443"/>
                      <a:pt x="18027" y="2433"/>
                    </a:cubicBezTo>
                    <a:cubicBezTo>
                      <a:pt x="18040" y="2460"/>
                      <a:pt x="18033" y="2460"/>
                      <a:pt x="18019" y="2482"/>
                    </a:cubicBezTo>
                    <a:close/>
                    <a:moveTo>
                      <a:pt x="18156" y="2474"/>
                    </a:moveTo>
                    <a:lnTo>
                      <a:pt x="18165" y="2506"/>
                    </a:lnTo>
                    <a:cubicBezTo>
                      <a:pt x="18211" y="2495"/>
                      <a:pt x="18203" y="2508"/>
                      <a:pt x="18221" y="2474"/>
                    </a:cubicBezTo>
                    <a:cubicBezTo>
                      <a:pt x="18171" y="2450"/>
                      <a:pt x="18215" y="2502"/>
                      <a:pt x="18156" y="2474"/>
                    </a:cubicBezTo>
                    <a:close/>
                    <a:moveTo>
                      <a:pt x="19574" y="4199"/>
                    </a:moveTo>
                    <a:lnTo>
                      <a:pt x="19639" y="4190"/>
                    </a:lnTo>
                    <a:cubicBezTo>
                      <a:pt x="19636" y="4179"/>
                      <a:pt x="19637" y="4167"/>
                      <a:pt x="19623" y="4167"/>
                    </a:cubicBezTo>
                    <a:cubicBezTo>
                      <a:pt x="19590" y="4167"/>
                      <a:pt x="19581" y="4174"/>
                      <a:pt x="19574" y="4199"/>
                    </a:cubicBezTo>
                    <a:close/>
                    <a:moveTo>
                      <a:pt x="21770" y="3940"/>
                    </a:moveTo>
                    <a:cubicBezTo>
                      <a:pt x="21795" y="3984"/>
                      <a:pt x="21781" y="3955"/>
                      <a:pt x="21801" y="3956"/>
                    </a:cubicBezTo>
                    <a:cubicBezTo>
                      <a:pt x="21816" y="3956"/>
                      <a:pt x="21812" y="3968"/>
                      <a:pt x="21827" y="3948"/>
                    </a:cubicBezTo>
                    <a:cubicBezTo>
                      <a:pt x="21790" y="3935"/>
                      <a:pt x="21820" y="3927"/>
                      <a:pt x="21778" y="3916"/>
                    </a:cubicBezTo>
                    <a:cubicBezTo>
                      <a:pt x="21774" y="3930"/>
                      <a:pt x="21777" y="3930"/>
                      <a:pt x="21770" y="3940"/>
                    </a:cubicBezTo>
                    <a:close/>
                    <a:moveTo>
                      <a:pt x="23042" y="4823"/>
                    </a:moveTo>
                    <a:cubicBezTo>
                      <a:pt x="23111" y="4807"/>
                      <a:pt x="23096" y="4846"/>
                      <a:pt x="23123" y="4807"/>
                    </a:cubicBezTo>
                    <a:cubicBezTo>
                      <a:pt x="23042" y="4788"/>
                      <a:pt x="23061" y="4798"/>
                      <a:pt x="23042" y="4823"/>
                    </a:cubicBezTo>
                    <a:close/>
                    <a:moveTo>
                      <a:pt x="17711" y="2417"/>
                    </a:moveTo>
                    <a:cubicBezTo>
                      <a:pt x="17749" y="2417"/>
                      <a:pt x="17747" y="2415"/>
                      <a:pt x="17776" y="2409"/>
                    </a:cubicBezTo>
                    <a:lnTo>
                      <a:pt x="17776" y="2393"/>
                    </a:lnTo>
                    <a:cubicBezTo>
                      <a:pt x="17728" y="2393"/>
                      <a:pt x="17721" y="2374"/>
                      <a:pt x="17711" y="2417"/>
                    </a:cubicBezTo>
                    <a:close/>
                    <a:moveTo>
                      <a:pt x="17670" y="2085"/>
                    </a:moveTo>
                    <a:cubicBezTo>
                      <a:pt x="17704" y="2062"/>
                      <a:pt x="17685" y="2060"/>
                      <a:pt x="17743" y="2060"/>
                    </a:cubicBezTo>
                    <a:lnTo>
                      <a:pt x="17743" y="2052"/>
                    </a:lnTo>
                    <a:cubicBezTo>
                      <a:pt x="17717" y="2052"/>
                      <a:pt x="17727" y="2049"/>
                      <a:pt x="17706" y="2047"/>
                    </a:cubicBezTo>
                    <a:lnTo>
                      <a:pt x="17662" y="2044"/>
                    </a:lnTo>
                    <a:cubicBezTo>
                      <a:pt x="17666" y="2060"/>
                      <a:pt x="17665" y="2058"/>
                      <a:pt x="17667" y="2069"/>
                    </a:cubicBezTo>
                    <a:lnTo>
                      <a:pt x="17670" y="2085"/>
                    </a:lnTo>
                    <a:close/>
                    <a:moveTo>
                      <a:pt x="18075" y="2093"/>
                    </a:moveTo>
                    <a:cubicBezTo>
                      <a:pt x="18132" y="2093"/>
                      <a:pt x="18136" y="2114"/>
                      <a:pt x="18140" y="2069"/>
                    </a:cubicBezTo>
                    <a:cubicBezTo>
                      <a:pt x="18115" y="2071"/>
                      <a:pt x="18121" y="2071"/>
                      <a:pt x="18102" y="2072"/>
                    </a:cubicBezTo>
                    <a:cubicBezTo>
                      <a:pt x="18084" y="2073"/>
                      <a:pt x="18076" y="2067"/>
                      <a:pt x="18075" y="2093"/>
                    </a:cubicBezTo>
                    <a:close/>
                    <a:moveTo>
                      <a:pt x="20611" y="3892"/>
                    </a:moveTo>
                    <a:cubicBezTo>
                      <a:pt x="20647" y="3882"/>
                      <a:pt x="20626" y="3882"/>
                      <a:pt x="20641" y="3873"/>
                    </a:cubicBezTo>
                    <a:cubicBezTo>
                      <a:pt x="20651" y="3866"/>
                      <a:pt x="20664" y="3865"/>
                      <a:pt x="20676" y="3859"/>
                    </a:cubicBezTo>
                    <a:cubicBezTo>
                      <a:pt x="20660" y="3838"/>
                      <a:pt x="20629" y="3841"/>
                      <a:pt x="20620" y="3859"/>
                    </a:cubicBezTo>
                    <a:cubicBezTo>
                      <a:pt x="20619" y="3862"/>
                      <a:pt x="20612" y="3886"/>
                      <a:pt x="20611" y="3892"/>
                    </a:cubicBezTo>
                    <a:close/>
                    <a:moveTo>
                      <a:pt x="20862" y="3827"/>
                    </a:moveTo>
                    <a:cubicBezTo>
                      <a:pt x="20896" y="3834"/>
                      <a:pt x="20900" y="3835"/>
                      <a:pt x="20943" y="3835"/>
                    </a:cubicBezTo>
                    <a:lnTo>
                      <a:pt x="20943" y="3819"/>
                    </a:lnTo>
                    <a:cubicBezTo>
                      <a:pt x="20903" y="3809"/>
                      <a:pt x="20891" y="3804"/>
                      <a:pt x="20862" y="3827"/>
                    </a:cubicBezTo>
                    <a:close/>
                    <a:moveTo>
                      <a:pt x="19761" y="4896"/>
                    </a:moveTo>
                    <a:cubicBezTo>
                      <a:pt x="19777" y="4921"/>
                      <a:pt x="19787" y="4933"/>
                      <a:pt x="19825" y="4937"/>
                    </a:cubicBezTo>
                    <a:cubicBezTo>
                      <a:pt x="19817" y="4915"/>
                      <a:pt x="19815" y="4912"/>
                      <a:pt x="19785" y="4904"/>
                    </a:cubicBezTo>
                    <a:cubicBezTo>
                      <a:pt x="19792" y="4869"/>
                      <a:pt x="19802" y="4890"/>
                      <a:pt x="19777" y="4872"/>
                    </a:cubicBezTo>
                    <a:cubicBezTo>
                      <a:pt x="19773" y="4912"/>
                      <a:pt x="19785" y="4889"/>
                      <a:pt x="19761" y="4896"/>
                    </a:cubicBezTo>
                    <a:close/>
                    <a:moveTo>
                      <a:pt x="15969" y="2044"/>
                    </a:moveTo>
                    <a:cubicBezTo>
                      <a:pt x="15991" y="2049"/>
                      <a:pt x="15984" y="2052"/>
                      <a:pt x="16001" y="2052"/>
                    </a:cubicBezTo>
                    <a:cubicBezTo>
                      <a:pt x="16017" y="2052"/>
                      <a:pt x="16019" y="2026"/>
                      <a:pt x="16026" y="2012"/>
                    </a:cubicBezTo>
                    <a:cubicBezTo>
                      <a:pt x="15987" y="2021"/>
                      <a:pt x="15978" y="2011"/>
                      <a:pt x="15969" y="2044"/>
                    </a:cubicBezTo>
                    <a:close/>
                    <a:moveTo>
                      <a:pt x="14924" y="1712"/>
                    </a:moveTo>
                    <a:cubicBezTo>
                      <a:pt x="14960" y="1712"/>
                      <a:pt x="14942" y="1754"/>
                      <a:pt x="14972" y="1712"/>
                    </a:cubicBezTo>
                    <a:cubicBezTo>
                      <a:pt x="14945" y="1699"/>
                      <a:pt x="14906" y="1704"/>
                      <a:pt x="14867" y="1704"/>
                    </a:cubicBezTo>
                    <a:cubicBezTo>
                      <a:pt x="14880" y="1752"/>
                      <a:pt x="14875" y="1712"/>
                      <a:pt x="14924" y="1712"/>
                    </a:cubicBezTo>
                    <a:close/>
                    <a:moveTo>
                      <a:pt x="21778" y="3341"/>
                    </a:moveTo>
                    <a:cubicBezTo>
                      <a:pt x="21785" y="3369"/>
                      <a:pt x="21779" y="3360"/>
                      <a:pt x="21803" y="3362"/>
                    </a:cubicBezTo>
                    <a:cubicBezTo>
                      <a:pt x="21804" y="3363"/>
                      <a:pt x="21807" y="3362"/>
                      <a:pt x="21808" y="3362"/>
                    </a:cubicBezTo>
                    <a:lnTo>
                      <a:pt x="21851" y="3365"/>
                    </a:lnTo>
                    <a:cubicBezTo>
                      <a:pt x="21825" y="3326"/>
                      <a:pt x="21784" y="3333"/>
                      <a:pt x="21778" y="3341"/>
                    </a:cubicBezTo>
                    <a:close/>
                    <a:moveTo>
                      <a:pt x="9771" y="1428"/>
                    </a:moveTo>
                    <a:cubicBezTo>
                      <a:pt x="9799" y="1421"/>
                      <a:pt x="9792" y="1412"/>
                      <a:pt x="9803" y="1412"/>
                    </a:cubicBezTo>
                    <a:cubicBezTo>
                      <a:pt x="9846" y="1412"/>
                      <a:pt x="9828" y="1437"/>
                      <a:pt x="9852" y="1404"/>
                    </a:cubicBezTo>
                    <a:cubicBezTo>
                      <a:pt x="9833" y="1393"/>
                      <a:pt x="9822" y="1395"/>
                      <a:pt x="9789" y="1400"/>
                    </a:cubicBezTo>
                    <a:cubicBezTo>
                      <a:pt x="9768" y="1403"/>
                      <a:pt x="9771" y="1393"/>
                      <a:pt x="9771" y="1428"/>
                    </a:cubicBezTo>
                    <a:close/>
                    <a:moveTo>
                      <a:pt x="632" y="5099"/>
                    </a:moveTo>
                    <a:cubicBezTo>
                      <a:pt x="632" y="5125"/>
                      <a:pt x="639" y="5105"/>
                      <a:pt x="648" y="5139"/>
                    </a:cubicBezTo>
                    <a:cubicBezTo>
                      <a:pt x="677" y="5118"/>
                      <a:pt x="675" y="5094"/>
                      <a:pt x="648" y="5074"/>
                    </a:cubicBezTo>
                    <a:cubicBezTo>
                      <a:pt x="644" y="5081"/>
                      <a:pt x="632" y="5094"/>
                      <a:pt x="632" y="5099"/>
                    </a:cubicBezTo>
                    <a:close/>
                    <a:moveTo>
                      <a:pt x="11821" y="1380"/>
                    </a:moveTo>
                    <a:lnTo>
                      <a:pt x="11821" y="1396"/>
                    </a:lnTo>
                    <a:cubicBezTo>
                      <a:pt x="11844" y="1395"/>
                      <a:pt x="11850" y="1393"/>
                      <a:pt x="11862" y="1392"/>
                    </a:cubicBezTo>
                    <a:cubicBezTo>
                      <a:pt x="11871" y="1392"/>
                      <a:pt x="11889" y="1403"/>
                      <a:pt x="11890" y="1378"/>
                    </a:cubicBezTo>
                    <a:cubicBezTo>
                      <a:pt x="11891" y="1350"/>
                      <a:pt x="11852" y="1377"/>
                      <a:pt x="11821" y="1380"/>
                    </a:cubicBezTo>
                    <a:close/>
                    <a:moveTo>
                      <a:pt x="22612" y="4775"/>
                    </a:moveTo>
                    <a:cubicBezTo>
                      <a:pt x="22573" y="4756"/>
                      <a:pt x="22579" y="4763"/>
                      <a:pt x="22564" y="4791"/>
                    </a:cubicBezTo>
                    <a:lnTo>
                      <a:pt x="22645" y="4791"/>
                    </a:lnTo>
                    <a:lnTo>
                      <a:pt x="22630" y="4770"/>
                    </a:lnTo>
                    <a:cubicBezTo>
                      <a:pt x="22630" y="4769"/>
                      <a:pt x="22629" y="4768"/>
                      <a:pt x="22629" y="4767"/>
                    </a:cubicBezTo>
                    <a:lnTo>
                      <a:pt x="22612" y="4775"/>
                    </a:lnTo>
                    <a:close/>
                    <a:moveTo>
                      <a:pt x="21899" y="3089"/>
                    </a:moveTo>
                    <a:cubicBezTo>
                      <a:pt x="21930" y="3082"/>
                      <a:pt x="21933" y="3072"/>
                      <a:pt x="21964" y="3065"/>
                    </a:cubicBezTo>
                    <a:lnTo>
                      <a:pt x="21964" y="3049"/>
                    </a:lnTo>
                    <a:cubicBezTo>
                      <a:pt x="21931" y="3057"/>
                      <a:pt x="21962" y="3052"/>
                      <a:pt x="21940" y="3057"/>
                    </a:cubicBezTo>
                    <a:lnTo>
                      <a:pt x="21921" y="3057"/>
                    </a:lnTo>
                    <a:cubicBezTo>
                      <a:pt x="21921" y="3057"/>
                      <a:pt x="21899" y="3019"/>
                      <a:pt x="21899" y="3089"/>
                    </a:cubicBezTo>
                    <a:close/>
                    <a:moveTo>
                      <a:pt x="19590" y="5480"/>
                    </a:moveTo>
                    <a:cubicBezTo>
                      <a:pt x="19610" y="5506"/>
                      <a:pt x="19584" y="5490"/>
                      <a:pt x="19623" y="5497"/>
                    </a:cubicBezTo>
                    <a:cubicBezTo>
                      <a:pt x="19648" y="5501"/>
                      <a:pt x="19648" y="5502"/>
                      <a:pt x="19663" y="5496"/>
                    </a:cubicBezTo>
                    <a:cubicBezTo>
                      <a:pt x="19652" y="5464"/>
                      <a:pt x="19625" y="5466"/>
                      <a:pt x="19590" y="5480"/>
                    </a:cubicBezTo>
                    <a:close/>
                    <a:moveTo>
                      <a:pt x="16212" y="4904"/>
                    </a:moveTo>
                    <a:cubicBezTo>
                      <a:pt x="16215" y="4916"/>
                      <a:pt x="16214" y="4929"/>
                      <a:pt x="16228" y="4929"/>
                    </a:cubicBezTo>
                    <a:cubicBezTo>
                      <a:pt x="16259" y="4929"/>
                      <a:pt x="16243" y="4923"/>
                      <a:pt x="16277" y="4921"/>
                    </a:cubicBezTo>
                    <a:cubicBezTo>
                      <a:pt x="16265" y="4877"/>
                      <a:pt x="16259" y="4903"/>
                      <a:pt x="16212" y="4904"/>
                    </a:cubicBezTo>
                    <a:close/>
                    <a:moveTo>
                      <a:pt x="19680" y="5277"/>
                    </a:moveTo>
                    <a:cubicBezTo>
                      <a:pt x="19694" y="5299"/>
                      <a:pt x="19704" y="5315"/>
                      <a:pt x="19747" y="5288"/>
                    </a:cubicBezTo>
                    <a:cubicBezTo>
                      <a:pt x="19767" y="5275"/>
                      <a:pt x="19749" y="5287"/>
                      <a:pt x="19761" y="5277"/>
                    </a:cubicBezTo>
                    <a:cubicBezTo>
                      <a:pt x="19691" y="5271"/>
                      <a:pt x="19757" y="5269"/>
                      <a:pt x="19680" y="5277"/>
                    </a:cubicBezTo>
                    <a:close/>
                    <a:moveTo>
                      <a:pt x="15839" y="2360"/>
                    </a:moveTo>
                    <a:cubicBezTo>
                      <a:pt x="15864" y="2354"/>
                      <a:pt x="15857" y="2360"/>
                      <a:pt x="15864" y="2336"/>
                    </a:cubicBezTo>
                    <a:cubicBezTo>
                      <a:pt x="15916" y="2353"/>
                      <a:pt x="15835" y="2335"/>
                      <a:pt x="15888" y="2352"/>
                    </a:cubicBezTo>
                    <a:cubicBezTo>
                      <a:pt x="15895" y="2334"/>
                      <a:pt x="15890" y="2348"/>
                      <a:pt x="15898" y="2338"/>
                    </a:cubicBezTo>
                    <a:cubicBezTo>
                      <a:pt x="15908" y="2325"/>
                      <a:pt x="15905" y="2338"/>
                      <a:pt x="15912" y="2320"/>
                    </a:cubicBezTo>
                    <a:cubicBezTo>
                      <a:pt x="15876" y="2289"/>
                      <a:pt x="15848" y="2348"/>
                      <a:pt x="15839" y="2360"/>
                    </a:cubicBezTo>
                    <a:close/>
                    <a:moveTo>
                      <a:pt x="18553" y="4961"/>
                    </a:moveTo>
                    <a:cubicBezTo>
                      <a:pt x="18577" y="4955"/>
                      <a:pt x="18567" y="4958"/>
                      <a:pt x="18586" y="4945"/>
                    </a:cubicBezTo>
                    <a:cubicBezTo>
                      <a:pt x="18558" y="4907"/>
                      <a:pt x="18567" y="4952"/>
                      <a:pt x="18561" y="4904"/>
                    </a:cubicBezTo>
                    <a:lnTo>
                      <a:pt x="18521" y="4904"/>
                    </a:lnTo>
                    <a:cubicBezTo>
                      <a:pt x="18542" y="4922"/>
                      <a:pt x="18543" y="4916"/>
                      <a:pt x="18553" y="4961"/>
                    </a:cubicBezTo>
                    <a:close/>
                    <a:moveTo>
                      <a:pt x="22313" y="4993"/>
                    </a:moveTo>
                    <a:cubicBezTo>
                      <a:pt x="22343" y="4986"/>
                      <a:pt x="22349" y="4978"/>
                      <a:pt x="22386" y="4977"/>
                    </a:cubicBezTo>
                    <a:lnTo>
                      <a:pt x="22386" y="4961"/>
                    </a:lnTo>
                    <a:cubicBezTo>
                      <a:pt x="22344" y="4958"/>
                      <a:pt x="22375" y="4955"/>
                      <a:pt x="22337" y="4945"/>
                    </a:cubicBezTo>
                    <a:cubicBezTo>
                      <a:pt x="22334" y="4982"/>
                      <a:pt x="22330" y="4967"/>
                      <a:pt x="22313" y="4993"/>
                    </a:cubicBezTo>
                    <a:close/>
                    <a:moveTo>
                      <a:pt x="17208" y="3260"/>
                    </a:moveTo>
                    <a:cubicBezTo>
                      <a:pt x="17240" y="3260"/>
                      <a:pt x="17252" y="3255"/>
                      <a:pt x="17267" y="3253"/>
                    </a:cubicBezTo>
                    <a:cubicBezTo>
                      <a:pt x="17304" y="3250"/>
                      <a:pt x="17277" y="3262"/>
                      <a:pt x="17322" y="3251"/>
                    </a:cubicBezTo>
                    <a:cubicBezTo>
                      <a:pt x="17314" y="3229"/>
                      <a:pt x="17323" y="3241"/>
                      <a:pt x="17307" y="3239"/>
                    </a:cubicBezTo>
                    <a:lnTo>
                      <a:pt x="17249" y="3243"/>
                    </a:lnTo>
                    <a:cubicBezTo>
                      <a:pt x="17223" y="3243"/>
                      <a:pt x="17228" y="3224"/>
                      <a:pt x="17208" y="3260"/>
                    </a:cubicBezTo>
                    <a:close/>
                    <a:moveTo>
                      <a:pt x="19777" y="4775"/>
                    </a:moveTo>
                    <a:cubicBezTo>
                      <a:pt x="19818" y="4765"/>
                      <a:pt x="19791" y="4759"/>
                      <a:pt x="19817" y="4750"/>
                    </a:cubicBezTo>
                    <a:cubicBezTo>
                      <a:pt x="19827" y="4774"/>
                      <a:pt x="19805" y="4773"/>
                      <a:pt x="19866" y="4758"/>
                    </a:cubicBezTo>
                    <a:cubicBezTo>
                      <a:pt x="19855" y="4744"/>
                      <a:pt x="19853" y="4746"/>
                      <a:pt x="19824" y="4743"/>
                    </a:cubicBezTo>
                    <a:cubicBezTo>
                      <a:pt x="19781" y="4739"/>
                      <a:pt x="19785" y="4742"/>
                      <a:pt x="19777" y="4775"/>
                    </a:cubicBezTo>
                    <a:close/>
                    <a:moveTo>
                      <a:pt x="19477" y="3284"/>
                    </a:moveTo>
                    <a:lnTo>
                      <a:pt x="19590" y="3300"/>
                    </a:lnTo>
                    <a:cubicBezTo>
                      <a:pt x="19560" y="3254"/>
                      <a:pt x="19569" y="3284"/>
                      <a:pt x="19526" y="3284"/>
                    </a:cubicBezTo>
                    <a:cubicBezTo>
                      <a:pt x="19524" y="3284"/>
                      <a:pt x="19483" y="3247"/>
                      <a:pt x="19477" y="3284"/>
                    </a:cubicBezTo>
                    <a:close/>
                    <a:moveTo>
                      <a:pt x="20692" y="3689"/>
                    </a:moveTo>
                    <a:cubicBezTo>
                      <a:pt x="20650" y="3689"/>
                      <a:pt x="20654" y="3681"/>
                      <a:pt x="20636" y="3705"/>
                    </a:cubicBezTo>
                    <a:cubicBezTo>
                      <a:pt x="20676" y="3705"/>
                      <a:pt x="20678" y="3706"/>
                      <a:pt x="20708" y="3713"/>
                    </a:cubicBezTo>
                    <a:lnTo>
                      <a:pt x="20710" y="3676"/>
                    </a:lnTo>
                    <a:cubicBezTo>
                      <a:pt x="20709" y="3667"/>
                      <a:pt x="20707" y="3662"/>
                      <a:pt x="20699" y="3672"/>
                    </a:cubicBezTo>
                    <a:cubicBezTo>
                      <a:pt x="20690" y="3684"/>
                      <a:pt x="20693" y="3657"/>
                      <a:pt x="20692" y="3689"/>
                    </a:cubicBezTo>
                    <a:close/>
                    <a:moveTo>
                      <a:pt x="20239" y="2676"/>
                    </a:moveTo>
                    <a:cubicBezTo>
                      <a:pt x="20258" y="2681"/>
                      <a:pt x="20271" y="2685"/>
                      <a:pt x="20287" y="2692"/>
                    </a:cubicBezTo>
                    <a:cubicBezTo>
                      <a:pt x="20273" y="2630"/>
                      <a:pt x="20272" y="2701"/>
                      <a:pt x="20279" y="2619"/>
                    </a:cubicBezTo>
                    <a:lnTo>
                      <a:pt x="20263" y="2619"/>
                    </a:lnTo>
                    <a:cubicBezTo>
                      <a:pt x="20258" y="2679"/>
                      <a:pt x="20251" y="2645"/>
                      <a:pt x="20239" y="2676"/>
                    </a:cubicBezTo>
                    <a:close/>
                    <a:moveTo>
                      <a:pt x="21584" y="4807"/>
                    </a:moveTo>
                    <a:cubicBezTo>
                      <a:pt x="21609" y="4806"/>
                      <a:pt x="21624" y="4810"/>
                      <a:pt x="21624" y="4783"/>
                    </a:cubicBezTo>
                    <a:cubicBezTo>
                      <a:pt x="21624" y="4752"/>
                      <a:pt x="21627" y="4780"/>
                      <a:pt x="21616" y="4758"/>
                    </a:cubicBezTo>
                    <a:cubicBezTo>
                      <a:pt x="21584" y="4767"/>
                      <a:pt x="21584" y="4769"/>
                      <a:pt x="21584" y="4807"/>
                    </a:cubicBezTo>
                    <a:close/>
                    <a:moveTo>
                      <a:pt x="11270" y="1396"/>
                    </a:moveTo>
                    <a:cubicBezTo>
                      <a:pt x="11297" y="1407"/>
                      <a:pt x="11282" y="1388"/>
                      <a:pt x="11367" y="1388"/>
                    </a:cubicBezTo>
                    <a:lnTo>
                      <a:pt x="11367" y="1372"/>
                    </a:lnTo>
                    <a:cubicBezTo>
                      <a:pt x="11304" y="1385"/>
                      <a:pt x="11293" y="1354"/>
                      <a:pt x="11270" y="1396"/>
                    </a:cubicBezTo>
                    <a:close/>
                    <a:moveTo>
                      <a:pt x="13830" y="2384"/>
                    </a:moveTo>
                    <a:lnTo>
                      <a:pt x="13846" y="2384"/>
                    </a:lnTo>
                    <a:cubicBezTo>
                      <a:pt x="13846" y="2349"/>
                      <a:pt x="13842" y="2345"/>
                      <a:pt x="13854" y="2320"/>
                    </a:cubicBezTo>
                    <a:cubicBezTo>
                      <a:pt x="13819" y="2327"/>
                      <a:pt x="13845" y="2323"/>
                      <a:pt x="13806" y="2320"/>
                    </a:cubicBezTo>
                    <a:cubicBezTo>
                      <a:pt x="13824" y="2347"/>
                      <a:pt x="13822" y="2349"/>
                      <a:pt x="13830" y="2384"/>
                    </a:cubicBezTo>
                    <a:close/>
                    <a:moveTo>
                      <a:pt x="16042" y="1445"/>
                    </a:moveTo>
                    <a:cubicBezTo>
                      <a:pt x="16040" y="1379"/>
                      <a:pt x="16001" y="1400"/>
                      <a:pt x="16000" y="1402"/>
                    </a:cubicBezTo>
                    <a:cubicBezTo>
                      <a:pt x="15999" y="1402"/>
                      <a:pt x="15978" y="1443"/>
                      <a:pt x="16042" y="1445"/>
                    </a:cubicBezTo>
                    <a:close/>
                    <a:moveTo>
                      <a:pt x="20571" y="3681"/>
                    </a:moveTo>
                    <a:cubicBezTo>
                      <a:pt x="20547" y="3675"/>
                      <a:pt x="20546" y="3673"/>
                      <a:pt x="20514" y="3673"/>
                    </a:cubicBezTo>
                    <a:cubicBezTo>
                      <a:pt x="20516" y="3697"/>
                      <a:pt x="20518" y="3709"/>
                      <a:pt x="20537" y="3710"/>
                    </a:cubicBezTo>
                    <a:cubicBezTo>
                      <a:pt x="20565" y="3711"/>
                      <a:pt x="20566" y="3699"/>
                      <a:pt x="20571" y="3681"/>
                    </a:cubicBezTo>
                    <a:close/>
                    <a:moveTo>
                      <a:pt x="21316" y="2700"/>
                    </a:moveTo>
                    <a:cubicBezTo>
                      <a:pt x="21320" y="2701"/>
                      <a:pt x="21341" y="2703"/>
                      <a:pt x="21342" y="2703"/>
                    </a:cubicBezTo>
                    <a:cubicBezTo>
                      <a:pt x="21360" y="2701"/>
                      <a:pt x="21385" y="2684"/>
                      <a:pt x="21397" y="2668"/>
                    </a:cubicBezTo>
                    <a:cubicBezTo>
                      <a:pt x="21303" y="2676"/>
                      <a:pt x="21328" y="2677"/>
                      <a:pt x="21316" y="2700"/>
                    </a:cubicBezTo>
                    <a:close/>
                    <a:moveTo>
                      <a:pt x="21835" y="2628"/>
                    </a:moveTo>
                    <a:lnTo>
                      <a:pt x="21854" y="2648"/>
                    </a:lnTo>
                    <a:cubicBezTo>
                      <a:pt x="21855" y="2649"/>
                      <a:pt x="21858" y="2651"/>
                      <a:pt x="21859" y="2652"/>
                    </a:cubicBezTo>
                    <a:cubicBezTo>
                      <a:pt x="21880" y="2641"/>
                      <a:pt x="21883" y="2636"/>
                      <a:pt x="21916" y="2636"/>
                    </a:cubicBezTo>
                    <a:lnTo>
                      <a:pt x="21916" y="2619"/>
                    </a:lnTo>
                    <a:cubicBezTo>
                      <a:pt x="21891" y="2619"/>
                      <a:pt x="21845" y="2616"/>
                      <a:pt x="21835" y="2628"/>
                    </a:cubicBezTo>
                    <a:close/>
                    <a:moveTo>
                      <a:pt x="20279" y="4588"/>
                    </a:moveTo>
                    <a:lnTo>
                      <a:pt x="20328" y="4588"/>
                    </a:lnTo>
                    <a:cubicBezTo>
                      <a:pt x="20327" y="4550"/>
                      <a:pt x="20323" y="4551"/>
                      <a:pt x="20287" y="4548"/>
                    </a:cubicBezTo>
                    <a:cubicBezTo>
                      <a:pt x="20283" y="4566"/>
                      <a:pt x="20281" y="4566"/>
                      <a:pt x="20279" y="4588"/>
                    </a:cubicBezTo>
                    <a:close/>
                    <a:moveTo>
                      <a:pt x="11594" y="1380"/>
                    </a:moveTo>
                    <a:lnTo>
                      <a:pt x="11594" y="1396"/>
                    </a:lnTo>
                    <a:cubicBezTo>
                      <a:pt x="11685" y="1388"/>
                      <a:pt x="11612" y="1404"/>
                      <a:pt x="11659" y="1404"/>
                    </a:cubicBezTo>
                    <a:cubicBezTo>
                      <a:pt x="11683" y="1404"/>
                      <a:pt x="11681" y="1395"/>
                      <a:pt x="11683" y="1372"/>
                    </a:cubicBezTo>
                    <a:cubicBezTo>
                      <a:pt x="11656" y="1384"/>
                      <a:pt x="11632" y="1380"/>
                      <a:pt x="11594" y="1380"/>
                    </a:cubicBezTo>
                    <a:close/>
                    <a:moveTo>
                      <a:pt x="17549" y="2384"/>
                    </a:moveTo>
                    <a:cubicBezTo>
                      <a:pt x="17524" y="2391"/>
                      <a:pt x="17531" y="2384"/>
                      <a:pt x="17524" y="2409"/>
                    </a:cubicBezTo>
                    <a:cubicBezTo>
                      <a:pt x="17560" y="2392"/>
                      <a:pt x="17569" y="2413"/>
                      <a:pt x="17581" y="2368"/>
                    </a:cubicBezTo>
                    <a:cubicBezTo>
                      <a:pt x="17568" y="2362"/>
                      <a:pt x="17495" y="2349"/>
                      <a:pt x="17543" y="2381"/>
                    </a:cubicBezTo>
                    <a:cubicBezTo>
                      <a:pt x="17544" y="2382"/>
                      <a:pt x="17547" y="2383"/>
                      <a:pt x="17549" y="2384"/>
                    </a:cubicBezTo>
                    <a:close/>
                    <a:moveTo>
                      <a:pt x="219" y="3900"/>
                    </a:moveTo>
                    <a:cubicBezTo>
                      <a:pt x="238" y="3934"/>
                      <a:pt x="252" y="3909"/>
                      <a:pt x="308" y="3908"/>
                    </a:cubicBezTo>
                    <a:lnTo>
                      <a:pt x="308" y="3892"/>
                    </a:lnTo>
                    <a:cubicBezTo>
                      <a:pt x="265" y="3892"/>
                      <a:pt x="296" y="3891"/>
                      <a:pt x="284" y="3883"/>
                    </a:cubicBezTo>
                    <a:lnTo>
                      <a:pt x="253" y="3895"/>
                    </a:lnTo>
                    <a:cubicBezTo>
                      <a:pt x="252" y="3896"/>
                      <a:pt x="230" y="3899"/>
                      <a:pt x="219" y="3900"/>
                    </a:cubicBezTo>
                    <a:close/>
                    <a:moveTo>
                      <a:pt x="17938" y="2709"/>
                    </a:moveTo>
                    <a:cubicBezTo>
                      <a:pt x="17961" y="2691"/>
                      <a:pt x="17948" y="2703"/>
                      <a:pt x="17962" y="2676"/>
                    </a:cubicBezTo>
                    <a:cubicBezTo>
                      <a:pt x="17953" y="2672"/>
                      <a:pt x="17907" y="2648"/>
                      <a:pt x="17903" y="2669"/>
                    </a:cubicBezTo>
                    <a:cubicBezTo>
                      <a:pt x="17898" y="2692"/>
                      <a:pt x="17901" y="2664"/>
                      <a:pt x="17910" y="2677"/>
                    </a:cubicBezTo>
                    <a:cubicBezTo>
                      <a:pt x="17935" y="2713"/>
                      <a:pt x="17897" y="2687"/>
                      <a:pt x="17938" y="2709"/>
                    </a:cubicBezTo>
                    <a:close/>
                    <a:moveTo>
                      <a:pt x="21268" y="4005"/>
                    </a:moveTo>
                    <a:cubicBezTo>
                      <a:pt x="21272" y="4019"/>
                      <a:pt x="21268" y="4021"/>
                      <a:pt x="21332" y="4021"/>
                    </a:cubicBezTo>
                    <a:cubicBezTo>
                      <a:pt x="21342" y="3979"/>
                      <a:pt x="21350" y="3990"/>
                      <a:pt x="21324" y="3973"/>
                    </a:cubicBezTo>
                    <a:cubicBezTo>
                      <a:pt x="21312" y="4008"/>
                      <a:pt x="21336" y="3959"/>
                      <a:pt x="21320" y="3984"/>
                    </a:cubicBezTo>
                    <a:cubicBezTo>
                      <a:pt x="21319" y="3985"/>
                      <a:pt x="21318" y="3988"/>
                      <a:pt x="21317" y="3989"/>
                    </a:cubicBezTo>
                    <a:cubicBezTo>
                      <a:pt x="21316" y="3990"/>
                      <a:pt x="21314" y="3993"/>
                      <a:pt x="21313" y="3994"/>
                    </a:cubicBezTo>
                    <a:cubicBezTo>
                      <a:pt x="21297" y="4010"/>
                      <a:pt x="21292" y="4005"/>
                      <a:pt x="21268" y="4005"/>
                    </a:cubicBezTo>
                    <a:close/>
                    <a:moveTo>
                      <a:pt x="15629" y="2352"/>
                    </a:moveTo>
                    <a:cubicBezTo>
                      <a:pt x="15660" y="2353"/>
                      <a:pt x="15648" y="2350"/>
                      <a:pt x="15669" y="2360"/>
                    </a:cubicBezTo>
                    <a:cubicBezTo>
                      <a:pt x="15674" y="2341"/>
                      <a:pt x="15677" y="2336"/>
                      <a:pt x="15677" y="2312"/>
                    </a:cubicBezTo>
                    <a:cubicBezTo>
                      <a:pt x="15639" y="2312"/>
                      <a:pt x="15632" y="2315"/>
                      <a:pt x="15629" y="2352"/>
                    </a:cubicBezTo>
                    <a:close/>
                    <a:moveTo>
                      <a:pt x="21259" y="3308"/>
                    </a:moveTo>
                    <a:cubicBezTo>
                      <a:pt x="21246" y="3283"/>
                      <a:pt x="21276" y="3284"/>
                      <a:pt x="21170" y="3276"/>
                    </a:cubicBezTo>
                    <a:cubicBezTo>
                      <a:pt x="21173" y="3301"/>
                      <a:pt x="21172" y="3292"/>
                      <a:pt x="21186" y="3297"/>
                    </a:cubicBezTo>
                    <a:lnTo>
                      <a:pt x="21259" y="3308"/>
                    </a:lnTo>
                    <a:close/>
                    <a:moveTo>
                      <a:pt x="17776" y="5634"/>
                    </a:moveTo>
                    <a:cubicBezTo>
                      <a:pt x="17846" y="5632"/>
                      <a:pt x="17773" y="5615"/>
                      <a:pt x="17840" y="5609"/>
                    </a:cubicBezTo>
                    <a:lnTo>
                      <a:pt x="17840" y="5593"/>
                    </a:lnTo>
                    <a:cubicBezTo>
                      <a:pt x="17826" y="5593"/>
                      <a:pt x="17807" y="5591"/>
                      <a:pt x="17794" y="5595"/>
                    </a:cubicBezTo>
                    <a:cubicBezTo>
                      <a:pt x="17771" y="5603"/>
                      <a:pt x="17776" y="5606"/>
                      <a:pt x="17776" y="5634"/>
                    </a:cubicBezTo>
                    <a:close/>
                    <a:moveTo>
                      <a:pt x="18813" y="3065"/>
                    </a:moveTo>
                    <a:cubicBezTo>
                      <a:pt x="18813" y="3066"/>
                      <a:pt x="18811" y="3078"/>
                      <a:pt x="18827" y="3084"/>
                    </a:cubicBezTo>
                    <a:cubicBezTo>
                      <a:pt x="18840" y="3089"/>
                      <a:pt x="18894" y="3097"/>
                      <a:pt x="18918" y="3065"/>
                    </a:cubicBezTo>
                    <a:cubicBezTo>
                      <a:pt x="18801" y="3062"/>
                      <a:pt x="18933" y="3064"/>
                      <a:pt x="18845" y="3070"/>
                    </a:cubicBezTo>
                    <a:cubicBezTo>
                      <a:pt x="18838" y="3070"/>
                      <a:pt x="18830" y="3067"/>
                      <a:pt x="18813" y="3065"/>
                    </a:cubicBezTo>
                    <a:close/>
                    <a:moveTo>
                      <a:pt x="17298" y="2547"/>
                    </a:moveTo>
                    <a:cubicBezTo>
                      <a:pt x="17333" y="2546"/>
                      <a:pt x="17323" y="2541"/>
                      <a:pt x="17354" y="2538"/>
                    </a:cubicBezTo>
                    <a:lnTo>
                      <a:pt x="17354" y="2514"/>
                    </a:lnTo>
                    <a:cubicBezTo>
                      <a:pt x="17315" y="2511"/>
                      <a:pt x="17298" y="2489"/>
                      <a:pt x="17298" y="2547"/>
                    </a:cubicBezTo>
                    <a:close/>
                    <a:moveTo>
                      <a:pt x="20741" y="3721"/>
                    </a:moveTo>
                    <a:cubicBezTo>
                      <a:pt x="20763" y="3707"/>
                      <a:pt x="20771" y="3706"/>
                      <a:pt x="20773" y="3673"/>
                    </a:cubicBezTo>
                    <a:cubicBezTo>
                      <a:pt x="20754" y="3665"/>
                      <a:pt x="20767" y="3680"/>
                      <a:pt x="20759" y="3656"/>
                    </a:cubicBezTo>
                    <a:lnTo>
                      <a:pt x="20757" y="3648"/>
                    </a:lnTo>
                    <a:cubicBezTo>
                      <a:pt x="20737" y="3662"/>
                      <a:pt x="20738" y="3652"/>
                      <a:pt x="20736" y="3678"/>
                    </a:cubicBezTo>
                    <a:cubicBezTo>
                      <a:pt x="20735" y="3693"/>
                      <a:pt x="20735" y="3709"/>
                      <a:pt x="20741" y="3721"/>
                    </a:cubicBezTo>
                    <a:close/>
                    <a:moveTo>
                      <a:pt x="16496" y="2020"/>
                    </a:moveTo>
                    <a:cubicBezTo>
                      <a:pt x="16526" y="2034"/>
                      <a:pt x="16489" y="2017"/>
                      <a:pt x="16530" y="2006"/>
                    </a:cubicBezTo>
                    <a:cubicBezTo>
                      <a:pt x="16568" y="1995"/>
                      <a:pt x="16565" y="2023"/>
                      <a:pt x="16577" y="1979"/>
                    </a:cubicBezTo>
                    <a:cubicBezTo>
                      <a:pt x="16556" y="1980"/>
                      <a:pt x="16538" y="1983"/>
                      <a:pt x="16521" y="1989"/>
                    </a:cubicBezTo>
                    <a:cubicBezTo>
                      <a:pt x="16468" y="2006"/>
                      <a:pt x="16495" y="2020"/>
                      <a:pt x="16496" y="2020"/>
                    </a:cubicBezTo>
                    <a:close/>
                    <a:moveTo>
                      <a:pt x="21389" y="5188"/>
                    </a:moveTo>
                    <a:cubicBezTo>
                      <a:pt x="21409" y="5183"/>
                      <a:pt x="21422" y="5179"/>
                      <a:pt x="21438" y="5172"/>
                    </a:cubicBezTo>
                    <a:cubicBezTo>
                      <a:pt x="21445" y="5190"/>
                      <a:pt x="21432" y="5183"/>
                      <a:pt x="21454" y="5188"/>
                    </a:cubicBezTo>
                    <a:cubicBezTo>
                      <a:pt x="21456" y="5189"/>
                      <a:pt x="21489" y="5188"/>
                      <a:pt x="21494" y="5188"/>
                    </a:cubicBezTo>
                    <a:lnTo>
                      <a:pt x="21494" y="5164"/>
                    </a:lnTo>
                    <a:cubicBezTo>
                      <a:pt x="21361" y="5175"/>
                      <a:pt x="21422" y="5143"/>
                      <a:pt x="21389" y="5188"/>
                    </a:cubicBezTo>
                    <a:close/>
                    <a:moveTo>
                      <a:pt x="9601" y="1437"/>
                    </a:moveTo>
                    <a:lnTo>
                      <a:pt x="9677" y="1417"/>
                    </a:lnTo>
                    <a:cubicBezTo>
                      <a:pt x="9699" y="1412"/>
                      <a:pt x="9697" y="1427"/>
                      <a:pt x="9714" y="1404"/>
                    </a:cubicBezTo>
                    <a:cubicBezTo>
                      <a:pt x="9648" y="1404"/>
                      <a:pt x="9612" y="1393"/>
                      <a:pt x="9601" y="1437"/>
                    </a:cubicBezTo>
                    <a:close/>
                    <a:moveTo>
                      <a:pt x="7924" y="1509"/>
                    </a:moveTo>
                    <a:cubicBezTo>
                      <a:pt x="7950" y="1509"/>
                      <a:pt x="7979" y="1502"/>
                      <a:pt x="7997" y="1493"/>
                    </a:cubicBezTo>
                    <a:cubicBezTo>
                      <a:pt x="7981" y="1470"/>
                      <a:pt x="7986" y="1471"/>
                      <a:pt x="7962" y="1474"/>
                    </a:cubicBezTo>
                    <a:cubicBezTo>
                      <a:pt x="7927" y="1478"/>
                      <a:pt x="7926" y="1476"/>
                      <a:pt x="7924" y="1509"/>
                    </a:cubicBezTo>
                    <a:close/>
                    <a:moveTo>
                      <a:pt x="1402" y="5682"/>
                    </a:moveTo>
                    <a:cubicBezTo>
                      <a:pt x="1399" y="5645"/>
                      <a:pt x="1407" y="5669"/>
                      <a:pt x="1390" y="5653"/>
                    </a:cubicBezTo>
                    <a:cubicBezTo>
                      <a:pt x="1384" y="5648"/>
                      <a:pt x="1339" y="5607"/>
                      <a:pt x="1313" y="5601"/>
                    </a:cubicBezTo>
                    <a:cubicBezTo>
                      <a:pt x="1320" y="5612"/>
                      <a:pt x="1321" y="5613"/>
                      <a:pt x="1330" y="5624"/>
                    </a:cubicBezTo>
                    <a:lnTo>
                      <a:pt x="1350" y="5645"/>
                    </a:lnTo>
                    <a:cubicBezTo>
                      <a:pt x="1371" y="5664"/>
                      <a:pt x="1375" y="5675"/>
                      <a:pt x="1402" y="5682"/>
                    </a:cubicBezTo>
                    <a:close/>
                    <a:moveTo>
                      <a:pt x="19015" y="3316"/>
                    </a:moveTo>
                    <a:cubicBezTo>
                      <a:pt x="19044" y="3316"/>
                      <a:pt x="19023" y="3317"/>
                      <a:pt x="19034" y="3311"/>
                    </a:cubicBezTo>
                    <a:cubicBezTo>
                      <a:pt x="19044" y="3305"/>
                      <a:pt x="19042" y="3305"/>
                      <a:pt x="19048" y="3300"/>
                    </a:cubicBezTo>
                    <a:cubicBezTo>
                      <a:pt x="19015" y="3300"/>
                      <a:pt x="19004" y="3296"/>
                      <a:pt x="18984" y="3294"/>
                    </a:cubicBezTo>
                    <a:lnTo>
                      <a:pt x="18918" y="3292"/>
                    </a:lnTo>
                    <a:cubicBezTo>
                      <a:pt x="18936" y="3316"/>
                      <a:pt x="18923" y="3306"/>
                      <a:pt x="18965" y="3311"/>
                    </a:cubicBezTo>
                    <a:cubicBezTo>
                      <a:pt x="18983" y="3313"/>
                      <a:pt x="18968" y="3312"/>
                      <a:pt x="18988" y="3312"/>
                    </a:cubicBezTo>
                    <a:lnTo>
                      <a:pt x="18999" y="3312"/>
                    </a:lnTo>
                    <a:cubicBezTo>
                      <a:pt x="19030" y="3315"/>
                      <a:pt x="18992" y="3316"/>
                      <a:pt x="19015" y="3316"/>
                    </a:cubicBezTo>
                    <a:close/>
                    <a:moveTo>
                      <a:pt x="11189" y="1599"/>
                    </a:moveTo>
                    <a:cubicBezTo>
                      <a:pt x="11260" y="1582"/>
                      <a:pt x="11181" y="1590"/>
                      <a:pt x="11270" y="1590"/>
                    </a:cubicBezTo>
                    <a:cubicBezTo>
                      <a:pt x="11255" y="1570"/>
                      <a:pt x="11262" y="1586"/>
                      <a:pt x="11213" y="1550"/>
                    </a:cubicBezTo>
                    <a:cubicBezTo>
                      <a:pt x="11195" y="1576"/>
                      <a:pt x="11192" y="1561"/>
                      <a:pt x="11189" y="1599"/>
                    </a:cubicBezTo>
                    <a:close/>
                    <a:moveTo>
                      <a:pt x="18958" y="4929"/>
                    </a:moveTo>
                    <a:cubicBezTo>
                      <a:pt x="19023" y="4929"/>
                      <a:pt x="19020" y="4933"/>
                      <a:pt x="19023" y="4896"/>
                    </a:cubicBezTo>
                    <a:lnTo>
                      <a:pt x="19016" y="4893"/>
                    </a:lnTo>
                    <a:cubicBezTo>
                      <a:pt x="18981" y="4887"/>
                      <a:pt x="18993" y="4889"/>
                      <a:pt x="18991" y="4912"/>
                    </a:cubicBezTo>
                    <a:cubicBezTo>
                      <a:pt x="18961" y="4904"/>
                      <a:pt x="18974" y="4904"/>
                      <a:pt x="18950" y="4888"/>
                    </a:cubicBezTo>
                    <a:cubicBezTo>
                      <a:pt x="18955" y="4907"/>
                      <a:pt x="18957" y="4907"/>
                      <a:pt x="18958" y="4929"/>
                    </a:cubicBezTo>
                    <a:close/>
                    <a:moveTo>
                      <a:pt x="18197" y="5455"/>
                    </a:moveTo>
                    <a:cubicBezTo>
                      <a:pt x="18160" y="5455"/>
                      <a:pt x="18161" y="5441"/>
                      <a:pt x="18132" y="5455"/>
                    </a:cubicBezTo>
                    <a:cubicBezTo>
                      <a:pt x="18152" y="5482"/>
                      <a:pt x="18122" y="5471"/>
                      <a:pt x="18213" y="5463"/>
                    </a:cubicBezTo>
                    <a:cubicBezTo>
                      <a:pt x="18213" y="5506"/>
                      <a:pt x="18213" y="5475"/>
                      <a:pt x="18221" y="5488"/>
                    </a:cubicBezTo>
                    <a:cubicBezTo>
                      <a:pt x="18231" y="5461"/>
                      <a:pt x="18239" y="5479"/>
                      <a:pt x="18229" y="5439"/>
                    </a:cubicBezTo>
                    <a:cubicBezTo>
                      <a:pt x="18201" y="5446"/>
                      <a:pt x="18208" y="5455"/>
                      <a:pt x="18197" y="5455"/>
                    </a:cubicBezTo>
                    <a:close/>
                    <a:moveTo>
                      <a:pt x="22604" y="3535"/>
                    </a:moveTo>
                    <a:cubicBezTo>
                      <a:pt x="22667" y="3530"/>
                      <a:pt x="22604" y="3525"/>
                      <a:pt x="22710" y="3527"/>
                    </a:cubicBezTo>
                    <a:cubicBezTo>
                      <a:pt x="22690" y="3500"/>
                      <a:pt x="22712" y="3515"/>
                      <a:pt x="22670" y="3510"/>
                    </a:cubicBezTo>
                    <a:cubicBezTo>
                      <a:pt x="22645" y="3507"/>
                      <a:pt x="22640" y="3503"/>
                      <a:pt x="22612" y="3503"/>
                    </a:cubicBezTo>
                    <a:cubicBezTo>
                      <a:pt x="22611" y="3521"/>
                      <a:pt x="22611" y="3523"/>
                      <a:pt x="22604" y="3535"/>
                    </a:cubicBezTo>
                    <a:close/>
                    <a:moveTo>
                      <a:pt x="14105" y="2352"/>
                    </a:moveTo>
                    <a:cubicBezTo>
                      <a:pt x="14120" y="2361"/>
                      <a:pt x="14153" y="2367"/>
                      <a:pt x="14163" y="2354"/>
                    </a:cubicBezTo>
                    <a:lnTo>
                      <a:pt x="14154" y="2312"/>
                    </a:lnTo>
                    <a:cubicBezTo>
                      <a:pt x="14123" y="2327"/>
                      <a:pt x="14116" y="2313"/>
                      <a:pt x="14105" y="2352"/>
                    </a:cubicBezTo>
                    <a:close/>
                    <a:moveTo>
                      <a:pt x="20465" y="5293"/>
                    </a:moveTo>
                    <a:lnTo>
                      <a:pt x="20474" y="5301"/>
                    </a:lnTo>
                    <a:cubicBezTo>
                      <a:pt x="20482" y="5305"/>
                      <a:pt x="20573" y="5324"/>
                      <a:pt x="20595" y="5293"/>
                    </a:cubicBezTo>
                    <a:cubicBezTo>
                      <a:pt x="20566" y="5293"/>
                      <a:pt x="20545" y="5287"/>
                      <a:pt x="20531" y="5287"/>
                    </a:cubicBezTo>
                    <a:cubicBezTo>
                      <a:pt x="20519" y="5288"/>
                      <a:pt x="20494" y="5293"/>
                      <a:pt x="20465" y="5293"/>
                    </a:cubicBezTo>
                    <a:close/>
                    <a:moveTo>
                      <a:pt x="6773" y="1574"/>
                    </a:moveTo>
                    <a:lnTo>
                      <a:pt x="6773" y="1599"/>
                    </a:lnTo>
                    <a:cubicBezTo>
                      <a:pt x="6822" y="1586"/>
                      <a:pt x="6784" y="1588"/>
                      <a:pt x="6830" y="1599"/>
                    </a:cubicBezTo>
                    <a:lnTo>
                      <a:pt x="6830" y="1574"/>
                    </a:lnTo>
                    <a:cubicBezTo>
                      <a:pt x="6868" y="1571"/>
                      <a:pt x="6844" y="1583"/>
                      <a:pt x="6862" y="1558"/>
                    </a:cubicBezTo>
                    <a:cubicBezTo>
                      <a:pt x="6848" y="1558"/>
                      <a:pt x="6829" y="1556"/>
                      <a:pt x="6815" y="1560"/>
                    </a:cubicBezTo>
                    <a:cubicBezTo>
                      <a:pt x="6784" y="1568"/>
                      <a:pt x="6816" y="1571"/>
                      <a:pt x="6773" y="1574"/>
                    </a:cubicBezTo>
                    <a:close/>
                    <a:moveTo>
                      <a:pt x="17071" y="4361"/>
                    </a:moveTo>
                    <a:cubicBezTo>
                      <a:pt x="17029" y="4361"/>
                      <a:pt x="17039" y="4354"/>
                      <a:pt x="17022" y="4378"/>
                    </a:cubicBezTo>
                    <a:cubicBezTo>
                      <a:pt x="17057" y="4381"/>
                      <a:pt x="17037" y="4377"/>
                      <a:pt x="17063" y="4394"/>
                    </a:cubicBezTo>
                    <a:cubicBezTo>
                      <a:pt x="17083" y="4379"/>
                      <a:pt x="17119" y="4344"/>
                      <a:pt x="17087" y="4321"/>
                    </a:cubicBezTo>
                    <a:cubicBezTo>
                      <a:pt x="17079" y="4351"/>
                      <a:pt x="17079" y="4331"/>
                      <a:pt x="17071" y="4361"/>
                    </a:cubicBezTo>
                    <a:close/>
                    <a:moveTo>
                      <a:pt x="17306" y="1874"/>
                    </a:moveTo>
                    <a:cubicBezTo>
                      <a:pt x="17311" y="1895"/>
                      <a:pt x="17303" y="1883"/>
                      <a:pt x="17322" y="1890"/>
                    </a:cubicBezTo>
                    <a:cubicBezTo>
                      <a:pt x="17308" y="1933"/>
                      <a:pt x="17303" y="1870"/>
                      <a:pt x="17298" y="1923"/>
                    </a:cubicBezTo>
                    <a:cubicBezTo>
                      <a:pt x="17331" y="1895"/>
                      <a:pt x="17335" y="1954"/>
                      <a:pt x="17342" y="1877"/>
                    </a:cubicBezTo>
                    <a:cubicBezTo>
                      <a:pt x="17345" y="1845"/>
                      <a:pt x="17357" y="1851"/>
                      <a:pt x="17322" y="1842"/>
                    </a:cubicBezTo>
                    <a:cubicBezTo>
                      <a:pt x="17319" y="1878"/>
                      <a:pt x="17331" y="1857"/>
                      <a:pt x="17306" y="1874"/>
                    </a:cubicBezTo>
                    <a:close/>
                    <a:moveTo>
                      <a:pt x="18764" y="3179"/>
                    </a:moveTo>
                    <a:lnTo>
                      <a:pt x="18837" y="3179"/>
                    </a:lnTo>
                    <a:lnTo>
                      <a:pt x="18813" y="3154"/>
                    </a:lnTo>
                    <a:cubicBezTo>
                      <a:pt x="18836" y="3149"/>
                      <a:pt x="18824" y="3155"/>
                      <a:pt x="18837" y="3138"/>
                    </a:cubicBezTo>
                    <a:cubicBezTo>
                      <a:pt x="18768" y="3121"/>
                      <a:pt x="18814" y="3131"/>
                      <a:pt x="18779" y="3161"/>
                    </a:cubicBezTo>
                    <a:cubicBezTo>
                      <a:pt x="18765" y="3174"/>
                      <a:pt x="18772" y="3158"/>
                      <a:pt x="18764" y="3179"/>
                    </a:cubicBezTo>
                    <a:close/>
                    <a:moveTo>
                      <a:pt x="14454" y="2636"/>
                    </a:moveTo>
                    <a:lnTo>
                      <a:pt x="14551" y="2636"/>
                    </a:lnTo>
                    <a:cubicBezTo>
                      <a:pt x="14546" y="2616"/>
                      <a:pt x="14557" y="2620"/>
                      <a:pt x="14534" y="2613"/>
                    </a:cubicBezTo>
                    <a:cubicBezTo>
                      <a:pt x="14532" y="2612"/>
                      <a:pt x="14455" y="2600"/>
                      <a:pt x="14454" y="2636"/>
                    </a:cubicBezTo>
                    <a:close/>
                    <a:moveTo>
                      <a:pt x="5315" y="1785"/>
                    </a:moveTo>
                    <a:cubicBezTo>
                      <a:pt x="5323" y="1797"/>
                      <a:pt x="5318" y="1795"/>
                      <a:pt x="5332" y="1799"/>
                    </a:cubicBezTo>
                    <a:lnTo>
                      <a:pt x="5359" y="1799"/>
                    </a:lnTo>
                    <a:cubicBezTo>
                      <a:pt x="5384" y="1795"/>
                      <a:pt x="5381" y="1789"/>
                      <a:pt x="5388" y="1761"/>
                    </a:cubicBezTo>
                    <a:cubicBezTo>
                      <a:pt x="5350" y="1761"/>
                      <a:pt x="5331" y="1763"/>
                      <a:pt x="5315" y="1785"/>
                    </a:cubicBezTo>
                    <a:close/>
                    <a:moveTo>
                      <a:pt x="19015" y="5593"/>
                    </a:moveTo>
                    <a:cubicBezTo>
                      <a:pt x="19027" y="5599"/>
                      <a:pt x="19121" y="5619"/>
                      <a:pt x="19108" y="5587"/>
                    </a:cubicBezTo>
                    <a:cubicBezTo>
                      <a:pt x="19102" y="5571"/>
                      <a:pt x="19080" y="5577"/>
                      <a:pt x="19043" y="5579"/>
                    </a:cubicBezTo>
                    <a:cubicBezTo>
                      <a:pt x="19029" y="5580"/>
                      <a:pt x="19018" y="5576"/>
                      <a:pt x="19015" y="5593"/>
                    </a:cubicBezTo>
                    <a:close/>
                    <a:moveTo>
                      <a:pt x="7681" y="1493"/>
                    </a:moveTo>
                    <a:lnTo>
                      <a:pt x="7632" y="1493"/>
                    </a:lnTo>
                    <a:cubicBezTo>
                      <a:pt x="7634" y="1515"/>
                      <a:pt x="7636" y="1515"/>
                      <a:pt x="7640" y="1534"/>
                    </a:cubicBezTo>
                    <a:cubicBezTo>
                      <a:pt x="7672" y="1525"/>
                      <a:pt x="7658" y="1519"/>
                      <a:pt x="7681" y="1513"/>
                    </a:cubicBezTo>
                    <a:cubicBezTo>
                      <a:pt x="7692" y="1510"/>
                      <a:pt x="7718" y="1522"/>
                      <a:pt x="7710" y="1496"/>
                    </a:cubicBezTo>
                    <a:cubicBezTo>
                      <a:pt x="7702" y="1472"/>
                      <a:pt x="7704" y="1493"/>
                      <a:pt x="7681" y="1493"/>
                    </a:cubicBezTo>
                    <a:close/>
                    <a:moveTo>
                      <a:pt x="20684" y="3243"/>
                    </a:moveTo>
                    <a:lnTo>
                      <a:pt x="20714" y="3240"/>
                    </a:lnTo>
                    <a:cubicBezTo>
                      <a:pt x="20762" y="3236"/>
                      <a:pt x="20745" y="3260"/>
                      <a:pt x="20749" y="3219"/>
                    </a:cubicBezTo>
                    <a:cubicBezTo>
                      <a:pt x="20693" y="3246"/>
                      <a:pt x="20700" y="3211"/>
                      <a:pt x="20636" y="3211"/>
                    </a:cubicBezTo>
                    <a:cubicBezTo>
                      <a:pt x="20642" y="3236"/>
                      <a:pt x="20651" y="3243"/>
                      <a:pt x="20684" y="3243"/>
                    </a:cubicBezTo>
                    <a:close/>
                    <a:moveTo>
                      <a:pt x="22847" y="2676"/>
                    </a:moveTo>
                    <a:lnTo>
                      <a:pt x="22880" y="2692"/>
                    </a:lnTo>
                    <a:lnTo>
                      <a:pt x="22911" y="2667"/>
                    </a:lnTo>
                    <a:cubicBezTo>
                      <a:pt x="22940" y="2649"/>
                      <a:pt x="22923" y="2674"/>
                      <a:pt x="22945" y="2644"/>
                    </a:cubicBezTo>
                    <a:cubicBezTo>
                      <a:pt x="22893" y="2619"/>
                      <a:pt x="22898" y="2664"/>
                      <a:pt x="22847" y="2676"/>
                    </a:cubicBezTo>
                    <a:close/>
                    <a:moveTo>
                      <a:pt x="18537" y="4548"/>
                    </a:moveTo>
                    <a:lnTo>
                      <a:pt x="18513" y="4548"/>
                    </a:lnTo>
                    <a:lnTo>
                      <a:pt x="18513" y="4580"/>
                    </a:lnTo>
                    <a:lnTo>
                      <a:pt x="18536" y="4563"/>
                    </a:lnTo>
                    <a:cubicBezTo>
                      <a:pt x="18562" y="4583"/>
                      <a:pt x="18554" y="4580"/>
                      <a:pt x="18578" y="4580"/>
                    </a:cubicBezTo>
                    <a:cubicBezTo>
                      <a:pt x="18591" y="4561"/>
                      <a:pt x="18587" y="4572"/>
                      <a:pt x="18594" y="4548"/>
                    </a:cubicBezTo>
                    <a:cubicBezTo>
                      <a:pt x="18545" y="4536"/>
                      <a:pt x="18580" y="4548"/>
                      <a:pt x="18537" y="4548"/>
                    </a:cubicBezTo>
                    <a:close/>
                    <a:moveTo>
                      <a:pt x="22596" y="1161"/>
                    </a:moveTo>
                    <a:cubicBezTo>
                      <a:pt x="22660" y="1161"/>
                      <a:pt x="22704" y="1198"/>
                      <a:pt x="22718" y="1145"/>
                    </a:cubicBezTo>
                    <a:cubicBezTo>
                      <a:pt x="22694" y="1147"/>
                      <a:pt x="22695" y="1150"/>
                      <a:pt x="22684" y="1151"/>
                    </a:cubicBezTo>
                    <a:lnTo>
                      <a:pt x="22623" y="1149"/>
                    </a:lnTo>
                    <a:cubicBezTo>
                      <a:pt x="22609" y="1149"/>
                      <a:pt x="22599" y="1142"/>
                      <a:pt x="22596" y="1161"/>
                    </a:cubicBezTo>
                    <a:close/>
                    <a:moveTo>
                      <a:pt x="15596" y="5674"/>
                    </a:moveTo>
                    <a:cubicBezTo>
                      <a:pt x="15620" y="5668"/>
                      <a:pt x="15609" y="5671"/>
                      <a:pt x="15629" y="5658"/>
                    </a:cubicBezTo>
                    <a:cubicBezTo>
                      <a:pt x="15622" y="5644"/>
                      <a:pt x="15619" y="5632"/>
                      <a:pt x="15612" y="5617"/>
                    </a:cubicBezTo>
                    <a:cubicBezTo>
                      <a:pt x="15530" y="5617"/>
                      <a:pt x="15570" y="5620"/>
                      <a:pt x="15587" y="5651"/>
                    </a:cubicBezTo>
                    <a:cubicBezTo>
                      <a:pt x="15587" y="5652"/>
                      <a:pt x="15595" y="5671"/>
                      <a:pt x="15596" y="5674"/>
                    </a:cubicBezTo>
                    <a:close/>
                    <a:moveTo>
                      <a:pt x="429" y="2182"/>
                    </a:moveTo>
                    <a:cubicBezTo>
                      <a:pt x="458" y="2182"/>
                      <a:pt x="496" y="2188"/>
                      <a:pt x="482" y="2155"/>
                    </a:cubicBezTo>
                    <a:cubicBezTo>
                      <a:pt x="476" y="2141"/>
                      <a:pt x="457" y="2133"/>
                      <a:pt x="446" y="2125"/>
                    </a:cubicBezTo>
                    <a:cubicBezTo>
                      <a:pt x="439" y="2184"/>
                      <a:pt x="431" y="2112"/>
                      <a:pt x="429" y="2182"/>
                    </a:cubicBezTo>
                    <a:close/>
                    <a:moveTo>
                      <a:pt x="17759" y="1996"/>
                    </a:moveTo>
                    <a:lnTo>
                      <a:pt x="17759" y="1955"/>
                    </a:lnTo>
                    <a:lnTo>
                      <a:pt x="17686" y="1947"/>
                    </a:lnTo>
                    <a:cubicBezTo>
                      <a:pt x="17694" y="1958"/>
                      <a:pt x="17687" y="1948"/>
                      <a:pt x="17698" y="1960"/>
                    </a:cubicBezTo>
                    <a:lnTo>
                      <a:pt x="17713" y="1977"/>
                    </a:lnTo>
                    <a:cubicBezTo>
                      <a:pt x="17733" y="1998"/>
                      <a:pt x="17723" y="1995"/>
                      <a:pt x="17759" y="1996"/>
                    </a:cubicBezTo>
                    <a:close/>
                    <a:moveTo>
                      <a:pt x="18877" y="5585"/>
                    </a:moveTo>
                    <a:lnTo>
                      <a:pt x="18756" y="5577"/>
                    </a:lnTo>
                    <a:cubicBezTo>
                      <a:pt x="18768" y="5594"/>
                      <a:pt x="18784" y="5600"/>
                      <a:pt x="18807" y="5605"/>
                    </a:cubicBezTo>
                    <a:cubicBezTo>
                      <a:pt x="18816" y="5606"/>
                      <a:pt x="18830" y="5605"/>
                      <a:pt x="18845" y="5602"/>
                    </a:cubicBezTo>
                    <a:cubicBezTo>
                      <a:pt x="18884" y="5595"/>
                      <a:pt x="18858" y="5612"/>
                      <a:pt x="18877" y="5585"/>
                    </a:cubicBezTo>
                    <a:close/>
                    <a:moveTo>
                      <a:pt x="20830" y="5318"/>
                    </a:moveTo>
                    <a:lnTo>
                      <a:pt x="20854" y="5334"/>
                    </a:lnTo>
                    <a:lnTo>
                      <a:pt x="20911" y="5309"/>
                    </a:lnTo>
                    <a:cubicBezTo>
                      <a:pt x="20895" y="5287"/>
                      <a:pt x="20925" y="5295"/>
                      <a:pt x="20830" y="5293"/>
                    </a:cubicBezTo>
                    <a:cubicBezTo>
                      <a:pt x="20837" y="5309"/>
                      <a:pt x="20838" y="5302"/>
                      <a:pt x="20830" y="5318"/>
                    </a:cubicBezTo>
                    <a:close/>
                    <a:moveTo>
                      <a:pt x="21357" y="4564"/>
                    </a:moveTo>
                    <a:cubicBezTo>
                      <a:pt x="21350" y="4595"/>
                      <a:pt x="21350" y="4573"/>
                      <a:pt x="21357" y="4605"/>
                    </a:cubicBezTo>
                    <a:lnTo>
                      <a:pt x="21363" y="4594"/>
                    </a:lnTo>
                    <a:cubicBezTo>
                      <a:pt x="21365" y="4583"/>
                      <a:pt x="21364" y="4584"/>
                      <a:pt x="21365" y="4572"/>
                    </a:cubicBezTo>
                    <a:cubicBezTo>
                      <a:pt x="21402" y="4569"/>
                      <a:pt x="21379" y="4581"/>
                      <a:pt x="21397" y="4556"/>
                    </a:cubicBezTo>
                    <a:cubicBezTo>
                      <a:pt x="21359" y="4556"/>
                      <a:pt x="21276" y="4556"/>
                      <a:pt x="21243" y="4540"/>
                    </a:cubicBezTo>
                    <a:cubicBezTo>
                      <a:pt x="21248" y="4551"/>
                      <a:pt x="21240" y="4560"/>
                      <a:pt x="21292" y="4564"/>
                    </a:cubicBezTo>
                    <a:cubicBezTo>
                      <a:pt x="21330" y="4567"/>
                      <a:pt x="21331" y="4569"/>
                      <a:pt x="21357" y="4564"/>
                    </a:cubicBezTo>
                    <a:close/>
                    <a:moveTo>
                      <a:pt x="15588" y="2425"/>
                    </a:moveTo>
                    <a:lnTo>
                      <a:pt x="15588" y="2441"/>
                    </a:lnTo>
                    <a:cubicBezTo>
                      <a:pt x="15651" y="2443"/>
                      <a:pt x="15612" y="2457"/>
                      <a:pt x="15660" y="2434"/>
                    </a:cubicBezTo>
                    <a:lnTo>
                      <a:pt x="15686" y="2429"/>
                    </a:lnTo>
                    <a:cubicBezTo>
                      <a:pt x="15699" y="2432"/>
                      <a:pt x="15686" y="2429"/>
                      <a:pt x="15700" y="2434"/>
                    </a:cubicBezTo>
                    <a:cubicBezTo>
                      <a:pt x="15714" y="2439"/>
                      <a:pt x="15689" y="2434"/>
                      <a:pt x="15718" y="2441"/>
                    </a:cubicBezTo>
                    <a:lnTo>
                      <a:pt x="15718" y="2417"/>
                    </a:lnTo>
                    <a:lnTo>
                      <a:pt x="15588" y="2425"/>
                    </a:lnTo>
                    <a:close/>
                    <a:moveTo>
                      <a:pt x="22612" y="2684"/>
                    </a:moveTo>
                    <a:lnTo>
                      <a:pt x="22612" y="2700"/>
                    </a:lnTo>
                    <a:cubicBezTo>
                      <a:pt x="22640" y="2694"/>
                      <a:pt x="22645" y="2688"/>
                      <a:pt x="22680" y="2705"/>
                    </a:cubicBezTo>
                    <a:cubicBezTo>
                      <a:pt x="22699" y="2714"/>
                      <a:pt x="22669" y="2705"/>
                      <a:pt x="22702" y="2717"/>
                    </a:cubicBezTo>
                    <a:lnTo>
                      <a:pt x="22719" y="2693"/>
                    </a:lnTo>
                    <a:cubicBezTo>
                      <a:pt x="22689" y="2685"/>
                      <a:pt x="22696" y="2692"/>
                      <a:pt x="22693" y="2660"/>
                    </a:cubicBezTo>
                    <a:cubicBezTo>
                      <a:pt x="22652" y="2688"/>
                      <a:pt x="22669" y="2681"/>
                      <a:pt x="22639" y="2682"/>
                    </a:cubicBezTo>
                    <a:cubicBezTo>
                      <a:pt x="22639" y="2682"/>
                      <a:pt x="22617" y="2684"/>
                      <a:pt x="22612" y="2684"/>
                    </a:cubicBezTo>
                    <a:close/>
                    <a:moveTo>
                      <a:pt x="17533" y="5115"/>
                    </a:moveTo>
                    <a:cubicBezTo>
                      <a:pt x="17571" y="5116"/>
                      <a:pt x="17560" y="5124"/>
                      <a:pt x="17597" y="5122"/>
                    </a:cubicBezTo>
                    <a:lnTo>
                      <a:pt x="17662" y="5107"/>
                    </a:lnTo>
                    <a:cubicBezTo>
                      <a:pt x="17649" y="5107"/>
                      <a:pt x="17652" y="5108"/>
                      <a:pt x="17640" y="5104"/>
                    </a:cubicBezTo>
                    <a:lnTo>
                      <a:pt x="17606" y="5095"/>
                    </a:lnTo>
                    <a:cubicBezTo>
                      <a:pt x="17572" y="5092"/>
                      <a:pt x="17602" y="5083"/>
                      <a:pt x="17551" y="5100"/>
                    </a:cubicBezTo>
                    <a:cubicBezTo>
                      <a:pt x="17550" y="5100"/>
                      <a:pt x="17547" y="5101"/>
                      <a:pt x="17546" y="5101"/>
                    </a:cubicBezTo>
                    <a:lnTo>
                      <a:pt x="17533" y="5115"/>
                    </a:lnTo>
                    <a:close/>
                    <a:moveTo>
                      <a:pt x="275" y="3097"/>
                    </a:moveTo>
                    <a:cubicBezTo>
                      <a:pt x="309" y="3101"/>
                      <a:pt x="309" y="3108"/>
                      <a:pt x="300" y="3130"/>
                    </a:cubicBezTo>
                    <a:lnTo>
                      <a:pt x="324" y="3122"/>
                    </a:lnTo>
                    <a:cubicBezTo>
                      <a:pt x="322" y="3097"/>
                      <a:pt x="324" y="3106"/>
                      <a:pt x="316" y="3089"/>
                    </a:cubicBezTo>
                    <a:cubicBezTo>
                      <a:pt x="324" y="3059"/>
                      <a:pt x="324" y="3079"/>
                      <a:pt x="332" y="3049"/>
                    </a:cubicBezTo>
                    <a:cubicBezTo>
                      <a:pt x="266" y="3067"/>
                      <a:pt x="277" y="3082"/>
                      <a:pt x="275" y="3097"/>
                    </a:cubicBezTo>
                    <a:close/>
                    <a:moveTo>
                      <a:pt x="15288" y="2344"/>
                    </a:moveTo>
                    <a:cubicBezTo>
                      <a:pt x="15327" y="2366"/>
                      <a:pt x="15359" y="2342"/>
                      <a:pt x="15386" y="2336"/>
                    </a:cubicBezTo>
                    <a:cubicBezTo>
                      <a:pt x="15379" y="2317"/>
                      <a:pt x="15388" y="2327"/>
                      <a:pt x="15376" y="2323"/>
                    </a:cubicBezTo>
                    <a:cubicBezTo>
                      <a:pt x="15375" y="2323"/>
                      <a:pt x="15372" y="2322"/>
                      <a:pt x="15371" y="2322"/>
                    </a:cubicBezTo>
                    <a:lnTo>
                      <a:pt x="15302" y="2323"/>
                    </a:lnTo>
                    <a:cubicBezTo>
                      <a:pt x="15291" y="2328"/>
                      <a:pt x="15289" y="2321"/>
                      <a:pt x="15288" y="2344"/>
                    </a:cubicBezTo>
                    <a:close/>
                    <a:moveTo>
                      <a:pt x="20125" y="5285"/>
                    </a:moveTo>
                    <a:lnTo>
                      <a:pt x="20125" y="5293"/>
                    </a:lnTo>
                    <a:cubicBezTo>
                      <a:pt x="20160" y="5293"/>
                      <a:pt x="20142" y="5289"/>
                      <a:pt x="20158" y="5309"/>
                    </a:cubicBezTo>
                    <a:cubicBezTo>
                      <a:pt x="20128" y="5317"/>
                      <a:pt x="20136" y="5310"/>
                      <a:pt x="20133" y="5342"/>
                    </a:cubicBezTo>
                    <a:cubicBezTo>
                      <a:pt x="20150" y="5336"/>
                      <a:pt x="20139" y="5341"/>
                      <a:pt x="20149" y="5333"/>
                    </a:cubicBezTo>
                    <a:cubicBezTo>
                      <a:pt x="20176" y="5310"/>
                      <a:pt x="20163" y="5307"/>
                      <a:pt x="20206" y="5318"/>
                    </a:cubicBezTo>
                    <a:cubicBezTo>
                      <a:pt x="20195" y="5275"/>
                      <a:pt x="20193" y="5307"/>
                      <a:pt x="20179" y="5287"/>
                    </a:cubicBezTo>
                    <a:cubicBezTo>
                      <a:pt x="20178" y="5286"/>
                      <a:pt x="20177" y="5284"/>
                      <a:pt x="20177" y="5283"/>
                    </a:cubicBezTo>
                    <a:lnTo>
                      <a:pt x="20174" y="5269"/>
                    </a:lnTo>
                    <a:cubicBezTo>
                      <a:pt x="20136" y="5279"/>
                      <a:pt x="20165" y="5285"/>
                      <a:pt x="20125" y="5285"/>
                    </a:cubicBezTo>
                    <a:close/>
                    <a:moveTo>
                      <a:pt x="20887" y="3268"/>
                    </a:moveTo>
                    <a:lnTo>
                      <a:pt x="20968" y="3277"/>
                    </a:lnTo>
                    <a:lnTo>
                      <a:pt x="20968" y="3251"/>
                    </a:lnTo>
                    <a:cubicBezTo>
                      <a:pt x="20942" y="3245"/>
                      <a:pt x="20912" y="3241"/>
                      <a:pt x="20887" y="3235"/>
                    </a:cubicBezTo>
                    <a:lnTo>
                      <a:pt x="20887" y="3268"/>
                    </a:lnTo>
                    <a:close/>
                    <a:moveTo>
                      <a:pt x="16212" y="2125"/>
                    </a:moveTo>
                    <a:cubicBezTo>
                      <a:pt x="16256" y="2137"/>
                      <a:pt x="16228" y="2153"/>
                      <a:pt x="16269" y="2133"/>
                    </a:cubicBezTo>
                    <a:cubicBezTo>
                      <a:pt x="16259" y="2107"/>
                      <a:pt x="16279" y="2127"/>
                      <a:pt x="16244" y="2109"/>
                    </a:cubicBezTo>
                    <a:cubicBezTo>
                      <a:pt x="16257" y="2090"/>
                      <a:pt x="16254" y="2101"/>
                      <a:pt x="16261" y="2077"/>
                    </a:cubicBezTo>
                    <a:cubicBezTo>
                      <a:pt x="16229" y="2083"/>
                      <a:pt x="16213" y="2074"/>
                      <a:pt x="16212" y="2125"/>
                    </a:cubicBezTo>
                    <a:close/>
                    <a:moveTo>
                      <a:pt x="15961" y="1850"/>
                    </a:moveTo>
                    <a:lnTo>
                      <a:pt x="15969" y="1858"/>
                    </a:lnTo>
                    <a:cubicBezTo>
                      <a:pt x="16009" y="1891"/>
                      <a:pt x="16019" y="1869"/>
                      <a:pt x="16026" y="1866"/>
                    </a:cubicBezTo>
                    <a:cubicBezTo>
                      <a:pt x="16017" y="1844"/>
                      <a:pt x="16042" y="1851"/>
                      <a:pt x="15993" y="1850"/>
                    </a:cubicBezTo>
                    <a:lnTo>
                      <a:pt x="16026" y="1817"/>
                    </a:lnTo>
                    <a:cubicBezTo>
                      <a:pt x="15991" y="1825"/>
                      <a:pt x="16016" y="1821"/>
                      <a:pt x="15977" y="1817"/>
                    </a:cubicBezTo>
                    <a:cubicBezTo>
                      <a:pt x="15971" y="1841"/>
                      <a:pt x="15974" y="1831"/>
                      <a:pt x="15961" y="1850"/>
                    </a:cubicBezTo>
                    <a:close/>
                    <a:moveTo>
                      <a:pt x="12201" y="1372"/>
                    </a:moveTo>
                    <a:cubicBezTo>
                      <a:pt x="12202" y="1372"/>
                      <a:pt x="12200" y="1407"/>
                      <a:pt x="12263" y="1389"/>
                    </a:cubicBezTo>
                    <a:cubicBezTo>
                      <a:pt x="12302" y="1377"/>
                      <a:pt x="12263" y="1388"/>
                      <a:pt x="12307" y="1388"/>
                    </a:cubicBezTo>
                    <a:cubicBezTo>
                      <a:pt x="12328" y="1388"/>
                      <a:pt x="12312" y="1394"/>
                      <a:pt x="12347" y="1364"/>
                    </a:cubicBezTo>
                    <a:lnTo>
                      <a:pt x="12281" y="1370"/>
                    </a:lnTo>
                    <a:cubicBezTo>
                      <a:pt x="12243" y="1374"/>
                      <a:pt x="12225" y="1377"/>
                      <a:pt x="12201" y="1372"/>
                    </a:cubicBezTo>
                    <a:close/>
                    <a:moveTo>
                      <a:pt x="16115" y="2441"/>
                    </a:moveTo>
                    <a:cubicBezTo>
                      <a:pt x="16150" y="2441"/>
                      <a:pt x="16155" y="2437"/>
                      <a:pt x="16180" y="2449"/>
                    </a:cubicBezTo>
                    <a:cubicBezTo>
                      <a:pt x="16180" y="2448"/>
                      <a:pt x="16180" y="2445"/>
                      <a:pt x="16181" y="2446"/>
                    </a:cubicBezTo>
                    <a:cubicBezTo>
                      <a:pt x="16183" y="2456"/>
                      <a:pt x="16183" y="2440"/>
                      <a:pt x="16184" y="2440"/>
                    </a:cubicBezTo>
                    <a:cubicBezTo>
                      <a:pt x="16189" y="2436"/>
                      <a:pt x="16179" y="2439"/>
                      <a:pt x="16196" y="2433"/>
                    </a:cubicBezTo>
                    <a:cubicBezTo>
                      <a:pt x="16201" y="2454"/>
                      <a:pt x="16193" y="2442"/>
                      <a:pt x="16212" y="2449"/>
                    </a:cubicBezTo>
                    <a:lnTo>
                      <a:pt x="16236" y="2425"/>
                    </a:lnTo>
                    <a:cubicBezTo>
                      <a:pt x="16164" y="2431"/>
                      <a:pt x="16242" y="2417"/>
                      <a:pt x="16115" y="2417"/>
                    </a:cubicBezTo>
                    <a:cubicBezTo>
                      <a:pt x="16121" y="2433"/>
                      <a:pt x="16123" y="2426"/>
                      <a:pt x="16115" y="2441"/>
                    </a:cubicBezTo>
                    <a:close/>
                    <a:moveTo>
                      <a:pt x="16285" y="5099"/>
                    </a:moveTo>
                    <a:lnTo>
                      <a:pt x="16382" y="5123"/>
                    </a:lnTo>
                    <a:lnTo>
                      <a:pt x="16382" y="5083"/>
                    </a:lnTo>
                    <a:cubicBezTo>
                      <a:pt x="16337" y="5084"/>
                      <a:pt x="16297" y="5083"/>
                      <a:pt x="16285" y="5099"/>
                    </a:cubicBezTo>
                    <a:close/>
                    <a:moveTo>
                      <a:pt x="21397" y="3932"/>
                    </a:moveTo>
                    <a:cubicBezTo>
                      <a:pt x="21436" y="3906"/>
                      <a:pt x="21426" y="3922"/>
                      <a:pt x="21430" y="3892"/>
                    </a:cubicBezTo>
                    <a:lnTo>
                      <a:pt x="21494" y="3882"/>
                    </a:lnTo>
                    <a:cubicBezTo>
                      <a:pt x="21480" y="3864"/>
                      <a:pt x="21494" y="3871"/>
                      <a:pt x="21466" y="3869"/>
                    </a:cubicBezTo>
                    <a:lnTo>
                      <a:pt x="21421" y="3867"/>
                    </a:lnTo>
                    <a:cubicBezTo>
                      <a:pt x="21398" y="3902"/>
                      <a:pt x="21397" y="3876"/>
                      <a:pt x="21397" y="3932"/>
                    </a:cubicBezTo>
                    <a:close/>
                    <a:moveTo>
                      <a:pt x="19137" y="1971"/>
                    </a:moveTo>
                    <a:lnTo>
                      <a:pt x="19137" y="1996"/>
                    </a:lnTo>
                    <a:cubicBezTo>
                      <a:pt x="19205" y="1990"/>
                      <a:pt x="19176" y="2002"/>
                      <a:pt x="19195" y="2000"/>
                    </a:cubicBezTo>
                    <a:cubicBezTo>
                      <a:pt x="19213" y="1998"/>
                      <a:pt x="19212" y="1971"/>
                      <a:pt x="19218" y="1947"/>
                    </a:cubicBezTo>
                    <a:cubicBezTo>
                      <a:pt x="19189" y="1966"/>
                      <a:pt x="19214" y="1953"/>
                      <a:pt x="19137" y="1971"/>
                    </a:cubicBezTo>
                    <a:close/>
                    <a:moveTo>
                      <a:pt x="18205" y="1947"/>
                    </a:moveTo>
                    <a:lnTo>
                      <a:pt x="18218" y="1961"/>
                    </a:lnTo>
                    <a:cubicBezTo>
                      <a:pt x="18240" y="1950"/>
                      <a:pt x="18228" y="1974"/>
                      <a:pt x="18237" y="1947"/>
                    </a:cubicBezTo>
                    <a:lnTo>
                      <a:pt x="18310" y="1947"/>
                    </a:lnTo>
                    <a:lnTo>
                      <a:pt x="18310" y="1923"/>
                    </a:lnTo>
                    <a:cubicBezTo>
                      <a:pt x="18242" y="1924"/>
                      <a:pt x="18327" y="1931"/>
                      <a:pt x="18221" y="1923"/>
                    </a:cubicBezTo>
                    <a:cubicBezTo>
                      <a:pt x="18220" y="1924"/>
                      <a:pt x="18219" y="1925"/>
                      <a:pt x="18219" y="1928"/>
                    </a:cubicBezTo>
                    <a:lnTo>
                      <a:pt x="18205" y="1947"/>
                    </a:lnTo>
                    <a:lnTo>
                      <a:pt x="18197" y="1939"/>
                    </a:lnTo>
                    <a:cubicBezTo>
                      <a:pt x="18196" y="1938"/>
                      <a:pt x="18193" y="1935"/>
                      <a:pt x="18193" y="1935"/>
                    </a:cubicBezTo>
                    <a:cubicBezTo>
                      <a:pt x="18180" y="1922"/>
                      <a:pt x="18110" y="1947"/>
                      <a:pt x="18075" y="1947"/>
                    </a:cubicBezTo>
                    <a:lnTo>
                      <a:pt x="18075" y="1955"/>
                    </a:lnTo>
                    <a:cubicBezTo>
                      <a:pt x="18126" y="1955"/>
                      <a:pt x="18109" y="1967"/>
                      <a:pt x="18136" y="1966"/>
                    </a:cubicBezTo>
                    <a:cubicBezTo>
                      <a:pt x="18180" y="1966"/>
                      <a:pt x="18176" y="1955"/>
                      <a:pt x="18205" y="1947"/>
                    </a:cubicBezTo>
                    <a:close/>
                    <a:moveTo>
                      <a:pt x="19898" y="5277"/>
                    </a:moveTo>
                    <a:cubicBezTo>
                      <a:pt x="19902" y="5289"/>
                      <a:pt x="19896" y="5295"/>
                      <a:pt x="19910" y="5298"/>
                    </a:cubicBezTo>
                    <a:cubicBezTo>
                      <a:pt x="19934" y="5305"/>
                      <a:pt x="19917" y="5299"/>
                      <a:pt x="19923" y="5285"/>
                    </a:cubicBezTo>
                    <a:cubicBezTo>
                      <a:pt x="19961" y="5286"/>
                      <a:pt x="19954" y="5277"/>
                      <a:pt x="19963" y="5309"/>
                    </a:cubicBezTo>
                    <a:cubicBezTo>
                      <a:pt x="19982" y="5299"/>
                      <a:pt x="19984" y="5295"/>
                      <a:pt x="20012" y="5293"/>
                    </a:cubicBezTo>
                    <a:cubicBezTo>
                      <a:pt x="19995" y="5270"/>
                      <a:pt x="20011" y="5287"/>
                      <a:pt x="19988" y="5276"/>
                    </a:cubicBezTo>
                    <a:lnTo>
                      <a:pt x="19960" y="5265"/>
                    </a:lnTo>
                    <a:cubicBezTo>
                      <a:pt x="19938" y="5262"/>
                      <a:pt x="19926" y="5270"/>
                      <a:pt x="19898" y="5277"/>
                    </a:cubicBezTo>
                    <a:close/>
                    <a:moveTo>
                      <a:pt x="16220" y="2538"/>
                    </a:moveTo>
                    <a:cubicBezTo>
                      <a:pt x="16181" y="2538"/>
                      <a:pt x="16209" y="2531"/>
                      <a:pt x="16181" y="2533"/>
                    </a:cubicBezTo>
                    <a:cubicBezTo>
                      <a:pt x="16170" y="2533"/>
                      <a:pt x="16165" y="2538"/>
                      <a:pt x="16139" y="2538"/>
                    </a:cubicBezTo>
                    <a:lnTo>
                      <a:pt x="16139" y="2555"/>
                    </a:lnTo>
                    <a:cubicBezTo>
                      <a:pt x="16209" y="2536"/>
                      <a:pt x="16174" y="2557"/>
                      <a:pt x="16218" y="2553"/>
                    </a:cubicBezTo>
                    <a:cubicBezTo>
                      <a:pt x="16233" y="2552"/>
                      <a:pt x="16245" y="2547"/>
                      <a:pt x="16277" y="2547"/>
                    </a:cubicBezTo>
                    <a:cubicBezTo>
                      <a:pt x="16265" y="2529"/>
                      <a:pt x="16261" y="2519"/>
                      <a:pt x="16244" y="2506"/>
                    </a:cubicBezTo>
                    <a:lnTo>
                      <a:pt x="16239" y="2520"/>
                    </a:lnTo>
                    <a:cubicBezTo>
                      <a:pt x="16235" y="2528"/>
                      <a:pt x="16229" y="2538"/>
                      <a:pt x="16220" y="2538"/>
                    </a:cubicBezTo>
                    <a:close/>
                    <a:moveTo>
                      <a:pt x="16860" y="4370"/>
                    </a:moveTo>
                    <a:cubicBezTo>
                      <a:pt x="16842" y="4365"/>
                      <a:pt x="16841" y="4363"/>
                      <a:pt x="16820" y="4361"/>
                    </a:cubicBezTo>
                    <a:lnTo>
                      <a:pt x="16820" y="4386"/>
                    </a:lnTo>
                    <a:cubicBezTo>
                      <a:pt x="16859" y="4389"/>
                      <a:pt x="16902" y="4431"/>
                      <a:pt x="16876" y="4321"/>
                    </a:cubicBezTo>
                    <a:lnTo>
                      <a:pt x="16860" y="4321"/>
                    </a:lnTo>
                    <a:cubicBezTo>
                      <a:pt x="16863" y="4360"/>
                      <a:pt x="16868" y="4335"/>
                      <a:pt x="16860" y="4370"/>
                    </a:cubicBezTo>
                    <a:close/>
                    <a:moveTo>
                      <a:pt x="17524" y="2538"/>
                    </a:moveTo>
                    <a:cubicBezTo>
                      <a:pt x="17563" y="2549"/>
                      <a:pt x="17558" y="2573"/>
                      <a:pt x="17597" y="2538"/>
                    </a:cubicBezTo>
                    <a:lnTo>
                      <a:pt x="17630" y="2555"/>
                    </a:lnTo>
                    <a:cubicBezTo>
                      <a:pt x="17625" y="2535"/>
                      <a:pt x="17612" y="2520"/>
                      <a:pt x="17591" y="2519"/>
                    </a:cubicBezTo>
                    <a:cubicBezTo>
                      <a:pt x="17524" y="2514"/>
                      <a:pt x="17528" y="2534"/>
                      <a:pt x="17524" y="2538"/>
                    </a:cubicBezTo>
                    <a:close/>
                    <a:moveTo>
                      <a:pt x="16828" y="1736"/>
                    </a:moveTo>
                    <a:cubicBezTo>
                      <a:pt x="16863" y="1733"/>
                      <a:pt x="16842" y="1737"/>
                      <a:pt x="16868" y="1720"/>
                    </a:cubicBezTo>
                    <a:cubicBezTo>
                      <a:pt x="16888" y="1747"/>
                      <a:pt x="16867" y="1737"/>
                      <a:pt x="16904" y="1731"/>
                    </a:cubicBezTo>
                    <a:cubicBezTo>
                      <a:pt x="16947" y="1725"/>
                      <a:pt x="16932" y="1723"/>
                      <a:pt x="16941" y="1744"/>
                    </a:cubicBezTo>
                    <a:cubicBezTo>
                      <a:pt x="16960" y="1732"/>
                      <a:pt x="16950" y="1735"/>
                      <a:pt x="16974" y="1728"/>
                    </a:cubicBezTo>
                    <a:cubicBezTo>
                      <a:pt x="16955" y="1695"/>
                      <a:pt x="16942" y="1719"/>
                      <a:pt x="16918" y="1718"/>
                    </a:cubicBezTo>
                    <a:cubicBezTo>
                      <a:pt x="16889" y="1717"/>
                      <a:pt x="16829" y="1694"/>
                      <a:pt x="16828" y="1736"/>
                    </a:cubicBezTo>
                    <a:close/>
                    <a:moveTo>
                      <a:pt x="0" y="3308"/>
                    </a:moveTo>
                    <a:cubicBezTo>
                      <a:pt x="40" y="3289"/>
                      <a:pt x="69" y="3284"/>
                      <a:pt x="130" y="3284"/>
                    </a:cubicBezTo>
                    <a:lnTo>
                      <a:pt x="130" y="3268"/>
                    </a:lnTo>
                    <a:cubicBezTo>
                      <a:pt x="84" y="3268"/>
                      <a:pt x="99" y="3275"/>
                      <a:pt x="89" y="3251"/>
                    </a:cubicBezTo>
                    <a:cubicBezTo>
                      <a:pt x="63" y="3258"/>
                      <a:pt x="84" y="3252"/>
                      <a:pt x="66" y="3261"/>
                    </a:cubicBezTo>
                    <a:cubicBezTo>
                      <a:pt x="61" y="3263"/>
                      <a:pt x="45" y="3271"/>
                      <a:pt x="39" y="3274"/>
                    </a:cubicBezTo>
                    <a:cubicBezTo>
                      <a:pt x="8" y="3291"/>
                      <a:pt x="7" y="3290"/>
                      <a:pt x="0" y="3308"/>
                    </a:cubicBezTo>
                    <a:close/>
                    <a:moveTo>
                      <a:pt x="17873" y="5447"/>
                    </a:moveTo>
                    <a:lnTo>
                      <a:pt x="17719" y="5447"/>
                    </a:lnTo>
                    <a:cubicBezTo>
                      <a:pt x="17741" y="5477"/>
                      <a:pt x="17779" y="5460"/>
                      <a:pt x="17849" y="5465"/>
                    </a:cubicBezTo>
                    <a:cubicBezTo>
                      <a:pt x="17883" y="5467"/>
                      <a:pt x="17869" y="5486"/>
                      <a:pt x="17873" y="5447"/>
                    </a:cubicBezTo>
                    <a:close/>
                    <a:moveTo>
                      <a:pt x="20619" y="2992"/>
                    </a:moveTo>
                    <a:cubicBezTo>
                      <a:pt x="20638" y="2988"/>
                      <a:pt x="20638" y="2986"/>
                      <a:pt x="20660" y="2984"/>
                    </a:cubicBezTo>
                    <a:cubicBezTo>
                      <a:pt x="20666" y="3008"/>
                      <a:pt x="20659" y="2996"/>
                      <a:pt x="20676" y="3008"/>
                    </a:cubicBezTo>
                    <a:lnTo>
                      <a:pt x="20702" y="2994"/>
                    </a:lnTo>
                    <a:cubicBezTo>
                      <a:pt x="20720" y="2987"/>
                      <a:pt x="20714" y="2993"/>
                      <a:pt x="20733" y="2984"/>
                    </a:cubicBezTo>
                    <a:cubicBezTo>
                      <a:pt x="20727" y="2973"/>
                      <a:pt x="20728" y="2975"/>
                      <a:pt x="20725" y="2960"/>
                    </a:cubicBezTo>
                    <a:cubicBezTo>
                      <a:pt x="20702" y="2965"/>
                      <a:pt x="20698" y="2965"/>
                      <a:pt x="20670" y="2970"/>
                    </a:cubicBezTo>
                    <a:cubicBezTo>
                      <a:pt x="20641" y="2974"/>
                      <a:pt x="20634" y="2972"/>
                      <a:pt x="20619" y="2992"/>
                    </a:cubicBezTo>
                    <a:close/>
                    <a:moveTo>
                      <a:pt x="16301" y="5609"/>
                    </a:moveTo>
                    <a:lnTo>
                      <a:pt x="16301" y="5617"/>
                    </a:lnTo>
                    <a:cubicBezTo>
                      <a:pt x="16325" y="5617"/>
                      <a:pt x="16363" y="5623"/>
                      <a:pt x="16371" y="5622"/>
                    </a:cubicBezTo>
                    <a:cubicBezTo>
                      <a:pt x="16386" y="5619"/>
                      <a:pt x="16387" y="5613"/>
                      <a:pt x="16399" y="5611"/>
                    </a:cubicBezTo>
                    <a:cubicBezTo>
                      <a:pt x="16427" y="5608"/>
                      <a:pt x="16430" y="5638"/>
                      <a:pt x="16455" y="5601"/>
                    </a:cubicBezTo>
                    <a:cubicBezTo>
                      <a:pt x="16410" y="5592"/>
                      <a:pt x="16449" y="5608"/>
                      <a:pt x="16376" y="5597"/>
                    </a:cubicBezTo>
                    <a:cubicBezTo>
                      <a:pt x="16375" y="5597"/>
                      <a:pt x="16361" y="5594"/>
                      <a:pt x="16357" y="5595"/>
                    </a:cubicBezTo>
                    <a:cubicBezTo>
                      <a:pt x="16327" y="5597"/>
                      <a:pt x="16335" y="5609"/>
                      <a:pt x="16301" y="5609"/>
                    </a:cubicBezTo>
                    <a:close/>
                    <a:moveTo>
                      <a:pt x="18764" y="3308"/>
                    </a:moveTo>
                    <a:cubicBezTo>
                      <a:pt x="18797" y="3309"/>
                      <a:pt x="18799" y="3313"/>
                      <a:pt x="18821" y="3324"/>
                    </a:cubicBezTo>
                    <a:cubicBezTo>
                      <a:pt x="18874" y="3289"/>
                      <a:pt x="18856" y="3299"/>
                      <a:pt x="18894" y="3308"/>
                    </a:cubicBezTo>
                    <a:cubicBezTo>
                      <a:pt x="18867" y="3258"/>
                      <a:pt x="18880" y="3292"/>
                      <a:pt x="18845" y="3292"/>
                    </a:cubicBezTo>
                    <a:lnTo>
                      <a:pt x="18795" y="3289"/>
                    </a:lnTo>
                    <a:cubicBezTo>
                      <a:pt x="18775" y="3290"/>
                      <a:pt x="18765" y="3278"/>
                      <a:pt x="18764" y="3308"/>
                    </a:cubicBezTo>
                    <a:close/>
                    <a:moveTo>
                      <a:pt x="21016" y="5318"/>
                    </a:moveTo>
                    <a:cubicBezTo>
                      <a:pt x="21053" y="5318"/>
                      <a:pt x="21045" y="5324"/>
                      <a:pt x="21081" y="5326"/>
                    </a:cubicBezTo>
                    <a:cubicBezTo>
                      <a:pt x="21107" y="5327"/>
                      <a:pt x="21136" y="5326"/>
                      <a:pt x="21162" y="5326"/>
                    </a:cubicBezTo>
                    <a:lnTo>
                      <a:pt x="21162" y="5318"/>
                    </a:lnTo>
                    <a:cubicBezTo>
                      <a:pt x="21108" y="5318"/>
                      <a:pt x="21166" y="5301"/>
                      <a:pt x="21089" y="5301"/>
                    </a:cubicBezTo>
                    <a:cubicBezTo>
                      <a:pt x="21039" y="5301"/>
                      <a:pt x="21068" y="5313"/>
                      <a:pt x="21016" y="5301"/>
                    </a:cubicBezTo>
                    <a:lnTo>
                      <a:pt x="21016" y="5318"/>
                    </a:lnTo>
                    <a:close/>
                    <a:moveTo>
                      <a:pt x="18958" y="3073"/>
                    </a:moveTo>
                    <a:cubicBezTo>
                      <a:pt x="18957" y="3072"/>
                      <a:pt x="18955" y="3067"/>
                      <a:pt x="18955" y="3069"/>
                    </a:cubicBezTo>
                    <a:cubicBezTo>
                      <a:pt x="18954" y="3070"/>
                      <a:pt x="18951" y="3066"/>
                      <a:pt x="18950" y="3065"/>
                    </a:cubicBezTo>
                    <a:cubicBezTo>
                      <a:pt x="18944" y="3061"/>
                      <a:pt x="18946" y="3061"/>
                      <a:pt x="18934" y="3057"/>
                    </a:cubicBezTo>
                    <a:cubicBezTo>
                      <a:pt x="18942" y="3091"/>
                      <a:pt x="18944" y="3087"/>
                      <a:pt x="18974" y="3098"/>
                    </a:cubicBezTo>
                    <a:cubicBezTo>
                      <a:pt x="19015" y="3114"/>
                      <a:pt x="19007" y="3111"/>
                      <a:pt x="19023" y="3081"/>
                    </a:cubicBezTo>
                    <a:cubicBezTo>
                      <a:pt x="19005" y="3077"/>
                      <a:pt x="19005" y="3075"/>
                      <a:pt x="18983" y="3073"/>
                    </a:cubicBezTo>
                    <a:lnTo>
                      <a:pt x="18983" y="3049"/>
                    </a:lnTo>
                    <a:lnTo>
                      <a:pt x="18958" y="3049"/>
                    </a:lnTo>
                    <a:lnTo>
                      <a:pt x="18958" y="3073"/>
                    </a:lnTo>
                    <a:close/>
                    <a:moveTo>
                      <a:pt x="17136" y="2587"/>
                    </a:moveTo>
                    <a:cubicBezTo>
                      <a:pt x="17104" y="2584"/>
                      <a:pt x="17109" y="2579"/>
                      <a:pt x="17071" y="2579"/>
                    </a:cubicBezTo>
                    <a:cubicBezTo>
                      <a:pt x="17063" y="2609"/>
                      <a:pt x="17063" y="2589"/>
                      <a:pt x="17055" y="2619"/>
                    </a:cubicBezTo>
                    <a:cubicBezTo>
                      <a:pt x="17057" y="2619"/>
                      <a:pt x="17059" y="2615"/>
                      <a:pt x="17060" y="2617"/>
                    </a:cubicBezTo>
                    <a:cubicBezTo>
                      <a:pt x="17061" y="2618"/>
                      <a:pt x="17064" y="2614"/>
                      <a:pt x="17065" y="2614"/>
                    </a:cubicBezTo>
                    <a:cubicBezTo>
                      <a:pt x="17107" y="2594"/>
                      <a:pt x="17126" y="2636"/>
                      <a:pt x="17144" y="2587"/>
                    </a:cubicBezTo>
                    <a:cubicBezTo>
                      <a:pt x="17178" y="2600"/>
                      <a:pt x="17131" y="2575"/>
                      <a:pt x="17155" y="2592"/>
                    </a:cubicBezTo>
                    <a:cubicBezTo>
                      <a:pt x="17160" y="2595"/>
                      <a:pt x="17165" y="2601"/>
                      <a:pt x="17168" y="2603"/>
                    </a:cubicBezTo>
                    <a:cubicBezTo>
                      <a:pt x="17166" y="2578"/>
                      <a:pt x="17168" y="2588"/>
                      <a:pt x="17160" y="2571"/>
                    </a:cubicBezTo>
                    <a:cubicBezTo>
                      <a:pt x="17110" y="2575"/>
                      <a:pt x="17147" y="2574"/>
                      <a:pt x="17136" y="2587"/>
                    </a:cubicBezTo>
                    <a:close/>
                    <a:moveTo>
                      <a:pt x="15386" y="2547"/>
                    </a:moveTo>
                    <a:cubicBezTo>
                      <a:pt x="15408" y="2541"/>
                      <a:pt x="15395" y="2547"/>
                      <a:pt x="15415" y="2527"/>
                    </a:cubicBezTo>
                    <a:lnTo>
                      <a:pt x="15434" y="2506"/>
                    </a:lnTo>
                    <a:cubicBezTo>
                      <a:pt x="15408" y="2489"/>
                      <a:pt x="15426" y="2490"/>
                      <a:pt x="15377" y="2490"/>
                    </a:cubicBezTo>
                    <a:cubicBezTo>
                      <a:pt x="15323" y="2490"/>
                      <a:pt x="15373" y="2501"/>
                      <a:pt x="15386" y="2547"/>
                    </a:cubicBezTo>
                    <a:close/>
                    <a:moveTo>
                      <a:pt x="16690" y="2044"/>
                    </a:moveTo>
                    <a:cubicBezTo>
                      <a:pt x="16677" y="1995"/>
                      <a:pt x="16679" y="2034"/>
                      <a:pt x="16690" y="1987"/>
                    </a:cubicBezTo>
                    <a:lnTo>
                      <a:pt x="16625" y="1987"/>
                    </a:lnTo>
                    <a:cubicBezTo>
                      <a:pt x="16626" y="2025"/>
                      <a:pt x="16617" y="2014"/>
                      <a:pt x="16642" y="2028"/>
                    </a:cubicBezTo>
                    <a:cubicBezTo>
                      <a:pt x="16646" y="2030"/>
                      <a:pt x="16683" y="2042"/>
                      <a:pt x="16690" y="2044"/>
                    </a:cubicBezTo>
                    <a:close/>
                    <a:moveTo>
                      <a:pt x="15911" y="1728"/>
                    </a:moveTo>
                    <a:cubicBezTo>
                      <a:pt x="15913" y="1729"/>
                      <a:pt x="15915" y="1728"/>
                      <a:pt x="15916" y="1729"/>
                    </a:cubicBezTo>
                    <a:cubicBezTo>
                      <a:pt x="15922" y="1765"/>
                      <a:pt x="15917" y="1710"/>
                      <a:pt x="15928" y="1744"/>
                    </a:cubicBezTo>
                    <a:cubicBezTo>
                      <a:pt x="15903" y="1754"/>
                      <a:pt x="15917" y="1727"/>
                      <a:pt x="15912" y="1769"/>
                    </a:cubicBezTo>
                    <a:cubicBezTo>
                      <a:pt x="15952" y="1758"/>
                      <a:pt x="15918" y="1754"/>
                      <a:pt x="15969" y="1753"/>
                    </a:cubicBezTo>
                    <a:lnTo>
                      <a:pt x="15977" y="1728"/>
                    </a:lnTo>
                    <a:lnTo>
                      <a:pt x="15953" y="1712"/>
                    </a:lnTo>
                    <a:cubicBezTo>
                      <a:pt x="15951" y="1712"/>
                      <a:pt x="15949" y="1710"/>
                      <a:pt x="15948" y="1709"/>
                    </a:cubicBezTo>
                    <a:cubicBezTo>
                      <a:pt x="15946" y="1709"/>
                      <a:pt x="15944" y="1707"/>
                      <a:pt x="15943" y="1706"/>
                    </a:cubicBezTo>
                    <a:cubicBezTo>
                      <a:pt x="15935" y="1702"/>
                      <a:pt x="15927" y="1699"/>
                      <a:pt x="15920" y="1696"/>
                    </a:cubicBezTo>
                    <a:lnTo>
                      <a:pt x="15911" y="1728"/>
                    </a:lnTo>
                    <a:close/>
                    <a:moveTo>
                      <a:pt x="23050" y="3170"/>
                    </a:moveTo>
                    <a:lnTo>
                      <a:pt x="23050" y="3187"/>
                    </a:lnTo>
                    <a:cubicBezTo>
                      <a:pt x="23079" y="3193"/>
                      <a:pt x="23066" y="3195"/>
                      <a:pt x="23082" y="3170"/>
                    </a:cubicBezTo>
                    <a:cubicBezTo>
                      <a:pt x="23089" y="3195"/>
                      <a:pt x="23082" y="3188"/>
                      <a:pt x="23107" y="3195"/>
                    </a:cubicBezTo>
                    <a:lnTo>
                      <a:pt x="23107" y="3162"/>
                    </a:lnTo>
                    <a:cubicBezTo>
                      <a:pt x="23138" y="3160"/>
                      <a:pt x="23133" y="3154"/>
                      <a:pt x="23171" y="3154"/>
                    </a:cubicBezTo>
                    <a:cubicBezTo>
                      <a:pt x="23150" y="3123"/>
                      <a:pt x="23165" y="3135"/>
                      <a:pt x="23121" y="3142"/>
                    </a:cubicBezTo>
                    <a:cubicBezTo>
                      <a:pt x="23059" y="3153"/>
                      <a:pt x="23101" y="3158"/>
                      <a:pt x="23050" y="3170"/>
                    </a:cubicBezTo>
                    <a:close/>
                    <a:moveTo>
                      <a:pt x="18999" y="5261"/>
                    </a:moveTo>
                    <a:cubicBezTo>
                      <a:pt x="19042" y="5281"/>
                      <a:pt x="19061" y="5258"/>
                      <a:pt x="19048" y="5318"/>
                    </a:cubicBezTo>
                    <a:cubicBezTo>
                      <a:pt x="19117" y="5271"/>
                      <a:pt x="19072" y="5278"/>
                      <a:pt x="19121" y="5277"/>
                    </a:cubicBezTo>
                    <a:lnTo>
                      <a:pt x="19121" y="5261"/>
                    </a:lnTo>
                    <a:cubicBezTo>
                      <a:pt x="19082" y="5262"/>
                      <a:pt x="19086" y="5273"/>
                      <a:pt x="19056" y="5261"/>
                    </a:cubicBezTo>
                    <a:cubicBezTo>
                      <a:pt x="19039" y="5255"/>
                      <a:pt x="19004" y="5231"/>
                      <a:pt x="18999" y="5261"/>
                    </a:cubicBezTo>
                    <a:close/>
                    <a:moveTo>
                      <a:pt x="15685" y="2336"/>
                    </a:moveTo>
                    <a:lnTo>
                      <a:pt x="15726" y="2336"/>
                    </a:lnTo>
                    <a:lnTo>
                      <a:pt x="15726" y="2360"/>
                    </a:lnTo>
                    <a:cubicBezTo>
                      <a:pt x="15809" y="2353"/>
                      <a:pt x="15782" y="2368"/>
                      <a:pt x="15799" y="2344"/>
                    </a:cubicBezTo>
                    <a:cubicBezTo>
                      <a:pt x="15765" y="2335"/>
                      <a:pt x="15782" y="2340"/>
                      <a:pt x="15766" y="2312"/>
                    </a:cubicBezTo>
                    <a:cubicBezTo>
                      <a:pt x="15714" y="2348"/>
                      <a:pt x="15736" y="2314"/>
                      <a:pt x="15708" y="2313"/>
                    </a:cubicBezTo>
                    <a:cubicBezTo>
                      <a:pt x="15685" y="2313"/>
                      <a:pt x="15695" y="2322"/>
                      <a:pt x="15685" y="2336"/>
                    </a:cubicBezTo>
                    <a:close/>
                    <a:moveTo>
                      <a:pt x="20312" y="5488"/>
                    </a:moveTo>
                    <a:cubicBezTo>
                      <a:pt x="20280" y="5488"/>
                      <a:pt x="20311" y="5476"/>
                      <a:pt x="20263" y="5488"/>
                    </a:cubicBezTo>
                    <a:cubicBezTo>
                      <a:pt x="20280" y="5519"/>
                      <a:pt x="20283" y="5498"/>
                      <a:pt x="20309" y="5500"/>
                    </a:cubicBezTo>
                    <a:lnTo>
                      <a:pt x="20378" y="5501"/>
                    </a:lnTo>
                    <a:cubicBezTo>
                      <a:pt x="20386" y="5501"/>
                      <a:pt x="20396" y="5503"/>
                      <a:pt x="20417" y="5504"/>
                    </a:cubicBezTo>
                    <a:cubicBezTo>
                      <a:pt x="20406" y="5459"/>
                      <a:pt x="20396" y="5488"/>
                      <a:pt x="20371" y="5484"/>
                    </a:cubicBezTo>
                    <a:cubicBezTo>
                      <a:pt x="20354" y="5481"/>
                      <a:pt x="20354" y="5471"/>
                      <a:pt x="20336" y="5471"/>
                    </a:cubicBezTo>
                    <a:cubicBezTo>
                      <a:pt x="20321" y="5471"/>
                      <a:pt x="20326" y="5488"/>
                      <a:pt x="20312" y="5488"/>
                    </a:cubicBezTo>
                    <a:close/>
                    <a:moveTo>
                      <a:pt x="23058" y="4045"/>
                    </a:moveTo>
                    <a:lnTo>
                      <a:pt x="23074" y="4102"/>
                    </a:lnTo>
                    <a:cubicBezTo>
                      <a:pt x="23078" y="4058"/>
                      <a:pt x="23090" y="4062"/>
                      <a:pt x="23123" y="4070"/>
                    </a:cubicBezTo>
                    <a:lnTo>
                      <a:pt x="23132" y="4021"/>
                    </a:lnTo>
                    <a:cubicBezTo>
                      <a:pt x="23122" y="4022"/>
                      <a:pt x="23090" y="4026"/>
                      <a:pt x="23089" y="4026"/>
                    </a:cubicBezTo>
                    <a:cubicBezTo>
                      <a:pt x="23078" y="4028"/>
                      <a:pt x="23089" y="4023"/>
                      <a:pt x="23076" y="4031"/>
                    </a:cubicBezTo>
                    <a:cubicBezTo>
                      <a:pt x="23075" y="4032"/>
                      <a:pt x="23064" y="4042"/>
                      <a:pt x="23058" y="4045"/>
                    </a:cubicBezTo>
                    <a:close/>
                    <a:moveTo>
                      <a:pt x="19040" y="3097"/>
                    </a:moveTo>
                    <a:cubicBezTo>
                      <a:pt x="19059" y="3109"/>
                      <a:pt x="19014" y="3106"/>
                      <a:pt x="19046" y="3101"/>
                    </a:cubicBezTo>
                    <a:cubicBezTo>
                      <a:pt x="19047" y="3101"/>
                      <a:pt x="19050" y="3100"/>
                      <a:pt x="19051" y="3100"/>
                    </a:cubicBezTo>
                    <a:lnTo>
                      <a:pt x="19082" y="3098"/>
                    </a:lnTo>
                    <a:cubicBezTo>
                      <a:pt x="19119" y="3091"/>
                      <a:pt x="19094" y="3103"/>
                      <a:pt x="19126" y="3102"/>
                    </a:cubicBezTo>
                    <a:cubicBezTo>
                      <a:pt x="19139" y="3101"/>
                      <a:pt x="19159" y="3099"/>
                      <a:pt x="19176" y="3100"/>
                    </a:cubicBezTo>
                    <a:cubicBezTo>
                      <a:pt x="19198" y="3101"/>
                      <a:pt x="19192" y="3116"/>
                      <a:pt x="19202" y="3081"/>
                    </a:cubicBezTo>
                    <a:cubicBezTo>
                      <a:pt x="19163" y="3065"/>
                      <a:pt x="19141" y="3088"/>
                      <a:pt x="19122" y="3088"/>
                    </a:cubicBezTo>
                    <a:cubicBezTo>
                      <a:pt x="19088" y="3086"/>
                      <a:pt x="19070" y="3056"/>
                      <a:pt x="19040" y="3097"/>
                    </a:cubicBezTo>
                    <a:close/>
                    <a:moveTo>
                      <a:pt x="16487" y="2660"/>
                    </a:moveTo>
                    <a:cubicBezTo>
                      <a:pt x="16487" y="2675"/>
                      <a:pt x="16487" y="2661"/>
                      <a:pt x="16496" y="2676"/>
                    </a:cubicBezTo>
                    <a:cubicBezTo>
                      <a:pt x="16517" y="2662"/>
                      <a:pt x="16512" y="2672"/>
                      <a:pt x="16520" y="2644"/>
                    </a:cubicBezTo>
                    <a:cubicBezTo>
                      <a:pt x="16533" y="2644"/>
                      <a:pt x="16557" y="2645"/>
                      <a:pt x="16569" y="2644"/>
                    </a:cubicBezTo>
                    <a:cubicBezTo>
                      <a:pt x="16600" y="2642"/>
                      <a:pt x="16594" y="2646"/>
                      <a:pt x="16601" y="2619"/>
                    </a:cubicBezTo>
                    <a:cubicBezTo>
                      <a:pt x="16579" y="2619"/>
                      <a:pt x="16571" y="2623"/>
                      <a:pt x="16557" y="2624"/>
                    </a:cubicBezTo>
                    <a:cubicBezTo>
                      <a:pt x="16535" y="2627"/>
                      <a:pt x="16487" y="2601"/>
                      <a:pt x="16487" y="2660"/>
                    </a:cubicBezTo>
                    <a:close/>
                    <a:moveTo>
                      <a:pt x="14551" y="2060"/>
                    </a:moveTo>
                    <a:cubicBezTo>
                      <a:pt x="14604" y="2027"/>
                      <a:pt x="14634" y="2064"/>
                      <a:pt x="14648" y="2012"/>
                    </a:cubicBezTo>
                    <a:cubicBezTo>
                      <a:pt x="14592" y="2025"/>
                      <a:pt x="14608" y="2002"/>
                      <a:pt x="14563" y="2023"/>
                    </a:cubicBezTo>
                    <a:cubicBezTo>
                      <a:pt x="14561" y="2024"/>
                      <a:pt x="14554" y="2028"/>
                      <a:pt x="14552" y="2029"/>
                    </a:cubicBezTo>
                    <a:cubicBezTo>
                      <a:pt x="14530" y="2041"/>
                      <a:pt x="14541" y="2031"/>
                      <a:pt x="14527" y="2052"/>
                    </a:cubicBezTo>
                    <a:cubicBezTo>
                      <a:pt x="14548" y="2058"/>
                      <a:pt x="14533" y="2052"/>
                      <a:pt x="14551" y="2060"/>
                    </a:cubicBezTo>
                    <a:lnTo>
                      <a:pt x="14526" y="2075"/>
                    </a:lnTo>
                    <a:cubicBezTo>
                      <a:pt x="14505" y="2087"/>
                      <a:pt x="14520" y="2069"/>
                      <a:pt x="14502" y="2093"/>
                    </a:cubicBezTo>
                    <a:lnTo>
                      <a:pt x="14543" y="2101"/>
                    </a:lnTo>
                    <a:cubicBezTo>
                      <a:pt x="14511" y="2108"/>
                      <a:pt x="14474" y="2123"/>
                      <a:pt x="14446" y="2109"/>
                    </a:cubicBezTo>
                    <a:cubicBezTo>
                      <a:pt x="14443" y="2139"/>
                      <a:pt x="14434" y="2142"/>
                      <a:pt x="14421" y="2166"/>
                    </a:cubicBezTo>
                    <a:cubicBezTo>
                      <a:pt x="14449" y="2179"/>
                      <a:pt x="14426" y="2168"/>
                      <a:pt x="14455" y="2172"/>
                    </a:cubicBezTo>
                    <a:lnTo>
                      <a:pt x="14475" y="2176"/>
                    </a:lnTo>
                    <a:cubicBezTo>
                      <a:pt x="14597" y="2193"/>
                      <a:pt x="14551" y="2168"/>
                      <a:pt x="14615" y="2174"/>
                    </a:cubicBezTo>
                    <a:lnTo>
                      <a:pt x="14660" y="2171"/>
                    </a:lnTo>
                    <a:cubicBezTo>
                      <a:pt x="14719" y="2172"/>
                      <a:pt x="14757" y="2166"/>
                      <a:pt x="14804" y="2171"/>
                    </a:cubicBezTo>
                    <a:cubicBezTo>
                      <a:pt x="14876" y="2179"/>
                      <a:pt x="14811" y="2188"/>
                      <a:pt x="14908" y="2166"/>
                    </a:cubicBezTo>
                    <a:cubicBezTo>
                      <a:pt x="14898" y="2127"/>
                      <a:pt x="14897" y="2114"/>
                      <a:pt x="14857" y="2120"/>
                    </a:cubicBezTo>
                    <a:cubicBezTo>
                      <a:pt x="14852" y="2121"/>
                      <a:pt x="14849" y="2121"/>
                      <a:pt x="14841" y="2124"/>
                    </a:cubicBezTo>
                    <a:cubicBezTo>
                      <a:pt x="14797" y="2136"/>
                      <a:pt x="14820" y="2141"/>
                      <a:pt x="14770" y="2141"/>
                    </a:cubicBezTo>
                    <a:cubicBezTo>
                      <a:pt x="14750" y="2093"/>
                      <a:pt x="14679" y="2128"/>
                      <a:pt x="14668" y="2130"/>
                    </a:cubicBezTo>
                    <a:cubicBezTo>
                      <a:pt x="14642" y="2134"/>
                      <a:pt x="14661" y="2135"/>
                      <a:pt x="14637" y="2128"/>
                    </a:cubicBezTo>
                    <a:cubicBezTo>
                      <a:pt x="14616" y="2121"/>
                      <a:pt x="14627" y="2115"/>
                      <a:pt x="14582" y="2112"/>
                    </a:cubicBezTo>
                    <a:cubicBezTo>
                      <a:pt x="14575" y="2111"/>
                      <a:pt x="14568" y="2110"/>
                      <a:pt x="14551" y="2109"/>
                    </a:cubicBezTo>
                    <a:cubicBezTo>
                      <a:pt x="14593" y="2046"/>
                      <a:pt x="14580" y="2153"/>
                      <a:pt x="14600" y="2069"/>
                    </a:cubicBezTo>
                    <a:cubicBezTo>
                      <a:pt x="14567" y="2069"/>
                      <a:pt x="14574" y="2071"/>
                      <a:pt x="14551" y="2060"/>
                    </a:cubicBezTo>
                    <a:close/>
                    <a:moveTo>
                      <a:pt x="381" y="4102"/>
                    </a:moveTo>
                    <a:cubicBezTo>
                      <a:pt x="381" y="4129"/>
                      <a:pt x="387" y="4109"/>
                      <a:pt x="404" y="4139"/>
                    </a:cubicBezTo>
                    <a:cubicBezTo>
                      <a:pt x="404" y="4140"/>
                      <a:pt x="405" y="4142"/>
                      <a:pt x="405" y="4143"/>
                    </a:cubicBezTo>
                    <a:cubicBezTo>
                      <a:pt x="424" y="4129"/>
                      <a:pt x="414" y="4141"/>
                      <a:pt x="419" y="4122"/>
                    </a:cubicBezTo>
                    <a:lnTo>
                      <a:pt x="422" y="4092"/>
                    </a:lnTo>
                    <a:cubicBezTo>
                      <a:pt x="420" y="4082"/>
                      <a:pt x="407" y="4099"/>
                      <a:pt x="423" y="4065"/>
                    </a:cubicBezTo>
                    <a:lnTo>
                      <a:pt x="429" y="4054"/>
                    </a:lnTo>
                    <a:cubicBezTo>
                      <a:pt x="407" y="4046"/>
                      <a:pt x="415" y="4036"/>
                      <a:pt x="389" y="4029"/>
                    </a:cubicBezTo>
                    <a:cubicBezTo>
                      <a:pt x="399" y="4147"/>
                      <a:pt x="381" y="4063"/>
                      <a:pt x="381" y="4102"/>
                    </a:cubicBezTo>
                    <a:close/>
                    <a:moveTo>
                      <a:pt x="16933" y="4523"/>
                    </a:moveTo>
                    <a:cubicBezTo>
                      <a:pt x="16945" y="4523"/>
                      <a:pt x="16963" y="4525"/>
                      <a:pt x="16974" y="4524"/>
                    </a:cubicBezTo>
                    <a:lnTo>
                      <a:pt x="17006" y="4515"/>
                    </a:lnTo>
                    <a:cubicBezTo>
                      <a:pt x="17024" y="4528"/>
                      <a:pt x="17016" y="4517"/>
                      <a:pt x="17022" y="4540"/>
                    </a:cubicBezTo>
                    <a:cubicBezTo>
                      <a:pt x="17075" y="4522"/>
                      <a:pt x="16994" y="4541"/>
                      <a:pt x="17046" y="4523"/>
                    </a:cubicBezTo>
                    <a:cubicBezTo>
                      <a:pt x="17057" y="4550"/>
                      <a:pt x="17047" y="4547"/>
                      <a:pt x="17079" y="4532"/>
                    </a:cubicBezTo>
                    <a:cubicBezTo>
                      <a:pt x="17073" y="4515"/>
                      <a:pt x="17068" y="4503"/>
                      <a:pt x="17040" y="4501"/>
                    </a:cubicBezTo>
                    <a:cubicBezTo>
                      <a:pt x="17036" y="4501"/>
                      <a:pt x="17021" y="4504"/>
                      <a:pt x="17015" y="4504"/>
                    </a:cubicBezTo>
                    <a:cubicBezTo>
                      <a:pt x="17000" y="4505"/>
                      <a:pt x="16961" y="4486"/>
                      <a:pt x="16933" y="4523"/>
                    </a:cubicBezTo>
                    <a:close/>
                    <a:moveTo>
                      <a:pt x="18019" y="2206"/>
                    </a:moveTo>
                    <a:cubicBezTo>
                      <a:pt x="18067" y="2193"/>
                      <a:pt x="18018" y="2194"/>
                      <a:pt x="18069" y="2196"/>
                    </a:cubicBezTo>
                    <a:cubicBezTo>
                      <a:pt x="18096" y="2197"/>
                      <a:pt x="18096" y="2190"/>
                      <a:pt x="18132" y="2190"/>
                    </a:cubicBezTo>
                    <a:cubicBezTo>
                      <a:pt x="18125" y="2180"/>
                      <a:pt x="18127" y="2166"/>
                      <a:pt x="18059" y="2166"/>
                    </a:cubicBezTo>
                    <a:cubicBezTo>
                      <a:pt x="18027" y="2166"/>
                      <a:pt x="18059" y="2177"/>
                      <a:pt x="18011" y="2166"/>
                    </a:cubicBezTo>
                    <a:cubicBezTo>
                      <a:pt x="18011" y="2194"/>
                      <a:pt x="18009" y="2187"/>
                      <a:pt x="18019" y="2206"/>
                    </a:cubicBezTo>
                    <a:close/>
                    <a:moveTo>
                      <a:pt x="14705" y="2069"/>
                    </a:moveTo>
                    <a:cubicBezTo>
                      <a:pt x="14706" y="2121"/>
                      <a:pt x="14719" y="2093"/>
                      <a:pt x="14742" y="2090"/>
                    </a:cubicBezTo>
                    <a:lnTo>
                      <a:pt x="14762" y="2101"/>
                    </a:lnTo>
                    <a:cubicBezTo>
                      <a:pt x="14774" y="2055"/>
                      <a:pt x="14783" y="2083"/>
                      <a:pt x="14818" y="2052"/>
                    </a:cubicBezTo>
                    <a:cubicBezTo>
                      <a:pt x="14775" y="2052"/>
                      <a:pt x="14773" y="2045"/>
                      <a:pt x="14737" y="2044"/>
                    </a:cubicBezTo>
                    <a:cubicBezTo>
                      <a:pt x="14724" y="2078"/>
                      <a:pt x="14759" y="2067"/>
                      <a:pt x="14705" y="2069"/>
                    </a:cubicBezTo>
                    <a:close/>
                    <a:moveTo>
                      <a:pt x="16876" y="1898"/>
                    </a:moveTo>
                    <a:cubicBezTo>
                      <a:pt x="16897" y="1888"/>
                      <a:pt x="16926" y="1882"/>
                      <a:pt x="16957" y="1882"/>
                    </a:cubicBezTo>
                    <a:cubicBezTo>
                      <a:pt x="16956" y="1881"/>
                      <a:pt x="16954" y="1877"/>
                      <a:pt x="16953" y="1878"/>
                    </a:cubicBezTo>
                    <a:lnTo>
                      <a:pt x="16917" y="1850"/>
                    </a:lnTo>
                    <a:cubicBezTo>
                      <a:pt x="16876" y="1850"/>
                      <a:pt x="16875" y="1849"/>
                      <a:pt x="16844" y="1842"/>
                    </a:cubicBezTo>
                    <a:cubicBezTo>
                      <a:pt x="16853" y="1874"/>
                      <a:pt x="16853" y="1854"/>
                      <a:pt x="16876" y="1898"/>
                    </a:cubicBezTo>
                    <a:close/>
                    <a:moveTo>
                      <a:pt x="20482" y="3219"/>
                    </a:moveTo>
                    <a:cubicBezTo>
                      <a:pt x="20532" y="3247"/>
                      <a:pt x="20603" y="3211"/>
                      <a:pt x="20603" y="3211"/>
                    </a:cubicBezTo>
                    <a:cubicBezTo>
                      <a:pt x="20593" y="3196"/>
                      <a:pt x="20597" y="3193"/>
                      <a:pt x="20578" y="3188"/>
                    </a:cubicBezTo>
                    <a:lnTo>
                      <a:pt x="20515" y="3199"/>
                    </a:lnTo>
                    <a:cubicBezTo>
                      <a:pt x="20479" y="3206"/>
                      <a:pt x="20498" y="3196"/>
                      <a:pt x="20482" y="3219"/>
                    </a:cubicBezTo>
                    <a:close/>
                    <a:moveTo>
                      <a:pt x="19850" y="3681"/>
                    </a:moveTo>
                    <a:cubicBezTo>
                      <a:pt x="19900" y="3694"/>
                      <a:pt x="19853" y="3696"/>
                      <a:pt x="19887" y="3709"/>
                    </a:cubicBezTo>
                    <a:cubicBezTo>
                      <a:pt x="19894" y="3712"/>
                      <a:pt x="19934" y="3702"/>
                      <a:pt x="19882" y="3697"/>
                    </a:cubicBezTo>
                    <a:cubicBezTo>
                      <a:pt x="19891" y="3680"/>
                      <a:pt x="19893" y="3678"/>
                      <a:pt x="19898" y="3657"/>
                    </a:cubicBezTo>
                    <a:cubicBezTo>
                      <a:pt x="19922" y="3663"/>
                      <a:pt x="19911" y="3660"/>
                      <a:pt x="19931" y="3673"/>
                    </a:cubicBezTo>
                    <a:cubicBezTo>
                      <a:pt x="19963" y="3625"/>
                      <a:pt x="19961" y="3650"/>
                      <a:pt x="19971" y="3624"/>
                    </a:cubicBezTo>
                    <a:cubicBezTo>
                      <a:pt x="19904" y="3624"/>
                      <a:pt x="19929" y="3628"/>
                      <a:pt x="19896" y="3646"/>
                    </a:cubicBezTo>
                    <a:lnTo>
                      <a:pt x="19850" y="3681"/>
                    </a:lnTo>
                    <a:close/>
                    <a:moveTo>
                      <a:pt x="14673" y="2619"/>
                    </a:moveTo>
                    <a:cubicBezTo>
                      <a:pt x="14679" y="2640"/>
                      <a:pt x="14666" y="2620"/>
                      <a:pt x="14713" y="2652"/>
                    </a:cubicBezTo>
                    <a:cubicBezTo>
                      <a:pt x="14733" y="2642"/>
                      <a:pt x="14781" y="2628"/>
                      <a:pt x="14806" y="2634"/>
                    </a:cubicBezTo>
                    <a:cubicBezTo>
                      <a:pt x="14831" y="2639"/>
                      <a:pt x="14811" y="2658"/>
                      <a:pt x="14851" y="2636"/>
                    </a:cubicBezTo>
                    <a:cubicBezTo>
                      <a:pt x="14841" y="2621"/>
                      <a:pt x="14857" y="2619"/>
                      <a:pt x="14770" y="2619"/>
                    </a:cubicBezTo>
                    <a:lnTo>
                      <a:pt x="14673" y="2619"/>
                    </a:lnTo>
                    <a:close/>
                    <a:moveTo>
                      <a:pt x="4853" y="1858"/>
                    </a:moveTo>
                    <a:cubicBezTo>
                      <a:pt x="4909" y="1871"/>
                      <a:pt x="4941" y="1879"/>
                      <a:pt x="4942" y="1817"/>
                    </a:cubicBezTo>
                    <a:lnTo>
                      <a:pt x="4877" y="1817"/>
                    </a:lnTo>
                    <a:lnTo>
                      <a:pt x="4853" y="1858"/>
                    </a:lnTo>
                    <a:close/>
                    <a:moveTo>
                      <a:pt x="19210" y="5593"/>
                    </a:moveTo>
                    <a:cubicBezTo>
                      <a:pt x="19211" y="5593"/>
                      <a:pt x="19213" y="5593"/>
                      <a:pt x="19213" y="5594"/>
                    </a:cubicBezTo>
                    <a:cubicBezTo>
                      <a:pt x="19216" y="5606"/>
                      <a:pt x="19267" y="5597"/>
                      <a:pt x="19283" y="5593"/>
                    </a:cubicBezTo>
                    <a:cubicBezTo>
                      <a:pt x="19291" y="5613"/>
                      <a:pt x="19288" y="5600"/>
                      <a:pt x="19283" y="5625"/>
                    </a:cubicBezTo>
                    <a:cubicBezTo>
                      <a:pt x="19312" y="5619"/>
                      <a:pt x="19309" y="5621"/>
                      <a:pt x="19323" y="5601"/>
                    </a:cubicBezTo>
                    <a:lnTo>
                      <a:pt x="19380" y="5577"/>
                    </a:lnTo>
                    <a:lnTo>
                      <a:pt x="19225" y="5580"/>
                    </a:lnTo>
                    <a:cubicBezTo>
                      <a:pt x="19216" y="5583"/>
                      <a:pt x="19213" y="5576"/>
                      <a:pt x="19210" y="5593"/>
                    </a:cubicBezTo>
                    <a:close/>
                    <a:moveTo>
                      <a:pt x="15272" y="2522"/>
                    </a:moveTo>
                    <a:cubicBezTo>
                      <a:pt x="15261" y="2522"/>
                      <a:pt x="15232" y="2504"/>
                      <a:pt x="15232" y="2530"/>
                    </a:cubicBezTo>
                    <a:cubicBezTo>
                      <a:pt x="15232" y="2580"/>
                      <a:pt x="15294" y="2522"/>
                      <a:pt x="15345" y="2547"/>
                    </a:cubicBezTo>
                    <a:cubicBezTo>
                      <a:pt x="15342" y="2509"/>
                      <a:pt x="15338" y="2524"/>
                      <a:pt x="15321" y="2498"/>
                    </a:cubicBezTo>
                    <a:lnTo>
                      <a:pt x="15272" y="2522"/>
                    </a:lnTo>
                    <a:close/>
                    <a:moveTo>
                      <a:pt x="15467" y="1696"/>
                    </a:moveTo>
                    <a:lnTo>
                      <a:pt x="15467" y="1712"/>
                    </a:lnTo>
                    <a:cubicBezTo>
                      <a:pt x="15488" y="1720"/>
                      <a:pt x="15477" y="1720"/>
                      <a:pt x="15499" y="1736"/>
                    </a:cubicBezTo>
                    <a:lnTo>
                      <a:pt x="15473" y="1767"/>
                    </a:lnTo>
                    <a:lnTo>
                      <a:pt x="15499" y="1777"/>
                    </a:lnTo>
                    <a:cubicBezTo>
                      <a:pt x="15500" y="1777"/>
                      <a:pt x="15502" y="1780"/>
                      <a:pt x="15503" y="1781"/>
                    </a:cubicBezTo>
                    <a:cubicBezTo>
                      <a:pt x="15504" y="1781"/>
                      <a:pt x="15506" y="1784"/>
                      <a:pt x="15507" y="1785"/>
                    </a:cubicBezTo>
                    <a:cubicBezTo>
                      <a:pt x="15512" y="1765"/>
                      <a:pt x="15515" y="1737"/>
                      <a:pt x="15523" y="1720"/>
                    </a:cubicBezTo>
                    <a:lnTo>
                      <a:pt x="15548" y="1688"/>
                    </a:lnTo>
                    <a:cubicBezTo>
                      <a:pt x="15527" y="1688"/>
                      <a:pt x="15516" y="1690"/>
                      <a:pt x="15509" y="1691"/>
                    </a:cubicBezTo>
                    <a:cubicBezTo>
                      <a:pt x="15488" y="1692"/>
                      <a:pt x="15492" y="1693"/>
                      <a:pt x="15467" y="1696"/>
                    </a:cubicBezTo>
                    <a:close/>
                    <a:moveTo>
                      <a:pt x="14413" y="1680"/>
                    </a:moveTo>
                    <a:cubicBezTo>
                      <a:pt x="14429" y="1704"/>
                      <a:pt x="14429" y="1698"/>
                      <a:pt x="14450" y="1716"/>
                    </a:cubicBezTo>
                    <a:cubicBezTo>
                      <a:pt x="14477" y="1739"/>
                      <a:pt x="14452" y="1736"/>
                      <a:pt x="14502" y="1736"/>
                    </a:cubicBezTo>
                    <a:cubicBezTo>
                      <a:pt x="14484" y="1659"/>
                      <a:pt x="14574" y="1680"/>
                      <a:pt x="14413" y="1680"/>
                    </a:cubicBezTo>
                    <a:close/>
                    <a:moveTo>
                      <a:pt x="20020" y="5488"/>
                    </a:moveTo>
                    <a:cubicBezTo>
                      <a:pt x="20026" y="5493"/>
                      <a:pt x="20020" y="5494"/>
                      <a:pt x="20033" y="5498"/>
                    </a:cubicBezTo>
                    <a:cubicBezTo>
                      <a:pt x="20050" y="5503"/>
                      <a:pt x="20069" y="5492"/>
                      <a:pt x="20108" y="5496"/>
                    </a:cubicBezTo>
                    <a:cubicBezTo>
                      <a:pt x="20166" y="5503"/>
                      <a:pt x="20221" y="5517"/>
                      <a:pt x="20255" y="5488"/>
                    </a:cubicBezTo>
                    <a:cubicBezTo>
                      <a:pt x="20178" y="5488"/>
                      <a:pt x="20226" y="5477"/>
                      <a:pt x="20107" y="5486"/>
                    </a:cubicBezTo>
                    <a:cubicBezTo>
                      <a:pt x="20077" y="5488"/>
                      <a:pt x="20065" y="5470"/>
                      <a:pt x="20020" y="5488"/>
                    </a:cubicBezTo>
                    <a:close/>
                    <a:moveTo>
                      <a:pt x="17257" y="1485"/>
                    </a:moveTo>
                    <a:lnTo>
                      <a:pt x="17257" y="1509"/>
                    </a:lnTo>
                    <a:lnTo>
                      <a:pt x="17306" y="1534"/>
                    </a:lnTo>
                    <a:cubicBezTo>
                      <a:pt x="17323" y="1508"/>
                      <a:pt x="17319" y="1528"/>
                      <a:pt x="17322" y="1493"/>
                    </a:cubicBezTo>
                    <a:cubicBezTo>
                      <a:pt x="17375" y="1493"/>
                      <a:pt x="17358" y="1494"/>
                      <a:pt x="17371" y="1477"/>
                    </a:cubicBezTo>
                    <a:cubicBezTo>
                      <a:pt x="17302" y="1461"/>
                      <a:pt x="17376" y="1485"/>
                      <a:pt x="17281" y="1485"/>
                    </a:cubicBezTo>
                    <a:cubicBezTo>
                      <a:pt x="17278" y="1443"/>
                      <a:pt x="17289" y="1470"/>
                      <a:pt x="17265" y="1461"/>
                    </a:cubicBezTo>
                    <a:cubicBezTo>
                      <a:pt x="17260" y="1471"/>
                      <a:pt x="17257" y="1470"/>
                      <a:pt x="17257" y="1485"/>
                    </a:cubicBezTo>
                    <a:close/>
                    <a:moveTo>
                      <a:pt x="14713" y="1720"/>
                    </a:moveTo>
                    <a:cubicBezTo>
                      <a:pt x="14721" y="1731"/>
                      <a:pt x="14721" y="1703"/>
                      <a:pt x="14721" y="1744"/>
                    </a:cubicBezTo>
                    <a:cubicBezTo>
                      <a:pt x="14759" y="1724"/>
                      <a:pt x="14756" y="1724"/>
                      <a:pt x="14794" y="1744"/>
                    </a:cubicBezTo>
                    <a:cubicBezTo>
                      <a:pt x="14800" y="1729"/>
                      <a:pt x="14775" y="1717"/>
                      <a:pt x="14859" y="1736"/>
                    </a:cubicBezTo>
                    <a:cubicBezTo>
                      <a:pt x="14856" y="1707"/>
                      <a:pt x="14867" y="1712"/>
                      <a:pt x="14842" y="1707"/>
                    </a:cubicBezTo>
                    <a:lnTo>
                      <a:pt x="14831" y="1706"/>
                    </a:lnTo>
                    <a:cubicBezTo>
                      <a:pt x="14780" y="1701"/>
                      <a:pt x="14742" y="1700"/>
                      <a:pt x="14713" y="1720"/>
                    </a:cubicBezTo>
                    <a:cubicBezTo>
                      <a:pt x="14653" y="1680"/>
                      <a:pt x="14710" y="1713"/>
                      <a:pt x="14647" y="1689"/>
                    </a:cubicBezTo>
                    <a:cubicBezTo>
                      <a:pt x="14624" y="1680"/>
                      <a:pt x="14658" y="1689"/>
                      <a:pt x="14624" y="1680"/>
                    </a:cubicBezTo>
                    <a:lnTo>
                      <a:pt x="14593" y="1705"/>
                    </a:lnTo>
                    <a:cubicBezTo>
                      <a:pt x="14554" y="1676"/>
                      <a:pt x="14599" y="1685"/>
                      <a:pt x="14551" y="1680"/>
                    </a:cubicBezTo>
                    <a:cubicBezTo>
                      <a:pt x="14557" y="1746"/>
                      <a:pt x="14585" y="1684"/>
                      <a:pt x="14567" y="1728"/>
                    </a:cubicBezTo>
                    <a:cubicBezTo>
                      <a:pt x="14633" y="1723"/>
                      <a:pt x="14601" y="1744"/>
                      <a:pt x="14632" y="1736"/>
                    </a:cubicBezTo>
                    <a:cubicBezTo>
                      <a:pt x="14656" y="1721"/>
                      <a:pt x="14643" y="1720"/>
                      <a:pt x="14673" y="1712"/>
                    </a:cubicBezTo>
                    <a:cubicBezTo>
                      <a:pt x="14681" y="1734"/>
                      <a:pt x="14674" y="1733"/>
                      <a:pt x="14713" y="1736"/>
                    </a:cubicBezTo>
                    <a:lnTo>
                      <a:pt x="14713" y="1720"/>
                    </a:lnTo>
                    <a:close/>
                    <a:moveTo>
                      <a:pt x="16990" y="4985"/>
                    </a:moveTo>
                    <a:lnTo>
                      <a:pt x="16990" y="5002"/>
                    </a:lnTo>
                    <a:cubicBezTo>
                      <a:pt x="17025" y="5002"/>
                      <a:pt x="17030" y="5005"/>
                      <a:pt x="17055" y="4993"/>
                    </a:cubicBezTo>
                    <a:cubicBezTo>
                      <a:pt x="17071" y="5004"/>
                      <a:pt x="17077" y="5008"/>
                      <a:pt x="17095" y="5018"/>
                    </a:cubicBezTo>
                    <a:lnTo>
                      <a:pt x="17113" y="5003"/>
                    </a:lnTo>
                    <a:cubicBezTo>
                      <a:pt x="17154" y="4968"/>
                      <a:pt x="17151" y="4980"/>
                      <a:pt x="17152" y="4945"/>
                    </a:cubicBezTo>
                    <a:lnTo>
                      <a:pt x="17141" y="4958"/>
                    </a:lnTo>
                    <a:cubicBezTo>
                      <a:pt x="17118" y="4978"/>
                      <a:pt x="17104" y="4971"/>
                      <a:pt x="17084" y="4973"/>
                    </a:cubicBezTo>
                    <a:cubicBezTo>
                      <a:pt x="17039" y="4976"/>
                      <a:pt x="17105" y="4985"/>
                      <a:pt x="16990" y="4985"/>
                    </a:cubicBezTo>
                    <a:close/>
                    <a:moveTo>
                      <a:pt x="454" y="3000"/>
                    </a:moveTo>
                    <a:cubicBezTo>
                      <a:pt x="477" y="3000"/>
                      <a:pt x="502" y="3000"/>
                      <a:pt x="497" y="2973"/>
                    </a:cubicBezTo>
                    <a:cubicBezTo>
                      <a:pt x="497" y="2972"/>
                      <a:pt x="496" y="2970"/>
                      <a:pt x="495" y="2969"/>
                    </a:cubicBezTo>
                    <a:lnTo>
                      <a:pt x="494" y="2935"/>
                    </a:lnTo>
                    <a:cubicBezTo>
                      <a:pt x="461" y="2927"/>
                      <a:pt x="415" y="2879"/>
                      <a:pt x="446" y="2976"/>
                    </a:cubicBezTo>
                    <a:cubicBezTo>
                      <a:pt x="451" y="2994"/>
                      <a:pt x="445" y="2983"/>
                      <a:pt x="454" y="3000"/>
                    </a:cubicBezTo>
                    <a:close/>
                    <a:moveTo>
                      <a:pt x="19744" y="5480"/>
                    </a:moveTo>
                    <a:cubicBezTo>
                      <a:pt x="19722" y="5480"/>
                      <a:pt x="19729" y="5483"/>
                      <a:pt x="19720" y="5496"/>
                    </a:cubicBezTo>
                    <a:lnTo>
                      <a:pt x="19836" y="5500"/>
                    </a:lnTo>
                    <a:cubicBezTo>
                      <a:pt x="19858" y="5501"/>
                      <a:pt x="19923" y="5496"/>
                      <a:pt x="19963" y="5496"/>
                    </a:cubicBezTo>
                    <a:cubicBezTo>
                      <a:pt x="19942" y="5467"/>
                      <a:pt x="19942" y="5479"/>
                      <a:pt x="19886" y="5482"/>
                    </a:cubicBezTo>
                    <a:cubicBezTo>
                      <a:pt x="19833" y="5486"/>
                      <a:pt x="19895" y="5468"/>
                      <a:pt x="19804" y="5483"/>
                    </a:cubicBezTo>
                    <a:cubicBezTo>
                      <a:pt x="19774" y="5488"/>
                      <a:pt x="19778" y="5480"/>
                      <a:pt x="19744" y="5480"/>
                    </a:cubicBezTo>
                    <a:close/>
                    <a:moveTo>
                      <a:pt x="7097" y="1534"/>
                    </a:moveTo>
                    <a:cubicBezTo>
                      <a:pt x="7104" y="1558"/>
                      <a:pt x="7101" y="1547"/>
                      <a:pt x="7113" y="1566"/>
                    </a:cubicBezTo>
                    <a:cubicBezTo>
                      <a:pt x="7134" y="1561"/>
                      <a:pt x="7135" y="1560"/>
                      <a:pt x="7161" y="1556"/>
                    </a:cubicBezTo>
                    <a:cubicBezTo>
                      <a:pt x="7173" y="1554"/>
                      <a:pt x="7173" y="1555"/>
                      <a:pt x="7184" y="1553"/>
                    </a:cubicBezTo>
                    <a:lnTo>
                      <a:pt x="7214" y="1548"/>
                    </a:lnTo>
                    <a:cubicBezTo>
                      <a:pt x="7236" y="1545"/>
                      <a:pt x="7216" y="1551"/>
                      <a:pt x="7236" y="1544"/>
                    </a:cubicBezTo>
                    <a:cubicBezTo>
                      <a:pt x="7271" y="1531"/>
                      <a:pt x="7221" y="1551"/>
                      <a:pt x="7247" y="1538"/>
                    </a:cubicBezTo>
                    <a:cubicBezTo>
                      <a:pt x="7250" y="1537"/>
                      <a:pt x="7256" y="1534"/>
                      <a:pt x="7258" y="1533"/>
                    </a:cubicBezTo>
                    <a:cubicBezTo>
                      <a:pt x="7270" y="1526"/>
                      <a:pt x="7263" y="1535"/>
                      <a:pt x="7276" y="1518"/>
                    </a:cubicBezTo>
                    <a:lnTo>
                      <a:pt x="7182" y="1528"/>
                    </a:lnTo>
                    <a:cubicBezTo>
                      <a:pt x="7107" y="1527"/>
                      <a:pt x="7219" y="1536"/>
                      <a:pt x="7097" y="1534"/>
                    </a:cubicBezTo>
                    <a:close/>
                    <a:moveTo>
                      <a:pt x="21413" y="3729"/>
                    </a:moveTo>
                    <a:cubicBezTo>
                      <a:pt x="21426" y="3777"/>
                      <a:pt x="21425" y="3746"/>
                      <a:pt x="21454" y="3746"/>
                    </a:cubicBezTo>
                    <a:cubicBezTo>
                      <a:pt x="21476" y="3746"/>
                      <a:pt x="21536" y="3770"/>
                      <a:pt x="21519" y="3697"/>
                    </a:cubicBezTo>
                    <a:cubicBezTo>
                      <a:pt x="21470" y="3697"/>
                      <a:pt x="21486" y="3695"/>
                      <a:pt x="21465" y="3709"/>
                    </a:cubicBezTo>
                    <a:cubicBezTo>
                      <a:pt x="21444" y="3723"/>
                      <a:pt x="21440" y="3723"/>
                      <a:pt x="21413" y="3729"/>
                    </a:cubicBezTo>
                    <a:close/>
                    <a:moveTo>
                      <a:pt x="15556" y="2498"/>
                    </a:moveTo>
                    <a:cubicBezTo>
                      <a:pt x="15564" y="2532"/>
                      <a:pt x="15570" y="2537"/>
                      <a:pt x="15523" y="2538"/>
                    </a:cubicBezTo>
                    <a:cubicBezTo>
                      <a:pt x="15549" y="2576"/>
                      <a:pt x="15562" y="2543"/>
                      <a:pt x="15608" y="2540"/>
                    </a:cubicBezTo>
                    <a:cubicBezTo>
                      <a:pt x="15639" y="2538"/>
                      <a:pt x="15623" y="2508"/>
                      <a:pt x="15620" y="2482"/>
                    </a:cubicBezTo>
                    <a:cubicBezTo>
                      <a:pt x="15598" y="2487"/>
                      <a:pt x="15578" y="2493"/>
                      <a:pt x="15556" y="2498"/>
                    </a:cubicBezTo>
                    <a:close/>
                    <a:moveTo>
                      <a:pt x="17953" y="4491"/>
                    </a:moveTo>
                    <a:cubicBezTo>
                      <a:pt x="17912" y="4492"/>
                      <a:pt x="17939" y="4499"/>
                      <a:pt x="17903" y="4488"/>
                    </a:cubicBezTo>
                    <a:lnTo>
                      <a:pt x="17880" y="4491"/>
                    </a:lnTo>
                    <a:cubicBezTo>
                      <a:pt x="17823" y="4518"/>
                      <a:pt x="17913" y="4482"/>
                      <a:pt x="17865" y="4499"/>
                    </a:cubicBezTo>
                    <a:cubicBezTo>
                      <a:pt x="17843" y="4467"/>
                      <a:pt x="17852" y="4475"/>
                      <a:pt x="17816" y="4483"/>
                    </a:cubicBezTo>
                    <a:cubicBezTo>
                      <a:pt x="17847" y="4525"/>
                      <a:pt x="17855" y="4480"/>
                      <a:pt x="17873" y="4523"/>
                    </a:cubicBezTo>
                    <a:lnTo>
                      <a:pt x="17897" y="4507"/>
                    </a:lnTo>
                    <a:lnTo>
                      <a:pt x="17962" y="4507"/>
                    </a:lnTo>
                    <a:cubicBezTo>
                      <a:pt x="17976" y="4535"/>
                      <a:pt x="17963" y="4522"/>
                      <a:pt x="17986" y="4540"/>
                    </a:cubicBezTo>
                    <a:cubicBezTo>
                      <a:pt x="17991" y="4492"/>
                      <a:pt x="17983" y="4537"/>
                      <a:pt x="18011" y="4499"/>
                    </a:cubicBezTo>
                    <a:cubicBezTo>
                      <a:pt x="17989" y="4497"/>
                      <a:pt x="17989" y="4495"/>
                      <a:pt x="17970" y="4491"/>
                    </a:cubicBezTo>
                    <a:cubicBezTo>
                      <a:pt x="17977" y="4476"/>
                      <a:pt x="17976" y="4481"/>
                      <a:pt x="17978" y="4459"/>
                    </a:cubicBezTo>
                    <a:lnTo>
                      <a:pt x="17953" y="4491"/>
                    </a:lnTo>
                    <a:close/>
                    <a:moveTo>
                      <a:pt x="17978" y="2279"/>
                    </a:moveTo>
                    <a:cubicBezTo>
                      <a:pt x="17991" y="2297"/>
                      <a:pt x="17979" y="2289"/>
                      <a:pt x="18002" y="2295"/>
                    </a:cubicBezTo>
                    <a:cubicBezTo>
                      <a:pt x="17998" y="2349"/>
                      <a:pt x="17958" y="2346"/>
                      <a:pt x="18027" y="2328"/>
                    </a:cubicBezTo>
                    <a:cubicBezTo>
                      <a:pt x="18041" y="2348"/>
                      <a:pt x="18041" y="2353"/>
                      <a:pt x="18067" y="2360"/>
                    </a:cubicBezTo>
                    <a:cubicBezTo>
                      <a:pt x="18083" y="2316"/>
                      <a:pt x="18084" y="2356"/>
                      <a:pt x="18100" y="2312"/>
                    </a:cubicBezTo>
                    <a:cubicBezTo>
                      <a:pt x="18077" y="2313"/>
                      <a:pt x="18079" y="2316"/>
                      <a:pt x="18067" y="2317"/>
                    </a:cubicBezTo>
                    <a:cubicBezTo>
                      <a:pt x="18065" y="2317"/>
                      <a:pt x="18063" y="2317"/>
                      <a:pt x="18062" y="2317"/>
                    </a:cubicBezTo>
                    <a:cubicBezTo>
                      <a:pt x="18060" y="2317"/>
                      <a:pt x="18055" y="2317"/>
                      <a:pt x="18053" y="2317"/>
                    </a:cubicBezTo>
                    <a:cubicBezTo>
                      <a:pt x="18052" y="2316"/>
                      <a:pt x="18050" y="2315"/>
                      <a:pt x="18050" y="2315"/>
                    </a:cubicBezTo>
                    <a:lnTo>
                      <a:pt x="18034" y="2300"/>
                    </a:lnTo>
                    <a:cubicBezTo>
                      <a:pt x="18015" y="2288"/>
                      <a:pt x="18001" y="2251"/>
                      <a:pt x="17978" y="2279"/>
                    </a:cubicBezTo>
                    <a:close/>
                    <a:moveTo>
                      <a:pt x="16641" y="2619"/>
                    </a:moveTo>
                    <a:lnTo>
                      <a:pt x="16641" y="2636"/>
                    </a:lnTo>
                    <a:cubicBezTo>
                      <a:pt x="16684" y="2639"/>
                      <a:pt x="16656" y="2628"/>
                      <a:pt x="16666" y="2652"/>
                    </a:cubicBezTo>
                    <a:cubicBezTo>
                      <a:pt x="16690" y="2646"/>
                      <a:pt x="16761" y="2643"/>
                      <a:pt x="16780" y="2619"/>
                    </a:cubicBezTo>
                    <a:cubicBezTo>
                      <a:pt x="16793" y="2602"/>
                      <a:pt x="16789" y="2610"/>
                      <a:pt x="16781" y="2601"/>
                    </a:cubicBezTo>
                    <a:cubicBezTo>
                      <a:pt x="16763" y="2584"/>
                      <a:pt x="16771" y="2599"/>
                      <a:pt x="16746" y="2610"/>
                    </a:cubicBezTo>
                    <a:lnTo>
                      <a:pt x="16690" y="2619"/>
                    </a:lnTo>
                    <a:cubicBezTo>
                      <a:pt x="16681" y="2603"/>
                      <a:pt x="16694" y="2603"/>
                      <a:pt x="16666" y="2595"/>
                    </a:cubicBezTo>
                    <a:cubicBezTo>
                      <a:pt x="16672" y="2625"/>
                      <a:pt x="16679" y="2619"/>
                      <a:pt x="16641" y="2619"/>
                    </a:cubicBezTo>
                    <a:close/>
                    <a:moveTo>
                      <a:pt x="17670" y="1906"/>
                    </a:moveTo>
                    <a:cubicBezTo>
                      <a:pt x="17638" y="1906"/>
                      <a:pt x="17637" y="1909"/>
                      <a:pt x="17614" y="1915"/>
                    </a:cubicBezTo>
                    <a:cubicBezTo>
                      <a:pt x="17607" y="1898"/>
                      <a:pt x="17623" y="1898"/>
                      <a:pt x="17565" y="1898"/>
                    </a:cubicBezTo>
                    <a:cubicBezTo>
                      <a:pt x="17563" y="1920"/>
                      <a:pt x="17561" y="1920"/>
                      <a:pt x="17557" y="1939"/>
                    </a:cubicBezTo>
                    <a:cubicBezTo>
                      <a:pt x="17609" y="1939"/>
                      <a:pt x="17630" y="1931"/>
                      <a:pt x="17686" y="1931"/>
                    </a:cubicBezTo>
                    <a:cubicBezTo>
                      <a:pt x="17700" y="1882"/>
                      <a:pt x="17697" y="1920"/>
                      <a:pt x="17686" y="1874"/>
                    </a:cubicBezTo>
                    <a:lnTo>
                      <a:pt x="17670" y="1906"/>
                    </a:lnTo>
                    <a:close/>
                    <a:moveTo>
                      <a:pt x="21203" y="4629"/>
                    </a:moveTo>
                    <a:cubicBezTo>
                      <a:pt x="21217" y="4681"/>
                      <a:pt x="21227" y="4614"/>
                      <a:pt x="21268" y="4669"/>
                    </a:cubicBezTo>
                    <a:cubicBezTo>
                      <a:pt x="21231" y="4684"/>
                      <a:pt x="21256" y="4648"/>
                      <a:pt x="21234" y="4668"/>
                    </a:cubicBezTo>
                    <a:cubicBezTo>
                      <a:pt x="21217" y="4683"/>
                      <a:pt x="21231" y="4669"/>
                      <a:pt x="21227" y="4686"/>
                    </a:cubicBezTo>
                    <a:cubicBezTo>
                      <a:pt x="21236" y="4686"/>
                      <a:pt x="21262" y="4690"/>
                      <a:pt x="21262" y="4690"/>
                    </a:cubicBezTo>
                    <a:cubicBezTo>
                      <a:pt x="21297" y="4691"/>
                      <a:pt x="21251" y="4691"/>
                      <a:pt x="21289" y="4683"/>
                    </a:cubicBezTo>
                    <a:cubicBezTo>
                      <a:pt x="21312" y="4679"/>
                      <a:pt x="21305" y="4693"/>
                      <a:pt x="21349" y="4694"/>
                    </a:cubicBezTo>
                    <a:cubicBezTo>
                      <a:pt x="21321" y="4656"/>
                      <a:pt x="21280" y="4686"/>
                      <a:pt x="21276" y="4629"/>
                    </a:cubicBezTo>
                    <a:cubicBezTo>
                      <a:pt x="21262" y="4628"/>
                      <a:pt x="21217" y="4612"/>
                      <a:pt x="21203" y="4629"/>
                    </a:cubicBezTo>
                    <a:close/>
                    <a:moveTo>
                      <a:pt x="22078" y="4029"/>
                    </a:moveTo>
                    <a:cubicBezTo>
                      <a:pt x="22091" y="4067"/>
                      <a:pt x="22099" y="4044"/>
                      <a:pt x="22110" y="4086"/>
                    </a:cubicBezTo>
                    <a:cubicBezTo>
                      <a:pt x="22120" y="4085"/>
                      <a:pt x="22134" y="4083"/>
                      <a:pt x="22138" y="4082"/>
                    </a:cubicBezTo>
                    <a:cubicBezTo>
                      <a:pt x="22163" y="4080"/>
                      <a:pt x="22144" y="4092"/>
                      <a:pt x="22161" y="4079"/>
                    </a:cubicBezTo>
                    <a:cubicBezTo>
                      <a:pt x="22174" y="4069"/>
                      <a:pt x="22174" y="4039"/>
                      <a:pt x="22183" y="4021"/>
                    </a:cubicBezTo>
                    <a:cubicBezTo>
                      <a:pt x="22134" y="4021"/>
                      <a:pt x="22118" y="4029"/>
                      <a:pt x="22078" y="4029"/>
                    </a:cubicBezTo>
                    <a:close/>
                    <a:moveTo>
                      <a:pt x="15475" y="2125"/>
                    </a:moveTo>
                    <a:cubicBezTo>
                      <a:pt x="15442" y="2128"/>
                      <a:pt x="15442" y="2129"/>
                      <a:pt x="15434" y="2158"/>
                    </a:cubicBezTo>
                    <a:cubicBezTo>
                      <a:pt x="15448" y="2161"/>
                      <a:pt x="15454" y="2161"/>
                      <a:pt x="15464" y="2163"/>
                    </a:cubicBezTo>
                    <a:lnTo>
                      <a:pt x="15482" y="2168"/>
                    </a:lnTo>
                    <a:cubicBezTo>
                      <a:pt x="15510" y="2165"/>
                      <a:pt x="15491" y="2162"/>
                      <a:pt x="15504" y="2155"/>
                    </a:cubicBezTo>
                    <a:cubicBezTo>
                      <a:pt x="15516" y="2148"/>
                      <a:pt x="15526" y="2148"/>
                      <a:pt x="15539" y="2141"/>
                    </a:cubicBezTo>
                    <a:lnTo>
                      <a:pt x="15500" y="2103"/>
                    </a:lnTo>
                    <a:cubicBezTo>
                      <a:pt x="15496" y="2078"/>
                      <a:pt x="15494" y="2112"/>
                      <a:pt x="15491" y="2069"/>
                    </a:cubicBezTo>
                    <a:lnTo>
                      <a:pt x="15467" y="2069"/>
                    </a:lnTo>
                    <a:cubicBezTo>
                      <a:pt x="15472" y="2092"/>
                      <a:pt x="15475" y="2093"/>
                      <a:pt x="15475" y="2125"/>
                    </a:cubicBezTo>
                    <a:close/>
                    <a:moveTo>
                      <a:pt x="6927" y="1558"/>
                    </a:moveTo>
                    <a:cubicBezTo>
                      <a:pt x="6927" y="1602"/>
                      <a:pt x="6976" y="1572"/>
                      <a:pt x="7002" y="1568"/>
                    </a:cubicBezTo>
                    <a:cubicBezTo>
                      <a:pt x="7059" y="1559"/>
                      <a:pt x="7061" y="1584"/>
                      <a:pt x="7089" y="1542"/>
                    </a:cubicBezTo>
                    <a:cubicBezTo>
                      <a:pt x="7054" y="1525"/>
                      <a:pt x="7048" y="1541"/>
                      <a:pt x="7008" y="1542"/>
                    </a:cubicBezTo>
                    <a:cubicBezTo>
                      <a:pt x="6983" y="1543"/>
                      <a:pt x="6927" y="1533"/>
                      <a:pt x="6927" y="1558"/>
                    </a:cubicBezTo>
                    <a:close/>
                    <a:moveTo>
                      <a:pt x="19347" y="5496"/>
                    </a:moveTo>
                    <a:lnTo>
                      <a:pt x="19499" y="5491"/>
                    </a:lnTo>
                    <a:cubicBezTo>
                      <a:pt x="19513" y="5492"/>
                      <a:pt x="19529" y="5496"/>
                      <a:pt x="19550" y="5496"/>
                    </a:cubicBezTo>
                    <a:cubicBezTo>
                      <a:pt x="19548" y="5495"/>
                      <a:pt x="19546" y="5491"/>
                      <a:pt x="19545" y="5492"/>
                    </a:cubicBezTo>
                    <a:cubicBezTo>
                      <a:pt x="19545" y="5493"/>
                      <a:pt x="19542" y="5489"/>
                      <a:pt x="19541" y="5488"/>
                    </a:cubicBezTo>
                    <a:lnTo>
                      <a:pt x="19518" y="5463"/>
                    </a:lnTo>
                    <a:cubicBezTo>
                      <a:pt x="19441" y="5500"/>
                      <a:pt x="19326" y="5440"/>
                      <a:pt x="19326" y="5481"/>
                    </a:cubicBezTo>
                    <a:cubicBezTo>
                      <a:pt x="19327" y="5493"/>
                      <a:pt x="19329" y="5496"/>
                      <a:pt x="19347" y="5496"/>
                    </a:cubicBezTo>
                    <a:close/>
                    <a:moveTo>
                      <a:pt x="21835" y="3916"/>
                    </a:moveTo>
                    <a:cubicBezTo>
                      <a:pt x="21835" y="3928"/>
                      <a:pt x="21852" y="3952"/>
                      <a:pt x="21859" y="3964"/>
                    </a:cubicBezTo>
                    <a:cubicBezTo>
                      <a:pt x="21923" y="3947"/>
                      <a:pt x="21880" y="3960"/>
                      <a:pt x="21932" y="3964"/>
                    </a:cubicBezTo>
                    <a:cubicBezTo>
                      <a:pt x="21929" y="3934"/>
                      <a:pt x="21925" y="3924"/>
                      <a:pt x="21891" y="3924"/>
                    </a:cubicBezTo>
                    <a:lnTo>
                      <a:pt x="21891" y="3916"/>
                    </a:lnTo>
                    <a:cubicBezTo>
                      <a:pt x="21927" y="3916"/>
                      <a:pt x="21931" y="3901"/>
                      <a:pt x="21932" y="3900"/>
                    </a:cubicBezTo>
                    <a:cubicBezTo>
                      <a:pt x="21905" y="3900"/>
                      <a:pt x="21835" y="3890"/>
                      <a:pt x="21835" y="3916"/>
                    </a:cubicBezTo>
                    <a:close/>
                    <a:moveTo>
                      <a:pt x="18894" y="1979"/>
                    </a:moveTo>
                    <a:cubicBezTo>
                      <a:pt x="18843" y="1945"/>
                      <a:pt x="18843" y="1931"/>
                      <a:pt x="18756" y="1931"/>
                    </a:cubicBezTo>
                    <a:lnTo>
                      <a:pt x="18756" y="1947"/>
                    </a:lnTo>
                    <a:cubicBezTo>
                      <a:pt x="18793" y="1938"/>
                      <a:pt x="18777" y="1929"/>
                      <a:pt x="18796" y="1955"/>
                    </a:cubicBezTo>
                    <a:lnTo>
                      <a:pt x="18764" y="1955"/>
                    </a:lnTo>
                    <a:cubicBezTo>
                      <a:pt x="18785" y="1986"/>
                      <a:pt x="18786" y="1983"/>
                      <a:pt x="18814" y="1986"/>
                    </a:cubicBezTo>
                    <a:cubicBezTo>
                      <a:pt x="18858" y="1991"/>
                      <a:pt x="18864" y="1998"/>
                      <a:pt x="18894" y="1979"/>
                    </a:cubicBezTo>
                    <a:lnTo>
                      <a:pt x="18903" y="1995"/>
                    </a:lnTo>
                    <a:cubicBezTo>
                      <a:pt x="18948" y="1983"/>
                      <a:pt x="18918" y="1972"/>
                      <a:pt x="18999" y="1979"/>
                    </a:cubicBezTo>
                    <a:cubicBezTo>
                      <a:pt x="19076" y="1985"/>
                      <a:pt x="19067" y="1976"/>
                      <a:pt x="19096" y="1996"/>
                    </a:cubicBezTo>
                    <a:cubicBezTo>
                      <a:pt x="19123" y="1981"/>
                      <a:pt x="19111" y="1995"/>
                      <a:pt x="19129" y="1971"/>
                    </a:cubicBezTo>
                    <a:cubicBezTo>
                      <a:pt x="19090" y="1968"/>
                      <a:pt x="19122" y="1973"/>
                      <a:pt x="19072" y="1947"/>
                    </a:cubicBezTo>
                    <a:cubicBezTo>
                      <a:pt x="19053" y="1957"/>
                      <a:pt x="19051" y="1961"/>
                      <a:pt x="19023" y="1963"/>
                    </a:cubicBezTo>
                    <a:cubicBezTo>
                      <a:pt x="19018" y="1942"/>
                      <a:pt x="19024" y="1957"/>
                      <a:pt x="19015" y="1939"/>
                    </a:cubicBezTo>
                    <a:cubicBezTo>
                      <a:pt x="18982" y="1955"/>
                      <a:pt x="18906" y="1931"/>
                      <a:pt x="18894" y="1979"/>
                    </a:cubicBezTo>
                    <a:close/>
                    <a:moveTo>
                      <a:pt x="22337" y="3130"/>
                    </a:moveTo>
                    <a:cubicBezTo>
                      <a:pt x="22357" y="3120"/>
                      <a:pt x="22477" y="3128"/>
                      <a:pt x="22523" y="3106"/>
                    </a:cubicBezTo>
                    <a:cubicBezTo>
                      <a:pt x="22503" y="3078"/>
                      <a:pt x="22437" y="3075"/>
                      <a:pt x="22406" y="3094"/>
                    </a:cubicBezTo>
                    <a:cubicBezTo>
                      <a:pt x="22393" y="3102"/>
                      <a:pt x="22403" y="3100"/>
                      <a:pt x="22385" y="3105"/>
                    </a:cubicBezTo>
                    <a:cubicBezTo>
                      <a:pt x="22360" y="3113"/>
                      <a:pt x="22350" y="3099"/>
                      <a:pt x="22337" y="3130"/>
                    </a:cubicBezTo>
                    <a:close/>
                    <a:moveTo>
                      <a:pt x="22499" y="1129"/>
                    </a:moveTo>
                    <a:cubicBezTo>
                      <a:pt x="22457" y="1119"/>
                      <a:pt x="22474" y="1127"/>
                      <a:pt x="22443" y="1126"/>
                    </a:cubicBezTo>
                    <a:cubicBezTo>
                      <a:pt x="22415" y="1124"/>
                      <a:pt x="22413" y="1102"/>
                      <a:pt x="22402" y="1145"/>
                    </a:cubicBezTo>
                    <a:cubicBezTo>
                      <a:pt x="22441" y="1154"/>
                      <a:pt x="22450" y="1144"/>
                      <a:pt x="22487" y="1157"/>
                    </a:cubicBezTo>
                    <a:cubicBezTo>
                      <a:pt x="22518" y="1168"/>
                      <a:pt x="22485" y="1165"/>
                      <a:pt x="22525" y="1165"/>
                    </a:cubicBezTo>
                    <a:cubicBezTo>
                      <a:pt x="22550" y="1164"/>
                      <a:pt x="22547" y="1176"/>
                      <a:pt x="22556" y="1145"/>
                    </a:cubicBezTo>
                    <a:cubicBezTo>
                      <a:pt x="22523" y="1145"/>
                      <a:pt x="22530" y="1148"/>
                      <a:pt x="22507" y="1137"/>
                    </a:cubicBezTo>
                    <a:cubicBezTo>
                      <a:pt x="22522" y="1117"/>
                      <a:pt x="22518" y="1119"/>
                      <a:pt x="22548" y="1112"/>
                    </a:cubicBezTo>
                    <a:cubicBezTo>
                      <a:pt x="22536" y="1096"/>
                      <a:pt x="22551" y="1096"/>
                      <a:pt x="22507" y="1096"/>
                    </a:cubicBezTo>
                    <a:cubicBezTo>
                      <a:pt x="22493" y="1130"/>
                      <a:pt x="22513" y="1095"/>
                      <a:pt x="22499" y="1129"/>
                    </a:cubicBezTo>
                    <a:close/>
                    <a:moveTo>
                      <a:pt x="15394" y="2012"/>
                    </a:moveTo>
                    <a:cubicBezTo>
                      <a:pt x="15350" y="2011"/>
                      <a:pt x="15372" y="2008"/>
                      <a:pt x="15355" y="2002"/>
                    </a:cubicBezTo>
                    <a:cubicBezTo>
                      <a:pt x="15312" y="1988"/>
                      <a:pt x="15365" y="2004"/>
                      <a:pt x="15321" y="2004"/>
                    </a:cubicBezTo>
                    <a:cubicBezTo>
                      <a:pt x="15305" y="2004"/>
                      <a:pt x="15294" y="1993"/>
                      <a:pt x="15272" y="1987"/>
                    </a:cubicBezTo>
                    <a:cubicBezTo>
                      <a:pt x="15266" y="2012"/>
                      <a:pt x="15272" y="2005"/>
                      <a:pt x="15248" y="2012"/>
                    </a:cubicBezTo>
                    <a:cubicBezTo>
                      <a:pt x="15244" y="1969"/>
                      <a:pt x="15256" y="1997"/>
                      <a:pt x="15232" y="1987"/>
                    </a:cubicBezTo>
                    <a:cubicBezTo>
                      <a:pt x="15232" y="2061"/>
                      <a:pt x="15228" y="2037"/>
                      <a:pt x="15302" y="2040"/>
                    </a:cubicBezTo>
                    <a:lnTo>
                      <a:pt x="15394" y="2012"/>
                    </a:lnTo>
                    <a:close/>
                    <a:moveTo>
                      <a:pt x="13700" y="2320"/>
                    </a:moveTo>
                    <a:cubicBezTo>
                      <a:pt x="13711" y="2342"/>
                      <a:pt x="13715" y="2327"/>
                      <a:pt x="13676" y="2384"/>
                    </a:cubicBezTo>
                    <a:cubicBezTo>
                      <a:pt x="13716" y="2388"/>
                      <a:pt x="13734" y="2379"/>
                      <a:pt x="13781" y="2368"/>
                    </a:cubicBezTo>
                    <a:cubicBezTo>
                      <a:pt x="13773" y="2334"/>
                      <a:pt x="13772" y="2346"/>
                      <a:pt x="13789" y="2320"/>
                    </a:cubicBezTo>
                    <a:cubicBezTo>
                      <a:pt x="13771" y="2319"/>
                      <a:pt x="13758" y="2315"/>
                      <a:pt x="13749" y="2315"/>
                    </a:cubicBezTo>
                    <a:cubicBezTo>
                      <a:pt x="13740" y="2315"/>
                      <a:pt x="13721" y="2320"/>
                      <a:pt x="13700" y="2320"/>
                    </a:cubicBezTo>
                    <a:close/>
                    <a:moveTo>
                      <a:pt x="22402" y="4831"/>
                    </a:moveTo>
                    <a:cubicBezTo>
                      <a:pt x="22433" y="4831"/>
                      <a:pt x="22466" y="4824"/>
                      <a:pt x="22487" y="4812"/>
                    </a:cubicBezTo>
                    <a:cubicBezTo>
                      <a:pt x="22491" y="4809"/>
                      <a:pt x="22500" y="4802"/>
                      <a:pt x="22501" y="4801"/>
                    </a:cubicBezTo>
                    <a:lnTo>
                      <a:pt x="22564" y="4775"/>
                    </a:lnTo>
                    <a:cubicBezTo>
                      <a:pt x="22534" y="4733"/>
                      <a:pt x="22554" y="4800"/>
                      <a:pt x="22459" y="4774"/>
                    </a:cubicBezTo>
                    <a:cubicBezTo>
                      <a:pt x="22428" y="4766"/>
                      <a:pt x="22448" y="4766"/>
                      <a:pt x="22418" y="4758"/>
                    </a:cubicBezTo>
                    <a:cubicBezTo>
                      <a:pt x="22430" y="4785"/>
                      <a:pt x="22428" y="4766"/>
                      <a:pt x="22419" y="4791"/>
                    </a:cubicBezTo>
                    <a:cubicBezTo>
                      <a:pt x="22415" y="4800"/>
                      <a:pt x="22406" y="4823"/>
                      <a:pt x="22402" y="4831"/>
                    </a:cubicBezTo>
                    <a:close/>
                    <a:moveTo>
                      <a:pt x="21430" y="4669"/>
                    </a:moveTo>
                    <a:cubicBezTo>
                      <a:pt x="21430" y="4688"/>
                      <a:pt x="21427" y="4679"/>
                      <a:pt x="21421" y="4702"/>
                    </a:cubicBezTo>
                    <a:cubicBezTo>
                      <a:pt x="21471" y="4702"/>
                      <a:pt x="21465" y="4711"/>
                      <a:pt x="21502" y="4702"/>
                    </a:cubicBezTo>
                    <a:lnTo>
                      <a:pt x="21505" y="4695"/>
                    </a:lnTo>
                    <a:cubicBezTo>
                      <a:pt x="21505" y="4695"/>
                      <a:pt x="21506" y="4692"/>
                      <a:pt x="21506" y="4691"/>
                    </a:cubicBezTo>
                    <a:lnTo>
                      <a:pt x="21519" y="4661"/>
                    </a:lnTo>
                    <a:cubicBezTo>
                      <a:pt x="21510" y="4657"/>
                      <a:pt x="21504" y="4656"/>
                      <a:pt x="21496" y="4652"/>
                    </a:cubicBezTo>
                    <a:cubicBezTo>
                      <a:pt x="21484" y="4646"/>
                      <a:pt x="21475" y="4637"/>
                      <a:pt x="21470" y="4637"/>
                    </a:cubicBezTo>
                    <a:cubicBezTo>
                      <a:pt x="21433" y="4637"/>
                      <a:pt x="21434" y="4651"/>
                      <a:pt x="21405" y="4637"/>
                    </a:cubicBezTo>
                    <a:cubicBezTo>
                      <a:pt x="21411" y="4653"/>
                      <a:pt x="21408" y="4644"/>
                      <a:pt x="21414" y="4652"/>
                    </a:cubicBezTo>
                    <a:cubicBezTo>
                      <a:pt x="21418" y="4657"/>
                      <a:pt x="21430" y="4658"/>
                      <a:pt x="21430" y="4669"/>
                    </a:cubicBezTo>
                    <a:close/>
                    <a:moveTo>
                      <a:pt x="7405" y="1526"/>
                    </a:moveTo>
                    <a:cubicBezTo>
                      <a:pt x="7441" y="1533"/>
                      <a:pt x="7459" y="1531"/>
                      <a:pt x="7508" y="1529"/>
                    </a:cubicBezTo>
                    <a:cubicBezTo>
                      <a:pt x="7569" y="1527"/>
                      <a:pt x="7595" y="1548"/>
                      <a:pt x="7608" y="1493"/>
                    </a:cubicBezTo>
                    <a:cubicBezTo>
                      <a:pt x="7558" y="1493"/>
                      <a:pt x="7541" y="1499"/>
                      <a:pt x="7502" y="1501"/>
                    </a:cubicBezTo>
                    <a:cubicBezTo>
                      <a:pt x="7433" y="1505"/>
                      <a:pt x="7421" y="1505"/>
                      <a:pt x="7405" y="1526"/>
                    </a:cubicBezTo>
                    <a:close/>
                    <a:moveTo>
                      <a:pt x="13749" y="5698"/>
                    </a:moveTo>
                    <a:lnTo>
                      <a:pt x="13749" y="5739"/>
                    </a:lnTo>
                    <a:cubicBezTo>
                      <a:pt x="13808" y="5753"/>
                      <a:pt x="13745" y="5737"/>
                      <a:pt x="13822" y="5738"/>
                    </a:cubicBezTo>
                    <a:cubicBezTo>
                      <a:pt x="13868" y="5738"/>
                      <a:pt x="13864" y="5718"/>
                      <a:pt x="13903" y="5715"/>
                    </a:cubicBezTo>
                    <a:lnTo>
                      <a:pt x="13903" y="5698"/>
                    </a:lnTo>
                    <a:cubicBezTo>
                      <a:pt x="13846" y="5685"/>
                      <a:pt x="13834" y="5706"/>
                      <a:pt x="13805" y="5703"/>
                    </a:cubicBezTo>
                    <a:cubicBezTo>
                      <a:pt x="13766" y="5698"/>
                      <a:pt x="13828" y="5690"/>
                      <a:pt x="13749" y="5698"/>
                    </a:cubicBezTo>
                    <a:close/>
                    <a:moveTo>
                      <a:pt x="14745" y="5682"/>
                    </a:moveTo>
                    <a:cubicBezTo>
                      <a:pt x="14780" y="5729"/>
                      <a:pt x="14805" y="5661"/>
                      <a:pt x="14827" y="5715"/>
                    </a:cubicBezTo>
                    <a:cubicBezTo>
                      <a:pt x="14879" y="5678"/>
                      <a:pt x="14845" y="5710"/>
                      <a:pt x="14899" y="5715"/>
                    </a:cubicBezTo>
                    <a:cubicBezTo>
                      <a:pt x="14891" y="5695"/>
                      <a:pt x="14901" y="5708"/>
                      <a:pt x="14875" y="5690"/>
                    </a:cubicBezTo>
                    <a:cubicBezTo>
                      <a:pt x="14888" y="5687"/>
                      <a:pt x="14893" y="5685"/>
                      <a:pt x="14899" y="5686"/>
                    </a:cubicBezTo>
                    <a:cubicBezTo>
                      <a:pt x="14931" y="5694"/>
                      <a:pt x="14910" y="5690"/>
                      <a:pt x="14916" y="5706"/>
                    </a:cubicBezTo>
                    <a:cubicBezTo>
                      <a:pt x="14942" y="5698"/>
                      <a:pt x="14915" y="5692"/>
                      <a:pt x="14956" y="5682"/>
                    </a:cubicBezTo>
                    <a:cubicBezTo>
                      <a:pt x="14936" y="5653"/>
                      <a:pt x="14913" y="5669"/>
                      <a:pt x="14836" y="5671"/>
                    </a:cubicBezTo>
                    <a:cubicBezTo>
                      <a:pt x="14807" y="5672"/>
                      <a:pt x="14765" y="5673"/>
                      <a:pt x="14745" y="5682"/>
                    </a:cubicBezTo>
                    <a:close/>
                    <a:moveTo>
                      <a:pt x="17849" y="2328"/>
                    </a:moveTo>
                    <a:cubicBezTo>
                      <a:pt x="17895" y="2328"/>
                      <a:pt x="17891" y="2328"/>
                      <a:pt x="17921" y="2312"/>
                    </a:cubicBezTo>
                    <a:lnTo>
                      <a:pt x="17912" y="2360"/>
                    </a:lnTo>
                    <a:cubicBezTo>
                      <a:pt x="17939" y="2341"/>
                      <a:pt x="17922" y="2340"/>
                      <a:pt x="17944" y="2326"/>
                    </a:cubicBezTo>
                    <a:cubicBezTo>
                      <a:pt x="17974" y="2306"/>
                      <a:pt x="17961" y="2338"/>
                      <a:pt x="17986" y="2303"/>
                    </a:cubicBezTo>
                    <a:lnTo>
                      <a:pt x="17930" y="2303"/>
                    </a:lnTo>
                    <a:cubicBezTo>
                      <a:pt x="17936" y="2298"/>
                      <a:pt x="17931" y="2297"/>
                      <a:pt x="17943" y="2293"/>
                    </a:cubicBezTo>
                    <a:cubicBezTo>
                      <a:pt x="17962" y="2285"/>
                      <a:pt x="17947" y="2289"/>
                      <a:pt x="17970" y="2287"/>
                    </a:cubicBezTo>
                    <a:cubicBezTo>
                      <a:pt x="17943" y="2251"/>
                      <a:pt x="17864" y="2261"/>
                      <a:pt x="17849" y="2328"/>
                    </a:cubicBezTo>
                    <a:close/>
                    <a:moveTo>
                      <a:pt x="18343" y="1607"/>
                    </a:moveTo>
                    <a:cubicBezTo>
                      <a:pt x="18344" y="1607"/>
                      <a:pt x="18346" y="1606"/>
                      <a:pt x="18346" y="1608"/>
                    </a:cubicBezTo>
                    <a:lnTo>
                      <a:pt x="18365" y="1610"/>
                    </a:lnTo>
                    <a:cubicBezTo>
                      <a:pt x="18380" y="1611"/>
                      <a:pt x="18376" y="1613"/>
                      <a:pt x="18399" y="1615"/>
                    </a:cubicBezTo>
                    <a:lnTo>
                      <a:pt x="18416" y="1583"/>
                    </a:lnTo>
                    <a:cubicBezTo>
                      <a:pt x="18424" y="1585"/>
                      <a:pt x="18459" y="1620"/>
                      <a:pt x="18464" y="1558"/>
                    </a:cubicBezTo>
                    <a:cubicBezTo>
                      <a:pt x="18407" y="1545"/>
                      <a:pt x="18447" y="1569"/>
                      <a:pt x="18408" y="1559"/>
                    </a:cubicBezTo>
                    <a:cubicBezTo>
                      <a:pt x="18399" y="1556"/>
                      <a:pt x="18398" y="1553"/>
                      <a:pt x="18377" y="1548"/>
                    </a:cubicBezTo>
                    <a:cubicBezTo>
                      <a:pt x="18365" y="1545"/>
                      <a:pt x="18356" y="1542"/>
                      <a:pt x="18335" y="1542"/>
                    </a:cubicBezTo>
                    <a:cubicBezTo>
                      <a:pt x="18347" y="1576"/>
                      <a:pt x="18352" y="1549"/>
                      <a:pt x="18343" y="1590"/>
                    </a:cubicBezTo>
                    <a:cubicBezTo>
                      <a:pt x="18339" y="1610"/>
                      <a:pt x="18336" y="1592"/>
                      <a:pt x="18343" y="1607"/>
                    </a:cubicBezTo>
                    <a:close/>
                    <a:moveTo>
                      <a:pt x="17921" y="4791"/>
                    </a:moveTo>
                    <a:lnTo>
                      <a:pt x="17942" y="4861"/>
                    </a:lnTo>
                    <a:cubicBezTo>
                      <a:pt x="17959" y="4901"/>
                      <a:pt x="17986" y="4876"/>
                      <a:pt x="17988" y="4875"/>
                    </a:cubicBezTo>
                    <a:lnTo>
                      <a:pt x="17985" y="4840"/>
                    </a:lnTo>
                    <a:cubicBezTo>
                      <a:pt x="17965" y="4829"/>
                      <a:pt x="17978" y="4832"/>
                      <a:pt x="17946" y="4831"/>
                    </a:cubicBezTo>
                    <a:cubicBezTo>
                      <a:pt x="17965" y="4805"/>
                      <a:pt x="17973" y="4826"/>
                      <a:pt x="18035" y="4831"/>
                    </a:cubicBezTo>
                    <a:cubicBezTo>
                      <a:pt x="18017" y="4806"/>
                      <a:pt x="18040" y="4818"/>
                      <a:pt x="18002" y="4815"/>
                    </a:cubicBezTo>
                    <a:cubicBezTo>
                      <a:pt x="18009" y="4791"/>
                      <a:pt x="18006" y="4802"/>
                      <a:pt x="18019" y="4783"/>
                    </a:cubicBezTo>
                    <a:cubicBezTo>
                      <a:pt x="17979" y="4783"/>
                      <a:pt x="17979" y="4780"/>
                      <a:pt x="17954" y="4767"/>
                    </a:cubicBezTo>
                    <a:lnTo>
                      <a:pt x="17921" y="4791"/>
                    </a:lnTo>
                    <a:close/>
                    <a:moveTo>
                      <a:pt x="14324" y="5706"/>
                    </a:moveTo>
                    <a:cubicBezTo>
                      <a:pt x="14304" y="5695"/>
                      <a:pt x="14309" y="5698"/>
                      <a:pt x="14276" y="5698"/>
                    </a:cubicBezTo>
                    <a:lnTo>
                      <a:pt x="14276" y="5723"/>
                    </a:lnTo>
                    <a:cubicBezTo>
                      <a:pt x="14297" y="5728"/>
                      <a:pt x="14285" y="5720"/>
                      <a:pt x="14292" y="5739"/>
                    </a:cubicBezTo>
                    <a:cubicBezTo>
                      <a:pt x="14337" y="5735"/>
                      <a:pt x="14313" y="5719"/>
                      <a:pt x="14365" y="5715"/>
                    </a:cubicBezTo>
                    <a:lnTo>
                      <a:pt x="14365" y="5731"/>
                    </a:lnTo>
                    <a:cubicBezTo>
                      <a:pt x="14423" y="5692"/>
                      <a:pt x="14388" y="5745"/>
                      <a:pt x="14446" y="5706"/>
                    </a:cubicBezTo>
                    <a:cubicBezTo>
                      <a:pt x="14442" y="5697"/>
                      <a:pt x="14440" y="5684"/>
                      <a:pt x="14421" y="5678"/>
                    </a:cubicBezTo>
                    <a:lnTo>
                      <a:pt x="14381" y="5666"/>
                    </a:lnTo>
                    <a:cubicBezTo>
                      <a:pt x="14347" y="5666"/>
                      <a:pt x="14333" y="5690"/>
                      <a:pt x="14324" y="5706"/>
                    </a:cubicBezTo>
                    <a:close/>
                    <a:moveTo>
                      <a:pt x="15070" y="2320"/>
                    </a:moveTo>
                    <a:lnTo>
                      <a:pt x="15029" y="2320"/>
                    </a:lnTo>
                    <a:cubicBezTo>
                      <a:pt x="15046" y="2343"/>
                      <a:pt x="15028" y="2335"/>
                      <a:pt x="15070" y="2336"/>
                    </a:cubicBezTo>
                    <a:lnTo>
                      <a:pt x="15086" y="2336"/>
                    </a:lnTo>
                    <a:cubicBezTo>
                      <a:pt x="15104" y="2348"/>
                      <a:pt x="15096" y="2337"/>
                      <a:pt x="15102" y="2360"/>
                    </a:cubicBezTo>
                    <a:cubicBezTo>
                      <a:pt x="15179" y="2342"/>
                      <a:pt x="15132" y="2359"/>
                      <a:pt x="15161" y="2363"/>
                    </a:cubicBezTo>
                    <a:cubicBezTo>
                      <a:pt x="15173" y="2365"/>
                      <a:pt x="15177" y="2359"/>
                      <a:pt x="15194" y="2356"/>
                    </a:cubicBezTo>
                    <a:cubicBezTo>
                      <a:pt x="15231" y="2350"/>
                      <a:pt x="15203" y="2358"/>
                      <a:pt x="15223" y="2356"/>
                    </a:cubicBezTo>
                    <a:cubicBezTo>
                      <a:pt x="15267" y="2351"/>
                      <a:pt x="15201" y="2344"/>
                      <a:pt x="15280" y="2344"/>
                    </a:cubicBezTo>
                    <a:lnTo>
                      <a:pt x="15280" y="2320"/>
                    </a:lnTo>
                    <a:lnTo>
                      <a:pt x="15086" y="2328"/>
                    </a:lnTo>
                    <a:cubicBezTo>
                      <a:pt x="15078" y="2308"/>
                      <a:pt x="15080" y="2321"/>
                      <a:pt x="15086" y="2295"/>
                    </a:cubicBezTo>
                    <a:lnTo>
                      <a:pt x="15070" y="2320"/>
                    </a:lnTo>
                    <a:close/>
                    <a:moveTo>
                      <a:pt x="20579" y="3405"/>
                    </a:moveTo>
                    <a:cubicBezTo>
                      <a:pt x="20652" y="3405"/>
                      <a:pt x="20579" y="3381"/>
                      <a:pt x="20676" y="3389"/>
                    </a:cubicBezTo>
                    <a:cubicBezTo>
                      <a:pt x="20667" y="3428"/>
                      <a:pt x="20671" y="3402"/>
                      <a:pt x="20676" y="3413"/>
                    </a:cubicBezTo>
                    <a:cubicBezTo>
                      <a:pt x="20718" y="3404"/>
                      <a:pt x="20690" y="3410"/>
                      <a:pt x="20733" y="3413"/>
                    </a:cubicBezTo>
                    <a:cubicBezTo>
                      <a:pt x="20738" y="3366"/>
                      <a:pt x="20783" y="3387"/>
                      <a:pt x="20672" y="3361"/>
                    </a:cubicBezTo>
                    <a:cubicBezTo>
                      <a:pt x="20612" y="3347"/>
                      <a:pt x="20621" y="3370"/>
                      <a:pt x="20563" y="3357"/>
                    </a:cubicBezTo>
                    <a:cubicBezTo>
                      <a:pt x="20563" y="3389"/>
                      <a:pt x="20566" y="3387"/>
                      <a:pt x="20579" y="3405"/>
                    </a:cubicBezTo>
                    <a:close/>
                    <a:moveTo>
                      <a:pt x="21259" y="3916"/>
                    </a:moveTo>
                    <a:cubicBezTo>
                      <a:pt x="21284" y="3916"/>
                      <a:pt x="21272" y="3905"/>
                      <a:pt x="21318" y="3915"/>
                    </a:cubicBezTo>
                    <a:cubicBezTo>
                      <a:pt x="21392" y="3933"/>
                      <a:pt x="21378" y="3913"/>
                      <a:pt x="21389" y="3867"/>
                    </a:cubicBezTo>
                    <a:cubicBezTo>
                      <a:pt x="21362" y="3865"/>
                      <a:pt x="21369" y="3864"/>
                      <a:pt x="21345" y="3863"/>
                    </a:cubicBezTo>
                    <a:cubicBezTo>
                      <a:pt x="21339" y="3862"/>
                      <a:pt x="21326" y="3861"/>
                      <a:pt x="21323" y="3861"/>
                    </a:cubicBezTo>
                    <a:cubicBezTo>
                      <a:pt x="21303" y="3866"/>
                      <a:pt x="21316" y="3855"/>
                      <a:pt x="21308" y="3875"/>
                    </a:cubicBezTo>
                    <a:cubicBezTo>
                      <a:pt x="21276" y="3875"/>
                      <a:pt x="21278" y="3872"/>
                      <a:pt x="21259" y="3859"/>
                    </a:cubicBezTo>
                    <a:cubicBezTo>
                      <a:pt x="21253" y="3872"/>
                      <a:pt x="21231" y="3916"/>
                      <a:pt x="21259" y="3916"/>
                    </a:cubicBezTo>
                    <a:close/>
                    <a:moveTo>
                      <a:pt x="17273" y="2328"/>
                    </a:moveTo>
                    <a:lnTo>
                      <a:pt x="17273" y="2344"/>
                    </a:lnTo>
                    <a:cubicBezTo>
                      <a:pt x="17315" y="2345"/>
                      <a:pt x="17297" y="2337"/>
                      <a:pt x="17314" y="2360"/>
                    </a:cubicBezTo>
                    <a:cubicBezTo>
                      <a:pt x="17284" y="2367"/>
                      <a:pt x="17277" y="2376"/>
                      <a:pt x="17241" y="2376"/>
                    </a:cubicBezTo>
                    <a:lnTo>
                      <a:pt x="17241" y="2393"/>
                    </a:lnTo>
                    <a:cubicBezTo>
                      <a:pt x="17276" y="2393"/>
                      <a:pt x="17271" y="2401"/>
                      <a:pt x="17330" y="2401"/>
                    </a:cubicBezTo>
                    <a:cubicBezTo>
                      <a:pt x="17361" y="2401"/>
                      <a:pt x="17333" y="2403"/>
                      <a:pt x="17354" y="2393"/>
                    </a:cubicBezTo>
                    <a:cubicBezTo>
                      <a:pt x="17346" y="2371"/>
                      <a:pt x="17371" y="2377"/>
                      <a:pt x="17322" y="2376"/>
                    </a:cubicBezTo>
                    <a:lnTo>
                      <a:pt x="17322" y="2352"/>
                    </a:lnTo>
                    <a:cubicBezTo>
                      <a:pt x="17343" y="2346"/>
                      <a:pt x="17329" y="2353"/>
                      <a:pt x="17346" y="2344"/>
                    </a:cubicBezTo>
                    <a:cubicBezTo>
                      <a:pt x="17341" y="2323"/>
                      <a:pt x="17349" y="2335"/>
                      <a:pt x="17330" y="2328"/>
                    </a:cubicBezTo>
                    <a:cubicBezTo>
                      <a:pt x="17346" y="2306"/>
                      <a:pt x="17358" y="2314"/>
                      <a:pt x="17362" y="2263"/>
                    </a:cubicBezTo>
                    <a:cubicBezTo>
                      <a:pt x="17318" y="2273"/>
                      <a:pt x="17338" y="2270"/>
                      <a:pt x="17317" y="2298"/>
                    </a:cubicBezTo>
                    <a:cubicBezTo>
                      <a:pt x="17301" y="2320"/>
                      <a:pt x="17290" y="2323"/>
                      <a:pt x="17273" y="2328"/>
                    </a:cubicBezTo>
                    <a:close/>
                    <a:moveTo>
                      <a:pt x="17063" y="1850"/>
                    </a:moveTo>
                    <a:cubicBezTo>
                      <a:pt x="17063" y="1902"/>
                      <a:pt x="17081" y="1904"/>
                      <a:pt x="17030" y="1930"/>
                    </a:cubicBezTo>
                    <a:lnTo>
                      <a:pt x="17019" y="1936"/>
                    </a:lnTo>
                    <a:cubicBezTo>
                      <a:pt x="17018" y="1936"/>
                      <a:pt x="17016" y="1938"/>
                      <a:pt x="17014" y="1939"/>
                    </a:cubicBezTo>
                    <a:cubicBezTo>
                      <a:pt x="17048" y="1947"/>
                      <a:pt x="17036" y="1949"/>
                      <a:pt x="17063" y="1931"/>
                    </a:cubicBezTo>
                    <a:cubicBezTo>
                      <a:pt x="17076" y="1950"/>
                      <a:pt x="17072" y="1939"/>
                      <a:pt x="17079" y="1963"/>
                    </a:cubicBezTo>
                    <a:lnTo>
                      <a:pt x="17136" y="1923"/>
                    </a:lnTo>
                    <a:cubicBezTo>
                      <a:pt x="17104" y="1920"/>
                      <a:pt x="17111" y="1911"/>
                      <a:pt x="17087" y="1923"/>
                    </a:cubicBezTo>
                    <a:cubicBezTo>
                      <a:pt x="17093" y="1907"/>
                      <a:pt x="17090" y="1916"/>
                      <a:pt x="17096" y="1907"/>
                    </a:cubicBezTo>
                    <a:lnTo>
                      <a:pt x="17107" y="1894"/>
                    </a:lnTo>
                    <a:cubicBezTo>
                      <a:pt x="17108" y="1893"/>
                      <a:pt x="17109" y="1890"/>
                      <a:pt x="17110" y="1889"/>
                    </a:cubicBezTo>
                    <a:lnTo>
                      <a:pt x="17136" y="1850"/>
                    </a:lnTo>
                    <a:cubicBezTo>
                      <a:pt x="17108" y="1835"/>
                      <a:pt x="17128" y="1866"/>
                      <a:pt x="17090" y="1831"/>
                    </a:cubicBezTo>
                    <a:cubicBezTo>
                      <a:pt x="17077" y="1819"/>
                      <a:pt x="17089" y="1824"/>
                      <a:pt x="17071" y="1817"/>
                    </a:cubicBezTo>
                    <a:cubicBezTo>
                      <a:pt x="17066" y="1839"/>
                      <a:pt x="17063" y="1833"/>
                      <a:pt x="17063" y="1850"/>
                    </a:cubicBezTo>
                    <a:close/>
                    <a:moveTo>
                      <a:pt x="20158" y="4645"/>
                    </a:moveTo>
                    <a:lnTo>
                      <a:pt x="20093" y="4655"/>
                    </a:lnTo>
                    <a:cubicBezTo>
                      <a:pt x="20114" y="4682"/>
                      <a:pt x="20110" y="4672"/>
                      <a:pt x="20135" y="4671"/>
                    </a:cubicBezTo>
                    <a:cubicBezTo>
                      <a:pt x="20182" y="4670"/>
                      <a:pt x="20160" y="4687"/>
                      <a:pt x="20209" y="4664"/>
                    </a:cubicBezTo>
                    <a:lnTo>
                      <a:pt x="20245" y="4642"/>
                    </a:lnTo>
                    <a:cubicBezTo>
                      <a:pt x="20256" y="4633"/>
                      <a:pt x="20238" y="4664"/>
                      <a:pt x="20259" y="4626"/>
                    </a:cubicBezTo>
                    <a:cubicBezTo>
                      <a:pt x="20273" y="4599"/>
                      <a:pt x="20264" y="4624"/>
                      <a:pt x="20271" y="4596"/>
                    </a:cubicBezTo>
                    <a:cubicBezTo>
                      <a:pt x="20234" y="4610"/>
                      <a:pt x="20269" y="4596"/>
                      <a:pt x="20248" y="4614"/>
                    </a:cubicBezTo>
                    <a:cubicBezTo>
                      <a:pt x="20220" y="4638"/>
                      <a:pt x="20197" y="4631"/>
                      <a:pt x="20196" y="4620"/>
                    </a:cubicBezTo>
                    <a:cubicBezTo>
                      <a:pt x="20192" y="4594"/>
                      <a:pt x="20175" y="4630"/>
                      <a:pt x="20209" y="4608"/>
                    </a:cubicBezTo>
                    <a:cubicBezTo>
                      <a:pt x="20210" y="4607"/>
                      <a:pt x="20212" y="4606"/>
                      <a:pt x="20214" y="4605"/>
                    </a:cubicBezTo>
                    <a:cubicBezTo>
                      <a:pt x="20195" y="4600"/>
                      <a:pt x="20182" y="4596"/>
                      <a:pt x="20166" y="4588"/>
                    </a:cubicBezTo>
                    <a:cubicBezTo>
                      <a:pt x="20144" y="4620"/>
                      <a:pt x="20137" y="4607"/>
                      <a:pt x="20158" y="4645"/>
                    </a:cubicBezTo>
                    <a:close/>
                    <a:moveTo>
                      <a:pt x="17500" y="2287"/>
                    </a:moveTo>
                    <a:cubicBezTo>
                      <a:pt x="17517" y="2351"/>
                      <a:pt x="17546" y="2272"/>
                      <a:pt x="17533" y="2336"/>
                    </a:cubicBezTo>
                    <a:lnTo>
                      <a:pt x="17597" y="2336"/>
                    </a:lnTo>
                    <a:cubicBezTo>
                      <a:pt x="17580" y="2312"/>
                      <a:pt x="17591" y="2320"/>
                      <a:pt x="17549" y="2320"/>
                    </a:cubicBezTo>
                    <a:cubicBezTo>
                      <a:pt x="17555" y="2306"/>
                      <a:pt x="17551" y="2312"/>
                      <a:pt x="17555" y="2301"/>
                    </a:cubicBezTo>
                    <a:cubicBezTo>
                      <a:pt x="17575" y="2240"/>
                      <a:pt x="17577" y="2287"/>
                      <a:pt x="17581" y="2239"/>
                    </a:cubicBezTo>
                    <a:cubicBezTo>
                      <a:pt x="17554" y="2250"/>
                      <a:pt x="17522" y="2222"/>
                      <a:pt x="17488" y="2251"/>
                    </a:cubicBezTo>
                    <a:lnTo>
                      <a:pt x="17471" y="2275"/>
                    </a:lnTo>
                    <a:cubicBezTo>
                      <a:pt x="17470" y="2277"/>
                      <a:pt x="17469" y="2279"/>
                      <a:pt x="17468" y="2280"/>
                    </a:cubicBezTo>
                    <a:cubicBezTo>
                      <a:pt x="17450" y="2308"/>
                      <a:pt x="17442" y="2289"/>
                      <a:pt x="17459" y="2306"/>
                    </a:cubicBezTo>
                    <a:cubicBezTo>
                      <a:pt x="17473" y="2320"/>
                      <a:pt x="17483" y="2299"/>
                      <a:pt x="17500" y="2287"/>
                    </a:cubicBezTo>
                    <a:close/>
                    <a:moveTo>
                      <a:pt x="16860" y="4993"/>
                    </a:moveTo>
                    <a:cubicBezTo>
                      <a:pt x="16826" y="4979"/>
                      <a:pt x="16858" y="5010"/>
                      <a:pt x="16787" y="5010"/>
                    </a:cubicBezTo>
                    <a:cubicBezTo>
                      <a:pt x="16805" y="5035"/>
                      <a:pt x="16786" y="5025"/>
                      <a:pt x="16834" y="5024"/>
                    </a:cubicBezTo>
                    <a:lnTo>
                      <a:pt x="16852" y="5024"/>
                    </a:lnTo>
                    <a:cubicBezTo>
                      <a:pt x="16870" y="5023"/>
                      <a:pt x="16867" y="5022"/>
                      <a:pt x="16886" y="5019"/>
                    </a:cubicBezTo>
                    <a:cubicBezTo>
                      <a:pt x="16947" y="5009"/>
                      <a:pt x="16961" y="5021"/>
                      <a:pt x="16982" y="4993"/>
                    </a:cubicBezTo>
                    <a:cubicBezTo>
                      <a:pt x="16959" y="4963"/>
                      <a:pt x="16985" y="4993"/>
                      <a:pt x="16909" y="4960"/>
                    </a:cubicBezTo>
                    <a:cubicBezTo>
                      <a:pt x="16909" y="4960"/>
                      <a:pt x="16885" y="4944"/>
                      <a:pt x="16864" y="4956"/>
                    </a:cubicBezTo>
                    <a:cubicBezTo>
                      <a:pt x="16843" y="4968"/>
                      <a:pt x="16854" y="4967"/>
                      <a:pt x="16860" y="4993"/>
                    </a:cubicBezTo>
                    <a:close/>
                    <a:moveTo>
                      <a:pt x="559" y="2028"/>
                    </a:moveTo>
                    <a:cubicBezTo>
                      <a:pt x="559" y="2094"/>
                      <a:pt x="586" y="2097"/>
                      <a:pt x="543" y="2109"/>
                    </a:cubicBezTo>
                    <a:cubicBezTo>
                      <a:pt x="549" y="2134"/>
                      <a:pt x="554" y="2135"/>
                      <a:pt x="543" y="2158"/>
                    </a:cubicBezTo>
                    <a:cubicBezTo>
                      <a:pt x="590" y="2157"/>
                      <a:pt x="588" y="2145"/>
                      <a:pt x="609" y="2102"/>
                    </a:cubicBezTo>
                    <a:cubicBezTo>
                      <a:pt x="609" y="2102"/>
                      <a:pt x="615" y="2091"/>
                      <a:pt x="617" y="2086"/>
                    </a:cubicBezTo>
                    <a:cubicBezTo>
                      <a:pt x="631" y="2059"/>
                      <a:pt x="632" y="2078"/>
                      <a:pt x="632" y="2044"/>
                    </a:cubicBezTo>
                    <a:cubicBezTo>
                      <a:pt x="632" y="1996"/>
                      <a:pt x="587" y="2021"/>
                      <a:pt x="559" y="2028"/>
                    </a:cubicBezTo>
                    <a:close/>
                    <a:moveTo>
                      <a:pt x="16722" y="2506"/>
                    </a:moveTo>
                    <a:cubicBezTo>
                      <a:pt x="16738" y="2538"/>
                      <a:pt x="16725" y="2536"/>
                      <a:pt x="16722" y="2571"/>
                    </a:cubicBezTo>
                    <a:lnTo>
                      <a:pt x="16797" y="2552"/>
                    </a:lnTo>
                    <a:cubicBezTo>
                      <a:pt x="16819" y="2546"/>
                      <a:pt x="16812" y="2557"/>
                      <a:pt x="16820" y="2530"/>
                    </a:cubicBezTo>
                    <a:cubicBezTo>
                      <a:pt x="16829" y="2535"/>
                      <a:pt x="16847" y="2539"/>
                      <a:pt x="16852" y="2543"/>
                    </a:cubicBezTo>
                    <a:cubicBezTo>
                      <a:pt x="16873" y="2556"/>
                      <a:pt x="16832" y="2551"/>
                      <a:pt x="16876" y="2555"/>
                    </a:cubicBezTo>
                    <a:lnTo>
                      <a:pt x="16880" y="2514"/>
                    </a:lnTo>
                    <a:cubicBezTo>
                      <a:pt x="16897" y="2522"/>
                      <a:pt x="16885" y="2518"/>
                      <a:pt x="16892" y="2522"/>
                    </a:cubicBezTo>
                    <a:cubicBezTo>
                      <a:pt x="16900" y="2526"/>
                      <a:pt x="16888" y="2523"/>
                      <a:pt x="16909" y="2530"/>
                    </a:cubicBezTo>
                    <a:lnTo>
                      <a:pt x="16909" y="2498"/>
                    </a:lnTo>
                    <a:lnTo>
                      <a:pt x="16825" y="2507"/>
                    </a:lnTo>
                    <a:cubicBezTo>
                      <a:pt x="16801" y="2500"/>
                      <a:pt x="16838" y="2505"/>
                      <a:pt x="16810" y="2500"/>
                    </a:cubicBezTo>
                    <a:lnTo>
                      <a:pt x="16722" y="2506"/>
                    </a:lnTo>
                    <a:close/>
                    <a:moveTo>
                      <a:pt x="19202" y="2644"/>
                    </a:moveTo>
                    <a:cubicBezTo>
                      <a:pt x="19230" y="2658"/>
                      <a:pt x="19467" y="2680"/>
                      <a:pt x="19514" y="2682"/>
                    </a:cubicBezTo>
                    <a:lnTo>
                      <a:pt x="19599" y="2684"/>
                    </a:lnTo>
                    <a:cubicBezTo>
                      <a:pt x="19575" y="2652"/>
                      <a:pt x="19612" y="2689"/>
                      <a:pt x="19531" y="2665"/>
                    </a:cubicBezTo>
                    <a:cubicBezTo>
                      <a:pt x="19478" y="2649"/>
                      <a:pt x="19506" y="2658"/>
                      <a:pt x="19469" y="2668"/>
                    </a:cubicBezTo>
                    <a:cubicBezTo>
                      <a:pt x="19486" y="2642"/>
                      <a:pt x="19482" y="2662"/>
                      <a:pt x="19485" y="2628"/>
                    </a:cubicBezTo>
                    <a:lnTo>
                      <a:pt x="19453" y="2660"/>
                    </a:lnTo>
                    <a:cubicBezTo>
                      <a:pt x="19424" y="2646"/>
                      <a:pt x="19391" y="2635"/>
                      <a:pt x="19355" y="2652"/>
                    </a:cubicBezTo>
                    <a:cubicBezTo>
                      <a:pt x="19358" y="2619"/>
                      <a:pt x="19374" y="2628"/>
                      <a:pt x="19347" y="2619"/>
                    </a:cubicBezTo>
                    <a:lnTo>
                      <a:pt x="19347" y="2644"/>
                    </a:lnTo>
                    <a:cubicBezTo>
                      <a:pt x="19287" y="2644"/>
                      <a:pt x="19293" y="2644"/>
                      <a:pt x="19237" y="2628"/>
                    </a:cubicBezTo>
                    <a:cubicBezTo>
                      <a:pt x="19237" y="2628"/>
                      <a:pt x="19221" y="2607"/>
                      <a:pt x="19202" y="2644"/>
                    </a:cubicBezTo>
                    <a:close/>
                    <a:moveTo>
                      <a:pt x="14729" y="2506"/>
                    </a:moveTo>
                    <a:cubicBezTo>
                      <a:pt x="14721" y="2543"/>
                      <a:pt x="14731" y="2539"/>
                      <a:pt x="14718" y="2560"/>
                    </a:cubicBezTo>
                    <a:cubicBezTo>
                      <a:pt x="14707" y="2578"/>
                      <a:pt x="14718" y="2542"/>
                      <a:pt x="14705" y="2579"/>
                    </a:cubicBezTo>
                    <a:cubicBezTo>
                      <a:pt x="14757" y="2583"/>
                      <a:pt x="14783" y="2608"/>
                      <a:pt x="14810" y="2571"/>
                    </a:cubicBezTo>
                    <a:lnTo>
                      <a:pt x="14778" y="2571"/>
                    </a:lnTo>
                    <a:cubicBezTo>
                      <a:pt x="14788" y="2534"/>
                      <a:pt x="14817" y="2535"/>
                      <a:pt x="14875" y="2530"/>
                    </a:cubicBezTo>
                    <a:lnTo>
                      <a:pt x="14875" y="2514"/>
                    </a:lnTo>
                    <a:cubicBezTo>
                      <a:pt x="14753" y="2486"/>
                      <a:pt x="14824" y="2499"/>
                      <a:pt x="14778" y="2466"/>
                    </a:cubicBezTo>
                    <a:cubicBezTo>
                      <a:pt x="14768" y="2504"/>
                      <a:pt x="14761" y="2491"/>
                      <a:pt x="14729" y="2506"/>
                    </a:cubicBezTo>
                    <a:close/>
                    <a:moveTo>
                      <a:pt x="15839" y="2563"/>
                    </a:moveTo>
                    <a:cubicBezTo>
                      <a:pt x="15832" y="2578"/>
                      <a:pt x="15833" y="2573"/>
                      <a:pt x="15831" y="2595"/>
                    </a:cubicBezTo>
                    <a:cubicBezTo>
                      <a:pt x="15775" y="2596"/>
                      <a:pt x="15815" y="2607"/>
                      <a:pt x="15766" y="2611"/>
                    </a:cubicBezTo>
                    <a:cubicBezTo>
                      <a:pt x="15761" y="2659"/>
                      <a:pt x="15770" y="2614"/>
                      <a:pt x="15742" y="2652"/>
                    </a:cubicBezTo>
                    <a:cubicBezTo>
                      <a:pt x="15786" y="2673"/>
                      <a:pt x="15796" y="2652"/>
                      <a:pt x="15880" y="2652"/>
                    </a:cubicBezTo>
                    <a:cubicBezTo>
                      <a:pt x="15899" y="2652"/>
                      <a:pt x="15912" y="2670"/>
                      <a:pt x="15911" y="2637"/>
                    </a:cubicBezTo>
                    <a:cubicBezTo>
                      <a:pt x="15910" y="2613"/>
                      <a:pt x="15913" y="2635"/>
                      <a:pt x="15896" y="2595"/>
                    </a:cubicBezTo>
                    <a:cubicBezTo>
                      <a:pt x="15871" y="2613"/>
                      <a:pt x="15883" y="2590"/>
                      <a:pt x="15880" y="2628"/>
                    </a:cubicBezTo>
                    <a:cubicBezTo>
                      <a:pt x="15853" y="2608"/>
                      <a:pt x="15871" y="2619"/>
                      <a:pt x="15855" y="2587"/>
                    </a:cubicBezTo>
                    <a:cubicBezTo>
                      <a:pt x="15877" y="2577"/>
                      <a:pt x="15864" y="2580"/>
                      <a:pt x="15896" y="2579"/>
                    </a:cubicBezTo>
                    <a:lnTo>
                      <a:pt x="15896" y="2555"/>
                    </a:lnTo>
                    <a:cubicBezTo>
                      <a:pt x="15840" y="2561"/>
                      <a:pt x="15906" y="2568"/>
                      <a:pt x="15839" y="2563"/>
                    </a:cubicBezTo>
                    <a:close/>
                    <a:moveTo>
                      <a:pt x="19874" y="3146"/>
                    </a:moveTo>
                    <a:cubicBezTo>
                      <a:pt x="19910" y="3200"/>
                      <a:pt x="19920" y="3186"/>
                      <a:pt x="20037" y="3191"/>
                    </a:cubicBezTo>
                    <a:lnTo>
                      <a:pt x="20247" y="3203"/>
                    </a:lnTo>
                    <a:cubicBezTo>
                      <a:pt x="20231" y="3159"/>
                      <a:pt x="20232" y="3198"/>
                      <a:pt x="20155" y="3173"/>
                    </a:cubicBezTo>
                    <a:lnTo>
                      <a:pt x="19957" y="3152"/>
                    </a:lnTo>
                    <a:cubicBezTo>
                      <a:pt x="19955" y="3151"/>
                      <a:pt x="19953" y="3150"/>
                      <a:pt x="19951" y="3149"/>
                    </a:cubicBezTo>
                    <a:cubicBezTo>
                      <a:pt x="19947" y="3148"/>
                      <a:pt x="19954" y="3139"/>
                      <a:pt x="19923" y="3146"/>
                    </a:cubicBezTo>
                    <a:cubicBezTo>
                      <a:pt x="19897" y="3152"/>
                      <a:pt x="19932" y="3151"/>
                      <a:pt x="19901" y="3150"/>
                    </a:cubicBezTo>
                    <a:cubicBezTo>
                      <a:pt x="19901" y="3150"/>
                      <a:pt x="19878" y="3146"/>
                      <a:pt x="19874" y="3146"/>
                    </a:cubicBezTo>
                    <a:close/>
                    <a:moveTo>
                      <a:pt x="18359" y="4953"/>
                    </a:moveTo>
                    <a:cubicBezTo>
                      <a:pt x="18402" y="4953"/>
                      <a:pt x="18405" y="4944"/>
                      <a:pt x="18424" y="4969"/>
                    </a:cubicBezTo>
                    <a:cubicBezTo>
                      <a:pt x="18396" y="4970"/>
                      <a:pt x="18395" y="4974"/>
                      <a:pt x="18381" y="4975"/>
                    </a:cubicBezTo>
                    <a:cubicBezTo>
                      <a:pt x="18352" y="4977"/>
                      <a:pt x="18368" y="4972"/>
                      <a:pt x="18334" y="4969"/>
                    </a:cubicBezTo>
                    <a:cubicBezTo>
                      <a:pt x="18294" y="4967"/>
                      <a:pt x="18300" y="4977"/>
                      <a:pt x="18273" y="4958"/>
                    </a:cubicBezTo>
                    <a:cubicBezTo>
                      <a:pt x="18253" y="4945"/>
                      <a:pt x="18286" y="4956"/>
                      <a:pt x="18254" y="4945"/>
                    </a:cubicBezTo>
                    <a:cubicBezTo>
                      <a:pt x="18255" y="4967"/>
                      <a:pt x="18257" y="4967"/>
                      <a:pt x="18262" y="4985"/>
                    </a:cubicBezTo>
                    <a:cubicBezTo>
                      <a:pt x="18298" y="4985"/>
                      <a:pt x="18339" y="4982"/>
                      <a:pt x="18371" y="4991"/>
                    </a:cubicBezTo>
                    <a:cubicBezTo>
                      <a:pt x="18372" y="4991"/>
                      <a:pt x="18388" y="4997"/>
                      <a:pt x="18389" y="4997"/>
                    </a:cubicBezTo>
                    <a:lnTo>
                      <a:pt x="18426" y="4992"/>
                    </a:lnTo>
                    <a:cubicBezTo>
                      <a:pt x="18441" y="4996"/>
                      <a:pt x="18418" y="4993"/>
                      <a:pt x="18448" y="5002"/>
                    </a:cubicBezTo>
                    <a:lnTo>
                      <a:pt x="18448" y="4985"/>
                    </a:lnTo>
                    <a:cubicBezTo>
                      <a:pt x="18475" y="4977"/>
                      <a:pt x="18456" y="4988"/>
                      <a:pt x="18455" y="4974"/>
                    </a:cubicBezTo>
                    <a:lnTo>
                      <a:pt x="18456" y="4937"/>
                    </a:lnTo>
                    <a:cubicBezTo>
                      <a:pt x="18480" y="4943"/>
                      <a:pt x="18469" y="4940"/>
                      <a:pt x="18489" y="4953"/>
                    </a:cubicBezTo>
                    <a:cubicBezTo>
                      <a:pt x="18493" y="4933"/>
                      <a:pt x="18497" y="4920"/>
                      <a:pt x="18505" y="4904"/>
                    </a:cubicBezTo>
                    <a:cubicBezTo>
                      <a:pt x="18473" y="4902"/>
                      <a:pt x="18415" y="4869"/>
                      <a:pt x="18359" y="4953"/>
                    </a:cubicBezTo>
                    <a:close/>
                    <a:moveTo>
                      <a:pt x="4966" y="1817"/>
                    </a:moveTo>
                    <a:cubicBezTo>
                      <a:pt x="4970" y="1855"/>
                      <a:pt x="4977" y="1852"/>
                      <a:pt x="5005" y="1853"/>
                    </a:cubicBezTo>
                    <a:cubicBezTo>
                      <a:pt x="5080" y="1856"/>
                      <a:pt x="5043" y="1840"/>
                      <a:pt x="5120" y="1858"/>
                    </a:cubicBezTo>
                    <a:lnTo>
                      <a:pt x="5137" y="1826"/>
                    </a:lnTo>
                    <a:cubicBezTo>
                      <a:pt x="5167" y="1833"/>
                      <a:pt x="5207" y="1823"/>
                      <a:pt x="5235" y="1810"/>
                    </a:cubicBezTo>
                    <a:cubicBezTo>
                      <a:pt x="5269" y="1794"/>
                      <a:pt x="5250" y="1807"/>
                      <a:pt x="5258" y="1785"/>
                    </a:cubicBezTo>
                    <a:cubicBezTo>
                      <a:pt x="5225" y="1771"/>
                      <a:pt x="5264" y="1788"/>
                      <a:pt x="5199" y="1787"/>
                    </a:cubicBezTo>
                    <a:cubicBezTo>
                      <a:pt x="5156" y="1786"/>
                      <a:pt x="5039" y="1811"/>
                      <a:pt x="4966" y="1817"/>
                    </a:cubicBezTo>
                    <a:close/>
                    <a:moveTo>
                      <a:pt x="21648" y="3567"/>
                    </a:moveTo>
                    <a:lnTo>
                      <a:pt x="21614" y="3607"/>
                    </a:lnTo>
                    <a:lnTo>
                      <a:pt x="21648" y="3648"/>
                    </a:lnTo>
                    <a:cubicBezTo>
                      <a:pt x="21672" y="3631"/>
                      <a:pt x="21664" y="3650"/>
                      <a:pt x="21665" y="3608"/>
                    </a:cubicBezTo>
                    <a:cubicBezTo>
                      <a:pt x="21667" y="3609"/>
                      <a:pt x="21669" y="3609"/>
                      <a:pt x="21670" y="3611"/>
                    </a:cubicBezTo>
                    <a:cubicBezTo>
                      <a:pt x="21671" y="3614"/>
                      <a:pt x="21674" y="3614"/>
                      <a:pt x="21675" y="3614"/>
                    </a:cubicBezTo>
                    <a:cubicBezTo>
                      <a:pt x="21700" y="3624"/>
                      <a:pt x="21688" y="3617"/>
                      <a:pt x="21713" y="3608"/>
                    </a:cubicBezTo>
                    <a:cubicBezTo>
                      <a:pt x="21718" y="3629"/>
                      <a:pt x="21721" y="3632"/>
                      <a:pt x="21729" y="3648"/>
                    </a:cubicBezTo>
                    <a:lnTo>
                      <a:pt x="21754" y="3631"/>
                    </a:lnTo>
                    <a:cubicBezTo>
                      <a:pt x="21755" y="3630"/>
                      <a:pt x="21757" y="3630"/>
                      <a:pt x="21758" y="3629"/>
                    </a:cubicBezTo>
                    <a:cubicBezTo>
                      <a:pt x="21774" y="3625"/>
                      <a:pt x="21790" y="3627"/>
                      <a:pt x="21802" y="3632"/>
                    </a:cubicBezTo>
                    <a:cubicBezTo>
                      <a:pt x="21799" y="3591"/>
                      <a:pt x="21820" y="3543"/>
                      <a:pt x="21713" y="3567"/>
                    </a:cubicBezTo>
                    <a:cubicBezTo>
                      <a:pt x="21707" y="3580"/>
                      <a:pt x="21705" y="3553"/>
                      <a:pt x="21713" y="3592"/>
                    </a:cubicBezTo>
                    <a:cubicBezTo>
                      <a:pt x="21674" y="3581"/>
                      <a:pt x="21700" y="3574"/>
                      <a:pt x="21666" y="3558"/>
                    </a:cubicBezTo>
                    <a:cubicBezTo>
                      <a:pt x="21650" y="3550"/>
                      <a:pt x="21619" y="3551"/>
                      <a:pt x="21592" y="3551"/>
                    </a:cubicBezTo>
                    <a:cubicBezTo>
                      <a:pt x="21611" y="3578"/>
                      <a:pt x="21616" y="3575"/>
                      <a:pt x="21648" y="3567"/>
                    </a:cubicBezTo>
                    <a:close/>
                    <a:moveTo>
                      <a:pt x="20384" y="4613"/>
                    </a:moveTo>
                    <a:cubicBezTo>
                      <a:pt x="20493" y="4613"/>
                      <a:pt x="20456" y="4657"/>
                      <a:pt x="20506" y="4652"/>
                    </a:cubicBezTo>
                    <a:cubicBezTo>
                      <a:pt x="20540" y="4649"/>
                      <a:pt x="20525" y="4658"/>
                      <a:pt x="20563" y="4661"/>
                    </a:cubicBezTo>
                    <a:cubicBezTo>
                      <a:pt x="20553" y="4636"/>
                      <a:pt x="20580" y="4650"/>
                      <a:pt x="20538" y="4645"/>
                    </a:cubicBezTo>
                    <a:cubicBezTo>
                      <a:pt x="20542" y="4598"/>
                      <a:pt x="20561" y="4619"/>
                      <a:pt x="20603" y="4629"/>
                    </a:cubicBezTo>
                    <a:cubicBezTo>
                      <a:pt x="20600" y="4589"/>
                      <a:pt x="20567" y="4567"/>
                      <a:pt x="20534" y="4561"/>
                    </a:cubicBezTo>
                    <a:cubicBezTo>
                      <a:pt x="20504" y="4555"/>
                      <a:pt x="20512" y="4569"/>
                      <a:pt x="20512" y="4571"/>
                    </a:cubicBezTo>
                    <a:cubicBezTo>
                      <a:pt x="20506" y="4582"/>
                      <a:pt x="20525" y="4588"/>
                      <a:pt x="20497" y="4591"/>
                    </a:cubicBezTo>
                    <a:cubicBezTo>
                      <a:pt x="20482" y="4593"/>
                      <a:pt x="20497" y="4588"/>
                      <a:pt x="20469" y="4583"/>
                    </a:cubicBezTo>
                    <a:cubicBezTo>
                      <a:pt x="20464" y="4582"/>
                      <a:pt x="20447" y="4582"/>
                      <a:pt x="20439" y="4586"/>
                    </a:cubicBezTo>
                    <a:lnTo>
                      <a:pt x="20409" y="4605"/>
                    </a:lnTo>
                    <a:cubicBezTo>
                      <a:pt x="20398" y="4582"/>
                      <a:pt x="20401" y="4589"/>
                      <a:pt x="20401" y="4556"/>
                    </a:cubicBezTo>
                    <a:cubicBezTo>
                      <a:pt x="20375" y="4562"/>
                      <a:pt x="20375" y="4567"/>
                      <a:pt x="20352" y="4556"/>
                    </a:cubicBezTo>
                    <a:cubicBezTo>
                      <a:pt x="20363" y="4597"/>
                      <a:pt x="20374" y="4572"/>
                      <a:pt x="20384" y="4613"/>
                    </a:cubicBezTo>
                    <a:close/>
                    <a:moveTo>
                      <a:pt x="17014" y="5617"/>
                    </a:moveTo>
                    <a:cubicBezTo>
                      <a:pt x="17006" y="5632"/>
                      <a:pt x="17005" y="5632"/>
                      <a:pt x="17024" y="5639"/>
                    </a:cubicBezTo>
                    <a:cubicBezTo>
                      <a:pt x="17050" y="5648"/>
                      <a:pt x="17087" y="5637"/>
                      <a:pt x="17109" y="5638"/>
                    </a:cubicBezTo>
                    <a:lnTo>
                      <a:pt x="17156" y="5640"/>
                    </a:lnTo>
                    <a:cubicBezTo>
                      <a:pt x="17207" y="5639"/>
                      <a:pt x="17184" y="5631"/>
                      <a:pt x="17209" y="5623"/>
                    </a:cubicBezTo>
                    <a:cubicBezTo>
                      <a:pt x="17218" y="5620"/>
                      <a:pt x="17230" y="5623"/>
                      <a:pt x="17243" y="5620"/>
                    </a:cubicBezTo>
                    <a:cubicBezTo>
                      <a:pt x="17273" y="5613"/>
                      <a:pt x="17266" y="5620"/>
                      <a:pt x="17273" y="5593"/>
                    </a:cubicBezTo>
                    <a:cubicBezTo>
                      <a:pt x="17222" y="5593"/>
                      <a:pt x="17241" y="5582"/>
                      <a:pt x="17158" y="5587"/>
                    </a:cubicBezTo>
                    <a:cubicBezTo>
                      <a:pt x="17135" y="5589"/>
                      <a:pt x="17167" y="5586"/>
                      <a:pt x="17142" y="5588"/>
                    </a:cubicBezTo>
                    <a:lnTo>
                      <a:pt x="17075" y="5591"/>
                    </a:lnTo>
                    <a:cubicBezTo>
                      <a:pt x="17065" y="5590"/>
                      <a:pt x="17073" y="5590"/>
                      <a:pt x="17058" y="5591"/>
                    </a:cubicBezTo>
                    <a:cubicBezTo>
                      <a:pt x="16934" y="5596"/>
                      <a:pt x="17018" y="5579"/>
                      <a:pt x="16925" y="5601"/>
                    </a:cubicBezTo>
                    <a:cubicBezTo>
                      <a:pt x="16932" y="5606"/>
                      <a:pt x="16927" y="5606"/>
                      <a:pt x="16940" y="5610"/>
                    </a:cubicBezTo>
                    <a:cubicBezTo>
                      <a:pt x="16974" y="5620"/>
                      <a:pt x="16974" y="5598"/>
                      <a:pt x="17014" y="5617"/>
                    </a:cubicBezTo>
                    <a:close/>
                    <a:moveTo>
                      <a:pt x="18618" y="2603"/>
                    </a:moveTo>
                    <a:cubicBezTo>
                      <a:pt x="18637" y="2590"/>
                      <a:pt x="18627" y="2593"/>
                      <a:pt x="18651" y="2587"/>
                    </a:cubicBezTo>
                    <a:lnTo>
                      <a:pt x="18651" y="2611"/>
                    </a:lnTo>
                    <a:cubicBezTo>
                      <a:pt x="18703" y="2610"/>
                      <a:pt x="18672" y="2599"/>
                      <a:pt x="18705" y="2599"/>
                    </a:cubicBezTo>
                    <a:lnTo>
                      <a:pt x="18829" y="2619"/>
                    </a:lnTo>
                    <a:cubicBezTo>
                      <a:pt x="18882" y="2636"/>
                      <a:pt x="18995" y="2607"/>
                      <a:pt x="19059" y="2648"/>
                    </a:cubicBezTo>
                    <a:cubicBezTo>
                      <a:pt x="19072" y="2657"/>
                      <a:pt x="19063" y="2653"/>
                      <a:pt x="19075" y="2656"/>
                    </a:cubicBezTo>
                    <a:cubicBezTo>
                      <a:pt x="19079" y="2657"/>
                      <a:pt x="19092" y="2657"/>
                      <a:pt x="19104" y="2660"/>
                    </a:cubicBezTo>
                    <a:cubicBezTo>
                      <a:pt x="19095" y="2621"/>
                      <a:pt x="19099" y="2647"/>
                      <a:pt x="19104" y="2636"/>
                    </a:cubicBezTo>
                    <a:cubicBezTo>
                      <a:pt x="19139" y="2644"/>
                      <a:pt x="19132" y="2656"/>
                      <a:pt x="19153" y="2628"/>
                    </a:cubicBezTo>
                    <a:cubicBezTo>
                      <a:pt x="19093" y="2626"/>
                      <a:pt x="19116" y="2608"/>
                      <a:pt x="19015" y="2613"/>
                    </a:cubicBezTo>
                    <a:lnTo>
                      <a:pt x="18987" y="2610"/>
                    </a:lnTo>
                    <a:cubicBezTo>
                      <a:pt x="18943" y="2608"/>
                      <a:pt x="18988" y="2619"/>
                      <a:pt x="18953" y="2616"/>
                    </a:cubicBezTo>
                    <a:lnTo>
                      <a:pt x="18871" y="2602"/>
                    </a:lnTo>
                    <a:cubicBezTo>
                      <a:pt x="18852" y="2595"/>
                      <a:pt x="18855" y="2591"/>
                      <a:pt x="18837" y="2579"/>
                    </a:cubicBezTo>
                    <a:cubicBezTo>
                      <a:pt x="18813" y="2592"/>
                      <a:pt x="18791" y="2586"/>
                      <a:pt x="18747" y="2581"/>
                    </a:cubicBezTo>
                    <a:lnTo>
                      <a:pt x="18690" y="2572"/>
                    </a:lnTo>
                    <a:cubicBezTo>
                      <a:pt x="18618" y="2558"/>
                      <a:pt x="18716" y="2587"/>
                      <a:pt x="18626" y="2563"/>
                    </a:cubicBezTo>
                    <a:cubicBezTo>
                      <a:pt x="18617" y="2582"/>
                      <a:pt x="18618" y="2573"/>
                      <a:pt x="18618" y="2603"/>
                    </a:cubicBezTo>
                    <a:close/>
                    <a:moveTo>
                      <a:pt x="19372" y="4183"/>
                    </a:moveTo>
                    <a:cubicBezTo>
                      <a:pt x="19348" y="4183"/>
                      <a:pt x="19381" y="4180"/>
                      <a:pt x="19358" y="4174"/>
                    </a:cubicBezTo>
                    <a:cubicBezTo>
                      <a:pt x="19356" y="4174"/>
                      <a:pt x="19286" y="4187"/>
                      <a:pt x="19268" y="4201"/>
                    </a:cubicBezTo>
                    <a:cubicBezTo>
                      <a:pt x="19243" y="4220"/>
                      <a:pt x="19259" y="4200"/>
                      <a:pt x="19242" y="4232"/>
                    </a:cubicBezTo>
                    <a:lnTo>
                      <a:pt x="19396" y="4248"/>
                    </a:lnTo>
                    <a:cubicBezTo>
                      <a:pt x="19389" y="4242"/>
                      <a:pt x="19394" y="4243"/>
                      <a:pt x="19382" y="4238"/>
                    </a:cubicBezTo>
                    <a:cubicBezTo>
                      <a:pt x="19362" y="4230"/>
                      <a:pt x="19382" y="4234"/>
                      <a:pt x="19355" y="4232"/>
                    </a:cubicBezTo>
                    <a:cubicBezTo>
                      <a:pt x="19364" y="4200"/>
                      <a:pt x="19375" y="4207"/>
                      <a:pt x="19404" y="4191"/>
                    </a:cubicBezTo>
                    <a:cubicBezTo>
                      <a:pt x="19411" y="4211"/>
                      <a:pt x="19408" y="4213"/>
                      <a:pt x="19445" y="4216"/>
                    </a:cubicBezTo>
                    <a:cubicBezTo>
                      <a:pt x="19443" y="4217"/>
                      <a:pt x="19441" y="4217"/>
                      <a:pt x="19440" y="4219"/>
                    </a:cubicBezTo>
                    <a:cubicBezTo>
                      <a:pt x="19439" y="4221"/>
                      <a:pt x="19436" y="4221"/>
                      <a:pt x="19434" y="4222"/>
                    </a:cubicBezTo>
                    <a:cubicBezTo>
                      <a:pt x="19423" y="4224"/>
                      <a:pt x="19424" y="4223"/>
                      <a:pt x="19412" y="4224"/>
                    </a:cubicBezTo>
                    <a:lnTo>
                      <a:pt x="19412" y="4256"/>
                    </a:lnTo>
                    <a:lnTo>
                      <a:pt x="19518" y="4256"/>
                    </a:lnTo>
                    <a:lnTo>
                      <a:pt x="19518" y="4224"/>
                    </a:lnTo>
                    <a:cubicBezTo>
                      <a:pt x="19494" y="4218"/>
                      <a:pt x="19466" y="4207"/>
                      <a:pt x="19444" y="4184"/>
                    </a:cubicBezTo>
                    <a:cubicBezTo>
                      <a:pt x="19443" y="4182"/>
                      <a:pt x="19438" y="4177"/>
                      <a:pt x="19436" y="4175"/>
                    </a:cubicBezTo>
                    <a:cubicBezTo>
                      <a:pt x="19488" y="4163"/>
                      <a:pt x="19472" y="4168"/>
                      <a:pt x="19469" y="4159"/>
                    </a:cubicBezTo>
                    <a:cubicBezTo>
                      <a:pt x="19468" y="4158"/>
                      <a:pt x="19466" y="4157"/>
                      <a:pt x="19465" y="4158"/>
                    </a:cubicBezTo>
                    <a:lnTo>
                      <a:pt x="19451" y="4157"/>
                    </a:lnTo>
                    <a:cubicBezTo>
                      <a:pt x="19436" y="4159"/>
                      <a:pt x="19436" y="4160"/>
                      <a:pt x="19426" y="4164"/>
                    </a:cubicBezTo>
                    <a:cubicBezTo>
                      <a:pt x="19406" y="4170"/>
                      <a:pt x="19385" y="4183"/>
                      <a:pt x="19372" y="4183"/>
                    </a:cubicBezTo>
                    <a:close/>
                    <a:moveTo>
                      <a:pt x="15159" y="1785"/>
                    </a:moveTo>
                    <a:cubicBezTo>
                      <a:pt x="15139" y="1772"/>
                      <a:pt x="15150" y="1775"/>
                      <a:pt x="15126" y="1769"/>
                    </a:cubicBezTo>
                    <a:cubicBezTo>
                      <a:pt x="15128" y="1788"/>
                      <a:pt x="15140" y="1812"/>
                      <a:pt x="15168" y="1815"/>
                    </a:cubicBezTo>
                    <a:cubicBezTo>
                      <a:pt x="15248" y="1823"/>
                      <a:pt x="15209" y="1751"/>
                      <a:pt x="15224" y="1736"/>
                    </a:cubicBezTo>
                    <a:cubicBezTo>
                      <a:pt x="15225" y="1735"/>
                      <a:pt x="15286" y="1741"/>
                      <a:pt x="15312" y="1712"/>
                    </a:cubicBezTo>
                    <a:cubicBezTo>
                      <a:pt x="15321" y="1703"/>
                      <a:pt x="15316" y="1712"/>
                      <a:pt x="15321" y="1696"/>
                    </a:cubicBezTo>
                    <a:lnTo>
                      <a:pt x="15223" y="1693"/>
                    </a:lnTo>
                    <a:cubicBezTo>
                      <a:pt x="15196" y="1692"/>
                      <a:pt x="15185" y="1682"/>
                      <a:pt x="15146" y="1691"/>
                    </a:cubicBezTo>
                    <a:cubicBezTo>
                      <a:pt x="15095" y="1704"/>
                      <a:pt x="15088" y="1714"/>
                      <a:pt x="15061" y="1696"/>
                    </a:cubicBezTo>
                    <a:cubicBezTo>
                      <a:pt x="15067" y="1722"/>
                      <a:pt x="15070" y="1708"/>
                      <a:pt x="15061" y="1728"/>
                    </a:cubicBezTo>
                    <a:cubicBezTo>
                      <a:pt x="15118" y="1729"/>
                      <a:pt x="15109" y="1753"/>
                      <a:pt x="15159" y="1720"/>
                    </a:cubicBezTo>
                    <a:cubicBezTo>
                      <a:pt x="15172" y="1756"/>
                      <a:pt x="15179" y="1723"/>
                      <a:pt x="15183" y="1769"/>
                    </a:cubicBezTo>
                    <a:cubicBezTo>
                      <a:pt x="15159" y="1774"/>
                      <a:pt x="15171" y="1768"/>
                      <a:pt x="15159" y="1785"/>
                    </a:cubicBezTo>
                    <a:close/>
                    <a:moveTo>
                      <a:pt x="15037" y="2506"/>
                    </a:moveTo>
                    <a:cubicBezTo>
                      <a:pt x="15011" y="2506"/>
                      <a:pt x="14981" y="2505"/>
                      <a:pt x="14956" y="2506"/>
                    </a:cubicBezTo>
                    <a:lnTo>
                      <a:pt x="14891" y="2514"/>
                    </a:lnTo>
                    <a:cubicBezTo>
                      <a:pt x="14941" y="2588"/>
                      <a:pt x="14934" y="2520"/>
                      <a:pt x="14940" y="2579"/>
                    </a:cubicBezTo>
                    <a:cubicBezTo>
                      <a:pt x="14941" y="2577"/>
                      <a:pt x="14943" y="2573"/>
                      <a:pt x="14943" y="2574"/>
                    </a:cubicBezTo>
                    <a:lnTo>
                      <a:pt x="14948" y="2547"/>
                    </a:lnTo>
                    <a:lnTo>
                      <a:pt x="14998" y="2552"/>
                    </a:lnTo>
                    <a:cubicBezTo>
                      <a:pt x="15109" y="2556"/>
                      <a:pt x="15012" y="2552"/>
                      <a:pt x="15078" y="2547"/>
                    </a:cubicBezTo>
                    <a:cubicBezTo>
                      <a:pt x="15072" y="2571"/>
                      <a:pt x="15068" y="2566"/>
                      <a:pt x="15078" y="2587"/>
                    </a:cubicBezTo>
                    <a:cubicBezTo>
                      <a:pt x="15103" y="2569"/>
                      <a:pt x="15093" y="2590"/>
                      <a:pt x="15086" y="2555"/>
                    </a:cubicBezTo>
                    <a:lnTo>
                      <a:pt x="15162" y="2536"/>
                    </a:lnTo>
                    <a:cubicBezTo>
                      <a:pt x="15180" y="2536"/>
                      <a:pt x="15167" y="2526"/>
                      <a:pt x="15175" y="2547"/>
                    </a:cubicBezTo>
                    <a:lnTo>
                      <a:pt x="15199" y="2547"/>
                    </a:lnTo>
                    <a:cubicBezTo>
                      <a:pt x="15217" y="2469"/>
                      <a:pt x="15214" y="2564"/>
                      <a:pt x="15232" y="2498"/>
                    </a:cubicBezTo>
                    <a:cubicBezTo>
                      <a:pt x="15204" y="2499"/>
                      <a:pt x="15200" y="2503"/>
                      <a:pt x="15175" y="2506"/>
                    </a:cubicBezTo>
                    <a:lnTo>
                      <a:pt x="15100" y="2507"/>
                    </a:lnTo>
                    <a:cubicBezTo>
                      <a:pt x="15099" y="2507"/>
                      <a:pt x="15096" y="2506"/>
                      <a:pt x="15095" y="2506"/>
                    </a:cubicBezTo>
                    <a:cubicBezTo>
                      <a:pt x="15033" y="2492"/>
                      <a:pt x="15079" y="2501"/>
                      <a:pt x="15037" y="2474"/>
                    </a:cubicBezTo>
                    <a:cubicBezTo>
                      <a:pt x="15042" y="2498"/>
                      <a:pt x="15045" y="2487"/>
                      <a:pt x="15037" y="2506"/>
                    </a:cubicBezTo>
                    <a:close/>
                    <a:moveTo>
                      <a:pt x="17338" y="5625"/>
                    </a:moveTo>
                    <a:cubicBezTo>
                      <a:pt x="17376" y="5625"/>
                      <a:pt x="17364" y="5618"/>
                      <a:pt x="17396" y="5617"/>
                    </a:cubicBezTo>
                    <a:lnTo>
                      <a:pt x="17471" y="5631"/>
                    </a:lnTo>
                    <a:cubicBezTo>
                      <a:pt x="17473" y="5631"/>
                      <a:pt x="17476" y="5632"/>
                      <a:pt x="17477" y="5632"/>
                    </a:cubicBezTo>
                    <a:cubicBezTo>
                      <a:pt x="17479" y="5631"/>
                      <a:pt x="17482" y="5631"/>
                      <a:pt x="17483" y="5631"/>
                    </a:cubicBezTo>
                    <a:cubicBezTo>
                      <a:pt x="17496" y="5629"/>
                      <a:pt x="17494" y="5628"/>
                      <a:pt x="17500" y="5626"/>
                    </a:cubicBezTo>
                    <a:cubicBezTo>
                      <a:pt x="17506" y="5623"/>
                      <a:pt x="17492" y="5623"/>
                      <a:pt x="17523" y="5615"/>
                    </a:cubicBezTo>
                    <a:cubicBezTo>
                      <a:pt x="17566" y="5604"/>
                      <a:pt x="17536" y="5644"/>
                      <a:pt x="17664" y="5631"/>
                    </a:cubicBezTo>
                    <a:lnTo>
                      <a:pt x="17679" y="5630"/>
                    </a:lnTo>
                    <a:cubicBezTo>
                      <a:pt x="17680" y="5629"/>
                      <a:pt x="17682" y="5629"/>
                      <a:pt x="17683" y="5628"/>
                    </a:cubicBezTo>
                    <a:cubicBezTo>
                      <a:pt x="17716" y="5616"/>
                      <a:pt x="17686" y="5609"/>
                      <a:pt x="17768" y="5609"/>
                    </a:cubicBezTo>
                    <a:cubicBezTo>
                      <a:pt x="17754" y="5589"/>
                      <a:pt x="17766" y="5594"/>
                      <a:pt x="17745" y="5589"/>
                    </a:cubicBezTo>
                    <a:lnTo>
                      <a:pt x="17721" y="5592"/>
                    </a:lnTo>
                    <a:cubicBezTo>
                      <a:pt x="17681" y="5601"/>
                      <a:pt x="17712" y="5594"/>
                      <a:pt x="17676" y="5589"/>
                    </a:cubicBezTo>
                    <a:cubicBezTo>
                      <a:pt x="17609" y="5579"/>
                      <a:pt x="17548" y="5602"/>
                      <a:pt x="17520" y="5597"/>
                    </a:cubicBezTo>
                    <a:cubicBezTo>
                      <a:pt x="17484" y="5591"/>
                      <a:pt x="17526" y="5585"/>
                      <a:pt x="17452" y="5585"/>
                    </a:cubicBezTo>
                    <a:cubicBezTo>
                      <a:pt x="17416" y="5585"/>
                      <a:pt x="17414" y="5592"/>
                      <a:pt x="17389" y="5591"/>
                    </a:cubicBezTo>
                    <a:cubicBezTo>
                      <a:pt x="17373" y="5590"/>
                      <a:pt x="17353" y="5585"/>
                      <a:pt x="17322" y="5585"/>
                    </a:cubicBezTo>
                    <a:cubicBezTo>
                      <a:pt x="17330" y="5615"/>
                      <a:pt x="17330" y="5595"/>
                      <a:pt x="17338" y="5625"/>
                    </a:cubicBezTo>
                    <a:close/>
                    <a:moveTo>
                      <a:pt x="19145" y="5261"/>
                    </a:moveTo>
                    <a:cubicBezTo>
                      <a:pt x="19144" y="5310"/>
                      <a:pt x="19135" y="5293"/>
                      <a:pt x="19112" y="5326"/>
                    </a:cubicBezTo>
                    <a:cubicBezTo>
                      <a:pt x="19113" y="5326"/>
                      <a:pt x="19116" y="5325"/>
                      <a:pt x="19116" y="5327"/>
                    </a:cubicBezTo>
                    <a:lnTo>
                      <a:pt x="19122" y="5330"/>
                    </a:lnTo>
                    <a:cubicBezTo>
                      <a:pt x="19126" y="5335"/>
                      <a:pt x="19123" y="5325"/>
                      <a:pt x="19129" y="5342"/>
                    </a:cubicBezTo>
                    <a:cubicBezTo>
                      <a:pt x="19216" y="5321"/>
                      <a:pt x="19210" y="5306"/>
                      <a:pt x="19236" y="5287"/>
                    </a:cubicBezTo>
                    <a:cubicBezTo>
                      <a:pt x="19246" y="5279"/>
                      <a:pt x="19240" y="5284"/>
                      <a:pt x="19248" y="5281"/>
                    </a:cubicBezTo>
                    <a:lnTo>
                      <a:pt x="19347" y="5277"/>
                    </a:lnTo>
                    <a:cubicBezTo>
                      <a:pt x="19345" y="5304"/>
                      <a:pt x="19344" y="5311"/>
                      <a:pt x="19321" y="5305"/>
                    </a:cubicBezTo>
                    <a:cubicBezTo>
                      <a:pt x="19294" y="5297"/>
                      <a:pt x="19322" y="5293"/>
                      <a:pt x="19258" y="5293"/>
                    </a:cubicBezTo>
                    <a:cubicBezTo>
                      <a:pt x="19271" y="5341"/>
                      <a:pt x="19288" y="5321"/>
                      <a:pt x="19338" y="5327"/>
                    </a:cubicBezTo>
                    <a:cubicBezTo>
                      <a:pt x="19409" y="5334"/>
                      <a:pt x="19388" y="5325"/>
                      <a:pt x="19406" y="5328"/>
                    </a:cubicBezTo>
                    <a:cubicBezTo>
                      <a:pt x="19426" y="5331"/>
                      <a:pt x="19413" y="5323"/>
                      <a:pt x="19420" y="5342"/>
                    </a:cubicBezTo>
                    <a:cubicBezTo>
                      <a:pt x="19484" y="5337"/>
                      <a:pt x="19471" y="5317"/>
                      <a:pt x="19476" y="5305"/>
                    </a:cubicBezTo>
                    <a:cubicBezTo>
                      <a:pt x="19477" y="5304"/>
                      <a:pt x="19490" y="5290"/>
                      <a:pt x="19493" y="5285"/>
                    </a:cubicBezTo>
                    <a:cubicBezTo>
                      <a:pt x="19462" y="5288"/>
                      <a:pt x="19469" y="5280"/>
                      <a:pt x="19461" y="5309"/>
                    </a:cubicBezTo>
                    <a:cubicBezTo>
                      <a:pt x="19403" y="5271"/>
                      <a:pt x="19405" y="5315"/>
                      <a:pt x="19404" y="5318"/>
                    </a:cubicBezTo>
                    <a:cubicBezTo>
                      <a:pt x="19386" y="5305"/>
                      <a:pt x="19388" y="5322"/>
                      <a:pt x="19388" y="5269"/>
                    </a:cubicBezTo>
                    <a:lnTo>
                      <a:pt x="19210" y="5269"/>
                    </a:lnTo>
                    <a:cubicBezTo>
                      <a:pt x="19219" y="5230"/>
                      <a:pt x="19215" y="5256"/>
                      <a:pt x="19210" y="5245"/>
                    </a:cubicBezTo>
                    <a:cubicBezTo>
                      <a:pt x="19148" y="5250"/>
                      <a:pt x="19241" y="5261"/>
                      <a:pt x="19145" y="5261"/>
                    </a:cubicBezTo>
                    <a:close/>
                    <a:moveTo>
                      <a:pt x="16965" y="2036"/>
                    </a:moveTo>
                    <a:lnTo>
                      <a:pt x="17095" y="2028"/>
                    </a:lnTo>
                    <a:cubicBezTo>
                      <a:pt x="17079" y="2006"/>
                      <a:pt x="17106" y="2013"/>
                      <a:pt x="17012" y="2009"/>
                    </a:cubicBezTo>
                    <a:lnTo>
                      <a:pt x="16855" y="2000"/>
                    </a:lnTo>
                    <a:cubicBezTo>
                      <a:pt x="16805" y="1998"/>
                      <a:pt x="16811" y="2009"/>
                      <a:pt x="16771" y="1987"/>
                    </a:cubicBezTo>
                    <a:cubicBezTo>
                      <a:pt x="16743" y="2055"/>
                      <a:pt x="16768" y="2001"/>
                      <a:pt x="16744" y="2026"/>
                    </a:cubicBezTo>
                    <a:cubicBezTo>
                      <a:pt x="16729" y="2042"/>
                      <a:pt x="16729" y="2068"/>
                      <a:pt x="16757" y="2073"/>
                    </a:cubicBezTo>
                    <a:cubicBezTo>
                      <a:pt x="16792" y="2079"/>
                      <a:pt x="16757" y="2052"/>
                      <a:pt x="16822" y="2069"/>
                    </a:cubicBezTo>
                    <a:lnTo>
                      <a:pt x="16876" y="2085"/>
                    </a:lnTo>
                    <a:cubicBezTo>
                      <a:pt x="16895" y="2045"/>
                      <a:pt x="16891" y="2025"/>
                      <a:pt x="16909" y="2012"/>
                    </a:cubicBezTo>
                    <a:cubicBezTo>
                      <a:pt x="16909" y="2013"/>
                      <a:pt x="16909" y="2014"/>
                      <a:pt x="16909" y="2016"/>
                    </a:cubicBezTo>
                    <a:cubicBezTo>
                      <a:pt x="16910" y="2033"/>
                      <a:pt x="16916" y="2034"/>
                      <a:pt x="16922" y="2038"/>
                    </a:cubicBezTo>
                    <a:lnTo>
                      <a:pt x="16965" y="2060"/>
                    </a:lnTo>
                    <a:lnTo>
                      <a:pt x="16965" y="2036"/>
                    </a:lnTo>
                    <a:close/>
                    <a:moveTo>
                      <a:pt x="15450" y="5083"/>
                    </a:moveTo>
                    <a:cubicBezTo>
                      <a:pt x="15458" y="5110"/>
                      <a:pt x="15454" y="5088"/>
                      <a:pt x="15459" y="5110"/>
                    </a:cubicBezTo>
                    <a:cubicBezTo>
                      <a:pt x="15466" y="5135"/>
                      <a:pt x="15451" y="5111"/>
                      <a:pt x="15466" y="5134"/>
                    </a:cubicBezTo>
                    <a:cubicBezTo>
                      <a:pt x="15483" y="5159"/>
                      <a:pt x="15482" y="5142"/>
                      <a:pt x="15486" y="5142"/>
                    </a:cubicBezTo>
                    <a:cubicBezTo>
                      <a:pt x="15500" y="5139"/>
                      <a:pt x="15474" y="5136"/>
                      <a:pt x="15515" y="5131"/>
                    </a:cubicBezTo>
                    <a:cubicBezTo>
                      <a:pt x="15522" y="5145"/>
                      <a:pt x="15525" y="5157"/>
                      <a:pt x="15531" y="5172"/>
                    </a:cubicBezTo>
                    <a:cubicBezTo>
                      <a:pt x="15599" y="5157"/>
                      <a:pt x="15587" y="5192"/>
                      <a:pt x="15679" y="5166"/>
                    </a:cubicBezTo>
                    <a:cubicBezTo>
                      <a:pt x="15694" y="5161"/>
                      <a:pt x="15705" y="5161"/>
                      <a:pt x="15710" y="5160"/>
                    </a:cubicBezTo>
                    <a:cubicBezTo>
                      <a:pt x="15734" y="5155"/>
                      <a:pt x="15734" y="5164"/>
                      <a:pt x="15726" y="5123"/>
                    </a:cubicBezTo>
                    <a:cubicBezTo>
                      <a:pt x="15654" y="5123"/>
                      <a:pt x="15664" y="5116"/>
                      <a:pt x="15603" y="5110"/>
                    </a:cubicBezTo>
                    <a:cubicBezTo>
                      <a:pt x="15562" y="5106"/>
                      <a:pt x="15529" y="5052"/>
                      <a:pt x="15450" y="5083"/>
                    </a:cubicBezTo>
                    <a:close/>
                    <a:moveTo>
                      <a:pt x="18707" y="4953"/>
                    </a:moveTo>
                    <a:cubicBezTo>
                      <a:pt x="18731" y="4959"/>
                      <a:pt x="18720" y="4956"/>
                      <a:pt x="18740" y="4969"/>
                    </a:cubicBezTo>
                    <a:cubicBezTo>
                      <a:pt x="18758" y="4957"/>
                      <a:pt x="18750" y="4968"/>
                      <a:pt x="18756" y="4945"/>
                    </a:cubicBezTo>
                    <a:cubicBezTo>
                      <a:pt x="18809" y="4946"/>
                      <a:pt x="18775" y="4952"/>
                      <a:pt x="18814" y="4964"/>
                    </a:cubicBezTo>
                    <a:cubicBezTo>
                      <a:pt x="18830" y="4968"/>
                      <a:pt x="18835" y="4961"/>
                      <a:pt x="18869" y="4969"/>
                    </a:cubicBezTo>
                    <a:lnTo>
                      <a:pt x="18829" y="4953"/>
                    </a:lnTo>
                    <a:cubicBezTo>
                      <a:pt x="18836" y="4938"/>
                      <a:pt x="18835" y="4943"/>
                      <a:pt x="18837" y="4921"/>
                    </a:cubicBezTo>
                    <a:cubicBezTo>
                      <a:pt x="18878" y="4937"/>
                      <a:pt x="18807" y="4903"/>
                      <a:pt x="18850" y="4931"/>
                    </a:cubicBezTo>
                    <a:cubicBezTo>
                      <a:pt x="18868" y="4943"/>
                      <a:pt x="18846" y="4938"/>
                      <a:pt x="18864" y="4937"/>
                    </a:cubicBezTo>
                    <a:lnTo>
                      <a:pt x="18874" y="4935"/>
                    </a:lnTo>
                    <a:cubicBezTo>
                      <a:pt x="18888" y="4931"/>
                      <a:pt x="18910" y="4925"/>
                      <a:pt x="18913" y="4911"/>
                    </a:cubicBezTo>
                    <a:cubicBezTo>
                      <a:pt x="18920" y="4882"/>
                      <a:pt x="18914" y="4912"/>
                      <a:pt x="18853" y="4912"/>
                    </a:cubicBezTo>
                    <a:cubicBezTo>
                      <a:pt x="18847" y="4888"/>
                      <a:pt x="18853" y="4895"/>
                      <a:pt x="18829" y="4888"/>
                    </a:cubicBezTo>
                    <a:cubicBezTo>
                      <a:pt x="18807" y="4903"/>
                      <a:pt x="18805" y="4918"/>
                      <a:pt x="18780" y="4920"/>
                    </a:cubicBezTo>
                    <a:cubicBezTo>
                      <a:pt x="18749" y="4922"/>
                      <a:pt x="18753" y="4905"/>
                      <a:pt x="18715" y="4896"/>
                    </a:cubicBezTo>
                    <a:cubicBezTo>
                      <a:pt x="18730" y="4887"/>
                      <a:pt x="18739" y="4894"/>
                      <a:pt x="18748" y="4872"/>
                    </a:cubicBezTo>
                    <a:lnTo>
                      <a:pt x="18680" y="4862"/>
                    </a:lnTo>
                    <a:cubicBezTo>
                      <a:pt x="18664" y="4861"/>
                      <a:pt x="18690" y="4857"/>
                      <a:pt x="18659" y="4864"/>
                    </a:cubicBezTo>
                    <a:cubicBezTo>
                      <a:pt x="18666" y="4883"/>
                      <a:pt x="18714" y="4910"/>
                      <a:pt x="18626" y="4912"/>
                    </a:cubicBezTo>
                    <a:cubicBezTo>
                      <a:pt x="18615" y="4859"/>
                      <a:pt x="18641" y="4900"/>
                      <a:pt x="18626" y="4864"/>
                    </a:cubicBezTo>
                    <a:lnTo>
                      <a:pt x="18595" y="4889"/>
                    </a:lnTo>
                    <a:cubicBezTo>
                      <a:pt x="18596" y="4918"/>
                      <a:pt x="18604" y="4898"/>
                      <a:pt x="18601" y="4926"/>
                    </a:cubicBezTo>
                    <a:cubicBezTo>
                      <a:pt x="18601" y="4930"/>
                      <a:pt x="18578" y="4940"/>
                      <a:pt x="18606" y="4956"/>
                    </a:cubicBezTo>
                    <a:cubicBezTo>
                      <a:pt x="18644" y="4978"/>
                      <a:pt x="18667" y="4935"/>
                      <a:pt x="18683" y="4993"/>
                    </a:cubicBezTo>
                    <a:cubicBezTo>
                      <a:pt x="18719" y="4990"/>
                      <a:pt x="18699" y="4990"/>
                      <a:pt x="18707" y="4953"/>
                    </a:cubicBezTo>
                    <a:close/>
                    <a:moveTo>
                      <a:pt x="17954" y="5585"/>
                    </a:moveTo>
                    <a:cubicBezTo>
                      <a:pt x="17922" y="5585"/>
                      <a:pt x="17929" y="5596"/>
                      <a:pt x="17905" y="5597"/>
                    </a:cubicBezTo>
                    <a:cubicBezTo>
                      <a:pt x="17896" y="5598"/>
                      <a:pt x="17870" y="5593"/>
                      <a:pt x="17849" y="5593"/>
                    </a:cubicBezTo>
                    <a:cubicBezTo>
                      <a:pt x="17885" y="5643"/>
                      <a:pt x="17888" y="5584"/>
                      <a:pt x="17954" y="5642"/>
                    </a:cubicBezTo>
                    <a:cubicBezTo>
                      <a:pt x="17979" y="5623"/>
                      <a:pt x="17967" y="5647"/>
                      <a:pt x="17970" y="5609"/>
                    </a:cubicBezTo>
                    <a:cubicBezTo>
                      <a:pt x="17989" y="5614"/>
                      <a:pt x="17994" y="5617"/>
                      <a:pt x="18019" y="5617"/>
                    </a:cubicBezTo>
                    <a:cubicBezTo>
                      <a:pt x="18030" y="5617"/>
                      <a:pt x="18038" y="5616"/>
                      <a:pt x="18047" y="5615"/>
                    </a:cubicBezTo>
                    <a:lnTo>
                      <a:pt x="18121" y="5607"/>
                    </a:lnTo>
                    <a:cubicBezTo>
                      <a:pt x="18140" y="5601"/>
                      <a:pt x="18140" y="5594"/>
                      <a:pt x="18173" y="5593"/>
                    </a:cubicBezTo>
                    <a:cubicBezTo>
                      <a:pt x="18133" y="5652"/>
                      <a:pt x="18121" y="5594"/>
                      <a:pt x="18108" y="5634"/>
                    </a:cubicBezTo>
                    <a:cubicBezTo>
                      <a:pt x="18159" y="5634"/>
                      <a:pt x="18166" y="5627"/>
                      <a:pt x="18185" y="5604"/>
                    </a:cubicBezTo>
                    <a:cubicBezTo>
                      <a:pt x="18189" y="5600"/>
                      <a:pt x="18156" y="5597"/>
                      <a:pt x="18205" y="5593"/>
                    </a:cubicBezTo>
                    <a:cubicBezTo>
                      <a:pt x="18214" y="5614"/>
                      <a:pt x="18195" y="5598"/>
                      <a:pt x="18215" y="5605"/>
                    </a:cubicBezTo>
                    <a:cubicBezTo>
                      <a:pt x="18235" y="5611"/>
                      <a:pt x="18237" y="5601"/>
                      <a:pt x="18294" y="5601"/>
                    </a:cubicBezTo>
                    <a:lnTo>
                      <a:pt x="18294" y="5625"/>
                    </a:lnTo>
                    <a:cubicBezTo>
                      <a:pt x="18336" y="5614"/>
                      <a:pt x="18301" y="5618"/>
                      <a:pt x="18335" y="5593"/>
                    </a:cubicBezTo>
                    <a:cubicBezTo>
                      <a:pt x="18353" y="5640"/>
                      <a:pt x="18332" y="5575"/>
                      <a:pt x="18427" y="5598"/>
                    </a:cubicBezTo>
                    <a:cubicBezTo>
                      <a:pt x="18448" y="5604"/>
                      <a:pt x="18448" y="5609"/>
                      <a:pt x="18468" y="5605"/>
                    </a:cubicBezTo>
                    <a:lnTo>
                      <a:pt x="18504" y="5592"/>
                    </a:lnTo>
                    <a:cubicBezTo>
                      <a:pt x="18534" y="5584"/>
                      <a:pt x="18534" y="5587"/>
                      <a:pt x="18560" y="5593"/>
                    </a:cubicBezTo>
                    <a:cubicBezTo>
                      <a:pt x="18577" y="5597"/>
                      <a:pt x="18564" y="5595"/>
                      <a:pt x="18576" y="5596"/>
                    </a:cubicBezTo>
                    <a:cubicBezTo>
                      <a:pt x="18661" y="5608"/>
                      <a:pt x="18638" y="5594"/>
                      <a:pt x="18691" y="5593"/>
                    </a:cubicBezTo>
                    <a:lnTo>
                      <a:pt x="18691" y="5577"/>
                    </a:lnTo>
                    <a:cubicBezTo>
                      <a:pt x="18643" y="5577"/>
                      <a:pt x="18636" y="5584"/>
                      <a:pt x="18601" y="5578"/>
                    </a:cubicBezTo>
                    <a:cubicBezTo>
                      <a:pt x="18585" y="5576"/>
                      <a:pt x="18567" y="5572"/>
                      <a:pt x="18561" y="5572"/>
                    </a:cubicBezTo>
                    <a:lnTo>
                      <a:pt x="18391" y="5577"/>
                    </a:lnTo>
                    <a:cubicBezTo>
                      <a:pt x="18318" y="5577"/>
                      <a:pt x="18276" y="5567"/>
                      <a:pt x="18166" y="5578"/>
                    </a:cubicBezTo>
                    <a:cubicBezTo>
                      <a:pt x="18144" y="5581"/>
                      <a:pt x="18151" y="5582"/>
                      <a:pt x="18127" y="5581"/>
                    </a:cubicBezTo>
                    <a:cubicBezTo>
                      <a:pt x="18092" y="5579"/>
                      <a:pt x="18109" y="5582"/>
                      <a:pt x="18075" y="5584"/>
                    </a:cubicBezTo>
                    <a:cubicBezTo>
                      <a:pt x="18054" y="5586"/>
                      <a:pt x="18032" y="5584"/>
                      <a:pt x="18011" y="5585"/>
                    </a:cubicBezTo>
                    <a:cubicBezTo>
                      <a:pt x="18005" y="5586"/>
                      <a:pt x="17984" y="5589"/>
                      <a:pt x="17984" y="5589"/>
                    </a:cubicBezTo>
                    <a:cubicBezTo>
                      <a:pt x="17946" y="5590"/>
                      <a:pt x="17993" y="5585"/>
                      <a:pt x="17954" y="5585"/>
                    </a:cubicBezTo>
                    <a:close/>
                    <a:moveTo>
                      <a:pt x="14421" y="2320"/>
                    </a:moveTo>
                    <a:cubicBezTo>
                      <a:pt x="14400" y="2320"/>
                      <a:pt x="14380" y="2311"/>
                      <a:pt x="14351" y="2316"/>
                    </a:cubicBezTo>
                    <a:cubicBezTo>
                      <a:pt x="14307" y="2323"/>
                      <a:pt x="14320" y="2327"/>
                      <a:pt x="14257" y="2322"/>
                    </a:cubicBezTo>
                    <a:lnTo>
                      <a:pt x="14196" y="2317"/>
                    </a:lnTo>
                    <a:cubicBezTo>
                      <a:pt x="14181" y="2325"/>
                      <a:pt x="14186" y="2333"/>
                      <a:pt x="14195" y="2342"/>
                    </a:cubicBezTo>
                    <a:cubicBezTo>
                      <a:pt x="14226" y="2373"/>
                      <a:pt x="14185" y="2322"/>
                      <a:pt x="14311" y="2358"/>
                    </a:cubicBezTo>
                    <a:cubicBezTo>
                      <a:pt x="14312" y="2359"/>
                      <a:pt x="14320" y="2361"/>
                      <a:pt x="14321" y="2362"/>
                    </a:cubicBezTo>
                    <a:cubicBezTo>
                      <a:pt x="14330" y="2363"/>
                      <a:pt x="14328" y="2361"/>
                      <a:pt x="14335" y="2360"/>
                    </a:cubicBezTo>
                    <a:cubicBezTo>
                      <a:pt x="14380" y="2355"/>
                      <a:pt x="14351" y="2373"/>
                      <a:pt x="14387" y="2359"/>
                    </a:cubicBezTo>
                    <a:cubicBezTo>
                      <a:pt x="14456" y="2333"/>
                      <a:pt x="14397" y="2354"/>
                      <a:pt x="14458" y="2349"/>
                    </a:cubicBezTo>
                    <a:cubicBezTo>
                      <a:pt x="14596" y="2336"/>
                      <a:pt x="14498" y="2359"/>
                      <a:pt x="14556" y="2354"/>
                    </a:cubicBezTo>
                    <a:cubicBezTo>
                      <a:pt x="14587" y="2352"/>
                      <a:pt x="14563" y="2347"/>
                      <a:pt x="14589" y="2348"/>
                    </a:cubicBezTo>
                    <a:cubicBezTo>
                      <a:pt x="14607" y="2348"/>
                      <a:pt x="14600" y="2353"/>
                      <a:pt x="14629" y="2350"/>
                    </a:cubicBezTo>
                    <a:lnTo>
                      <a:pt x="14794" y="2344"/>
                    </a:lnTo>
                    <a:cubicBezTo>
                      <a:pt x="14826" y="2344"/>
                      <a:pt x="14802" y="2375"/>
                      <a:pt x="14853" y="2347"/>
                    </a:cubicBezTo>
                    <a:cubicBezTo>
                      <a:pt x="14855" y="2347"/>
                      <a:pt x="14857" y="2345"/>
                      <a:pt x="14859" y="2344"/>
                    </a:cubicBezTo>
                    <a:cubicBezTo>
                      <a:pt x="14869" y="2358"/>
                      <a:pt x="14873" y="2375"/>
                      <a:pt x="14890" y="2359"/>
                    </a:cubicBezTo>
                    <a:cubicBezTo>
                      <a:pt x="14908" y="2341"/>
                      <a:pt x="14894" y="2345"/>
                      <a:pt x="14891" y="2312"/>
                    </a:cubicBezTo>
                    <a:cubicBezTo>
                      <a:pt x="14849" y="2332"/>
                      <a:pt x="14777" y="2312"/>
                      <a:pt x="14740" y="2315"/>
                    </a:cubicBezTo>
                    <a:lnTo>
                      <a:pt x="14642" y="2316"/>
                    </a:lnTo>
                    <a:cubicBezTo>
                      <a:pt x="14619" y="2307"/>
                      <a:pt x="14627" y="2314"/>
                      <a:pt x="14624" y="2287"/>
                    </a:cubicBezTo>
                    <a:lnTo>
                      <a:pt x="14576" y="2320"/>
                    </a:lnTo>
                    <a:cubicBezTo>
                      <a:pt x="14556" y="2329"/>
                      <a:pt x="14543" y="2324"/>
                      <a:pt x="14515" y="2315"/>
                    </a:cubicBezTo>
                    <a:cubicBezTo>
                      <a:pt x="14473" y="2302"/>
                      <a:pt x="14482" y="2320"/>
                      <a:pt x="14421" y="2320"/>
                    </a:cubicBezTo>
                    <a:close/>
                    <a:moveTo>
                      <a:pt x="14486" y="2247"/>
                    </a:moveTo>
                    <a:cubicBezTo>
                      <a:pt x="14491" y="2227"/>
                      <a:pt x="14483" y="2236"/>
                      <a:pt x="14502" y="2231"/>
                    </a:cubicBezTo>
                    <a:lnTo>
                      <a:pt x="14513" y="2237"/>
                    </a:lnTo>
                    <a:cubicBezTo>
                      <a:pt x="14537" y="2264"/>
                      <a:pt x="14503" y="2214"/>
                      <a:pt x="14520" y="2245"/>
                    </a:cubicBezTo>
                    <a:cubicBezTo>
                      <a:pt x="14529" y="2260"/>
                      <a:pt x="14526" y="2247"/>
                      <a:pt x="14527" y="2271"/>
                    </a:cubicBezTo>
                    <a:cubicBezTo>
                      <a:pt x="14607" y="2271"/>
                      <a:pt x="14532" y="2260"/>
                      <a:pt x="14638" y="2273"/>
                    </a:cubicBezTo>
                    <a:cubicBezTo>
                      <a:pt x="14674" y="2278"/>
                      <a:pt x="14651" y="2273"/>
                      <a:pt x="14689" y="2272"/>
                    </a:cubicBezTo>
                    <a:cubicBezTo>
                      <a:pt x="14718" y="2271"/>
                      <a:pt x="14719" y="2277"/>
                      <a:pt x="14745" y="2279"/>
                    </a:cubicBezTo>
                    <a:cubicBezTo>
                      <a:pt x="14757" y="2251"/>
                      <a:pt x="14736" y="2250"/>
                      <a:pt x="14786" y="2239"/>
                    </a:cubicBezTo>
                    <a:cubicBezTo>
                      <a:pt x="14800" y="2272"/>
                      <a:pt x="14780" y="2237"/>
                      <a:pt x="14794" y="2271"/>
                    </a:cubicBezTo>
                    <a:cubicBezTo>
                      <a:pt x="14846" y="2259"/>
                      <a:pt x="14879" y="2226"/>
                      <a:pt x="14932" y="2239"/>
                    </a:cubicBezTo>
                    <a:lnTo>
                      <a:pt x="14932" y="2271"/>
                    </a:lnTo>
                    <a:lnTo>
                      <a:pt x="14964" y="2271"/>
                    </a:lnTo>
                    <a:lnTo>
                      <a:pt x="14964" y="2239"/>
                    </a:lnTo>
                    <a:lnTo>
                      <a:pt x="15021" y="2239"/>
                    </a:lnTo>
                    <a:lnTo>
                      <a:pt x="15021" y="2214"/>
                    </a:lnTo>
                    <a:cubicBezTo>
                      <a:pt x="14956" y="2214"/>
                      <a:pt x="14869" y="2217"/>
                      <a:pt x="14821" y="2217"/>
                    </a:cubicBezTo>
                    <a:lnTo>
                      <a:pt x="14424" y="2210"/>
                    </a:lnTo>
                    <a:cubicBezTo>
                      <a:pt x="14411" y="2211"/>
                      <a:pt x="14392" y="2194"/>
                      <a:pt x="14405" y="2241"/>
                    </a:cubicBezTo>
                    <a:lnTo>
                      <a:pt x="14411" y="2259"/>
                    </a:lnTo>
                    <a:cubicBezTo>
                      <a:pt x="14423" y="2272"/>
                      <a:pt x="14432" y="2271"/>
                      <a:pt x="14454" y="2271"/>
                    </a:cubicBezTo>
                    <a:cubicBezTo>
                      <a:pt x="14457" y="2233"/>
                      <a:pt x="14445" y="2257"/>
                      <a:pt x="14470" y="2239"/>
                    </a:cubicBezTo>
                    <a:lnTo>
                      <a:pt x="14470" y="2271"/>
                    </a:lnTo>
                    <a:lnTo>
                      <a:pt x="14502" y="2271"/>
                    </a:lnTo>
                    <a:cubicBezTo>
                      <a:pt x="14508" y="2250"/>
                      <a:pt x="14502" y="2264"/>
                      <a:pt x="14511" y="2247"/>
                    </a:cubicBezTo>
                    <a:lnTo>
                      <a:pt x="14486" y="2247"/>
                    </a:lnTo>
                    <a:close/>
                    <a:moveTo>
                      <a:pt x="16463" y="1834"/>
                    </a:moveTo>
                    <a:lnTo>
                      <a:pt x="16285" y="1817"/>
                    </a:lnTo>
                    <a:cubicBezTo>
                      <a:pt x="16247" y="1817"/>
                      <a:pt x="16254" y="1823"/>
                      <a:pt x="16218" y="1821"/>
                    </a:cubicBezTo>
                    <a:lnTo>
                      <a:pt x="16147" y="1817"/>
                    </a:lnTo>
                    <a:cubicBezTo>
                      <a:pt x="16155" y="1845"/>
                      <a:pt x="16162" y="1840"/>
                      <a:pt x="16162" y="1844"/>
                    </a:cubicBezTo>
                    <a:cubicBezTo>
                      <a:pt x="16170" y="1881"/>
                      <a:pt x="16160" y="1834"/>
                      <a:pt x="16155" y="1874"/>
                    </a:cubicBezTo>
                    <a:cubicBezTo>
                      <a:pt x="16188" y="1866"/>
                      <a:pt x="16188" y="1866"/>
                      <a:pt x="16212" y="1850"/>
                    </a:cubicBezTo>
                    <a:cubicBezTo>
                      <a:pt x="16219" y="1883"/>
                      <a:pt x="16224" y="1863"/>
                      <a:pt x="16208" y="1876"/>
                    </a:cubicBezTo>
                    <a:cubicBezTo>
                      <a:pt x="16186" y="1895"/>
                      <a:pt x="16193" y="1842"/>
                      <a:pt x="16188" y="1898"/>
                    </a:cubicBezTo>
                    <a:cubicBezTo>
                      <a:pt x="16222" y="1898"/>
                      <a:pt x="16225" y="1893"/>
                      <a:pt x="16248" y="1878"/>
                    </a:cubicBezTo>
                    <a:cubicBezTo>
                      <a:pt x="16262" y="1869"/>
                      <a:pt x="16259" y="1870"/>
                      <a:pt x="16272" y="1861"/>
                    </a:cubicBezTo>
                    <a:cubicBezTo>
                      <a:pt x="16293" y="1844"/>
                      <a:pt x="16266" y="1842"/>
                      <a:pt x="16325" y="1842"/>
                    </a:cubicBezTo>
                    <a:lnTo>
                      <a:pt x="16331" y="1880"/>
                    </a:lnTo>
                    <a:cubicBezTo>
                      <a:pt x="16339" y="1867"/>
                      <a:pt x="16331" y="1876"/>
                      <a:pt x="16340" y="1864"/>
                    </a:cubicBezTo>
                    <a:cubicBezTo>
                      <a:pt x="16353" y="1849"/>
                      <a:pt x="16375" y="1835"/>
                      <a:pt x="16388" y="1849"/>
                    </a:cubicBezTo>
                    <a:cubicBezTo>
                      <a:pt x="16400" y="1861"/>
                      <a:pt x="16397" y="1842"/>
                      <a:pt x="16390" y="1874"/>
                    </a:cubicBezTo>
                    <a:cubicBezTo>
                      <a:pt x="16427" y="1866"/>
                      <a:pt x="16435" y="1875"/>
                      <a:pt x="16456" y="1872"/>
                    </a:cubicBezTo>
                    <a:cubicBezTo>
                      <a:pt x="16524" y="1862"/>
                      <a:pt x="16409" y="1855"/>
                      <a:pt x="16544" y="1866"/>
                    </a:cubicBezTo>
                    <a:cubicBezTo>
                      <a:pt x="16535" y="1905"/>
                      <a:pt x="16539" y="1879"/>
                      <a:pt x="16544" y="1890"/>
                    </a:cubicBezTo>
                    <a:cubicBezTo>
                      <a:pt x="16579" y="1872"/>
                      <a:pt x="16559" y="1892"/>
                      <a:pt x="16568" y="1866"/>
                    </a:cubicBezTo>
                    <a:cubicBezTo>
                      <a:pt x="16643" y="1872"/>
                      <a:pt x="16543" y="1889"/>
                      <a:pt x="16651" y="1874"/>
                    </a:cubicBezTo>
                    <a:cubicBezTo>
                      <a:pt x="16652" y="1874"/>
                      <a:pt x="16654" y="1874"/>
                      <a:pt x="16655" y="1874"/>
                    </a:cubicBezTo>
                    <a:cubicBezTo>
                      <a:pt x="16666" y="1872"/>
                      <a:pt x="16664" y="1879"/>
                      <a:pt x="16666" y="1858"/>
                    </a:cubicBezTo>
                    <a:lnTo>
                      <a:pt x="16722" y="1858"/>
                    </a:lnTo>
                    <a:cubicBezTo>
                      <a:pt x="16728" y="1879"/>
                      <a:pt x="16719" y="1867"/>
                      <a:pt x="16739" y="1874"/>
                    </a:cubicBezTo>
                    <a:cubicBezTo>
                      <a:pt x="16757" y="1849"/>
                      <a:pt x="16759" y="1863"/>
                      <a:pt x="16779" y="1834"/>
                    </a:cubicBezTo>
                    <a:cubicBezTo>
                      <a:pt x="16758" y="1829"/>
                      <a:pt x="16755" y="1826"/>
                      <a:pt x="16739" y="1817"/>
                    </a:cubicBezTo>
                    <a:cubicBezTo>
                      <a:pt x="16716" y="1832"/>
                      <a:pt x="16723" y="1839"/>
                      <a:pt x="16692" y="1844"/>
                    </a:cubicBezTo>
                    <a:cubicBezTo>
                      <a:pt x="16655" y="1850"/>
                      <a:pt x="16690" y="1838"/>
                      <a:pt x="16641" y="1834"/>
                    </a:cubicBezTo>
                    <a:lnTo>
                      <a:pt x="16641" y="1801"/>
                    </a:lnTo>
                    <a:lnTo>
                      <a:pt x="16528" y="1801"/>
                    </a:lnTo>
                    <a:lnTo>
                      <a:pt x="16528" y="1825"/>
                    </a:lnTo>
                    <a:cubicBezTo>
                      <a:pt x="16493" y="1807"/>
                      <a:pt x="16513" y="1828"/>
                      <a:pt x="16504" y="1801"/>
                    </a:cubicBezTo>
                    <a:cubicBezTo>
                      <a:pt x="16472" y="1804"/>
                      <a:pt x="16470" y="1805"/>
                      <a:pt x="16463" y="1834"/>
                    </a:cubicBezTo>
                    <a:close/>
                    <a:moveTo>
                      <a:pt x="20952" y="4637"/>
                    </a:moveTo>
                    <a:lnTo>
                      <a:pt x="20984" y="4629"/>
                    </a:lnTo>
                    <a:cubicBezTo>
                      <a:pt x="20985" y="4629"/>
                      <a:pt x="20987" y="4629"/>
                      <a:pt x="20988" y="4629"/>
                    </a:cubicBezTo>
                    <a:cubicBezTo>
                      <a:pt x="21004" y="4626"/>
                      <a:pt x="20978" y="4626"/>
                      <a:pt x="21000" y="4628"/>
                    </a:cubicBezTo>
                    <a:cubicBezTo>
                      <a:pt x="21000" y="4628"/>
                      <a:pt x="21026" y="4634"/>
                      <a:pt x="21026" y="4634"/>
                    </a:cubicBezTo>
                    <a:cubicBezTo>
                      <a:pt x="21063" y="4648"/>
                      <a:pt x="21036" y="4624"/>
                      <a:pt x="21057" y="4653"/>
                    </a:cubicBezTo>
                    <a:cubicBezTo>
                      <a:pt x="21038" y="4657"/>
                      <a:pt x="21038" y="4659"/>
                      <a:pt x="21016" y="4661"/>
                    </a:cubicBezTo>
                    <a:lnTo>
                      <a:pt x="21016" y="4677"/>
                    </a:lnTo>
                    <a:cubicBezTo>
                      <a:pt x="21081" y="4683"/>
                      <a:pt x="21140" y="4677"/>
                      <a:pt x="21178" y="4686"/>
                    </a:cubicBezTo>
                    <a:cubicBezTo>
                      <a:pt x="21161" y="4621"/>
                      <a:pt x="21168" y="4705"/>
                      <a:pt x="21137" y="4639"/>
                    </a:cubicBezTo>
                    <a:lnTo>
                      <a:pt x="21131" y="4627"/>
                    </a:lnTo>
                    <a:cubicBezTo>
                      <a:pt x="21130" y="4626"/>
                      <a:pt x="21129" y="4624"/>
                      <a:pt x="21128" y="4623"/>
                    </a:cubicBezTo>
                    <a:cubicBezTo>
                      <a:pt x="21110" y="4603"/>
                      <a:pt x="21070" y="4606"/>
                      <a:pt x="21044" y="4611"/>
                    </a:cubicBezTo>
                    <a:cubicBezTo>
                      <a:pt x="21043" y="4611"/>
                      <a:pt x="21040" y="4612"/>
                      <a:pt x="21039" y="4612"/>
                    </a:cubicBezTo>
                    <a:cubicBezTo>
                      <a:pt x="20991" y="4622"/>
                      <a:pt x="21015" y="4603"/>
                      <a:pt x="20978" y="4601"/>
                    </a:cubicBezTo>
                    <a:cubicBezTo>
                      <a:pt x="20885" y="4596"/>
                      <a:pt x="20867" y="4586"/>
                      <a:pt x="20862" y="4629"/>
                    </a:cubicBezTo>
                    <a:lnTo>
                      <a:pt x="20853" y="4614"/>
                    </a:lnTo>
                    <a:cubicBezTo>
                      <a:pt x="20852" y="4613"/>
                      <a:pt x="20850" y="4611"/>
                      <a:pt x="20849" y="4610"/>
                    </a:cubicBezTo>
                    <a:cubicBezTo>
                      <a:pt x="20848" y="4608"/>
                      <a:pt x="20847" y="4606"/>
                      <a:pt x="20846" y="4605"/>
                    </a:cubicBezTo>
                    <a:cubicBezTo>
                      <a:pt x="20844" y="4603"/>
                      <a:pt x="20840" y="4598"/>
                      <a:pt x="20838" y="4596"/>
                    </a:cubicBezTo>
                    <a:cubicBezTo>
                      <a:pt x="20797" y="4607"/>
                      <a:pt x="20830" y="4615"/>
                      <a:pt x="20794" y="4608"/>
                    </a:cubicBezTo>
                    <a:lnTo>
                      <a:pt x="20728" y="4586"/>
                    </a:lnTo>
                    <a:cubicBezTo>
                      <a:pt x="20727" y="4585"/>
                      <a:pt x="20725" y="4585"/>
                      <a:pt x="20723" y="4585"/>
                    </a:cubicBezTo>
                    <a:cubicBezTo>
                      <a:pt x="20650" y="4569"/>
                      <a:pt x="20704" y="4574"/>
                      <a:pt x="20644" y="4588"/>
                    </a:cubicBezTo>
                    <a:cubicBezTo>
                      <a:pt x="20657" y="4647"/>
                      <a:pt x="20695" y="4603"/>
                      <a:pt x="20667" y="4631"/>
                    </a:cubicBezTo>
                    <a:cubicBezTo>
                      <a:pt x="20650" y="4649"/>
                      <a:pt x="20649" y="4620"/>
                      <a:pt x="20627" y="4605"/>
                    </a:cubicBezTo>
                    <a:cubicBezTo>
                      <a:pt x="20618" y="4625"/>
                      <a:pt x="20622" y="4620"/>
                      <a:pt x="20627" y="4645"/>
                    </a:cubicBezTo>
                    <a:cubicBezTo>
                      <a:pt x="20587" y="4654"/>
                      <a:pt x="20599" y="4633"/>
                      <a:pt x="20579" y="4661"/>
                    </a:cubicBezTo>
                    <a:cubicBezTo>
                      <a:pt x="20661" y="4661"/>
                      <a:pt x="20628" y="4647"/>
                      <a:pt x="20676" y="4668"/>
                    </a:cubicBezTo>
                    <a:cubicBezTo>
                      <a:pt x="20698" y="4678"/>
                      <a:pt x="20669" y="4674"/>
                      <a:pt x="20708" y="4677"/>
                    </a:cubicBezTo>
                    <a:cubicBezTo>
                      <a:pt x="20705" y="4646"/>
                      <a:pt x="20705" y="4672"/>
                      <a:pt x="20692" y="4637"/>
                    </a:cubicBezTo>
                    <a:cubicBezTo>
                      <a:pt x="20728" y="4656"/>
                      <a:pt x="20712" y="4631"/>
                      <a:pt x="20717" y="4669"/>
                    </a:cubicBezTo>
                    <a:cubicBezTo>
                      <a:pt x="20758" y="4666"/>
                      <a:pt x="20728" y="4663"/>
                      <a:pt x="20765" y="4653"/>
                    </a:cubicBezTo>
                    <a:cubicBezTo>
                      <a:pt x="20794" y="4672"/>
                      <a:pt x="20780" y="4674"/>
                      <a:pt x="20846" y="4677"/>
                    </a:cubicBezTo>
                    <a:cubicBezTo>
                      <a:pt x="20927" y="4681"/>
                      <a:pt x="20932" y="4681"/>
                      <a:pt x="20935" y="4645"/>
                    </a:cubicBezTo>
                    <a:lnTo>
                      <a:pt x="20943" y="4677"/>
                    </a:lnTo>
                    <a:lnTo>
                      <a:pt x="21008" y="4677"/>
                    </a:lnTo>
                    <a:cubicBezTo>
                      <a:pt x="20997" y="4634"/>
                      <a:pt x="20988" y="4668"/>
                      <a:pt x="20952" y="4637"/>
                    </a:cubicBezTo>
                    <a:close/>
                    <a:moveTo>
                      <a:pt x="15248" y="1915"/>
                    </a:moveTo>
                    <a:cubicBezTo>
                      <a:pt x="15204" y="1918"/>
                      <a:pt x="15176" y="1930"/>
                      <a:pt x="15134" y="1931"/>
                    </a:cubicBezTo>
                    <a:cubicBezTo>
                      <a:pt x="15128" y="1920"/>
                      <a:pt x="15130" y="1922"/>
                      <a:pt x="15126" y="1906"/>
                    </a:cubicBezTo>
                    <a:cubicBezTo>
                      <a:pt x="15149" y="1905"/>
                      <a:pt x="15146" y="1903"/>
                      <a:pt x="15160" y="1902"/>
                    </a:cubicBezTo>
                    <a:cubicBezTo>
                      <a:pt x="15161" y="1901"/>
                      <a:pt x="15164" y="1901"/>
                      <a:pt x="15165" y="1901"/>
                    </a:cubicBezTo>
                    <a:cubicBezTo>
                      <a:pt x="15167" y="1901"/>
                      <a:pt x="15169" y="1901"/>
                      <a:pt x="15171" y="1901"/>
                    </a:cubicBezTo>
                    <a:cubicBezTo>
                      <a:pt x="15173" y="1901"/>
                      <a:pt x="15175" y="1900"/>
                      <a:pt x="15176" y="1900"/>
                    </a:cubicBezTo>
                    <a:cubicBezTo>
                      <a:pt x="15178" y="1900"/>
                      <a:pt x="15180" y="1900"/>
                      <a:pt x="15182" y="1900"/>
                    </a:cubicBezTo>
                    <a:lnTo>
                      <a:pt x="15248" y="1915"/>
                    </a:lnTo>
                    <a:close/>
                    <a:moveTo>
                      <a:pt x="18659" y="4159"/>
                    </a:moveTo>
                    <a:cubicBezTo>
                      <a:pt x="18657" y="4158"/>
                      <a:pt x="18655" y="4156"/>
                      <a:pt x="18654" y="4158"/>
                    </a:cubicBezTo>
                    <a:lnTo>
                      <a:pt x="18602" y="4151"/>
                    </a:lnTo>
                    <a:cubicBezTo>
                      <a:pt x="18607" y="4177"/>
                      <a:pt x="18610" y="4163"/>
                      <a:pt x="18602" y="4183"/>
                    </a:cubicBezTo>
                    <a:cubicBezTo>
                      <a:pt x="18536" y="4165"/>
                      <a:pt x="18641" y="4159"/>
                      <a:pt x="18505" y="4159"/>
                    </a:cubicBezTo>
                    <a:cubicBezTo>
                      <a:pt x="18509" y="4214"/>
                      <a:pt x="18542" y="4177"/>
                      <a:pt x="18505" y="4232"/>
                    </a:cubicBezTo>
                    <a:cubicBezTo>
                      <a:pt x="18568" y="4233"/>
                      <a:pt x="18518" y="4232"/>
                      <a:pt x="18537" y="4249"/>
                    </a:cubicBezTo>
                    <a:cubicBezTo>
                      <a:pt x="18560" y="4269"/>
                      <a:pt x="18577" y="4250"/>
                      <a:pt x="18590" y="4248"/>
                    </a:cubicBezTo>
                    <a:lnTo>
                      <a:pt x="18653" y="4234"/>
                    </a:lnTo>
                    <a:cubicBezTo>
                      <a:pt x="18673" y="4229"/>
                      <a:pt x="18692" y="4228"/>
                      <a:pt x="18704" y="4227"/>
                    </a:cubicBezTo>
                    <a:cubicBezTo>
                      <a:pt x="18757" y="4222"/>
                      <a:pt x="18745" y="4247"/>
                      <a:pt x="18782" y="4241"/>
                    </a:cubicBezTo>
                    <a:cubicBezTo>
                      <a:pt x="18840" y="4232"/>
                      <a:pt x="18793" y="4243"/>
                      <a:pt x="18848" y="4242"/>
                    </a:cubicBezTo>
                    <a:cubicBezTo>
                      <a:pt x="18918" y="4239"/>
                      <a:pt x="18905" y="4266"/>
                      <a:pt x="18952" y="4242"/>
                    </a:cubicBezTo>
                    <a:cubicBezTo>
                      <a:pt x="18971" y="4232"/>
                      <a:pt x="18946" y="4240"/>
                      <a:pt x="18975" y="4231"/>
                    </a:cubicBezTo>
                    <a:cubicBezTo>
                      <a:pt x="19012" y="4220"/>
                      <a:pt x="18990" y="4241"/>
                      <a:pt x="19047" y="4231"/>
                    </a:cubicBezTo>
                    <a:lnTo>
                      <a:pt x="19192" y="4233"/>
                    </a:lnTo>
                    <a:cubicBezTo>
                      <a:pt x="19204" y="4224"/>
                      <a:pt x="19201" y="4216"/>
                      <a:pt x="19202" y="4183"/>
                    </a:cubicBezTo>
                    <a:cubicBezTo>
                      <a:pt x="19142" y="4185"/>
                      <a:pt x="19142" y="4227"/>
                      <a:pt x="19070" y="4194"/>
                    </a:cubicBezTo>
                    <a:cubicBezTo>
                      <a:pt x="19053" y="4186"/>
                      <a:pt x="19073" y="4191"/>
                      <a:pt x="19055" y="4188"/>
                    </a:cubicBezTo>
                    <a:cubicBezTo>
                      <a:pt x="19035" y="4185"/>
                      <a:pt x="19052" y="4201"/>
                      <a:pt x="18997" y="4177"/>
                    </a:cubicBezTo>
                    <a:cubicBezTo>
                      <a:pt x="18983" y="4170"/>
                      <a:pt x="18994" y="4170"/>
                      <a:pt x="18976" y="4170"/>
                    </a:cubicBezTo>
                    <a:cubicBezTo>
                      <a:pt x="18975" y="4170"/>
                      <a:pt x="18951" y="4179"/>
                      <a:pt x="18948" y="4180"/>
                    </a:cubicBezTo>
                    <a:cubicBezTo>
                      <a:pt x="18931" y="4191"/>
                      <a:pt x="18922" y="4209"/>
                      <a:pt x="18903" y="4211"/>
                    </a:cubicBezTo>
                    <a:cubicBezTo>
                      <a:pt x="18850" y="4214"/>
                      <a:pt x="18865" y="4163"/>
                      <a:pt x="18796" y="4199"/>
                    </a:cubicBezTo>
                    <a:cubicBezTo>
                      <a:pt x="18783" y="4147"/>
                      <a:pt x="18783" y="4201"/>
                      <a:pt x="18788" y="4135"/>
                    </a:cubicBezTo>
                    <a:cubicBezTo>
                      <a:pt x="18713" y="4175"/>
                      <a:pt x="18738" y="4170"/>
                      <a:pt x="18707" y="4159"/>
                    </a:cubicBezTo>
                    <a:cubicBezTo>
                      <a:pt x="18708" y="4197"/>
                      <a:pt x="18716" y="4186"/>
                      <a:pt x="18707" y="4208"/>
                    </a:cubicBezTo>
                    <a:cubicBezTo>
                      <a:pt x="18661" y="4183"/>
                      <a:pt x="18706" y="4207"/>
                      <a:pt x="18676" y="4173"/>
                    </a:cubicBezTo>
                    <a:cubicBezTo>
                      <a:pt x="18675" y="4172"/>
                      <a:pt x="18674" y="4170"/>
                      <a:pt x="18673" y="4170"/>
                    </a:cubicBezTo>
                    <a:lnTo>
                      <a:pt x="18659" y="4159"/>
                    </a:lnTo>
                    <a:close/>
                    <a:moveTo>
                      <a:pt x="6157" y="1663"/>
                    </a:moveTo>
                    <a:cubicBezTo>
                      <a:pt x="6081" y="1643"/>
                      <a:pt x="6123" y="1644"/>
                      <a:pt x="6026" y="1659"/>
                    </a:cubicBezTo>
                    <a:cubicBezTo>
                      <a:pt x="6005" y="1662"/>
                      <a:pt x="6009" y="1658"/>
                      <a:pt x="5980" y="1664"/>
                    </a:cubicBezTo>
                    <a:cubicBezTo>
                      <a:pt x="5913" y="1678"/>
                      <a:pt x="5875" y="1699"/>
                      <a:pt x="5777" y="1700"/>
                    </a:cubicBezTo>
                    <a:cubicBezTo>
                      <a:pt x="5745" y="1700"/>
                      <a:pt x="5790" y="1695"/>
                      <a:pt x="5754" y="1700"/>
                    </a:cubicBezTo>
                    <a:lnTo>
                      <a:pt x="5697" y="1714"/>
                    </a:lnTo>
                    <a:cubicBezTo>
                      <a:pt x="5695" y="1715"/>
                      <a:pt x="5692" y="1715"/>
                      <a:pt x="5690" y="1716"/>
                    </a:cubicBezTo>
                    <a:lnTo>
                      <a:pt x="5678" y="1719"/>
                    </a:lnTo>
                    <a:cubicBezTo>
                      <a:pt x="5653" y="1725"/>
                      <a:pt x="5653" y="1717"/>
                      <a:pt x="5639" y="1717"/>
                    </a:cubicBezTo>
                    <a:lnTo>
                      <a:pt x="5493" y="1744"/>
                    </a:lnTo>
                    <a:cubicBezTo>
                      <a:pt x="5433" y="1747"/>
                      <a:pt x="5420" y="1744"/>
                      <a:pt x="5420" y="1801"/>
                    </a:cubicBezTo>
                    <a:cubicBezTo>
                      <a:pt x="5479" y="1762"/>
                      <a:pt x="5444" y="1792"/>
                      <a:pt x="5489" y="1788"/>
                    </a:cubicBezTo>
                    <a:cubicBezTo>
                      <a:pt x="5513" y="1787"/>
                      <a:pt x="5522" y="1780"/>
                      <a:pt x="5533" y="1776"/>
                    </a:cubicBezTo>
                    <a:cubicBezTo>
                      <a:pt x="5584" y="1762"/>
                      <a:pt x="5533" y="1777"/>
                      <a:pt x="5574" y="1777"/>
                    </a:cubicBezTo>
                    <a:cubicBezTo>
                      <a:pt x="5596" y="1777"/>
                      <a:pt x="5590" y="1766"/>
                      <a:pt x="5622" y="1764"/>
                    </a:cubicBezTo>
                    <a:cubicBezTo>
                      <a:pt x="5693" y="1761"/>
                      <a:pt x="5643" y="1762"/>
                      <a:pt x="5703" y="1744"/>
                    </a:cubicBezTo>
                    <a:cubicBezTo>
                      <a:pt x="5724" y="1738"/>
                      <a:pt x="5739" y="1744"/>
                      <a:pt x="5777" y="1744"/>
                    </a:cubicBezTo>
                    <a:cubicBezTo>
                      <a:pt x="5780" y="1707"/>
                      <a:pt x="5768" y="1730"/>
                      <a:pt x="5793" y="1712"/>
                    </a:cubicBezTo>
                    <a:cubicBezTo>
                      <a:pt x="5856" y="1727"/>
                      <a:pt x="5828" y="1714"/>
                      <a:pt x="5916" y="1715"/>
                    </a:cubicBezTo>
                    <a:cubicBezTo>
                      <a:pt x="5992" y="1716"/>
                      <a:pt x="5967" y="1718"/>
                      <a:pt x="6042" y="1702"/>
                    </a:cubicBezTo>
                    <a:cubicBezTo>
                      <a:pt x="6044" y="1702"/>
                      <a:pt x="6058" y="1699"/>
                      <a:pt x="6062" y="1697"/>
                    </a:cubicBezTo>
                    <a:cubicBezTo>
                      <a:pt x="6192" y="1660"/>
                      <a:pt x="6159" y="1686"/>
                      <a:pt x="6254" y="1671"/>
                    </a:cubicBezTo>
                    <a:cubicBezTo>
                      <a:pt x="6313" y="1662"/>
                      <a:pt x="6242" y="1661"/>
                      <a:pt x="6359" y="1654"/>
                    </a:cubicBezTo>
                    <a:lnTo>
                      <a:pt x="6386" y="1650"/>
                    </a:lnTo>
                    <a:cubicBezTo>
                      <a:pt x="6438" y="1636"/>
                      <a:pt x="6428" y="1645"/>
                      <a:pt x="6467" y="1624"/>
                    </a:cubicBezTo>
                    <a:cubicBezTo>
                      <a:pt x="6469" y="1623"/>
                      <a:pt x="6470" y="1622"/>
                      <a:pt x="6472" y="1621"/>
                    </a:cubicBezTo>
                    <a:cubicBezTo>
                      <a:pt x="6474" y="1620"/>
                      <a:pt x="6476" y="1619"/>
                      <a:pt x="6477" y="1618"/>
                    </a:cubicBezTo>
                    <a:cubicBezTo>
                      <a:pt x="6517" y="1605"/>
                      <a:pt x="6491" y="1628"/>
                      <a:pt x="6522" y="1615"/>
                    </a:cubicBezTo>
                    <a:cubicBezTo>
                      <a:pt x="6495" y="1578"/>
                      <a:pt x="6482" y="1595"/>
                      <a:pt x="6438" y="1603"/>
                    </a:cubicBezTo>
                    <a:cubicBezTo>
                      <a:pt x="6415" y="1608"/>
                      <a:pt x="6407" y="1605"/>
                      <a:pt x="6384" y="1607"/>
                    </a:cubicBezTo>
                    <a:lnTo>
                      <a:pt x="6296" y="1623"/>
                    </a:lnTo>
                    <a:cubicBezTo>
                      <a:pt x="6204" y="1635"/>
                      <a:pt x="6167" y="1628"/>
                      <a:pt x="6157" y="1663"/>
                    </a:cubicBezTo>
                    <a:close/>
                    <a:moveTo>
                      <a:pt x="19833" y="3016"/>
                    </a:moveTo>
                    <a:cubicBezTo>
                      <a:pt x="19823" y="3026"/>
                      <a:pt x="19827" y="3028"/>
                      <a:pt x="19808" y="3029"/>
                    </a:cubicBezTo>
                    <a:cubicBezTo>
                      <a:pt x="19765" y="3032"/>
                      <a:pt x="19813" y="3021"/>
                      <a:pt x="19781" y="3024"/>
                    </a:cubicBezTo>
                    <a:cubicBezTo>
                      <a:pt x="19781" y="3024"/>
                      <a:pt x="19761" y="3005"/>
                      <a:pt x="19771" y="3038"/>
                    </a:cubicBezTo>
                    <a:cubicBezTo>
                      <a:pt x="19775" y="3047"/>
                      <a:pt x="19766" y="3049"/>
                      <a:pt x="19801" y="3057"/>
                    </a:cubicBezTo>
                    <a:cubicBezTo>
                      <a:pt x="19834" y="3078"/>
                      <a:pt x="19791" y="3062"/>
                      <a:pt x="19826" y="3065"/>
                    </a:cubicBezTo>
                    <a:cubicBezTo>
                      <a:pt x="19845" y="3067"/>
                      <a:pt x="19848" y="3064"/>
                      <a:pt x="19861" y="3060"/>
                    </a:cubicBezTo>
                    <a:cubicBezTo>
                      <a:pt x="19892" y="3052"/>
                      <a:pt x="19850" y="3046"/>
                      <a:pt x="19918" y="3061"/>
                    </a:cubicBezTo>
                    <a:lnTo>
                      <a:pt x="20079" y="3056"/>
                    </a:lnTo>
                    <a:cubicBezTo>
                      <a:pt x="20089" y="3054"/>
                      <a:pt x="20117" y="3033"/>
                      <a:pt x="20130" y="3029"/>
                    </a:cubicBezTo>
                    <a:cubicBezTo>
                      <a:pt x="20238" y="2990"/>
                      <a:pt x="20207" y="3053"/>
                      <a:pt x="20206" y="3057"/>
                    </a:cubicBezTo>
                    <a:lnTo>
                      <a:pt x="20230" y="3057"/>
                    </a:lnTo>
                    <a:cubicBezTo>
                      <a:pt x="20243" y="3021"/>
                      <a:pt x="20251" y="3054"/>
                      <a:pt x="20255" y="3008"/>
                    </a:cubicBezTo>
                    <a:cubicBezTo>
                      <a:pt x="20310" y="3008"/>
                      <a:pt x="20310" y="2990"/>
                      <a:pt x="20320" y="3025"/>
                    </a:cubicBezTo>
                    <a:lnTo>
                      <a:pt x="20336" y="3025"/>
                    </a:lnTo>
                    <a:cubicBezTo>
                      <a:pt x="20340" y="3009"/>
                      <a:pt x="20350" y="2997"/>
                      <a:pt x="20366" y="2991"/>
                    </a:cubicBezTo>
                    <a:cubicBezTo>
                      <a:pt x="20399" y="2979"/>
                      <a:pt x="20375" y="3004"/>
                      <a:pt x="20417" y="2984"/>
                    </a:cubicBezTo>
                    <a:cubicBezTo>
                      <a:pt x="20403" y="2950"/>
                      <a:pt x="20424" y="2983"/>
                      <a:pt x="20390" y="2962"/>
                    </a:cubicBezTo>
                    <a:cubicBezTo>
                      <a:pt x="20318" y="2919"/>
                      <a:pt x="20349" y="2977"/>
                      <a:pt x="20271" y="2935"/>
                    </a:cubicBezTo>
                    <a:cubicBezTo>
                      <a:pt x="20246" y="2954"/>
                      <a:pt x="20258" y="2930"/>
                      <a:pt x="20255" y="2968"/>
                    </a:cubicBezTo>
                    <a:lnTo>
                      <a:pt x="20214" y="2968"/>
                    </a:lnTo>
                    <a:cubicBezTo>
                      <a:pt x="20205" y="2933"/>
                      <a:pt x="20212" y="2950"/>
                      <a:pt x="20182" y="2943"/>
                    </a:cubicBezTo>
                    <a:cubicBezTo>
                      <a:pt x="20112" y="2925"/>
                      <a:pt x="20129" y="2935"/>
                      <a:pt x="20125" y="2935"/>
                    </a:cubicBezTo>
                    <a:lnTo>
                      <a:pt x="20116" y="2937"/>
                    </a:lnTo>
                    <a:cubicBezTo>
                      <a:pt x="20115" y="2937"/>
                      <a:pt x="20112" y="2937"/>
                      <a:pt x="20111" y="2937"/>
                    </a:cubicBezTo>
                    <a:cubicBezTo>
                      <a:pt x="20084" y="2935"/>
                      <a:pt x="20080" y="2914"/>
                      <a:pt x="20068" y="2944"/>
                    </a:cubicBezTo>
                    <a:cubicBezTo>
                      <a:pt x="20013" y="2944"/>
                      <a:pt x="20020" y="2954"/>
                      <a:pt x="20028" y="2919"/>
                    </a:cubicBezTo>
                    <a:cubicBezTo>
                      <a:pt x="19940" y="2921"/>
                      <a:pt x="20087" y="2943"/>
                      <a:pt x="19933" y="2954"/>
                    </a:cubicBezTo>
                    <a:cubicBezTo>
                      <a:pt x="19897" y="2957"/>
                      <a:pt x="19849" y="2946"/>
                      <a:pt x="19798" y="2939"/>
                    </a:cubicBezTo>
                    <a:cubicBezTo>
                      <a:pt x="19728" y="2928"/>
                      <a:pt x="19725" y="2938"/>
                      <a:pt x="19689" y="2945"/>
                    </a:cubicBezTo>
                    <a:cubicBezTo>
                      <a:pt x="19665" y="2949"/>
                      <a:pt x="19686" y="2952"/>
                      <a:pt x="19664" y="2942"/>
                    </a:cubicBezTo>
                    <a:cubicBezTo>
                      <a:pt x="19650" y="2936"/>
                      <a:pt x="19625" y="2915"/>
                      <a:pt x="19612" y="2913"/>
                    </a:cubicBezTo>
                    <a:cubicBezTo>
                      <a:pt x="19576" y="2908"/>
                      <a:pt x="19594" y="2923"/>
                      <a:pt x="19566" y="2944"/>
                    </a:cubicBezTo>
                    <a:cubicBezTo>
                      <a:pt x="19508" y="2905"/>
                      <a:pt x="19527" y="2931"/>
                      <a:pt x="19498" y="2938"/>
                    </a:cubicBezTo>
                    <a:cubicBezTo>
                      <a:pt x="19452" y="2950"/>
                      <a:pt x="19453" y="2922"/>
                      <a:pt x="19461" y="2887"/>
                    </a:cubicBezTo>
                    <a:cubicBezTo>
                      <a:pt x="19406" y="2887"/>
                      <a:pt x="19397" y="2903"/>
                      <a:pt x="19420" y="2952"/>
                    </a:cubicBezTo>
                    <a:cubicBezTo>
                      <a:pt x="19347" y="2950"/>
                      <a:pt x="19433" y="2925"/>
                      <a:pt x="19367" y="2938"/>
                    </a:cubicBezTo>
                    <a:cubicBezTo>
                      <a:pt x="19339" y="2943"/>
                      <a:pt x="19362" y="2947"/>
                      <a:pt x="19332" y="2948"/>
                    </a:cubicBezTo>
                    <a:cubicBezTo>
                      <a:pt x="19323" y="2949"/>
                      <a:pt x="19310" y="2944"/>
                      <a:pt x="19291" y="2944"/>
                    </a:cubicBezTo>
                    <a:cubicBezTo>
                      <a:pt x="19296" y="2956"/>
                      <a:pt x="19297" y="2967"/>
                      <a:pt x="19299" y="2992"/>
                    </a:cubicBezTo>
                    <a:lnTo>
                      <a:pt x="19315" y="2992"/>
                    </a:lnTo>
                    <a:cubicBezTo>
                      <a:pt x="19323" y="2964"/>
                      <a:pt x="19322" y="2963"/>
                      <a:pt x="19355" y="2960"/>
                    </a:cubicBezTo>
                    <a:cubicBezTo>
                      <a:pt x="19373" y="2976"/>
                      <a:pt x="19354" y="2978"/>
                      <a:pt x="19380" y="2991"/>
                    </a:cubicBezTo>
                    <a:lnTo>
                      <a:pt x="19351" y="3010"/>
                    </a:lnTo>
                    <a:cubicBezTo>
                      <a:pt x="19319" y="3015"/>
                      <a:pt x="19329" y="3010"/>
                      <a:pt x="19323" y="3025"/>
                    </a:cubicBezTo>
                    <a:lnTo>
                      <a:pt x="19307" y="3025"/>
                    </a:lnTo>
                    <a:cubicBezTo>
                      <a:pt x="19302" y="2980"/>
                      <a:pt x="19291" y="2994"/>
                      <a:pt x="19274" y="3016"/>
                    </a:cubicBezTo>
                    <a:cubicBezTo>
                      <a:pt x="19305" y="3020"/>
                      <a:pt x="19303" y="3052"/>
                      <a:pt x="19350" y="3041"/>
                    </a:cubicBezTo>
                    <a:cubicBezTo>
                      <a:pt x="19371" y="3036"/>
                      <a:pt x="19338" y="3041"/>
                      <a:pt x="19367" y="3036"/>
                    </a:cubicBezTo>
                    <a:cubicBezTo>
                      <a:pt x="19420" y="3027"/>
                      <a:pt x="19376" y="3049"/>
                      <a:pt x="19420" y="3016"/>
                    </a:cubicBezTo>
                    <a:lnTo>
                      <a:pt x="19441" y="3038"/>
                    </a:lnTo>
                    <a:cubicBezTo>
                      <a:pt x="19476" y="3032"/>
                      <a:pt x="19425" y="3036"/>
                      <a:pt x="19474" y="3021"/>
                    </a:cubicBezTo>
                    <a:cubicBezTo>
                      <a:pt x="19514" y="3009"/>
                      <a:pt x="19520" y="3041"/>
                      <a:pt x="19542" y="3057"/>
                    </a:cubicBezTo>
                    <a:cubicBezTo>
                      <a:pt x="19553" y="3041"/>
                      <a:pt x="19557" y="3035"/>
                      <a:pt x="19566" y="3016"/>
                    </a:cubicBezTo>
                    <a:cubicBezTo>
                      <a:pt x="19591" y="3035"/>
                      <a:pt x="19579" y="3011"/>
                      <a:pt x="19582" y="3049"/>
                    </a:cubicBezTo>
                    <a:lnTo>
                      <a:pt x="19599" y="3049"/>
                    </a:lnTo>
                    <a:cubicBezTo>
                      <a:pt x="19595" y="3010"/>
                      <a:pt x="19588" y="3033"/>
                      <a:pt x="19599" y="3008"/>
                    </a:cubicBezTo>
                    <a:cubicBezTo>
                      <a:pt x="19657" y="2995"/>
                      <a:pt x="19692" y="3025"/>
                      <a:pt x="19733" y="3021"/>
                    </a:cubicBezTo>
                    <a:cubicBezTo>
                      <a:pt x="19778" y="3016"/>
                      <a:pt x="19765" y="3022"/>
                      <a:pt x="19769" y="2992"/>
                    </a:cubicBezTo>
                    <a:cubicBezTo>
                      <a:pt x="19801" y="3001"/>
                      <a:pt x="19769" y="2993"/>
                      <a:pt x="19798" y="3004"/>
                    </a:cubicBezTo>
                    <a:cubicBezTo>
                      <a:pt x="19815" y="3011"/>
                      <a:pt x="19818" y="3009"/>
                      <a:pt x="19833" y="3016"/>
                    </a:cubicBezTo>
                    <a:close/>
                    <a:moveTo>
                      <a:pt x="17265" y="3008"/>
                    </a:moveTo>
                    <a:cubicBezTo>
                      <a:pt x="17233" y="2996"/>
                      <a:pt x="17257" y="2996"/>
                      <a:pt x="17225" y="3008"/>
                    </a:cubicBezTo>
                    <a:cubicBezTo>
                      <a:pt x="17230" y="2980"/>
                      <a:pt x="17218" y="2990"/>
                      <a:pt x="17242" y="2986"/>
                    </a:cubicBezTo>
                    <a:cubicBezTo>
                      <a:pt x="17268" y="2982"/>
                      <a:pt x="17257" y="2990"/>
                      <a:pt x="17265" y="3008"/>
                    </a:cubicBezTo>
                    <a:close/>
                    <a:moveTo>
                      <a:pt x="17208" y="3008"/>
                    </a:moveTo>
                    <a:lnTo>
                      <a:pt x="17184" y="3008"/>
                    </a:lnTo>
                    <a:lnTo>
                      <a:pt x="17184" y="2960"/>
                    </a:lnTo>
                    <a:cubicBezTo>
                      <a:pt x="17206" y="2962"/>
                      <a:pt x="17206" y="2964"/>
                      <a:pt x="17225" y="2968"/>
                    </a:cubicBezTo>
                    <a:cubicBezTo>
                      <a:pt x="17215" y="2986"/>
                      <a:pt x="17216" y="2987"/>
                      <a:pt x="17208" y="3008"/>
                    </a:cubicBezTo>
                    <a:close/>
                    <a:moveTo>
                      <a:pt x="17095" y="2992"/>
                    </a:moveTo>
                    <a:lnTo>
                      <a:pt x="17086" y="2976"/>
                    </a:lnTo>
                    <a:cubicBezTo>
                      <a:pt x="17049" y="2986"/>
                      <a:pt x="17080" y="2989"/>
                      <a:pt x="17038" y="2992"/>
                    </a:cubicBezTo>
                    <a:cubicBezTo>
                      <a:pt x="17034" y="2948"/>
                      <a:pt x="17059" y="2982"/>
                      <a:pt x="16965" y="2960"/>
                    </a:cubicBezTo>
                    <a:cubicBezTo>
                      <a:pt x="16999" y="2938"/>
                      <a:pt x="17066" y="2951"/>
                      <a:pt x="17103" y="2960"/>
                    </a:cubicBezTo>
                    <a:cubicBezTo>
                      <a:pt x="17108" y="2938"/>
                      <a:pt x="17108" y="2941"/>
                      <a:pt x="17119" y="2919"/>
                    </a:cubicBezTo>
                    <a:cubicBezTo>
                      <a:pt x="17120" y="2931"/>
                      <a:pt x="17125" y="2969"/>
                      <a:pt x="17125" y="2969"/>
                    </a:cubicBezTo>
                    <a:cubicBezTo>
                      <a:pt x="17119" y="2997"/>
                      <a:pt x="17124" y="2985"/>
                      <a:pt x="17095" y="2992"/>
                    </a:cubicBezTo>
                    <a:close/>
                    <a:moveTo>
                      <a:pt x="15823" y="4912"/>
                    </a:moveTo>
                    <a:cubicBezTo>
                      <a:pt x="15740" y="4871"/>
                      <a:pt x="15582" y="4911"/>
                      <a:pt x="15484" y="4895"/>
                    </a:cubicBezTo>
                    <a:cubicBezTo>
                      <a:pt x="15464" y="4892"/>
                      <a:pt x="15465" y="4890"/>
                      <a:pt x="15445" y="4892"/>
                    </a:cubicBezTo>
                    <a:cubicBezTo>
                      <a:pt x="15365" y="4903"/>
                      <a:pt x="15434" y="4894"/>
                      <a:pt x="15377" y="4888"/>
                    </a:cubicBezTo>
                    <a:cubicBezTo>
                      <a:pt x="15354" y="4886"/>
                      <a:pt x="15351" y="4889"/>
                      <a:pt x="15333" y="4893"/>
                    </a:cubicBezTo>
                    <a:cubicBezTo>
                      <a:pt x="15277" y="4905"/>
                      <a:pt x="15318" y="4894"/>
                      <a:pt x="15270" y="4894"/>
                    </a:cubicBezTo>
                    <a:cubicBezTo>
                      <a:pt x="15236" y="4895"/>
                      <a:pt x="15203" y="4893"/>
                      <a:pt x="15175" y="4904"/>
                    </a:cubicBezTo>
                    <a:lnTo>
                      <a:pt x="15175" y="4872"/>
                    </a:lnTo>
                    <a:cubicBezTo>
                      <a:pt x="15318" y="4860"/>
                      <a:pt x="15322" y="4885"/>
                      <a:pt x="15401" y="4871"/>
                    </a:cubicBezTo>
                    <a:cubicBezTo>
                      <a:pt x="15447" y="4863"/>
                      <a:pt x="15417" y="4869"/>
                      <a:pt x="15448" y="4874"/>
                    </a:cubicBezTo>
                    <a:cubicBezTo>
                      <a:pt x="15495" y="4881"/>
                      <a:pt x="15441" y="4870"/>
                      <a:pt x="15484" y="4870"/>
                    </a:cubicBezTo>
                    <a:cubicBezTo>
                      <a:pt x="15507" y="4870"/>
                      <a:pt x="15495" y="4878"/>
                      <a:pt x="15523" y="4888"/>
                    </a:cubicBezTo>
                    <a:cubicBezTo>
                      <a:pt x="15541" y="4873"/>
                      <a:pt x="15543" y="4871"/>
                      <a:pt x="15562" y="4869"/>
                    </a:cubicBezTo>
                    <a:cubicBezTo>
                      <a:pt x="15586" y="4867"/>
                      <a:pt x="15597" y="4866"/>
                      <a:pt x="15620" y="4864"/>
                    </a:cubicBezTo>
                    <a:cubicBezTo>
                      <a:pt x="15605" y="4825"/>
                      <a:pt x="15596" y="4866"/>
                      <a:pt x="15593" y="4829"/>
                    </a:cubicBezTo>
                    <a:cubicBezTo>
                      <a:pt x="15591" y="4804"/>
                      <a:pt x="15608" y="4821"/>
                      <a:pt x="15637" y="4823"/>
                    </a:cubicBezTo>
                    <a:cubicBezTo>
                      <a:pt x="15628" y="4861"/>
                      <a:pt x="15620" y="4869"/>
                      <a:pt x="15658" y="4869"/>
                    </a:cubicBezTo>
                    <a:cubicBezTo>
                      <a:pt x="15708" y="4867"/>
                      <a:pt x="15694" y="4854"/>
                      <a:pt x="15718" y="4888"/>
                    </a:cubicBezTo>
                    <a:cubicBezTo>
                      <a:pt x="15729" y="4845"/>
                      <a:pt x="15752" y="4860"/>
                      <a:pt x="15796" y="4866"/>
                    </a:cubicBezTo>
                    <a:cubicBezTo>
                      <a:pt x="15841" y="4871"/>
                      <a:pt x="15835" y="4858"/>
                      <a:pt x="15880" y="4888"/>
                    </a:cubicBezTo>
                    <a:cubicBezTo>
                      <a:pt x="15874" y="4860"/>
                      <a:pt x="15853" y="4888"/>
                      <a:pt x="15948" y="4834"/>
                    </a:cubicBezTo>
                    <a:lnTo>
                      <a:pt x="15979" y="4828"/>
                    </a:lnTo>
                    <a:cubicBezTo>
                      <a:pt x="16011" y="4835"/>
                      <a:pt x="16003" y="4840"/>
                      <a:pt x="16026" y="4856"/>
                    </a:cubicBezTo>
                    <a:cubicBezTo>
                      <a:pt x="16030" y="4846"/>
                      <a:pt x="16028" y="4857"/>
                      <a:pt x="16028" y="4844"/>
                    </a:cubicBezTo>
                    <a:cubicBezTo>
                      <a:pt x="16028" y="4843"/>
                      <a:pt x="16026" y="4826"/>
                      <a:pt x="16026" y="4823"/>
                    </a:cubicBezTo>
                    <a:cubicBezTo>
                      <a:pt x="16058" y="4832"/>
                      <a:pt x="16056" y="4837"/>
                      <a:pt x="16050" y="4868"/>
                    </a:cubicBezTo>
                    <a:lnTo>
                      <a:pt x="16042" y="4904"/>
                    </a:lnTo>
                    <a:cubicBezTo>
                      <a:pt x="15997" y="4904"/>
                      <a:pt x="15959" y="4901"/>
                      <a:pt x="15938" y="4899"/>
                    </a:cubicBezTo>
                    <a:lnTo>
                      <a:pt x="15848" y="4897"/>
                    </a:lnTo>
                    <a:cubicBezTo>
                      <a:pt x="15819" y="4905"/>
                      <a:pt x="15840" y="4887"/>
                      <a:pt x="15823" y="4912"/>
                    </a:cubicBezTo>
                    <a:close/>
                    <a:moveTo>
                      <a:pt x="15053" y="4856"/>
                    </a:moveTo>
                    <a:lnTo>
                      <a:pt x="15052" y="4845"/>
                    </a:lnTo>
                    <a:cubicBezTo>
                      <a:pt x="15049" y="4792"/>
                      <a:pt x="15060" y="4839"/>
                      <a:pt x="15062" y="4791"/>
                    </a:cubicBezTo>
                    <a:cubicBezTo>
                      <a:pt x="15092" y="4781"/>
                      <a:pt x="15079" y="4787"/>
                      <a:pt x="15086" y="4791"/>
                    </a:cubicBezTo>
                    <a:cubicBezTo>
                      <a:pt x="15076" y="4811"/>
                      <a:pt x="15082" y="4820"/>
                      <a:pt x="15068" y="4840"/>
                    </a:cubicBezTo>
                    <a:lnTo>
                      <a:pt x="15059" y="4851"/>
                    </a:lnTo>
                    <a:cubicBezTo>
                      <a:pt x="15058" y="4852"/>
                      <a:pt x="15055" y="4854"/>
                      <a:pt x="15053" y="4856"/>
                    </a:cubicBezTo>
                    <a:close/>
                    <a:moveTo>
                      <a:pt x="15134" y="4783"/>
                    </a:moveTo>
                    <a:cubicBezTo>
                      <a:pt x="15124" y="4794"/>
                      <a:pt x="15124" y="4788"/>
                      <a:pt x="15134" y="4799"/>
                    </a:cubicBezTo>
                    <a:cubicBezTo>
                      <a:pt x="15097" y="4793"/>
                      <a:pt x="15118" y="4811"/>
                      <a:pt x="15110" y="4783"/>
                    </a:cubicBezTo>
                    <a:lnTo>
                      <a:pt x="15134" y="4783"/>
                    </a:lnTo>
                    <a:close/>
                    <a:moveTo>
                      <a:pt x="15118" y="4831"/>
                    </a:moveTo>
                    <a:cubicBezTo>
                      <a:pt x="15140" y="4843"/>
                      <a:pt x="15126" y="4841"/>
                      <a:pt x="15134" y="4831"/>
                    </a:cubicBezTo>
                    <a:cubicBezTo>
                      <a:pt x="15167" y="4831"/>
                      <a:pt x="15139" y="4833"/>
                      <a:pt x="15143" y="4823"/>
                    </a:cubicBezTo>
                    <a:lnTo>
                      <a:pt x="15158" y="4818"/>
                    </a:lnTo>
                    <a:cubicBezTo>
                      <a:pt x="15159" y="4817"/>
                      <a:pt x="15163" y="4816"/>
                      <a:pt x="15165" y="4815"/>
                    </a:cubicBezTo>
                    <a:cubicBezTo>
                      <a:pt x="15166" y="4815"/>
                      <a:pt x="15169" y="4814"/>
                      <a:pt x="15171" y="4814"/>
                    </a:cubicBezTo>
                    <a:lnTo>
                      <a:pt x="15185" y="4809"/>
                    </a:lnTo>
                    <a:cubicBezTo>
                      <a:pt x="15228" y="4799"/>
                      <a:pt x="15251" y="4801"/>
                      <a:pt x="15280" y="4831"/>
                    </a:cubicBezTo>
                    <a:cubicBezTo>
                      <a:pt x="15283" y="4799"/>
                      <a:pt x="15285" y="4797"/>
                      <a:pt x="15305" y="4783"/>
                    </a:cubicBezTo>
                    <a:cubicBezTo>
                      <a:pt x="15322" y="4816"/>
                      <a:pt x="15322" y="4809"/>
                      <a:pt x="15313" y="4848"/>
                    </a:cubicBezTo>
                    <a:cubicBezTo>
                      <a:pt x="15252" y="4846"/>
                      <a:pt x="15234" y="4842"/>
                      <a:pt x="15159" y="4856"/>
                    </a:cubicBezTo>
                    <a:cubicBezTo>
                      <a:pt x="15135" y="4861"/>
                      <a:pt x="15132" y="4866"/>
                      <a:pt x="15118" y="4880"/>
                    </a:cubicBezTo>
                    <a:cubicBezTo>
                      <a:pt x="15113" y="4859"/>
                      <a:pt x="15121" y="4871"/>
                      <a:pt x="15102" y="4864"/>
                    </a:cubicBezTo>
                    <a:cubicBezTo>
                      <a:pt x="15116" y="4844"/>
                      <a:pt x="15109" y="4854"/>
                      <a:pt x="15118" y="4831"/>
                    </a:cubicBezTo>
                    <a:close/>
                    <a:moveTo>
                      <a:pt x="16058" y="4669"/>
                    </a:moveTo>
                    <a:cubicBezTo>
                      <a:pt x="16091" y="4694"/>
                      <a:pt x="16071" y="4682"/>
                      <a:pt x="16090" y="4677"/>
                    </a:cubicBezTo>
                    <a:cubicBezTo>
                      <a:pt x="16091" y="4718"/>
                      <a:pt x="16096" y="4710"/>
                      <a:pt x="16099" y="4742"/>
                    </a:cubicBezTo>
                    <a:lnTo>
                      <a:pt x="16009" y="4734"/>
                    </a:lnTo>
                    <a:lnTo>
                      <a:pt x="16009" y="4775"/>
                    </a:lnTo>
                    <a:cubicBezTo>
                      <a:pt x="15972" y="4749"/>
                      <a:pt x="15976" y="4756"/>
                      <a:pt x="15928" y="4767"/>
                    </a:cubicBezTo>
                    <a:lnTo>
                      <a:pt x="15928" y="4750"/>
                    </a:lnTo>
                    <a:cubicBezTo>
                      <a:pt x="15969" y="4747"/>
                      <a:pt x="16006" y="4745"/>
                      <a:pt x="15985" y="4702"/>
                    </a:cubicBezTo>
                    <a:cubicBezTo>
                      <a:pt x="16033" y="4701"/>
                      <a:pt x="16023" y="4682"/>
                      <a:pt x="16050" y="4694"/>
                    </a:cubicBezTo>
                    <a:cubicBezTo>
                      <a:pt x="16055" y="4688"/>
                      <a:pt x="16056" y="4674"/>
                      <a:pt x="16058" y="4669"/>
                    </a:cubicBezTo>
                    <a:close/>
                    <a:moveTo>
                      <a:pt x="16123" y="4702"/>
                    </a:moveTo>
                    <a:cubicBezTo>
                      <a:pt x="16135" y="4695"/>
                      <a:pt x="16125" y="4713"/>
                      <a:pt x="16128" y="4687"/>
                    </a:cubicBezTo>
                    <a:cubicBezTo>
                      <a:pt x="16132" y="4654"/>
                      <a:pt x="16114" y="4703"/>
                      <a:pt x="16131" y="4653"/>
                    </a:cubicBezTo>
                    <a:cubicBezTo>
                      <a:pt x="16154" y="4710"/>
                      <a:pt x="16162" y="4681"/>
                      <a:pt x="16163" y="4734"/>
                    </a:cubicBezTo>
                    <a:cubicBezTo>
                      <a:pt x="16141" y="4736"/>
                      <a:pt x="16141" y="4738"/>
                      <a:pt x="16123" y="4742"/>
                    </a:cubicBezTo>
                    <a:cubicBezTo>
                      <a:pt x="16117" y="4716"/>
                      <a:pt x="16116" y="4729"/>
                      <a:pt x="16123" y="4702"/>
                    </a:cubicBezTo>
                    <a:close/>
                    <a:moveTo>
                      <a:pt x="16220" y="4645"/>
                    </a:moveTo>
                    <a:cubicBezTo>
                      <a:pt x="16299" y="4685"/>
                      <a:pt x="16250" y="4630"/>
                      <a:pt x="16301" y="4653"/>
                    </a:cubicBezTo>
                    <a:cubicBezTo>
                      <a:pt x="16314" y="4642"/>
                      <a:pt x="16306" y="4656"/>
                      <a:pt x="16301" y="4637"/>
                    </a:cubicBezTo>
                    <a:cubicBezTo>
                      <a:pt x="16341" y="4626"/>
                      <a:pt x="16302" y="4637"/>
                      <a:pt x="16333" y="4604"/>
                    </a:cubicBezTo>
                    <a:cubicBezTo>
                      <a:pt x="16362" y="4573"/>
                      <a:pt x="16430" y="4588"/>
                      <a:pt x="16479" y="4588"/>
                    </a:cubicBezTo>
                    <a:cubicBezTo>
                      <a:pt x="16463" y="4629"/>
                      <a:pt x="16481" y="4573"/>
                      <a:pt x="16439" y="4637"/>
                    </a:cubicBezTo>
                    <a:cubicBezTo>
                      <a:pt x="16388" y="4603"/>
                      <a:pt x="16410" y="4624"/>
                      <a:pt x="16382" y="4613"/>
                    </a:cubicBezTo>
                    <a:cubicBezTo>
                      <a:pt x="16386" y="4629"/>
                      <a:pt x="16384" y="4630"/>
                      <a:pt x="16396" y="4639"/>
                    </a:cubicBezTo>
                    <a:lnTo>
                      <a:pt x="16423" y="4645"/>
                    </a:lnTo>
                    <a:cubicBezTo>
                      <a:pt x="16392" y="4687"/>
                      <a:pt x="16369" y="4621"/>
                      <a:pt x="16325" y="4686"/>
                    </a:cubicBezTo>
                    <a:cubicBezTo>
                      <a:pt x="16357" y="4683"/>
                      <a:pt x="16346" y="4678"/>
                      <a:pt x="16382" y="4677"/>
                    </a:cubicBezTo>
                    <a:cubicBezTo>
                      <a:pt x="16362" y="4754"/>
                      <a:pt x="16374" y="4690"/>
                      <a:pt x="16383" y="4734"/>
                    </a:cubicBezTo>
                    <a:cubicBezTo>
                      <a:pt x="16387" y="4755"/>
                      <a:pt x="16393" y="4731"/>
                      <a:pt x="16382" y="4758"/>
                    </a:cubicBezTo>
                    <a:lnTo>
                      <a:pt x="16301" y="4758"/>
                    </a:lnTo>
                    <a:cubicBezTo>
                      <a:pt x="16304" y="4720"/>
                      <a:pt x="16316" y="4720"/>
                      <a:pt x="16317" y="4677"/>
                    </a:cubicBezTo>
                    <a:cubicBezTo>
                      <a:pt x="16306" y="4678"/>
                      <a:pt x="16297" y="4680"/>
                      <a:pt x="16291" y="4681"/>
                    </a:cubicBezTo>
                    <a:cubicBezTo>
                      <a:pt x="16288" y="4681"/>
                      <a:pt x="16282" y="4682"/>
                      <a:pt x="16280" y="4682"/>
                    </a:cubicBezTo>
                    <a:cubicBezTo>
                      <a:pt x="16278" y="4682"/>
                      <a:pt x="16276" y="4683"/>
                      <a:pt x="16275" y="4683"/>
                    </a:cubicBezTo>
                    <a:cubicBezTo>
                      <a:pt x="16225" y="4690"/>
                      <a:pt x="16249" y="4697"/>
                      <a:pt x="16212" y="4677"/>
                    </a:cubicBezTo>
                    <a:cubicBezTo>
                      <a:pt x="16216" y="4664"/>
                      <a:pt x="16216" y="4659"/>
                      <a:pt x="16220" y="4645"/>
                    </a:cubicBezTo>
                    <a:close/>
                  </a:path>
                </a:pathLst>
              </a:custGeom>
              <a:gradFill>
                <a:gsLst>
                  <a:gs pos="23000">
                    <a:srgbClr val="027F8F"/>
                  </a:gs>
                  <a:gs pos="100000">
                    <a:srgbClr val="7AD6E0"/>
                  </a:gs>
                </a:gsLst>
                <a:lin ang="54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800" b="1" i="0" u="none" strike="noStrike" kern="1200" cap="none" spc="0" normalizeH="0" baseline="0" noProof="0">
                  <a:ln>
                    <a:noFill/>
                  </a:ln>
                  <a:gradFill>
                    <a:gsLst>
                      <a:gs pos="23000">
                        <a:srgbClr val="027F8F"/>
                      </a:gs>
                      <a:gs pos="100000">
                        <a:srgbClr val="7AD6E0"/>
                      </a:gs>
                    </a:gsLst>
                    <a:lin ang="5400000" scaled="0"/>
                  </a:gra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endParaRPr>
              </a:p>
            </p:txBody>
          </p:sp>
          <p:sp>
            <p:nvSpPr>
              <p:cNvPr id="18" name="TextBox 2">
                <a:extLst>
                  <a:ext uri="{FF2B5EF4-FFF2-40B4-BE49-F238E27FC236}">
                    <a16:creationId xmlns:a16="http://schemas.microsoft.com/office/drawing/2014/main" xmlns="" id="{1B3F8286-2F78-41E6-813C-24CAF23C9390}"/>
                  </a:ext>
                </a:extLst>
              </p:cNvPr>
              <p:cNvSpPr txBox="1"/>
              <p:nvPr/>
            </p:nvSpPr>
            <p:spPr>
              <a:xfrm>
                <a:off x="5124302" y="1487099"/>
                <a:ext cx="243347" cy="173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rPr>
                  <a:t>01</a:t>
                </a:r>
                <a:endParaRPr kumimoji="0" lang="zh-CN" alt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endParaRPr>
              </a:p>
            </p:txBody>
          </p:sp>
        </p:grpSp>
      </p:grpSp>
      <p:grpSp>
        <p:nvGrpSpPr>
          <p:cNvPr id="21" name="组合 20">
            <a:extLst>
              <a:ext uri="{FF2B5EF4-FFF2-40B4-BE49-F238E27FC236}">
                <a16:creationId xmlns:a16="http://schemas.microsoft.com/office/drawing/2014/main" xmlns="" id="{772BC08C-DDEE-48B6-9A59-961A45A7089B}"/>
              </a:ext>
            </a:extLst>
          </p:cNvPr>
          <p:cNvGrpSpPr/>
          <p:nvPr/>
        </p:nvGrpSpPr>
        <p:grpSpPr>
          <a:xfrm>
            <a:off x="2757283" y="2184680"/>
            <a:ext cx="9295170" cy="1082597"/>
            <a:chOff x="3806058" y="1932179"/>
            <a:chExt cx="5492485" cy="639703"/>
          </a:xfrm>
        </p:grpSpPr>
        <p:sp>
          <p:nvSpPr>
            <p:cNvPr id="22" name="文本框 21">
              <a:extLst>
                <a:ext uri="{FF2B5EF4-FFF2-40B4-BE49-F238E27FC236}">
                  <a16:creationId xmlns:a16="http://schemas.microsoft.com/office/drawing/2014/main" xmlns="" id="{054CA6CB-9013-416B-A05A-38862E1C7AD9}"/>
                </a:ext>
              </a:extLst>
            </p:cNvPr>
            <p:cNvSpPr txBox="1"/>
            <p:nvPr/>
          </p:nvSpPr>
          <p:spPr>
            <a:xfrm>
              <a:off x="4668553" y="2094011"/>
              <a:ext cx="4629990" cy="418287"/>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Aa楷体" panose="02000500000000000000" pitchFamily="2" charset="-122"/>
                  <a:cs typeface="Times New Roman" panose="02020603050405020304" pitchFamily="18" charset="0"/>
                </a:rPr>
                <a:t>HÌNH THÀNH KIẾN </a:t>
              </a:r>
              <a:r>
                <a:rPr kumimoji="0" lang="en-US" altLang="zh-C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Aa楷体" panose="02000500000000000000" pitchFamily="2" charset="-122"/>
                  <a:cs typeface="Times New Roman" panose="02020603050405020304" pitchFamily="18" charset="0"/>
                </a:rPr>
                <a:t>THỨC</a:t>
              </a:r>
              <a:r>
                <a:rPr kumimoji="0" lang="en-US" altLang="zh-CN" sz="4000" b="1" i="0" u="none" strike="noStrike" kern="1200" cap="none" spc="0" normalizeH="0" noProof="0" dirty="0" smtClean="0">
                  <a:ln>
                    <a:noFill/>
                  </a:ln>
                  <a:solidFill>
                    <a:srgbClr val="FF0000"/>
                  </a:solidFill>
                  <a:effectLst/>
                  <a:uLnTx/>
                  <a:uFillTx/>
                  <a:latin typeface="Times New Roman" panose="02020603050405020304" pitchFamily="18" charset="0"/>
                  <a:ea typeface="Aa楷体" panose="02000500000000000000" pitchFamily="2" charset="-122"/>
                  <a:cs typeface="Times New Roman" panose="02020603050405020304" pitchFamily="18" charset="0"/>
                </a:rPr>
                <a:t> MỚI</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a楷体" panose="02000500000000000000" pitchFamily="2" charset="-122"/>
                <a:cs typeface="Times New Roman" panose="02020603050405020304" pitchFamily="18" charset="0"/>
              </a:endParaRPr>
            </a:p>
          </p:txBody>
        </p:sp>
        <p:grpSp>
          <p:nvGrpSpPr>
            <p:cNvPr id="23" name="组合 22">
              <a:extLst>
                <a:ext uri="{FF2B5EF4-FFF2-40B4-BE49-F238E27FC236}">
                  <a16:creationId xmlns:a16="http://schemas.microsoft.com/office/drawing/2014/main" xmlns="" id="{C4DD8775-10C8-4419-BABD-18B883D4D7B9}"/>
                </a:ext>
              </a:extLst>
            </p:cNvPr>
            <p:cNvGrpSpPr/>
            <p:nvPr/>
          </p:nvGrpSpPr>
          <p:grpSpPr>
            <a:xfrm>
              <a:off x="3806058" y="1932179"/>
              <a:ext cx="1138208" cy="639703"/>
              <a:chOff x="5081264" y="1457681"/>
              <a:chExt cx="402777" cy="226371"/>
            </a:xfrm>
          </p:grpSpPr>
          <p:sp>
            <p:nvSpPr>
              <p:cNvPr id="24" name="Freeform 6">
                <a:extLst>
                  <a:ext uri="{FF2B5EF4-FFF2-40B4-BE49-F238E27FC236}">
                    <a16:creationId xmlns:a16="http://schemas.microsoft.com/office/drawing/2014/main" xmlns="" id="{BAF6C8D1-1CC6-4555-B3B1-4259D0F7BA30}"/>
                  </a:ext>
                </a:extLst>
              </p:cNvPr>
              <p:cNvSpPr>
                <a:spLocks noEditPoints="1"/>
              </p:cNvSpPr>
              <p:nvPr/>
            </p:nvSpPr>
            <p:spPr bwMode="auto">
              <a:xfrm rot="816186">
                <a:off x="5081264" y="1457681"/>
                <a:ext cx="402777" cy="226371"/>
              </a:xfrm>
              <a:custGeom>
                <a:avLst/>
                <a:gdLst>
                  <a:gd name="T0" fmla="*/ 130 w 23323"/>
                  <a:gd name="T1" fmla="*/ 4572 h 6897"/>
                  <a:gd name="T2" fmla="*/ 5078 w 23323"/>
                  <a:gd name="T3" fmla="*/ 6635 h 6897"/>
                  <a:gd name="T4" fmla="*/ 12565 w 23323"/>
                  <a:gd name="T5" fmla="*/ 5747 h 6897"/>
                  <a:gd name="T6" fmla="*/ 15241 w 23323"/>
                  <a:gd name="T7" fmla="*/ 5062 h 6897"/>
                  <a:gd name="T8" fmla="*/ 18410 w 23323"/>
                  <a:gd name="T9" fmla="*/ 4607 h 6897"/>
                  <a:gd name="T10" fmla="*/ 16771 w 23323"/>
                  <a:gd name="T11" fmla="*/ 4361 h 6897"/>
                  <a:gd name="T12" fmla="*/ 19428 w 23323"/>
                  <a:gd name="T13" fmla="*/ 3681 h 6897"/>
                  <a:gd name="T14" fmla="*/ 16892 w 23323"/>
                  <a:gd name="T15" fmla="*/ 3268 h 6897"/>
                  <a:gd name="T16" fmla="*/ 17492 w 23323"/>
                  <a:gd name="T17" fmla="*/ 2944 h 6897"/>
                  <a:gd name="T18" fmla="*/ 14659 w 23323"/>
                  <a:gd name="T19" fmla="*/ 2675 h 6897"/>
                  <a:gd name="T20" fmla="*/ 14197 w 23323"/>
                  <a:gd name="T21" fmla="*/ 1951 h 6897"/>
                  <a:gd name="T22" fmla="*/ 14248 w 23323"/>
                  <a:gd name="T23" fmla="*/ 1674 h 6897"/>
                  <a:gd name="T24" fmla="*/ 17799 w 23323"/>
                  <a:gd name="T25" fmla="*/ 1527 h 6897"/>
                  <a:gd name="T26" fmla="*/ 20393 w 23323"/>
                  <a:gd name="T27" fmla="*/ 4248 h 6897"/>
                  <a:gd name="T28" fmla="*/ 21602 w 23323"/>
                  <a:gd name="T29" fmla="*/ 3947 h 6897"/>
                  <a:gd name="T30" fmla="*/ 19485 w 23323"/>
                  <a:gd name="T31" fmla="*/ 4183 h 6897"/>
                  <a:gd name="T32" fmla="*/ 14878 w 23323"/>
                  <a:gd name="T33" fmla="*/ 2439 h 6897"/>
                  <a:gd name="T34" fmla="*/ 21535 w 23323"/>
                  <a:gd name="T35" fmla="*/ 3883 h 6897"/>
                  <a:gd name="T36" fmla="*/ 21616 w 23323"/>
                  <a:gd name="T37" fmla="*/ 3341 h 6897"/>
                  <a:gd name="T38" fmla="*/ 19301 w 23323"/>
                  <a:gd name="T39" fmla="*/ 2277 h 6897"/>
                  <a:gd name="T40" fmla="*/ 11651 w 23323"/>
                  <a:gd name="T41" fmla="*/ 5933 h 6897"/>
                  <a:gd name="T42" fmla="*/ 1385 w 23323"/>
                  <a:gd name="T43" fmla="*/ 2190 h 6897"/>
                  <a:gd name="T44" fmla="*/ 18321 w 23323"/>
                  <a:gd name="T45" fmla="*/ 2082 h 6897"/>
                  <a:gd name="T46" fmla="*/ 17349 w 23323"/>
                  <a:gd name="T47" fmla="*/ 1766 h 6897"/>
                  <a:gd name="T48" fmla="*/ 17257 w 23323"/>
                  <a:gd name="T49" fmla="*/ 4912 h 6897"/>
                  <a:gd name="T50" fmla="*/ 18334 w 23323"/>
                  <a:gd name="T51" fmla="*/ 2297 h 6897"/>
                  <a:gd name="T52" fmla="*/ 379 w 23323"/>
                  <a:gd name="T53" fmla="*/ 4230 h 6897"/>
                  <a:gd name="T54" fmla="*/ 3816 w 23323"/>
                  <a:gd name="T55" fmla="*/ 6816 h 6897"/>
                  <a:gd name="T56" fmla="*/ 19987 w 23323"/>
                  <a:gd name="T57" fmla="*/ 3908 h 6897"/>
                  <a:gd name="T58" fmla="*/ 18080 w 23323"/>
                  <a:gd name="T59" fmla="*/ 2538 h 6897"/>
                  <a:gd name="T60" fmla="*/ 20993 w 23323"/>
                  <a:gd name="T61" fmla="*/ 3941 h 6897"/>
                  <a:gd name="T62" fmla="*/ 20353 w 23323"/>
                  <a:gd name="T63" fmla="*/ 4853 h 6897"/>
                  <a:gd name="T64" fmla="*/ 16406 w 23323"/>
                  <a:gd name="T65" fmla="*/ 1931 h 6897"/>
                  <a:gd name="T66" fmla="*/ 21285 w 23323"/>
                  <a:gd name="T67" fmla="*/ 5281 h 6897"/>
                  <a:gd name="T68" fmla="*/ 14421 w 23323"/>
                  <a:gd name="T69" fmla="*/ 2571 h 6897"/>
                  <a:gd name="T70" fmla="*/ 21478 w 23323"/>
                  <a:gd name="T71" fmla="*/ 4037 h 6897"/>
                  <a:gd name="T72" fmla="*/ 19177 w 23323"/>
                  <a:gd name="T73" fmla="*/ 4394 h 6897"/>
                  <a:gd name="T74" fmla="*/ 22207 w 23323"/>
                  <a:gd name="T75" fmla="*/ 4054 h 6897"/>
                  <a:gd name="T76" fmla="*/ 18910 w 23323"/>
                  <a:gd name="T77" fmla="*/ 5585 h 6897"/>
                  <a:gd name="T78" fmla="*/ 17719 w 23323"/>
                  <a:gd name="T79" fmla="*/ 2263 h 6897"/>
                  <a:gd name="T80" fmla="*/ 19680 w 23323"/>
                  <a:gd name="T81" fmla="*/ 5593 h 6897"/>
                  <a:gd name="T82" fmla="*/ 15969 w 23323"/>
                  <a:gd name="T83" fmla="*/ 2101 h 6897"/>
                  <a:gd name="T84" fmla="*/ 20968 w 23323"/>
                  <a:gd name="T85" fmla="*/ 5488 h 6897"/>
                  <a:gd name="T86" fmla="*/ 1298 w 23323"/>
                  <a:gd name="T87" fmla="*/ 2216 h 6897"/>
                  <a:gd name="T88" fmla="*/ 18918 w 23323"/>
                  <a:gd name="T89" fmla="*/ 5634 h 6897"/>
                  <a:gd name="T90" fmla="*/ 21340 w 23323"/>
                  <a:gd name="T91" fmla="*/ 3316 h 6897"/>
                  <a:gd name="T92" fmla="*/ 21883 w 23323"/>
                  <a:gd name="T93" fmla="*/ 3373 h 6897"/>
                  <a:gd name="T94" fmla="*/ 21065 w 23323"/>
                  <a:gd name="T95" fmla="*/ 5496 h 6897"/>
                  <a:gd name="T96" fmla="*/ 18213 w 23323"/>
                  <a:gd name="T97" fmla="*/ 5107 h 6897"/>
                  <a:gd name="T98" fmla="*/ 20190 w 23323"/>
                  <a:gd name="T99" fmla="*/ 4548 h 6897"/>
                  <a:gd name="T100" fmla="*/ 19923 w 23323"/>
                  <a:gd name="T101" fmla="*/ 4661 h 6897"/>
                  <a:gd name="T102" fmla="*/ 23236 w 23323"/>
                  <a:gd name="T103" fmla="*/ 1299 h 6897"/>
                  <a:gd name="T104" fmla="*/ 12736 w 23323"/>
                  <a:gd name="T105" fmla="*/ 1615 h 6897"/>
                  <a:gd name="T106" fmla="*/ 15635 w 23323"/>
                  <a:gd name="T107" fmla="*/ 1862 h 6897"/>
                  <a:gd name="T108" fmla="*/ 16001 w 23323"/>
                  <a:gd name="T109" fmla="*/ 2052 h 6897"/>
                  <a:gd name="T110" fmla="*/ 1350 w 23323"/>
                  <a:gd name="T111" fmla="*/ 5645 h 6897"/>
                  <a:gd name="T112" fmla="*/ 12347 w 23323"/>
                  <a:gd name="T113" fmla="*/ 1364 h 6897"/>
                  <a:gd name="T114" fmla="*/ 16569 w 23323"/>
                  <a:gd name="T115" fmla="*/ 2644 h 6897"/>
                  <a:gd name="T116" fmla="*/ 18027 w 23323"/>
                  <a:gd name="T117" fmla="*/ 2328 h 6897"/>
                  <a:gd name="T118" fmla="*/ 15086 w 23323"/>
                  <a:gd name="T119" fmla="*/ 2295 h 6897"/>
                  <a:gd name="T120" fmla="*/ 17075 w 23323"/>
                  <a:gd name="T121" fmla="*/ 5591 h 6897"/>
                  <a:gd name="T122" fmla="*/ 14311 w 23323"/>
                  <a:gd name="T123" fmla="*/ 2358 h 6897"/>
                  <a:gd name="T124" fmla="*/ 20390 w 23323"/>
                  <a:gd name="T125" fmla="*/ 2962 h 6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23" h="6897">
                    <a:moveTo>
                      <a:pt x="6627" y="1728"/>
                    </a:moveTo>
                    <a:cubicBezTo>
                      <a:pt x="6597" y="1745"/>
                      <a:pt x="6604" y="1756"/>
                      <a:pt x="6595" y="1728"/>
                    </a:cubicBezTo>
                    <a:lnTo>
                      <a:pt x="6603" y="1728"/>
                    </a:lnTo>
                    <a:lnTo>
                      <a:pt x="6596" y="1719"/>
                    </a:lnTo>
                    <a:lnTo>
                      <a:pt x="6595" y="1728"/>
                    </a:lnTo>
                    <a:cubicBezTo>
                      <a:pt x="6582" y="1742"/>
                      <a:pt x="6556" y="1759"/>
                      <a:pt x="6536" y="1747"/>
                    </a:cubicBezTo>
                    <a:cubicBezTo>
                      <a:pt x="6519" y="1737"/>
                      <a:pt x="6529" y="1747"/>
                      <a:pt x="6522" y="1728"/>
                    </a:cubicBezTo>
                    <a:cubicBezTo>
                      <a:pt x="6468" y="1764"/>
                      <a:pt x="6446" y="1757"/>
                      <a:pt x="6362" y="1762"/>
                    </a:cubicBezTo>
                    <a:cubicBezTo>
                      <a:pt x="6343" y="1763"/>
                      <a:pt x="6321" y="1768"/>
                      <a:pt x="6292" y="1764"/>
                    </a:cubicBezTo>
                    <a:cubicBezTo>
                      <a:pt x="6248" y="1759"/>
                      <a:pt x="6250" y="1747"/>
                      <a:pt x="6214" y="1744"/>
                    </a:cubicBezTo>
                    <a:cubicBezTo>
                      <a:pt x="6193" y="1759"/>
                      <a:pt x="6195" y="1766"/>
                      <a:pt x="6172" y="1775"/>
                    </a:cubicBezTo>
                    <a:lnTo>
                      <a:pt x="6050" y="1808"/>
                    </a:lnTo>
                    <a:cubicBezTo>
                      <a:pt x="6007" y="1819"/>
                      <a:pt x="6007" y="1803"/>
                      <a:pt x="5962" y="1816"/>
                    </a:cubicBezTo>
                    <a:lnTo>
                      <a:pt x="5845" y="1831"/>
                    </a:lnTo>
                    <a:cubicBezTo>
                      <a:pt x="5800" y="1837"/>
                      <a:pt x="5817" y="1840"/>
                      <a:pt x="5784" y="1849"/>
                    </a:cubicBezTo>
                    <a:cubicBezTo>
                      <a:pt x="5704" y="1868"/>
                      <a:pt x="5661" y="1844"/>
                      <a:pt x="5539" y="1896"/>
                    </a:cubicBezTo>
                    <a:cubicBezTo>
                      <a:pt x="5522" y="1903"/>
                      <a:pt x="5509" y="1899"/>
                      <a:pt x="5485" y="1899"/>
                    </a:cubicBezTo>
                    <a:cubicBezTo>
                      <a:pt x="5444" y="1898"/>
                      <a:pt x="5389" y="1913"/>
                      <a:pt x="5349" y="1925"/>
                    </a:cubicBezTo>
                    <a:lnTo>
                      <a:pt x="5309" y="1957"/>
                    </a:lnTo>
                    <a:cubicBezTo>
                      <a:pt x="5308" y="1959"/>
                      <a:pt x="5308" y="1961"/>
                      <a:pt x="5307" y="1963"/>
                    </a:cubicBezTo>
                    <a:cubicBezTo>
                      <a:pt x="5287" y="1877"/>
                      <a:pt x="5243" y="1943"/>
                      <a:pt x="5180" y="1929"/>
                    </a:cubicBezTo>
                    <a:lnTo>
                      <a:pt x="5129" y="1923"/>
                    </a:lnTo>
                    <a:cubicBezTo>
                      <a:pt x="5104" y="1928"/>
                      <a:pt x="5111" y="1923"/>
                      <a:pt x="5104" y="1947"/>
                    </a:cubicBezTo>
                    <a:cubicBezTo>
                      <a:pt x="5042" y="1946"/>
                      <a:pt x="5051" y="1932"/>
                      <a:pt x="4978" y="1948"/>
                    </a:cubicBezTo>
                    <a:lnTo>
                      <a:pt x="4894" y="1958"/>
                    </a:lnTo>
                    <a:cubicBezTo>
                      <a:pt x="4860" y="1964"/>
                      <a:pt x="4823" y="1962"/>
                      <a:pt x="4779" y="1978"/>
                    </a:cubicBezTo>
                    <a:cubicBezTo>
                      <a:pt x="4710" y="2004"/>
                      <a:pt x="4723" y="1990"/>
                      <a:pt x="4665" y="2001"/>
                    </a:cubicBezTo>
                    <a:cubicBezTo>
                      <a:pt x="4663" y="2002"/>
                      <a:pt x="4661" y="2003"/>
                      <a:pt x="4659" y="2003"/>
                    </a:cubicBezTo>
                    <a:lnTo>
                      <a:pt x="4614" y="2008"/>
                    </a:lnTo>
                    <a:cubicBezTo>
                      <a:pt x="4583" y="2015"/>
                      <a:pt x="4600" y="2023"/>
                      <a:pt x="4555" y="2019"/>
                    </a:cubicBezTo>
                    <a:cubicBezTo>
                      <a:pt x="4453" y="2010"/>
                      <a:pt x="4356" y="2058"/>
                      <a:pt x="4256" y="2035"/>
                    </a:cubicBezTo>
                    <a:cubicBezTo>
                      <a:pt x="4215" y="2025"/>
                      <a:pt x="4247" y="2037"/>
                      <a:pt x="4213" y="2012"/>
                    </a:cubicBezTo>
                    <a:cubicBezTo>
                      <a:pt x="4168" y="2024"/>
                      <a:pt x="4208" y="2029"/>
                      <a:pt x="4170" y="2022"/>
                    </a:cubicBezTo>
                    <a:cubicBezTo>
                      <a:pt x="4126" y="2013"/>
                      <a:pt x="4149" y="1994"/>
                      <a:pt x="4089" y="2050"/>
                    </a:cubicBezTo>
                    <a:cubicBezTo>
                      <a:pt x="4061" y="2076"/>
                      <a:pt x="4063" y="2059"/>
                      <a:pt x="4059" y="2093"/>
                    </a:cubicBezTo>
                    <a:lnTo>
                      <a:pt x="3986" y="2093"/>
                    </a:lnTo>
                    <a:cubicBezTo>
                      <a:pt x="3975" y="2041"/>
                      <a:pt x="4018" y="2056"/>
                      <a:pt x="4043" y="2020"/>
                    </a:cubicBezTo>
                    <a:cubicBezTo>
                      <a:pt x="4007" y="2027"/>
                      <a:pt x="4028" y="2037"/>
                      <a:pt x="4010" y="2012"/>
                    </a:cubicBezTo>
                    <a:lnTo>
                      <a:pt x="4354" y="1950"/>
                    </a:lnTo>
                    <a:cubicBezTo>
                      <a:pt x="4356" y="1949"/>
                      <a:pt x="4358" y="1948"/>
                      <a:pt x="4360" y="1948"/>
                    </a:cubicBezTo>
                    <a:lnTo>
                      <a:pt x="4423" y="1938"/>
                    </a:lnTo>
                    <a:cubicBezTo>
                      <a:pt x="4477" y="1934"/>
                      <a:pt x="4508" y="1908"/>
                      <a:pt x="4559" y="1908"/>
                    </a:cubicBezTo>
                    <a:lnTo>
                      <a:pt x="4704" y="1902"/>
                    </a:lnTo>
                    <a:cubicBezTo>
                      <a:pt x="4736" y="1899"/>
                      <a:pt x="4727" y="1895"/>
                      <a:pt x="4752" y="1887"/>
                    </a:cubicBezTo>
                    <a:cubicBezTo>
                      <a:pt x="4794" y="1873"/>
                      <a:pt x="4833" y="1894"/>
                      <a:pt x="4845" y="1842"/>
                    </a:cubicBezTo>
                    <a:cubicBezTo>
                      <a:pt x="4812" y="1834"/>
                      <a:pt x="4758" y="1823"/>
                      <a:pt x="4721" y="1831"/>
                    </a:cubicBezTo>
                    <a:cubicBezTo>
                      <a:pt x="4720" y="1831"/>
                      <a:pt x="4707" y="1835"/>
                      <a:pt x="4706" y="1835"/>
                    </a:cubicBezTo>
                    <a:cubicBezTo>
                      <a:pt x="4687" y="1840"/>
                      <a:pt x="4711" y="1835"/>
                      <a:pt x="4691" y="1838"/>
                    </a:cubicBezTo>
                    <a:lnTo>
                      <a:pt x="4462" y="1871"/>
                    </a:lnTo>
                    <a:cubicBezTo>
                      <a:pt x="4444" y="1876"/>
                      <a:pt x="4438" y="1874"/>
                      <a:pt x="4421" y="1879"/>
                    </a:cubicBezTo>
                    <a:cubicBezTo>
                      <a:pt x="4302" y="1913"/>
                      <a:pt x="4317" y="1881"/>
                      <a:pt x="4221" y="1898"/>
                    </a:cubicBezTo>
                    <a:cubicBezTo>
                      <a:pt x="4161" y="1909"/>
                      <a:pt x="4120" y="1927"/>
                      <a:pt x="4057" y="1931"/>
                    </a:cubicBezTo>
                    <a:cubicBezTo>
                      <a:pt x="4017" y="1934"/>
                      <a:pt x="4093" y="1934"/>
                      <a:pt x="4044" y="1930"/>
                    </a:cubicBezTo>
                    <a:lnTo>
                      <a:pt x="4014" y="1934"/>
                    </a:lnTo>
                    <a:cubicBezTo>
                      <a:pt x="3954" y="1950"/>
                      <a:pt x="3868" y="1951"/>
                      <a:pt x="3819" y="1961"/>
                    </a:cubicBezTo>
                    <a:lnTo>
                      <a:pt x="3767" y="1967"/>
                    </a:lnTo>
                    <a:cubicBezTo>
                      <a:pt x="3733" y="1968"/>
                      <a:pt x="3735" y="1985"/>
                      <a:pt x="3698" y="1982"/>
                    </a:cubicBezTo>
                    <a:cubicBezTo>
                      <a:pt x="3674" y="1979"/>
                      <a:pt x="3678" y="1976"/>
                      <a:pt x="3665" y="1978"/>
                    </a:cubicBezTo>
                    <a:lnTo>
                      <a:pt x="3492" y="2021"/>
                    </a:lnTo>
                    <a:cubicBezTo>
                      <a:pt x="3429" y="2038"/>
                      <a:pt x="3497" y="2004"/>
                      <a:pt x="3408" y="2022"/>
                    </a:cubicBezTo>
                    <a:lnTo>
                      <a:pt x="3353" y="2032"/>
                    </a:lnTo>
                    <a:cubicBezTo>
                      <a:pt x="3261" y="2045"/>
                      <a:pt x="3353" y="2011"/>
                      <a:pt x="3125" y="2067"/>
                    </a:cubicBezTo>
                    <a:cubicBezTo>
                      <a:pt x="3085" y="2077"/>
                      <a:pt x="3101" y="2056"/>
                      <a:pt x="3065" y="2079"/>
                    </a:cubicBezTo>
                    <a:lnTo>
                      <a:pt x="3030" y="2090"/>
                    </a:lnTo>
                    <a:cubicBezTo>
                      <a:pt x="2990" y="2095"/>
                      <a:pt x="2971" y="2082"/>
                      <a:pt x="2940" y="2090"/>
                    </a:cubicBezTo>
                    <a:lnTo>
                      <a:pt x="2910" y="2101"/>
                    </a:lnTo>
                    <a:cubicBezTo>
                      <a:pt x="2869" y="2112"/>
                      <a:pt x="2919" y="2102"/>
                      <a:pt x="2875" y="2102"/>
                    </a:cubicBezTo>
                    <a:cubicBezTo>
                      <a:pt x="2858" y="2102"/>
                      <a:pt x="2812" y="2118"/>
                      <a:pt x="2723" y="2113"/>
                    </a:cubicBezTo>
                    <a:cubicBezTo>
                      <a:pt x="2677" y="2111"/>
                      <a:pt x="2692" y="2110"/>
                      <a:pt x="2651" y="2136"/>
                    </a:cubicBezTo>
                    <a:cubicBezTo>
                      <a:pt x="2610" y="2161"/>
                      <a:pt x="2518" y="2111"/>
                      <a:pt x="2512" y="2182"/>
                    </a:cubicBezTo>
                    <a:cubicBezTo>
                      <a:pt x="2481" y="2138"/>
                      <a:pt x="2479" y="2148"/>
                      <a:pt x="2402" y="2160"/>
                    </a:cubicBezTo>
                    <a:cubicBezTo>
                      <a:pt x="2398" y="2161"/>
                      <a:pt x="2380" y="2163"/>
                      <a:pt x="2380" y="2163"/>
                    </a:cubicBezTo>
                    <a:lnTo>
                      <a:pt x="2370" y="2165"/>
                    </a:lnTo>
                    <a:cubicBezTo>
                      <a:pt x="2369" y="2165"/>
                      <a:pt x="2366" y="2166"/>
                      <a:pt x="2365" y="2166"/>
                    </a:cubicBezTo>
                    <a:lnTo>
                      <a:pt x="2258" y="2182"/>
                    </a:lnTo>
                    <a:cubicBezTo>
                      <a:pt x="2241" y="2186"/>
                      <a:pt x="2233" y="2188"/>
                      <a:pt x="2228" y="2206"/>
                    </a:cubicBezTo>
                    <a:cubicBezTo>
                      <a:pt x="2181" y="2194"/>
                      <a:pt x="2218" y="2175"/>
                      <a:pt x="2160" y="2186"/>
                    </a:cubicBezTo>
                    <a:lnTo>
                      <a:pt x="2103" y="2192"/>
                    </a:lnTo>
                    <a:cubicBezTo>
                      <a:pt x="2059" y="2214"/>
                      <a:pt x="2047" y="2187"/>
                      <a:pt x="2007" y="2195"/>
                    </a:cubicBezTo>
                    <a:cubicBezTo>
                      <a:pt x="1945" y="2207"/>
                      <a:pt x="1977" y="2208"/>
                      <a:pt x="1934" y="2201"/>
                    </a:cubicBezTo>
                    <a:cubicBezTo>
                      <a:pt x="1908" y="2196"/>
                      <a:pt x="1914" y="2199"/>
                      <a:pt x="1892" y="2202"/>
                    </a:cubicBezTo>
                    <a:lnTo>
                      <a:pt x="1742" y="2209"/>
                    </a:lnTo>
                    <a:cubicBezTo>
                      <a:pt x="1723" y="2209"/>
                      <a:pt x="1725" y="2213"/>
                      <a:pt x="1705" y="2210"/>
                    </a:cubicBezTo>
                    <a:cubicBezTo>
                      <a:pt x="1676" y="2205"/>
                      <a:pt x="1699" y="2201"/>
                      <a:pt x="1661" y="2198"/>
                    </a:cubicBezTo>
                    <a:lnTo>
                      <a:pt x="1661" y="2231"/>
                    </a:lnTo>
                    <a:cubicBezTo>
                      <a:pt x="1612" y="2207"/>
                      <a:pt x="1622" y="2228"/>
                      <a:pt x="1596" y="2247"/>
                    </a:cubicBezTo>
                    <a:cubicBezTo>
                      <a:pt x="1580" y="2223"/>
                      <a:pt x="1578" y="2195"/>
                      <a:pt x="1550" y="2183"/>
                    </a:cubicBezTo>
                    <a:cubicBezTo>
                      <a:pt x="1527" y="2174"/>
                      <a:pt x="1549" y="2177"/>
                      <a:pt x="1515" y="2174"/>
                    </a:cubicBezTo>
                    <a:cubicBezTo>
                      <a:pt x="1530" y="2230"/>
                      <a:pt x="1559" y="2172"/>
                      <a:pt x="1580" y="2263"/>
                    </a:cubicBezTo>
                    <a:cubicBezTo>
                      <a:pt x="1542" y="2253"/>
                      <a:pt x="1573" y="2250"/>
                      <a:pt x="1531" y="2247"/>
                    </a:cubicBezTo>
                    <a:cubicBezTo>
                      <a:pt x="1515" y="2271"/>
                      <a:pt x="1503" y="2312"/>
                      <a:pt x="1499" y="2263"/>
                    </a:cubicBezTo>
                    <a:cubicBezTo>
                      <a:pt x="1481" y="2275"/>
                      <a:pt x="1489" y="2264"/>
                      <a:pt x="1483" y="2287"/>
                    </a:cubicBezTo>
                    <a:cubicBezTo>
                      <a:pt x="1453" y="2279"/>
                      <a:pt x="1466" y="2279"/>
                      <a:pt x="1442" y="2263"/>
                    </a:cubicBezTo>
                    <a:cubicBezTo>
                      <a:pt x="1410" y="2323"/>
                      <a:pt x="1399" y="2287"/>
                      <a:pt x="1356" y="2284"/>
                    </a:cubicBezTo>
                    <a:cubicBezTo>
                      <a:pt x="1224" y="2273"/>
                      <a:pt x="1236" y="2288"/>
                      <a:pt x="1188" y="2241"/>
                    </a:cubicBezTo>
                    <a:lnTo>
                      <a:pt x="1091" y="2161"/>
                    </a:lnTo>
                    <a:cubicBezTo>
                      <a:pt x="1073" y="2148"/>
                      <a:pt x="1096" y="2152"/>
                      <a:pt x="1061" y="2150"/>
                    </a:cubicBezTo>
                    <a:lnTo>
                      <a:pt x="1061" y="2174"/>
                    </a:lnTo>
                    <a:lnTo>
                      <a:pt x="972" y="2174"/>
                    </a:lnTo>
                    <a:cubicBezTo>
                      <a:pt x="965" y="2147"/>
                      <a:pt x="960" y="2147"/>
                      <a:pt x="940" y="2133"/>
                    </a:cubicBezTo>
                    <a:cubicBezTo>
                      <a:pt x="963" y="2102"/>
                      <a:pt x="953" y="2133"/>
                      <a:pt x="964" y="2101"/>
                    </a:cubicBezTo>
                    <a:cubicBezTo>
                      <a:pt x="951" y="2096"/>
                      <a:pt x="955" y="2096"/>
                      <a:pt x="949" y="2092"/>
                    </a:cubicBezTo>
                    <a:cubicBezTo>
                      <a:pt x="884" y="2052"/>
                      <a:pt x="903" y="2075"/>
                      <a:pt x="863" y="2063"/>
                    </a:cubicBezTo>
                    <a:lnTo>
                      <a:pt x="799" y="2023"/>
                    </a:lnTo>
                    <a:cubicBezTo>
                      <a:pt x="766" y="1997"/>
                      <a:pt x="758" y="1951"/>
                      <a:pt x="705" y="1947"/>
                    </a:cubicBezTo>
                    <a:lnTo>
                      <a:pt x="730" y="2076"/>
                    </a:lnTo>
                    <a:cubicBezTo>
                      <a:pt x="742" y="2092"/>
                      <a:pt x="764" y="2087"/>
                      <a:pt x="778" y="2101"/>
                    </a:cubicBezTo>
                    <a:lnTo>
                      <a:pt x="804" y="2178"/>
                    </a:lnTo>
                    <a:cubicBezTo>
                      <a:pt x="807" y="2194"/>
                      <a:pt x="793" y="2211"/>
                      <a:pt x="793" y="2264"/>
                    </a:cubicBezTo>
                    <a:cubicBezTo>
                      <a:pt x="793" y="2272"/>
                      <a:pt x="799" y="2275"/>
                      <a:pt x="786" y="2295"/>
                    </a:cubicBezTo>
                    <a:cubicBezTo>
                      <a:pt x="781" y="2276"/>
                      <a:pt x="789" y="2284"/>
                      <a:pt x="770" y="2279"/>
                    </a:cubicBezTo>
                    <a:lnTo>
                      <a:pt x="786" y="2295"/>
                    </a:lnTo>
                    <a:cubicBezTo>
                      <a:pt x="800" y="2335"/>
                      <a:pt x="787" y="2292"/>
                      <a:pt x="801" y="2321"/>
                    </a:cubicBezTo>
                    <a:cubicBezTo>
                      <a:pt x="822" y="2362"/>
                      <a:pt x="806" y="2372"/>
                      <a:pt x="818" y="2425"/>
                    </a:cubicBezTo>
                    <a:cubicBezTo>
                      <a:pt x="817" y="2426"/>
                      <a:pt x="815" y="2424"/>
                      <a:pt x="814" y="2426"/>
                    </a:cubicBezTo>
                    <a:lnTo>
                      <a:pt x="789" y="2444"/>
                    </a:lnTo>
                    <a:cubicBezTo>
                      <a:pt x="788" y="2445"/>
                      <a:pt x="787" y="2448"/>
                      <a:pt x="786" y="2449"/>
                    </a:cubicBezTo>
                    <a:cubicBezTo>
                      <a:pt x="807" y="2478"/>
                      <a:pt x="798" y="2452"/>
                      <a:pt x="811" y="2481"/>
                    </a:cubicBezTo>
                    <a:cubicBezTo>
                      <a:pt x="818" y="2495"/>
                      <a:pt x="818" y="2514"/>
                      <a:pt x="818" y="2538"/>
                    </a:cubicBezTo>
                    <a:cubicBezTo>
                      <a:pt x="763" y="2551"/>
                      <a:pt x="794" y="2547"/>
                      <a:pt x="762" y="2571"/>
                    </a:cubicBezTo>
                    <a:cubicBezTo>
                      <a:pt x="768" y="2589"/>
                      <a:pt x="758" y="2577"/>
                      <a:pt x="778" y="2586"/>
                    </a:cubicBezTo>
                    <a:cubicBezTo>
                      <a:pt x="779" y="2586"/>
                      <a:pt x="781" y="2586"/>
                      <a:pt x="782" y="2586"/>
                    </a:cubicBezTo>
                    <a:cubicBezTo>
                      <a:pt x="782" y="2587"/>
                      <a:pt x="785" y="2586"/>
                      <a:pt x="786" y="2587"/>
                    </a:cubicBezTo>
                    <a:lnTo>
                      <a:pt x="745" y="2700"/>
                    </a:lnTo>
                    <a:cubicBezTo>
                      <a:pt x="743" y="2666"/>
                      <a:pt x="736" y="2674"/>
                      <a:pt x="729" y="2644"/>
                    </a:cubicBezTo>
                    <a:cubicBezTo>
                      <a:pt x="756" y="2634"/>
                      <a:pt x="735" y="2654"/>
                      <a:pt x="753" y="2619"/>
                    </a:cubicBezTo>
                    <a:cubicBezTo>
                      <a:pt x="738" y="2612"/>
                      <a:pt x="716" y="2608"/>
                      <a:pt x="697" y="2603"/>
                    </a:cubicBezTo>
                    <a:cubicBezTo>
                      <a:pt x="711" y="2655"/>
                      <a:pt x="722" y="2610"/>
                      <a:pt x="689" y="2660"/>
                    </a:cubicBezTo>
                    <a:cubicBezTo>
                      <a:pt x="699" y="2676"/>
                      <a:pt x="724" y="2691"/>
                      <a:pt x="703" y="2695"/>
                    </a:cubicBezTo>
                    <a:cubicBezTo>
                      <a:pt x="683" y="2699"/>
                      <a:pt x="699" y="2701"/>
                      <a:pt x="676" y="2673"/>
                    </a:cubicBezTo>
                    <a:cubicBezTo>
                      <a:pt x="666" y="2661"/>
                      <a:pt x="671" y="2667"/>
                      <a:pt x="665" y="2659"/>
                    </a:cubicBezTo>
                    <a:lnTo>
                      <a:pt x="629" y="2622"/>
                    </a:lnTo>
                    <a:cubicBezTo>
                      <a:pt x="605" y="2606"/>
                      <a:pt x="600" y="2609"/>
                      <a:pt x="591" y="2579"/>
                    </a:cubicBezTo>
                    <a:lnTo>
                      <a:pt x="575" y="2579"/>
                    </a:lnTo>
                    <a:cubicBezTo>
                      <a:pt x="575" y="2609"/>
                      <a:pt x="568" y="2611"/>
                      <a:pt x="569" y="2628"/>
                    </a:cubicBezTo>
                    <a:cubicBezTo>
                      <a:pt x="571" y="2654"/>
                      <a:pt x="577" y="2646"/>
                      <a:pt x="591" y="2668"/>
                    </a:cubicBezTo>
                    <a:cubicBezTo>
                      <a:pt x="561" y="2660"/>
                      <a:pt x="581" y="2660"/>
                      <a:pt x="551" y="2652"/>
                    </a:cubicBezTo>
                    <a:cubicBezTo>
                      <a:pt x="566" y="2680"/>
                      <a:pt x="556" y="2683"/>
                      <a:pt x="600" y="2684"/>
                    </a:cubicBezTo>
                    <a:cubicBezTo>
                      <a:pt x="595" y="2744"/>
                      <a:pt x="593" y="2702"/>
                      <a:pt x="624" y="2749"/>
                    </a:cubicBezTo>
                    <a:cubicBezTo>
                      <a:pt x="596" y="2769"/>
                      <a:pt x="598" y="2791"/>
                      <a:pt x="583" y="2822"/>
                    </a:cubicBezTo>
                    <a:cubicBezTo>
                      <a:pt x="626" y="2833"/>
                      <a:pt x="594" y="2843"/>
                      <a:pt x="648" y="2830"/>
                    </a:cubicBezTo>
                    <a:cubicBezTo>
                      <a:pt x="638" y="2808"/>
                      <a:pt x="632" y="2791"/>
                      <a:pt x="632" y="2757"/>
                    </a:cubicBezTo>
                    <a:cubicBezTo>
                      <a:pt x="657" y="2775"/>
                      <a:pt x="645" y="2752"/>
                      <a:pt x="648" y="2790"/>
                    </a:cubicBezTo>
                    <a:cubicBezTo>
                      <a:pt x="682" y="2781"/>
                      <a:pt x="662" y="2779"/>
                      <a:pt x="684" y="2771"/>
                    </a:cubicBezTo>
                    <a:cubicBezTo>
                      <a:pt x="697" y="2767"/>
                      <a:pt x="703" y="2771"/>
                      <a:pt x="729" y="2765"/>
                    </a:cubicBezTo>
                    <a:cubicBezTo>
                      <a:pt x="712" y="2740"/>
                      <a:pt x="690" y="2705"/>
                      <a:pt x="745" y="2700"/>
                    </a:cubicBezTo>
                    <a:cubicBezTo>
                      <a:pt x="743" y="2730"/>
                      <a:pt x="741" y="2726"/>
                      <a:pt x="741" y="2748"/>
                    </a:cubicBezTo>
                    <a:cubicBezTo>
                      <a:pt x="741" y="2768"/>
                      <a:pt x="747" y="2768"/>
                      <a:pt x="733" y="2785"/>
                    </a:cubicBezTo>
                    <a:cubicBezTo>
                      <a:pt x="715" y="2805"/>
                      <a:pt x="733" y="2785"/>
                      <a:pt x="714" y="2799"/>
                    </a:cubicBezTo>
                    <a:cubicBezTo>
                      <a:pt x="704" y="2806"/>
                      <a:pt x="710" y="2799"/>
                      <a:pt x="696" y="2813"/>
                    </a:cubicBezTo>
                    <a:cubicBezTo>
                      <a:pt x="670" y="2840"/>
                      <a:pt x="700" y="2837"/>
                      <a:pt x="648" y="2838"/>
                    </a:cubicBezTo>
                    <a:cubicBezTo>
                      <a:pt x="648" y="2881"/>
                      <a:pt x="656" y="2870"/>
                      <a:pt x="641" y="2892"/>
                    </a:cubicBezTo>
                    <a:lnTo>
                      <a:pt x="634" y="2902"/>
                    </a:lnTo>
                    <a:cubicBezTo>
                      <a:pt x="623" y="2927"/>
                      <a:pt x="635" y="2927"/>
                      <a:pt x="648" y="2935"/>
                    </a:cubicBezTo>
                    <a:cubicBezTo>
                      <a:pt x="672" y="2913"/>
                      <a:pt x="648" y="2935"/>
                      <a:pt x="661" y="2916"/>
                    </a:cubicBezTo>
                    <a:cubicBezTo>
                      <a:pt x="679" y="2892"/>
                      <a:pt x="646" y="2909"/>
                      <a:pt x="681" y="2895"/>
                    </a:cubicBezTo>
                    <a:cubicBezTo>
                      <a:pt x="691" y="2917"/>
                      <a:pt x="679" y="2905"/>
                      <a:pt x="676" y="2937"/>
                    </a:cubicBezTo>
                    <a:cubicBezTo>
                      <a:pt x="674" y="2952"/>
                      <a:pt x="680" y="2963"/>
                      <a:pt x="681" y="2992"/>
                    </a:cubicBezTo>
                    <a:lnTo>
                      <a:pt x="664" y="2992"/>
                    </a:lnTo>
                    <a:cubicBezTo>
                      <a:pt x="676" y="2966"/>
                      <a:pt x="665" y="2956"/>
                      <a:pt x="656" y="2944"/>
                    </a:cubicBezTo>
                    <a:cubicBezTo>
                      <a:pt x="653" y="2979"/>
                      <a:pt x="653" y="2956"/>
                      <a:pt x="647" y="2983"/>
                    </a:cubicBezTo>
                    <a:cubicBezTo>
                      <a:pt x="642" y="3006"/>
                      <a:pt x="646" y="3005"/>
                      <a:pt x="644" y="3019"/>
                    </a:cubicBezTo>
                    <a:cubicBezTo>
                      <a:pt x="641" y="3044"/>
                      <a:pt x="656" y="3019"/>
                      <a:pt x="629" y="3046"/>
                    </a:cubicBezTo>
                    <a:cubicBezTo>
                      <a:pt x="616" y="3059"/>
                      <a:pt x="612" y="3060"/>
                      <a:pt x="600" y="3073"/>
                    </a:cubicBezTo>
                    <a:cubicBezTo>
                      <a:pt x="601" y="3003"/>
                      <a:pt x="609" y="3075"/>
                      <a:pt x="616" y="3016"/>
                    </a:cubicBezTo>
                    <a:cubicBezTo>
                      <a:pt x="545" y="3018"/>
                      <a:pt x="551" y="3086"/>
                      <a:pt x="543" y="3106"/>
                    </a:cubicBezTo>
                    <a:cubicBezTo>
                      <a:pt x="543" y="3105"/>
                      <a:pt x="597" y="3068"/>
                      <a:pt x="576" y="3135"/>
                    </a:cubicBezTo>
                    <a:cubicBezTo>
                      <a:pt x="576" y="3136"/>
                      <a:pt x="575" y="3139"/>
                      <a:pt x="575" y="3140"/>
                    </a:cubicBezTo>
                    <a:cubicBezTo>
                      <a:pt x="565" y="3160"/>
                      <a:pt x="588" y="3153"/>
                      <a:pt x="543" y="3154"/>
                    </a:cubicBezTo>
                    <a:cubicBezTo>
                      <a:pt x="548" y="3175"/>
                      <a:pt x="557" y="3184"/>
                      <a:pt x="567" y="3203"/>
                    </a:cubicBezTo>
                    <a:lnTo>
                      <a:pt x="543" y="3203"/>
                    </a:lnTo>
                    <a:cubicBezTo>
                      <a:pt x="544" y="3255"/>
                      <a:pt x="541" y="3227"/>
                      <a:pt x="556" y="3229"/>
                    </a:cubicBezTo>
                    <a:cubicBezTo>
                      <a:pt x="596" y="3233"/>
                      <a:pt x="537" y="3214"/>
                      <a:pt x="567" y="3227"/>
                    </a:cubicBezTo>
                    <a:cubicBezTo>
                      <a:pt x="543" y="3260"/>
                      <a:pt x="498" y="3238"/>
                      <a:pt x="486" y="3308"/>
                    </a:cubicBezTo>
                    <a:cubicBezTo>
                      <a:pt x="481" y="3335"/>
                      <a:pt x="482" y="3353"/>
                      <a:pt x="478" y="3381"/>
                    </a:cubicBezTo>
                    <a:cubicBezTo>
                      <a:pt x="475" y="3405"/>
                      <a:pt x="481" y="3399"/>
                      <a:pt x="459" y="3424"/>
                    </a:cubicBezTo>
                    <a:lnTo>
                      <a:pt x="454" y="3430"/>
                    </a:lnTo>
                    <a:cubicBezTo>
                      <a:pt x="452" y="3430"/>
                      <a:pt x="435" y="3433"/>
                      <a:pt x="429" y="3438"/>
                    </a:cubicBezTo>
                    <a:cubicBezTo>
                      <a:pt x="429" y="3475"/>
                      <a:pt x="424" y="3531"/>
                      <a:pt x="405" y="3559"/>
                    </a:cubicBezTo>
                    <a:cubicBezTo>
                      <a:pt x="430" y="3566"/>
                      <a:pt x="423" y="3559"/>
                      <a:pt x="429" y="3584"/>
                    </a:cubicBezTo>
                    <a:lnTo>
                      <a:pt x="397" y="3575"/>
                    </a:lnTo>
                    <a:lnTo>
                      <a:pt x="395" y="3661"/>
                    </a:lnTo>
                    <a:cubicBezTo>
                      <a:pt x="395" y="3744"/>
                      <a:pt x="366" y="3662"/>
                      <a:pt x="388" y="3795"/>
                    </a:cubicBezTo>
                    <a:cubicBezTo>
                      <a:pt x="405" y="3894"/>
                      <a:pt x="409" y="3878"/>
                      <a:pt x="438" y="3932"/>
                    </a:cubicBezTo>
                    <a:cubicBezTo>
                      <a:pt x="415" y="3930"/>
                      <a:pt x="420" y="3931"/>
                      <a:pt x="405" y="3924"/>
                    </a:cubicBezTo>
                    <a:cubicBezTo>
                      <a:pt x="406" y="3972"/>
                      <a:pt x="412" y="3957"/>
                      <a:pt x="442" y="4008"/>
                    </a:cubicBezTo>
                    <a:cubicBezTo>
                      <a:pt x="449" y="4019"/>
                      <a:pt x="445" y="4014"/>
                      <a:pt x="451" y="4023"/>
                    </a:cubicBezTo>
                    <a:cubicBezTo>
                      <a:pt x="483" y="4069"/>
                      <a:pt x="468" y="4046"/>
                      <a:pt x="492" y="4104"/>
                    </a:cubicBezTo>
                    <a:lnTo>
                      <a:pt x="497" y="4115"/>
                    </a:lnTo>
                    <a:cubicBezTo>
                      <a:pt x="498" y="4117"/>
                      <a:pt x="498" y="4120"/>
                      <a:pt x="499" y="4122"/>
                    </a:cubicBezTo>
                    <a:cubicBezTo>
                      <a:pt x="514" y="4169"/>
                      <a:pt x="487" y="4146"/>
                      <a:pt x="519" y="4159"/>
                    </a:cubicBezTo>
                    <a:lnTo>
                      <a:pt x="519" y="4183"/>
                    </a:lnTo>
                    <a:cubicBezTo>
                      <a:pt x="508" y="4186"/>
                      <a:pt x="481" y="4176"/>
                      <a:pt x="505" y="4254"/>
                    </a:cubicBezTo>
                    <a:cubicBezTo>
                      <a:pt x="523" y="4309"/>
                      <a:pt x="569" y="4236"/>
                      <a:pt x="609" y="4433"/>
                    </a:cubicBezTo>
                    <a:cubicBezTo>
                      <a:pt x="617" y="4473"/>
                      <a:pt x="620" y="4441"/>
                      <a:pt x="624" y="4483"/>
                    </a:cubicBezTo>
                    <a:cubicBezTo>
                      <a:pt x="592" y="4483"/>
                      <a:pt x="578" y="4480"/>
                      <a:pt x="552" y="4473"/>
                    </a:cubicBezTo>
                    <a:lnTo>
                      <a:pt x="474" y="4447"/>
                    </a:lnTo>
                    <a:cubicBezTo>
                      <a:pt x="447" y="4427"/>
                      <a:pt x="401" y="4405"/>
                      <a:pt x="389" y="4451"/>
                    </a:cubicBezTo>
                    <a:cubicBezTo>
                      <a:pt x="330" y="4445"/>
                      <a:pt x="409" y="4428"/>
                      <a:pt x="348" y="4421"/>
                    </a:cubicBezTo>
                    <a:cubicBezTo>
                      <a:pt x="308" y="4416"/>
                      <a:pt x="327" y="4447"/>
                      <a:pt x="284" y="4418"/>
                    </a:cubicBezTo>
                    <a:cubicBezTo>
                      <a:pt x="279" y="4469"/>
                      <a:pt x="242" y="4469"/>
                      <a:pt x="235" y="4491"/>
                    </a:cubicBezTo>
                    <a:cubicBezTo>
                      <a:pt x="221" y="4497"/>
                      <a:pt x="180" y="4471"/>
                      <a:pt x="162" y="4459"/>
                    </a:cubicBezTo>
                    <a:cubicBezTo>
                      <a:pt x="151" y="4483"/>
                      <a:pt x="180" y="4482"/>
                      <a:pt x="130" y="4483"/>
                    </a:cubicBezTo>
                    <a:cubicBezTo>
                      <a:pt x="130" y="4560"/>
                      <a:pt x="149" y="4516"/>
                      <a:pt x="186" y="4572"/>
                    </a:cubicBezTo>
                    <a:lnTo>
                      <a:pt x="130" y="4572"/>
                    </a:lnTo>
                    <a:cubicBezTo>
                      <a:pt x="130" y="4640"/>
                      <a:pt x="129" y="4620"/>
                      <a:pt x="81" y="4645"/>
                    </a:cubicBezTo>
                    <a:cubicBezTo>
                      <a:pt x="88" y="4660"/>
                      <a:pt x="74" y="4708"/>
                      <a:pt x="178" y="4710"/>
                    </a:cubicBezTo>
                    <a:cubicBezTo>
                      <a:pt x="171" y="4741"/>
                      <a:pt x="165" y="4725"/>
                      <a:pt x="178" y="4743"/>
                    </a:cubicBezTo>
                    <a:lnTo>
                      <a:pt x="197" y="4755"/>
                    </a:lnTo>
                    <a:cubicBezTo>
                      <a:pt x="199" y="4756"/>
                      <a:pt x="201" y="4757"/>
                      <a:pt x="203" y="4758"/>
                    </a:cubicBezTo>
                    <a:cubicBezTo>
                      <a:pt x="248" y="4779"/>
                      <a:pt x="243" y="4783"/>
                      <a:pt x="284" y="4783"/>
                    </a:cubicBezTo>
                    <a:cubicBezTo>
                      <a:pt x="287" y="4819"/>
                      <a:pt x="302" y="4829"/>
                      <a:pt x="351" y="4861"/>
                    </a:cubicBezTo>
                    <a:cubicBezTo>
                      <a:pt x="411" y="4900"/>
                      <a:pt x="350" y="4869"/>
                      <a:pt x="415" y="4911"/>
                    </a:cubicBezTo>
                    <a:cubicBezTo>
                      <a:pt x="451" y="4934"/>
                      <a:pt x="450" y="4945"/>
                      <a:pt x="519" y="4945"/>
                    </a:cubicBezTo>
                    <a:cubicBezTo>
                      <a:pt x="520" y="4993"/>
                      <a:pt x="507" y="4968"/>
                      <a:pt x="553" y="4983"/>
                    </a:cubicBezTo>
                    <a:cubicBezTo>
                      <a:pt x="602" y="4999"/>
                      <a:pt x="513" y="4971"/>
                      <a:pt x="566" y="4987"/>
                    </a:cubicBezTo>
                    <a:cubicBezTo>
                      <a:pt x="570" y="4988"/>
                      <a:pt x="566" y="4991"/>
                      <a:pt x="591" y="4993"/>
                    </a:cubicBezTo>
                    <a:cubicBezTo>
                      <a:pt x="587" y="4975"/>
                      <a:pt x="585" y="4975"/>
                      <a:pt x="583" y="4953"/>
                    </a:cubicBezTo>
                    <a:cubicBezTo>
                      <a:pt x="639" y="4966"/>
                      <a:pt x="623" y="4987"/>
                      <a:pt x="697" y="4993"/>
                    </a:cubicBezTo>
                    <a:cubicBezTo>
                      <a:pt x="706" y="5001"/>
                      <a:pt x="680" y="5005"/>
                      <a:pt x="719" y="4999"/>
                    </a:cubicBezTo>
                    <a:cubicBezTo>
                      <a:pt x="746" y="4994"/>
                      <a:pt x="729" y="4992"/>
                      <a:pt x="745" y="4984"/>
                    </a:cubicBezTo>
                    <a:cubicBezTo>
                      <a:pt x="756" y="4979"/>
                      <a:pt x="728" y="4975"/>
                      <a:pt x="768" y="4979"/>
                    </a:cubicBezTo>
                    <a:cubicBezTo>
                      <a:pt x="779" y="4980"/>
                      <a:pt x="785" y="4986"/>
                      <a:pt x="796" y="4991"/>
                    </a:cubicBezTo>
                    <a:cubicBezTo>
                      <a:pt x="815" y="5001"/>
                      <a:pt x="790" y="4993"/>
                      <a:pt x="818" y="5002"/>
                    </a:cubicBezTo>
                    <a:cubicBezTo>
                      <a:pt x="871" y="5017"/>
                      <a:pt x="852" y="4977"/>
                      <a:pt x="891" y="5034"/>
                    </a:cubicBezTo>
                    <a:cubicBezTo>
                      <a:pt x="899" y="5004"/>
                      <a:pt x="881" y="5026"/>
                      <a:pt x="915" y="5018"/>
                    </a:cubicBezTo>
                    <a:cubicBezTo>
                      <a:pt x="899" y="5031"/>
                      <a:pt x="904" y="5023"/>
                      <a:pt x="899" y="5042"/>
                    </a:cubicBezTo>
                    <a:cubicBezTo>
                      <a:pt x="936" y="5046"/>
                      <a:pt x="914" y="5033"/>
                      <a:pt x="937" y="5078"/>
                    </a:cubicBezTo>
                    <a:cubicBezTo>
                      <a:pt x="955" y="5113"/>
                      <a:pt x="959" y="5117"/>
                      <a:pt x="900" y="5097"/>
                    </a:cubicBezTo>
                    <a:cubicBezTo>
                      <a:pt x="869" y="5086"/>
                      <a:pt x="867" y="5083"/>
                      <a:pt x="859" y="5115"/>
                    </a:cubicBezTo>
                    <a:cubicBezTo>
                      <a:pt x="870" y="5120"/>
                      <a:pt x="939" y="5108"/>
                      <a:pt x="971" y="5173"/>
                    </a:cubicBezTo>
                    <a:lnTo>
                      <a:pt x="1018" y="5271"/>
                    </a:lnTo>
                    <a:cubicBezTo>
                      <a:pt x="1050" y="5364"/>
                      <a:pt x="1033" y="5272"/>
                      <a:pt x="1075" y="5336"/>
                    </a:cubicBezTo>
                    <a:cubicBezTo>
                      <a:pt x="1094" y="5364"/>
                      <a:pt x="1106" y="5381"/>
                      <a:pt x="1140" y="5401"/>
                    </a:cubicBezTo>
                    <a:cubicBezTo>
                      <a:pt x="1142" y="5402"/>
                      <a:pt x="1144" y="5403"/>
                      <a:pt x="1145" y="5404"/>
                    </a:cubicBezTo>
                    <a:cubicBezTo>
                      <a:pt x="1154" y="5409"/>
                      <a:pt x="1146" y="5405"/>
                      <a:pt x="1156" y="5409"/>
                    </a:cubicBezTo>
                    <a:cubicBezTo>
                      <a:pt x="1191" y="5424"/>
                      <a:pt x="1195" y="5404"/>
                      <a:pt x="1196" y="5438"/>
                    </a:cubicBezTo>
                    <a:cubicBezTo>
                      <a:pt x="1196" y="5454"/>
                      <a:pt x="1191" y="5443"/>
                      <a:pt x="1183" y="5471"/>
                    </a:cubicBezTo>
                    <a:lnTo>
                      <a:pt x="1271" y="5488"/>
                    </a:lnTo>
                    <a:cubicBezTo>
                      <a:pt x="1296" y="5492"/>
                      <a:pt x="1265" y="5501"/>
                      <a:pt x="1296" y="5488"/>
                    </a:cubicBezTo>
                    <a:cubicBezTo>
                      <a:pt x="1306" y="5536"/>
                      <a:pt x="1286" y="5527"/>
                      <a:pt x="1321" y="5536"/>
                    </a:cubicBezTo>
                    <a:cubicBezTo>
                      <a:pt x="1338" y="5493"/>
                      <a:pt x="1312" y="5540"/>
                      <a:pt x="1320" y="5509"/>
                    </a:cubicBezTo>
                    <a:cubicBezTo>
                      <a:pt x="1322" y="5501"/>
                      <a:pt x="1307" y="5508"/>
                      <a:pt x="1326" y="5501"/>
                    </a:cubicBezTo>
                    <a:cubicBezTo>
                      <a:pt x="1369" y="5486"/>
                      <a:pt x="1345" y="5567"/>
                      <a:pt x="1345" y="5577"/>
                    </a:cubicBezTo>
                    <a:lnTo>
                      <a:pt x="1396" y="5589"/>
                    </a:lnTo>
                    <a:cubicBezTo>
                      <a:pt x="1440" y="5601"/>
                      <a:pt x="1423" y="5620"/>
                      <a:pt x="1458" y="5642"/>
                    </a:cubicBezTo>
                    <a:lnTo>
                      <a:pt x="1488" y="5661"/>
                    </a:lnTo>
                    <a:cubicBezTo>
                      <a:pt x="1526" y="5699"/>
                      <a:pt x="1482" y="5671"/>
                      <a:pt x="1539" y="5698"/>
                    </a:cubicBezTo>
                    <a:cubicBezTo>
                      <a:pt x="1530" y="5663"/>
                      <a:pt x="1518" y="5669"/>
                      <a:pt x="1496" y="5645"/>
                    </a:cubicBezTo>
                    <a:cubicBezTo>
                      <a:pt x="1484" y="5632"/>
                      <a:pt x="1489" y="5644"/>
                      <a:pt x="1483" y="5625"/>
                    </a:cubicBezTo>
                    <a:cubicBezTo>
                      <a:pt x="1553" y="5627"/>
                      <a:pt x="1558" y="5626"/>
                      <a:pt x="1559" y="5641"/>
                    </a:cubicBezTo>
                    <a:lnTo>
                      <a:pt x="1554" y="5665"/>
                    </a:lnTo>
                    <a:cubicBezTo>
                      <a:pt x="1548" y="5724"/>
                      <a:pt x="1590" y="5725"/>
                      <a:pt x="1612" y="5755"/>
                    </a:cubicBezTo>
                    <a:cubicBezTo>
                      <a:pt x="1582" y="5758"/>
                      <a:pt x="1594" y="5761"/>
                      <a:pt x="1576" y="5757"/>
                    </a:cubicBezTo>
                    <a:cubicBezTo>
                      <a:pt x="1546" y="5751"/>
                      <a:pt x="1528" y="5728"/>
                      <a:pt x="1515" y="5715"/>
                    </a:cubicBezTo>
                    <a:cubicBezTo>
                      <a:pt x="1506" y="5705"/>
                      <a:pt x="1494" y="5698"/>
                      <a:pt x="1483" y="5690"/>
                    </a:cubicBezTo>
                    <a:lnTo>
                      <a:pt x="1483" y="5682"/>
                    </a:lnTo>
                    <a:lnTo>
                      <a:pt x="1473" y="5689"/>
                    </a:lnTo>
                    <a:lnTo>
                      <a:pt x="1483" y="5690"/>
                    </a:lnTo>
                    <a:cubicBezTo>
                      <a:pt x="1483" y="5754"/>
                      <a:pt x="1477" y="5723"/>
                      <a:pt x="1466" y="5763"/>
                    </a:cubicBezTo>
                    <a:lnTo>
                      <a:pt x="1494" y="5776"/>
                    </a:lnTo>
                    <a:cubicBezTo>
                      <a:pt x="1495" y="5777"/>
                      <a:pt x="1497" y="5779"/>
                      <a:pt x="1499" y="5780"/>
                    </a:cubicBezTo>
                    <a:lnTo>
                      <a:pt x="1597" y="5827"/>
                    </a:lnTo>
                    <a:cubicBezTo>
                      <a:pt x="1661" y="5847"/>
                      <a:pt x="1626" y="5873"/>
                      <a:pt x="1669" y="5893"/>
                    </a:cubicBezTo>
                    <a:cubicBezTo>
                      <a:pt x="1717" y="5916"/>
                      <a:pt x="1689" y="5879"/>
                      <a:pt x="1719" y="5901"/>
                    </a:cubicBezTo>
                    <a:cubicBezTo>
                      <a:pt x="1751" y="5925"/>
                      <a:pt x="1697" y="5909"/>
                      <a:pt x="1774" y="5966"/>
                    </a:cubicBezTo>
                    <a:lnTo>
                      <a:pt x="1789" y="5984"/>
                    </a:lnTo>
                    <a:cubicBezTo>
                      <a:pt x="1785" y="5961"/>
                      <a:pt x="1794" y="5973"/>
                      <a:pt x="1774" y="5966"/>
                    </a:cubicBezTo>
                    <a:cubicBezTo>
                      <a:pt x="1781" y="5954"/>
                      <a:pt x="1778" y="5957"/>
                      <a:pt x="1782" y="5941"/>
                    </a:cubicBezTo>
                    <a:cubicBezTo>
                      <a:pt x="1810" y="5956"/>
                      <a:pt x="1829" y="5966"/>
                      <a:pt x="1863" y="5974"/>
                    </a:cubicBezTo>
                    <a:cubicBezTo>
                      <a:pt x="1845" y="5999"/>
                      <a:pt x="1869" y="5987"/>
                      <a:pt x="1831" y="5990"/>
                    </a:cubicBezTo>
                    <a:cubicBezTo>
                      <a:pt x="1835" y="6033"/>
                      <a:pt x="1828" y="5997"/>
                      <a:pt x="1842" y="6019"/>
                    </a:cubicBezTo>
                    <a:lnTo>
                      <a:pt x="1849" y="6029"/>
                    </a:lnTo>
                    <a:cubicBezTo>
                      <a:pt x="1850" y="6030"/>
                      <a:pt x="1851" y="6032"/>
                      <a:pt x="1852" y="6034"/>
                    </a:cubicBezTo>
                    <a:cubicBezTo>
                      <a:pt x="1870" y="6058"/>
                      <a:pt x="1855" y="6054"/>
                      <a:pt x="1888" y="6063"/>
                    </a:cubicBezTo>
                    <a:cubicBezTo>
                      <a:pt x="1896" y="6042"/>
                      <a:pt x="1881" y="6028"/>
                      <a:pt x="1900" y="6021"/>
                    </a:cubicBezTo>
                    <a:cubicBezTo>
                      <a:pt x="1922" y="6013"/>
                      <a:pt x="1894" y="6016"/>
                      <a:pt x="1928" y="6040"/>
                    </a:cubicBezTo>
                    <a:lnTo>
                      <a:pt x="1948" y="6046"/>
                    </a:lnTo>
                    <a:cubicBezTo>
                      <a:pt x="1990" y="6033"/>
                      <a:pt x="1925" y="6036"/>
                      <a:pt x="1977" y="6031"/>
                    </a:cubicBezTo>
                    <a:cubicBezTo>
                      <a:pt x="1987" y="6053"/>
                      <a:pt x="1976" y="6057"/>
                      <a:pt x="1985" y="6095"/>
                    </a:cubicBezTo>
                    <a:cubicBezTo>
                      <a:pt x="1926" y="6090"/>
                      <a:pt x="1972" y="6064"/>
                      <a:pt x="1904" y="6063"/>
                    </a:cubicBezTo>
                    <a:cubicBezTo>
                      <a:pt x="1915" y="6102"/>
                      <a:pt x="1961" y="6107"/>
                      <a:pt x="1986" y="6134"/>
                    </a:cubicBezTo>
                    <a:cubicBezTo>
                      <a:pt x="2007" y="6156"/>
                      <a:pt x="2000" y="6134"/>
                      <a:pt x="2001" y="6176"/>
                    </a:cubicBezTo>
                    <a:lnTo>
                      <a:pt x="2027" y="6096"/>
                    </a:lnTo>
                    <a:lnTo>
                      <a:pt x="2001" y="6095"/>
                    </a:lnTo>
                    <a:cubicBezTo>
                      <a:pt x="2005" y="6053"/>
                      <a:pt x="2013" y="6054"/>
                      <a:pt x="2042" y="6039"/>
                    </a:cubicBezTo>
                    <a:lnTo>
                      <a:pt x="2043" y="6065"/>
                    </a:lnTo>
                    <a:cubicBezTo>
                      <a:pt x="2047" y="6090"/>
                      <a:pt x="2042" y="6077"/>
                      <a:pt x="2052" y="6086"/>
                    </a:cubicBezTo>
                    <a:cubicBezTo>
                      <a:pt x="2053" y="6086"/>
                      <a:pt x="2073" y="6095"/>
                      <a:pt x="2074" y="6095"/>
                    </a:cubicBezTo>
                    <a:cubicBezTo>
                      <a:pt x="2065" y="6056"/>
                      <a:pt x="2069" y="6083"/>
                      <a:pt x="2074" y="6071"/>
                    </a:cubicBezTo>
                    <a:cubicBezTo>
                      <a:pt x="2106" y="6072"/>
                      <a:pt x="2104" y="6075"/>
                      <a:pt x="2123" y="6087"/>
                    </a:cubicBezTo>
                    <a:cubicBezTo>
                      <a:pt x="2129" y="6074"/>
                      <a:pt x="2131" y="6102"/>
                      <a:pt x="2123" y="6063"/>
                    </a:cubicBezTo>
                    <a:cubicBezTo>
                      <a:pt x="2144" y="6068"/>
                      <a:pt x="2176" y="6079"/>
                      <a:pt x="2188" y="6095"/>
                    </a:cubicBezTo>
                    <a:cubicBezTo>
                      <a:pt x="2151" y="6104"/>
                      <a:pt x="2155" y="6101"/>
                      <a:pt x="2155" y="6144"/>
                    </a:cubicBezTo>
                    <a:lnTo>
                      <a:pt x="2115" y="6152"/>
                    </a:lnTo>
                    <a:cubicBezTo>
                      <a:pt x="2115" y="6131"/>
                      <a:pt x="2114" y="6099"/>
                      <a:pt x="2085" y="6113"/>
                    </a:cubicBezTo>
                    <a:cubicBezTo>
                      <a:pt x="2070" y="6120"/>
                      <a:pt x="2073" y="6095"/>
                      <a:pt x="2076" y="6132"/>
                    </a:cubicBezTo>
                    <a:cubicBezTo>
                      <a:pt x="2077" y="6147"/>
                      <a:pt x="2081" y="6146"/>
                      <a:pt x="2090" y="6160"/>
                    </a:cubicBezTo>
                    <a:lnTo>
                      <a:pt x="2069" y="6175"/>
                    </a:lnTo>
                    <a:cubicBezTo>
                      <a:pt x="2069" y="6175"/>
                      <a:pt x="2067" y="6176"/>
                      <a:pt x="2066" y="6176"/>
                    </a:cubicBezTo>
                    <a:cubicBezTo>
                      <a:pt x="2066" y="6275"/>
                      <a:pt x="2070" y="6229"/>
                      <a:pt x="2082" y="6274"/>
                    </a:cubicBezTo>
                    <a:cubicBezTo>
                      <a:pt x="2121" y="6259"/>
                      <a:pt x="2081" y="6272"/>
                      <a:pt x="2101" y="6260"/>
                    </a:cubicBezTo>
                    <a:cubicBezTo>
                      <a:pt x="2119" y="6250"/>
                      <a:pt x="2094" y="6252"/>
                      <a:pt x="2131" y="6249"/>
                    </a:cubicBezTo>
                    <a:cubicBezTo>
                      <a:pt x="2133" y="6259"/>
                      <a:pt x="2135" y="6283"/>
                      <a:pt x="2135" y="6284"/>
                    </a:cubicBezTo>
                    <a:cubicBezTo>
                      <a:pt x="2140" y="6303"/>
                      <a:pt x="2170" y="6329"/>
                      <a:pt x="2193" y="6337"/>
                    </a:cubicBezTo>
                    <a:lnTo>
                      <a:pt x="2242" y="6365"/>
                    </a:lnTo>
                    <a:cubicBezTo>
                      <a:pt x="2275" y="6390"/>
                      <a:pt x="2247" y="6393"/>
                      <a:pt x="2291" y="6409"/>
                    </a:cubicBezTo>
                    <a:lnTo>
                      <a:pt x="2333" y="6428"/>
                    </a:lnTo>
                    <a:lnTo>
                      <a:pt x="2341" y="6395"/>
                    </a:lnTo>
                    <a:cubicBezTo>
                      <a:pt x="2342" y="6404"/>
                      <a:pt x="2341" y="6403"/>
                      <a:pt x="2343" y="6410"/>
                    </a:cubicBezTo>
                    <a:cubicBezTo>
                      <a:pt x="2343" y="6411"/>
                      <a:pt x="2344" y="6415"/>
                      <a:pt x="2344" y="6417"/>
                    </a:cubicBezTo>
                    <a:lnTo>
                      <a:pt x="2373" y="6445"/>
                    </a:lnTo>
                    <a:cubicBezTo>
                      <a:pt x="2408" y="6465"/>
                      <a:pt x="2400" y="6470"/>
                      <a:pt x="2422" y="6476"/>
                    </a:cubicBezTo>
                    <a:cubicBezTo>
                      <a:pt x="2433" y="6449"/>
                      <a:pt x="2449" y="6459"/>
                      <a:pt x="2452" y="6427"/>
                    </a:cubicBezTo>
                    <a:cubicBezTo>
                      <a:pt x="2455" y="6387"/>
                      <a:pt x="2425" y="6403"/>
                      <a:pt x="2471" y="6379"/>
                    </a:cubicBezTo>
                    <a:cubicBezTo>
                      <a:pt x="2460" y="6428"/>
                      <a:pt x="2482" y="6432"/>
                      <a:pt x="2457" y="6463"/>
                    </a:cubicBezTo>
                    <a:cubicBezTo>
                      <a:pt x="2443" y="6481"/>
                      <a:pt x="2446" y="6464"/>
                      <a:pt x="2439" y="6492"/>
                    </a:cubicBezTo>
                    <a:cubicBezTo>
                      <a:pt x="2458" y="6503"/>
                      <a:pt x="2481" y="6512"/>
                      <a:pt x="2505" y="6519"/>
                    </a:cubicBezTo>
                    <a:lnTo>
                      <a:pt x="2571" y="6546"/>
                    </a:lnTo>
                    <a:cubicBezTo>
                      <a:pt x="2601" y="6558"/>
                      <a:pt x="2623" y="6560"/>
                      <a:pt x="2650" y="6560"/>
                    </a:cubicBezTo>
                    <a:cubicBezTo>
                      <a:pt x="2702" y="6560"/>
                      <a:pt x="2676" y="6557"/>
                      <a:pt x="2714" y="6590"/>
                    </a:cubicBezTo>
                    <a:lnTo>
                      <a:pt x="2705" y="6605"/>
                    </a:lnTo>
                    <a:lnTo>
                      <a:pt x="2714" y="6590"/>
                    </a:lnTo>
                    <a:cubicBezTo>
                      <a:pt x="2760" y="6559"/>
                      <a:pt x="2711" y="6592"/>
                      <a:pt x="2768" y="6580"/>
                    </a:cubicBezTo>
                    <a:cubicBezTo>
                      <a:pt x="2772" y="6579"/>
                      <a:pt x="2774" y="6575"/>
                      <a:pt x="2795" y="6573"/>
                    </a:cubicBezTo>
                    <a:cubicBezTo>
                      <a:pt x="2811" y="6643"/>
                      <a:pt x="2780" y="6592"/>
                      <a:pt x="2795" y="6630"/>
                    </a:cubicBezTo>
                    <a:cubicBezTo>
                      <a:pt x="2829" y="6616"/>
                      <a:pt x="2789" y="6631"/>
                      <a:pt x="2820" y="6607"/>
                    </a:cubicBezTo>
                    <a:cubicBezTo>
                      <a:pt x="2829" y="6600"/>
                      <a:pt x="2818" y="6602"/>
                      <a:pt x="2836" y="6598"/>
                    </a:cubicBezTo>
                    <a:cubicBezTo>
                      <a:pt x="2850" y="6629"/>
                      <a:pt x="2808" y="6622"/>
                      <a:pt x="2836" y="6630"/>
                    </a:cubicBezTo>
                    <a:cubicBezTo>
                      <a:pt x="2855" y="6677"/>
                      <a:pt x="2837" y="6606"/>
                      <a:pt x="2916" y="6679"/>
                    </a:cubicBezTo>
                    <a:cubicBezTo>
                      <a:pt x="2972" y="6730"/>
                      <a:pt x="2959" y="6678"/>
                      <a:pt x="3021" y="6704"/>
                    </a:cubicBezTo>
                    <a:cubicBezTo>
                      <a:pt x="3042" y="6714"/>
                      <a:pt x="3007" y="6702"/>
                      <a:pt x="3035" y="6712"/>
                    </a:cubicBezTo>
                    <a:cubicBezTo>
                      <a:pt x="3056" y="6719"/>
                      <a:pt x="3053" y="6709"/>
                      <a:pt x="3087" y="6727"/>
                    </a:cubicBezTo>
                    <a:cubicBezTo>
                      <a:pt x="3080" y="6752"/>
                      <a:pt x="3087" y="6745"/>
                      <a:pt x="3063" y="6752"/>
                    </a:cubicBezTo>
                    <a:lnTo>
                      <a:pt x="3063" y="6784"/>
                    </a:lnTo>
                    <a:cubicBezTo>
                      <a:pt x="3096" y="6781"/>
                      <a:pt x="3100" y="6767"/>
                      <a:pt x="3103" y="6808"/>
                    </a:cubicBezTo>
                    <a:cubicBezTo>
                      <a:pt x="3142" y="6808"/>
                      <a:pt x="3137" y="6803"/>
                      <a:pt x="3168" y="6800"/>
                    </a:cubicBezTo>
                    <a:cubicBezTo>
                      <a:pt x="3181" y="6855"/>
                      <a:pt x="3174" y="6818"/>
                      <a:pt x="3244" y="6849"/>
                    </a:cubicBezTo>
                    <a:cubicBezTo>
                      <a:pt x="3264" y="6858"/>
                      <a:pt x="3234" y="6846"/>
                      <a:pt x="3256" y="6854"/>
                    </a:cubicBezTo>
                    <a:lnTo>
                      <a:pt x="3272" y="6859"/>
                    </a:lnTo>
                    <a:cubicBezTo>
                      <a:pt x="3357" y="6885"/>
                      <a:pt x="3371" y="6861"/>
                      <a:pt x="3389" y="6865"/>
                    </a:cubicBezTo>
                    <a:cubicBezTo>
                      <a:pt x="3399" y="6866"/>
                      <a:pt x="3387" y="6867"/>
                      <a:pt x="3411" y="6873"/>
                    </a:cubicBezTo>
                    <a:cubicBezTo>
                      <a:pt x="3425" y="6846"/>
                      <a:pt x="3412" y="6858"/>
                      <a:pt x="3435" y="6841"/>
                    </a:cubicBezTo>
                    <a:cubicBezTo>
                      <a:pt x="3494" y="6892"/>
                      <a:pt x="3501" y="6867"/>
                      <a:pt x="3518" y="6873"/>
                    </a:cubicBezTo>
                    <a:cubicBezTo>
                      <a:pt x="3524" y="6876"/>
                      <a:pt x="3538" y="6890"/>
                      <a:pt x="3549" y="6897"/>
                    </a:cubicBezTo>
                    <a:lnTo>
                      <a:pt x="3623" y="6864"/>
                    </a:lnTo>
                    <a:cubicBezTo>
                      <a:pt x="3642" y="6861"/>
                      <a:pt x="3632" y="6861"/>
                      <a:pt x="3662" y="6881"/>
                    </a:cubicBezTo>
                    <a:cubicBezTo>
                      <a:pt x="3682" y="6854"/>
                      <a:pt x="3686" y="6858"/>
                      <a:pt x="3719" y="6865"/>
                    </a:cubicBezTo>
                    <a:cubicBezTo>
                      <a:pt x="3719" y="6807"/>
                      <a:pt x="3705" y="6811"/>
                      <a:pt x="3684" y="6778"/>
                    </a:cubicBezTo>
                    <a:cubicBezTo>
                      <a:pt x="3678" y="6768"/>
                      <a:pt x="3675" y="6761"/>
                      <a:pt x="3670" y="6752"/>
                    </a:cubicBezTo>
                    <a:cubicBezTo>
                      <a:pt x="3688" y="6739"/>
                      <a:pt x="3680" y="6750"/>
                      <a:pt x="3686" y="6727"/>
                    </a:cubicBezTo>
                    <a:cubicBezTo>
                      <a:pt x="3713" y="6734"/>
                      <a:pt x="3713" y="6739"/>
                      <a:pt x="3727" y="6760"/>
                    </a:cubicBezTo>
                    <a:cubicBezTo>
                      <a:pt x="3756" y="6752"/>
                      <a:pt x="3743" y="6747"/>
                      <a:pt x="3761" y="6747"/>
                    </a:cubicBezTo>
                    <a:cubicBezTo>
                      <a:pt x="3797" y="6748"/>
                      <a:pt x="3767" y="6761"/>
                      <a:pt x="3789" y="6780"/>
                    </a:cubicBezTo>
                    <a:cubicBezTo>
                      <a:pt x="3789" y="6780"/>
                      <a:pt x="3809" y="6790"/>
                      <a:pt x="3809" y="6790"/>
                    </a:cubicBezTo>
                    <a:cubicBezTo>
                      <a:pt x="3838" y="6801"/>
                      <a:pt x="3808" y="6802"/>
                      <a:pt x="3848" y="6792"/>
                    </a:cubicBezTo>
                    <a:cubicBezTo>
                      <a:pt x="3838" y="6763"/>
                      <a:pt x="3837" y="6791"/>
                      <a:pt x="3832" y="6752"/>
                    </a:cubicBezTo>
                    <a:cubicBezTo>
                      <a:pt x="3845" y="6758"/>
                      <a:pt x="3835" y="6758"/>
                      <a:pt x="3850" y="6757"/>
                    </a:cubicBezTo>
                    <a:cubicBezTo>
                      <a:pt x="3866" y="6756"/>
                      <a:pt x="3855" y="6759"/>
                      <a:pt x="3864" y="6752"/>
                    </a:cubicBezTo>
                    <a:cubicBezTo>
                      <a:pt x="3902" y="6722"/>
                      <a:pt x="3831" y="6744"/>
                      <a:pt x="3881" y="6727"/>
                    </a:cubicBezTo>
                    <a:cubicBezTo>
                      <a:pt x="3899" y="6740"/>
                      <a:pt x="3891" y="6729"/>
                      <a:pt x="3897" y="6752"/>
                    </a:cubicBezTo>
                    <a:lnTo>
                      <a:pt x="3889" y="6752"/>
                    </a:lnTo>
                    <a:lnTo>
                      <a:pt x="3896" y="6761"/>
                    </a:lnTo>
                    <a:lnTo>
                      <a:pt x="3897" y="6752"/>
                    </a:lnTo>
                    <a:cubicBezTo>
                      <a:pt x="4009" y="6752"/>
                      <a:pt x="3905" y="6784"/>
                      <a:pt x="4027" y="6784"/>
                    </a:cubicBezTo>
                    <a:cubicBezTo>
                      <a:pt x="3999" y="6746"/>
                      <a:pt x="4009" y="6808"/>
                      <a:pt x="3994" y="6752"/>
                    </a:cubicBezTo>
                    <a:cubicBezTo>
                      <a:pt x="4010" y="6748"/>
                      <a:pt x="4014" y="6747"/>
                      <a:pt x="4031" y="6740"/>
                    </a:cubicBezTo>
                    <a:cubicBezTo>
                      <a:pt x="4066" y="6726"/>
                      <a:pt x="4047" y="6748"/>
                      <a:pt x="4059" y="6719"/>
                    </a:cubicBezTo>
                    <a:lnTo>
                      <a:pt x="4083" y="6719"/>
                    </a:lnTo>
                    <a:cubicBezTo>
                      <a:pt x="4088" y="6760"/>
                      <a:pt x="4105" y="6750"/>
                      <a:pt x="4130" y="6748"/>
                    </a:cubicBezTo>
                    <a:cubicBezTo>
                      <a:pt x="4190" y="6743"/>
                      <a:pt x="4123" y="6756"/>
                      <a:pt x="4183" y="6764"/>
                    </a:cubicBezTo>
                    <a:cubicBezTo>
                      <a:pt x="4199" y="6766"/>
                      <a:pt x="4194" y="6764"/>
                      <a:pt x="4211" y="6759"/>
                    </a:cubicBezTo>
                    <a:cubicBezTo>
                      <a:pt x="4241" y="6752"/>
                      <a:pt x="4224" y="6760"/>
                      <a:pt x="4251" y="6725"/>
                    </a:cubicBezTo>
                    <a:cubicBezTo>
                      <a:pt x="4265" y="6706"/>
                      <a:pt x="4262" y="6723"/>
                      <a:pt x="4270" y="6695"/>
                    </a:cubicBezTo>
                    <a:lnTo>
                      <a:pt x="4305" y="6708"/>
                    </a:lnTo>
                    <a:cubicBezTo>
                      <a:pt x="4366" y="6736"/>
                      <a:pt x="4349" y="6721"/>
                      <a:pt x="4343" y="6752"/>
                    </a:cubicBezTo>
                    <a:lnTo>
                      <a:pt x="4416" y="6733"/>
                    </a:lnTo>
                    <a:cubicBezTo>
                      <a:pt x="4427" y="6721"/>
                      <a:pt x="4439" y="6709"/>
                      <a:pt x="4464" y="6703"/>
                    </a:cubicBezTo>
                    <a:cubicBezTo>
                      <a:pt x="4470" y="6719"/>
                      <a:pt x="4467" y="6696"/>
                      <a:pt x="4463" y="6712"/>
                    </a:cubicBezTo>
                    <a:lnTo>
                      <a:pt x="4460" y="6722"/>
                    </a:lnTo>
                    <a:cubicBezTo>
                      <a:pt x="4451" y="6754"/>
                      <a:pt x="4460" y="6696"/>
                      <a:pt x="4456" y="6735"/>
                    </a:cubicBezTo>
                    <a:cubicBezTo>
                      <a:pt x="4492" y="6735"/>
                      <a:pt x="4493" y="6728"/>
                      <a:pt x="4519" y="6730"/>
                    </a:cubicBezTo>
                    <a:cubicBezTo>
                      <a:pt x="4529" y="6731"/>
                      <a:pt x="4564" y="6743"/>
                      <a:pt x="4582" y="6732"/>
                    </a:cubicBezTo>
                    <a:cubicBezTo>
                      <a:pt x="4607" y="6716"/>
                      <a:pt x="4588" y="6706"/>
                      <a:pt x="4590" y="6681"/>
                    </a:cubicBezTo>
                    <a:lnTo>
                      <a:pt x="4593" y="6670"/>
                    </a:lnTo>
                    <a:cubicBezTo>
                      <a:pt x="4600" y="6643"/>
                      <a:pt x="4603" y="6634"/>
                      <a:pt x="4618" y="6622"/>
                    </a:cubicBezTo>
                    <a:lnTo>
                      <a:pt x="4626" y="6671"/>
                    </a:lnTo>
                    <a:cubicBezTo>
                      <a:pt x="4645" y="6666"/>
                      <a:pt x="4634" y="6671"/>
                      <a:pt x="4646" y="6658"/>
                    </a:cubicBezTo>
                    <a:cubicBezTo>
                      <a:pt x="4661" y="6643"/>
                      <a:pt x="4640" y="6667"/>
                      <a:pt x="4653" y="6649"/>
                    </a:cubicBezTo>
                    <a:lnTo>
                      <a:pt x="4659" y="6638"/>
                    </a:lnTo>
                    <a:cubicBezTo>
                      <a:pt x="4659" y="6701"/>
                      <a:pt x="4642" y="6691"/>
                      <a:pt x="4664" y="6697"/>
                    </a:cubicBezTo>
                    <a:cubicBezTo>
                      <a:pt x="4695" y="6707"/>
                      <a:pt x="4656" y="6682"/>
                      <a:pt x="4691" y="6671"/>
                    </a:cubicBezTo>
                    <a:cubicBezTo>
                      <a:pt x="4692" y="6708"/>
                      <a:pt x="4692" y="6711"/>
                      <a:pt x="4723" y="6719"/>
                    </a:cubicBezTo>
                    <a:cubicBezTo>
                      <a:pt x="4729" y="6739"/>
                      <a:pt x="4720" y="6730"/>
                      <a:pt x="4740" y="6735"/>
                    </a:cubicBezTo>
                    <a:lnTo>
                      <a:pt x="4723" y="6719"/>
                    </a:lnTo>
                    <a:cubicBezTo>
                      <a:pt x="4719" y="6703"/>
                      <a:pt x="4722" y="6707"/>
                      <a:pt x="4715" y="6695"/>
                    </a:cubicBezTo>
                    <a:lnTo>
                      <a:pt x="4740" y="6687"/>
                    </a:lnTo>
                    <a:cubicBezTo>
                      <a:pt x="4767" y="6671"/>
                      <a:pt x="4754" y="6677"/>
                      <a:pt x="4764" y="6712"/>
                    </a:cubicBezTo>
                    <a:cubicBezTo>
                      <a:pt x="4769" y="6733"/>
                      <a:pt x="4764" y="6719"/>
                      <a:pt x="4772" y="6735"/>
                    </a:cubicBezTo>
                    <a:lnTo>
                      <a:pt x="4797" y="6724"/>
                    </a:lnTo>
                    <a:cubicBezTo>
                      <a:pt x="4798" y="6724"/>
                      <a:pt x="4801" y="6724"/>
                      <a:pt x="4802" y="6723"/>
                    </a:cubicBezTo>
                    <a:cubicBezTo>
                      <a:pt x="4803" y="6723"/>
                      <a:pt x="4800" y="6725"/>
                      <a:pt x="4816" y="6720"/>
                    </a:cubicBezTo>
                    <a:cubicBezTo>
                      <a:pt x="4847" y="6710"/>
                      <a:pt x="4830" y="6704"/>
                      <a:pt x="4861" y="6711"/>
                    </a:cubicBezTo>
                    <a:cubicBezTo>
                      <a:pt x="4895" y="6718"/>
                      <a:pt x="4894" y="6738"/>
                      <a:pt x="4934" y="6687"/>
                    </a:cubicBezTo>
                    <a:lnTo>
                      <a:pt x="4948" y="6668"/>
                    </a:lnTo>
                    <a:cubicBezTo>
                      <a:pt x="4949" y="6667"/>
                      <a:pt x="4951" y="6665"/>
                      <a:pt x="4952" y="6664"/>
                    </a:cubicBezTo>
                    <a:cubicBezTo>
                      <a:pt x="4972" y="6639"/>
                      <a:pt x="4968" y="6654"/>
                      <a:pt x="4975" y="6630"/>
                    </a:cubicBezTo>
                    <a:cubicBezTo>
                      <a:pt x="5032" y="6630"/>
                      <a:pt x="5046" y="6640"/>
                      <a:pt x="5057" y="6640"/>
                    </a:cubicBezTo>
                    <a:cubicBezTo>
                      <a:pt x="5058" y="6640"/>
                      <a:pt x="5060" y="6640"/>
                      <a:pt x="5061" y="6640"/>
                    </a:cubicBezTo>
                    <a:lnTo>
                      <a:pt x="5078" y="6635"/>
                    </a:lnTo>
                    <a:cubicBezTo>
                      <a:pt x="5109" y="6627"/>
                      <a:pt x="5147" y="6638"/>
                      <a:pt x="5193" y="6638"/>
                    </a:cubicBezTo>
                    <a:cubicBezTo>
                      <a:pt x="5181" y="6663"/>
                      <a:pt x="5185" y="6668"/>
                      <a:pt x="5185" y="6703"/>
                    </a:cubicBezTo>
                    <a:cubicBezTo>
                      <a:pt x="5265" y="6703"/>
                      <a:pt x="5186" y="6666"/>
                      <a:pt x="5259" y="6677"/>
                    </a:cubicBezTo>
                    <a:cubicBezTo>
                      <a:pt x="5303" y="6684"/>
                      <a:pt x="5237" y="6682"/>
                      <a:pt x="5273" y="6680"/>
                    </a:cubicBezTo>
                    <a:cubicBezTo>
                      <a:pt x="5326" y="6678"/>
                      <a:pt x="5321" y="6617"/>
                      <a:pt x="5353" y="6617"/>
                    </a:cubicBezTo>
                    <a:cubicBezTo>
                      <a:pt x="5373" y="6617"/>
                      <a:pt x="5357" y="6624"/>
                      <a:pt x="5387" y="6621"/>
                    </a:cubicBezTo>
                    <a:cubicBezTo>
                      <a:pt x="5419" y="6618"/>
                      <a:pt x="5413" y="6616"/>
                      <a:pt x="5420" y="6598"/>
                    </a:cubicBezTo>
                    <a:cubicBezTo>
                      <a:pt x="5432" y="6612"/>
                      <a:pt x="5432" y="6617"/>
                      <a:pt x="5453" y="6622"/>
                    </a:cubicBezTo>
                    <a:cubicBezTo>
                      <a:pt x="5494" y="6591"/>
                      <a:pt x="5441" y="6598"/>
                      <a:pt x="5491" y="6587"/>
                    </a:cubicBezTo>
                    <a:cubicBezTo>
                      <a:pt x="5537" y="6577"/>
                      <a:pt x="5479" y="6591"/>
                      <a:pt x="5534" y="6606"/>
                    </a:cubicBezTo>
                    <a:cubicBezTo>
                      <a:pt x="5580" y="6572"/>
                      <a:pt x="5496" y="6573"/>
                      <a:pt x="5582" y="6573"/>
                    </a:cubicBezTo>
                    <a:lnTo>
                      <a:pt x="5590" y="6622"/>
                    </a:lnTo>
                    <a:cubicBezTo>
                      <a:pt x="5571" y="6627"/>
                      <a:pt x="5581" y="6622"/>
                      <a:pt x="5564" y="6632"/>
                    </a:cubicBezTo>
                    <a:cubicBezTo>
                      <a:pt x="5549" y="6639"/>
                      <a:pt x="5558" y="6621"/>
                      <a:pt x="5550" y="6646"/>
                    </a:cubicBezTo>
                    <a:lnTo>
                      <a:pt x="5615" y="6646"/>
                    </a:lnTo>
                    <a:lnTo>
                      <a:pt x="5597" y="6590"/>
                    </a:lnTo>
                    <a:cubicBezTo>
                      <a:pt x="5642" y="6621"/>
                      <a:pt x="5595" y="6649"/>
                      <a:pt x="5655" y="6654"/>
                    </a:cubicBezTo>
                    <a:cubicBezTo>
                      <a:pt x="5666" y="6610"/>
                      <a:pt x="5664" y="6623"/>
                      <a:pt x="5631" y="6622"/>
                    </a:cubicBezTo>
                    <a:lnTo>
                      <a:pt x="5631" y="6606"/>
                    </a:lnTo>
                    <a:cubicBezTo>
                      <a:pt x="5655" y="6596"/>
                      <a:pt x="5635" y="6608"/>
                      <a:pt x="5643" y="6590"/>
                    </a:cubicBezTo>
                    <a:lnTo>
                      <a:pt x="5662" y="6561"/>
                    </a:lnTo>
                    <a:cubicBezTo>
                      <a:pt x="5675" y="6550"/>
                      <a:pt x="5653" y="6558"/>
                      <a:pt x="5679" y="6549"/>
                    </a:cubicBezTo>
                    <a:cubicBezTo>
                      <a:pt x="5681" y="6563"/>
                      <a:pt x="5681" y="6575"/>
                      <a:pt x="5686" y="6583"/>
                    </a:cubicBezTo>
                    <a:cubicBezTo>
                      <a:pt x="5700" y="6605"/>
                      <a:pt x="5672" y="6593"/>
                      <a:pt x="5712" y="6598"/>
                    </a:cubicBezTo>
                    <a:cubicBezTo>
                      <a:pt x="5710" y="6599"/>
                      <a:pt x="5708" y="6598"/>
                      <a:pt x="5707" y="6601"/>
                    </a:cubicBezTo>
                    <a:cubicBezTo>
                      <a:pt x="5706" y="6605"/>
                      <a:pt x="5687" y="6608"/>
                      <a:pt x="5679" y="6630"/>
                    </a:cubicBezTo>
                    <a:cubicBezTo>
                      <a:pt x="5752" y="6611"/>
                      <a:pt x="5654" y="6615"/>
                      <a:pt x="5745" y="6625"/>
                    </a:cubicBezTo>
                    <a:lnTo>
                      <a:pt x="5789" y="6621"/>
                    </a:lnTo>
                    <a:cubicBezTo>
                      <a:pt x="5791" y="6620"/>
                      <a:pt x="5793" y="6620"/>
                      <a:pt x="5795" y="6620"/>
                    </a:cubicBezTo>
                    <a:cubicBezTo>
                      <a:pt x="5797" y="6620"/>
                      <a:pt x="5799" y="6620"/>
                      <a:pt x="5801" y="6619"/>
                    </a:cubicBezTo>
                    <a:cubicBezTo>
                      <a:pt x="5835" y="6612"/>
                      <a:pt x="5834" y="6591"/>
                      <a:pt x="5785" y="6590"/>
                    </a:cubicBezTo>
                    <a:cubicBezTo>
                      <a:pt x="5801" y="6579"/>
                      <a:pt x="5769" y="6589"/>
                      <a:pt x="5807" y="6580"/>
                    </a:cubicBezTo>
                    <a:cubicBezTo>
                      <a:pt x="5822" y="6576"/>
                      <a:pt x="5815" y="6577"/>
                      <a:pt x="5831" y="6578"/>
                    </a:cubicBezTo>
                    <a:cubicBezTo>
                      <a:pt x="5865" y="6580"/>
                      <a:pt x="5858" y="6589"/>
                      <a:pt x="5890" y="6573"/>
                    </a:cubicBezTo>
                    <a:cubicBezTo>
                      <a:pt x="5906" y="6614"/>
                      <a:pt x="5894" y="6578"/>
                      <a:pt x="5918" y="6586"/>
                    </a:cubicBezTo>
                    <a:cubicBezTo>
                      <a:pt x="5946" y="6595"/>
                      <a:pt x="5918" y="6583"/>
                      <a:pt x="5927" y="6591"/>
                    </a:cubicBezTo>
                    <a:cubicBezTo>
                      <a:pt x="5928" y="6592"/>
                      <a:pt x="5929" y="6594"/>
                      <a:pt x="5930" y="6595"/>
                    </a:cubicBezTo>
                    <a:lnTo>
                      <a:pt x="5939" y="6606"/>
                    </a:lnTo>
                    <a:cubicBezTo>
                      <a:pt x="5967" y="6598"/>
                      <a:pt x="5957" y="6603"/>
                      <a:pt x="5971" y="6581"/>
                    </a:cubicBezTo>
                    <a:lnTo>
                      <a:pt x="5947" y="6581"/>
                    </a:lnTo>
                    <a:lnTo>
                      <a:pt x="5947" y="6557"/>
                    </a:lnTo>
                    <a:cubicBezTo>
                      <a:pt x="6006" y="6562"/>
                      <a:pt x="5989" y="6573"/>
                      <a:pt x="6020" y="6581"/>
                    </a:cubicBezTo>
                    <a:lnTo>
                      <a:pt x="6117" y="6525"/>
                    </a:lnTo>
                    <a:cubicBezTo>
                      <a:pt x="6123" y="6538"/>
                      <a:pt x="6125" y="6510"/>
                      <a:pt x="6117" y="6549"/>
                    </a:cubicBezTo>
                    <a:lnTo>
                      <a:pt x="6156" y="6515"/>
                    </a:lnTo>
                    <a:cubicBezTo>
                      <a:pt x="6142" y="6582"/>
                      <a:pt x="6126" y="6518"/>
                      <a:pt x="6141" y="6581"/>
                    </a:cubicBezTo>
                    <a:lnTo>
                      <a:pt x="6166" y="6533"/>
                    </a:lnTo>
                    <a:cubicBezTo>
                      <a:pt x="6181" y="6555"/>
                      <a:pt x="6180" y="6551"/>
                      <a:pt x="6174" y="6581"/>
                    </a:cubicBezTo>
                    <a:cubicBezTo>
                      <a:pt x="6211" y="6571"/>
                      <a:pt x="6186" y="6582"/>
                      <a:pt x="6193" y="6562"/>
                    </a:cubicBezTo>
                    <a:cubicBezTo>
                      <a:pt x="6196" y="6556"/>
                      <a:pt x="6188" y="6544"/>
                      <a:pt x="6214" y="6537"/>
                    </a:cubicBezTo>
                    <a:lnTo>
                      <a:pt x="6246" y="6532"/>
                    </a:lnTo>
                    <a:cubicBezTo>
                      <a:pt x="6268" y="6527"/>
                      <a:pt x="6259" y="6525"/>
                      <a:pt x="6295" y="6525"/>
                    </a:cubicBezTo>
                    <a:lnTo>
                      <a:pt x="6295" y="6557"/>
                    </a:lnTo>
                    <a:cubicBezTo>
                      <a:pt x="6344" y="6553"/>
                      <a:pt x="6312" y="6540"/>
                      <a:pt x="6355" y="6519"/>
                    </a:cubicBezTo>
                    <a:cubicBezTo>
                      <a:pt x="6367" y="6514"/>
                      <a:pt x="6352" y="6519"/>
                      <a:pt x="6365" y="6516"/>
                    </a:cubicBezTo>
                    <a:cubicBezTo>
                      <a:pt x="6377" y="6514"/>
                      <a:pt x="6369" y="6515"/>
                      <a:pt x="6379" y="6516"/>
                    </a:cubicBezTo>
                    <a:lnTo>
                      <a:pt x="6389" y="6519"/>
                    </a:lnTo>
                    <a:cubicBezTo>
                      <a:pt x="6425" y="6525"/>
                      <a:pt x="6395" y="6509"/>
                      <a:pt x="6427" y="6523"/>
                    </a:cubicBezTo>
                    <a:cubicBezTo>
                      <a:pt x="6461" y="6538"/>
                      <a:pt x="6420" y="6545"/>
                      <a:pt x="6473" y="6549"/>
                    </a:cubicBezTo>
                    <a:cubicBezTo>
                      <a:pt x="6464" y="6512"/>
                      <a:pt x="6440" y="6519"/>
                      <a:pt x="6460" y="6514"/>
                    </a:cubicBezTo>
                    <a:cubicBezTo>
                      <a:pt x="6525" y="6498"/>
                      <a:pt x="6443" y="6525"/>
                      <a:pt x="6492" y="6517"/>
                    </a:cubicBezTo>
                    <a:cubicBezTo>
                      <a:pt x="6573" y="6503"/>
                      <a:pt x="6494" y="6510"/>
                      <a:pt x="6538" y="6525"/>
                    </a:cubicBezTo>
                    <a:cubicBezTo>
                      <a:pt x="6562" y="6489"/>
                      <a:pt x="6602" y="6495"/>
                      <a:pt x="6639" y="6487"/>
                    </a:cubicBezTo>
                    <a:cubicBezTo>
                      <a:pt x="6664" y="6481"/>
                      <a:pt x="6638" y="6477"/>
                      <a:pt x="6684" y="6476"/>
                    </a:cubicBezTo>
                    <a:cubicBezTo>
                      <a:pt x="6681" y="6438"/>
                      <a:pt x="6674" y="6460"/>
                      <a:pt x="6684" y="6436"/>
                    </a:cubicBezTo>
                    <a:cubicBezTo>
                      <a:pt x="6709" y="6438"/>
                      <a:pt x="6699" y="6436"/>
                      <a:pt x="6716" y="6444"/>
                    </a:cubicBezTo>
                    <a:cubicBezTo>
                      <a:pt x="6701" y="6467"/>
                      <a:pt x="6700" y="6455"/>
                      <a:pt x="6692" y="6484"/>
                    </a:cubicBezTo>
                    <a:cubicBezTo>
                      <a:pt x="6748" y="6480"/>
                      <a:pt x="6733" y="6478"/>
                      <a:pt x="6749" y="6444"/>
                    </a:cubicBezTo>
                    <a:lnTo>
                      <a:pt x="6762" y="6461"/>
                    </a:lnTo>
                    <a:cubicBezTo>
                      <a:pt x="6763" y="6462"/>
                      <a:pt x="6764" y="6464"/>
                      <a:pt x="6764" y="6465"/>
                    </a:cubicBezTo>
                    <a:cubicBezTo>
                      <a:pt x="6776" y="6479"/>
                      <a:pt x="6781" y="6482"/>
                      <a:pt x="6806" y="6484"/>
                    </a:cubicBezTo>
                    <a:lnTo>
                      <a:pt x="6815" y="6452"/>
                    </a:lnTo>
                    <a:cubicBezTo>
                      <a:pt x="6838" y="6468"/>
                      <a:pt x="6837" y="6462"/>
                      <a:pt x="6838" y="6500"/>
                    </a:cubicBezTo>
                    <a:lnTo>
                      <a:pt x="6854" y="6500"/>
                    </a:lnTo>
                    <a:cubicBezTo>
                      <a:pt x="6859" y="6487"/>
                      <a:pt x="6852" y="6486"/>
                      <a:pt x="6883" y="6483"/>
                    </a:cubicBezTo>
                    <a:cubicBezTo>
                      <a:pt x="6931" y="6477"/>
                      <a:pt x="6908" y="6472"/>
                      <a:pt x="6929" y="6468"/>
                    </a:cubicBezTo>
                    <a:cubicBezTo>
                      <a:pt x="6930" y="6468"/>
                      <a:pt x="6933" y="6468"/>
                      <a:pt x="6934" y="6468"/>
                    </a:cubicBezTo>
                    <a:cubicBezTo>
                      <a:pt x="7000" y="6465"/>
                      <a:pt x="6963" y="6452"/>
                      <a:pt x="7018" y="6457"/>
                    </a:cubicBezTo>
                    <a:cubicBezTo>
                      <a:pt x="7020" y="6457"/>
                      <a:pt x="7022" y="6457"/>
                      <a:pt x="7024" y="6457"/>
                    </a:cubicBezTo>
                    <a:lnTo>
                      <a:pt x="7034" y="6460"/>
                    </a:lnTo>
                    <a:cubicBezTo>
                      <a:pt x="7072" y="6467"/>
                      <a:pt x="7090" y="6438"/>
                      <a:pt x="7162" y="6439"/>
                    </a:cubicBezTo>
                    <a:cubicBezTo>
                      <a:pt x="7195" y="6439"/>
                      <a:pt x="7186" y="6425"/>
                      <a:pt x="7195" y="6452"/>
                    </a:cubicBezTo>
                    <a:lnTo>
                      <a:pt x="7211" y="6436"/>
                    </a:lnTo>
                    <a:cubicBezTo>
                      <a:pt x="7261" y="6460"/>
                      <a:pt x="7256" y="6451"/>
                      <a:pt x="7305" y="6447"/>
                    </a:cubicBezTo>
                    <a:cubicBezTo>
                      <a:pt x="7323" y="6445"/>
                      <a:pt x="7326" y="6443"/>
                      <a:pt x="7347" y="6445"/>
                    </a:cubicBezTo>
                    <a:cubicBezTo>
                      <a:pt x="7396" y="6449"/>
                      <a:pt x="7374" y="6456"/>
                      <a:pt x="7428" y="6443"/>
                    </a:cubicBezTo>
                    <a:cubicBezTo>
                      <a:pt x="7463" y="6435"/>
                      <a:pt x="7460" y="6450"/>
                      <a:pt x="7507" y="6440"/>
                    </a:cubicBezTo>
                    <a:cubicBezTo>
                      <a:pt x="7507" y="6439"/>
                      <a:pt x="7514" y="6436"/>
                      <a:pt x="7523" y="6435"/>
                    </a:cubicBezTo>
                    <a:cubicBezTo>
                      <a:pt x="7555" y="6431"/>
                      <a:pt x="7523" y="6443"/>
                      <a:pt x="7570" y="6439"/>
                    </a:cubicBezTo>
                    <a:cubicBezTo>
                      <a:pt x="7598" y="6437"/>
                      <a:pt x="7639" y="6438"/>
                      <a:pt x="7664" y="6435"/>
                    </a:cubicBezTo>
                    <a:cubicBezTo>
                      <a:pt x="7704" y="6430"/>
                      <a:pt x="7678" y="6429"/>
                      <a:pt x="7701" y="6425"/>
                    </a:cubicBezTo>
                    <a:cubicBezTo>
                      <a:pt x="7742" y="6418"/>
                      <a:pt x="7710" y="6450"/>
                      <a:pt x="7811" y="6420"/>
                    </a:cubicBezTo>
                    <a:cubicBezTo>
                      <a:pt x="7852" y="6408"/>
                      <a:pt x="7859" y="6419"/>
                      <a:pt x="7887" y="6414"/>
                    </a:cubicBezTo>
                    <a:cubicBezTo>
                      <a:pt x="7940" y="6406"/>
                      <a:pt x="7915" y="6402"/>
                      <a:pt x="7951" y="6409"/>
                    </a:cubicBezTo>
                    <a:lnTo>
                      <a:pt x="8280" y="6371"/>
                    </a:lnTo>
                    <a:cubicBezTo>
                      <a:pt x="8298" y="6368"/>
                      <a:pt x="8280" y="6370"/>
                      <a:pt x="8295" y="6369"/>
                    </a:cubicBezTo>
                    <a:cubicBezTo>
                      <a:pt x="8328" y="6367"/>
                      <a:pt x="8361" y="6368"/>
                      <a:pt x="8385" y="6347"/>
                    </a:cubicBezTo>
                    <a:cubicBezTo>
                      <a:pt x="8417" y="6370"/>
                      <a:pt x="8386" y="6359"/>
                      <a:pt x="8418" y="6371"/>
                    </a:cubicBezTo>
                    <a:cubicBezTo>
                      <a:pt x="8456" y="6338"/>
                      <a:pt x="8435" y="6355"/>
                      <a:pt x="8474" y="6351"/>
                    </a:cubicBezTo>
                    <a:cubicBezTo>
                      <a:pt x="8513" y="6347"/>
                      <a:pt x="8501" y="6332"/>
                      <a:pt x="8536" y="6334"/>
                    </a:cubicBezTo>
                    <a:cubicBezTo>
                      <a:pt x="8577" y="6336"/>
                      <a:pt x="8642" y="6344"/>
                      <a:pt x="8686" y="6332"/>
                    </a:cubicBezTo>
                    <a:cubicBezTo>
                      <a:pt x="8805" y="6300"/>
                      <a:pt x="8886" y="6309"/>
                      <a:pt x="8930" y="6296"/>
                    </a:cubicBezTo>
                    <a:cubicBezTo>
                      <a:pt x="8950" y="6290"/>
                      <a:pt x="8946" y="6300"/>
                      <a:pt x="8953" y="6274"/>
                    </a:cubicBezTo>
                    <a:cubicBezTo>
                      <a:pt x="9044" y="6274"/>
                      <a:pt x="8999" y="6296"/>
                      <a:pt x="9085" y="6268"/>
                    </a:cubicBezTo>
                    <a:lnTo>
                      <a:pt x="9268" y="6251"/>
                    </a:lnTo>
                    <a:cubicBezTo>
                      <a:pt x="9308" y="6254"/>
                      <a:pt x="9275" y="6264"/>
                      <a:pt x="9314" y="6246"/>
                    </a:cubicBezTo>
                    <a:cubicBezTo>
                      <a:pt x="9352" y="6230"/>
                      <a:pt x="9353" y="6243"/>
                      <a:pt x="9389" y="6239"/>
                    </a:cubicBezTo>
                    <a:lnTo>
                      <a:pt x="9484" y="6221"/>
                    </a:lnTo>
                    <a:cubicBezTo>
                      <a:pt x="9493" y="6219"/>
                      <a:pt x="9489" y="6220"/>
                      <a:pt x="9499" y="6218"/>
                    </a:cubicBezTo>
                    <a:lnTo>
                      <a:pt x="9613" y="6200"/>
                    </a:lnTo>
                    <a:cubicBezTo>
                      <a:pt x="9682" y="6204"/>
                      <a:pt x="9642" y="6171"/>
                      <a:pt x="9723" y="6200"/>
                    </a:cubicBezTo>
                    <a:cubicBezTo>
                      <a:pt x="9744" y="6207"/>
                      <a:pt x="9879" y="6198"/>
                      <a:pt x="9913" y="6189"/>
                    </a:cubicBezTo>
                    <a:lnTo>
                      <a:pt x="9951" y="6182"/>
                    </a:lnTo>
                    <a:cubicBezTo>
                      <a:pt x="10129" y="6191"/>
                      <a:pt x="10049" y="6166"/>
                      <a:pt x="10132" y="6132"/>
                    </a:cubicBezTo>
                    <a:cubicBezTo>
                      <a:pt x="10191" y="6107"/>
                      <a:pt x="10191" y="6141"/>
                      <a:pt x="10226" y="6150"/>
                    </a:cubicBezTo>
                    <a:lnTo>
                      <a:pt x="10297" y="6154"/>
                    </a:lnTo>
                    <a:cubicBezTo>
                      <a:pt x="10297" y="6154"/>
                      <a:pt x="10321" y="6152"/>
                      <a:pt x="10322" y="6152"/>
                    </a:cubicBezTo>
                    <a:lnTo>
                      <a:pt x="10322" y="6128"/>
                    </a:lnTo>
                    <a:lnTo>
                      <a:pt x="10289" y="6128"/>
                    </a:lnTo>
                    <a:cubicBezTo>
                      <a:pt x="10293" y="6093"/>
                      <a:pt x="10287" y="6115"/>
                      <a:pt x="10338" y="6103"/>
                    </a:cubicBezTo>
                    <a:cubicBezTo>
                      <a:pt x="10338" y="6136"/>
                      <a:pt x="10335" y="6130"/>
                      <a:pt x="10346" y="6152"/>
                    </a:cubicBezTo>
                    <a:cubicBezTo>
                      <a:pt x="10388" y="6149"/>
                      <a:pt x="10419" y="6149"/>
                      <a:pt x="10398" y="6109"/>
                    </a:cubicBezTo>
                    <a:cubicBezTo>
                      <a:pt x="10398" y="6108"/>
                      <a:pt x="10396" y="6105"/>
                      <a:pt x="10395" y="6103"/>
                    </a:cubicBezTo>
                    <a:cubicBezTo>
                      <a:pt x="10428" y="6101"/>
                      <a:pt x="10423" y="6093"/>
                      <a:pt x="10466" y="6096"/>
                    </a:cubicBezTo>
                    <a:cubicBezTo>
                      <a:pt x="10501" y="6099"/>
                      <a:pt x="10489" y="6101"/>
                      <a:pt x="10532" y="6095"/>
                    </a:cubicBezTo>
                    <a:cubicBezTo>
                      <a:pt x="10620" y="6083"/>
                      <a:pt x="10598" y="6095"/>
                      <a:pt x="10654" y="6047"/>
                    </a:cubicBezTo>
                    <a:cubicBezTo>
                      <a:pt x="10713" y="6062"/>
                      <a:pt x="10676" y="6066"/>
                      <a:pt x="10748" y="6052"/>
                    </a:cubicBezTo>
                    <a:cubicBezTo>
                      <a:pt x="10800" y="6042"/>
                      <a:pt x="10798" y="6060"/>
                      <a:pt x="10867" y="6038"/>
                    </a:cubicBezTo>
                    <a:lnTo>
                      <a:pt x="10910" y="6029"/>
                    </a:lnTo>
                    <a:cubicBezTo>
                      <a:pt x="10912" y="6029"/>
                      <a:pt x="10918" y="6031"/>
                      <a:pt x="10920" y="6032"/>
                    </a:cubicBezTo>
                    <a:cubicBezTo>
                      <a:pt x="10968" y="6044"/>
                      <a:pt x="10954" y="6033"/>
                      <a:pt x="10994" y="6022"/>
                    </a:cubicBezTo>
                    <a:cubicBezTo>
                      <a:pt x="11001" y="6047"/>
                      <a:pt x="10994" y="6040"/>
                      <a:pt x="11019" y="6047"/>
                    </a:cubicBezTo>
                    <a:lnTo>
                      <a:pt x="11019" y="6014"/>
                    </a:lnTo>
                    <a:cubicBezTo>
                      <a:pt x="11037" y="6027"/>
                      <a:pt x="11029" y="6016"/>
                      <a:pt x="11035" y="6039"/>
                    </a:cubicBezTo>
                    <a:cubicBezTo>
                      <a:pt x="11077" y="6007"/>
                      <a:pt x="11055" y="6023"/>
                      <a:pt x="11078" y="6024"/>
                    </a:cubicBezTo>
                    <a:lnTo>
                      <a:pt x="11097" y="6020"/>
                    </a:lnTo>
                    <a:cubicBezTo>
                      <a:pt x="11099" y="6020"/>
                      <a:pt x="11101" y="6018"/>
                      <a:pt x="11103" y="6018"/>
                    </a:cubicBezTo>
                    <a:cubicBezTo>
                      <a:pt x="11183" y="5993"/>
                      <a:pt x="11256" y="6024"/>
                      <a:pt x="11262" y="5974"/>
                    </a:cubicBezTo>
                    <a:cubicBezTo>
                      <a:pt x="11299" y="5994"/>
                      <a:pt x="11295" y="5999"/>
                      <a:pt x="11341" y="5989"/>
                    </a:cubicBezTo>
                    <a:cubicBezTo>
                      <a:pt x="11473" y="5959"/>
                      <a:pt x="11461" y="5977"/>
                      <a:pt x="11527" y="5967"/>
                    </a:cubicBezTo>
                    <a:cubicBezTo>
                      <a:pt x="11556" y="5962"/>
                      <a:pt x="11590" y="5949"/>
                      <a:pt x="11634" y="5949"/>
                    </a:cubicBezTo>
                    <a:lnTo>
                      <a:pt x="11634" y="5909"/>
                    </a:lnTo>
                    <a:cubicBezTo>
                      <a:pt x="11676" y="5909"/>
                      <a:pt x="11682" y="5906"/>
                      <a:pt x="11691" y="5941"/>
                    </a:cubicBezTo>
                    <a:cubicBezTo>
                      <a:pt x="11740" y="5941"/>
                      <a:pt x="11784" y="5940"/>
                      <a:pt x="11825" y="5921"/>
                    </a:cubicBezTo>
                    <a:cubicBezTo>
                      <a:pt x="11852" y="5909"/>
                      <a:pt x="11845" y="5907"/>
                      <a:pt x="11869" y="5901"/>
                    </a:cubicBezTo>
                    <a:lnTo>
                      <a:pt x="11887" y="5924"/>
                    </a:lnTo>
                    <a:cubicBezTo>
                      <a:pt x="11978" y="5907"/>
                      <a:pt x="11942" y="5922"/>
                      <a:pt x="11969" y="5911"/>
                    </a:cubicBezTo>
                    <a:cubicBezTo>
                      <a:pt x="11985" y="5904"/>
                      <a:pt x="11988" y="5889"/>
                      <a:pt x="12048" y="5860"/>
                    </a:cubicBezTo>
                    <a:cubicBezTo>
                      <a:pt x="12040" y="5890"/>
                      <a:pt x="12039" y="5871"/>
                      <a:pt x="12031" y="5901"/>
                    </a:cubicBezTo>
                    <a:cubicBezTo>
                      <a:pt x="12033" y="5900"/>
                      <a:pt x="12036" y="5896"/>
                      <a:pt x="12037" y="5898"/>
                    </a:cubicBezTo>
                    <a:lnTo>
                      <a:pt x="12068" y="5890"/>
                    </a:lnTo>
                    <a:cubicBezTo>
                      <a:pt x="12128" y="5906"/>
                      <a:pt x="12027" y="5912"/>
                      <a:pt x="12178" y="5894"/>
                    </a:cubicBezTo>
                    <a:lnTo>
                      <a:pt x="12213" y="5888"/>
                    </a:lnTo>
                    <a:cubicBezTo>
                      <a:pt x="12277" y="5872"/>
                      <a:pt x="12288" y="5888"/>
                      <a:pt x="12341" y="5879"/>
                    </a:cubicBezTo>
                    <a:cubicBezTo>
                      <a:pt x="12456" y="5860"/>
                      <a:pt x="12443" y="5882"/>
                      <a:pt x="12453" y="5844"/>
                    </a:cubicBezTo>
                    <a:lnTo>
                      <a:pt x="12469" y="5844"/>
                    </a:lnTo>
                    <a:cubicBezTo>
                      <a:pt x="12478" y="5867"/>
                      <a:pt x="12458" y="5858"/>
                      <a:pt x="12506" y="5863"/>
                    </a:cubicBezTo>
                    <a:cubicBezTo>
                      <a:pt x="12518" y="5865"/>
                      <a:pt x="12534" y="5866"/>
                      <a:pt x="12557" y="5860"/>
                    </a:cubicBezTo>
                    <a:cubicBezTo>
                      <a:pt x="12588" y="5851"/>
                      <a:pt x="12578" y="5841"/>
                      <a:pt x="12631" y="5842"/>
                    </a:cubicBezTo>
                    <a:cubicBezTo>
                      <a:pt x="12650" y="5843"/>
                      <a:pt x="12629" y="5842"/>
                      <a:pt x="12644" y="5844"/>
                    </a:cubicBezTo>
                    <a:cubicBezTo>
                      <a:pt x="12658" y="5846"/>
                      <a:pt x="12635" y="5849"/>
                      <a:pt x="12666" y="5846"/>
                    </a:cubicBezTo>
                    <a:cubicBezTo>
                      <a:pt x="12698" y="5844"/>
                      <a:pt x="12691" y="5840"/>
                      <a:pt x="12716" y="5831"/>
                    </a:cubicBezTo>
                    <a:cubicBezTo>
                      <a:pt x="12751" y="5818"/>
                      <a:pt x="12737" y="5825"/>
                      <a:pt x="12761" y="5824"/>
                    </a:cubicBezTo>
                    <a:lnTo>
                      <a:pt x="12809" y="5812"/>
                    </a:lnTo>
                    <a:cubicBezTo>
                      <a:pt x="12827" y="5819"/>
                      <a:pt x="12813" y="5816"/>
                      <a:pt x="12823" y="5823"/>
                    </a:cubicBezTo>
                    <a:cubicBezTo>
                      <a:pt x="12839" y="5835"/>
                      <a:pt x="12837" y="5838"/>
                      <a:pt x="12871" y="5825"/>
                    </a:cubicBezTo>
                    <a:cubicBezTo>
                      <a:pt x="12919" y="5807"/>
                      <a:pt x="12897" y="5807"/>
                      <a:pt x="12914" y="5771"/>
                    </a:cubicBezTo>
                    <a:lnTo>
                      <a:pt x="12955" y="5771"/>
                    </a:lnTo>
                    <a:cubicBezTo>
                      <a:pt x="12957" y="5799"/>
                      <a:pt x="12961" y="5801"/>
                      <a:pt x="12971" y="5820"/>
                    </a:cubicBezTo>
                    <a:cubicBezTo>
                      <a:pt x="13041" y="5820"/>
                      <a:pt x="12990" y="5802"/>
                      <a:pt x="13123" y="5806"/>
                    </a:cubicBezTo>
                    <a:cubicBezTo>
                      <a:pt x="13153" y="5806"/>
                      <a:pt x="13164" y="5797"/>
                      <a:pt x="13194" y="5791"/>
                    </a:cubicBezTo>
                    <a:cubicBezTo>
                      <a:pt x="13215" y="5787"/>
                      <a:pt x="13226" y="5790"/>
                      <a:pt x="13240" y="5794"/>
                    </a:cubicBezTo>
                    <a:cubicBezTo>
                      <a:pt x="13303" y="5809"/>
                      <a:pt x="13288" y="5796"/>
                      <a:pt x="13326" y="5786"/>
                    </a:cubicBezTo>
                    <a:cubicBezTo>
                      <a:pt x="13359" y="5777"/>
                      <a:pt x="13328" y="5785"/>
                      <a:pt x="13364" y="5791"/>
                    </a:cubicBezTo>
                    <a:cubicBezTo>
                      <a:pt x="13413" y="5801"/>
                      <a:pt x="13430" y="5760"/>
                      <a:pt x="13469" y="5776"/>
                    </a:cubicBezTo>
                    <a:cubicBezTo>
                      <a:pt x="13510" y="5793"/>
                      <a:pt x="13468" y="5786"/>
                      <a:pt x="13525" y="5777"/>
                    </a:cubicBezTo>
                    <a:cubicBezTo>
                      <a:pt x="13554" y="5772"/>
                      <a:pt x="13523" y="5776"/>
                      <a:pt x="13548" y="5776"/>
                    </a:cubicBezTo>
                    <a:lnTo>
                      <a:pt x="13644" y="5779"/>
                    </a:lnTo>
                    <a:cubicBezTo>
                      <a:pt x="13649" y="5726"/>
                      <a:pt x="13681" y="5765"/>
                      <a:pt x="13716" y="5739"/>
                    </a:cubicBezTo>
                    <a:cubicBezTo>
                      <a:pt x="13739" y="5721"/>
                      <a:pt x="13730" y="5743"/>
                      <a:pt x="13733" y="5706"/>
                    </a:cubicBezTo>
                    <a:cubicBezTo>
                      <a:pt x="13697" y="5706"/>
                      <a:pt x="13669" y="5715"/>
                      <a:pt x="13647" y="5711"/>
                    </a:cubicBezTo>
                    <a:cubicBezTo>
                      <a:pt x="13617" y="5707"/>
                      <a:pt x="13606" y="5693"/>
                      <a:pt x="13571" y="5690"/>
                    </a:cubicBezTo>
                    <a:cubicBezTo>
                      <a:pt x="13570" y="5736"/>
                      <a:pt x="13565" y="5727"/>
                      <a:pt x="13530" y="5724"/>
                    </a:cubicBezTo>
                    <a:cubicBezTo>
                      <a:pt x="13486" y="5721"/>
                      <a:pt x="13472" y="5730"/>
                      <a:pt x="13448" y="5730"/>
                    </a:cubicBezTo>
                    <a:cubicBezTo>
                      <a:pt x="13405" y="5730"/>
                      <a:pt x="13427" y="5709"/>
                      <a:pt x="13384" y="5708"/>
                    </a:cubicBezTo>
                    <a:cubicBezTo>
                      <a:pt x="13352" y="5708"/>
                      <a:pt x="13362" y="5723"/>
                      <a:pt x="13320" y="5715"/>
                    </a:cubicBezTo>
                    <a:cubicBezTo>
                      <a:pt x="13327" y="5745"/>
                      <a:pt x="13337" y="5749"/>
                      <a:pt x="13328" y="5771"/>
                    </a:cubicBezTo>
                    <a:cubicBezTo>
                      <a:pt x="13291" y="5786"/>
                      <a:pt x="13333" y="5760"/>
                      <a:pt x="13279" y="5771"/>
                    </a:cubicBezTo>
                    <a:lnTo>
                      <a:pt x="13279" y="5739"/>
                    </a:lnTo>
                    <a:cubicBezTo>
                      <a:pt x="13324" y="5727"/>
                      <a:pt x="13301" y="5713"/>
                      <a:pt x="13278" y="5720"/>
                    </a:cubicBezTo>
                    <a:cubicBezTo>
                      <a:pt x="13269" y="5723"/>
                      <a:pt x="13271" y="5731"/>
                      <a:pt x="13244" y="5735"/>
                    </a:cubicBezTo>
                    <a:lnTo>
                      <a:pt x="13222" y="5731"/>
                    </a:lnTo>
                    <a:lnTo>
                      <a:pt x="13213" y="5715"/>
                    </a:lnTo>
                    <a:cubicBezTo>
                      <a:pt x="13149" y="5716"/>
                      <a:pt x="13218" y="5729"/>
                      <a:pt x="13147" y="5718"/>
                    </a:cubicBezTo>
                    <a:cubicBezTo>
                      <a:pt x="13124" y="5714"/>
                      <a:pt x="13094" y="5723"/>
                      <a:pt x="13066" y="5726"/>
                    </a:cubicBezTo>
                    <a:cubicBezTo>
                      <a:pt x="13013" y="5733"/>
                      <a:pt x="12964" y="5718"/>
                      <a:pt x="12918" y="5734"/>
                    </a:cubicBezTo>
                    <a:cubicBezTo>
                      <a:pt x="12862" y="5754"/>
                      <a:pt x="12902" y="5719"/>
                      <a:pt x="12836" y="5734"/>
                    </a:cubicBezTo>
                    <a:lnTo>
                      <a:pt x="12720" y="5764"/>
                    </a:lnTo>
                    <a:cubicBezTo>
                      <a:pt x="12682" y="5760"/>
                      <a:pt x="12701" y="5746"/>
                      <a:pt x="12673" y="5743"/>
                    </a:cubicBezTo>
                    <a:cubicBezTo>
                      <a:pt x="12672" y="5743"/>
                      <a:pt x="12652" y="5746"/>
                      <a:pt x="12647" y="5747"/>
                    </a:cubicBezTo>
                    <a:cubicBezTo>
                      <a:pt x="12662" y="5760"/>
                      <a:pt x="12648" y="5749"/>
                      <a:pt x="12667" y="5760"/>
                    </a:cubicBezTo>
                    <a:cubicBezTo>
                      <a:pt x="12668" y="5761"/>
                      <a:pt x="12670" y="5762"/>
                      <a:pt x="12672" y="5763"/>
                    </a:cubicBezTo>
                    <a:lnTo>
                      <a:pt x="12688" y="5771"/>
                    </a:lnTo>
                    <a:cubicBezTo>
                      <a:pt x="12626" y="5771"/>
                      <a:pt x="12648" y="5755"/>
                      <a:pt x="12598" y="5755"/>
                    </a:cubicBezTo>
                    <a:cubicBezTo>
                      <a:pt x="12588" y="5746"/>
                      <a:pt x="12609" y="5745"/>
                      <a:pt x="12565" y="5747"/>
                    </a:cubicBezTo>
                    <a:lnTo>
                      <a:pt x="12551" y="5746"/>
                    </a:lnTo>
                    <a:cubicBezTo>
                      <a:pt x="12518" y="5737"/>
                      <a:pt x="12545" y="5742"/>
                      <a:pt x="12527" y="5737"/>
                    </a:cubicBezTo>
                    <a:cubicBezTo>
                      <a:pt x="12457" y="5715"/>
                      <a:pt x="12491" y="5778"/>
                      <a:pt x="12420" y="5731"/>
                    </a:cubicBezTo>
                    <a:cubicBezTo>
                      <a:pt x="12454" y="5685"/>
                      <a:pt x="12486" y="5741"/>
                      <a:pt x="12501" y="5682"/>
                    </a:cubicBezTo>
                    <a:cubicBezTo>
                      <a:pt x="12526" y="5684"/>
                      <a:pt x="12540" y="5690"/>
                      <a:pt x="12558" y="5698"/>
                    </a:cubicBezTo>
                    <a:lnTo>
                      <a:pt x="12558" y="5666"/>
                    </a:lnTo>
                    <a:cubicBezTo>
                      <a:pt x="12625" y="5671"/>
                      <a:pt x="12570" y="5674"/>
                      <a:pt x="12622" y="5657"/>
                    </a:cubicBezTo>
                    <a:cubicBezTo>
                      <a:pt x="12650" y="5647"/>
                      <a:pt x="12648" y="5655"/>
                      <a:pt x="12654" y="5656"/>
                    </a:cubicBezTo>
                    <a:lnTo>
                      <a:pt x="12663" y="5658"/>
                    </a:lnTo>
                    <a:cubicBezTo>
                      <a:pt x="12695" y="5663"/>
                      <a:pt x="12760" y="5669"/>
                      <a:pt x="12798" y="5660"/>
                    </a:cubicBezTo>
                    <a:cubicBezTo>
                      <a:pt x="12844" y="5650"/>
                      <a:pt x="12855" y="5658"/>
                      <a:pt x="12897" y="5640"/>
                    </a:cubicBezTo>
                    <a:cubicBezTo>
                      <a:pt x="12955" y="5615"/>
                      <a:pt x="12954" y="5641"/>
                      <a:pt x="13050" y="5622"/>
                    </a:cubicBezTo>
                    <a:cubicBezTo>
                      <a:pt x="13077" y="5617"/>
                      <a:pt x="13061" y="5610"/>
                      <a:pt x="13092" y="5625"/>
                    </a:cubicBezTo>
                    <a:cubicBezTo>
                      <a:pt x="13104" y="5631"/>
                      <a:pt x="13098" y="5628"/>
                      <a:pt x="13109" y="5634"/>
                    </a:cubicBezTo>
                    <a:cubicBezTo>
                      <a:pt x="13165" y="5596"/>
                      <a:pt x="13233" y="5584"/>
                      <a:pt x="13295" y="5585"/>
                    </a:cubicBezTo>
                    <a:cubicBezTo>
                      <a:pt x="13330" y="5585"/>
                      <a:pt x="13380" y="5582"/>
                      <a:pt x="13401" y="5581"/>
                    </a:cubicBezTo>
                    <a:lnTo>
                      <a:pt x="13533" y="5578"/>
                    </a:lnTo>
                    <a:cubicBezTo>
                      <a:pt x="13600" y="5578"/>
                      <a:pt x="13542" y="5588"/>
                      <a:pt x="13625" y="5575"/>
                    </a:cubicBezTo>
                    <a:lnTo>
                      <a:pt x="13836" y="5559"/>
                    </a:lnTo>
                    <a:cubicBezTo>
                      <a:pt x="13844" y="5558"/>
                      <a:pt x="13855" y="5557"/>
                      <a:pt x="13860" y="5557"/>
                    </a:cubicBezTo>
                    <a:lnTo>
                      <a:pt x="14171" y="5528"/>
                    </a:lnTo>
                    <a:cubicBezTo>
                      <a:pt x="14237" y="5523"/>
                      <a:pt x="14204" y="5543"/>
                      <a:pt x="14312" y="5522"/>
                    </a:cubicBezTo>
                    <a:lnTo>
                      <a:pt x="14471" y="5513"/>
                    </a:lnTo>
                    <a:cubicBezTo>
                      <a:pt x="14516" y="5502"/>
                      <a:pt x="15104" y="5482"/>
                      <a:pt x="15223" y="5487"/>
                    </a:cubicBezTo>
                    <a:lnTo>
                      <a:pt x="15649" y="5477"/>
                    </a:lnTo>
                    <a:cubicBezTo>
                      <a:pt x="15716" y="5481"/>
                      <a:pt x="15841" y="5471"/>
                      <a:pt x="15863" y="5475"/>
                    </a:cubicBezTo>
                    <a:cubicBezTo>
                      <a:pt x="15918" y="5483"/>
                      <a:pt x="15930" y="5483"/>
                      <a:pt x="15990" y="5473"/>
                    </a:cubicBezTo>
                    <a:cubicBezTo>
                      <a:pt x="16043" y="5465"/>
                      <a:pt x="16010" y="5470"/>
                      <a:pt x="16091" y="5471"/>
                    </a:cubicBezTo>
                    <a:cubicBezTo>
                      <a:pt x="16102" y="5471"/>
                      <a:pt x="16111" y="5471"/>
                      <a:pt x="16122" y="5473"/>
                    </a:cubicBezTo>
                    <a:cubicBezTo>
                      <a:pt x="16184" y="5483"/>
                      <a:pt x="16116" y="5484"/>
                      <a:pt x="16183" y="5475"/>
                    </a:cubicBezTo>
                    <a:cubicBezTo>
                      <a:pt x="16213" y="5471"/>
                      <a:pt x="16213" y="5476"/>
                      <a:pt x="16220" y="5496"/>
                    </a:cubicBezTo>
                    <a:cubicBezTo>
                      <a:pt x="16267" y="5462"/>
                      <a:pt x="16199" y="5479"/>
                      <a:pt x="16280" y="5473"/>
                    </a:cubicBezTo>
                    <a:cubicBezTo>
                      <a:pt x="16335" y="5470"/>
                      <a:pt x="16278" y="5469"/>
                      <a:pt x="16317" y="5455"/>
                    </a:cubicBezTo>
                    <a:cubicBezTo>
                      <a:pt x="16344" y="5479"/>
                      <a:pt x="16336" y="5472"/>
                      <a:pt x="16377" y="5468"/>
                    </a:cubicBezTo>
                    <a:cubicBezTo>
                      <a:pt x="16434" y="5463"/>
                      <a:pt x="16458" y="5473"/>
                      <a:pt x="16512" y="5472"/>
                    </a:cubicBezTo>
                    <a:lnTo>
                      <a:pt x="16665" y="5470"/>
                    </a:lnTo>
                    <a:cubicBezTo>
                      <a:pt x="16703" y="5468"/>
                      <a:pt x="16826" y="5456"/>
                      <a:pt x="16860" y="5471"/>
                    </a:cubicBezTo>
                    <a:cubicBezTo>
                      <a:pt x="16844" y="5516"/>
                      <a:pt x="16828" y="5476"/>
                      <a:pt x="16811" y="5520"/>
                    </a:cubicBezTo>
                    <a:cubicBezTo>
                      <a:pt x="16833" y="5510"/>
                      <a:pt x="16820" y="5513"/>
                      <a:pt x="16852" y="5512"/>
                    </a:cubicBezTo>
                    <a:lnTo>
                      <a:pt x="16852" y="5520"/>
                    </a:lnTo>
                    <a:lnTo>
                      <a:pt x="16861" y="5513"/>
                    </a:lnTo>
                    <a:lnTo>
                      <a:pt x="16852" y="5512"/>
                    </a:lnTo>
                    <a:lnTo>
                      <a:pt x="16867" y="5494"/>
                    </a:lnTo>
                    <a:cubicBezTo>
                      <a:pt x="16878" y="5521"/>
                      <a:pt x="16851" y="5507"/>
                      <a:pt x="16892" y="5512"/>
                    </a:cubicBezTo>
                    <a:cubicBezTo>
                      <a:pt x="16884" y="5490"/>
                      <a:pt x="16892" y="5502"/>
                      <a:pt x="16892" y="5463"/>
                    </a:cubicBezTo>
                    <a:cubicBezTo>
                      <a:pt x="16912" y="5472"/>
                      <a:pt x="16910" y="5468"/>
                      <a:pt x="16929" y="5470"/>
                    </a:cubicBezTo>
                    <a:lnTo>
                      <a:pt x="17711" y="5447"/>
                    </a:lnTo>
                    <a:cubicBezTo>
                      <a:pt x="17676" y="5447"/>
                      <a:pt x="17641" y="5449"/>
                      <a:pt x="17606" y="5446"/>
                    </a:cubicBezTo>
                    <a:cubicBezTo>
                      <a:pt x="17561" y="5441"/>
                      <a:pt x="17561" y="5449"/>
                      <a:pt x="17508" y="5448"/>
                    </a:cubicBezTo>
                    <a:cubicBezTo>
                      <a:pt x="17470" y="5447"/>
                      <a:pt x="17455" y="5440"/>
                      <a:pt x="17412" y="5438"/>
                    </a:cubicBezTo>
                    <a:lnTo>
                      <a:pt x="17228" y="5436"/>
                    </a:lnTo>
                    <a:cubicBezTo>
                      <a:pt x="17136" y="5421"/>
                      <a:pt x="16997" y="5441"/>
                      <a:pt x="16929" y="5437"/>
                    </a:cubicBezTo>
                    <a:cubicBezTo>
                      <a:pt x="16794" y="5428"/>
                      <a:pt x="16909" y="5421"/>
                      <a:pt x="16804" y="5440"/>
                    </a:cubicBezTo>
                    <a:cubicBezTo>
                      <a:pt x="16775" y="5445"/>
                      <a:pt x="16789" y="5441"/>
                      <a:pt x="16763" y="5442"/>
                    </a:cubicBezTo>
                    <a:cubicBezTo>
                      <a:pt x="16658" y="5445"/>
                      <a:pt x="16801" y="5419"/>
                      <a:pt x="16581" y="5444"/>
                    </a:cubicBezTo>
                    <a:cubicBezTo>
                      <a:pt x="16561" y="5446"/>
                      <a:pt x="16426" y="5444"/>
                      <a:pt x="16404" y="5441"/>
                    </a:cubicBezTo>
                    <a:cubicBezTo>
                      <a:pt x="16357" y="5435"/>
                      <a:pt x="16295" y="5460"/>
                      <a:pt x="16251" y="5440"/>
                    </a:cubicBezTo>
                    <a:cubicBezTo>
                      <a:pt x="16223" y="5427"/>
                      <a:pt x="16249" y="5436"/>
                      <a:pt x="16220" y="5415"/>
                    </a:cubicBezTo>
                    <a:lnTo>
                      <a:pt x="16220" y="5439"/>
                    </a:lnTo>
                    <a:lnTo>
                      <a:pt x="16180" y="5439"/>
                    </a:lnTo>
                    <a:cubicBezTo>
                      <a:pt x="16164" y="5399"/>
                      <a:pt x="16174" y="5429"/>
                      <a:pt x="16152" y="5434"/>
                    </a:cubicBezTo>
                    <a:cubicBezTo>
                      <a:pt x="16118" y="5441"/>
                      <a:pt x="16138" y="5438"/>
                      <a:pt x="16107" y="5431"/>
                    </a:cubicBezTo>
                    <a:lnTo>
                      <a:pt x="16091" y="5422"/>
                    </a:lnTo>
                    <a:lnTo>
                      <a:pt x="16107" y="5431"/>
                    </a:lnTo>
                    <a:cubicBezTo>
                      <a:pt x="16081" y="5447"/>
                      <a:pt x="16039" y="5448"/>
                      <a:pt x="16005" y="5444"/>
                    </a:cubicBezTo>
                    <a:cubicBezTo>
                      <a:pt x="15960" y="5438"/>
                      <a:pt x="15940" y="5456"/>
                      <a:pt x="15883" y="5444"/>
                    </a:cubicBezTo>
                    <a:lnTo>
                      <a:pt x="15836" y="5442"/>
                    </a:lnTo>
                    <a:cubicBezTo>
                      <a:pt x="15826" y="5441"/>
                      <a:pt x="15821" y="5440"/>
                      <a:pt x="15807" y="5440"/>
                    </a:cubicBezTo>
                    <a:cubicBezTo>
                      <a:pt x="15722" y="5443"/>
                      <a:pt x="15784" y="5419"/>
                      <a:pt x="15725" y="5436"/>
                    </a:cubicBezTo>
                    <a:cubicBezTo>
                      <a:pt x="15658" y="5456"/>
                      <a:pt x="15483" y="5448"/>
                      <a:pt x="15394" y="5447"/>
                    </a:cubicBezTo>
                    <a:cubicBezTo>
                      <a:pt x="15350" y="5446"/>
                      <a:pt x="15311" y="5455"/>
                      <a:pt x="15281" y="5453"/>
                    </a:cubicBezTo>
                    <a:cubicBezTo>
                      <a:pt x="15191" y="5447"/>
                      <a:pt x="15115" y="5448"/>
                      <a:pt x="15020" y="5459"/>
                    </a:cubicBezTo>
                    <a:cubicBezTo>
                      <a:pt x="15005" y="5460"/>
                      <a:pt x="14903" y="5451"/>
                      <a:pt x="14834" y="5463"/>
                    </a:cubicBezTo>
                    <a:cubicBezTo>
                      <a:pt x="14801" y="5468"/>
                      <a:pt x="14763" y="5467"/>
                      <a:pt x="14733" y="5466"/>
                    </a:cubicBezTo>
                    <a:lnTo>
                      <a:pt x="14632" y="5463"/>
                    </a:lnTo>
                    <a:cubicBezTo>
                      <a:pt x="14580" y="5466"/>
                      <a:pt x="14547" y="5469"/>
                      <a:pt x="14543" y="5423"/>
                    </a:cubicBezTo>
                    <a:cubicBezTo>
                      <a:pt x="14501" y="5443"/>
                      <a:pt x="14509" y="5418"/>
                      <a:pt x="14478" y="5463"/>
                    </a:cubicBezTo>
                    <a:cubicBezTo>
                      <a:pt x="14436" y="5452"/>
                      <a:pt x="14472" y="5447"/>
                      <a:pt x="14414" y="5455"/>
                    </a:cubicBezTo>
                    <a:cubicBezTo>
                      <a:pt x="14390" y="5459"/>
                      <a:pt x="14391" y="5460"/>
                      <a:pt x="14371" y="5462"/>
                    </a:cubicBezTo>
                    <a:lnTo>
                      <a:pt x="14339" y="5462"/>
                    </a:lnTo>
                    <a:cubicBezTo>
                      <a:pt x="14296" y="5460"/>
                      <a:pt x="14286" y="5452"/>
                      <a:pt x="14267" y="5452"/>
                    </a:cubicBezTo>
                    <a:cubicBezTo>
                      <a:pt x="14238" y="5453"/>
                      <a:pt x="14263" y="5462"/>
                      <a:pt x="14239" y="5455"/>
                    </a:cubicBezTo>
                    <a:cubicBezTo>
                      <a:pt x="14231" y="5453"/>
                      <a:pt x="14242" y="5447"/>
                      <a:pt x="14211" y="5439"/>
                    </a:cubicBezTo>
                    <a:cubicBezTo>
                      <a:pt x="14197" y="5439"/>
                      <a:pt x="14189" y="5462"/>
                      <a:pt x="14107" y="5443"/>
                    </a:cubicBezTo>
                    <a:cubicBezTo>
                      <a:pt x="14071" y="5434"/>
                      <a:pt x="14090" y="5446"/>
                      <a:pt x="14073" y="5423"/>
                    </a:cubicBezTo>
                    <a:cubicBezTo>
                      <a:pt x="14113" y="5408"/>
                      <a:pt x="14064" y="5418"/>
                      <a:pt x="14113" y="5407"/>
                    </a:cubicBezTo>
                    <a:cubicBezTo>
                      <a:pt x="14189" y="5389"/>
                      <a:pt x="14182" y="5404"/>
                      <a:pt x="14251" y="5376"/>
                    </a:cubicBezTo>
                    <a:lnTo>
                      <a:pt x="14289" y="5376"/>
                    </a:lnTo>
                    <a:cubicBezTo>
                      <a:pt x="14335" y="5381"/>
                      <a:pt x="14321" y="5368"/>
                      <a:pt x="14369" y="5371"/>
                    </a:cubicBezTo>
                    <a:cubicBezTo>
                      <a:pt x="14394" y="5373"/>
                      <a:pt x="14386" y="5376"/>
                      <a:pt x="14413" y="5382"/>
                    </a:cubicBezTo>
                    <a:cubicBezTo>
                      <a:pt x="14454" y="5305"/>
                      <a:pt x="14492" y="5372"/>
                      <a:pt x="14591" y="5358"/>
                    </a:cubicBezTo>
                    <a:cubicBezTo>
                      <a:pt x="14612" y="5355"/>
                      <a:pt x="14603" y="5355"/>
                      <a:pt x="14610" y="5353"/>
                    </a:cubicBezTo>
                    <a:cubicBezTo>
                      <a:pt x="14613" y="5352"/>
                      <a:pt x="14619" y="5349"/>
                      <a:pt x="14622" y="5348"/>
                    </a:cubicBezTo>
                    <a:cubicBezTo>
                      <a:pt x="14678" y="5329"/>
                      <a:pt x="14705" y="5336"/>
                      <a:pt x="14741" y="5338"/>
                    </a:cubicBezTo>
                    <a:cubicBezTo>
                      <a:pt x="14780" y="5340"/>
                      <a:pt x="14745" y="5337"/>
                      <a:pt x="14786" y="5326"/>
                    </a:cubicBezTo>
                    <a:lnTo>
                      <a:pt x="14817" y="5351"/>
                    </a:lnTo>
                    <a:cubicBezTo>
                      <a:pt x="14829" y="5320"/>
                      <a:pt x="14820" y="5337"/>
                      <a:pt x="14851" y="5326"/>
                    </a:cubicBezTo>
                    <a:cubicBezTo>
                      <a:pt x="14882" y="5314"/>
                      <a:pt x="14873" y="5331"/>
                      <a:pt x="14883" y="5301"/>
                    </a:cubicBezTo>
                    <a:lnTo>
                      <a:pt x="14899" y="5301"/>
                    </a:lnTo>
                    <a:cubicBezTo>
                      <a:pt x="14909" y="5326"/>
                      <a:pt x="14897" y="5305"/>
                      <a:pt x="14917" y="5316"/>
                    </a:cubicBezTo>
                    <a:cubicBezTo>
                      <a:pt x="14976" y="5348"/>
                      <a:pt x="14943" y="5346"/>
                      <a:pt x="14987" y="5352"/>
                    </a:cubicBezTo>
                    <a:lnTo>
                      <a:pt x="15065" y="5345"/>
                    </a:lnTo>
                    <a:cubicBezTo>
                      <a:pt x="15086" y="5336"/>
                      <a:pt x="15078" y="5345"/>
                      <a:pt x="15086" y="5326"/>
                    </a:cubicBezTo>
                    <a:lnTo>
                      <a:pt x="15126" y="5326"/>
                    </a:lnTo>
                    <a:cubicBezTo>
                      <a:pt x="15134" y="5345"/>
                      <a:pt x="15129" y="5343"/>
                      <a:pt x="15199" y="5342"/>
                    </a:cubicBezTo>
                    <a:cubicBezTo>
                      <a:pt x="15233" y="5341"/>
                      <a:pt x="15261" y="5343"/>
                      <a:pt x="15293" y="5345"/>
                    </a:cubicBezTo>
                    <a:cubicBezTo>
                      <a:pt x="15323" y="5346"/>
                      <a:pt x="15334" y="5340"/>
                      <a:pt x="15355" y="5328"/>
                    </a:cubicBezTo>
                    <a:cubicBezTo>
                      <a:pt x="15357" y="5327"/>
                      <a:pt x="15359" y="5326"/>
                      <a:pt x="15360" y="5325"/>
                    </a:cubicBezTo>
                    <a:cubicBezTo>
                      <a:pt x="15362" y="5324"/>
                      <a:pt x="15364" y="5323"/>
                      <a:pt x="15366" y="5322"/>
                    </a:cubicBezTo>
                    <a:cubicBezTo>
                      <a:pt x="15395" y="5309"/>
                      <a:pt x="15389" y="5323"/>
                      <a:pt x="15410" y="5293"/>
                    </a:cubicBezTo>
                    <a:cubicBezTo>
                      <a:pt x="15413" y="5300"/>
                      <a:pt x="15400" y="5322"/>
                      <a:pt x="15454" y="5313"/>
                    </a:cubicBezTo>
                    <a:lnTo>
                      <a:pt x="15473" y="5309"/>
                    </a:lnTo>
                    <a:cubicBezTo>
                      <a:pt x="15477" y="5309"/>
                      <a:pt x="15482" y="5310"/>
                      <a:pt x="15487" y="5311"/>
                    </a:cubicBezTo>
                    <a:cubicBezTo>
                      <a:pt x="15523" y="5318"/>
                      <a:pt x="15506" y="5323"/>
                      <a:pt x="15531" y="5342"/>
                    </a:cubicBezTo>
                    <a:cubicBezTo>
                      <a:pt x="15543" y="5336"/>
                      <a:pt x="15546" y="5337"/>
                      <a:pt x="15555" y="5333"/>
                    </a:cubicBezTo>
                    <a:lnTo>
                      <a:pt x="15620" y="5301"/>
                    </a:lnTo>
                    <a:lnTo>
                      <a:pt x="15660" y="5335"/>
                    </a:lnTo>
                    <a:cubicBezTo>
                      <a:pt x="15680" y="5289"/>
                      <a:pt x="15723" y="5319"/>
                      <a:pt x="15767" y="5309"/>
                    </a:cubicBezTo>
                    <a:cubicBezTo>
                      <a:pt x="15787" y="5305"/>
                      <a:pt x="15764" y="5303"/>
                      <a:pt x="15795" y="5307"/>
                    </a:cubicBezTo>
                    <a:cubicBezTo>
                      <a:pt x="15824" y="5311"/>
                      <a:pt x="15795" y="5330"/>
                      <a:pt x="15818" y="5308"/>
                    </a:cubicBezTo>
                    <a:cubicBezTo>
                      <a:pt x="15830" y="5297"/>
                      <a:pt x="15824" y="5296"/>
                      <a:pt x="15817" y="5285"/>
                    </a:cubicBezTo>
                    <a:cubicBezTo>
                      <a:pt x="15807" y="5268"/>
                      <a:pt x="15810" y="5288"/>
                      <a:pt x="15791" y="5261"/>
                    </a:cubicBezTo>
                    <a:cubicBezTo>
                      <a:pt x="15798" y="5228"/>
                      <a:pt x="15798" y="5228"/>
                      <a:pt x="15831" y="5220"/>
                    </a:cubicBezTo>
                    <a:cubicBezTo>
                      <a:pt x="15823" y="5239"/>
                      <a:pt x="15833" y="5224"/>
                      <a:pt x="15821" y="5235"/>
                    </a:cubicBezTo>
                    <a:lnTo>
                      <a:pt x="15812" y="5242"/>
                    </a:lnTo>
                    <a:cubicBezTo>
                      <a:pt x="15811" y="5242"/>
                      <a:pt x="15808" y="5243"/>
                      <a:pt x="15807" y="5245"/>
                    </a:cubicBezTo>
                    <a:cubicBezTo>
                      <a:pt x="15840" y="5247"/>
                      <a:pt x="15826" y="5253"/>
                      <a:pt x="15848" y="5245"/>
                    </a:cubicBezTo>
                    <a:cubicBezTo>
                      <a:pt x="15900" y="5227"/>
                      <a:pt x="15819" y="5246"/>
                      <a:pt x="15872" y="5228"/>
                    </a:cubicBezTo>
                    <a:cubicBezTo>
                      <a:pt x="15873" y="5249"/>
                      <a:pt x="15874" y="5242"/>
                      <a:pt x="15877" y="5254"/>
                    </a:cubicBezTo>
                    <a:lnTo>
                      <a:pt x="15888" y="5274"/>
                    </a:lnTo>
                    <a:cubicBezTo>
                      <a:pt x="15914" y="5297"/>
                      <a:pt x="15966" y="5249"/>
                      <a:pt x="16058" y="5293"/>
                    </a:cubicBezTo>
                    <a:cubicBezTo>
                      <a:pt x="16066" y="5323"/>
                      <a:pt x="16067" y="5310"/>
                      <a:pt x="16082" y="5334"/>
                    </a:cubicBezTo>
                    <a:cubicBezTo>
                      <a:pt x="16104" y="5325"/>
                      <a:pt x="16097" y="5350"/>
                      <a:pt x="16099" y="5301"/>
                    </a:cubicBezTo>
                    <a:cubicBezTo>
                      <a:pt x="16123" y="5320"/>
                      <a:pt x="16112" y="5296"/>
                      <a:pt x="16115" y="5334"/>
                    </a:cubicBezTo>
                    <a:cubicBezTo>
                      <a:pt x="16309" y="5334"/>
                      <a:pt x="16212" y="5309"/>
                      <a:pt x="16301" y="5301"/>
                    </a:cubicBezTo>
                    <a:cubicBezTo>
                      <a:pt x="16305" y="5305"/>
                      <a:pt x="16307" y="5310"/>
                      <a:pt x="16312" y="5316"/>
                    </a:cubicBezTo>
                    <a:cubicBezTo>
                      <a:pt x="16327" y="5333"/>
                      <a:pt x="16338" y="5332"/>
                      <a:pt x="16360" y="5333"/>
                    </a:cubicBezTo>
                    <a:cubicBezTo>
                      <a:pt x="16385" y="5334"/>
                      <a:pt x="16408" y="5335"/>
                      <a:pt x="16429" y="5323"/>
                    </a:cubicBezTo>
                    <a:cubicBezTo>
                      <a:pt x="16461" y="5306"/>
                      <a:pt x="16472" y="5328"/>
                      <a:pt x="16506" y="5296"/>
                    </a:cubicBezTo>
                    <a:lnTo>
                      <a:pt x="16531" y="5272"/>
                    </a:lnTo>
                    <a:cubicBezTo>
                      <a:pt x="16551" y="5256"/>
                      <a:pt x="16554" y="5261"/>
                      <a:pt x="16585" y="5261"/>
                    </a:cubicBezTo>
                    <a:cubicBezTo>
                      <a:pt x="16580" y="5280"/>
                      <a:pt x="16577" y="5285"/>
                      <a:pt x="16577" y="5309"/>
                    </a:cubicBezTo>
                    <a:cubicBezTo>
                      <a:pt x="16634" y="5311"/>
                      <a:pt x="16592" y="5328"/>
                      <a:pt x="16666" y="5334"/>
                    </a:cubicBezTo>
                    <a:cubicBezTo>
                      <a:pt x="16657" y="5297"/>
                      <a:pt x="16654" y="5286"/>
                      <a:pt x="16706" y="5285"/>
                    </a:cubicBezTo>
                    <a:lnTo>
                      <a:pt x="16713" y="5248"/>
                    </a:lnTo>
                    <a:cubicBezTo>
                      <a:pt x="16713" y="5248"/>
                      <a:pt x="16714" y="5246"/>
                      <a:pt x="16714" y="5245"/>
                    </a:cubicBezTo>
                    <a:cubicBezTo>
                      <a:pt x="16738" y="5243"/>
                      <a:pt x="16745" y="5237"/>
                      <a:pt x="16765" y="5231"/>
                    </a:cubicBezTo>
                    <a:cubicBezTo>
                      <a:pt x="16785" y="5225"/>
                      <a:pt x="16764" y="5227"/>
                      <a:pt x="16781" y="5229"/>
                    </a:cubicBezTo>
                    <a:cubicBezTo>
                      <a:pt x="16783" y="5230"/>
                      <a:pt x="16796" y="5236"/>
                      <a:pt x="16803" y="5236"/>
                    </a:cubicBezTo>
                    <a:cubicBezTo>
                      <a:pt x="16802" y="5238"/>
                      <a:pt x="16799" y="5237"/>
                      <a:pt x="16798" y="5239"/>
                    </a:cubicBezTo>
                    <a:cubicBezTo>
                      <a:pt x="16795" y="5251"/>
                      <a:pt x="16786" y="5245"/>
                      <a:pt x="16779" y="5261"/>
                    </a:cubicBezTo>
                    <a:cubicBezTo>
                      <a:pt x="16895" y="5261"/>
                      <a:pt x="16868" y="5240"/>
                      <a:pt x="16909" y="5236"/>
                    </a:cubicBezTo>
                    <a:cubicBezTo>
                      <a:pt x="16912" y="5279"/>
                      <a:pt x="16901" y="5251"/>
                      <a:pt x="16925" y="5261"/>
                    </a:cubicBezTo>
                    <a:cubicBezTo>
                      <a:pt x="16956" y="5218"/>
                      <a:pt x="17024" y="5239"/>
                      <a:pt x="17071" y="5228"/>
                    </a:cubicBezTo>
                    <a:cubicBezTo>
                      <a:pt x="17077" y="5241"/>
                      <a:pt x="17080" y="5252"/>
                      <a:pt x="17093" y="5257"/>
                    </a:cubicBezTo>
                    <a:lnTo>
                      <a:pt x="17102" y="5259"/>
                    </a:lnTo>
                    <a:cubicBezTo>
                      <a:pt x="17152" y="5266"/>
                      <a:pt x="17150" y="5248"/>
                      <a:pt x="17152" y="5228"/>
                    </a:cubicBezTo>
                    <a:cubicBezTo>
                      <a:pt x="17205" y="5241"/>
                      <a:pt x="17162" y="5246"/>
                      <a:pt x="17209" y="5252"/>
                    </a:cubicBezTo>
                    <a:cubicBezTo>
                      <a:pt x="17245" y="5257"/>
                      <a:pt x="17254" y="5253"/>
                      <a:pt x="17289" y="5261"/>
                    </a:cubicBezTo>
                    <a:cubicBezTo>
                      <a:pt x="17279" y="5236"/>
                      <a:pt x="17286" y="5259"/>
                      <a:pt x="17289" y="5220"/>
                    </a:cubicBezTo>
                    <a:cubicBezTo>
                      <a:pt x="17253" y="5221"/>
                      <a:pt x="17264" y="5224"/>
                      <a:pt x="17238" y="5222"/>
                    </a:cubicBezTo>
                    <a:cubicBezTo>
                      <a:pt x="17142" y="5217"/>
                      <a:pt x="17004" y="5203"/>
                      <a:pt x="16910" y="5207"/>
                    </a:cubicBezTo>
                    <a:cubicBezTo>
                      <a:pt x="16883" y="5209"/>
                      <a:pt x="16848" y="5217"/>
                      <a:pt x="16857" y="5176"/>
                    </a:cubicBezTo>
                    <a:lnTo>
                      <a:pt x="16865" y="5161"/>
                    </a:lnTo>
                    <a:cubicBezTo>
                      <a:pt x="16866" y="5160"/>
                      <a:pt x="16867" y="5157"/>
                      <a:pt x="16868" y="5155"/>
                    </a:cubicBezTo>
                    <a:cubicBezTo>
                      <a:pt x="16825" y="5166"/>
                      <a:pt x="16835" y="5167"/>
                      <a:pt x="16844" y="5204"/>
                    </a:cubicBezTo>
                    <a:cubicBezTo>
                      <a:pt x="16796" y="5172"/>
                      <a:pt x="16821" y="5203"/>
                      <a:pt x="16763" y="5212"/>
                    </a:cubicBezTo>
                    <a:cubicBezTo>
                      <a:pt x="16730" y="5217"/>
                      <a:pt x="16679" y="5212"/>
                      <a:pt x="16666" y="5245"/>
                    </a:cubicBezTo>
                    <a:lnTo>
                      <a:pt x="16641" y="5245"/>
                    </a:lnTo>
                    <a:cubicBezTo>
                      <a:pt x="16634" y="5226"/>
                      <a:pt x="16642" y="5232"/>
                      <a:pt x="16621" y="5225"/>
                    </a:cubicBezTo>
                    <a:cubicBezTo>
                      <a:pt x="16602" y="5219"/>
                      <a:pt x="16573" y="5230"/>
                      <a:pt x="16555" y="5230"/>
                    </a:cubicBezTo>
                    <a:cubicBezTo>
                      <a:pt x="16498" y="5230"/>
                      <a:pt x="16525" y="5250"/>
                      <a:pt x="16454" y="5229"/>
                    </a:cubicBezTo>
                    <a:cubicBezTo>
                      <a:pt x="16390" y="5209"/>
                      <a:pt x="16433" y="5233"/>
                      <a:pt x="16392" y="5238"/>
                    </a:cubicBezTo>
                    <a:cubicBezTo>
                      <a:pt x="16391" y="5238"/>
                      <a:pt x="16389" y="5238"/>
                      <a:pt x="16388" y="5238"/>
                    </a:cubicBezTo>
                    <a:lnTo>
                      <a:pt x="16375" y="5235"/>
                    </a:lnTo>
                    <a:cubicBezTo>
                      <a:pt x="16355" y="5231"/>
                      <a:pt x="16366" y="5236"/>
                      <a:pt x="16344" y="5227"/>
                    </a:cubicBezTo>
                    <a:cubicBezTo>
                      <a:pt x="16295" y="5207"/>
                      <a:pt x="16333" y="5214"/>
                      <a:pt x="16275" y="5219"/>
                    </a:cubicBezTo>
                    <a:lnTo>
                      <a:pt x="16203" y="5220"/>
                    </a:lnTo>
                    <a:cubicBezTo>
                      <a:pt x="16162" y="5222"/>
                      <a:pt x="16154" y="5219"/>
                      <a:pt x="16123" y="5212"/>
                    </a:cubicBezTo>
                    <a:lnTo>
                      <a:pt x="16090" y="5245"/>
                    </a:lnTo>
                    <a:cubicBezTo>
                      <a:pt x="16078" y="5197"/>
                      <a:pt x="16046" y="5216"/>
                      <a:pt x="15993" y="5204"/>
                    </a:cubicBezTo>
                    <a:cubicBezTo>
                      <a:pt x="15995" y="5226"/>
                      <a:pt x="15997" y="5226"/>
                      <a:pt x="16001" y="5245"/>
                    </a:cubicBezTo>
                    <a:cubicBezTo>
                      <a:pt x="15966" y="5228"/>
                      <a:pt x="15963" y="5238"/>
                      <a:pt x="15920" y="5212"/>
                    </a:cubicBezTo>
                    <a:cubicBezTo>
                      <a:pt x="15919" y="5211"/>
                      <a:pt x="15917" y="5210"/>
                      <a:pt x="15915" y="5209"/>
                    </a:cubicBezTo>
                    <a:cubicBezTo>
                      <a:pt x="15888" y="5195"/>
                      <a:pt x="15860" y="5195"/>
                      <a:pt x="15831" y="5204"/>
                    </a:cubicBezTo>
                    <a:cubicBezTo>
                      <a:pt x="15792" y="5216"/>
                      <a:pt x="15808" y="5212"/>
                      <a:pt x="15763" y="5208"/>
                    </a:cubicBezTo>
                    <a:cubicBezTo>
                      <a:pt x="15714" y="5205"/>
                      <a:pt x="15641" y="5199"/>
                      <a:pt x="15594" y="5209"/>
                    </a:cubicBezTo>
                    <a:cubicBezTo>
                      <a:pt x="15593" y="5209"/>
                      <a:pt x="15590" y="5210"/>
                      <a:pt x="15589" y="5210"/>
                    </a:cubicBezTo>
                    <a:lnTo>
                      <a:pt x="15537" y="5199"/>
                    </a:lnTo>
                    <a:cubicBezTo>
                      <a:pt x="15478" y="5185"/>
                      <a:pt x="15426" y="5207"/>
                      <a:pt x="15373" y="5198"/>
                    </a:cubicBezTo>
                    <a:lnTo>
                      <a:pt x="15154" y="5185"/>
                    </a:lnTo>
                    <a:cubicBezTo>
                      <a:pt x="15152" y="5185"/>
                      <a:pt x="15126" y="5190"/>
                      <a:pt x="15123" y="5190"/>
                    </a:cubicBezTo>
                    <a:lnTo>
                      <a:pt x="15108" y="5187"/>
                    </a:lnTo>
                    <a:cubicBezTo>
                      <a:pt x="15107" y="5186"/>
                      <a:pt x="15105" y="5185"/>
                      <a:pt x="15104" y="5185"/>
                    </a:cubicBezTo>
                    <a:cubicBezTo>
                      <a:pt x="15070" y="5168"/>
                      <a:pt x="15064" y="5172"/>
                      <a:pt x="15061" y="5172"/>
                    </a:cubicBezTo>
                    <a:cubicBezTo>
                      <a:pt x="15065" y="5134"/>
                      <a:pt x="15068" y="5150"/>
                      <a:pt x="15086" y="5123"/>
                    </a:cubicBezTo>
                    <a:cubicBezTo>
                      <a:pt x="15168" y="5125"/>
                      <a:pt x="15151" y="5140"/>
                      <a:pt x="15183" y="5164"/>
                    </a:cubicBezTo>
                    <a:cubicBezTo>
                      <a:pt x="15188" y="5116"/>
                      <a:pt x="15251" y="5110"/>
                      <a:pt x="15256" y="5164"/>
                    </a:cubicBezTo>
                    <a:lnTo>
                      <a:pt x="15272" y="5164"/>
                    </a:lnTo>
                    <a:cubicBezTo>
                      <a:pt x="15267" y="5138"/>
                      <a:pt x="15264" y="5151"/>
                      <a:pt x="15272" y="5131"/>
                    </a:cubicBezTo>
                    <a:lnTo>
                      <a:pt x="15352" y="5127"/>
                    </a:lnTo>
                    <a:cubicBezTo>
                      <a:pt x="15374" y="5125"/>
                      <a:pt x="15393" y="5102"/>
                      <a:pt x="15426" y="5099"/>
                    </a:cubicBezTo>
                    <a:lnTo>
                      <a:pt x="15426" y="5074"/>
                    </a:lnTo>
                    <a:cubicBezTo>
                      <a:pt x="15392" y="5067"/>
                      <a:pt x="15389" y="5081"/>
                      <a:pt x="15316" y="5066"/>
                    </a:cubicBezTo>
                    <a:lnTo>
                      <a:pt x="15241" y="5062"/>
                    </a:lnTo>
                    <a:cubicBezTo>
                      <a:pt x="15217" y="5064"/>
                      <a:pt x="15249" y="5061"/>
                      <a:pt x="15218" y="5068"/>
                    </a:cubicBezTo>
                    <a:cubicBezTo>
                      <a:pt x="15217" y="5068"/>
                      <a:pt x="15214" y="5069"/>
                      <a:pt x="15213" y="5069"/>
                    </a:cubicBezTo>
                    <a:cubicBezTo>
                      <a:pt x="15211" y="5069"/>
                      <a:pt x="15209" y="5069"/>
                      <a:pt x="15207" y="5070"/>
                    </a:cubicBezTo>
                    <a:cubicBezTo>
                      <a:pt x="15155" y="5076"/>
                      <a:pt x="15099" y="5063"/>
                      <a:pt x="15047" y="5069"/>
                    </a:cubicBezTo>
                    <a:cubicBezTo>
                      <a:pt x="15000" y="5074"/>
                      <a:pt x="14997" y="5096"/>
                      <a:pt x="14943" y="5071"/>
                    </a:cubicBezTo>
                    <a:cubicBezTo>
                      <a:pt x="14922" y="5061"/>
                      <a:pt x="14935" y="5057"/>
                      <a:pt x="14902" y="5068"/>
                    </a:cubicBezTo>
                    <a:cubicBezTo>
                      <a:pt x="14812" y="5100"/>
                      <a:pt x="14799" y="5063"/>
                      <a:pt x="14759" y="5055"/>
                    </a:cubicBezTo>
                    <a:cubicBezTo>
                      <a:pt x="14716" y="5046"/>
                      <a:pt x="14684" y="5075"/>
                      <a:pt x="14656" y="5083"/>
                    </a:cubicBezTo>
                    <a:cubicBezTo>
                      <a:pt x="14619" y="5058"/>
                      <a:pt x="14622" y="5061"/>
                      <a:pt x="14579" y="5057"/>
                    </a:cubicBezTo>
                    <a:cubicBezTo>
                      <a:pt x="14569" y="5056"/>
                      <a:pt x="14575" y="5055"/>
                      <a:pt x="14564" y="5057"/>
                    </a:cubicBezTo>
                    <a:lnTo>
                      <a:pt x="14500" y="5062"/>
                    </a:lnTo>
                    <a:cubicBezTo>
                      <a:pt x="14465" y="5067"/>
                      <a:pt x="14490" y="5067"/>
                      <a:pt x="14471" y="5075"/>
                    </a:cubicBezTo>
                    <a:cubicBezTo>
                      <a:pt x="14447" y="5086"/>
                      <a:pt x="14424" y="5072"/>
                      <a:pt x="14397" y="5058"/>
                    </a:cubicBezTo>
                    <a:cubicBezTo>
                      <a:pt x="14405" y="5037"/>
                      <a:pt x="14395" y="5057"/>
                      <a:pt x="14410" y="5046"/>
                    </a:cubicBezTo>
                    <a:cubicBezTo>
                      <a:pt x="14456" y="5010"/>
                      <a:pt x="14448" y="5032"/>
                      <a:pt x="14498" y="5013"/>
                    </a:cubicBezTo>
                    <a:cubicBezTo>
                      <a:pt x="14527" y="5002"/>
                      <a:pt x="14505" y="5002"/>
                      <a:pt x="14551" y="5002"/>
                    </a:cubicBezTo>
                    <a:lnTo>
                      <a:pt x="14525" y="5033"/>
                    </a:lnTo>
                    <a:cubicBezTo>
                      <a:pt x="14578" y="5020"/>
                      <a:pt x="14540" y="4973"/>
                      <a:pt x="14588" y="4971"/>
                    </a:cubicBezTo>
                    <a:cubicBezTo>
                      <a:pt x="14628" y="4969"/>
                      <a:pt x="14621" y="4959"/>
                      <a:pt x="14624" y="4993"/>
                    </a:cubicBezTo>
                    <a:cubicBezTo>
                      <a:pt x="14664" y="4983"/>
                      <a:pt x="14629" y="4978"/>
                      <a:pt x="14681" y="4977"/>
                    </a:cubicBezTo>
                    <a:cubicBezTo>
                      <a:pt x="14687" y="4990"/>
                      <a:pt x="14689" y="4962"/>
                      <a:pt x="14681" y="5002"/>
                    </a:cubicBezTo>
                    <a:cubicBezTo>
                      <a:pt x="14716" y="4998"/>
                      <a:pt x="14692" y="4995"/>
                      <a:pt x="14740" y="4980"/>
                    </a:cubicBezTo>
                    <a:cubicBezTo>
                      <a:pt x="14782" y="4967"/>
                      <a:pt x="14768" y="4954"/>
                      <a:pt x="14819" y="4952"/>
                    </a:cubicBezTo>
                    <a:cubicBezTo>
                      <a:pt x="14884" y="4949"/>
                      <a:pt x="14856" y="4963"/>
                      <a:pt x="14896" y="4974"/>
                    </a:cubicBezTo>
                    <a:cubicBezTo>
                      <a:pt x="14940" y="4985"/>
                      <a:pt x="14950" y="4950"/>
                      <a:pt x="14956" y="5002"/>
                    </a:cubicBezTo>
                    <a:cubicBezTo>
                      <a:pt x="14989" y="4978"/>
                      <a:pt x="14959" y="5002"/>
                      <a:pt x="14972" y="4969"/>
                    </a:cubicBezTo>
                    <a:cubicBezTo>
                      <a:pt x="15026" y="4982"/>
                      <a:pt x="15015" y="4982"/>
                      <a:pt x="15077" y="4976"/>
                    </a:cubicBezTo>
                    <a:lnTo>
                      <a:pt x="15176" y="4976"/>
                    </a:lnTo>
                    <a:cubicBezTo>
                      <a:pt x="15178" y="4977"/>
                      <a:pt x="15183" y="4978"/>
                      <a:pt x="15185" y="4978"/>
                    </a:cubicBezTo>
                    <a:lnTo>
                      <a:pt x="15264" y="4974"/>
                    </a:lnTo>
                    <a:cubicBezTo>
                      <a:pt x="15303" y="4972"/>
                      <a:pt x="15314" y="4953"/>
                      <a:pt x="15361" y="4953"/>
                    </a:cubicBezTo>
                    <a:lnTo>
                      <a:pt x="15368" y="4968"/>
                    </a:lnTo>
                    <a:cubicBezTo>
                      <a:pt x="15402" y="4941"/>
                      <a:pt x="15336" y="4970"/>
                      <a:pt x="15380" y="4960"/>
                    </a:cubicBezTo>
                    <a:cubicBezTo>
                      <a:pt x="15380" y="4960"/>
                      <a:pt x="15383" y="4960"/>
                      <a:pt x="15384" y="4960"/>
                    </a:cubicBezTo>
                    <a:cubicBezTo>
                      <a:pt x="15385" y="4960"/>
                      <a:pt x="15391" y="4962"/>
                      <a:pt x="15392" y="4962"/>
                    </a:cubicBezTo>
                    <a:cubicBezTo>
                      <a:pt x="15394" y="4962"/>
                      <a:pt x="15396" y="4963"/>
                      <a:pt x="15397" y="4964"/>
                    </a:cubicBezTo>
                    <a:cubicBezTo>
                      <a:pt x="15399" y="4964"/>
                      <a:pt x="15401" y="4964"/>
                      <a:pt x="15402" y="4964"/>
                    </a:cubicBezTo>
                    <a:cubicBezTo>
                      <a:pt x="15404" y="4964"/>
                      <a:pt x="15406" y="4965"/>
                      <a:pt x="15407" y="4964"/>
                    </a:cubicBezTo>
                    <a:lnTo>
                      <a:pt x="15442" y="4969"/>
                    </a:lnTo>
                    <a:lnTo>
                      <a:pt x="15425" y="4974"/>
                    </a:lnTo>
                    <a:lnTo>
                      <a:pt x="15442" y="4969"/>
                    </a:lnTo>
                    <a:lnTo>
                      <a:pt x="15469" y="4960"/>
                    </a:lnTo>
                    <a:cubicBezTo>
                      <a:pt x="15470" y="4960"/>
                      <a:pt x="15473" y="4959"/>
                      <a:pt x="15474" y="4959"/>
                    </a:cubicBezTo>
                    <a:lnTo>
                      <a:pt x="15506" y="4951"/>
                    </a:lnTo>
                    <a:cubicBezTo>
                      <a:pt x="15569" y="4933"/>
                      <a:pt x="15531" y="4966"/>
                      <a:pt x="15578" y="4958"/>
                    </a:cubicBezTo>
                    <a:cubicBezTo>
                      <a:pt x="15634" y="4948"/>
                      <a:pt x="15601" y="4962"/>
                      <a:pt x="15639" y="4961"/>
                    </a:cubicBezTo>
                    <a:cubicBezTo>
                      <a:pt x="15685" y="4960"/>
                      <a:pt x="15660" y="4967"/>
                      <a:pt x="15694" y="4968"/>
                    </a:cubicBezTo>
                    <a:cubicBezTo>
                      <a:pt x="15741" y="4968"/>
                      <a:pt x="15700" y="4966"/>
                      <a:pt x="15724" y="4960"/>
                    </a:cubicBezTo>
                    <a:cubicBezTo>
                      <a:pt x="15755" y="4954"/>
                      <a:pt x="15734" y="4968"/>
                      <a:pt x="15774" y="4969"/>
                    </a:cubicBezTo>
                    <a:cubicBezTo>
                      <a:pt x="15849" y="4970"/>
                      <a:pt x="15745" y="4959"/>
                      <a:pt x="15815" y="4953"/>
                    </a:cubicBezTo>
                    <a:lnTo>
                      <a:pt x="15815" y="4969"/>
                    </a:lnTo>
                    <a:cubicBezTo>
                      <a:pt x="15871" y="4968"/>
                      <a:pt x="15842" y="4950"/>
                      <a:pt x="15878" y="4949"/>
                    </a:cubicBezTo>
                    <a:cubicBezTo>
                      <a:pt x="15880" y="4949"/>
                      <a:pt x="15898" y="4952"/>
                      <a:pt x="15904" y="4953"/>
                    </a:cubicBezTo>
                    <a:cubicBezTo>
                      <a:pt x="15914" y="4941"/>
                      <a:pt x="15905" y="4949"/>
                      <a:pt x="15904" y="4937"/>
                    </a:cubicBezTo>
                    <a:lnTo>
                      <a:pt x="16071" y="4918"/>
                    </a:lnTo>
                    <a:cubicBezTo>
                      <a:pt x="16096" y="4916"/>
                      <a:pt x="16121" y="4923"/>
                      <a:pt x="16149" y="4926"/>
                    </a:cubicBezTo>
                    <a:cubicBezTo>
                      <a:pt x="16212" y="4932"/>
                      <a:pt x="16201" y="4914"/>
                      <a:pt x="16204" y="4904"/>
                    </a:cubicBezTo>
                    <a:lnTo>
                      <a:pt x="16099" y="4880"/>
                    </a:lnTo>
                    <a:cubicBezTo>
                      <a:pt x="16141" y="4889"/>
                      <a:pt x="16118" y="4875"/>
                      <a:pt x="16171" y="4872"/>
                    </a:cubicBezTo>
                    <a:cubicBezTo>
                      <a:pt x="16204" y="4869"/>
                      <a:pt x="16248" y="4877"/>
                      <a:pt x="16266" y="4874"/>
                    </a:cubicBezTo>
                    <a:cubicBezTo>
                      <a:pt x="16293" y="4870"/>
                      <a:pt x="16258" y="4870"/>
                      <a:pt x="16291" y="4868"/>
                    </a:cubicBezTo>
                    <a:lnTo>
                      <a:pt x="16359" y="4871"/>
                    </a:lnTo>
                    <a:cubicBezTo>
                      <a:pt x="16385" y="4877"/>
                      <a:pt x="16369" y="4879"/>
                      <a:pt x="16406" y="4880"/>
                    </a:cubicBezTo>
                    <a:cubicBezTo>
                      <a:pt x="16406" y="4848"/>
                      <a:pt x="16409" y="4861"/>
                      <a:pt x="16398" y="4839"/>
                    </a:cubicBezTo>
                    <a:cubicBezTo>
                      <a:pt x="16431" y="4821"/>
                      <a:pt x="16424" y="4865"/>
                      <a:pt x="16431" y="4880"/>
                    </a:cubicBezTo>
                    <a:cubicBezTo>
                      <a:pt x="16502" y="4880"/>
                      <a:pt x="16485" y="4852"/>
                      <a:pt x="16568" y="4872"/>
                    </a:cubicBezTo>
                    <a:cubicBezTo>
                      <a:pt x="16566" y="4868"/>
                      <a:pt x="16561" y="4850"/>
                      <a:pt x="16560" y="4848"/>
                    </a:cubicBezTo>
                    <a:cubicBezTo>
                      <a:pt x="16549" y="4829"/>
                      <a:pt x="16567" y="4840"/>
                      <a:pt x="16544" y="4831"/>
                    </a:cubicBezTo>
                    <a:cubicBezTo>
                      <a:pt x="16546" y="4830"/>
                      <a:pt x="16548" y="4827"/>
                      <a:pt x="16549" y="4828"/>
                    </a:cubicBezTo>
                    <a:lnTo>
                      <a:pt x="16562" y="4817"/>
                    </a:lnTo>
                    <a:cubicBezTo>
                      <a:pt x="16600" y="4783"/>
                      <a:pt x="16592" y="4795"/>
                      <a:pt x="16641" y="4799"/>
                    </a:cubicBezTo>
                    <a:cubicBezTo>
                      <a:pt x="16648" y="4812"/>
                      <a:pt x="16650" y="4784"/>
                      <a:pt x="16641" y="4823"/>
                    </a:cubicBezTo>
                    <a:cubicBezTo>
                      <a:pt x="16653" y="4820"/>
                      <a:pt x="16658" y="4820"/>
                      <a:pt x="16668" y="4817"/>
                    </a:cubicBezTo>
                    <a:lnTo>
                      <a:pt x="16685" y="4809"/>
                    </a:lnTo>
                    <a:cubicBezTo>
                      <a:pt x="16710" y="4795"/>
                      <a:pt x="16725" y="4776"/>
                      <a:pt x="16730" y="4823"/>
                    </a:cubicBezTo>
                    <a:cubicBezTo>
                      <a:pt x="16703" y="4836"/>
                      <a:pt x="16693" y="4826"/>
                      <a:pt x="16666" y="4839"/>
                    </a:cubicBezTo>
                    <a:cubicBezTo>
                      <a:pt x="16680" y="4866"/>
                      <a:pt x="16674" y="4871"/>
                      <a:pt x="16706" y="4880"/>
                    </a:cubicBezTo>
                    <a:lnTo>
                      <a:pt x="16706" y="4888"/>
                    </a:lnTo>
                    <a:lnTo>
                      <a:pt x="16716" y="4881"/>
                    </a:lnTo>
                    <a:lnTo>
                      <a:pt x="16706" y="4880"/>
                    </a:lnTo>
                    <a:cubicBezTo>
                      <a:pt x="16688" y="4840"/>
                      <a:pt x="16734" y="4825"/>
                      <a:pt x="16739" y="4880"/>
                    </a:cubicBezTo>
                    <a:cubicBezTo>
                      <a:pt x="16761" y="4882"/>
                      <a:pt x="16758" y="4883"/>
                      <a:pt x="16771" y="4883"/>
                    </a:cubicBezTo>
                    <a:lnTo>
                      <a:pt x="16781" y="4881"/>
                    </a:lnTo>
                    <a:cubicBezTo>
                      <a:pt x="16811" y="4878"/>
                      <a:pt x="16789" y="4901"/>
                      <a:pt x="16844" y="4888"/>
                    </a:cubicBezTo>
                    <a:lnTo>
                      <a:pt x="16802" y="4911"/>
                    </a:lnTo>
                    <a:cubicBezTo>
                      <a:pt x="16783" y="4915"/>
                      <a:pt x="16807" y="4915"/>
                      <a:pt x="16789" y="4913"/>
                    </a:cubicBezTo>
                    <a:lnTo>
                      <a:pt x="16698" y="4912"/>
                    </a:lnTo>
                    <a:cubicBezTo>
                      <a:pt x="16742" y="4917"/>
                      <a:pt x="16705" y="4923"/>
                      <a:pt x="16751" y="4927"/>
                    </a:cubicBezTo>
                    <a:lnTo>
                      <a:pt x="16921" y="4943"/>
                    </a:lnTo>
                    <a:cubicBezTo>
                      <a:pt x="16944" y="4936"/>
                      <a:pt x="16935" y="4945"/>
                      <a:pt x="16941" y="4921"/>
                    </a:cubicBezTo>
                    <a:cubicBezTo>
                      <a:pt x="16915" y="4927"/>
                      <a:pt x="16855" y="4934"/>
                      <a:pt x="16852" y="4896"/>
                    </a:cubicBezTo>
                    <a:cubicBezTo>
                      <a:pt x="16913" y="4896"/>
                      <a:pt x="16876" y="4891"/>
                      <a:pt x="16915" y="4878"/>
                    </a:cubicBezTo>
                    <a:cubicBezTo>
                      <a:pt x="16952" y="4866"/>
                      <a:pt x="16953" y="4898"/>
                      <a:pt x="16957" y="4848"/>
                    </a:cubicBezTo>
                    <a:lnTo>
                      <a:pt x="17026" y="4863"/>
                    </a:lnTo>
                    <a:cubicBezTo>
                      <a:pt x="17051" y="4870"/>
                      <a:pt x="17051" y="4869"/>
                      <a:pt x="17079" y="4856"/>
                    </a:cubicBezTo>
                    <a:cubicBezTo>
                      <a:pt x="17082" y="4898"/>
                      <a:pt x="17090" y="4883"/>
                      <a:pt x="17112" y="4878"/>
                    </a:cubicBezTo>
                    <a:cubicBezTo>
                      <a:pt x="17134" y="4873"/>
                      <a:pt x="17155" y="4866"/>
                      <a:pt x="17176" y="4856"/>
                    </a:cubicBezTo>
                    <a:cubicBezTo>
                      <a:pt x="17180" y="4865"/>
                      <a:pt x="17178" y="4865"/>
                      <a:pt x="17183" y="4873"/>
                    </a:cubicBezTo>
                    <a:cubicBezTo>
                      <a:pt x="17197" y="4895"/>
                      <a:pt x="17214" y="4902"/>
                      <a:pt x="17241" y="4904"/>
                    </a:cubicBezTo>
                    <a:cubicBezTo>
                      <a:pt x="17234" y="4880"/>
                      <a:pt x="17238" y="4891"/>
                      <a:pt x="17225" y="4872"/>
                    </a:cubicBezTo>
                    <a:cubicBezTo>
                      <a:pt x="17310" y="4872"/>
                      <a:pt x="17327" y="4837"/>
                      <a:pt x="17366" y="4868"/>
                    </a:cubicBezTo>
                    <a:cubicBezTo>
                      <a:pt x="17367" y="4869"/>
                      <a:pt x="17369" y="4871"/>
                      <a:pt x="17371" y="4872"/>
                    </a:cubicBezTo>
                    <a:cubicBezTo>
                      <a:pt x="17387" y="4825"/>
                      <a:pt x="17417" y="4839"/>
                      <a:pt x="17421" y="4839"/>
                    </a:cubicBezTo>
                    <a:cubicBezTo>
                      <a:pt x="17422" y="4839"/>
                      <a:pt x="17425" y="4838"/>
                      <a:pt x="17425" y="4838"/>
                    </a:cubicBezTo>
                    <a:cubicBezTo>
                      <a:pt x="17426" y="4838"/>
                      <a:pt x="17429" y="4838"/>
                      <a:pt x="17430" y="4838"/>
                    </a:cubicBezTo>
                    <a:cubicBezTo>
                      <a:pt x="17431" y="4838"/>
                      <a:pt x="17433" y="4837"/>
                      <a:pt x="17434" y="4837"/>
                    </a:cubicBezTo>
                    <a:cubicBezTo>
                      <a:pt x="17480" y="4833"/>
                      <a:pt x="17457" y="4849"/>
                      <a:pt x="17457" y="4849"/>
                    </a:cubicBezTo>
                    <a:cubicBezTo>
                      <a:pt x="17457" y="4850"/>
                      <a:pt x="17455" y="4854"/>
                      <a:pt x="17455" y="4855"/>
                    </a:cubicBezTo>
                    <a:cubicBezTo>
                      <a:pt x="17455" y="4856"/>
                      <a:pt x="17454" y="4858"/>
                      <a:pt x="17454" y="4858"/>
                    </a:cubicBezTo>
                    <a:cubicBezTo>
                      <a:pt x="17454" y="4859"/>
                      <a:pt x="17454" y="4861"/>
                      <a:pt x="17454" y="4862"/>
                    </a:cubicBezTo>
                    <a:lnTo>
                      <a:pt x="17444" y="4881"/>
                    </a:lnTo>
                    <a:cubicBezTo>
                      <a:pt x="17435" y="4892"/>
                      <a:pt x="17433" y="4883"/>
                      <a:pt x="17432" y="4918"/>
                    </a:cubicBezTo>
                    <a:cubicBezTo>
                      <a:pt x="17432" y="4952"/>
                      <a:pt x="17429" y="4922"/>
                      <a:pt x="17452" y="4953"/>
                    </a:cubicBezTo>
                    <a:cubicBezTo>
                      <a:pt x="17430" y="4963"/>
                      <a:pt x="17443" y="4960"/>
                      <a:pt x="17411" y="4961"/>
                    </a:cubicBezTo>
                    <a:lnTo>
                      <a:pt x="17411" y="4977"/>
                    </a:lnTo>
                    <a:cubicBezTo>
                      <a:pt x="17513" y="5001"/>
                      <a:pt x="17414" y="4998"/>
                      <a:pt x="17518" y="4973"/>
                    </a:cubicBezTo>
                    <a:cubicBezTo>
                      <a:pt x="17519" y="4973"/>
                      <a:pt x="17522" y="4973"/>
                      <a:pt x="17523" y="4972"/>
                    </a:cubicBezTo>
                    <a:lnTo>
                      <a:pt x="17543" y="4969"/>
                    </a:lnTo>
                    <a:cubicBezTo>
                      <a:pt x="17557" y="4965"/>
                      <a:pt x="17537" y="4968"/>
                      <a:pt x="17565" y="4961"/>
                    </a:cubicBezTo>
                    <a:lnTo>
                      <a:pt x="17565" y="4945"/>
                    </a:lnTo>
                    <a:cubicBezTo>
                      <a:pt x="17530" y="4935"/>
                      <a:pt x="17534" y="4934"/>
                      <a:pt x="17541" y="4904"/>
                    </a:cubicBezTo>
                    <a:cubicBezTo>
                      <a:pt x="17541" y="4904"/>
                      <a:pt x="17615" y="4952"/>
                      <a:pt x="17622" y="4872"/>
                    </a:cubicBezTo>
                    <a:cubicBezTo>
                      <a:pt x="17554" y="4888"/>
                      <a:pt x="17579" y="4888"/>
                      <a:pt x="17503" y="4884"/>
                    </a:cubicBezTo>
                    <a:cubicBezTo>
                      <a:pt x="17476" y="4882"/>
                      <a:pt x="17495" y="4897"/>
                      <a:pt x="17476" y="4872"/>
                    </a:cubicBezTo>
                    <a:cubicBezTo>
                      <a:pt x="17529" y="4867"/>
                      <a:pt x="17514" y="4873"/>
                      <a:pt x="17516" y="4848"/>
                    </a:cubicBezTo>
                    <a:cubicBezTo>
                      <a:pt x="17545" y="4848"/>
                      <a:pt x="17589" y="4854"/>
                      <a:pt x="17603" y="4850"/>
                    </a:cubicBezTo>
                    <a:cubicBezTo>
                      <a:pt x="17632" y="4842"/>
                      <a:pt x="17615" y="4825"/>
                      <a:pt x="17661" y="4827"/>
                    </a:cubicBezTo>
                    <a:lnTo>
                      <a:pt x="17735" y="4824"/>
                    </a:lnTo>
                    <a:cubicBezTo>
                      <a:pt x="17751" y="4824"/>
                      <a:pt x="17763" y="4826"/>
                      <a:pt x="17775" y="4828"/>
                    </a:cubicBezTo>
                    <a:cubicBezTo>
                      <a:pt x="17792" y="4830"/>
                      <a:pt x="17809" y="4814"/>
                      <a:pt x="17798" y="4849"/>
                    </a:cubicBezTo>
                    <a:cubicBezTo>
                      <a:pt x="17798" y="4850"/>
                      <a:pt x="17797" y="4852"/>
                      <a:pt x="17796" y="4853"/>
                    </a:cubicBezTo>
                    <a:lnTo>
                      <a:pt x="17784" y="4912"/>
                    </a:lnTo>
                    <a:cubicBezTo>
                      <a:pt x="17814" y="4923"/>
                      <a:pt x="17755" y="4909"/>
                      <a:pt x="17793" y="4911"/>
                    </a:cubicBezTo>
                    <a:cubicBezTo>
                      <a:pt x="17831" y="4913"/>
                      <a:pt x="17800" y="4931"/>
                      <a:pt x="17824" y="4921"/>
                    </a:cubicBezTo>
                    <a:cubicBezTo>
                      <a:pt x="17826" y="4915"/>
                      <a:pt x="17806" y="4890"/>
                      <a:pt x="17822" y="4873"/>
                    </a:cubicBezTo>
                    <a:cubicBezTo>
                      <a:pt x="17834" y="4860"/>
                      <a:pt x="17815" y="4868"/>
                      <a:pt x="17849" y="4870"/>
                    </a:cubicBezTo>
                    <a:cubicBezTo>
                      <a:pt x="17863" y="4871"/>
                      <a:pt x="17873" y="4872"/>
                      <a:pt x="17889" y="4872"/>
                    </a:cubicBezTo>
                    <a:lnTo>
                      <a:pt x="17889" y="4856"/>
                    </a:lnTo>
                    <a:cubicBezTo>
                      <a:pt x="17853" y="4856"/>
                      <a:pt x="17842" y="4860"/>
                      <a:pt x="17816" y="4848"/>
                    </a:cubicBezTo>
                    <a:cubicBezTo>
                      <a:pt x="17826" y="4824"/>
                      <a:pt x="17816" y="4832"/>
                      <a:pt x="17858" y="4827"/>
                    </a:cubicBezTo>
                    <a:cubicBezTo>
                      <a:pt x="17888" y="4824"/>
                      <a:pt x="17872" y="4833"/>
                      <a:pt x="17905" y="4815"/>
                    </a:cubicBezTo>
                    <a:lnTo>
                      <a:pt x="17905" y="4823"/>
                    </a:lnTo>
                    <a:lnTo>
                      <a:pt x="17915" y="4817"/>
                    </a:lnTo>
                    <a:lnTo>
                      <a:pt x="17905" y="4815"/>
                    </a:lnTo>
                    <a:cubicBezTo>
                      <a:pt x="17922" y="4773"/>
                      <a:pt x="17904" y="4816"/>
                      <a:pt x="17896" y="4793"/>
                    </a:cubicBezTo>
                    <a:cubicBezTo>
                      <a:pt x="17882" y="4749"/>
                      <a:pt x="17936" y="4768"/>
                      <a:pt x="17973" y="4754"/>
                    </a:cubicBezTo>
                    <a:cubicBezTo>
                      <a:pt x="17999" y="4745"/>
                      <a:pt x="17973" y="4750"/>
                      <a:pt x="18010" y="4741"/>
                    </a:cubicBezTo>
                    <a:cubicBezTo>
                      <a:pt x="18027" y="4737"/>
                      <a:pt x="18032" y="4736"/>
                      <a:pt x="18048" y="4737"/>
                    </a:cubicBezTo>
                    <a:cubicBezTo>
                      <a:pt x="18095" y="4742"/>
                      <a:pt x="18089" y="4756"/>
                      <a:pt x="18124" y="4758"/>
                    </a:cubicBezTo>
                    <a:cubicBezTo>
                      <a:pt x="18121" y="4794"/>
                      <a:pt x="18107" y="4797"/>
                      <a:pt x="18124" y="4831"/>
                    </a:cubicBezTo>
                    <a:lnTo>
                      <a:pt x="18108" y="4839"/>
                    </a:lnTo>
                    <a:cubicBezTo>
                      <a:pt x="18104" y="4824"/>
                      <a:pt x="18106" y="4827"/>
                      <a:pt x="18100" y="4815"/>
                    </a:cubicBezTo>
                    <a:cubicBezTo>
                      <a:pt x="18071" y="4830"/>
                      <a:pt x="18076" y="4814"/>
                      <a:pt x="18067" y="4848"/>
                    </a:cubicBezTo>
                    <a:lnTo>
                      <a:pt x="18092" y="4848"/>
                    </a:lnTo>
                    <a:lnTo>
                      <a:pt x="18083" y="4863"/>
                    </a:lnTo>
                    <a:cubicBezTo>
                      <a:pt x="18102" y="4878"/>
                      <a:pt x="18091" y="4867"/>
                      <a:pt x="18101" y="4887"/>
                    </a:cubicBezTo>
                    <a:lnTo>
                      <a:pt x="18116" y="4912"/>
                    </a:lnTo>
                    <a:cubicBezTo>
                      <a:pt x="18089" y="4927"/>
                      <a:pt x="18101" y="4913"/>
                      <a:pt x="18083" y="4937"/>
                    </a:cubicBezTo>
                    <a:cubicBezTo>
                      <a:pt x="18120" y="4938"/>
                      <a:pt x="18116" y="4945"/>
                      <a:pt x="18156" y="4945"/>
                    </a:cubicBezTo>
                    <a:cubicBezTo>
                      <a:pt x="18142" y="4924"/>
                      <a:pt x="18138" y="4922"/>
                      <a:pt x="18124" y="4896"/>
                    </a:cubicBezTo>
                    <a:cubicBezTo>
                      <a:pt x="18203" y="4915"/>
                      <a:pt x="18139" y="4861"/>
                      <a:pt x="18136" y="4860"/>
                    </a:cubicBezTo>
                    <a:cubicBezTo>
                      <a:pt x="18135" y="4859"/>
                      <a:pt x="18132" y="4858"/>
                      <a:pt x="18131" y="4857"/>
                    </a:cubicBezTo>
                    <a:cubicBezTo>
                      <a:pt x="18129" y="4856"/>
                      <a:pt x="18126" y="4856"/>
                      <a:pt x="18125" y="4855"/>
                    </a:cubicBezTo>
                    <a:lnTo>
                      <a:pt x="18113" y="4850"/>
                    </a:lnTo>
                    <a:cubicBezTo>
                      <a:pt x="18112" y="4850"/>
                      <a:pt x="18109" y="4849"/>
                      <a:pt x="18108" y="4848"/>
                    </a:cubicBezTo>
                    <a:cubicBezTo>
                      <a:pt x="18114" y="4846"/>
                      <a:pt x="18133" y="4842"/>
                      <a:pt x="18134" y="4842"/>
                    </a:cubicBezTo>
                    <a:cubicBezTo>
                      <a:pt x="18157" y="4832"/>
                      <a:pt x="18148" y="4845"/>
                      <a:pt x="18156" y="4823"/>
                    </a:cubicBezTo>
                    <a:cubicBezTo>
                      <a:pt x="18176" y="4836"/>
                      <a:pt x="18165" y="4833"/>
                      <a:pt x="18189" y="4839"/>
                    </a:cubicBezTo>
                    <a:cubicBezTo>
                      <a:pt x="18194" y="4771"/>
                      <a:pt x="18213" y="4848"/>
                      <a:pt x="18213" y="4767"/>
                    </a:cubicBezTo>
                    <a:cubicBezTo>
                      <a:pt x="18251" y="4766"/>
                      <a:pt x="18262" y="4764"/>
                      <a:pt x="18270" y="4734"/>
                    </a:cubicBezTo>
                    <a:lnTo>
                      <a:pt x="18383" y="4734"/>
                    </a:lnTo>
                    <a:cubicBezTo>
                      <a:pt x="18373" y="4776"/>
                      <a:pt x="18362" y="4766"/>
                      <a:pt x="18399" y="4758"/>
                    </a:cubicBezTo>
                    <a:cubicBezTo>
                      <a:pt x="18394" y="4784"/>
                      <a:pt x="18389" y="4782"/>
                      <a:pt x="18383" y="4807"/>
                    </a:cubicBezTo>
                    <a:cubicBezTo>
                      <a:pt x="18397" y="4813"/>
                      <a:pt x="18398" y="4800"/>
                      <a:pt x="18417" y="4821"/>
                    </a:cubicBezTo>
                    <a:cubicBezTo>
                      <a:pt x="18437" y="4843"/>
                      <a:pt x="18414" y="4844"/>
                      <a:pt x="18456" y="4848"/>
                    </a:cubicBezTo>
                    <a:lnTo>
                      <a:pt x="18456" y="4831"/>
                    </a:lnTo>
                    <a:cubicBezTo>
                      <a:pt x="18524" y="4826"/>
                      <a:pt x="18464" y="4777"/>
                      <a:pt x="18521" y="4815"/>
                    </a:cubicBezTo>
                    <a:cubicBezTo>
                      <a:pt x="18524" y="4783"/>
                      <a:pt x="18525" y="4800"/>
                      <a:pt x="18530" y="4791"/>
                    </a:cubicBezTo>
                    <a:cubicBezTo>
                      <a:pt x="18545" y="4760"/>
                      <a:pt x="18537" y="4761"/>
                      <a:pt x="18542" y="4745"/>
                    </a:cubicBezTo>
                    <a:cubicBezTo>
                      <a:pt x="18553" y="4713"/>
                      <a:pt x="18536" y="4735"/>
                      <a:pt x="18561" y="4726"/>
                    </a:cubicBezTo>
                    <a:cubicBezTo>
                      <a:pt x="18567" y="4724"/>
                      <a:pt x="18572" y="4740"/>
                      <a:pt x="18610" y="4727"/>
                    </a:cubicBezTo>
                    <a:cubicBezTo>
                      <a:pt x="18777" y="4670"/>
                      <a:pt x="18813" y="4709"/>
                      <a:pt x="18903" y="4686"/>
                    </a:cubicBezTo>
                    <a:cubicBezTo>
                      <a:pt x="18963" y="4671"/>
                      <a:pt x="19020" y="4698"/>
                      <a:pt x="19103" y="4685"/>
                    </a:cubicBezTo>
                    <a:cubicBezTo>
                      <a:pt x="19254" y="4660"/>
                      <a:pt x="19303" y="4681"/>
                      <a:pt x="19363" y="4676"/>
                    </a:cubicBezTo>
                    <a:cubicBezTo>
                      <a:pt x="19549" y="4661"/>
                      <a:pt x="19444" y="4708"/>
                      <a:pt x="19542" y="4685"/>
                    </a:cubicBezTo>
                    <a:cubicBezTo>
                      <a:pt x="19602" y="4672"/>
                      <a:pt x="19549" y="4689"/>
                      <a:pt x="19607" y="4694"/>
                    </a:cubicBezTo>
                    <a:cubicBezTo>
                      <a:pt x="19610" y="4656"/>
                      <a:pt x="19598" y="4679"/>
                      <a:pt x="19623" y="4661"/>
                    </a:cubicBezTo>
                    <a:cubicBezTo>
                      <a:pt x="19625" y="4662"/>
                      <a:pt x="19627" y="4662"/>
                      <a:pt x="19628" y="4664"/>
                    </a:cubicBezTo>
                    <a:lnTo>
                      <a:pt x="19671" y="4694"/>
                    </a:lnTo>
                    <a:cubicBezTo>
                      <a:pt x="19664" y="4660"/>
                      <a:pt x="19657" y="4680"/>
                      <a:pt x="19675" y="4663"/>
                    </a:cubicBezTo>
                    <a:cubicBezTo>
                      <a:pt x="19695" y="4644"/>
                      <a:pt x="19714" y="4671"/>
                      <a:pt x="19743" y="4675"/>
                    </a:cubicBezTo>
                    <a:cubicBezTo>
                      <a:pt x="19746" y="4676"/>
                      <a:pt x="19755" y="4676"/>
                      <a:pt x="19759" y="4675"/>
                    </a:cubicBezTo>
                    <a:cubicBezTo>
                      <a:pt x="19814" y="4666"/>
                      <a:pt x="19714" y="4687"/>
                      <a:pt x="19777" y="4669"/>
                    </a:cubicBezTo>
                    <a:cubicBezTo>
                      <a:pt x="19781" y="4668"/>
                      <a:pt x="19781" y="4666"/>
                      <a:pt x="19792" y="4665"/>
                    </a:cubicBezTo>
                    <a:cubicBezTo>
                      <a:pt x="19811" y="4664"/>
                      <a:pt x="19791" y="4665"/>
                      <a:pt x="19811" y="4667"/>
                    </a:cubicBezTo>
                    <a:cubicBezTo>
                      <a:pt x="19870" y="4673"/>
                      <a:pt x="19851" y="4671"/>
                      <a:pt x="19923" y="4621"/>
                    </a:cubicBezTo>
                    <a:lnTo>
                      <a:pt x="19657" y="4616"/>
                    </a:lnTo>
                    <a:cubicBezTo>
                      <a:pt x="19524" y="4598"/>
                      <a:pt x="19594" y="4625"/>
                      <a:pt x="19500" y="4624"/>
                    </a:cubicBezTo>
                    <a:lnTo>
                      <a:pt x="19407" y="4616"/>
                    </a:lnTo>
                    <a:cubicBezTo>
                      <a:pt x="19369" y="4615"/>
                      <a:pt x="19317" y="4611"/>
                      <a:pt x="19288" y="4607"/>
                    </a:cubicBezTo>
                    <a:cubicBezTo>
                      <a:pt x="19179" y="4592"/>
                      <a:pt x="19168" y="4619"/>
                      <a:pt x="19125" y="4616"/>
                    </a:cubicBezTo>
                    <a:lnTo>
                      <a:pt x="18533" y="4602"/>
                    </a:lnTo>
                    <a:cubicBezTo>
                      <a:pt x="18517" y="4602"/>
                      <a:pt x="18516" y="4597"/>
                      <a:pt x="18493" y="4599"/>
                    </a:cubicBezTo>
                    <a:lnTo>
                      <a:pt x="18457" y="4606"/>
                    </a:lnTo>
                    <a:cubicBezTo>
                      <a:pt x="18443" y="4607"/>
                      <a:pt x="18426" y="4604"/>
                      <a:pt x="18410" y="4607"/>
                    </a:cubicBezTo>
                    <a:cubicBezTo>
                      <a:pt x="18379" y="4613"/>
                      <a:pt x="18386" y="4634"/>
                      <a:pt x="18307" y="4600"/>
                    </a:cubicBezTo>
                    <a:cubicBezTo>
                      <a:pt x="18283" y="4589"/>
                      <a:pt x="18295" y="4587"/>
                      <a:pt x="18270" y="4580"/>
                    </a:cubicBezTo>
                    <a:cubicBezTo>
                      <a:pt x="18289" y="4554"/>
                      <a:pt x="18284" y="4574"/>
                      <a:pt x="18302" y="4540"/>
                    </a:cubicBezTo>
                    <a:cubicBezTo>
                      <a:pt x="18244" y="4541"/>
                      <a:pt x="18281" y="4544"/>
                      <a:pt x="18268" y="4555"/>
                    </a:cubicBezTo>
                    <a:cubicBezTo>
                      <a:pt x="18228" y="4589"/>
                      <a:pt x="18302" y="4541"/>
                      <a:pt x="18257" y="4565"/>
                    </a:cubicBezTo>
                    <a:lnTo>
                      <a:pt x="18215" y="4575"/>
                    </a:lnTo>
                    <a:cubicBezTo>
                      <a:pt x="18174" y="4573"/>
                      <a:pt x="18258" y="4584"/>
                      <a:pt x="18197" y="4564"/>
                    </a:cubicBezTo>
                    <a:cubicBezTo>
                      <a:pt x="18194" y="4572"/>
                      <a:pt x="18208" y="4589"/>
                      <a:pt x="18146" y="4585"/>
                    </a:cubicBezTo>
                    <a:cubicBezTo>
                      <a:pt x="18112" y="4583"/>
                      <a:pt x="18109" y="4581"/>
                      <a:pt x="18083" y="4564"/>
                    </a:cubicBezTo>
                    <a:cubicBezTo>
                      <a:pt x="18054" y="4584"/>
                      <a:pt x="18070" y="4586"/>
                      <a:pt x="18030" y="4585"/>
                    </a:cubicBezTo>
                    <a:cubicBezTo>
                      <a:pt x="18002" y="4585"/>
                      <a:pt x="17994" y="4577"/>
                      <a:pt x="17986" y="4548"/>
                    </a:cubicBezTo>
                    <a:lnTo>
                      <a:pt x="17978" y="4580"/>
                    </a:lnTo>
                    <a:lnTo>
                      <a:pt x="17730" y="4583"/>
                    </a:lnTo>
                    <a:cubicBezTo>
                      <a:pt x="17702" y="4584"/>
                      <a:pt x="17699" y="4583"/>
                      <a:pt x="17676" y="4587"/>
                    </a:cubicBezTo>
                    <a:lnTo>
                      <a:pt x="17492" y="4596"/>
                    </a:lnTo>
                    <a:cubicBezTo>
                      <a:pt x="17496" y="4560"/>
                      <a:pt x="17570" y="4557"/>
                      <a:pt x="17452" y="4564"/>
                    </a:cubicBezTo>
                    <a:lnTo>
                      <a:pt x="17330" y="4564"/>
                    </a:lnTo>
                    <a:cubicBezTo>
                      <a:pt x="17335" y="4590"/>
                      <a:pt x="17338" y="4577"/>
                      <a:pt x="17330" y="4596"/>
                    </a:cubicBezTo>
                    <a:cubicBezTo>
                      <a:pt x="17305" y="4594"/>
                      <a:pt x="17292" y="4589"/>
                      <a:pt x="17272" y="4581"/>
                    </a:cubicBezTo>
                    <a:lnTo>
                      <a:pt x="17228" y="4578"/>
                    </a:lnTo>
                    <a:cubicBezTo>
                      <a:pt x="17204" y="4581"/>
                      <a:pt x="17187" y="4577"/>
                      <a:pt x="17167" y="4579"/>
                    </a:cubicBezTo>
                    <a:lnTo>
                      <a:pt x="17144" y="4582"/>
                    </a:lnTo>
                    <a:cubicBezTo>
                      <a:pt x="17139" y="4582"/>
                      <a:pt x="17117" y="4576"/>
                      <a:pt x="17117" y="4576"/>
                    </a:cubicBezTo>
                    <a:cubicBezTo>
                      <a:pt x="17020" y="4565"/>
                      <a:pt x="17055" y="4594"/>
                      <a:pt x="16946" y="4559"/>
                    </a:cubicBezTo>
                    <a:cubicBezTo>
                      <a:pt x="16944" y="4558"/>
                      <a:pt x="16941" y="4558"/>
                      <a:pt x="16939" y="4557"/>
                    </a:cubicBezTo>
                    <a:cubicBezTo>
                      <a:pt x="16930" y="4554"/>
                      <a:pt x="16874" y="4546"/>
                      <a:pt x="16917" y="4532"/>
                    </a:cubicBezTo>
                    <a:lnTo>
                      <a:pt x="16901" y="4515"/>
                    </a:lnTo>
                    <a:cubicBezTo>
                      <a:pt x="16923" y="4476"/>
                      <a:pt x="16862" y="4504"/>
                      <a:pt x="16828" y="4507"/>
                    </a:cubicBezTo>
                    <a:cubicBezTo>
                      <a:pt x="16820" y="4533"/>
                      <a:pt x="16863" y="4500"/>
                      <a:pt x="16833" y="4526"/>
                    </a:cubicBezTo>
                    <a:cubicBezTo>
                      <a:pt x="16807" y="4550"/>
                      <a:pt x="16813" y="4524"/>
                      <a:pt x="16811" y="4507"/>
                    </a:cubicBezTo>
                    <a:lnTo>
                      <a:pt x="16763" y="4564"/>
                    </a:lnTo>
                    <a:cubicBezTo>
                      <a:pt x="16738" y="4557"/>
                      <a:pt x="16745" y="4564"/>
                      <a:pt x="16739" y="4540"/>
                    </a:cubicBezTo>
                    <a:cubicBezTo>
                      <a:pt x="16703" y="4558"/>
                      <a:pt x="16718" y="4533"/>
                      <a:pt x="16714" y="4572"/>
                    </a:cubicBezTo>
                    <a:cubicBezTo>
                      <a:pt x="16636" y="4554"/>
                      <a:pt x="16698" y="4537"/>
                      <a:pt x="16545" y="4565"/>
                    </a:cubicBezTo>
                    <a:cubicBezTo>
                      <a:pt x="16519" y="4570"/>
                      <a:pt x="16519" y="4570"/>
                      <a:pt x="16485" y="4558"/>
                    </a:cubicBezTo>
                    <a:cubicBezTo>
                      <a:pt x="16437" y="4541"/>
                      <a:pt x="16440" y="4578"/>
                      <a:pt x="16362" y="4559"/>
                    </a:cubicBezTo>
                    <a:cubicBezTo>
                      <a:pt x="16331" y="4551"/>
                      <a:pt x="16343" y="4548"/>
                      <a:pt x="16312" y="4556"/>
                    </a:cubicBezTo>
                    <a:lnTo>
                      <a:pt x="16269" y="4548"/>
                    </a:lnTo>
                    <a:cubicBezTo>
                      <a:pt x="16261" y="4578"/>
                      <a:pt x="16279" y="4556"/>
                      <a:pt x="16244" y="4564"/>
                    </a:cubicBezTo>
                    <a:lnTo>
                      <a:pt x="16261" y="4515"/>
                    </a:lnTo>
                    <a:cubicBezTo>
                      <a:pt x="16234" y="4525"/>
                      <a:pt x="16242" y="4527"/>
                      <a:pt x="16212" y="4572"/>
                    </a:cubicBezTo>
                    <a:cubicBezTo>
                      <a:pt x="16188" y="4560"/>
                      <a:pt x="16177" y="4554"/>
                      <a:pt x="16155" y="4564"/>
                    </a:cubicBezTo>
                    <a:lnTo>
                      <a:pt x="16155" y="4523"/>
                    </a:lnTo>
                    <a:lnTo>
                      <a:pt x="16121" y="4554"/>
                    </a:lnTo>
                    <a:cubicBezTo>
                      <a:pt x="16094" y="4537"/>
                      <a:pt x="16091" y="4529"/>
                      <a:pt x="16045" y="4543"/>
                    </a:cubicBezTo>
                    <a:cubicBezTo>
                      <a:pt x="16043" y="4544"/>
                      <a:pt x="16041" y="4545"/>
                      <a:pt x="16040" y="4545"/>
                    </a:cubicBezTo>
                    <a:cubicBezTo>
                      <a:pt x="16005" y="4555"/>
                      <a:pt x="16033" y="4538"/>
                      <a:pt x="16000" y="4536"/>
                    </a:cubicBezTo>
                    <a:cubicBezTo>
                      <a:pt x="15956" y="4533"/>
                      <a:pt x="15987" y="4537"/>
                      <a:pt x="15984" y="4547"/>
                    </a:cubicBezTo>
                    <a:cubicBezTo>
                      <a:pt x="15982" y="4555"/>
                      <a:pt x="16008" y="4567"/>
                      <a:pt x="15953" y="4572"/>
                    </a:cubicBezTo>
                    <a:lnTo>
                      <a:pt x="15962" y="4540"/>
                    </a:lnTo>
                    <a:lnTo>
                      <a:pt x="15936" y="4540"/>
                    </a:lnTo>
                    <a:cubicBezTo>
                      <a:pt x="15929" y="4562"/>
                      <a:pt x="15936" y="4549"/>
                      <a:pt x="15924" y="4556"/>
                    </a:cubicBezTo>
                    <a:cubicBezTo>
                      <a:pt x="15911" y="4563"/>
                      <a:pt x="15906" y="4556"/>
                      <a:pt x="15893" y="4552"/>
                    </a:cubicBezTo>
                    <a:cubicBezTo>
                      <a:pt x="15810" y="4523"/>
                      <a:pt x="15811" y="4554"/>
                      <a:pt x="15772" y="4542"/>
                    </a:cubicBezTo>
                    <a:cubicBezTo>
                      <a:pt x="15731" y="4529"/>
                      <a:pt x="15757" y="4521"/>
                      <a:pt x="15710" y="4532"/>
                    </a:cubicBezTo>
                    <a:cubicBezTo>
                      <a:pt x="15737" y="4479"/>
                      <a:pt x="15740" y="4507"/>
                      <a:pt x="15807" y="4491"/>
                    </a:cubicBezTo>
                    <a:cubicBezTo>
                      <a:pt x="15798" y="4486"/>
                      <a:pt x="15807" y="4486"/>
                      <a:pt x="15790" y="4484"/>
                    </a:cubicBezTo>
                    <a:cubicBezTo>
                      <a:pt x="15783" y="4482"/>
                      <a:pt x="15774" y="4483"/>
                      <a:pt x="15766" y="4483"/>
                    </a:cubicBezTo>
                    <a:cubicBezTo>
                      <a:pt x="15785" y="4458"/>
                      <a:pt x="15783" y="4461"/>
                      <a:pt x="15808" y="4466"/>
                    </a:cubicBezTo>
                    <a:cubicBezTo>
                      <a:pt x="15852" y="4475"/>
                      <a:pt x="15824" y="4485"/>
                      <a:pt x="15864" y="4459"/>
                    </a:cubicBezTo>
                    <a:lnTo>
                      <a:pt x="15854" y="4507"/>
                    </a:lnTo>
                    <a:cubicBezTo>
                      <a:pt x="15940" y="4488"/>
                      <a:pt x="15820" y="4437"/>
                      <a:pt x="15989" y="4456"/>
                    </a:cubicBezTo>
                    <a:cubicBezTo>
                      <a:pt x="16026" y="4460"/>
                      <a:pt x="16036" y="4469"/>
                      <a:pt x="16058" y="4459"/>
                    </a:cubicBezTo>
                    <a:lnTo>
                      <a:pt x="16058" y="4499"/>
                    </a:lnTo>
                    <a:lnTo>
                      <a:pt x="16123" y="4499"/>
                    </a:lnTo>
                    <a:lnTo>
                      <a:pt x="16123" y="4467"/>
                    </a:lnTo>
                    <a:cubicBezTo>
                      <a:pt x="16144" y="4467"/>
                      <a:pt x="16163" y="4463"/>
                      <a:pt x="16172" y="4463"/>
                    </a:cubicBezTo>
                    <a:cubicBezTo>
                      <a:pt x="16191" y="4464"/>
                      <a:pt x="16165" y="4463"/>
                      <a:pt x="16189" y="4466"/>
                    </a:cubicBezTo>
                    <a:lnTo>
                      <a:pt x="16293" y="4475"/>
                    </a:lnTo>
                    <a:lnTo>
                      <a:pt x="16285" y="4475"/>
                    </a:lnTo>
                    <a:lnTo>
                      <a:pt x="16292" y="4484"/>
                    </a:lnTo>
                    <a:lnTo>
                      <a:pt x="16293" y="4475"/>
                    </a:lnTo>
                    <a:cubicBezTo>
                      <a:pt x="16336" y="4452"/>
                      <a:pt x="16415" y="4456"/>
                      <a:pt x="16469" y="4461"/>
                    </a:cubicBezTo>
                    <a:cubicBezTo>
                      <a:pt x="16505" y="4464"/>
                      <a:pt x="16614" y="4467"/>
                      <a:pt x="16649" y="4459"/>
                    </a:cubicBezTo>
                    <a:lnTo>
                      <a:pt x="16649" y="4475"/>
                    </a:lnTo>
                    <a:lnTo>
                      <a:pt x="16641" y="4475"/>
                    </a:lnTo>
                    <a:lnTo>
                      <a:pt x="16648" y="4484"/>
                    </a:lnTo>
                    <a:lnTo>
                      <a:pt x="16649" y="4475"/>
                    </a:lnTo>
                    <a:cubicBezTo>
                      <a:pt x="16664" y="4468"/>
                      <a:pt x="16676" y="4466"/>
                      <a:pt x="16690" y="4459"/>
                    </a:cubicBezTo>
                    <a:cubicBezTo>
                      <a:pt x="16729" y="4487"/>
                      <a:pt x="16665" y="4477"/>
                      <a:pt x="16719" y="4486"/>
                    </a:cubicBezTo>
                    <a:cubicBezTo>
                      <a:pt x="16759" y="4492"/>
                      <a:pt x="16731" y="4485"/>
                      <a:pt x="16732" y="4478"/>
                    </a:cubicBezTo>
                    <a:cubicBezTo>
                      <a:pt x="16732" y="4476"/>
                      <a:pt x="16732" y="4472"/>
                      <a:pt x="16732" y="4470"/>
                    </a:cubicBezTo>
                    <a:cubicBezTo>
                      <a:pt x="16730" y="4429"/>
                      <a:pt x="16717" y="4489"/>
                      <a:pt x="16730" y="4459"/>
                    </a:cubicBezTo>
                    <a:cubicBezTo>
                      <a:pt x="16773" y="4470"/>
                      <a:pt x="16742" y="4460"/>
                      <a:pt x="16755" y="4491"/>
                    </a:cubicBezTo>
                    <a:cubicBezTo>
                      <a:pt x="16789" y="4473"/>
                      <a:pt x="16769" y="4478"/>
                      <a:pt x="16795" y="4459"/>
                    </a:cubicBezTo>
                    <a:lnTo>
                      <a:pt x="16828" y="4467"/>
                    </a:lnTo>
                    <a:cubicBezTo>
                      <a:pt x="16858" y="4471"/>
                      <a:pt x="16842" y="4462"/>
                      <a:pt x="16868" y="4475"/>
                    </a:cubicBezTo>
                    <a:lnTo>
                      <a:pt x="16893" y="4475"/>
                    </a:lnTo>
                    <a:cubicBezTo>
                      <a:pt x="16932" y="4469"/>
                      <a:pt x="16913" y="4481"/>
                      <a:pt x="16961" y="4464"/>
                    </a:cubicBezTo>
                    <a:lnTo>
                      <a:pt x="17002" y="4455"/>
                    </a:lnTo>
                    <a:cubicBezTo>
                      <a:pt x="17016" y="4452"/>
                      <a:pt x="17010" y="4451"/>
                      <a:pt x="17030" y="4451"/>
                    </a:cubicBezTo>
                    <a:lnTo>
                      <a:pt x="17046" y="4475"/>
                    </a:lnTo>
                    <a:cubicBezTo>
                      <a:pt x="17055" y="4442"/>
                      <a:pt x="17065" y="4451"/>
                      <a:pt x="17103" y="4442"/>
                    </a:cubicBezTo>
                    <a:cubicBezTo>
                      <a:pt x="17095" y="4479"/>
                      <a:pt x="17094" y="4467"/>
                      <a:pt x="17152" y="4467"/>
                    </a:cubicBezTo>
                    <a:cubicBezTo>
                      <a:pt x="17163" y="4439"/>
                      <a:pt x="17184" y="4442"/>
                      <a:pt x="17217" y="4434"/>
                    </a:cubicBezTo>
                    <a:cubicBezTo>
                      <a:pt x="17222" y="4456"/>
                      <a:pt x="17216" y="4441"/>
                      <a:pt x="17225" y="4459"/>
                    </a:cubicBezTo>
                    <a:cubicBezTo>
                      <a:pt x="17205" y="4467"/>
                      <a:pt x="17196" y="4465"/>
                      <a:pt x="17168" y="4459"/>
                    </a:cubicBezTo>
                    <a:cubicBezTo>
                      <a:pt x="17196" y="4501"/>
                      <a:pt x="17235" y="4478"/>
                      <a:pt x="17273" y="4480"/>
                    </a:cubicBezTo>
                    <a:lnTo>
                      <a:pt x="17345" y="4488"/>
                    </a:lnTo>
                    <a:cubicBezTo>
                      <a:pt x="17382" y="4490"/>
                      <a:pt x="17341" y="4484"/>
                      <a:pt x="17379" y="4499"/>
                    </a:cubicBezTo>
                    <a:cubicBezTo>
                      <a:pt x="17407" y="4510"/>
                      <a:pt x="17421" y="4499"/>
                      <a:pt x="17468" y="4499"/>
                    </a:cubicBezTo>
                    <a:cubicBezTo>
                      <a:pt x="17471" y="4530"/>
                      <a:pt x="17466" y="4512"/>
                      <a:pt x="17477" y="4523"/>
                    </a:cubicBezTo>
                    <a:cubicBezTo>
                      <a:pt x="17486" y="4531"/>
                      <a:pt x="17489" y="4533"/>
                      <a:pt x="17503" y="4527"/>
                    </a:cubicBezTo>
                    <a:cubicBezTo>
                      <a:pt x="17532" y="4516"/>
                      <a:pt x="17499" y="4503"/>
                      <a:pt x="17605" y="4499"/>
                    </a:cubicBezTo>
                    <a:cubicBezTo>
                      <a:pt x="17629" y="4499"/>
                      <a:pt x="17654" y="4499"/>
                      <a:pt x="17678" y="4499"/>
                    </a:cubicBezTo>
                    <a:cubicBezTo>
                      <a:pt x="17679" y="4548"/>
                      <a:pt x="17673" y="4523"/>
                      <a:pt x="17695" y="4532"/>
                    </a:cubicBezTo>
                    <a:cubicBezTo>
                      <a:pt x="17705" y="4506"/>
                      <a:pt x="17696" y="4522"/>
                      <a:pt x="17695" y="4503"/>
                    </a:cubicBezTo>
                    <a:cubicBezTo>
                      <a:pt x="17695" y="4502"/>
                      <a:pt x="17694" y="4500"/>
                      <a:pt x="17695" y="4499"/>
                    </a:cubicBezTo>
                    <a:cubicBezTo>
                      <a:pt x="17735" y="4499"/>
                      <a:pt x="17735" y="4508"/>
                      <a:pt x="17735" y="4548"/>
                    </a:cubicBezTo>
                    <a:lnTo>
                      <a:pt x="17746" y="4535"/>
                    </a:lnTo>
                    <a:cubicBezTo>
                      <a:pt x="17759" y="4525"/>
                      <a:pt x="17750" y="4528"/>
                      <a:pt x="17768" y="4523"/>
                    </a:cubicBezTo>
                    <a:cubicBezTo>
                      <a:pt x="17760" y="4518"/>
                      <a:pt x="17731" y="4515"/>
                      <a:pt x="17755" y="4503"/>
                    </a:cubicBezTo>
                    <a:cubicBezTo>
                      <a:pt x="17769" y="4496"/>
                      <a:pt x="17791" y="4499"/>
                      <a:pt x="17808" y="4499"/>
                    </a:cubicBezTo>
                    <a:cubicBezTo>
                      <a:pt x="17789" y="4471"/>
                      <a:pt x="17793" y="4481"/>
                      <a:pt x="17768" y="4478"/>
                    </a:cubicBezTo>
                    <a:cubicBezTo>
                      <a:pt x="17729" y="4473"/>
                      <a:pt x="17742" y="4479"/>
                      <a:pt x="17727" y="4451"/>
                    </a:cubicBezTo>
                    <a:lnTo>
                      <a:pt x="17832" y="4432"/>
                    </a:lnTo>
                    <a:cubicBezTo>
                      <a:pt x="17864" y="4433"/>
                      <a:pt x="17856" y="4437"/>
                      <a:pt x="17887" y="4425"/>
                    </a:cubicBezTo>
                    <a:cubicBezTo>
                      <a:pt x="17906" y="4417"/>
                      <a:pt x="17892" y="4419"/>
                      <a:pt x="17921" y="4418"/>
                    </a:cubicBezTo>
                    <a:lnTo>
                      <a:pt x="17921" y="4451"/>
                    </a:lnTo>
                    <a:cubicBezTo>
                      <a:pt x="17934" y="4451"/>
                      <a:pt x="17948" y="4451"/>
                      <a:pt x="17961" y="4450"/>
                    </a:cubicBezTo>
                    <a:cubicBezTo>
                      <a:pt x="17988" y="4445"/>
                      <a:pt x="17974" y="4443"/>
                      <a:pt x="17998" y="4439"/>
                    </a:cubicBezTo>
                    <a:cubicBezTo>
                      <a:pt x="18020" y="4435"/>
                      <a:pt x="18034" y="4442"/>
                      <a:pt x="18068" y="4435"/>
                    </a:cubicBezTo>
                    <a:cubicBezTo>
                      <a:pt x="18121" y="4425"/>
                      <a:pt x="18078" y="4434"/>
                      <a:pt x="18097" y="4424"/>
                    </a:cubicBezTo>
                    <a:lnTo>
                      <a:pt x="18181" y="4394"/>
                    </a:lnTo>
                    <a:cubicBezTo>
                      <a:pt x="18176" y="4412"/>
                      <a:pt x="18174" y="4412"/>
                      <a:pt x="18173" y="4434"/>
                    </a:cubicBezTo>
                    <a:cubicBezTo>
                      <a:pt x="18247" y="4434"/>
                      <a:pt x="18214" y="4426"/>
                      <a:pt x="18229" y="4394"/>
                    </a:cubicBezTo>
                    <a:cubicBezTo>
                      <a:pt x="18324" y="4386"/>
                      <a:pt x="18254" y="4386"/>
                      <a:pt x="18327" y="4434"/>
                    </a:cubicBezTo>
                    <a:cubicBezTo>
                      <a:pt x="18355" y="4421"/>
                      <a:pt x="18358" y="4411"/>
                      <a:pt x="18383" y="4394"/>
                    </a:cubicBezTo>
                    <a:cubicBezTo>
                      <a:pt x="18423" y="4403"/>
                      <a:pt x="18446" y="4431"/>
                      <a:pt x="18489" y="4434"/>
                    </a:cubicBezTo>
                    <a:lnTo>
                      <a:pt x="18469" y="4413"/>
                    </a:lnTo>
                    <a:cubicBezTo>
                      <a:pt x="18469" y="4412"/>
                      <a:pt x="18466" y="4411"/>
                      <a:pt x="18464" y="4410"/>
                    </a:cubicBezTo>
                    <a:cubicBezTo>
                      <a:pt x="18497" y="4409"/>
                      <a:pt x="18494" y="4406"/>
                      <a:pt x="18513" y="4394"/>
                    </a:cubicBezTo>
                    <a:lnTo>
                      <a:pt x="18549" y="4419"/>
                    </a:lnTo>
                    <a:cubicBezTo>
                      <a:pt x="18589" y="4420"/>
                      <a:pt x="18620" y="4405"/>
                      <a:pt x="18657" y="4428"/>
                    </a:cubicBezTo>
                    <a:cubicBezTo>
                      <a:pt x="18659" y="4429"/>
                      <a:pt x="18663" y="4432"/>
                      <a:pt x="18665" y="4433"/>
                    </a:cubicBezTo>
                    <a:cubicBezTo>
                      <a:pt x="18683" y="4442"/>
                      <a:pt x="18669" y="4437"/>
                      <a:pt x="18691" y="4442"/>
                    </a:cubicBezTo>
                    <a:lnTo>
                      <a:pt x="18700" y="4410"/>
                    </a:lnTo>
                    <a:lnTo>
                      <a:pt x="18771" y="4408"/>
                    </a:lnTo>
                    <a:cubicBezTo>
                      <a:pt x="18775" y="4408"/>
                      <a:pt x="18859" y="4423"/>
                      <a:pt x="18951" y="4410"/>
                    </a:cubicBezTo>
                    <a:lnTo>
                      <a:pt x="18988" y="4402"/>
                    </a:lnTo>
                    <a:cubicBezTo>
                      <a:pt x="18995" y="4400"/>
                      <a:pt x="18995" y="4400"/>
                      <a:pt x="19004" y="4400"/>
                    </a:cubicBezTo>
                    <a:cubicBezTo>
                      <a:pt x="19004" y="4400"/>
                      <a:pt x="19027" y="4402"/>
                      <a:pt x="19031" y="4402"/>
                    </a:cubicBezTo>
                    <a:cubicBezTo>
                      <a:pt x="19030" y="4380"/>
                      <a:pt x="19028" y="4380"/>
                      <a:pt x="19023" y="4361"/>
                    </a:cubicBezTo>
                    <a:cubicBezTo>
                      <a:pt x="19001" y="4367"/>
                      <a:pt x="18968" y="4369"/>
                      <a:pt x="18950" y="4378"/>
                    </a:cubicBezTo>
                    <a:cubicBezTo>
                      <a:pt x="18918" y="4316"/>
                      <a:pt x="18932" y="4341"/>
                      <a:pt x="18813" y="4345"/>
                    </a:cubicBezTo>
                    <a:cubicBezTo>
                      <a:pt x="18749" y="4347"/>
                      <a:pt x="18707" y="4365"/>
                      <a:pt x="18647" y="4355"/>
                    </a:cubicBezTo>
                    <a:cubicBezTo>
                      <a:pt x="18646" y="4355"/>
                      <a:pt x="18644" y="4354"/>
                      <a:pt x="18642" y="4354"/>
                    </a:cubicBezTo>
                    <a:cubicBezTo>
                      <a:pt x="18641" y="4354"/>
                      <a:pt x="18639" y="4353"/>
                      <a:pt x="18638" y="4353"/>
                    </a:cubicBezTo>
                    <a:lnTo>
                      <a:pt x="18617" y="4353"/>
                    </a:lnTo>
                    <a:cubicBezTo>
                      <a:pt x="18616" y="4353"/>
                      <a:pt x="18613" y="4354"/>
                      <a:pt x="18613" y="4354"/>
                    </a:cubicBezTo>
                    <a:lnTo>
                      <a:pt x="18595" y="4352"/>
                    </a:lnTo>
                    <a:cubicBezTo>
                      <a:pt x="18528" y="4349"/>
                      <a:pt x="18494" y="4339"/>
                      <a:pt x="18426" y="4348"/>
                    </a:cubicBezTo>
                    <a:cubicBezTo>
                      <a:pt x="18384" y="4354"/>
                      <a:pt x="18378" y="4322"/>
                      <a:pt x="18367" y="4361"/>
                    </a:cubicBezTo>
                    <a:cubicBezTo>
                      <a:pt x="18316" y="4324"/>
                      <a:pt x="18380" y="4334"/>
                      <a:pt x="18258" y="4339"/>
                    </a:cubicBezTo>
                    <a:cubicBezTo>
                      <a:pt x="18168" y="4343"/>
                      <a:pt x="18197" y="4387"/>
                      <a:pt x="18107" y="4355"/>
                    </a:cubicBezTo>
                    <a:lnTo>
                      <a:pt x="17921" y="4338"/>
                    </a:lnTo>
                    <a:cubicBezTo>
                      <a:pt x="17837" y="4323"/>
                      <a:pt x="17881" y="4349"/>
                      <a:pt x="17816" y="4338"/>
                    </a:cubicBezTo>
                    <a:lnTo>
                      <a:pt x="17780" y="4338"/>
                    </a:lnTo>
                    <a:cubicBezTo>
                      <a:pt x="17756" y="4335"/>
                      <a:pt x="17780" y="4336"/>
                      <a:pt x="17755" y="4332"/>
                    </a:cubicBezTo>
                    <a:cubicBezTo>
                      <a:pt x="17697" y="4322"/>
                      <a:pt x="17698" y="4368"/>
                      <a:pt x="17656" y="4358"/>
                    </a:cubicBezTo>
                    <a:cubicBezTo>
                      <a:pt x="17627" y="4352"/>
                      <a:pt x="17648" y="4341"/>
                      <a:pt x="17605" y="4349"/>
                    </a:cubicBezTo>
                    <a:cubicBezTo>
                      <a:pt x="17600" y="4350"/>
                      <a:pt x="17590" y="4351"/>
                      <a:pt x="17588" y="4351"/>
                    </a:cubicBezTo>
                    <a:cubicBezTo>
                      <a:pt x="17571" y="4352"/>
                      <a:pt x="17547" y="4351"/>
                      <a:pt x="17524" y="4361"/>
                    </a:cubicBezTo>
                    <a:cubicBezTo>
                      <a:pt x="17510" y="4339"/>
                      <a:pt x="17515" y="4321"/>
                      <a:pt x="17484" y="4313"/>
                    </a:cubicBezTo>
                    <a:cubicBezTo>
                      <a:pt x="17483" y="4364"/>
                      <a:pt x="17469" y="4360"/>
                      <a:pt x="17435" y="4357"/>
                    </a:cubicBezTo>
                    <a:lnTo>
                      <a:pt x="17254" y="4351"/>
                    </a:lnTo>
                    <a:cubicBezTo>
                      <a:pt x="17234" y="4349"/>
                      <a:pt x="17239" y="4353"/>
                      <a:pt x="17208" y="4353"/>
                    </a:cubicBezTo>
                    <a:cubicBezTo>
                      <a:pt x="17248" y="4413"/>
                      <a:pt x="17215" y="4396"/>
                      <a:pt x="17168" y="4392"/>
                    </a:cubicBezTo>
                    <a:cubicBezTo>
                      <a:pt x="17132" y="4389"/>
                      <a:pt x="17141" y="4390"/>
                      <a:pt x="17144" y="4357"/>
                    </a:cubicBezTo>
                    <a:cubicBezTo>
                      <a:pt x="17144" y="4352"/>
                      <a:pt x="17140" y="4331"/>
                      <a:pt x="17127" y="4363"/>
                    </a:cubicBezTo>
                    <a:cubicBezTo>
                      <a:pt x="17115" y="4391"/>
                      <a:pt x="17148" y="4367"/>
                      <a:pt x="17110" y="4393"/>
                    </a:cubicBezTo>
                    <a:cubicBezTo>
                      <a:pt x="17084" y="4411"/>
                      <a:pt x="17067" y="4402"/>
                      <a:pt x="17035" y="4406"/>
                    </a:cubicBezTo>
                    <a:cubicBezTo>
                      <a:pt x="16987" y="4413"/>
                      <a:pt x="16993" y="4429"/>
                      <a:pt x="16955" y="4431"/>
                    </a:cubicBezTo>
                    <a:cubicBezTo>
                      <a:pt x="16936" y="4431"/>
                      <a:pt x="16898" y="4418"/>
                      <a:pt x="16860" y="4418"/>
                    </a:cubicBezTo>
                    <a:lnTo>
                      <a:pt x="16851" y="4450"/>
                    </a:lnTo>
                    <a:lnTo>
                      <a:pt x="16829" y="4440"/>
                    </a:lnTo>
                    <a:cubicBezTo>
                      <a:pt x="16787" y="4437"/>
                      <a:pt x="16872" y="4431"/>
                      <a:pt x="16811" y="4451"/>
                    </a:cubicBezTo>
                    <a:cubicBezTo>
                      <a:pt x="16798" y="4417"/>
                      <a:pt x="16817" y="4452"/>
                      <a:pt x="16803" y="4418"/>
                    </a:cubicBezTo>
                    <a:cubicBezTo>
                      <a:pt x="16765" y="4446"/>
                      <a:pt x="16828" y="4435"/>
                      <a:pt x="16771" y="4451"/>
                    </a:cubicBezTo>
                    <a:cubicBezTo>
                      <a:pt x="16757" y="4416"/>
                      <a:pt x="16790" y="4436"/>
                      <a:pt x="16755" y="4410"/>
                    </a:cubicBezTo>
                    <a:cubicBezTo>
                      <a:pt x="16744" y="4432"/>
                      <a:pt x="16747" y="4419"/>
                      <a:pt x="16747" y="4451"/>
                    </a:cubicBezTo>
                    <a:cubicBezTo>
                      <a:pt x="16682" y="4445"/>
                      <a:pt x="16710" y="4434"/>
                      <a:pt x="16699" y="4426"/>
                    </a:cubicBezTo>
                    <a:lnTo>
                      <a:pt x="16684" y="4426"/>
                    </a:lnTo>
                    <a:cubicBezTo>
                      <a:pt x="16668" y="4425"/>
                      <a:pt x="16681" y="4421"/>
                      <a:pt x="16649" y="4418"/>
                    </a:cubicBezTo>
                    <a:lnTo>
                      <a:pt x="16658" y="4442"/>
                    </a:lnTo>
                    <a:cubicBezTo>
                      <a:pt x="16624" y="4440"/>
                      <a:pt x="16669" y="4434"/>
                      <a:pt x="16603" y="4433"/>
                    </a:cubicBezTo>
                    <a:lnTo>
                      <a:pt x="16520" y="4442"/>
                    </a:lnTo>
                    <a:cubicBezTo>
                      <a:pt x="16528" y="4406"/>
                      <a:pt x="16521" y="4414"/>
                      <a:pt x="16552" y="4410"/>
                    </a:cubicBezTo>
                    <a:cubicBezTo>
                      <a:pt x="16563" y="4408"/>
                      <a:pt x="16603" y="4410"/>
                      <a:pt x="16617" y="4410"/>
                    </a:cubicBezTo>
                    <a:cubicBezTo>
                      <a:pt x="16669" y="4411"/>
                      <a:pt x="16690" y="4402"/>
                      <a:pt x="16747" y="4402"/>
                    </a:cubicBezTo>
                    <a:cubicBezTo>
                      <a:pt x="16743" y="4357"/>
                      <a:pt x="16729" y="4378"/>
                      <a:pt x="16666" y="4378"/>
                    </a:cubicBezTo>
                    <a:lnTo>
                      <a:pt x="16667" y="4341"/>
                    </a:lnTo>
                    <a:cubicBezTo>
                      <a:pt x="16667" y="4339"/>
                      <a:pt x="16667" y="4337"/>
                      <a:pt x="16667" y="4335"/>
                    </a:cubicBezTo>
                    <a:cubicBezTo>
                      <a:pt x="16668" y="4301"/>
                      <a:pt x="16649" y="4306"/>
                      <a:pt x="16698" y="4305"/>
                    </a:cubicBezTo>
                    <a:cubicBezTo>
                      <a:pt x="16681" y="4331"/>
                      <a:pt x="16685" y="4310"/>
                      <a:pt x="16682" y="4345"/>
                    </a:cubicBezTo>
                    <a:cubicBezTo>
                      <a:pt x="16718" y="4321"/>
                      <a:pt x="16691" y="4327"/>
                      <a:pt x="16730" y="4353"/>
                    </a:cubicBezTo>
                    <a:cubicBezTo>
                      <a:pt x="16732" y="4338"/>
                      <a:pt x="16724" y="4344"/>
                      <a:pt x="16735" y="4335"/>
                    </a:cubicBezTo>
                    <a:cubicBezTo>
                      <a:pt x="16757" y="4319"/>
                      <a:pt x="16740" y="4333"/>
                      <a:pt x="16747" y="4337"/>
                    </a:cubicBezTo>
                    <a:lnTo>
                      <a:pt x="16737" y="4353"/>
                    </a:lnTo>
                    <a:lnTo>
                      <a:pt x="16747" y="4337"/>
                    </a:lnTo>
                    <a:lnTo>
                      <a:pt x="16763" y="4337"/>
                    </a:lnTo>
                    <a:cubicBezTo>
                      <a:pt x="16757" y="4361"/>
                      <a:pt x="16755" y="4362"/>
                      <a:pt x="16755" y="4394"/>
                    </a:cubicBezTo>
                    <a:lnTo>
                      <a:pt x="16795" y="4394"/>
                    </a:lnTo>
                    <a:cubicBezTo>
                      <a:pt x="16788" y="4377"/>
                      <a:pt x="16792" y="4389"/>
                      <a:pt x="16785" y="4380"/>
                    </a:cubicBezTo>
                    <a:cubicBezTo>
                      <a:pt x="16767" y="4357"/>
                      <a:pt x="16786" y="4400"/>
                      <a:pt x="16771" y="4361"/>
                    </a:cubicBezTo>
                    <a:lnTo>
                      <a:pt x="16783" y="4316"/>
                    </a:lnTo>
                    <a:cubicBezTo>
                      <a:pt x="16787" y="4294"/>
                      <a:pt x="16788" y="4288"/>
                      <a:pt x="16795" y="4272"/>
                    </a:cubicBezTo>
                    <a:lnTo>
                      <a:pt x="16849" y="4305"/>
                    </a:lnTo>
                    <a:cubicBezTo>
                      <a:pt x="16873" y="4314"/>
                      <a:pt x="16871" y="4297"/>
                      <a:pt x="16933" y="4297"/>
                    </a:cubicBezTo>
                    <a:cubicBezTo>
                      <a:pt x="16934" y="4247"/>
                      <a:pt x="16931" y="4263"/>
                      <a:pt x="16974" y="4272"/>
                    </a:cubicBezTo>
                    <a:cubicBezTo>
                      <a:pt x="16956" y="4209"/>
                      <a:pt x="16925" y="4300"/>
                      <a:pt x="16909" y="4240"/>
                    </a:cubicBezTo>
                    <a:cubicBezTo>
                      <a:pt x="16962" y="4240"/>
                      <a:pt x="17005" y="4219"/>
                      <a:pt x="17031" y="4220"/>
                    </a:cubicBezTo>
                    <a:cubicBezTo>
                      <a:pt x="17049" y="4220"/>
                      <a:pt x="17035" y="4217"/>
                      <a:pt x="17046" y="4224"/>
                    </a:cubicBezTo>
                    <a:cubicBezTo>
                      <a:pt x="17045" y="4225"/>
                      <a:pt x="17044" y="4226"/>
                      <a:pt x="17043" y="4229"/>
                    </a:cubicBezTo>
                    <a:cubicBezTo>
                      <a:pt x="17043" y="4232"/>
                      <a:pt x="17038" y="4237"/>
                      <a:pt x="17036" y="4238"/>
                    </a:cubicBezTo>
                    <a:cubicBezTo>
                      <a:pt x="16996" y="4269"/>
                      <a:pt x="17009" y="4227"/>
                      <a:pt x="16982" y="4264"/>
                    </a:cubicBezTo>
                    <a:cubicBezTo>
                      <a:pt x="17006" y="4264"/>
                      <a:pt x="17005" y="4264"/>
                      <a:pt x="17026" y="4269"/>
                    </a:cubicBezTo>
                    <a:cubicBezTo>
                      <a:pt x="17048" y="4273"/>
                      <a:pt x="17016" y="4269"/>
                      <a:pt x="17040" y="4272"/>
                    </a:cubicBezTo>
                    <a:lnTo>
                      <a:pt x="17076" y="4276"/>
                    </a:lnTo>
                    <a:cubicBezTo>
                      <a:pt x="17090" y="4283"/>
                      <a:pt x="17089" y="4259"/>
                      <a:pt x="17079" y="4305"/>
                    </a:cubicBezTo>
                    <a:cubicBezTo>
                      <a:pt x="17113" y="4296"/>
                      <a:pt x="17096" y="4301"/>
                      <a:pt x="17111" y="4272"/>
                    </a:cubicBezTo>
                    <a:lnTo>
                      <a:pt x="17157" y="4279"/>
                    </a:lnTo>
                    <a:cubicBezTo>
                      <a:pt x="17158" y="4279"/>
                      <a:pt x="17160" y="4278"/>
                      <a:pt x="17161" y="4278"/>
                    </a:cubicBezTo>
                    <a:lnTo>
                      <a:pt x="17174" y="4282"/>
                    </a:lnTo>
                    <a:cubicBezTo>
                      <a:pt x="17175" y="4282"/>
                      <a:pt x="17206" y="4296"/>
                      <a:pt x="17208" y="4297"/>
                    </a:cubicBezTo>
                    <a:cubicBezTo>
                      <a:pt x="17232" y="4314"/>
                      <a:pt x="17224" y="4293"/>
                      <a:pt x="17225" y="4337"/>
                    </a:cubicBezTo>
                    <a:lnTo>
                      <a:pt x="17249" y="4337"/>
                    </a:lnTo>
                    <a:cubicBezTo>
                      <a:pt x="17248" y="4312"/>
                      <a:pt x="17245" y="4308"/>
                      <a:pt x="17241" y="4289"/>
                    </a:cubicBezTo>
                    <a:cubicBezTo>
                      <a:pt x="17265" y="4283"/>
                      <a:pt x="17266" y="4280"/>
                      <a:pt x="17298" y="4280"/>
                    </a:cubicBezTo>
                    <a:cubicBezTo>
                      <a:pt x="17288" y="4306"/>
                      <a:pt x="17288" y="4293"/>
                      <a:pt x="17273" y="4321"/>
                    </a:cubicBezTo>
                    <a:cubicBezTo>
                      <a:pt x="17317" y="4321"/>
                      <a:pt x="17305" y="4314"/>
                      <a:pt x="17338" y="4321"/>
                    </a:cubicBezTo>
                    <a:cubicBezTo>
                      <a:pt x="17333" y="4303"/>
                      <a:pt x="17327" y="4300"/>
                      <a:pt x="17314" y="4289"/>
                    </a:cubicBezTo>
                    <a:cubicBezTo>
                      <a:pt x="17371" y="4284"/>
                      <a:pt x="17328" y="4269"/>
                      <a:pt x="17403" y="4268"/>
                    </a:cubicBezTo>
                    <a:cubicBezTo>
                      <a:pt x="17450" y="4267"/>
                      <a:pt x="17456" y="4244"/>
                      <a:pt x="17500" y="4240"/>
                    </a:cubicBezTo>
                    <a:cubicBezTo>
                      <a:pt x="17501" y="4274"/>
                      <a:pt x="17491" y="4270"/>
                      <a:pt x="17523" y="4272"/>
                    </a:cubicBezTo>
                    <a:lnTo>
                      <a:pt x="17550" y="4266"/>
                    </a:lnTo>
                    <a:cubicBezTo>
                      <a:pt x="17551" y="4265"/>
                      <a:pt x="17553" y="4263"/>
                      <a:pt x="17555" y="4263"/>
                    </a:cubicBezTo>
                    <a:lnTo>
                      <a:pt x="17590" y="4241"/>
                    </a:lnTo>
                    <a:cubicBezTo>
                      <a:pt x="17607" y="4234"/>
                      <a:pt x="17589" y="4238"/>
                      <a:pt x="17614" y="4232"/>
                    </a:cubicBezTo>
                    <a:cubicBezTo>
                      <a:pt x="17619" y="4254"/>
                      <a:pt x="17617" y="4250"/>
                      <a:pt x="17630" y="4264"/>
                    </a:cubicBezTo>
                    <a:cubicBezTo>
                      <a:pt x="17638" y="4233"/>
                      <a:pt x="17654" y="4236"/>
                      <a:pt x="17686" y="4236"/>
                    </a:cubicBezTo>
                    <a:cubicBezTo>
                      <a:pt x="17729" y="4236"/>
                      <a:pt x="17821" y="4209"/>
                      <a:pt x="17863" y="4214"/>
                    </a:cubicBezTo>
                    <a:cubicBezTo>
                      <a:pt x="17886" y="4216"/>
                      <a:pt x="17861" y="4218"/>
                      <a:pt x="17889" y="4208"/>
                    </a:cubicBezTo>
                    <a:lnTo>
                      <a:pt x="17881" y="4256"/>
                    </a:lnTo>
                    <a:cubicBezTo>
                      <a:pt x="17916" y="4237"/>
                      <a:pt x="17901" y="4262"/>
                      <a:pt x="17905" y="4224"/>
                    </a:cubicBezTo>
                    <a:lnTo>
                      <a:pt x="17921" y="4224"/>
                    </a:lnTo>
                    <a:cubicBezTo>
                      <a:pt x="17921" y="4267"/>
                      <a:pt x="17921" y="4236"/>
                      <a:pt x="17930" y="4248"/>
                    </a:cubicBezTo>
                    <a:cubicBezTo>
                      <a:pt x="17934" y="4229"/>
                      <a:pt x="17932" y="4225"/>
                      <a:pt x="17937" y="4219"/>
                    </a:cubicBezTo>
                    <a:cubicBezTo>
                      <a:pt x="17966" y="4185"/>
                      <a:pt x="18033" y="4211"/>
                      <a:pt x="18051" y="4216"/>
                    </a:cubicBezTo>
                    <a:cubicBezTo>
                      <a:pt x="18054" y="4191"/>
                      <a:pt x="18050" y="4204"/>
                      <a:pt x="18061" y="4196"/>
                    </a:cubicBezTo>
                    <a:cubicBezTo>
                      <a:pt x="18062" y="4195"/>
                      <a:pt x="18090" y="4184"/>
                      <a:pt x="18104" y="4204"/>
                    </a:cubicBezTo>
                    <a:lnTo>
                      <a:pt x="18107" y="4212"/>
                    </a:lnTo>
                    <a:cubicBezTo>
                      <a:pt x="18107" y="4212"/>
                      <a:pt x="18107" y="4214"/>
                      <a:pt x="18108" y="4216"/>
                    </a:cubicBezTo>
                    <a:cubicBezTo>
                      <a:pt x="18126" y="4203"/>
                      <a:pt x="18118" y="4214"/>
                      <a:pt x="18124" y="4191"/>
                    </a:cubicBezTo>
                    <a:cubicBezTo>
                      <a:pt x="18139" y="4191"/>
                      <a:pt x="18155" y="4190"/>
                      <a:pt x="18168" y="4194"/>
                    </a:cubicBezTo>
                    <a:cubicBezTo>
                      <a:pt x="18213" y="4207"/>
                      <a:pt x="18137" y="4190"/>
                      <a:pt x="18189" y="4208"/>
                    </a:cubicBezTo>
                    <a:cubicBezTo>
                      <a:pt x="18220" y="4206"/>
                      <a:pt x="18264" y="4166"/>
                      <a:pt x="18294" y="4224"/>
                    </a:cubicBezTo>
                    <a:lnTo>
                      <a:pt x="18305" y="4218"/>
                    </a:lnTo>
                    <a:cubicBezTo>
                      <a:pt x="18346" y="4199"/>
                      <a:pt x="18373" y="4215"/>
                      <a:pt x="18396" y="4243"/>
                    </a:cubicBezTo>
                    <a:cubicBezTo>
                      <a:pt x="18397" y="4244"/>
                      <a:pt x="18398" y="4247"/>
                      <a:pt x="18399" y="4248"/>
                    </a:cubicBezTo>
                    <a:lnTo>
                      <a:pt x="18399" y="4256"/>
                    </a:lnTo>
                    <a:lnTo>
                      <a:pt x="18409" y="4249"/>
                    </a:lnTo>
                    <a:lnTo>
                      <a:pt x="18399" y="4248"/>
                    </a:lnTo>
                    <a:lnTo>
                      <a:pt x="18399" y="4224"/>
                    </a:lnTo>
                    <a:cubicBezTo>
                      <a:pt x="18441" y="4223"/>
                      <a:pt x="18423" y="4231"/>
                      <a:pt x="18440" y="4208"/>
                    </a:cubicBezTo>
                    <a:lnTo>
                      <a:pt x="18408" y="4208"/>
                    </a:lnTo>
                    <a:lnTo>
                      <a:pt x="18408" y="4183"/>
                    </a:lnTo>
                    <a:cubicBezTo>
                      <a:pt x="18426" y="4183"/>
                      <a:pt x="18446" y="4184"/>
                      <a:pt x="18464" y="4183"/>
                    </a:cubicBezTo>
                    <a:cubicBezTo>
                      <a:pt x="18502" y="4180"/>
                      <a:pt x="18494" y="4175"/>
                      <a:pt x="18497" y="4167"/>
                    </a:cubicBezTo>
                    <a:lnTo>
                      <a:pt x="18399" y="4167"/>
                    </a:lnTo>
                    <a:cubicBezTo>
                      <a:pt x="18398" y="4145"/>
                      <a:pt x="18396" y="4145"/>
                      <a:pt x="18391" y="4126"/>
                    </a:cubicBezTo>
                    <a:cubicBezTo>
                      <a:pt x="18432" y="4135"/>
                      <a:pt x="18398" y="4127"/>
                      <a:pt x="18441" y="4127"/>
                    </a:cubicBezTo>
                    <a:cubicBezTo>
                      <a:pt x="18476" y="4127"/>
                      <a:pt x="18474" y="4136"/>
                      <a:pt x="18493" y="4136"/>
                    </a:cubicBezTo>
                    <a:lnTo>
                      <a:pt x="18548" y="4121"/>
                    </a:lnTo>
                    <a:cubicBezTo>
                      <a:pt x="18563" y="4116"/>
                      <a:pt x="18543" y="4121"/>
                      <a:pt x="18560" y="4117"/>
                    </a:cubicBezTo>
                    <a:cubicBezTo>
                      <a:pt x="18590" y="4109"/>
                      <a:pt x="18567" y="4113"/>
                      <a:pt x="18589" y="4117"/>
                    </a:cubicBezTo>
                    <a:cubicBezTo>
                      <a:pt x="18607" y="4120"/>
                      <a:pt x="18597" y="4121"/>
                      <a:pt x="18608" y="4120"/>
                    </a:cubicBezTo>
                    <a:cubicBezTo>
                      <a:pt x="18632" y="4117"/>
                      <a:pt x="18614" y="4101"/>
                      <a:pt x="18691" y="4107"/>
                    </a:cubicBezTo>
                    <a:cubicBezTo>
                      <a:pt x="18728" y="4109"/>
                      <a:pt x="18698" y="4109"/>
                      <a:pt x="18726" y="4089"/>
                    </a:cubicBezTo>
                    <a:cubicBezTo>
                      <a:pt x="18752" y="4070"/>
                      <a:pt x="18733" y="4085"/>
                      <a:pt x="18780" y="4086"/>
                    </a:cubicBezTo>
                    <a:cubicBezTo>
                      <a:pt x="18795" y="4057"/>
                      <a:pt x="18779" y="4063"/>
                      <a:pt x="18813" y="4054"/>
                    </a:cubicBezTo>
                    <a:cubicBezTo>
                      <a:pt x="18806" y="4083"/>
                      <a:pt x="18802" y="4091"/>
                      <a:pt x="18845" y="4094"/>
                    </a:cubicBezTo>
                    <a:cubicBezTo>
                      <a:pt x="18861" y="4033"/>
                      <a:pt x="18849" y="4116"/>
                      <a:pt x="18942" y="4054"/>
                    </a:cubicBezTo>
                    <a:cubicBezTo>
                      <a:pt x="18976" y="4063"/>
                      <a:pt x="18964" y="4076"/>
                      <a:pt x="18996" y="4073"/>
                    </a:cubicBezTo>
                    <a:lnTo>
                      <a:pt x="19064" y="4070"/>
                    </a:lnTo>
                    <a:cubicBezTo>
                      <a:pt x="19066" y="4042"/>
                      <a:pt x="19070" y="4040"/>
                      <a:pt x="19080" y="4021"/>
                    </a:cubicBezTo>
                    <a:cubicBezTo>
                      <a:pt x="19100" y="4036"/>
                      <a:pt x="19097" y="4032"/>
                      <a:pt x="19104" y="4062"/>
                    </a:cubicBezTo>
                    <a:lnTo>
                      <a:pt x="19137" y="4062"/>
                    </a:lnTo>
                    <a:cubicBezTo>
                      <a:pt x="19158" y="4002"/>
                      <a:pt x="19211" y="4022"/>
                      <a:pt x="19224" y="4018"/>
                    </a:cubicBezTo>
                    <a:cubicBezTo>
                      <a:pt x="19225" y="4018"/>
                      <a:pt x="19247" y="4009"/>
                      <a:pt x="19248" y="4009"/>
                    </a:cubicBezTo>
                    <a:cubicBezTo>
                      <a:pt x="19292" y="3991"/>
                      <a:pt x="19278" y="3987"/>
                      <a:pt x="19278" y="4003"/>
                    </a:cubicBezTo>
                    <a:cubicBezTo>
                      <a:pt x="19278" y="4022"/>
                      <a:pt x="19274" y="4008"/>
                      <a:pt x="19266" y="4037"/>
                    </a:cubicBezTo>
                    <a:lnTo>
                      <a:pt x="19366" y="4002"/>
                    </a:lnTo>
                    <a:cubicBezTo>
                      <a:pt x="19396" y="3994"/>
                      <a:pt x="19371" y="4023"/>
                      <a:pt x="19396" y="3989"/>
                    </a:cubicBezTo>
                    <a:cubicBezTo>
                      <a:pt x="19443" y="3999"/>
                      <a:pt x="19397" y="3993"/>
                      <a:pt x="19445" y="3981"/>
                    </a:cubicBezTo>
                    <a:lnTo>
                      <a:pt x="19445" y="4013"/>
                    </a:lnTo>
                    <a:cubicBezTo>
                      <a:pt x="19472" y="4004"/>
                      <a:pt x="19455" y="4014"/>
                      <a:pt x="19453" y="3981"/>
                    </a:cubicBezTo>
                    <a:lnTo>
                      <a:pt x="19518" y="3981"/>
                    </a:lnTo>
                    <a:cubicBezTo>
                      <a:pt x="19523" y="4002"/>
                      <a:pt x="19515" y="3990"/>
                      <a:pt x="19534" y="3997"/>
                    </a:cubicBezTo>
                    <a:lnTo>
                      <a:pt x="19502" y="4004"/>
                    </a:lnTo>
                    <a:cubicBezTo>
                      <a:pt x="19507" y="4025"/>
                      <a:pt x="19505" y="4020"/>
                      <a:pt x="19529" y="4042"/>
                    </a:cubicBezTo>
                    <a:cubicBezTo>
                      <a:pt x="19540" y="4052"/>
                      <a:pt x="19531" y="4046"/>
                      <a:pt x="19542" y="4054"/>
                    </a:cubicBezTo>
                    <a:cubicBezTo>
                      <a:pt x="19548" y="4041"/>
                      <a:pt x="19550" y="4068"/>
                      <a:pt x="19542" y="4029"/>
                    </a:cubicBezTo>
                    <a:cubicBezTo>
                      <a:pt x="19570" y="4043"/>
                      <a:pt x="19570" y="4043"/>
                      <a:pt x="19599" y="4037"/>
                    </a:cubicBezTo>
                    <a:cubicBezTo>
                      <a:pt x="19598" y="3991"/>
                      <a:pt x="19572" y="3985"/>
                      <a:pt x="19623" y="3981"/>
                    </a:cubicBezTo>
                    <a:lnTo>
                      <a:pt x="19606" y="4037"/>
                    </a:lnTo>
                    <a:cubicBezTo>
                      <a:pt x="19638" y="4026"/>
                      <a:pt x="19608" y="4040"/>
                      <a:pt x="19630" y="4020"/>
                    </a:cubicBezTo>
                    <a:cubicBezTo>
                      <a:pt x="19644" y="4006"/>
                      <a:pt x="19637" y="4009"/>
                      <a:pt x="19655" y="3997"/>
                    </a:cubicBezTo>
                    <a:cubicBezTo>
                      <a:pt x="19655" y="4039"/>
                      <a:pt x="19646" y="4037"/>
                      <a:pt x="19680" y="4045"/>
                    </a:cubicBezTo>
                    <a:cubicBezTo>
                      <a:pt x="19688" y="4024"/>
                      <a:pt x="19681" y="4043"/>
                      <a:pt x="19677" y="4030"/>
                    </a:cubicBezTo>
                    <a:lnTo>
                      <a:pt x="19673" y="4023"/>
                    </a:lnTo>
                    <a:cubicBezTo>
                      <a:pt x="19673" y="4022"/>
                      <a:pt x="19673" y="4020"/>
                      <a:pt x="19672" y="4020"/>
                    </a:cubicBezTo>
                    <a:cubicBezTo>
                      <a:pt x="19672" y="4013"/>
                      <a:pt x="19680" y="4009"/>
                      <a:pt x="19671" y="3973"/>
                    </a:cubicBezTo>
                    <a:lnTo>
                      <a:pt x="19764" y="3944"/>
                    </a:lnTo>
                    <a:cubicBezTo>
                      <a:pt x="19783" y="3934"/>
                      <a:pt x="19753" y="3935"/>
                      <a:pt x="19793" y="3932"/>
                    </a:cubicBezTo>
                    <a:cubicBezTo>
                      <a:pt x="19794" y="3977"/>
                      <a:pt x="19799" y="3942"/>
                      <a:pt x="19809" y="3973"/>
                    </a:cubicBezTo>
                    <a:cubicBezTo>
                      <a:pt x="19775" y="3982"/>
                      <a:pt x="19792" y="3976"/>
                      <a:pt x="19777" y="4005"/>
                    </a:cubicBezTo>
                    <a:cubicBezTo>
                      <a:pt x="19779" y="4004"/>
                      <a:pt x="19782" y="4001"/>
                      <a:pt x="19783" y="4002"/>
                    </a:cubicBezTo>
                    <a:cubicBezTo>
                      <a:pt x="19783" y="4004"/>
                      <a:pt x="19787" y="4000"/>
                      <a:pt x="19788" y="4000"/>
                    </a:cubicBezTo>
                    <a:cubicBezTo>
                      <a:pt x="19804" y="3995"/>
                      <a:pt x="19876" y="3998"/>
                      <a:pt x="19887" y="4009"/>
                    </a:cubicBezTo>
                    <a:lnTo>
                      <a:pt x="19898" y="4029"/>
                    </a:lnTo>
                    <a:cubicBezTo>
                      <a:pt x="19906" y="3997"/>
                      <a:pt x="19916" y="4005"/>
                      <a:pt x="19929" y="3987"/>
                    </a:cubicBezTo>
                    <a:cubicBezTo>
                      <a:pt x="19938" y="3975"/>
                      <a:pt x="19932" y="3985"/>
                      <a:pt x="19933" y="3976"/>
                    </a:cubicBezTo>
                    <a:cubicBezTo>
                      <a:pt x="19935" y="3947"/>
                      <a:pt x="19925" y="3956"/>
                      <a:pt x="19890" y="3948"/>
                    </a:cubicBezTo>
                    <a:cubicBezTo>
                      <a:pt x="19898" y="3918"/>
                      <a:pt x="19909" y="3917"/>
                      <a:pt x="19947" y="3916"/>
                    </a:cubicBezTo>
                    <a:cubicBezTo>
                      <a:pt x="19947" y="3883"/>
                      <a:pt x="19944" y="3890"/>
                      <a:pt x="19955" y="3867"/>
                    </a:cubicBezTo>
                    <a:cubicBezTo>
                      <a:pt x="19998" y="3868"/>
                      <a:pt x="20010" y="3877"/>
                      <a:pt x="20043" y="3865"/>
                    </a:cubicBezTo>
                    <a:cubicBezTo>
                      <a:pt x="20080" y="3852"/>
                      <a:pt x="20042" y="3845"/>
                      <a:pt x="20083" y="3860"/>
                    </a:cubicBezTo>
                    <a:cubicBezTo>
                      <a:pt x="20117" y="3873"/>
                      <a:pt x="20082" y="3874"/>
                      <a:pt x="20133" y="3875"/>
                    </a:cubicBezTo>
                    <a:cubicBezTo>
                      <a:pt x="20118" y="3897"/>
                      <a:pt x="20113" y="3899"/>
                      <a:pt x="20077" y="3900"/>
                    </a:cubicBezTo>
                    <a:cubicBezTo>
                      <a:pt x="20078" y="3902"/>
                      <a:pt x="20085" y="3913"/>
                      <a:pt x="20085" y="3913"/>
                    </a:cubicBezTo>
                    <a:cubicBezTo>
                      <a:pt x="20090" y="3938"/>
                      <a:pt x="20070" y="3924"/>
                      <a:pt x="20060" y="3948"/>
                    </a:cubicBezTo>
                    <a:cubicBezTo>
                      <a:pt x="20043" y="3936"/>
                      <a:pt x="20050" y="3947"/>
                      <a:pt x="20044" y="3924"/>
                    </a:cubicBezTo>
                    <a:cubicBezTo>
                      <a:pt x="20012" y="3924"/>
                      <a:pt x="20011" y="3926"/>
                      <a:pt x="19987" y="3932"/>
                    </a:cubicBezTo>
                    <a:lnTo>
                      <a:pt x="20016" y="3960"/>
                    </a:lnTo>
                    <a:cubicBezTo>
                      <a:pt x="20017" y="3961"/>
                      <a:pt x="20018" y="3963"/>
                      <a:pt x="20020" y="3964"/>
                    </a:cubicBezTo>
                    <a:cubicBezTo>
                      <a:pt x="20000" y="3970"/>
                      <a:pt x="20009" y="3961"/>
                      <a:pt x="20004" y="3981"/>
                    </a:cubicBezTo>
                    <a:cubicBezTo>
                      <a:pt x="20025" y="3975"/>
                      <a:pt x="20013" y="3984"/>
                      <a:pt x="20020" y="3964"/>
                    </a:cubicBezTo>
                    <a:cubicBezTo>
                      <a:pt x="20035" y="3972"/>
                      <a:pt x="20030" y="3971"/>
                      <a:pt x="20052" y="3973"/>
                    </a:cubicBezTo>
                    <a:cubicBezTo>
                      <a:pt x="20058" y="3951"/>
                      <a:pt x="20052" y="3966"/>
                      <a:pt x="20060" y="3948"/>
                    </a:cubicBezTo>
                    <a:cubicBezTo>
                      <a:pt x="20102" y="3947"/>
                      <a:pt x="20147" y="3928"/>
                      <a:pt x="20174" y="3964"/>
                    </a:cubicBezTo>
                    <a:lnTo>
                      <a:pt x="20166" y="3964"/>
                    </a:lnTo>
                    <a:lnTo>
                      <a:pt x="20172" y="3974"/>
                    </a:lnTo>
                    <a:lnTo>
                      <a:pt x="20174" y="3964"/>
                    </a:lnTo>
                    <a:lnTo>
                      <a:pt x="20183" y="3949"/>
                    </a:lnTo>
                    <a:cubicBezTo>
                      <a:pt x="20212" y="3968"/>
                      <a:pt x="20196" y="3964"/>
                      <a:pt x="20206" y="3989"/>
                    </a:cubicBezTo>
                    <a:lnTo>
                      <a:pt x="20197" y="4005"/>
                    </a:lnTo>
                    <a:lnTo>
                      <a:pt x="20206" y="3989"/>
                    </a:lnTo>
                    <a:cubicBezTo>
                      <a:pt x="20227" y="3994"/>
                      <a:pt x="20230" y="3996"/>
                      <a:pt x="20247" y="4005"/>
                    </a:cubicBezTo>
                    <a:lnTo>
                      <a:pt x="20253" y="3988"/>
                    </a:lnTo>
                    <a:cubicBezTo>
                      <a:pt x="20262" y="3963"/>
                      <a:pt x="20258" y="3974"/>
                      <a:pt x="20255" y="3940"/>
                    </a:cubicBezTo>
                    <a:cubicBezTo>
                      <a:pt x="20287" y="3949"/>
                      <a:pt x="20278" y="3942"/>
                      <a:pt x="20279" y="3981"/>
                    </a:cubicBezTo>
                    <a:cubicBezTo>
                      <a:pt x="20431" y="3981"/>
                      <a:pt x="20393" y="3958"/>
                      <a:pt x="20401" y="3924"/>
                    </a:cubicBezTo>
                    <a:cubicBezTo>
                      <a:pt x="20345" y="3924"/>
                      <a:pt x="20351" y="3945"/>
                      <a:pt x="20311" y="3938"/>
                    </a:cubicBezTo>
                    <a:cubicBezTo>
                      <a:pt x="20283" y="3933"/>
                      <a:pt x="20294" y="3928"/>
                      <a:pt x="20282" y="3923"/>
                    </a:cubicBezTo>
                    <a:cubicBezTo>
                      <a:pt x="20240" y="3905"/>
                      <a:pt x="20286" y="3938"/>
                      <a:pt x="20239" y="3916"/>
                    </a:cubicBezTo>
                    <a:cubicBezTo>
                      <a:pt x="20271" y="3871"/>
                      <a:pt x="20232" y="3930"/>
                      <a:pt x="20277" y="3898"/>
                    </a:cubicBezTo>
                    <a:cubicBezTo>
                      <a:pt x="20296" y="3885"/>
                      <a:pt x="20298" y="3866"/>
                      <a:pt x="20303" y="3843"/>
                    </a:cubicBezTo>
                    <a:cubicBezTo>
                      <a:pt x="20397" y="3845"/>
                      <a:pt x="20413" y="3896"/>
                      <a:pt x="20474" y="3867"/>
                    </a:cubicBezTo>
                    <a:cubicBezTo>
                      <a:pt x="20464" y="3844"/>
                      <a:pt x="20473" y="3863"/>
                      <a:pt x="20441" y="3843"/>
                    </a:cubicBezTo>
                    <a:cubicBezTo>
                      <a:pt x="20480" y="3842"/>
                      <a:pt x="20475" y="3829"/>
                      <a:pt x="20482" y="3819"/>
                    </a:cubicBezTo>
                    <a:lnTo>
                      <a:pt x="20490" y="3835"/>
                    </a:lnTo>
                    <a:cubicBezTo>
                      <a:pt x="20506" y="3911"/>
                      <a:pt x="20531" y="3879"/>
                      <a:pt x="20498" y="3948"/>
                    </a:cubicBezTo>
                    <a:cubicBezTo>
                      <a:pt x="20538" y="3944"/>
                      <a:pt x="20502" y="3962"/>
                      <a:pt x="20538" y="3908"/>
                    </a:cubicBezTo>
                    <a:cubicBezTo>
                      <a:pt x="20521" y="3843"/>
                      <a:pt x="20529" y="3911"/>
                      <a:pt x="20530" y="3835"/>
                    </a:cubicBezTo>
                    <a:cubicBezTo>
                      <a:pt x="20506" y="3829"/>
                      <a:pt x="20511" y="3825"/>
                      <a:pt x="20490" y="3835"/>
                    </a:cubicBezTo>
                    <a:lnTo>
                      <a:pt x="20490" y="3802"/>
                    </a:lnTo>
                    <a:lnTo>
                      <a:pt x="20506" y="3802"/>
                    </a:lnTo>
                    <a:lnTo>
                      <a:pt x="20510" y="3820"/>
                    </a:lnTo>
                    <a:lnTo>
                      <a:pt x="20506" y="3802"/>
                    </a:lnTo>
                    <a:lnTo>
                      <a:pt x="20506" y="3786"/>
                    </a:lnTo>
                    <a:cubicBezTo>
                      <a:pt x="20467" y="3789"/>
                      <a:pt x="20492" y="3794"/>
                      <a:pt x="20457" y="3786"/>
                    </a:cubicBezTo>
                    <a:cubicBezTo>
                      <a:pt x="20465" y="3797"/>
                      <a:pt x="20456" y="3786"/>
                      <a:pt x="20469" y="3799"/>
                    </a:cubicBezTo>
                    <a:lnTo>
                      <a:pt x="20482" y="3810"/>
                    </a:lnTo>
                    <a:cubicBezTo>
                      <a:pt x="20478" y="3810"/>
                      <a:pt x="20458" y="3808"/>
                      <a:pt x="20457" y="3809"/>
                    </a:cubicBezTo>
                    <a:lnTo>
                      <a:pt x="20431" y="3816"/>
                    </a:lnTo>
                    <a:cubicBezTo>
                      <a:pt x="20387" y="3820"/>
                      <a:pt x="20427" y="3805"/>
                      <a:pt x="20377" y="3803"/>
                    </a:cubicBezTo>
                    <a:cubicBezTo>
                      <a:pt x="20340" y="3802"/>
                      <a:pt x="20360" y="3814"/>
                      <a:pt x="20315" y="3808"/>
                    </a:cubicBezTo>
                    <a:cubicBezTo>
                      <a:pt x="20312" y="3808"/>
                      <a:pt x="20294" y="3803"/>
                      <a:pt x="20289" y="3801"/>
                    </a:cubicBezTo>
                    <a:cubicBezTo>
                      <a:pt x="20271" y="3795"/>
                      <a:pt x="20275" y="3797"/>
                      <a:pt x="20263" y="3786"/>
                    </a:cubicBezTo>
                    <a:lnTo>
                      <a:pt x="20352" y="3786"/>
                    </a:lnTo>
                    <a:cubicBezTo>
                      <a:pt x="20340" y="3774"/>
                      <a:pt x="20338" y="3778"/>
                      <a:pt x="20336" y="3754"/>
                    </a:cubicBezTo>
                    <a:cubicBezTo>
                      <a:pt x="20289" y="3758"/>
                      <a:pt x="20331" y="3755"/>
                      <a:pt x="20298" y="3765"/>
                    </a:cubicBezTo>
                    <a:cubicBezTo>
                      <a:pt x="20199" y="3798"/>
                      <a:pt x="20205" y="3731"/>
                      <a:pt x="20089" y="3750"/>
                    </a:cubicBezTo>
                    <a:lnTo>
                      <a:pt x="20043" y="3761"/>
                    </a:lnTo>
                    <a:cubicBezTo>
                      <a:pt x="20019" y="3775"/>
                      <a:pt x="20039" y="3776"/>
                      <a:pt x="20010" y="3783"/>
                    </a:cubicBezTo>
                    <a:cubicBezTo>
                      <a:pt x="19989" y="3788"/>
                      <a:pt x="19969" y="3780"/>
                      <a:pt x="19955" y="3771"/>
                    </a:cubicBezTo>
                    <a:cubicBezTo>
                      <a:pt x="19909" y="3743"/>
                      <a:pt x="19910" y="3728"/>
                      <a:pt x="19873" y="3737"/>
                    </a:cubicBezTo>
                    <a:cubicBezTo>
                      <a:pt x="19819" y="3749"/>
                      <a:pt x="19830" y="3749"/>
                      <a:pt x="19776" y="3737"/>
                    </a:cubicBezTo>
                    <a:cubicBezTo>
                      <a:pt x="19739" y="3729"/>
                      <a:pt x="19730" y="3737"/>
                      <a:pt x="19720" y="3778"/>
                    </a:cubicBezTo>
                    <a:cubicBezTo>
                      <a:pt x="19687" y="3754"/>
                      <a:pt x="19695" y="3737"/>
                      <a:pt x="19704" y="3697"/>
                    </a:cubicBezTo>
                    <a:cubicBezTo>
                      <a:pt x="19683" y="3705"/>
                      <a:pt x="19693" y="3710"/>
                      <a:pt x="19667" y="3704"/>
                    </a:cubicBezTo>
                    <a:cubicBezTo>
                      <a:pt x="19651" y="3700"/>
                      <a:pt x="19651" y="3699"/>
                      <a:pt x="19623" y="3697"/>
                    </a:cubicBezTo>
                    <a:cubicBezTo>
                      <a:pt x="19615" y="3717"/>
                      <a:pt x="19617" y="3704"/>
                      <a:pt x="19623" y="3729"/>
                    </a:cubicBezTo>
                    <a:lnTo>
                      <a:pt x="19558" y="3729"/>
                    </a:lnTo>
                    <a:cubicBezTo>
                      <a:pt x="19587" y="3702"/>
                      <a:pt x="19558" y="3715"/>
                      <a:pt x="19571" y="3670"/>
                    </a:cubicBezTo>
                    <a:lnTo>
                      <a:pt x="19582" y="3648"/>
                    </a:lnTo>
                    <a:cubicBezTo>
                      <a:pt x="19618" y="3649"/>
                      <a:pt x="19627" y="3657"/>
                      <a:pt x="19671" y="3657"/>
                    </a:cubicBezTo>
                    <a:lnTo>
                      <a:pt x="19671" y="3689"/>
                    </a:lnTo>
                    <a:cubicBezTo>
                      <a:pt x="19720" y="3685"/>
                      <a:pt x="19702" y="3665"/>
                      <a:pt x="19791" y="3662"/>
                    </a:cubicBezTo>
                    <a:cubicBezTo>
                      <a:pt x="19826" y="3661"/>
                      <a:pt x="19804" y="3678"/>
                      <a:pt x="19825" y="3648"/>
                    </a:cubicBezTo>
                    <a:cubicBezTo>
                      <a:pt x="19736" y="3628"/>
                      <a:pt x="19744" y="3643"/>
                      <a:pt x="19712" y="3665"/>
                    </a:cubicBezTo>
                    <a:cubicBezTo>
                      <a:pt x="19699" y="3645"/>
                      <a:pt x="19702" y="3656"/>
                      <a:pt x="19696" y="3632"/>
                    </a:cubicBezTo>
                    <a:lnTo>
                      <a:pt x="19663" y="3632"/>
                    </a:lnTo>
                    <a:cubicBezTo>
                      <a:pt x="19652" y="3668"/>
                      <a:pt x="19609" y="3627"/>
                      <a:pt x="19532" y="3627"/>
                    </a:cubicBezTo>
                    <a:cubicBezTo>
                      <a:pt x="19492" y="3627"/>
                      <a:pt x="19511" y="3639"/>
                      <a:pt x="19484" y="3633"/>
                    </a:cubicBezTo>
                    <a:cubicBezTo>
                      <a:pt x="19464" y="3630"/>
                      <a:pt x="19496" y="3628"/>
                      <a:pt x="19453" y="3624"/>
                    </a:cubicBezTo>
                    <a:cubicBezTo>
                      <a:pt x="19458" y="3691"/>
                      <a:pt x="19459" y="3640"/>
                      <a:pt x="19428" y="3681"/>
                    </a:cubicBezTo>
                    <a:cubicBezTo>
                      <a:pt x="19409" y="3686"/>
                      <a:pt x="19417" y="3677"/>
                      <a:pt x="19412" y="3697"/>
                    </a:cubicBezTo>
                    <a:cubicBezTo>
                      <a:pt x="19433" y="3691"/>
                      <a:pt x="19421" y="3700"/>
                      <a:pt x="19428" y="3681"/>
                    </a:cubicBezTo>
                    <a:cubicBezTo>
                      <a:pt x="19446" y="3693"/>
                      <a:pt x="19439" y="3682"/>
                      <a:pt x="19445" y="3705"/>
                    </a:cubicBezTo>
                    <a:cubicBezTo>
                      <a:pt x="19464" y="3705"/>
                      <a:pt x="19472" y="3708"/>
                      <a:pt x="19488" y="3701"/>
                    </a:cubicBezTo>
                    <a:cubicBezTo>
                      <a:pt x="19538" y="3678"/>
                      <a:pt x="19457" y="3698"/>
                      <a:pt x="19509" y="3681"/>
                    </a:cubicBezTo>
                    <a:lnTo>
                      <a:pt x="19521" y="3694"/>
                    </a:lnTo>
                    <a:cubicBezTo>
                      <a:pt x="19522" y="3696"/>
                      <a:pt x="19526" y="3701"/>
                      <a:pt x="19528" y="3703"/>
                    </a:cubicBezTo>
                    <a:cubicBezTo>
                      <a:pt x="19541" y="3717"/>
                      <a:pt x="19530" y="3714"/>
                      <a:pt x="19550" y="3721"/>
                    </a:cubicBezTo>
                    <a:lnTo>
                      <a:pt x="19540" y="3728"/>
                    </a:lnTo>
                    <a:cubicBezTo>
                      <a:pt x="19513" y="3755"/>
                      <a:pt x="19537" y="3743"/>
                      <a:pt x="19526" y="3770"/>
                    </a:cubicBezTo>
                    <a:cubicBezTo>
                      <a:pt x="19477" y="3757"/>
                      <a:pt x="19544" y="3757"/>
                      <a:pt x="19461" y="3713"/>
                    </a:cubicBezTo>
                    <a:cubicBezTo>
                      <a:pt x="19393" y="3777"/>
                      <a:pt x="19406" y="3744"/>
                      <a:pt x="19387" y="3753"/>
                    </a:cubicBezTo>
                    <a:cubicBezTo>
                      <a:pt x="19351" y="3772"/>
                      <a:pt x="19422" y="3753"/>
                      <a:pt x="19372" y="3770"/>
                    </a:cubicBezTo>
                    <a:cubicBezTo>
                      <a:pt x="19366" y="3707"/>
                      <a:pt x="19319" y="3746"/>
                      <a:pt x="19291" y="3754"/>
                    </a:cubicBezTo>
                    <a:lnTo>
                      <a:pt x="19202" y="3705"/>
                    </a:lnTo>
                    <a:cubicBezTo>
                      <a:pt x="19194" y="3734"/>
                      <a:pt x="19201" y="3727"/>
                      <a:pt x="19169" y="3729"/>
                    </a:cubicBezTo>
                    <a:lnTo>
                      <a:pt x="19169" y="3721"/>
                    </a:lnTo>
                    <a:lnTo>
                      <a:pt x="19160" y="3728"/>
                    </a:lnTo>
                    <a:lnTo>
                      <a:pt x="19169" y="3729"/>
                    </a:lnTo>
                    <a:lnTo>
                      <a:pt x="19145" y="3762"/>
                    </a:lnTo>
                    <a:cubicBezTo>
                      <a:pt x="19039" y="3762"/>
                      <a:pt x="19065" y="3753"/>
                      <a:pt x="19072" y="3721"/>
                    </a:cubicBezTo>
                    <a:cubicBezTo>
                      <a:pt x="19052" y="3730"/>
                      <a:pt x="19065" y="3727"/>
                      <a:pt x="19040" y="3721"/>
                    </a:cubicBezTo>
                    <a:cubicBezTo>
                      <a:pt x="19049" y="3742"/>
                      <a:pt x="19045" y="3737"/>
                      <a:pt x="19040" y="3762"/>
                    </a:cubicBezTo>
                    <a:lnTo>
                      <a:pt x="19015" y="3762"/>
                    </a:lnTo>
                    <a:cubicBezTo>
                      <a:pt x="19022" y="3738"/>
                      <a:pt x="19018" y="3749"/>
                      <a:pt x="19031" y="3729"/>
                    </a:cubicBezTo>
                    <a:cubicBezTo>
                      <a:pt x="18988" y="3733"/>
                      <a:pt x="18979" y="3742"/>
                      <a:pt x="18991" y="3689"/>
                    </a:cubicBezTo>
                    <a:lnTo>
                      <a:pt x="18902" y="3689"/>
                    </a:lnTo>
                    <a:cubicBezTo>
                      <a:pt x="18907" y="3707"/>
                      <a:pt x="18901" y="3696"/>
                      <a:pt x="18912" y="3707"/>
                    </a:cubicBezTo>
                    <a:lnTo>
                      <a:pt x="18926" y="3713"/>
                    </a:lnTo>
                    <a:cubicBezTo>
                      <a:pt x="18921" y="3736"/>
                      <a:pt x="18916" y="3741"/>
                      <a:pt x="18902" y="3754"/>
                    </a:cubicBezTo>
                    <a:cubicBezTo>
                      <a:pt x="18878" y="3736"/>
                      <a:pt x="18892" y="3731"/>
                      <a:pt x="18869" y="3721"/>
                    </a:cubicBezTo>
                    <a:cubicBezTo>
                      <a:pt x="18879" y="3696"/>
                      <a:pt x="18852" y="3710"/>
                      <a:pt x="18894" y="3705"/>
                    </a:cubicBezTo>
                    <a:cubicBezTo>
                      <a:pt x="18866" y="3667"/>
                      <a:pt x="18881" y="3715"/>
                      <a:pt x="18853" y="3665"/>
                    </a:cubicBezTo>
                    <a:cubicBezTo>
                      <a:pt x="18800" y="3666"/>
                      <a:pt x="18817" y="3680"/>
                      <a:pt x="18788" y="3642"/>
                    </a:cubicBezTo>
                    <a:cubicBezTo>
                      <a:pt x="18786" y="3640"/>
                      <a:pt x="18782" y="3634"/>
                      <a:pt x="18780" y="3632"/>
                    </a:cubicBezTo>
                    <a:cubicBezTo>
                      <a:pt x="18745" y="3642"/>
                      <a:pt x="18767" y="3646"/>
                      <a:pt x="18742" y="3650"/>
                    </a:cubicBezTo>
                    <a:cubicBezTo>
                      <a:pt x="18728" y="3653"/>
                      <a:pt x="18712" y="3646"/>
                      <a:pt x="18720" y="3628"/>
                    </a:cubicBezTo>
                    <a:cubicBezTo>
                      <a:pt x="18730" y="3605"/>
                      <a:pt x="18728" y="3623"/>
                      <a:pt x="18761" y="3621"/>
                    </a:cubicBezTo>
                    <a:cubicBezTo>
                      <a:pt x="18774" y="3620"/>
                      <a:pt x="18797" y="3616"/>
                      <a:pt x="18821" y="3616"/>
                    </a:cubicBezTo>
                    <a:cubicBezTo>
                      <a:pt x="18804" y="3591"/>
                      <a:pt x="18797" y="3598"/>
                      <a:pt x="18788" y="3567"/>
                    </a:cubicBezTo>
                    <a:cubicBezTo>
                      <a:pt x="18879" y="3546"/>
                      <a:pt x="18852" y="3574"/>
                      <a:pt x="18853" y="3527"/>
                    </a:cubicBezTo>
                    <a:cubicBezTo>
                      <a:pt x="18894" y="3538"/>
                      <a:pt x="18877" y="3558"/>
                      <a:pt x="18910" y="3558"/>
                    </a:cubicBezTo>
                    <a:cubicBezTo>
                      <a:pt x="18943" y="3558"/>
                      <a:pt x="18926" y="3538"/>
                      <a:pt x="18967" y="3527"/>
                    </a:cubicBezTo>
                    <a:cubicBezTo>
                      <a:pt x="18967" y="3564"/>
                      <a:pt x="18976" y="3555"/>
                      <a:pt x="18964" y="3581"/>
                    </a:cubicBezTo>
                    <a:lnTo>
                      <a:pt x="18950" y="3608"/>
                    </a:lnTo>
                    <a:lnTo>
                      <a:pt x="18829" y="3608"/>
                    </a:lnTo>
                    <a:lnTo>
                      <a:pt x="18856" y="3629"/>
                    </a:lnTo>
                    <a:cubicBezTo>
                      <a:pt x="18890" y="3653"/>
                      <a:pt x="18862" y="3626"/>
                      <a:pt x="18901" y="3634"/>
                    </a:cubicBezTo>
                    <a:cubicBezTo>
                      <a:pt x="18960" y="3647"/>
                      <a:pt x="18957" y="3632"/>
                      <a:pt x="19015" y="3632"/>
                    </a:cubicBezTo>
                    <a:lnTo>
                      <a:pt x="18983" y="3616"/>
                    </a:lnTo>
                    <a:cubicBezTo>
                      <a:pt x="18986" y="3580"/>
                      <a:pt x="18981" y="3603"/>
                      <a:pt x="18999" y="3576"/>
                    </a:cubicBezTo>
                    <a:cubicBezTo>
                      <a:pt x="19009" y="3562"/>
                      <a:pt x="19017" y="3553"/>
                      <a:pt x="19031" y="3543"/>
                    </a:cubicBezTo>
                    <a:cubicBezTo>
                      <a:pt x="19074" y="3554"/>
                      <a:pt x="19038" y="3551"/>
                      <a:pt x="19072" y="3576"/>
                    </a:cubicBezTo>
                    <a:cubicBezTo>
                      <a:pt x="19101" y="3532"/>
                      <a:pt x="19086" y="3527"/>
                      <a:pt x="19153" y="3527"/>
                    </a:cubicBezTo>
                    <a:cubicBezTo>
                      <a:pt x="19164" y="3569"/>
                      <a:pt x="19161" y="3534"/>
                      <a:pt x="19185" y="3567"/>
                    </a:cubicBezTo>
                    <a:lnTo>
                      <a:pt x="19177" y="3567"/>
                    </a:lnTo>
                    <a:lnTo>
                      <a:pt x="19184" y="3577"/>
                    </a:lnTo>
                    <a:lnTo>
                      <a:pt x="19185" y="3567"/>
                    </a:lnTo>
                    <a:lnTo>
                      <a:pt x="19193" y="3527"/>
                    </a:lnTo>
                    <a:cubicBezTo>
                      <a:pt x="19218" y="3526"/>
                      <a:pt x="19223" y="3523"/>
                      <a:pt x="19242" y="3519"/>
                    </a:cubicBezTo>
                    <a:lnTo>
                      <a:pt x="19242" y="3559"/>
                    </a:lnTo>
                    <a:cubicBezTo>
                      <a:pt x="19286" y="3549"/>
                      <a:pt x="19276" y="3561"/>
                      <a:pt x="19313" y="3548"/>
                    </a:cubicBezTo>
                    <a:cubicBezTo>
                      <a:pt x="19362" y="3530"/>
                      <a:pt x="19336" y="3555"/>
                      <a:pt x="19387" y="3543"/>
                    </a:cubicBezTo>
                    <a:cubicBezTo>
                      <a:pt x="19418" y="3536"/>
                      <a:pt x="19411" y="3530"/>
                      <a:pt x="19445" y="3527"/>
                    </a:cubicBezTo>
                    <a:cubicBezTo>
                      <a:pt x="19451" y="3551"/>
                      <a:pt x="19460" y="3561"/>
                      <a:pt x="19489" y="3555"/>
                    </a:cubicBezTo>
                    <a:cubicBezTo>
                      <a:pt x="19549" y="3543"/>
                      <a:pt x="19489" y="3532"/>
                      <a:pt x="19550" y="3527"/>
                    </a:cubicBezTo>
                    <a:lnTo>
                      <a:pt x="19551" y="3535"/>
                    </a:lnTo>
                    <a:cubicBezTo>
                      <a:pt x="19567" y="3586"/>
                      <a:pt x="19575" y="3518"/>
                      <a:pt x="19590" y="3576"/>
                    </a:cubicBezTo>
                    <a:cubicBezTo>
                      <a:pt x="19559" y="3578"/>
                      <a:pt x="19566" y="3571"/>
                      <a:pt x="19558" y="3600"/>
                    </a:cubicBezTo>
                    <a:lnTo>
                      <a:pt x="19599" y="3600"/>
                    </a:lnTo>
                    <a:cubicBezTo>
                      <a:pt x="19593" y="3578"/>
                      <a:pt x="19599" y="3593"/>
                      <a:pt x="19590" y="3576"/>
                    </a:cubicBezTo>
                    <a:lnTo>
                      <a:pt x="19626" y="3555"/>
                    </a:lnTo>
                    <a:cubicBezTo>
                      <a:pt x="19628" y="3554"/>
                      <a:pt x="19630" y="3553"/>
                      <a:pt x="19631" y="3552"/>
                    </a:cubicBezTo>
                    <a:cubicBezTo>
                      <a:pt x="19633" y="3551"/>
                      <a:pt x="19635" y="3550"/>
                      <a:pt x="19637" y="3549"/>
                    </a:cubicBezTo>
                    <a:cubicBezTo>
                      <a:pt x="19653" y="3539"/>
                      <a:pt x="19658" y="3539"/>
                      <a:pt x="19663" y="3519"/>
                    </a:cubicBezTo>
                    <a:lnTo>
                      <a:pt x="19696" y="3519"/>
                    </a:lnTo>
                    <a:cubicBezTo>
                      <a:pt x="19700" y="3537"/>
                      <a:pt x="19702" y="3537"/>
                      <a:pt x="19704" y="3559"/>
                    </a:cubicBezTo>
                    <a:cubicBezTo>
                      <a:pt x="19736" y="3551"/>
                      <a:pt x="19714" y="3546"/>
                      <a:pt x="19734" y="3551"/>
                    </a:cubicBezTo>
                    <a:cubicBezTo>
                      <a:pt x="19782" y="3562"/>
                      <a:pt x="19690" y="3562"/>
                      <a:pt x="19787" y="3565"/>
                    </a:cubicBezTo>
                    <a:lnTo>
                      <a:pt x="19820" y="3567"/>
                    </a:lnTo>
                    <a:cubicBezTo>
                      <a:pt x="19821" y="3567"/>
                      <a:pt x="19831" y="3563"/>
                      <a:pt x="19842" y="3560"/>
                    </a:cubicBezTo>
                    <a:lnTo>
                      <a:pt x="19958" y="3545"/>
                    </a:lnTo>
                    <a:cubicBezTo>
                      <a:pt x="19989" y="3540"/>
                      <a:pt x="19969" y="3538"/>
                      <a:pt x="20004" y="3535"/>
                    </a:cubicBezTo>
                    <a:cubicBezTo>
                      <a:pt x="20020" y="3579"/>
                      <a:pt x="20028" y="3538"/>
                      <a:pt x="20085" y="3576"/>
                    </a:cubicBezTo>
                    <a:cubicBezTo>
                      <a:pt x="20098" y="3556"/>
                      <a:pt x="20094" y="3567"/>
                      <a:pt x="20101" y="3543"/>
                    </a:cubicBezTo>
                    <a:cubicBezTo>
                      <a:pt x="20126" y="3561"/>
                      <a:pt x="20114" y="3538"/>
                      <a:pt x="20117" y="3576"/>
                    </a:cubicBezTo>
                    <a:cubicBezTo>
                      <a:pt x="20141" y="3564"/>
                      <a:pt x="20128" y="3569"/>
                      <a:pt x="20170" y="3570"/>
                    </a:cubicBezTo>
                    <a:lnTo>
                      <a:pt x="20221" y="3571"/>
                    </a:lnTo>
                    <a:cubicBezTo>
                      <a:pt x="20265" y="3579"/>
                      <a:pt x="20246" y="3570"/>
                      <a:pt x="20255" y="3592"/>
                    </a:cubicBezTo>
                    <a:lnTo>
                      <a:pt x="20151" y="3618"/>
                    </a:lnTo>
                    <a:cubicBezTo>
                      <a:pt x="20132" y="3623"/>
                      <a:pt x="20151" y="3620"/>
                      <a:pt x="20128" y="3625"/>
                    </a:cubicBezTo>
                    <a:cubicBezTo>
                      <a:pt x="20127" y="3626"/>
                      <a:pt x="20124" y="3626"/>
                      <a:pt x="20123" y="3626"/>
                    </a:cubicBezTo>
                    <a:lnTo>
                      <a:pt x="20060" y="3640"/>
                    </a:lnTo>
                    <a:cubicBezTo>
                      <a:pt x="20063" y="3675"/>
                      <a:pt x="20054" y="3669"/>
                      <a:pt x="20129" y="3675"/>
                    </a:cubicBezTo>
                    <a:lnTo>
                      <a:pt x="20161" y="3672"/>
                    </a:lnTo>
                    <a:cubicBezTo>
                      <a:pt x="20191" y="3675"/>
                      <a:pt x="20159" y="3691"/>
                      <a:pt x="20198" y="3665"/>
                    </a:cubicBezTo>
                    <a:cubicBezTo>
                      <a:pt x="20194" y="3683"/>
                      <a:pt x="20192" y="3683"/>
                      <a:pt x="20190" y="3705"/>
                    </a:cubicBezTo>
                    <a:cubicBezTo>
                      <a:pt x="20228" y="3677"/>
                      <a:pt x="20183" y="3686"/>
                      <a:pt x="20230" y="3681"/>
                    </a:cubicBezTo>
                    <a:cubicBezTo>
                      <a:pt x="20224" y="3649"/>
                      <a:pt x="20224" y="3672"/>
                      <a:pt x="20230" y="3640"/>
                    </a:cubicBezTo>
                    <a:cubicBezTo>
                      <a:pt x="20211" y="3632"/>
                      <a:pt x="20224" y="3635"/>
                      <a:pt x="20198" y="3640"/>
                    </a:cubicBezTo>
                    <a:cubicBezTo>
                      <a:pt x="20205" y="3614"/>
                      <a:pt x="20203" y="3611"/>
                      <a:pt x="20226" y="3614"/>
                    </a:cubicBezTo>
                    <a:cubicBezTo>
                      <a:pt x="20227" y="3614"/>
                      <a:pt x="20241" y="3644"/>
                      <a:pt x="20255" y="3592"/>
                    </a:cubicBezTo>
                    <a:cubicBezTo>
                      <a:pt x="20282" y="3574"/>
                      <a:pt x="20272" y="3575"/>
                      <a:pt x="20303" y="3592"/>
                    </a:cubicBezTo>
                    <a:cubicBezTo>
                      <a:pt x="20289" y="3553"/>
                      <a:pt x="20301" y="3598"/>
                      <a:pt x="20287" y="3559"/>
                    </a:cubicBezTo>
                    <a:cubicBezTo>
                      <a:pt x="20330" y="3556"/>
                      <a:pt x="20302" y="3567"/>
                      <a:pt x="20312" y="3543"/>
                    </a:cubicBezTo>
                    <a:cubicBezTo>
                      <a:pt x="20358" y="3547"/>
                      <a:pt x="20375" y="3552"/>
                      <a:pt x="20376" y="3600"/>
                    </a:cubicBezTo>
                    <a:lnTo>
                      <a:pt x="20358" y="3614"/>
                    </a:lnTo>
                    <a:cubicBezTo>
                      <a:pt x="20383" y="3629"/>
                      <a:pt x="20385" y="3619"/>
                      <a:pt x="20376" y="3600"/>
                    </a:cubicBezTo>
                    <a:cubicBezTo>
                      <a:pt x="20388" y="3592"/>
                      <a:pt x="20397" y="3586"/>
                      <a:pt x="20410" y="3577"/>
                    </a:cubicBezTo>
                    <a:lnTo>
                      <a:pt x="20449" y="3551"/>
                    </a:lnTo>
                    <a:cubicBezTo>
                      <a:pt x="20481" y="3563"/>
                      <a:pt x="20450" y="3552"/>
                      <a:pt x="20482" y="3576"/>
                    </a:cubicBezTo>
                    <a:cubicBezTo>
                      <a:pt x="20491" y="3549"/>
                      <a:pt x="20471" y="3570"/>
                      <a:pt x="20506" y="3551"/>
                    </a:cubicBezTo>
                    <a:cubicBezTo>
                      <a:pt x="20514" y="3580"/>
                      <a:pt x="20522" y="3575"/>
                      <a:pt x="20529" y="3600"/>
                    </a:cubicBezTo>
                    <a:cubicBezTo>
                      <a:pt x="20529" y="3601"/>
                      <a:pt x="20529" y="3604"/>
                      <a:pt x="20530" y="3604"/>
                    </a:cubicBezTo>
                    <a:cubicBezTo>
                      <a:pt x="20530" y="3605"/>
                      <a:pt x="20530" y="3607"/>
                      <a:pt x="20530" y="3608"/>
                    </a:cubicBezTo>
                    <a:cubicBezTo>
                      <a:pt x="20572" y="3597"/>
                      <a:pt x="20541" y="3595"/>
                      <a:pt x="20587" y="3595"/>
                    </a:cubicBezTo>
                    <a:cubicBezTo>
                      <a:pt x="20619" y="3596"/>
                      <a:pt x="20619" y="3577"/>
                      <a:pt x="20644" y="3567"/>
                    </a:cubicBezTo>
                    <a:cubicBezTo>
                      <a:pt x="20644" y="3568"/>
                      <a:pt x="20650" y="3578"/>
                      <a:pt x="20653" y="3582"/>
                    </a:cubicBezTo>
                    <a:cubicBezTo>
                      <a:pt x="20667" y="3600"/>
                      <a:pt x="20697" y="3624"/>
                      <a:pt x="20722" y="3620"/>
                    </a:cubicBezTo>
                    <a:cubicBezTo>
                      <a:pt x="20723" y="3620"/>
                      <a:pt x="20726" y="3619"/>
                      <a:pt x="20727" y="3619"/>
                    </a:cubicBezTo>
                    <a:lnTo>
                      <a:pt x="20806" y="3608"/>
                    </a:lnTo>
                    <a:cubicBezTo>
                      <a:pt x="20816" y="3583"/>
                      <a:pt x="20809" y="3606"/>
                      <a:pt x="20806" y="3567"/>
                    </a:cubicBezTo>
                    <a:cubicBezTo>
                      <a:pt x="20851" y="3589"/>
                      <a:pt x="20829" y="3556"/>
                      <a:pt x="20887" y="3551"/>
                    </a:cubicBezTo>
                    <a:cubicBezTo>
                      <a:pt x="20887" y="3583"/>
                      <a:pt x="20885" y="3570"/>
                      <a:pt x="20895" y="3592"/>
                    </a:cubicBezTo>
                    <a:cubicBezTo>
                      <a:pt x="20915" y="3581"/>
                      <a:pt x="20920" y="3576"/>
                      <a:pt x="20952" y="3575"/>
                    </a:cubicBezTo>
                    <a:cubicBezTo>
                      <a:pt x="20993" y="3573"/>
                      <a:pt x="20988" y="3579"/>
                      <a:pt x="21011" y="3586"/>
                    </a:cubicBezTo>
                    <a:cubicBezTo>
                      <a:pt x="21027" y="3590"/>
                      <a:pt x="21054" y="3580"/>
                      <a:pt x="21075" y="3592"/>
                    </a:cubicBezTo>
                    <a:cubicBezTo>
                      <a:pt x="21101" y="3608"/>
                      <a:pt x="21057" y="3593"/>
                      <a:pt x="21097" y="3608"/>
                    </a:cubicBezTo>
                    <a:lnTo>
                      <a:pt x="21152" y="3572"/>
                    </a:lnTo>
                    <a:cubicBezTo>
                      <a:pt x="21220" y="3554"/>
                      <a:pt x="21210" y="3594"/>
                      <a:pt x="21211" y="3600"/>
                    </a:cubicBezTo>
                    <a:cubicBezTo>
                      <a:pt x="21241" y="3599"/>
                      <a:pt x="21239" y="3594"/>
                      <a:pt x="21259" y="3595"/>
                    </a:cubicBezTo>
                    <a:lnTo>
                      <a:pt x="21320" y="3600"/>
                    </a:lnTo>
                    <a:cubicBezTo>
                      <a:pt x="21383" y="3609"/>
                      <a:pt x="21392" y="3588"/>
                      <a:pt x="21432" y="3598"/>
                    </a:cubicBezTo>
                    <a:lnTo>
                      <a:pt x="21477" y="3606"/>
                    </a:lnTo>
                    <a:cubicBezTo>
                      <a:pt x="21482" y="3606"/>
                      <a:pt x="21518" y="3611"/>
                      <a:pt x="21522" y="3610"/>
                    </a:cubicBezTo>
                    <a:cubicBezTo>
                      <a:pt x="21537" y="3610"/>
                      <a:pt x="21547" y="3598"/>
                      <a:pt x="21559" y="3592"/>
                    </a:cubicBezTo>
                    <a:cubicBezTo>
                      <a:pt x="21585" y="3611"/>
                      <a:pt x="21566" y="3614"/>
                      <a:pt x="21592" y="3624"/>
                    </a:cubicBezTo>
                    <a:cubicBezTo>
                      <a:pt x="21591" y="3588"/>
                      <a:pt x="21584" y="3586"/>
                      <a:pt x="21584" y="3543"/>
                    </a:cubicBezTo>
                    <a:cubicBezTo>
                      <a:pt x="21538" y="3547"/>
                      <a:pt x="21521" y="3543"/>
                      <a:pt x="21477" y="3536"/>
                    </a:cubicBezTo>
                    <a:cubicBezTo>
                      <a:pt x="21434" y="3530"/>
                      <a:pt x="21389" y="3530"/>
                      <a:pt x="21362" y="3529"/>
                    </a:cubicBezTo>
                    <a:lnTo>
                      <a:pt x="21031" y="3505"/>
                    </a:lnTo>
                    <a:cubicBezTo>
                      <a:pt x="20983" y="3498"/>
                      <a:pt x="20940" y="3499"/>
                      <a:pt x="20910" y="3501"/>
                    </a:cubicBezTo>
                    <a:cubicBezTo>
                      <a:pt x="20888" y="3503"/>
                      <a:pt x="20864" y="3500"/>
                      <a:pt x="20854" y="3499"/>
                    </a:cubicBezTo>
                    <a:cubicBezTo>
                      <a:pt x="20822" y="3498"/>
                      <a:pt x="20838" y="3500"/>
                      <a:pt x="20801" y="3492"/>
                    </a:cubicBezTo>
                    <a:lnTo>
                      <a:pt x="20755" y="3488"/>
                    </a:lnTo>
                    <a:cubicBezTo>
                      <a:pt x="20686" y="3485"/>
                      <a:pt x="20577" y="3458"/>
                      <a:pt x="20522" y="3470"/>
                    </a:cubicBezTo>
                    <a:cubicBezTo>
                      <a:pt x="20489" y="3477"/>
                      <a:pt x="20237" y="3466"/>
                      <a:pt x="20201" y="3456"/>
                    </a:cubicBezTo>
                    <a:cubicBezTo>
                      <a:pt x="20171" y="3448"/>
                      <a:pt x="20201" y="3444"/>
                      <a:pt x="20158" y="3454"/>
                    </a:cubicBezTo>
                    <a:cubicBezTo>
                      <a:pt x="20082" y="3470"/>
                      <a:pt x="19916" y="3430"/>
                      <a:pt x="19781" y="3440"/>
                    </a:cubicBezTo>
                    <a:cubicBezTo>
                      <a:pt x="19734" y="3443"/>
                      <a:pt x="19687" y="3448"/>
                      <a:pt x="19634" y="3435"/>
                    </a:cubicBezTo>
                    <a:cubicBezTo>
                      <a:pt x="19628" y="3433"/>
                      <a:pt x="19621" y="3430"/>
                      <a:pt x="19609" y="3428"/>
                    </a:cubicBezTo>
                    <a:cubicBezTo>
                      <a:pt x="19584" y="3425"/>
                      <a:pt x="19566" y="3441"/>
                      <a:pt x="19526" y="3438"/>
                    </a:cubicBezTo>
                    <a:cubicBezTo>
                      <a:pt x="19494" y="3435"/>
                      <a:pt x="19500" y="3429"/>
                      <a:pt x="19463" y="3432"/>
                    </a:cubicBezTo>
                    <a:cubicBezTo>
                      <a:pt x="19433" y="3434"/>
                      <a:pt x="19447" y="3436"/>
                      <a:pt x="19411" y="3431"/>
                    </a:cubicBezTo>
                    <a:cubicBezTo>
                      <a:pt x="19386" y="3428"/>
                      <a:pt x="19365" y="3422"/>
                      <a:pt x="19347" y="3423"/>
                    </a:cubicBezTo>
                    <a:cubicBezTo>
                      <a:pt x="19287" y="3423"/>
                      <a:pt x="19317" y="3430"/>
                      <a:pt x="19237" y="3418"/>
                    </a:cubicBezTo>
                    <a:lnTo>
                      <a:pt x="19012" y="3409"/>
                    </a:lnTo>
                    <a:cubicBezTo>
                      <a:pt x="18957" y="3409"/>
                      <a:pt x="19026" y="3406"/>
                      <a:pt x="18966" y="3398"/>
                    </a:cubicBezTo>
                    <a:cubicBezTo>
                      <a:pt x="18942" y="3394"/>
                      <a:pt x="18922" y="3400"/>
                      <a:pt x="18896" y="3394"/>
                    </a:cubicBezTo>
                    <a:cubicBezTo>
                      <a:pt x="18847" y="3384"/>
                      <a:pt x="18879" y="3387"/>
                      <a:pt x="18801" y="3402"/>
                    </a:cubicBezTo>
                    <a:cubicBezTo>
                      <a:pt x="18728" y="3417"/>
                      <a:pt x="18763" y="3394"/>
                      <a:pt x="18708" y="3393"/>
                    </a:cubicBezTo>
                    <a:cubicBezTo>
                      <a:pt x="18682" y="3392"/>
                      <a:pt x="18645" y="3394"/>
                      <a:pt x="18594" y="3389"/>
                    </a:cubicBezTo>
                    <a:cubicBezTo>
                      <a:pt x="18560" y="3386"/>
                      <a:pt x="18567" y="3380"/>
                      <a:pt x="18543" y="3375"/>
                    </a:cubicBezTo>
                    <a:cubicBezTo>
                      <a:pt x="18515" y="3369"/>
                      <a:pt x="18500" y="3377"/>
                      <a:pt x="18479" y="3380"/>
                    </a:cubicBezTo>
                    <a:cubicBezTo>
                      <a:pt x="18398" y="3388"/>
                      <a:pt x="18424" y="3392"/>
                      <a:pt x="18387" y="3399"/>
                    </a:cubicBezTo>
                    <a:cubicBezTo>
                      <a:pt x="18362" y="3403"/>
                      <a:pt x="18380" y="3396"/>
                      <a:pt x="18350" y="3391"/>
                    </a:cubicBezTo>
                    <a:cubicBezTo>
                      <a:pt x="18305" y="3383"/>
                      <a:pt x="18289" y="3396"/>
                      <a:pt x="18247" y="3374"/>
                    </a:cubicBezTo>
                    <a:lnTo>
                      <a:pt x="18137" y="3352"/>
                    </a:lnTo>
                    <a:cubicBezTo>
                      <a:pt x="18105" y="3334"/>
                      <a:pt x="18125" y="3332"/>
                      <a:pt x="18075" y="3332"/>
                    </a:cubicBezTo>
                    <a:cubicBezTo>
                      <a:pt x="18094" y="3306"/>
                      <a:pt x="18097" y="3326"/>
                      <a:pt x="18108" y="3300"/>
                    </a:cubicBezTo>
                    <a:cubicBezTo>
                      <a:pt x="18086" y="3302"/>
                      <a:pt x="18086" y="3304"/>
                      <a:pt x="18067" y="3308"/>
                    </a:cubicBezTo>
                    <a:cubicBezTo>
                      <a:pt x="18055" y="3333"/>
                      <a:pt x="18060" y="3344"/>
                      <a:pt x="18048" y="3362"/>
                    </a:cubicBezTo>
                    <a:lnTo>
                      <a:pt x="18025" y="3388"/>
                    </a:lnTo>
                    <a:cubicBezTo>
                      <a:pt x="17989" y="3417"/>
                      <a:pt x="17973" y="3372"/>
                      <a:pt x="17962" y="3349"/>
                    </a:cubicBezTo>
                    <a:cubicBezTo>
                      <a:pt x="17929" y="3366"/>
                      <a:pt x="17895" y="3373"/>
                      <a:pt x="17857" y="3373"/>
                    </a:cubicBezTo>
                    <a:cubicBezTo>
                      <a:pt x="17852" y="3355"/>
                      <a:pt x="17859" y="3365"/>
                      <a:pt x="17845" y="3355"/>
                    </a:cubicBezTo>
                    <a:lnTo>
                      <a:pt x="17768" y="3332"/>
                    </a:lnTo>
                    <a:cubicBezTo>
                      <a:pt x="17744" y="3381"/>
                      <a:pt x="17795" y="3368"/>
                      <a:pt x="17743" y="3373"/>
                    </a:cubicBezTo>
                    <a:cubicBezTo>
                      <a:pt x="17742" y="3341"/>
                      <a:pt x="17745" y="3354"/>
                      <a:pt x="17735" y="3332"/>
                    </a:cubicBezTo>
                    <a:cubicBezTo>
                      <a:pt x="17674" y="3365"/>
                      <a:pt x="17704" y="3339"/>
                      <a:pt x="17654" y="3365"/>
                    </a:cubicBezTo>
                    <a:cubicBezTo>
                      <a:pt x="17636" y="3352"/>
                      <a:pt x="17644" y="3364"/>
                      <a:pt x="17638" y="3341"/>
                    </a:cubicBezTo>
                    <a:lnTo>
                      <a:pt x="17605" y="3341"/>
                    </a:lnTo>
                    <a:cubicBezTo>
                      <a:pt x="17598" y="3370"/>
                      <a:pt x="17605" y="3362"/>
                      <a:pt x="17573" y="3365"/>
                    </a:cubicBezTo>
                    <a:cubicBezTo>
                      <a:pt x="17573" y="3364"/>
                      <a:pt x="17574" y="3361"/>
                      <a:pt x="17574" y="3362"/>
                    </a:cubicBezTo>
                    <a:lnTo>
                      <a:pt x="17576" y="3355"/>
                    </a:lnTo>
                    <a:cubicBezTo>
                      <a:pt x="17578" y="3330"/>
                      <a:pt x="17564" y="3340"/>
                      <a:pt x="17524" y="3341"/>
                    </a:cubicBezTo>
                    <a:cubicBezTo>
                      <a:pt x="17519" y="3319"/>
                      <a:pt x="17525" y="3334"/>
                      <a:pt x="17516" y="3316"/>
                    </a:cubicBezTo>
                    <a:lnTo>
                      <a:pt x="17541" y="3316"/>
                    </a:lnTo>
                    <a:lnTo>
                      <a:pt x="17541" y="3300"/>
                    </a:lnTo>
                    <a:cubicBezTo>
                      <a:pt x="17519" y="3306"/>
                      <a:pt x="17534" y="3299"/>
                      <a:pt x="17516" y="3308"/>
                    </a:cubicBezTo>
                    <a:cubicBezTo>
                      <a:pt x="17524" y="3278"/>
                      <a:pt x="17525" y="3298"/>
                      <a:pt x="17533" y="3268"/>
                    </a:cubicBezTo>
                    <a:cubicBezTo>
                      <a:pt x="17477" y="3281"/>
                      <a:pt x="17465" y="3289"/>
                      <a:pt x="17394" y="3285"/>
                    </a:cubicBezTo>
                    <a:cubicBezTo>
                      <a:pt x="17375" y="3284"/>
                      <a:pt x="17357" y="3284"/>
                      <a:pt x="17338" y="3284"/>
                    </a:cubicBezTo>
                    <a:cubicBezTo>
                      <a:pt x="17301" y="3284"/>
                      <a:pt x="17261" y="3283"/>
                      <a:pt x="17224" y="3284"/>
                    </a:cubicBezTo>
                    <a:cubicBezTo>
                      <a:pt x="17157" y="3286"/>
                      <a:pt x="17164" y="3303"/>
                      <a:pt x="17168" y="3251"/>
                    </a:cubicBezTo>
                    <a:lnTo>
                      <a:pt x="17136" y="3251"/>
                    </a:lnTo>
                    <a:cubicBezTo>
                      <a:pt x="17133" y="3283"/>
                      <a:pt x="17140" y="3276"/>
                      <a:pt x="17111" y="3284"/>
                    </a:cubicBezTo>
                    <a:cubicBezTo>
                      <a:pt x="17120" y="3245"/>
                      <a:pt x="17109" y="3243"/>
                      <a:pt x="17071" y="3251"/>
                    </a:cubicBezTo>
                    <a:lnTo>
                      <a:pt x="17071" y="3243"/>
                    </a:lnTo>
                    <a:lnTo>
                      <a:pt x="17061" y="3250"/>
                    </a:lnTo>
                    <a:lnTo>
                      <a:pt x="17071" y="3251"/>
                    </a:lnTo>
                    <a:lnTo>
                      <a:pt x="17079" y="3268"/>
                    </a:lnTo>
                    <a:cubicBezTo>
                      <a:pt x="17074" y="3269"/>
                      <a:pt x="17051" y="3286"/>
                      <a:pt x="17020" y="3288"/>
                    </a:cubicBezTo>
                    <a:cubicBezTo>
                      <a:pt x="16982" y="3291"/>
                      <a:pt x="16972" y="3284"/>
                      <a:pt x="16965" y="3268"/>
                    </a:cubicBezTo>
                    <a:cubicBezTo>
                      <a:pt x="16941" y="3274"/>
                      <a:pt x="16948" y="3268"/>
                      <a:pt x="16941" y="3292"/>
                    </a:cubicBezTo>
                    <a:lnTo>
                      <a:pt x="16925" y="3292"/>
                    </a:lnTo>
                    <a:cubicBezTo>
                      <a:pt x="16921" y="3258"/>
                      <a:pt x="16937" y="3269"/>
                      <a:pt x="16892" y="3268"/>
                    </a:cubicBezTo>
                    <a:cubicBezTo>
                      <a:pt x="16885" y="3284"/>
                      <a:pt x="16890" y="3273"/>
                      <a:pt x="16890" y="3287"/>
                    </a:cubicBezTo>
                    <a:lnTo>
                      <a:pt x="16892" y="3297"/>
                    </a:lnTo>
                    <a:cubicBezTo>
                      <a:pt x="16892" y="3298"/>
                      <a:pt x="16893" y="3299"/>
                      <a:pt x="16892" y="3300"/>
                    </a:cubicBezTo>
                    <a:cubicBezTo>
                      <a:pt x="16829" y="3295"/>
                      <a:pt x="16921" y="3274"/>
                      <a:pt x="16844" y="3268"/>
                    </a:cubicBezTo>
                    <a:cubicBezTo>
                      <a:pt x="16858" y="3259"/>
                      <a:pt x="16867" y="3265"/>
                      <a:pt x="16876" y="3243"/>
                    </a:cubicBezTo>
                    <a:cubicBezTo>
                      <a:pt x="16852" y="3238"/>
                      <a:pt x="16852" y="3235"/>
                      <a:pt x="16820" y="3235"/>
                    </a:cubicBezTo>
                    <a:cubicBezTo>
                      <a:pt x="16832" y="3255"/>
                      <a:pt x="16829" y="3244"/>
                      <a:pt x="16836" y="3268"/>
                    </a:cubicBezTo>
                    <a:cubicBezTo>
                      <a:pt x="16793" y="3278"/>
                      <a:pt x="16808" y="3268"/>
                      <a:pt x="16781" y="3272"/>
                    </a:cubicBezTo>
                    <a:cubicBezTo>
                      <a:pt x="16749" y="3276"/>
                      <a:pt x="16749" y="3292"/>
                      <a:pt x="16688" y="3285"/>
                    </a:cubicBezTo>
                    <a:cubicBezTo>
                      <a:pt x="16648" y="3280"/>
                      <a:pt x="16634" y="3272"/>
                      <a:pt x="16601" y="3282"/>
                    </a:cubicBezTo>
                    <a:cubicBezTo>
                      <a:pt x="16600" y="3282"/>
                      <a:pt x="16598" y="3283"/>
                      <a:pt x="16597" y="3283"/>
                    </a:cubicBezTo>
                    <a:cubicBezTo>
                      <a:pt x="16595" y="3284"/>
                      <a:pt x="16580" y="3311"/>
                      <a:pt x="16568" y="3268"/>
                    </a:cubicBezTo>
                    <a:cubicBezTo>
                      <a:pt x="16534" y="3277"/>
                      <a:pt x="16563" y="3284"/>
                      <a:pt x="16488" y="3279"/>
                    </a:cubicBezTo>
                    <a:cubicBezTo>
                      <a:pt x="16401" y="3274"/>
                      <a:pt x="16434" y="3284"/>
                      <a:pt x="16412" y="3285"/>
                    </a:cubicBezTo>
                    <a:cubicBezTo>
                      <a:pt x="16397" y="3286"/>
                      <a:pt x="16390" y="3271"/>
                      <a:pt x="16358" y="3268"/>
                    </a:cubicBezTo>
                    <a:lnTo>
                      <a:pt x="16261" y="3267"/>
                    </a:lnTo>
                    <a:cubicBezTo>
                      <a:pt x="16224" y="3278"/>
                      <a:pt x="16252" y="3281"/>
                      <a:pt x="16212" y="3284"/>
                    </a:cubicBezTo>
                    <a:cubicBezTo>
                      <a:pt x="16209" y="3255"/>
                      <a:pt x="16197" y="3244"/>
                      <a:pt x="16171" y="3235"/>
                    </a:cubicBezTo>
                    <a:cubicBezTo>
                      <a:pt x="16186" y="3225"/>
                      <a:pt x="16220" y="3210"/>
                      <a:pt x="16228" y="3179"/>
                    </a:cubicBezTo>
                    <a:cubicBezTo>
                      <a:pt x="16244" y="3186"/>
                      <a:pt x="16241" y="3183"/>
                      <a:pt x="16258" y="3189"/>
                    </a:cubicBezTo>
                    <a:cubicBezTo>
                      <a:pt x="16280" y="3197"/>
                      <a:pt x="16268" y="3196"/>
                      <a:pt x="16293" y="3203"/>
                    </a:cubicBezTo>
                    <a:cubicBezTo>
                      <a:pt x="16296" y="3170"/>
                      <a:pt x="16298" y="3168"/>
                      <a:pt x="16317" y="3154"/>
                    </a:cubicBezTo>
                    <a:cubicBezTo>
                      <a:pt x="16312" y="3180"/>
                      <a:pt x="16309" y="3167"/>
                      <a:pt x="16317" y="3187"/>
                    </a:cubicBezTo>
                    <a:cubicBezTo>
                      <a:pt x="16340" y="3189"/>
                      <a:pt x="16342" y="3189"/>
                      <a:pt x="16362" y="3192"/>
                    </a:cubicBezTo>
                    <a:cubicBezTo>
                      <a:pt x="16378" y="3193"/>
                      <a:pt x="16366" y="3188"/>
                      <a:pt x="16382" y="3196"/>
                    </a:cubicBezTo>
                    <a:cubicBezTo>
                      <a:pt x="16415" y="3210"/>
                      <a:pt x="16396" y="3217"/>
                      <a:pt x="16439" y="3211"/>
                    </a:cubicBezTo>
                    <a:lnTo>
                      <a:pt x="16455" y="3209"/>
                    </a:lnTo>
                    <a:cubicBezTo>
                      <a:pt x="16476" y="3205"/>
                      <a:pt x="16458" y="3213"/>
                      <a:pt x="16479" y="3203"/>
                    </a:cubicBezTo>
                    <a:cubicBezTo>
                      <a:pt x="16486" y="3216"/>
                      <a:pt x="16488" y="3188"/>
                      <a:pt x="16479" y="3227"/>
                    </a:cubicBezTo>
                    <a:cubicBezTo>
                      <a:pt x="16536" y="3222"/>
                      <a:pt x="16488" y="3204"/>
                      <a:pt x="16552" y="3203"/>
                    </a:cubicBezTo>
                    <a:lnTo>
                      <a:pt x="16577" y="3219"/>
                    </a:lnTo>
                    <a:lnTo>
                      <a:pt x="16577" y="3187"/>
                    </a:lnTo>
                    <a:cubicBezTo>
                      <a:pt x="16601" y="3198"/>
                      <a:pt x="16638" y="3191"/>
                      <a:pt x="16661" y="3191"/>
                    </a:cubicBezTo>
                    <a:lnTo>
                      <a:pt x="16691" y="3188"/>
                    </a:lnTo>
                    <a:cubicBezTo>
                      <a:pt x="16714" y="3171"/>
                      <a:pt x="16663" y="3185"/>
                      <a:pt x="16706" y="3170"/>
                    </a:cubicBezTo>
                    <a:cubicBezTo>
                      <a:pt x="16727" y="3186"/>
                      <a:pt x="16731" y="3199"/>
                      <a:pt x="16722" y="3219"/>
                    </a:cubicBezTo>
                    <a:cubicBezTo>
                      <a:pt x="16758" y="3209"/>
                      <a:pt x="16742" y="3199"/>
                      <a:pt x="16803" y="3202"/>
                    </a:cubicBezTo>
                    <a:cubicBezTo>
                      <a:pt x="16848" y="3205"/>
                      <a:pt x="16848" y="3218"/>
                      <a:pt x="16892" y="3219"/>
                    </a:cubicBezTo>
                    <a:lnTo>
                      <a:pt x="16892" y="3203"/>
                    </a:lnTo>
                    <a:cubicBezTo>
                      <a:pt x="16925" y="3195"/>
                      <a:pt x="16952" y="3199"/>
                      <a:pt x="16993" y="3208"/>
                    </a:cubicBezTo>
                    <a:cubicBezTo>
                      <a:pt x="17055" y="3222"/>
                      <a:pt x="17031" y="3211"/>
                      <a:pt x="17095" y="3211"/>
                    </a:cubicBezTo>
                    <a:cubicBezTo>
                      <a:pt x="17101" y="3224"/>
                      <a:pt x="17103" y="3196"/>
                      <a:pt x="17095" y="3235"/>
                    </a:cubicBezTo>
                    <a:cubicBezTo>
                      <a:pt x="17126" y="3214"/>
                      <a:pt x="17129" y="3209"/>
                      <a:pt x="17184" y="3210"/>
                    </a:cubicBezTo>
                    <a:lnTo>
                      <a:pt x="17289" y="3227"/>
                    </a:lnTo>
                    <a:cubicBezTo>
                      <a:pt x="17408" y="3199"/>
                      <a:pt x="17328" y="3210"/>
                      <a:pt x="17392" y="3216"/>
                    </a:cubicBezTo>
                    <a:cubicBezTo>
                      <a:pt x="17425" y="3219"/>
                      <a:pt x="17380" y="3212"/>
                      <a:pt x="17416" y="3217"/>
                    </a:cubicBezTo>
                    <a:cubicBezTo>
                      <a:pt x="17474" y="3225"/>
                      <a:pt x="17418" y="3243"/>
                      <a:pt x="17500" y="3243"/>
                    </a:cubicBezTo>
                    <a:lnTo>
                      <a:pt x="17516" y="3253"/>
                    </a:lnTo>
                    <a:lnTo>
                      <a:pt x="17500" y="3243"/>
                    </a:lnTo>
                    <a:cubicBezTo>
                      <a:pt x="17514" y="3219"/>
                      <a:pt x="17505" y="3229"/>
                      <a:pt x="17540" y="3226"/>
                    </a:cubicBezTo>
                    <a:cubicBezTo>
                      <a:pt x="17602" y="3222"/>
                      <a:pt x="17605" y="3238"/>
                      <a:pt x="17634" y="3245"/>
                    </a:cubicBezTo>
                    <a:cubicBezTo>
                      <a:pt x="17651" y="3249"/>
                      <a:pt x="17651" y="3245"/>
                      <a:pt x="17678" y="3251"/>
                    </a:cubicBezTo>
                    <a:cubicBezTo>
                      <a:pt x="17684" y="3230"/>
                      <a:pt x="17678" y="3245"/>
                      <a:pt x="17686" y="3227"/>
                    </a:cubicBezTo>
                    <a:cubicBezTo>
                      <a:pt x="17738" y="3252"/>
                      <a:pt x="17726" y="3235"/>
                      <a:pt x="17784" y="3235"/>
                    </a:cubicBezTo>
                    <a:cubicBezTo>
                      <a:pt x="17779" y="3217"/>
                      <a:pt x="17777" y="3217"/>
                      <a:pt x="17776" y="3195"/>
                    </a:cubicBezTo>
                    <a:cubicBezTo>
                      <a:pt x="17808" y="3195"/>
                      <a:pt x="17808" y="3192"/>
                      <a:pt x="17832" y="3187"/>
                    </a:cubicBezTo>
                    <a:lnTo>
                      <a:pt x="17846" y="3213"/>
                    </a:lnTo>
                    <a:cubicBezTo>
                      <a:pt x="17854" y="3229"/>
                      <a:pt x="17853" y="3226"/>
                      <a:pt x="17857" y="3243"/>
                    </a:cubicBezTo>
                    <a:lnTo>
                      <a:pt x="17875" y="3233"/>
                    </a:lnTo>
                    <a:cubicBezTo>
                      <a:pt x="17862" y="3204"/>
                      <a:pt x="17870" y="3253"/>
                      <a:pt x="17865" y="3203"/>
                    </a:cubicBezTo>
                    <a:cubicBezTo>
                      <a:pt x="17912" y="3214"/>
                      <a:pt x="17888" y="3203"/>
                      <a:pt x="17901" y="3202"/>
                    </a:cubicBezTo>
                    <a:cubicBezTo>
                      <a:pt x="17902" y="3202"/>
                      <a:pt x="17905" y="3201"/>
                      <a:pt x="17906" y="3201"/>
                    </a:cubicBezTo>
                    <a:cubicBezTo>
                      <a:pt x="17907" y="3201"/>
                      <a:pt x="17909" y="3201"/>
                      <a:pt x="17910" y="3201"/>
                    </a:cubicBezTo>
                    <a:lnTo>
                      <a:pt x="17946" y="3227"/>
                    </a:lnTo>
                    <a:cubicBezTo>
                      <a:pt x="17913" y="3234"/>
                      <a:pt x="17922" y="3224"/>
                      <a:pt x="17897" y="3235"/>
                    </a:cubicBezTo>
                    <a:lnTo>
                      <a:pt x="17898" y="3247"/>
                    </a:lnTo>
                    <a:cubicBezTo>
                      <a:pt x="17898" y="3262"/>
                      <a:pt x="17904" y="3237"/>
                      <a:pt x="17897" y="3268"/>
                    </a:cubicBezTo>
                    <a:lnTo>
                      <a:pt x="17921" y="3268"/>
                    </a:lnTo>
                    <a:cubicBezTo>
                      <a:pt x="17925" y="3226"/>
                      <a:pt x="17907" y="3255"/>
                      <a:pt x="17969" y="3245"/>
                    </a:cubicBezTo>
                    <a:lnTo>
                      <a:pt x="17987" y="3242"/>
                    </a:lnTo>
                    <a:cubicBezTo>
                      <a:pt x="18018" y="3241"/>
                      <a:pt x="17985" y="3251"/>
                      <a:pt x="18015" y="3239"/>
                    </a:cubicBezTo>
                    <a:cubicBezTo>
                      <a:pt x="18082" y="3214"/>
                      <a:pt x="18003" y="3250"/>
                      <a:pt x="18075" y="3251"/>
                    </a:cubicBezTo>
                    <a:lnTo>
                      <a:pt x="18075" y="3276"/>
                    </a:lnTo>
                    <a:cubicBezTo>
                      <a:pt x="18054" y="3281"/>
                      <a:pt x="18066" y="3273"/>
                      <a:pt x="18059" y="3292"/>
                    </a:cubicBezTo>
                    <a:cubicBezTo>
                      <a:pt x="18114" y="3286"/>
                      <a:pt x="18049" y="3276"/>
                      <a:pt x="18124" y="3276"/>
                    </a:cubicBezTo>
                    <a:cubicBezTo>
                      <a:pt x="18104" y="3246"/>
                      <a:pt x="18098" y="3262"/>
                      <a:pt x="18124" y="3243"/>
                    </a:cubicBezTo>
                    <a:cubicBezTo>
                      <a:pt x="18138" y="3231"/>
                      <a:pt x="18134" y="3232"/>
                      <a:pt x="18156" y="3227"/>
                    </a:cubicBezTo>
                    <a:cubicBezTo>
                      <a:pt x="18165" y="3247"/>
                      <a:pt x="18162" y="3234"/>
                      <a:pt x="18156" y="3260"/>
                    </a:cubicBezTo>
                    <a:lnTo>
                      <a:pt x="18205" y="3260"/>
                    </a:lnTo>
                    <a:cubicBezTo>
                      <a:pt x="18198" y="3242"/>
                      <a:pt x="18202" y="3255"/>
                      <a:pt x="18195" y="3246"/>
                    </a:cubicBezTo>
                    <a:cubicBezTo>
                      <a:pt x="18177" y="3223"/>
                      <a:pt x="18196" y="3266"/>
                      <a:pt x="18181" y="3227"/>
                    </a:cubicBezTo>
                    <a:cubicBezTo>
                      <a:pt x="18228" y="3217"/>
                      <a:pt x="18185" y="3231"/>
                      <a:pt x="18237" y="3235"/>
                    </a:cubicBezTo>
                    <a:cubicBezTo>
                      <a:pt x="18241" y="3193"/>
                      <a:pt x="18230" y="3221"/>
                      <a:pt x="18254" y="3211"/>
                    </a:cubicBezTo>
                    <a:cubicBezTo>
                      <a:pt x="18266" y="3228"/>
                      <a:pt x="18270" y="3228"/>
                      <a:pt x="18297" y="3233"/>
                    </a:cubicBezTo>
                    <a:cubicBezTo>
                      <a:pt x="18318" y="3236"/>
                      <a:pt x="18337" y="3235"/>
                      <a:pt x="18359" y="3235"/>
                    </a:cubicBezTo>
                    <a:lnTo>
                      <a:pt x="18359" y="3268"/>
                    </a:lnTo>
                    <a:cubicBezTo>
                      <a:pt x="18384" y="3265"/>
                      <a:pt x="18369" y="3264"/>
                      <a:pt x="18381" y="3253"/>
                    </a:cubicBezTo>
                    <a:lnTo>
                      <a:pt x="18387" y="3247"/>
                    </a:lnTo>
                    <a:cubicBezTo>
                      <a:pt x="18413" y="3228"/>
                      <a:pt x="18466" y="3220"/>
                      <a:pt x="18492" y="3241"/>
                    </a:cubicBezTo>
                    <a:cubicBezTo>
                      <a:pt x="18493" y="3241"/>
                      <a:pt x="18495" y="3243"/>
                      <a:pt x="18496" y="3244"/>
                    </a:cubicBezTo>
                    <a:cubicBezTo>
                      <a:pt x="18515" y="3262"/>
                      <a:pt x="18503" y="3243"/>
                      <a:pt x="18504" y="3257"/>
                    </a:cubicBezTo>
                    <a:cubicBezTo>
                      <a:pt x="18505" y="3275"/>
                      <a:pt x="18500" y="3254"/>
                      <a:pt x="18497" y="3284"/>
                    </a:cubicBezTo>
                    <a:lnTo>
                      <a:pt x="18529" y="3275"/>
                    </a:lnTo>
                    <a:lnTo>
                      <a:pt x="18529" y="3292"/>
                    </a:lnTo>
                    <a:cubicBezTo>
                      <a:pt x="18493" y="3295"/>
                      <a:pt x="18505" y="3281"/>
                      <a:pt x="18513" y="3316"/>
                    </a:cubicBezTo>
                    <a:cubicBezTo>
                      <a:pt x="18541" y="3309"/>
                      <a:pt x="18534" y="3313"/>
                      <a:pt x="18543" y="3291"/>
                    </a:cubicBezTo>
                    <a:lnTo>
                      <a:pt x="18545" y="3251"/>
                    </a:lnTo>
                    <a:cubicBezTo>
                      <a:pt x="18574" y="3238"/>
                      <a:pt x="18572" y="3247"/>
                      <a:pt x="18602" y="3227"/>
                    </a:cubicBezTo>
                    <a:lnTo>
                      <a:pt x="18602" y="3251"/>
                    </a:lnTo>
                    <a:cubicBezTo>
                      <a:pt x="18622" y="3250"/>
                      <a:pt x="18668" y="3224"/>
                      <a:pt x="18761" y="3240"/>
                    </a:cubicBezTo>
                    <a:cubicBezTo>
                      <a:pt x="18770" y="3242"/>
                      <a:pt x="18785" y="3249"/>
                      <a:pt x="18795" y="3253"/>
                    </a:cubicBezTo>
                    <a:cubicBezTo>
                      <a:pt x="18815" y="3263"/>
                      <a:pt x="18807" y="3265"/>
                      <a:pt x="18829" y="3261"/>
                    </a:cubicBezTo>
                    <a:lnTo>
                      <a:pt x="18845" y="3254"/>
                    </a:lnTo>
                    <a:cubicBezTo>
                      <a:pt x="18854" y="3249"/>
                      <a:pt x="18839" y="3246"/>
                      <a:pt x="18869" y="3243"/>
                    </a:cubicBezTo>
                    <a:cubicBezTo>
                      <a:pt x="18872" y="3268"/>
                      <a:pt x="18871" y="3270"/>
                      <a:pt x="18896" y="3273"/>
                    </a:cubicBezTo>
                    <a:cubicBezTo>
                      <a:pt x="18921" y="3276"/>
                      <a:pt x="18920" y="3267"/>
                      <a:pt x="18926" y="3251"/>
                    </a:cubicBezTo>
                    <a:cubicBezTo>
                      <a:pt x="18980" y="3229"/>
                      <a:pt x="19015" y="3276"/>
                      <a:pt x="19015" y="3276"/>
                    </a:cubicBezTo>
                    <a:cubicBezTo>
                      <a:pt x="19017" y="3275"/>
                      <a:pt x="19020" y="3271"/>
                      <a:pt x="19021" y="3273"/>
                    </a:cubicBezTo>
                    <a:cubicBezTo>
                      <a:pt x="19022" y="3275"/>
                      <a:pt x="19025" y="3271"/>
                      <a:pt x="19026" y="3270"/>
                    </a:cubicBezTo>
                    <a:cubicBezTo>
                      <a:pt x="19057" y="3258"/>
                      <a:pt x="19058" y="3262"/>
                      <a:pt x="19082" y="3265"/>
                    </a:cubicBezTo>
                    <a:cubicBezTo>
                      <a:pt x="19117" y="3270"/>
                      <a:pt x="19136" y="3271"/>
                      <a:pt x="19161" y="3260"/>
                    </a:cubicBezTo>
                    <a:cubicBezTo>
                      <a:pt x="19165" y="3274"/>
                      <a:pt x="19159" y="3299"/>
                      <a:pt x="19193" y="3260"/>
                    </a:cubicBezTo>
                    <a:lnTo>
                      <a:pt x="19203" y="3292"/>
                    </a:lnTo>
                    <a:cubicBezTo>
                      <a:pt x="19258" y="3288"/>
                      <a:pt x="19266" y="3274"/>
                      <a:pt x="19283" y="3268"/>
                    </a:cubicBezTo>
                    <a:cubicBezTo>
                      <a:pt x="19282" y="3266"/>
                      <a:pt x="19279" y="3262"/>
                      <a:pt x="19279" y="3263"/>
                    </a:cubicBezTo>
                    <a:lnTo>
                      <a:pt x="19268" y="3250"/>
                    </a:lnTo>
                    <a:cubicBezTo>
                      <a:pt x="19259" y="3235"/>
                      <a:pt x="19259" y="3274"/>
                      <a:pt x="19258" y="3219"/>
                    </a:cubicBezTo>
                    <a:cubicBezTo>
                      <a:pt x="19208" y="3252"/>
                      <a:pt x="19233" y="3211"/>
                      <a:pt x="19196" y="3234"/>
                    </a:cubicBezTo>
                    <a:cubicBezTo>
                      <a:pt x="19173" y="3248"/>
                      <a:pt x="19178" y="3217"/>
                      <a:pt x="19112" y="3251"/>
                    </a:cubicBezTo>
                    <a:cubicBezTo>
                      <a:pt x="19095" y="3239"/>
                      <a:pt x="19102" y="3250"/>
                      <a:pt x="19096" y="3227"/>
                    </a:cubicBezTo>
                    <a:cubicBezTo>
                      <a:pt x="19059" y="3230"/>
                      <a:pt x="19074" y="3234"/>
                      <a:pt x="19048" y="3251"/>
                    </a:cubicBezTo>
                    <a:cubicBezTo>
                      <a:pt x="19036" y="3235"/>
                      <a:pt x="19016" y="3228"/>
                      <a:pt x="18995" y="3223"/>
                    </a:cubicBezTo>
                    <a:cubicBezTo>
                      <a:pt x="18972" y="3219"/>
                      <a:pt x="18959" y="3229"/>
                      <a:pt x="18934" y="3235"/>
                    </a:cubicBezTo>
                    <a:cubicBezTo>
                      <a:pt x="18919" y="3179"/>
                      <a:pt x="18874" y="3218"/>
                      <a:pt x="18824" y="3218"/>
                    </a:cubicBezTo>
                    <a:cubicBezTo>
                      <a:pt x="18783" y="3217"/>
                      <a:pt x="18795" y="3225"/>
                      <a:pt x="18776" y="3222"/>
                    </a:cubicBezTo>
                    <a:lnTo>
                      <a:pt x="18705" y="3208"/>
                    </a:lnTo>
                    <a:cubicBezTo>
                      <a:pt x="18695" y="3211"/>
                      <a:pt x="18677" y="3217"/>
                      <a:pt x="18673" y="3218"/>
                    </a:cubicBezTo>
                    <a:cubicBezTo>
                      <a:pt x="18652" y="3220"/>
                      <a:pt x="18656" y="3219"/>
                      <a:pt x="18639" y="3215"/>
                    </a:cubicBezTo>
                    <a:lnTo>
                      <a:pt x="18532" y="3185"/>
                    </a:lnTo>
                    <a:cubicBezTo>
                      <a:pt x="18499" y="3192"/>
                      <a:pt x="18522" y="3179"/>
                      <a:pt x="18513" y="3203"/>
                    </a:cubicBezTo>
                    <a:lnTo>
                      <a:pt x="18497" y="3203"/>
                    </a:lnTo>
                    <a:cubicBezTo>
                      <a:pt x="18485" y="3174"/>
                      <a:pt x="18502" y="3197"/>
                      <a:pt x="18464" y="3179"/>
                    </a:cubicBezTo>
                    <a:cubicBezTo>
                      <a:pt x="18460" y="3216"/>
                      <a:pt x="18436" y="3219"/>
                      <a:pt x="18399" y="3211"/>
                    </a:cubicBezTo>
                    <a:cubicBezTo>
                      <a:pt x="18399" y="3184"/>
                      <a:pt x="18385" y="3209"/>
                      <a:pt x="18383" y="3211"/>
                    </a:cubicBezTo>
                    <a:cubicBezTo>
                      <a:pt x="18348" y="3174"/>
                      <a:pt x="18260" y="3192"/>
                      <a:pt x="18220" y="3180"/>
                    </a:cubicBezTo>
                    <a:cubicBezTo>
                      <a:pt x="18202" y="3175"/>
                      <a:pt x="18215" y="3160"/>
                      <a:pt x="18152" y="3183"/>
                    </a:cubicBezTo>
                    <a:cubicBezTo>
                      <a:pt x="18093" y="3203"/>
                      <a:pt x="18131" y="3183"/>
                      <a:pt x="18083" y="3170"/>
                    </a:cubicBezTo>
                    <a:cubicBezTo>
                      <a:pt x="18093" y="3209"/>
                      <a:pt x="18089" y="3183"/>
                      <a:pt x="18083" y="3195"/>
                    </a:cubicBezTo>
                    <a:cubicBezTo>
                      <a:pt x="18055" y="3174"/>
                      <a:pt x="18080" y="3180"/>
                      <a:pt x="18053" y="3168"/>
                    </a:cubicBezTo>
                    <a:lnTo>
                      <a:pt x="17954" y="3162"/>
                    </a:lnTo>
                    <a:cubicBezTo>
                      <a:pt x="17919" y="3164"/>
                      <a:pt x="17925" y="3170"/>
                      <a:pt x="17897" y="3169"/>
                    </a:cubicBezTo>
                    <a:cubicBezTo>
                      <a:pt x="17852" y="3167"/>
                      <a:pt x="17901" y="3152"/>
                      <a:pt x="17801" y="3164"/>
                    </a:cubicBezTo>
                    <a:cubicBezTo>
                      <a:pt x="17755" y="3169"/>
                      <a:pt x="17779" y="3159"/>
                      <a:pt x="17734" y="3161"/>
                    </a:cubicBezTo>
                    <a:cubicBezTo>
                      <a:pt x="17724" y="3161"/>
                      <a:pt x="17714" y="3162"/>
                      <a:pt x="17703" y="3162"/>
                    </a:cubicBezTo>
                    <a:cubicBezTo>
                      <a:pt x="17692" y="3202"/>
                      <a:pt x="17686" y="3169"/>
                      <a:pt x="17686" y="3227"/>
                    </a:cubicBezTo>
                    <a:cubicBezTo>
                      <a:pt x="17673" y="3206"/>
                      <a:pt x="17677" y="3182"/>
                      <a:pt x="17686" y="3162"/>
                    </a:cubicBezTo>
                    <a:cubicBezTo>
                      <a:pt x="17678" y="3158"/>
                      <a:pt x="17689" y="3147"/>
                      <a:pt x="17677" y="3162"/>
                    </a:cubicBezTo>
                    <a:cubicBezTo>
                      <a:pt x="17668" y="3173"/>
                      <a:pt x="17675" y="3162"/>
                      <a:pt x="17670" y="3179"/>
                    </a:cubicBezTo>
                    <a:cubicBezTo>
                      <a:pt x="17595" y="3128"/>
                      <a:pt x="17616" y="3146"/>
                      <a:pt x="17614" y="3170"/>
                    </a:cubicBezTo>
                    <a:lnTo>
                      <a:pt x="17597" y="3170"/>
                    </a:lnTo>
                    <a:cubicBezTo>
                      <a:pt x="17591" y="3146"/>
                      <a:pt x="17597" y="3153"/>
                      <a:pt x="17573" y="3146"/>
                    </a:cubicBezTo>
                    <a:cubicBezTo>
                      <a:pt x="17570" y="3178"/>
                      <a:pt x="17578" y="3171"/>
                      <a:pt x="17549" y="3179"/>
                    </a:cubicBezTo>
                    <a:cubicBezTo>
                      <a:pt x="17546" y="3154"/>
                      <a:pt x="17567" y="3156"/>
                      <a:pt x="17490" y="3148"/>
                    </a:cubicBezTo>
                    <a:lnTo>
                      <a:pt x="17344" y="3143"/>
                    </a:lnTo>
                    <a:cubicBezTo>
                      <a:pt x="17278" y="3137"/>
                      <a:pt x="17007" y="3123"/>
                      <a:pt x="16941" y="3138"/>
                    </a:cubicBezTo>
                    <a:lnTo>
                      <a:pt x="16933" y="3122"/>
                    </a:lnTo>
                    <a:lnTo>
                      <a:pt x="16901" y="3131"/>
                    </a:lnTo>
                    <a:cubicBezTo>
                      <a:pt x="16859" y="3051"/>
                      <a:pt x="16845" y="3105"/>
                      <a:pt x="16763" y="3089"/>
                    </a:cubicBezTo>
                    <a:cubicBezTo>
                      <a:pt x="16714" y="3080"/>
                      <a:pt x="16743" y="3098"/>
                      <a:pt x="16699" y="3088"/>
                    </a:cubicBezTo>
                    <a:lnTo>
                      <a:pt x="16616" y="3080"/>
                    </a:lnTo>
                    <a:cubicBezTo>
                      <a:pt x="16567" y="3090"/>
                      <a:pt x="16576" y="3079"/>
                      <a:pt x="16518" y="3076"/>
                    </a:cubicBezTo>
                    <a:cubicBezTo>
                      <a:pt x="16501" y="3075"/>
                      <a:pt x="16426" y="3089"/>
                      <a:pt x="16389" y="3074"/>
                    </a:cubicBezTo>
                    <a:cubicBezTo>
                      <a:pt x="16365" y="3064"/>
                      <a:pt x="16373" y="3074"/>
                      <a:pt x="16366" y="3049"/>
                    </a:cubicBezTo>
                    <a:cubicBezTo>
                      <a:pt x="16385" y="3041"/>
                      <a:pt x="16385" y="3049"/>
                      <a:pt x="16423" y="3049"/>
                    </a:cubicBezTo>
                    <a:cubicBezTo>
                      <a:pt x="16410" y="3001"/>
                      <a:pt x="16405" y="3047"/>
                      <a:pt x="16414" y="3000"/>
                    </a:cubicBezTo>
                    <a:cubicBezTo>
                      <a:pt x="16458" y="3000"/>
                      <a:pt x="16464" y="2995"/>
                      <a:pt x="16496" y="2992"/>
                    </a:cubicBezTo>
                    <a:cubicBezTo>
                      <a:pt x="16485" y="3015"/>
                      <a:pt x="16487" y="3008"/>
                      <a:pt x="16487" y="3041"/>
                    </a:cubicBezTo>
                    <a:lnTo>
                      <a:pt x="16512" y="3041"/>
                    </a:lnTo>
                    <a:cubicBezTo>
                      <a:pt x="16517" y="2980"/>
                      <a:pt x="16597" y="3000"/>
                      <a:pt x="16601" y="3049"/>
                    </a:cubicBezTo>
                    <a:cubicBezTo>
                      <a:pt x="16621" y="3048"/>
                      <a:pt x="16632" y="3047"/>
                      <a:pt x="16644" y="3043"/>
                    </a:cubicBezTo>
                    <a:cubicBezTo>
                      <a:pt x="16688" y="3028"/>
                      <a:pt x="16645" y="3045"/>
                      <a:pt x="16673" y="3024"/>
                    </a:cubicBezTo>
                    <a:cubicBezTo>
                      <a:pt x="16689" y="3012"/>
                      <a:pt x="16684" y="3013"/>
                      <a:pt x="16704" y="3011"/>
                    </a:cubicBezTo>
                    <a:cubicBezTo>
                      <a:pt x="16731" y="3008"/>
                      <a:pt x="16693" y="3012"/>
                      <a:pt x="16721" y="3010"/>
                    </a:cubicBezTo>
                    <a:cubicBezTo>
                      <a:pt x="16723" y="3010"/>
                      <a:pt x="16742" y="3009"/>
                      <a:pt x="16747" y="3008"/>
                    </a:cubicBezTo>
                    <a:lnTo>
                      <a:pt x="16755" y="3041"/>
                    </a:lnTo>
                    <a:cubicBezTo>
                      <a:pt x="16733" y="3032"/>
                      <a:pt x="16739" y="3026"/>
                      <a:pt x="16730" y="3057"/>
                    </a:cubicBezTo>
                    <a:lnTo>
                      <a:pt x="16755" y="3041"/>
                    </a:lnTo>
                    <a:lnTo>
                      <a:pt x="16837" y="3018"/>
                    </a:lnTo>
                    <a:cubicBezTo>
                      <a:pt x="16877" y="3011"/>
                      <a:pt x="16875" y="3021"/>
                      <a:pt x="16897" y="3026"/>
                    </a:cubicBezTo>
                    <a:lnTo>
                      <a:pt x="16907" y="3027"/>
                    </a:lnTo>
                    <a:cubicBezTo>
                      <a:pt x="16910" y="3027"/>
                      <a:pt x="16916" y="3027"/>
                      <a:pt x="16919" y="3027"/>
                    </a:cubicBezTo>
                    <a:lnTo>
                      <a:pt x="17025" y="3029"/>
                    </a:lnTo>
                    <a:cubicBezTo>
                      <a:pt x="17063" y="3032"/>
                      <a:pt x="17074" y="3008"/>
                      <a:pt x="17138" y="3030"/>
                    </a:cubicBezTo>
                    <a:cubicBezTo>
                      <a:pt x="17192" y="3048"/>
                      <a:pt x="17177" y="3038"/>
                      <a:pt x="17184" y="3057"/>
                    </a:cubicBezTo>
                    <a:cubicBezTo>
                      <a:pt x="17192" y="3047"/>
                      <a:pt x="17189" y="3066"/>
                      <a:pt x="17192" y="3033"/>
                    </a:cubicBezTo>
                    <a:cubicBezTo>
                      <a:pt x="17220" y="3035"/>
                      <a:pt x="17222" y="3039"/>
                      <a:pt x="17241" y="3049"/>
                    </a:cubicBezTo>
                    <a:cubicBezTo>
                      <a:pt x="17279" y="3021"/>
                      <a:pt x="17237" y="3029"/>
                      <a:pt x="17290" y="3030"/>
                    </a:cubicBezTo>
                    <a:cubicBezTo>
                      <a:pt x="17335" y="3031"/>
                      <a:pt x="17315" y="3023"/>
                      <a:pt x="17354" y="3033"/>
                    </a:cubicBezTo>
                    <a:lnTo>
                      <a:pt x="17354" y="3054"/>
                    </a:lnTo>
                    <a:cubicBezTo>
                      <a:pt x="17354" y="3054"/>
                      <a:pt x="17354" y="3056"/>
                      <a:pt x="17354" y="3057"/>
                    </a:cubicBezTo>
                    <a:cubicBezTo>
                      <a:pt x="17370" y="3049"/>
                      <a:pt x="17378" y="3041"/>
                      <a:pt x="17390" y="3034"/>
                    </a:cubicBezTo>
                    <a:cubicBezTo>
                      <a:pt x="17427" y="3012"/>
                      <a:pt x="17424" y="3033"/>
                      <a:pt x="17425" y="3033"/>
                    </a:cubicBezTo>
                    <a:cubicBezTo>
                      <a:pt x="17426" y="3034"/>
                      <a:pt x="17439" y="3041"/>
                      <a:pt x="17454" y="3038"/>
                    </a:cubicBezTo>
                    <a:cubicBezTo>
                      <a:pt x="17492" y="3031"/>
                      <a:pt x="17481" y="3039"/>
                      <a:pt x="17484" y="3008"/>
                    </a:cubicBezTo>
                    <a:cubicBezTo>
                      <a:pt x="17445" y="2990"/>
                      <a:pt x="17425" y="3017"/>
                      <a:pt x="17375" y="3004"/>
                    </a:cubicBezTo>
                    <a:lnTo>
                      <a:pt x="17311" y="2988"/>
                    </a:lnTo>
                    <a:cubicBezTo>
                      <a:pt x="17288" y="2986"/>
                      <a:pt x="17302" y="2979"/>
                      <a:pt x="17298" y="2992"/>
                    </a:cubicBezTo>
                    <a:cubicBezTo>
                      <a:pt x="17263" y="2984"/>
                      <a:pt x="17280" y="2994"/>
                      <a:pt x="17257" y="2960"/>
                    </a:cubicBezTo>
                    <a:cubicBezTo>
                      <a:pt x="17282" y="2960"/>
                      <a:pt x="17317" y="2955"/>
                      <a:pt x="17338" y="2968"/>
                    </a:cubicBezTo>
                    <a:lnTo>
                      <a:pt x="17329" y="2984"/>
                    </a:lnTo>
                    <a:lnTo>
                      <a:pt x="17338" y="2968"/>
                    </a:lnTo>
                    <a:lnTo>
                      <a:pt x="17347" y="2984"/>
                    </a:lnTo>
                    <a:cubicBezTo>
                      <a:pt x="17382" y="2975"/>
                      <a:pt x="17436" y="2907"/>
                      <a:pt x="17452" y="2976"/>
                    </a:cubicBezTo>
                    <a:lnTo>
                      <a:pt x="17484" y="2976"/>
                    </a:lnTo>
                    <a:cubicBezTo>
                      <a:pt x="17486" y="2951"/>
                      <a:pt x="17484" y="2961"/>
                      <a:pt x="17492" y="2944"/>
                    </a:cubicBezTo>
                    <a:lnTo>
                      <a:pt x="17536" y="2942"/>
                    </a:lnTo>
                    <a:cubicBezTo>
                      <a:pt x="17550" y="2942"/>
                      <a:pt x="17538" y="2938"/>
                      <a:pt x="17549" y="2944"/>
                    </a:cubicBezTo>
                    <a:cubicBezTo>
                      <a:pt x="17558" y="2974"/>
                      <a:pt x="17551" y="2931"/>
                      <a:pt x="17524" y="2968"/>
                    </a:cubicBezTo>
                    <a:cubicBezTo>
                      <a:pt x="17551" y="2962"/>
                      <a:pt x="17562" y="2953"/>
                      <a:pt x="17592" y="2954"/>
                    </a:cubicBezTo>
                    <a:cubicBezTo>
                      <a:pt x="17625" y="2955"/>
                      <a:pt x="17622" y="2960"/>
                      <a:pt x="17622" y="3008"/>
                    </a:cubicBezTo>
                    <a:lnTo>
                      <a:pt x="17581" y="3016"/>
                    </a:lnTo>
                    <a:cubicBezTo>
                      <a:pt x="17615" y="3062"/>
                      <a:pt x="17626" y="2999"/>
                      <a:pt x="17614" y="3057"/>
                    </a:cubicBezTo>
                    <a:lnTo>
                      <a:pt x="17630" y="3057"/>
                    </a:lnTo>
                    <a:cubicBezTo>
                      <a:pt x="17638" y="3027"/>
                      <a:pt x="17657" y="3025"/>
                      <a:pt x="17695" y="3025"/>
                    </a:cubicBezTo>
                    <a:cubicBezTo>
                      <a:pt x="17700" y="3012"/>
                      <a:pt x="17695" y="3026"/>
                      <a:pt x="17695" y="3014"/>
                    </a:cubicBezTo>
                    <a:cubicBezTo>
                      <a:pt x="17695" y="3013"/>
                      <a:pt x="17694" y="3008"/>
                      <a:pt x="17694" y="3007"/>
                    </a:cubicBezTo>
                    <a:cubicBezTo>
                      <a:pt x="17694" y="3007"/>
                      <a:pt x="17694" y="3004"/>
                      <a:pt x="17694" y="3004"/>
                    </a:cubicBezTo>
                    <a:cubicBezTo>
                      <a:pt x="17694" y="3003"/>
                      <a:pt x="17694" y="3001"/>
                      <a:pt x="17695" y="3000"/>
                    </a:cubicBezTo>
                    <a:cubicBezTo>
                      <a:pt x="17708" y="3006"/>
                      <a:pt x="17701" y="3007"/>
                      <a:pt x="17717" y="3004"/>
                    </a:cubicBezTo>
                    <a:lnTo>
                      <a:pt x="17738" y="2995"/>
                    </a:lnTo>
                    <a:cubicBezTo>
                      <a:pt x="17739" y="2995"/>
                      <a:pt x="17741" y="2993"/>
                      <a:pt x="17743" y="2992"/>
                    </a:cubicBezTo>
                    <a:cubicBezTo>
                      <a:pt x="17750" y="3023"/>
                      <a:pt x="17747" y="3025"/>
                      <a:pt x="17768" y="3041"/>
                    </a:cubicBezTo>
                    <a:cubicBezTo>
                      <a:pt x="17781" y="3013"/>
                      <a:pt x="17774" y="3013"/>
                      <a:pt x="17759" y="2992"/>
                    </a:cubicBezTo>
                    <a:lnTo>
                      <a:pt x="17893" y="2990"/>
                    </a:lnTo>
                    <a:cubicBezTo>
                      <a:pt x="17907" y="2997"/>
                      <a:pt x="17894" y="2967"/>
                      <a:pt x="17905" y="3000"/>
                    </a:cubicBezTo>
                    <a:lnTo>
                      <a:pt x="17857" y="3000"/>
                    </a:lnTo>
                    <a:cubicBezTo>
                      <a:pt x="17858" y="3078"/>
                      <a:pt x="17911" y="3038"/>
                      <a:pt x="17926" y="3014"/>
                    </a:cubicBezTo>
                    <a:cubicBezTo>
                      <a:pt x="17937" y="2997"/>
                      <a:pt x="17934" y="3020"/>
                      <a:pt x="17921" y="2984"/>
                    </a:cubicBezTo>
                    <a:lnTo>
                      <a:pt x="17962" y="3000"/>
                    </a:lnTo>
                    <a:cubicBezTo>
                      <a:pt x="17982" y="2995"/>
                      <a:pt x="17973" y="3004"/>
                      <a:pt x="17978" y="2984"/>
                    </a:cubicBezTo>
                    <a:cubicBezTo>
                      <a:pt x="18013" y="3010"/>
                      <a:pt x="17975" y="2999"/>
                      <a:pt x="18011" y="3025"/>
                    </a:cubicBezTo>
                    <a:cubicBezTo>
                      <a:pt x="18017" y="3049"/>
                      <a:pt x="18010" y="3042"/>
                      <a:pt x="18035" y="3049"/>
                    </a:cubicBezTo>
                    <a:lnTo>
                      <a:pt x="18011" y="3025"/>
                    </a:lnTo>
                    <a:cubicBezTo>
                      <a:pt x="18009" y="3003"/>
                      <a:pt x="18007" y="3003"/>
                      <a:pt x="18002" y="2984"/>
                    </a:cubicBezTo>
                    <a:cubicBezTo>
                      <a:pt x="18026" y="2996"/>
                      <a:pt x="18068" y="2987"/>
                      <a:pt x="18092" y="2976"/>
                    </a:cubicBezTo>
                    <a:cubicBezTo>
                      <a:pt x="18104" y="3002"/>
                      <a:pt x="18067" y="3012"/>
                      <a:pt x="18116" y="3016"/>
                    </a:cubicBezTo>
                    <a:cubicBezTo>
                      <a:pt x="18116" y="2984"/>
                      <a:pt x="18118" y="2984"/>
                      <a:pt x="18124" y="2960"/>
                    </a:cubicBezTo>
                    <a:lnTo>
                      <a:pt x="18140" y="3000"/>
                    </a:lnTo>
                    <a:cubicBezTo>
                      <a:pt x="18157" y="2991"/>
                      <a:pt x="18159" y="2989"/>
                      <a:pt x="18181" y="2984"/>
                    </a:cubicBezTo>
                    <a:cubicBezTo>
                      <a:pt x="18176" y="2993"/>
                      <a:pt x="18171" y="2998"/>
                      <a:pt x="18170" y="3013"/>
                    </a:cubicBezTo>
                    <a:cubicBezTo>
                      <a:pt x="18166" y="3047"/>
                      <a:pt x="18168" y="3024"/>
                      <a:pt x="18184" y="3027"/>
                    </a:cubicBezTo>
                    <a:cubicBezTo>
                      <a:pt x="18213" y="3033"/>
                      <a:pt x="18217" y="3028"/>
                      <a:pt x="18221" y="3081"/>
                    </a:cubicBezTo>
                    <a:cubicBezTo>
                      <a:pt x="18278" y="3040"/>
                      <a:pt x="18204" y="3065"/>
                      <a:pt x="18228" y="3033"/>
                    </a:cubicBezTo>
                    <a:cubicBezTo>
                      <a:pt x="18239" y="3019"/>
                      <a:pt x="18262" y="3032"/>
                      <a:pt x="18286" y="3016"/>
                    </a:cubicBezTo>
                    <a:cubicBezTo>
                      <a:pt x="18255" y="3014"/>
                      <a:pt x="18265" y="3009"/>
                      <a:pt x="18229" y="3008"/>
                    </a:cubicBezTo>
                    <a:cubicBezTo>
                      <a:pt x="18250" y="2981"/>
                      <a:pt x="18259" y="3000"/>
                      <a:pt x="18343" y="3000"/>
                    </a:cubicBezTo>
                    <a:lnTo>
                      <a:pt x="18343" y="2976"/>
                    </a:lnTo>
                    <a:cubicBezTo>
                      <a:pt x="18404" y="2981"/>
                      <a:pt x="18355" y="3005"/>
                      <a:pt x="18419" y="2963"/>
                    </a:cubicBezTo>
                    <a:cubicBezTo>
                      <a:pt x="18434" y="2953"/>
                      <a:pt x="18460" y="2964"/>
                      <a:pt x="18487" y="2962"/>
                    </a:cubicBezTo>
                    <a:cubicBezTo>
                      <a:pt x="18533" y="2959"/>
                      <a:pt x="18493" y="2948"/>
                      <a:pt x="18545" y="2960"/>
                    </a:cubicBezTo>
                    <a:cubicBezTo>
                      <a:pt x="18501" y="3020"/>
                      <a:pt x="18466" y="2942"/>
                      <a:pt x="18464" y="3016"/>
                    </a:cubicBezTo>
                    <a:cubicBezTo>
                      <a:pt x="18491" y="2999"/>
                      <a:pt x="18508" y="2990"/>
                      <a:pt x="18545" y="3008"/>
                    </a:cubicBezTo>
                    <a:cubicBezTo>
                      <a:pt x="18581" y="2955"/>
                      <a:pt x="18585" y="2980"/>
                      <a:pt x="18607" y="2976"/>
                    </a:cubicBezTo>
                    <a:lnTo>
                      <a:pt x="18621" y="2971"/>
                    </a:lnTo>
                    <a:cubicBezTo>
                      <a:pt x="18622" y="2970"/>
                      <a:pt x="18625" y="2969"/>
                      <a:pt x="18626" y="2968"/>
                    </a:cubicBezTo>
                    <a:lnTo>
                      <a:pt x="18626" y="3008"/>
                    </a:lnTo>
                    <a:lnTo>
                      <a:pt x="18651" y="3008"/>
                    </a:lnTo>
                    <a:cubicBezTo>
                      <a:pt x="18652" y="2963"/>
                      <a:pt x="18648" y="2969"/>
                      <a:pt x="18675" y="2960"/>
                    </a:cubicBezTo>
                    <a:cubicBezTo>
                      <a:pt x="18683" y="2979"/>
                      <a:pt x="18675" y="2979"/>
                      <a:pt x="18675" y="3016"/>
                    </a:cubicBezTo>
                    <a:cubicBezTo>
                      <a:pt x="18644" y="3019"/>
                      <a:pt x="18644" y="3025"/>
                      <a:pt x="18626" y="3041"/>
                    </a:cubicBezTo>
                    <a:cubicBezTo>
                      <a:pt x="18658" y="3048"/>
                      <a:pt x="18699" y="3076"/>
                      <a:pt x="18722" y="3084"/>
                    </a:cubicBezTo>
                    <a:cubicBezTo>
                      <a:pt x="18748" y="3093"/>
                      <a:pt x="18732" y="3094"/>
                      <a:pt x="18748" y="3073"/>
                    </a:cubicBezTo>
                    <a:cubicBezTo>
                      <a:pt x="18696" y="3068"/>
                      <a:pt x="18743" y="3074"/>
                      <a:pt x="18716" y="3056"/>
                    </a:cubicBezTo>
                    <a:cubicBezTo>
                      <a:pt x="18688" y="3038"/>
                      <a:pt x="18705" y="3062"/>
                      <a:pt x="18683" y="3033"/>
                    </a:cubicBezTo>
                    <a:cubicBezTo>
                      <a:pt x="18705" y="3031"/>
                      <a:pt x="18713" y="3030"/>
                      <a:pt x="18736" y="3027"/>
                    </a:cubicBezTo>
                    <a:cubicBezTo>
                      <a:pt x="18747" y="3026"/>
                      <a:pt x="18730" y="3046"/>
                      <a:pt x="18754" y="3022"/>
                    </a:cubicBezTo>
                    <a:cubicBezTo>
                      <a:pt x="18778" y="2998"/>
                      <a:pt x="18759" y="3014"/>
                      <a:pt x="18756" y="3008"/>
                    </a:cubicBezTo>
                    <a:lnTo>
                      <a:pt x="18749" y="3009"/>
                    </a:lnTo>
                    <a:cubicBezTo>
                      <a:pt x="18722" y="3012"/>
                      <a:pt x="18731" y="3001"/>
                      <a:pt x="18691" y="3000"/>
                    </a:cubicBezTo>
                    <a:cubicBezTo>
                      <a:pt x="18734" y="2911"/>
                      <a:pt x="18759" y="2981"/>
                      <a:pt x="18801" y="2957"/>
                    </a:cubicBezTo>
                    <a:lnTo>
                      <a:pt x="18820" y="2944"/>
                    </a:lnTo>
                    <a:cubicBezTo>
                      <a:pt x="18830" y="2939"/>
                      <a:pt x="18820" y="2941"/>
                      <a:pt x="18835" y="2940"/>
                    </a:cubicBezTo>
                    <a:cubicBezTo>
                      <a:pt x="18837" y="2940"/>
                      <a:pt x="18849" y="2942"/>
                      <a:pt x="18852" y="2943"/>
                    </a:cubicBezTo>
                    <a:lnTo>
                      <a:pt x="18863" y="2945"/>
                    </a:lnTo>
                    <a:cubicBezTo>
                      <a:pt x="18890" y="2949"/>
                      <a:pt x="18893" y="2947"/>
                      <a:pt x="18894" y="2984"/>
                    </a:cubicBezTo>
                    <a:cubicBezTo>
                      <a:pt x="18851" y="2994"/>
                      <a:pt x="18830" y="2981"/>
                      <a:pt x="18821" y="3016"/>
                    </a:cubicBezTo>
                    <a:lnTo>
                      <a:pt x="18805" y="3016"/>
                    </a:lnTo>
                    <a:cubicBezTo>
                      <a:pt x="18797" y="2985"/>
                      <a:pt x="18801" y="2984"/>
                      <a:pt x="18772" y="2976"/>
                    </a:cubicBezTo>
                    <a:cubicBezTo>
                      <a:pt x="18778" y="2997"/>
                      <a:pt x="18778" y="2990"/>
                      <a:pt x="18780" y="2998"/>
                    </a:cubicBezTo>
                    <a:cubicBezTo>
                      <a:pt x="18780" y="2999"/>
                      <a:pt x="18780" y="3002"/>
                      <a:pt x="18781" y="3003"/>
                    </a:cubicBezTo>
                    <a:lnTo>
                      <a:pt x="18793" y="3033"/>
                    </a:lnTo>
                    <a:cubicBezTo>
                      <a:pt x="18802" y="3046"/>
                      <a:pt x="18802" y="3031"/>
                      <a:pt x="18796" y="3057"/>
                    </a:cubicBezTo>
                    <a:lnTo>
                      <a:pt x="18813" y="3057"/>
                    </a:lnTo>
                    <a:cubicBezTo>
                      <a:pt x="18830" y="2993"/>
                      <a:pt x="18852" y="3081"/>
                      <a:pt x="18853" y="3008"/>
                    </a:cubicBezTo>
                    <a:cubicBezTo>
                      <a:pt x="18867" y="3016"/>
                      <a:pt x="18852" y="3007"/>
                      <a:pt x="18868" y="3018"/>
                    </a:cubicBezTo>
                    <a:cubicBezTo>
                      <a:pt x="18888" y="3032"/>
                      <a:pt x="18899" y="3039"/>
                      <a:pt x="18926" y="3041"/>
                    </a:cubicBezTo>
                    <a:cubicBezTo>
                      <a:pt x="18918" y="3022"/>
                      <a:pt x="18928" y="3037"/>
                      <a:pt x="18916" y="3026"/>
                    </a:cubicBezTo>
                    <a:lnTo>
                      <a:pt x="18907" y="3019"/>
                    </a:lnTo>
                    <a:cubicBezTo>
                      <a:pt x="18906" y="3019"/>
                      <a:pt x="18903" y="3018"/>
                      <a:pt x="18902" y="3016"/>
                    </a:cubicBezTo>
                    <a:cubicBezTo>
                      <a:pt x="18925" y="3011"/>
                      <a:pt x="18917" y="3006"/>
                      <a:pt x="18939" y="2995"/>
                    </a:cubicBezTo>
                    <a:lnTo>
                      <a:pt x="18955" y="2987"/>
                    </a:lnTo>
                    <a:cubicBezTo>
                      <a:pt x="18964" y="2972"/>
                      <a:pt x="18943" y="2985"/>
                      <a:pt x="18967" y="2968"/>
                    </a:cubicBezTo>
                    <a:cubicBezTo>
                      <a:pt x="18972" y="3024"/>
                      <a:pt x="18965" y="2972"/>
                      <a:pt x="18987" y="2990"/>
                    </a:cubicBezTo>
                    <a:cubicBezTo>
                      <a:pt x="19006" y="3006"/>
                      <a:pt x="18999" y="2990"/>
                      <a:pt x="18991" y="3025"/>
                    </a:cubicBezTo>
                    <a:cubicBezTo>
                      <a:pt x="19020" y="3005"/>
                      <a:pt x="19000" y="3013"/>
                      <a:pt x="19040" y="3016"/>
                    </a:cubicBezTo>
                    <a:cubicBezTo>
                      <a:pt x="18997" y="2928"/>
                      <a:pt x="19075" y="2977"/>
                      <a:pt x="19104" y="2984"/>
                    </a:cubicBezTo>
                    <a:lnTo>
                      <a:pt x="19104" y="3000"/>
                    </a:lnTo>
                    <a:cubicBezTo>
                      <a:pt x="19076" y="3008"/>
                      <a:pt x="19075" y="3008"/>
                      <a:pt x="19072" y="3041"/>
                    </a:cubicBezTo>
                    <a:cubicBezTo>
                      <a:pt x="19116" y="3040"/>
                      <a:pt x="19188" y="3046"/>
                      <a:pt x="19218" y="3025"/>
                    </a:cubicBezTo>
                    <a:cubicBezTo>
                      <a:pt x="19188" y="3018"/>
                      <a:pt x="19181" y="3009"/>
                      <a:pt x="19145" y="3008"/>
                    </a:cubicBezTo>
                    <a:cubicBezTo>
                      <a:pt x="19157" y="2953"/>
                      <a:pt x="19137" y="2976"/>
                      <a:pt x="19208" y="2958"/>
                    </a:cubicBezTo>
                    <a:cubicBezTo>
                      <a:pt x="19246" y="2949"/>
                      <a:pt x="19256" y="2940"/>
                      <a:pt x="19266" y="2895"/>
                    </a:cubicBezTo>
                    <a:lnTo>
                      <a:pt x="19234" y="2915"/>
                    </a:lnTo>
                    <a:cubicBezTo>
                      <a:pt x="19233" y="2915"/>
                      <a:pt x="19202" y="2919"/>
                      <a:pt x="19185" y="2919"/>
                    </a:cubicBezTo>
                    <a:cubicBezTo>
                      <a:pt x="19193" y="2899"/>
                      <a:pt x="19210" y="2886"/>
                      <a:pt x="19168" y="2882"/>
                    </a:cubicBezTo>
                    <a:cubicBezTo>
                      <a:pt x="19131" y="2878"/>
                      <a:pt x="19032" y="2910"/>
                      <a:pt x="18994" y="2900"/>
                    </a:cubicBezTo>
                    <a:cubicBezTo>
                      <a:pt x="18960" y="2892"/>
                      <a:pt x="18963" y="2865"/>
                      <a:pt x="18950" y="2838"/>
                    </a:cubicBezTo>
                    <a:cubicBezTo>
                      <a:pt x="18913" y="2839"/>
                      <a:pt x="18924" y="2847"/>
                      <a:pt x="18898" y="2841"/>
                    </a:cubicBezTo>
                    <a:cubicBezTo>
                      <a:pt x="18869" y="2835"/>
                      <a:pt x="18901" y="2828"/>
                      <a:pt x="18851" y="2836"/>
                    </a:cubicBezTo>
                    <a:lnTo>
                      <a:pt x="18749" y="2837"/>
                    </a:lnTo>
                    <a:cubicBezTo>
                      <a:pt x="18747" y="2836"/>
                      <a:pt x="18745" y="2835"/>
                      <a:pt x="18744" y="2835"/>
                    </a:cubicBezTo>
                    <a:cubicBezTo>
                      <a:pt x="18742" y="2835"/>
                      <a:pt x="18740" y="2835"/>
                      <a:pt x="18738" y="2834"/>
                    </a:cubicBezTo>
                    <a:lnTo>
                      <a:pt x="18700" y="2836"/>
                    </a:lnTo>
                    <a:cubicBezTo>
                      <a:pt x="18670" y="2833"/>
                      <a:pt x="18687" y="2826"/>
                      <a:pt x="18586" y="2821"/>
                    </a:cubicBezTo>
                    <a:cubicBezTo>
                      <a:pt x="18546" y="2819"/>
                      <a:pt x="18569" y="2819"/>
                      <a:pt x="18529" y="2822"/>
                    </a:cubicBezTo>
                    <a:cubicBezTo>
                      <a:pt x="18548" y="2869"/>
                      <a:pt x="18502" y="2784"/>
                      <a:pt x="18537" y="2832"/>
                    </a:cubicBezTo>
                    <a:lnTo>
                      <a:pt x="18546" y="2846"/>
                    </a:lnTo>
                    <a:cubicBezTo>
                      <a:pt x="18543" y="2859"/>
                      <a:pt x="18519" y="2851"/>
                      <a:pt x="18510" y="2838"/>
                    </a:cubicBezTo>
                    <a:lnTo>
                      <a:pt x="18505" y="2822"/>
                    </a:lnTo>
                    <a:cubicBezTo>
                      <a:pt x="18464" y="2821"/>
                      <a:pt x="18442" y="2806"/>
                      <a:pt x="18403" y="2809"/>
                    </a:cubicBezTo>
                    <a:cubicBezTo>
                      <a:pt x="18228" y="2826"/>
                      <a:pt x="18026" y="2796"/>
                      <a:pt x="17848" y="2797"/>
                    </a:cubicBezTo>
                    <a:cubicBezTo>
                      <a:pt x="17804" y="2798"/>
                      <a:pt x="17775" y="2805"/>
                      <a:pt x="17746" y="2802"/>
                    </a:cubicBezTo>
                    <a:cubicBezTo>
                      <a:pt x="17673" y="2796"/>
                      <a:pt x="17715" y="2802"/>
                      <a:pt x="17662" y="2814"/>
                    </a:cubicBezTo>
                    <a:cubicBezTo>
                      <a:pt x="17649" y="2801"/>
                      <a:pt x="17647" y="2799"/>
                      <a:pt x="17638" y="2782"/>
                    </a:cubicBezTo>
                    <a:cubicBezTo>
                      <a:pt x="17593" y="2800"/>
                      <a:pt x="17670" y="2758"/>
                      <a:pt x="17629" y="2789"/>
                    </a:cubicBezTo>
                    <a:cubicBezTo>
                      <a:pt x="17613" y="2801"/>
                      <a:pt x="17628" y="2793"/>
                      <a:pt x="17616" y="2799"/>
                    </a:cubicBezTo>
                    <a:cubicBezTo>
                      <a:pt x="17587" y="2812"/>
                      <a:pt x="17557" y="2800"/>
                      <a:pt x="17524" y="2798"/>
                    </a:cubicBezTo>
                    <a:cubicBezTo>
                      <a:pt x="17526" y="2797"/>
                      <a:pt x="17529" y="2793"/>
                      <a:pt x="17530" y="2795"/>
                    </a:cubicBezTo>
                    <a:lnTo>
                      <a:pt x="17557" y="2782"/>
                    </a:lnTo>
                    <a:cubicBezTo>
                      <a:pt x="17491" y="2776"/>
                      <a:pt x="17441" y="2816"/>
                      <a:pt x="17395" y="2798"/>
                    </a:cubicBezTo>
                    <a:cubicBezTo>
                      <a:pt x="17346" y="2782"/>
                      <a:pt x="17426" y="2803"/>
                      <a:pt x="17363" y="2764"/>
                    </a:cubicBezTo>
                    <a:cubicBezTo>
                      <a:pt x="17341" y="2751"/>
                      <a:pt x="17333" y="2751"/>
                      <a:pt x="17306" y="2757"/>
                    </a:cubicBezTo>
                    <a:cubicBezTo>
                      <a:pt x="17328" y="2788"/>
                      <a:pt x="17306" y="2763"/>
                      <a:pt x="17330" y="2770"/>
                    </a:cubicBezTo>
                    <a:lnTo>
                      <a:pt x="17371" y="2782"/>
                    </a:lnTo>
                    <a:cubicBezTo>
                      <a:pt x="17349" y="2811"/>
                      <a:pt x="17354" y="2792"/>
                      <a:pt x="17306" y="2791"/>
                    </a:cubicBezTo>
                    <a:cubicBezTo>
                      <a:pt x="17298" y="2790"/>
                      <a:pt x="17290" y="2792"/>
                      <a:pt x="17286" y="2792"/>
                    </a:cubicBezTo>
                    <a:lnTo>
                      <a:pt x="17188" y="2784"/>
                    </a:lnTo>
                    <a:cubicBezTo>
                      <a:pt x="17157" y="2783"/>
                      <a:pt x="17138" y="2790"/>
                      <a:pt x="17095" y="2790"/>
                    </a:cubicBezTo>
                    <a:cubicBezTo>
                      <a:pt x="17098" y="2771"/>
                      <a:pt x="17106" y="2788"/>
                      <a:pt x="17084" y="2783"/>
                    </a:cubicBezTo>
                    <a:cubicBezTo>
                      <a:pt x="17070" y="2780"/>
                      <a:pt x="16990" y="2778"/>
                      <a:pt x="16955" y="2768"/>
                    </a:cubicBezTo>
                    <a:cubicBezTo>
                      <a:pt x="16926" y="2760"/>
                      <a:pt x="16933" y="2772"/>
                      <a:pt x="16925" y="2741"/>
                    </a:cubicBezTo>
                    <a:lnTo>
                      <a:pt x="16756" y="2757"/>
                    </a:lnTo>
                    <a:cubicBezTo>
                      <a:pt x="16659" y="2750"/>
                      <a:pt x="16669" y="2743"/>
                      <a:pt x="16554" y="2759"/>
                    </a:cubicBezTo>
                    <a:cubicBezTo>
                      <a:pt x="16513" y="2764"/>
                      <a:pt x="16393" y="2773"/>
                      <a:pt x="16339" y="2759"/>
                    </a:cubicBezTo>
                    <a:lnTo>
                      <a:pt x="16253" y="2744"/>
                    </a:lnTo>
                    <a:cubicBezTo>
                      <a:pt x="16234" y="2744"/>
                      <a:pt x="16200" y="2765"/>
                      <a:pt x="16101" y="2749"/>
                    </a:cubicBezTo>
                    <a:lnTo>
                      <a:pt x="16017" y="2757"/>
                    </a:lnTo>
                    <a:cubicBezTo>
                      <a:pt x="15974" y="2759"/>
                      <a:pt x="15978" y="2758"/>
                      <a:pt x="15961" y="2733"/>
                    </a:cubicBezTo>
                    <a:cubicBezTo>
                      <a:pt x="15980" y="2733"/>
                      <a:pt x="15974" y="2733"/>
                      <a:pt x="15990" y="2729"/>
                    </a:cubicBezTo>
                    <a:cubicBezTo>
                      <a:pt x="16068" y="2709"/>
                      <a:pt x="15967" y="2752"/>
                      <a:pt x="16108" y="2718"/>
                    </a:cubicBezTo>
                    <a:lnTo>
                      <a:pt x="16204" y="2692"/>
                    </a:lnTo>
                    <a:cubicBezTo>
                      <a:pt x="16255" y="2676"/>
                      <a:pt x="16165" y="2691"/>
                      <a:pt x="16232" y="2666"/>
                    </a:cubicBezTo>
                    <a:cubicBezTo>
                      <a:pt x="16266" y="2654"/>
                      <a:pt x="16221" y="2671"/>
                      <a:pt x="16251" y="2663"/>
                    </a:cubicBezTo>
                    <a:lnTo>
                      <a:pt x="16277" y="2652"/>
                    </a:lnTo>
                    <a:lnTo>
                      <a:pt x="16293" y="2661"/>
                    </a:lnTo>
                    <a:lnTo>
                      <a:pt x="16285" y="2644"/>
                    </a:lnTo>
                    <a:lnTo>
                      <a:pt x="16285" y="2628"/>
                    </a:lnTo>
                    <a:cubicBezTo>
                      <a:pt x="16262" y="2633"/>
                      <a:pt x="16261" y="2637"/>
                      <a:pt x="16242" y="2641"/>
                    </a:cubicBezTo>
                    <a:cubicBezTo>
                      <a:pt x="16220" y="2646"/>
                      <a:pt x="16207" y="2647"/>
                      <a:pt x="16188" y="2652"/>
                    </a:cubicBezTo>
                    <a:lnTo>
                      <a:pt x="16184" y="2619"/>
                    </a:lnTo>
                    <a:cubicBezTo>
                      <a:pt x="16161" y="2615"/>
                      <a:pt x="16162" y="2611"/>
                      <a:pt x="16141" y="2614"/>
                    </a:cubicBezTo>
                    <a:cubicBezTo>
                      <a:pt x="16071" y="2623"/>
                      <a:pt x="16142" y="2644"/>
                      <a:pt x="16081" y="2647"/>
                    </a:cubicBezTo>
                    <a:cubicBezTo>
                      <a:pt x="16052" y="2649"/>
                      <a:pt x="16072" y="2629"/>
                      <a:pt x="16050" y="2660"/>
                    </a:cubicBezTo>
                    <a:cubicBezTo>
                      <a:pt x="16073" y="2665"/>
                      <a:pt x="16077" y="2671"/>
                      <a:pt x="16090" y="2684"/>
                    </a:cubicBezTo>
                    <a:cubicBezTo>
                      <a:pt x="16053" y="2740"/>
                      <a:pt x="16044" y="2702"/>
                      <a:pt x="15997" y="2705"/>
                    </a:cubicBezTo>
                    <a:cubicBezTo>
                      <a:pt x="15975" y="2707"/>
                      <a:pt x="15954" y="2712"/>
                      <a:pt x="15939" y="2713"/>
                    </a:cubicBezTo>
                    <a:cubicBezTo>
                      <a:pt x="15903" y="2715"/>
                      <a:pt x="15898" y="2719"/>
                      <a:pt x="15853" y="2714"/>
                    </a:cubicBezTo>
                    <a:cubicBezTo>
                      <a:pt x="15814" y="2709"/>
                      <a:pt x="15816" y="2698"/>
                      <a:pt x="15780" y="2686"/>
                    </a:cubicBezTo>
                    <a:cubicBezTo>
                      <a:pt x="15743" y="2674"/>
                      <a:pt x="15760" y="2691"/>
                      <a:pt x="15677" y="2692"/>
                    </a:cubicBezTo>
                    <a:cubicBezTo>
                      <a:pt x="15689" y="2660"/>
                      <a:pt x="15678" y="2691"/>
                      <a:pt x="15702" y="2660"/>
                    </a:cubicBezTo>
                    <a:cubicBezTo>
                      <a:pt x="15681" y="2662"/>
                      <a:pt x="15687" y="2658"/>
                      <a:pt x="15668" y="2675"/>
                    </a:cubicBezTo>
                    <a:lnTo>
                      <a:pt x="15661" y="2684"/>
                    </a:lnTo>
                    <a:cubicBezTo>
                      <a:pt x="15648" y="2630"/>
                      <a:pt x="15658" y="2662"/>
                      <a:pt x="15669" y="2619"/>
                    </a:cubicBezTo>
                    <a:cubicBezTo>
                      <a:pt x="15647" y="2631"/>
                      <a:pt x="15643" y="2633"/>
                      <a:pt x="15636" y="2661"/>
                    </a:cubicBezTo>
                    <a:cubicBezTo>
                      <a:pt x="15629" y="2694"/>
                      <a:pt x="15638" y="2681"/>
                      <a:pt x="15640" y="2686"/>
                    </a:cubicBezTo>
                    <a:cubicBezTo>
                      <a:pt x="15659" y="2719"/>
                      <a:pt x="15655" y="2659"/>
                      <a:pt x="15645" y="2692"/>
                    </a:cubicBezTo>
                    <a:cubicBezTo>
                      <a:pt x="15220" y="2692"/>
                      <a:pt x="15455" y="2668"/>
                      <a:pt x="15300" y="2643"/>
                    </a:cubicBezTo>
                    <a:lnTo>
                      <a:pt x="15283" y="2639"/>
                    </a:lnTo>
                    <a:cubicBezTo>
                      <a:pt x="15262" y="2629"/>
                      <a:pt x="15288" y="2644"/>
                      <a:pt x="15272" y="2626"/>
                    </a:cubicBezTo>
                    <a:lnTo>
                      <a:pt x="15256" y="2611"/>
                    </a:lnTo>
                    <a:cubicBezTo>
                      <a:pt x="15208" y="2631"/>
                      <a:pt x="15302" y="2587"/>
                      <a:pt x="15238" y="2626"/>
                    </a:cubicBezTo>
                    <a:cubicBezTo>
                      <a:pt x="15237" y="2627"/>
                      <a:pt x="15235" y="2628"/>
                      <a:pt x="15234" y="2629"/>
                    </a:cubicBezTo>
                    <a:cubicBezTo>
                      <a:pt x="15201" y="2644"/>
                      <a:pt x="15126" y="2621"/>
                      <a:pt x="15101" y="2623"/>
                    </a:cubicBezTo>
                    <a:cubicBezTo>
                      <a:pt x="15063" y="2626"/>
                      <a:pt x="15085" y="2625"/>
                      <a:pt x="15085" y="2641"/>
                    </a:cubicBezTo>
                    <a:cubicBezTo>
                      <a:pt x="15084" y="2681"/>
                      <a:pt x="15099" y="2622"/>
                      <a:pt x="15086" y="2652"/>
                    </a:cubicBezTo>
                    <a:lnTo>
                      <a:pt x="15061" y="2652"/>
                    </a:lnTo>
                    <a:lnTo>
                      <a:pt x="15061" y="2628"/>
                    </a:lnTo>
                    <a:cubicBezTo>
                      <a:pt x="15022" y="2624"/>
                      <a:pt x="15036" y="2613"/>
                      <a:pt x="14985" y="2624"/>
                    </a:cubicBezTo>
                    <a:cubicBezTo>
                      <a:pt x="14947" y="2632"/>
                      <a:pt x="14986" y="2630"/>
                      <a:pt x="14953" y="2623"/>
                    </a:cubicBezTo>
                    <a:lnTo>
                      <a:pt x="14917" y="2619"/>
                    </a:lnTo>
                    <a:cubicBezTo>
                      <a:pt x="14878" y="2621"/>
                      <a:pt x="14885" y="2630"/>
                      <a:pt x="14883" y="2636"/>
                    </a:cubicBezTo>
                    <a:cubicBezTo>
                      <a:pt x="14917" y="2636"/>
                      <a:pt x="14916" y="2632"/>
                      <a:pt x="14940" y="2644"/>
                    </a:cubicBezTo>
                    <a:lnTo>
                      <a:pt x="14957" y="2668"/>
                    </a:lnTo>
                    <a:cubicBezTo>
                      <a:pt x="14957" y="2692"/>
                      <a:pt x="14962" y="2661"/>
                      <a:pt x="14952" y="2680"/>
                    </a:cubicBezTo>
                    <a:lnTo>
                      <a:pt x="14945" y="2692"/>
                    </a:lnTo>
                    <a:cubicBezTo>
                      <a:pt x="14932" y="2719"/>
                      <a:pt x="14952" y="2683"/>
                      <a:pt x="14940" y="2705"/>
                    </a:cubicBezTo>
                    <a:cubicBezTo>
                      <a:pt x="14940" y="2705"/>
                      <a:pt x="14932" y="2716"/>
                      <a:pt x="14932" y="2717"/>
                    </a:cubicBezTo>
                    <a:lnTo>
                      <a:pt x="14921" y="2730"/>
                    </a:lnTo>
                    <a:cubicBezTo>
                      <a:pt x="14896" y="2757"/>
                      <a:pt x="14891" y="2755"/>
                      <a:pt x="14865" y="2748"/>
                    </a:cubicBezTo>
                    <a:cubicBezTo>
                      <a:pt x="14864" y="2747"/>
                      <a:pt x="14862" y="2747"/>
                      <a:pt x="14861" y="2746"/>
                    </a:cubicBezTo>
                    <a:lnTo>
                      <a:pt x="14754" y="2717"/>
                    </a:lnTo>
                    <a:cubicBezTo>
                      <a:pt x="14791" y="2725"/>
                      <a:pt x="14764" y="2728"/>
                      <a:pt x="14796" y="2716"/>
                    </a:cubicBezTo>
                    <a:cubicBezTo>
                      <a:pt x="14798" y="2715"/>
                      <a:pt x="14803" y="2713"/>
                      <a:pt x="14804" y="2712"/>
                    </a:cubicBezTo>
                    <a:cubicBezTo>
                      <a:pt x="14805" y="2712"/>
                      <a:pt x="14807" y="2711"/>
                      <a:pt x="14808" y="2710"/>
                    </a:cubicBezTo>
                    <a:lnTo>
                      <a:pt x="14835" y="2694"/>
                    </a:lnTo>
                    <a:cubicBezTo>
                      <a:pt x="14878" y="2675"/>
                      <a:pt x="14913" y="2696"/>
                      <a:pt x="14940" y="2660"/>
                    </a:cubicBezTo>
                    <a:cubicBezTo>
                      <a:pt x="14903" y="2660"/>
                      <a:pt x="14824" y="2678"/>
                      <a:pt x="14767" y="2672"/>
                    </a:cubicBezTo>
                    <a:lnTo>
                      <a:pt x="14712" y="2676"/>
                    </a:lnTo>
                    <a:cubicBezTo>
                      <a:pt x="14688" y="2683"/>
                      <a:pt x="14723" y="2681"/>
                      <a:pt x="14689" y="2682"/>
                    </a:cubicBezTo>
                    <a:cubicBezTo>
                      <a:pt x="14650" y="2683"/>
                      <a:pt x="14697" y="2682"/>
                      <a:pt x="14659" y="2675"/>
                    </a:cubicBezTo>
                    <a:cubicBezTo>
                      <a:pt x="14619" y="2667"/>
                      <a:pt x="14644" y="2688"/>
                      <a:pt x="14597" y="2676"/>
                    </a:cubicBezTo>
                    <a:cubicBezTo>
                      <a:pt x="14499" y="2649"/>
                      <a:pt x="14574" y="2675"/>
                      <a:pt x="14512" y="2666"/>
                    </a:cubicBezTo>
                    <a:cubicBezTo>
                      <a:pt x="14493" y="2664"/>
                      <a:pt x="14505" y="2667"/>
                      <a:pt x="14494" y="2660"/>
                    </a:cubicBezTo>
                    <a:lnTo>
                      <a:pt x="14502" y="2660"/>
                    </a:lnTo>
                    <a:lnTo>
                      <a:pt x="14496" y="2651"/>
                    </a:lnTo>
                    <a:lnTo>
                      <a:pt x="14494" y="2660"/>
                    </a:lnTo>
                    <a:cubicBezTo>
                      <a:pt x="14457" y="2678"/>
                      <a:pt x="14473" y="2656"/>
                      <a:pt x="14462" y="2684"/>
                    </a:cubicBezTo>
                    <a:cubicBezTo>
                      <a:pt x="14426" y="2675"/>
                      <a:pt x="14449" y="2665"/>
                      <a:pt x="14406" y="2668"/>
                    </a:cubicBezTo>
                    <a:cubicBezTo>
                      <a:pt x="14362" y="2671"/>
                      <a:pt x="14396" y="2666"/>
                      <a:pt x="14374" y="2678"/>
                    </a:cubicBezTo>
                    <a:cubicBezTo>
                      <a:pt x="14335" y="2701"/>
                      <a:pt x="14357" y="2748"/>
                      <a:pt x="14297" y="2751"/>
                    </a:cubicBezTo>
                    <a:cubicBezTo>
                      <a:pt x="14263" y="2753"/>
                      <a:pt x="14279" y="2735"/>
                      <a:pt x="14267" y="2709"/>
                    </a:cubicBezTo>
                    <a:lnTo>
                      <a:pt x="14227" y="2644"/>
                    </a:lnTo>
                    <a:cubicBezTo>
                      <a:pt x="14245" y="2636"/>
                      <a:pt x="14319" y="2632"/>
                      <a:pt x="14359" y="2638"/>
                    </a:cubicBezTo>
                    <a:cubicBezTo>
                      <a:pt x="14408" y="2646"/>
                      <a:pt x="14414" y="2642"/>
                      <a:pt x="14430" y="2619"/>
                    </a:cubicBezTo>
                    <a:cubicBezTo>
                      <a:pt x="14376" y="2594"/>
                      <a:pt x="14335" y="2649"/>
                      <a:pt x="14348" y="2587"/>
                    </a:cubicBezTo>
                    <a:cubicBezTo>
                      <a:pt x="14311" y="2588"/>
                      <a:pt x="14318" y="2582"/>
                      <a:pt x="14324" y="2611"/>
                    </a:cubicBezTo>
                    <a:cubicBezTo>
                      <a:pt x="14294" y="2611"/>
                      <a:pt x="14258" y="2608"/>
                      <a:pt x="14275" y="2578"/>
                    </a:cubicBezTo>
                    <a:cubicBezTo>
                      <a:pt x="14297" y="2539"/>
                      <a:pt x="14243" y="2605"/>
                      <a:pt x="14292" y="2563"/>
                    </a:cubicBezTo>
                    <a:lnTo>
                      <a:pt x="14308" y="2563"/>
                    </a:lnTo>
                    <a:lnTo>
                      <a:pt x="14324" y="2572"/>
                    </a:lnTo>
                    <a:lnTo>
                      <a:pt x="14316" y="2555"/>
                    </a:lnTo>
                    <a:cubicBezTo>
                      <a:pt x="14334" y="2543"/>
                      <a:pt x="14431" y="2530"/>
                      <a:pt x="14455" y="2563"/>
                    </a:cubicBezTo>
                    <a:cubicBezTo>
                      <a:pt x="14455" y="2564"/>
                      <a:pt x="14456" y="2566"/>
                      <a:pt x="14457" y="2567"/>
                    </a:cubicBezTo>
                    <a:cubicBezTo>
                      <a:pt x="14498" y="2622"/>
                      <a:pt x="14525" y="2588"/>
                      <a:pt x="14559" y="2587"/>
                    </a:cubicBezTo>
                    <a:cubicBezTo>
                      <a:pt x="14529" y="2542"/>
                      <a:pt x="14555" y="2559"/>
                      <a:pt x="14567" y="2506"/>
                    </a:cubicBezTo>
                    <a:cubicBezTo>
                      <a:pt x="14526" y="2506"/>
                      <a:pt x="14532" y="2506"/>
                      <a:pt x="14502" y="2498"/>
                    </a:cubicBezTo>
                    <a:cubicBezTo>
                      <a:pt x="14465" y="2488"/>
                      <a:pt x="14493" y="2497"/>
                      <a:pt x="14446" y="2498"/>
                    </a:cubicBezTo>
                    <a:cubicBezTo>
                      <a:pt x="14455" y="2477"/>
                      <a:pt x="14451" y="2482"/>
                      <a:pt x="14446" y="2457"/>
                    </a:cubicBezTo>
                    <a:cubicBezTo>
                      <a:pt x="14399" y="2461"/>
                      <a:pt x="14434" y="2468"/>
                      <a:pt x="14397" y="2482"/>
                    </a:cubicBezTo>
                    <a:lnTo>
                      <a:pt x="14397" y="2474"/>
                    </a:lnTo>
                    <a:lnTo>
                      <a:pt x="14388" y="2480"/>
                    </a:lnTo>
                    <a:lnTo>
                      <a:pt x="14397" y="2482"/>
                    </a:lnTo>
                    <a:cubicBezTo>
                      <a:pt x="14391" y="2490"/>
                      <a:pt x="14390" y="2504"/>
                      <a:pt x="14351" y="2508"/>
                    </a:cubicBezTo>
                    <a:cubicBezTo>
                      <a:pt x="14322" y="2511"/>
                      <a:pt x="14334" y="2496"/>
                      <a:pt x="14287" y="2504"/>
                    </a:cubicBezTo>
                    <a:cubicBezTo>
                      <a:pt x="14252" y="2510"/>
                      <a:pt x="14273" y="2504"/>
                      <a:pt x="14240" y="2503"/>
                    </a:cubicBezTo>
                    <a:lnTo>
                      <a:pt x="14116" y="2509"/>
                    </a:lnTo>
                    <a:cubicBezTo>
                      <a:pt x="14069" y="2513"/>
                      <a:pt x="14082" y="2498"/>
                      <a:pt x="14039" y="2491"/>
                    </a:cubicBezTo>
                    <a:cubicBezTo>
                      <a:pt x="13995" y="2484"/>
                      <a:pt x="13966" y="2507"/>
                      <a:pt x="13906" y="2508"/>
                    </a:cubicBezTo>
                    <a:lnTo>
                      <a:pt x="13789" y="2498"/>
                    </a:lnTo>
                    <a:cubicBezTo>
                      <a:pt x="13817" y="2474"/>
                      <a:pt x="13811" y="2486"/>
                      <a:pt x="13806" y="2474"/>
                    </a:cubicBezTo>
                    <a:cubicBezTo>
                      <a:pt x="13773" y="2489"/>
                      <a:pt x="13749" y="2483"/>
                      <a:pt x="13720" y="2486"/>
                    </a:cubicBezTo>
                    <a:cubicBezTo>
                      <a:pt x="13675" y="2490"/>
                      <a:pt x="13647" y="2499"/>
                      <a:pt x="13636" y="2457"/>
                    </a:cubicBezTo>
                    <a:cubicBezTo>
                      <a:pt x="13613" y="2468"/>
                      <a:pt x="13591" y="2466"/>
                      <a:pt x="13558" y="2468"/>
                    </a:cubicBezTo>
                    <a:lnTo>
                      <a:pt x="13482" y="2474"/>
                    </a:lnTo>
                    <a:lnTo>
                      <a:pt x="13473" y="2449"/>
                    </a:lnTo>
                    <a:cubicBezTo>
                      <a:pt x="13446" y="2464"/>
                      <a:pt x="13451" y="2455"/>
                      <a:pt x="13433" y="2482"/>
                    </a:cubicBezTo>
                    <a:cubicBezTo>
                      <a:pt x="13404" y="2470"/>
                      <a:pt x="13435" y="2471"/>
                      <a:pt x="13401" y="2457"/>
                    </a:cubicBezTo>
                    <a:cubicBezTo>
                      <a:pt x="13399" y="2459"/>
                      <a:pt x="13396" y="2458"/>
                      <a:pt x="13395" y="2460"/>
                    </a:cubicBezTo>
                    <a:cubicBezTo>
                      <a:pt x="13387" y="2479"/>
                      <a:pt x="13151" y="2464"/>
                      <a:pt x="13151" y="2464"/>
                    </a:cubicBezTo>
                    <a:cubicBezTo>
                      <a:pt x="13116" y="2455"/>
                      <a:pt x="13132" y="2460"/>
                      <a:pt x="13125" y="2441"/>
                    </a:cubicBezTo>
                    <a:lnTo>
                      <a:pt x="13109" y="2441"/>
                    </a:lnTo>
                    <a:cubicBezTo>
                      <a:pt x="13116" y="2477"/>
                      <a:pt x="13126" y="2456"/>
                      <a:pt x="13101" y="2474"/>
                    </a:cubicBezTo>
                    <a:lnTo>
                      <a:pt x="13076" y="2457"/>
                    </a:lnTo>
                    <a:cubicBezTo>
                      <a:pt x="13067" y="2484"/>
                      <a:pt x="13082" y="2461"/>
                      <a:pt x="13060" y="2482"/>
                    </a:cubicBezTo>
                    <a:cubicBezTo>
                      <a:pt x="13044" y="2470"/>
                      <a:pt x="13059" y="2479"/>
                      <a:pt x="13048" y="2470"/>
                    </a:cubicBezTo>
                    <a:lnTo>
                      <a:pt x="13038" y="2464"/>
                    </a:lnTo>
                    <a:cubicBezTo>
                      <a:pt x="13008" y="2444"/>
                      <a:pt x="13025" y="2470"/>
                      <a:pt x="13004" y="2441"/>
                    </a:cubicBezTo>
                    <a:cubicBezTo>
                      <a:pt x="13029" y="2432"/>
                      <a:pt x="13015" y="2459"/>
                      <a:pt x="13020" y="2417"/>
                    </a:cubicBezTo>
                    <a:cubicBezTo>
                      <a:pt x="13056" y="2416"/>
                      <a:pt x="13052" y="2409"/>
                      <a:pt x="13093" y="2409"/>
                    </a:cubicBezTo>
                    <a:lnTo>
                      <a:pt x="13093" y="2417"/>
                    </a:lnTo>
                    <a:lnTo>
                      <a:pt x="13102" y="2410"/>
                    </a:lnTo>
                    <a:lnTo>
                      <a:pt x="13093" y="2409"/>
                    </a:lnTo>
                    <a:cubicBezTo>
                      <a:pt x="13087" y="2394"/>
                      <a:pt x="13065" y="2393"/>
                      <a:pt x="13149" y="2393"/>
                    </a:cubicBezTo>
                    <a:cubicBezTo>
                      <a:pt x="13155" y="2415"/>
                      <a:pt x="13160" y="2417"/>
                      <a:pt x="13168" y="2391"/>
                    </a:cubicBezTo>
                    <a:cubicBezTo>
                      <a:pt x="13173" y="2376"/>
                      <a:pt x="13166" y="2370"/>
                      <a:pt x="13166" y="2344"/>
                    </a:cubicBezTo>
                    <a:cubicBezTo>
                      <a:pt x="13186" y="2349"/>
                      <a:pt x="13197" y="2365"/>
                      <a:pt x="13199" y="2373"/>
                    </a:cubicBezTo>
                    <a:cubicBezTo>
                      <a:pt x="13203" y="2399"/>
                      <a:pt x="13186" y="2375"/>
                      <a:pt x="13182" y="2409"/>
                    </a:cubicBezTo>
                    <a:cubicBezTo>
                      <a:pt x="13263" y="2428"/>
                      <a:pt x="13218" y="2373"/>
                      <a:pt x="13279" y="2368"/>
                    </a:cubicBezTo>
                    <a:cubicBezTo>
                      <a:pt x="13287" y="2403"/>
                      <a:pt x="13286" y="2408"/>
                      <a:pt x="13328" y="2409"/>
                    </a:cubicBezTo>
                    <a:cubicBezTo>
                      <a:pt x="13313" y="2381"/>
                      <a:pt x="13306" y="2369"/>
                      <a:pt x="13322" y="2366"/>
                    </a:cubicBezTo>
                    <a:cubicBezTo>
                      <a:pt x="13342" y="2362"/>
                      <a:pt x="13329" y="2358"/>
                      <a:pt x="13336" y="2376"/>
                    </a:cubicBezTo>
                    <a:lnTo>
                      <a:pt x="13352" y="2376"/>
                    </a:lnTo>
                    <a:cubicBezTo>
                      <a:pt x="13345" y="2342"/>
                      <a:pt x="13344" y="2359"/>
                      <a:pt x="13371" y="2347"/>
                    </a:cubicBezTo>
                    <a:lnTo>
                      <a:pt x="13398" y="2336"/>
                    </a:lnTo>
                    <a:cubicBezTo>
                      <a:pt x="13411" y="2333"/>
                      <a:pt x="13399" y="2334"/>
                      <a:pt x="13411" y="2336"/>
                    </a:cubicBezTo>
                    <a:cubicBezTo>
                      <a:pt x="13431" y="2339"/>
                      <a:pt x="13398" y="2336"/>
                      <a:pt x="13427" y="2340"/>
                    </a:cubicBezTo>
                    <a:cubicBezTo>
                      <a:pt x="13449" y="2344"/>
                      <a:pt x="13449" y="2338"/>
                      <a:pt x="13473" y="2336"/>
                    </a:cubicBezTo>
                    <a:cubicBezTo>
                      <a:pt x="13466" y="2367"/>
                      <a:pt x="13465" y="2368"/>
                      <a:pt x="13465" y="2409"/>
                    </a:cubicBezTo>
                    <a:cubicBezTo>
                      <a:pt x="13492" y="2390"/>
                      <a:pt x="13482" y="2405"/>
                      <a:pt x="13473" y="2368"/>
                    </a:cubicBezTo>
                    <a:cubicBezTo>
                      <a:pt x="13516" y="2358"/>
                      <a:pt x="13487" y="2365"/>
                      <a:pt x="13530" y="2368"/>
                    </a:cubicBezTo>
                    <a:cubicBezTo>
                      <a:pt x="13541" y="2345"/>
                      <a:pt x="13541" y="2359"/>
                      <a:pt x="13530" y="2336"/>
                    </a:cubicBezTo>
                    <a:cubicBezTo>
                      <a:pt x="13572" y="2336"/>
                      <a:pt x="13562" y="2343"/>
                      <a:pt x="13579" y="2320"/>
                    </a:cubicBezTo>
                    <a:cubicBezTo>
                      <a:pt x="13500" y="2320"/>
                      <a:pt x="13522" y="2311"/>
                      <a:pt x="13460" y="2319"/>
                    </a:cubicBezTo>
                    <a:lnTo>
                      <a:pt x="13413" y="2312"/>
                    </a:lnTo>
                    <a:cubicBezTo>
                      <a:pt x="13412" y="2312"/>
                      <a:pt x="13410" y="2312"/>
                      <a:pt x="13409" y="2312"/>
                    </a:cubicBezTo>
                    <a:cubicBezTo>
                      <a:pt x="13411" y="2286"/>
                      <a:pt x="13409" y="2296"/>
                      <a:pt x="13417" y="2279"/>
                    </a:cubicBezTo>
                    <a:cubicBezTo>
                      <a:pt x="13451" y="2282"/>
                      <a:pt x="13443" y="2288"/>
                      <a:pt x="13473" y="2295"/>
                    </a:cubicBezTo>
                    <a:cubicBezTo>
                      <a:pt x="13474" y="2257"/>
                      <a:pt x="13465" y="2264"/>
                      <a:pt x="13498" y="2255"/>
                    </a:cubicBezTo>
                    <a:cubicBezTo>
                      <a:pt x="13505" y="2270"/>
                      <a:pt x="13504" y="2265"/>
                      <a:pt x="13506" y="2287"/>
                    </a:cubicBezTo>
                    <a:lnTo>
                      <a:pt x="13488" y="2292"/>
                    </a:lnTo>
                    <a:lnTo>
                      <a:pt x="13506" y="2287"/>
                    </a:lnTo>
                    <a:cubicBezTo>
                      <a:pt x="13549" y="2284"/>
                      <a:pt x="13529" y="2272"/>
                      <a:pt x="13575" y="2274"/>
                    </a:cubicBezTo>
                    <a:cubicBezTo>
                      <a:pt x="13628" y="2276"/>
                      <a:pt x="13578" y="2285"/>
                      <a:pt x="13619" y="2255"/>
                    </a:cubicBezTo>
                    <a:lnTo>
                      <a:pt x="13676" y="2295"/>
                    </a:lnTo>
                    <a:cubicBezTo>
                      <a:pt x="13679" y="2271"/>
                      <a:pt x="13666" y="2265"/>
                      <a:pt x="13694" y="2275"/>
                    </a:cubicBezTo>
                    <a:cubicBezTo>
                      <a:pt x="13717" y="2284"/>
                      <a:pt x="13703" y="2275"/>
                      <a:pt x="13700" y="2312"/>
                    </a:cubicBezTo>
                    <a:cubicBezTo>
                      <a:pt x="13725" y="2293"/>
                      <a:pt x="13713" y="2317"/>
                      <a:pt x="13717" y="2279"/>
                    </a:cubicBezTo>
                    <a:lnTo>
                      <a:pt x="13733" y="2279"/>
                    </a:lnTo>
                    <a:cubicBezTo>
                      <a:pt x="13741" y="2301"/>
                      <a:pt x="13716" y="2294"/>
                      <a:pt x="13765" y="2295"/>
                    </a:cubicBezTo>
                    <a:cubicBezTo>
                      <a:pt x="13753" y="2266"/>
                      <a:pt x="13755" y="2297"/>
                      <a:pt x="13741" y="2263"/>
                    </a:cubicBezTo>
                    <a:cubicBezTo>
                      <a:pt x="13749" y="2259"/>
                      <a:pt x="13752" y="2258"/>
                      <a:pt x="13758" y="2250"/>
                    </a:cubicBezTo>
                    <a:lnTo>
                      <a:pt x="13765" y="2231"/>
                    </a:lnTo>
                    <a:cubicBezTo>
                      <a:pt x="13815" y="2257"/>
                      <a:pt x="13772" y="2234"/>
                      <a:pt x="13790" y="2272"/>
                    </a:cubicBezTo>
                    <a:lnTo>
                      <a:pt x="13830" y="2303"/>
                    </a:lnTo>
                    <a:cubicBezTo>
                      <a:pt x="13844" y="2282"/>
                      <a:pt x="13849" y="2281"/>
                      <a:pt x="13862" y="2255"/>
                    </a:cubicBezTo>
                    <a:cubicBezTo>
                      <a:pt x="13921" y="2260"/>
                      <a:pt x="13880" y="2275"/>
                      <a:pt x="13917" y="2237"/>
                    </a:cubicBezTo>
                    <a:cubicBezTo>
                      <a:pt x="13941" y="2213"/>
                      <a:pt x="13944" y="2215"/>
                      <a:pt x="13976" y="2222"/>
                    </a:cubicBezTo>
                    <a:cubicBezTo>
                      <a:pt x="13972" y="2264"/>
                      <a:pt x="13970" y="2233"/>
                      <a:pt x="13960" y="2271"/>
                    </a:cubicBezTo>
                    <a:cubicBezTo>
                      <a:pt x="13999" y="2268"/>
                      <a:pt x="13988" y="2258"/>
                      <a:pt x="14016" y="2239"/>
                    </a:cubicBezTo>
                    <a:cubicBezTo>
                      <a:pt x="14017" y="2263"/>
                      <a:pt x="14020" y="2268"/>
                      <a:pt x="14024" y="2287"/>
                    </a:cubicBezTo>
                    <a:lnTo>
                      <a:pt x="14041" y="2287"/>
                    </a:lnTo>
                    <a:cubicBezTo>
                      <a:pt x="14050" y="2253"/>
                      <a:pt x="14048" y="2262"/>
                      <a:pt x="14081" y="2255"/>
                    </a:cubicBezTo>
                    <a:cubicBezTo>
                      <a:pt x="14131" y="2245"/>
                      <a:pt x="14055" y="2264"/>
                      <a:pt x="14095" y="2253"/>
                    </a:cubicBezTo>
                    <a:cubicBezTo>
                      <a:pt x="14128" y="2244"/>
                      <a:pt x="14110" y="2238"/>
                      <a:pt x="14138" y="2231"/>
                    </a:cubicBezTo>
                    <a:cubicBezTo>
                      <a:pt x="14141" y="2262"/>
                      <a:pt x="14142" y="2236"/>
                      <a:pt x="14154" y="2271"/>
                    </a:cubicBezTo>
                    <a:cubicBezTo>
                      <a:pt x="14180" y="2252"/>
                      <a:pt x="14161" y="2258"/>
                      <a:pt x="14186" y="2239"/>
                    </a:cubicBezTo>
                    <a:cubicBezTo>
                      <a:pt x="14199" y="2256"/>
                      <a:pt x="14188" y="2249"/>
                      <a:pt x="14211" y="2255"/>
                    </a:cubicBezTo>
                    <a:lnTo>
                      <a:pt x="14227" y="2264"/>
                    </a:lnTo>
                    <a:lnTo>
                      <a:pt x="14211" y="2255"/>
                    </a:lnTo>
                    <a:lnTo>
                      <a:pt x="14247" y="2242"/>
                    </a:lnTo>
                    <a:cubicBezTo>
                      <a:pt x="14257" y="2240"/>
                      <a:pt x="14254" y="2241"/>
                      <a:pt x="14266" y="2237"/>
                    </a:cubicBezTo>
                    <a:cubicBezTo>
                      <a:pt x="14266" y="2237"/>
                      <a:pt x="14281" y="2229"/>
                      <a:pt x="14288" y="2227"/>
                    </a:cubicBezTo>
                    <a:cubicBezTo>
                      <a:pt x="14345" y="2210"/>
                      <a:pt x="14348" y="2244"/>
                      <a:pt x="14381" y="2231"/>
                    </a:cubicBezTo>
                    <a:lnTo>
                      <a:pt x="14389" y="2247"/>
                    </a:lnTo>
                    <a:cubicBezTo>
                      <a:pt x="14382" y="2259"/>
                      <a:pt x="14385" y="2255"/>
                      <a:pt x="14381" y="2271"/>
                    </a:cubicBezTo>
                    <a:cubicBezTo>
                      <a:pt x="14398" y="2264"/>
                      <a:pt x="14391" y="2281"/>
                      <a:pt x="14394" y="2261"/>
                    </a:cubicBezTo>
                    <a:cubicBezTo>
                      <a:pt x="14400" y="2231"/>
                      <a:pt x="14397" y="2259"/>
                      <a:pt x="14389" y="2247"/>
                    </a:cubicBezTo>
                    <a:lnTo>
                      <a:pt x="14381" y="2231"/>
                    </a:lnTo>
                    <a:cubicBezTo>
                      <a:pt x="14395" y="2206"/>
                      <a:pt x="14385" y="2221"/>
                      <a:pt x="14381" y="2214"/>
                    </a:cubicBezTo>
                    <a:cubicBezTo>
                      <a:pt x="14327" y="2202"/>
                      <a:pt x="14278" y="2216"/>
                      <a:pt x="14235" y="2215"/>
                    </a:cubicBezTo>
                    <a:cubicBezTo>
                      <a:pt x="14199" y="2213"/>
                      <a:pt x="14191" y="2206"/>
                      <a:pt x="14146" y="2206"/>
                    </a:cubicBezTo>
                    <a:lnTo>
                      <a:pt x="13913" y="2200"/>
                    </a:lnTo>
                    <a:cubicBezTo>
                      <a:pt x="13912" y="2199"/>
                      <a:pt x="13910" y="2198"/>
                      <a:pt x="13909" y="2198"/>
                    </a:cubicBezTo>
                    <a:cubicBezTo>
                      <a:pt x="13874" y="2192"/>
                      <a:pt x="13898" y="2210"/>
                      <a:pt x="13848" y="2213"/>
                    </a:cubicBezTo>
                    <a:cubicBezTo>
                      <a:pt x="13846" y="2213"/>
                      <a:pt x="13844" y="2213"/>
                      <a:pt x="13842" y="2213"/>
                    </a:cubicBezTo>
                    <a:lnTo>
                      <a:pt x="13818" y="2211"/>
                    </a:lnTo>
                    <a:cubicBezTo>
                      <a:pt x="13797" y="2208"/>
                      <a:pt x="13790" y="2206"/>
                      <a:pt x="13765" y="2206"/>
                    </a:cubicBezTo>
                    <a:cubicBezTo>
                      <a:pt x="13782" y="2173"/>
                      <a:pt x="13788" y="2185"/>
                      <a:pt x="13807" y="2183"/>
                    </a:cubicBezTo>
                    <a:lnTo>
                      <a:pt x="13817" y="2182"/>
                    </a:lnTo>
                    <a:cubicBezTo>
                      <a:pt x="13855" y="2178"/>
                      <a:pt x="13819" y="2187"/>
                      <a:pt x="13862" y="2198"/>
                    </a:cubicBezTo>
                    <a:cubicBezTo>
                      <a:pt x="13863" y="2191"/>
                      <a:pt x="13851" y="2169"/>
                      <a:pt x="13906" y="2161"/>
                    </a:cubicBezTo>
                    <a:cubicBezTo>
                      <a:pt x="13949" y="2154"/>
                      <a:pt x="14017" y="2160"/>
                      <a:pt x="14034" y="2165"/>
                    </a:cubicBezTo>
                    <a:cubicBezTo>
                      <a:pt x="14056" y="2171"/>
                      <a:pt x="14024" y="2175"/>
                      <a:pt x="14061" y="2169"/>
                    </a:cubicBezTo>
                    <a:cubicBezTo>
                      <a:pt x="14090" y="2164"/>
                      <a:pt x="14051" y="2161"/>
                      <a:pt x="14097" y="2158"/>
                    </a:cubicBezTo>
                    <a:cubicBezTo>
                      <a:pt x="14107" y="2195"/>
                      <a:pt x="14106" y="2177"/>
                      <a:pt x="14131" y="2178"/>
                    </a:cubicBezTo>
                    <a:cubicBezTo>
                      <a:pt x="14193" y="2179"/>
                      <a:pt x="14168" y="2183"/>
                      <a:pt x="14224" y="2155"/>
                    </a:cubicBezTo>
                    <a:cubicBezTo>
                      <a:pt x="14259" y="2137"/>
                      <a:pt x="14243" y="2148"/>
                      <a:pt x="14259" y="2117"/>
                    </a:cubicBezTo>
                    <a:lnTo>
                      <a:pt x="14195" y="2117"/>
                    </a:lnTo>
                    <a:cubicBezTo>
                      <a:pt x="14191" y="2160"/>
                      <a:pt x="14202" y="2132"/>
                      <a:pt x="14178" y="2141"/>
                    </a:cubicBezTo>
                    <a:cubicBezTo>
                      <a:pt x="14164" y="2120"/>
                      <a:pt x="14174" y="2125"/>
                      <a:pt x="14146" y="2117"/>
                    </a:cubicBezTo>
                    <a:cubicBezTo>
                      <a:pt x="14149" y="2083"/>
                      <a:pt x="14153" y="2079"/>
                      <a:pt x="14186" y="2077"/>
                    </a:cubicBezTo>
                    <a:lnTo>
                      <a:pt x="14186" y="2060"/>
                    </a:lnTo>
                    <a:cubicBezTo>
                      <a:pt x="14144" y="2064"/>
                      <a:pt x="14131" y="2073"/>
                      <a:pt x="14130" y="2117"/>
                    </a:cubicBezTo>
                    <a:cubicBezTo>
                      <a:pt x="14094" y="2118"/>
                      <a:pt x="14107" y="2121"/>
                      <a:pt x="14081" y="2125"/>
                    </a:cubicBezTo>
                    <a:lnTo>
                      <a:pt x="14052" y="2124"/>
                    </a:lnTo>
                    <a:cubicBezTo>
                      <a:pt x="14002" y="2114"/>
                      <a:pt x="13997" y="2132"/>
                      <a:pt x="13971" y="2128"/>
                    </a:cubicBezTo>
                    <a:cubicBezTo>
                      <a:pt x="13938" y="2124"/>
                      <a:pt x="13967" y="2119"/>
                      <a:pt x="13927" y="2117"/>
                    </a:cubicBezTo>
                    <a:cubicBezTo>
                      <a:pt x="13886" y="2116"/>
                      <a:pt x="13905" y="2121"/>
                      <a:pt x="13884" y="2127"/>
                    </a:cubicBezTo>
                    <a:cubicBezTo>
                      <a:pt x="13826" y="2141"/>
                      <a:pt x="13857" y="2113"/>
                      <a:pt x="13806" y="2109"/>
                    </a:cubicBezTo>
                    <a:lnTo>
                      <a:pt x="13798" y="2125"/>
                    </a:lnTo>
                    <a:cubicBezTo>
                      <a:pt x="13793" y="2111"/>
                      <a:pt x="13804" y="2116"/>
                      <a:pt x="13784" y="2117"/>
                    </a:cubicBezTo>
                    <a:lnTo>
                      <a:pt x="13776" y="2120"/>
                    </a:lnTo>
                    <a:cubicBezTo>
                      <a:pt x="13757" y="2122"/>
                      <a:pt x="13764" y="2123"/>
                      <a:pt x="13741" y="2117"/>
                    </a:cubicBezTo>
                    <a:cubicBezTo>
                      <a:pt x="13650" y="2096"/>
                      <a:pt x="13697" y="2112"/>
                      <a:pt x="13661" y="2111"/>
                    </a:cubicBezTo>
                    <a:cubicBezTo>
                      <a:pt x="13634" y="2110"/>
                      <a:pt x="13644" y="2103"/>
                      <a:pt x="13620" y="2104"/>
                    </a:cubicBezTo>
                    <a:cubicBezTo>
                      <a:pt x="13593" y="2104"/>
                      <a:pt x="13581" y="2115"/>
                      <a:pt x="13578" y="2117"/>
                    </a:cubicBezTo>
                    <a:cubicBezTo>
                      <a:pt x="13547" y="2133"/>
                      <a:pt x="13578" y="2123"/>
                      <a:pt x="13545" y="2131"/>
                    </a:cubicBezTo>
                    <a:lnTo>
                      <a:pt x="13498" y="2141"/>
                    </a:lnTo>
                    <a:lnTo>
                      <a:pt x="13498" y="2117"/>
                    </a:lnTo>
                    <a:lnTo>
                      <a:pt x="13473" y="2117"/>
                    </a:lnTo>
                    <a:lnTo>
                      <a:pt x="13473" y="2133"/>
                    </a:lnTo>
                    <a:cubicBezTo>
                      <a:pt x="13495" y="2139"/>
                      <a:pt x="13480" y="2133"/>
                      <a:pt x="13498" y="2141"/>
                    </a:cubicBezTo>
                    <a:cubicBezTo>
                      <a:pt x="13496" y="2142"/>
                      <a:pt x="13493" y="2141"/>
                      <a:pt x="13493" y="2143"/>
                    </a:cubicBezTo>
                    <a:cubicBezTo>
                      <a:pt x="13487" y="2157"/>
                      <a:pt x="13437" y="2130"/>
                      <a:pt x="13436" y="2130"/>
                    </a:cubicBezTo>
                    <a:cubicBezTo>
                      <a:pt x="13408" y="2119"/>
                      <a:pt x="13390" y="2122"/>
                      <a:pt x="13371" y="2120"/>
                    </a:cubicBezTo>
                    <a:cubicBezTo>
                      <a:pt x="13321" y="2113"/>
                      <a:pt x="13346" y="2107"/>
                      <a:pt x="13306" y="2103"/>
                    </a:cubicBezTo>
                    <a:cubicBezTo>
                      <a:pt x="13303" y="2103"/>
                      <a:pt x="13279" y="2104"/>
                      <a:pt x="13279" y="2104"/>
                    </a:cubicBezTo>
                    <a:cubicBezTo>
                      <a:pt x="13254" y="2114"/>
                      <a:pt x="13266" y="2098"/>
                      <a:pt x="13263" y="2133"/>
                    </a:cubicBezTo>
                    <a:cubicBezTo>
                      <a:pt x="13227" y="2126"/>
                      <a:pt x="13230" y="2136"/>
                      <a:pt x="13206" y="2101"/>
                    </a:cubicBezTo>
                    <a:cubicBezTo>
                      <a:pt x="13223" y="2089"/>
                      <a:pt x="13208" y="2097"/>
                      <a:pt x="13218" y="2090"/>
                    </a:cubicBezTo>
                    <a:cubicBezTo>
                      <a:pt x="13232" y="2080"/>
                      <a:pt x="13223" y="2085"/>
                      <a:pt x="13234" y="2082"/>
                    </a:cubicBezTo>
                    <a:lnTo>
                      <a:pt x="13266" y="2072"/>
                    </a:lnTo>
                    <a:cubicBezTo>
                      <a:pt x="13267" y="2071"/>
                      <a:pt x="13269" y="2070"/>
                      <a:pt x="13271" y="2069"/>
                    </a:cubicBezTo>
                    <a:cubicBezTo>
                      <a:pt x="13300" y="2080"/>
                      <a:pt x="13269" y="2079"/>
                      <a:pt x="13303" y="2093"/>
                    </a:cubicBezTo>
                    <a:lnTo>
                      <a:pt x="13328" y="2076"/>
                    </a:lnTo>
                    <a:cubicBezTo>
                      <a:pt x="13329" y="2076"/>
                      <a:pt x="13331" y="2075"/>
                      <a:pt x="13333" y="2074"/>
                    </a:cubicBezTo>
                    <a:lnTo>
                      <a:pt x="13353" y="2070"/>
                    </a:lnTo>
                    <a:cubicBezTo>
                      <a:pt x="13388" y="2066"/>
                      <a:pt x="13382" y="2063"/>
                      <a:pt x="13409" y="2069"/>
                    </a:cubicBezTo>
                    <a:lnTo>
                      <a:pt x="13360" y="2036"/>
                    </a:lnTo>
                    <a:lnTo>
                      <a:pt x="13409" y="2036"/>
                    </a:lnTo>
                    <a:cubicBezTo>
                      <a:pt x="13442" y="2028"/>
                      <a:pt x="13433" y="2034"/>
                      <a:pt x="13441" y="2012"/>
                    </a:cubicBezTo>
                    <a:lnTo>
                      <a:pt x="13409" y="2020"/>
                    </a:lnTo>
                    <a:cubicBezTo>
                      <a:pt x="13389" y="1973"/>
                      <a:pt x="13462" y="2005"/>
                      <a:pt x="13496" y="2002"/>
                    </a:cubicBezTo>
                    <a:cubicBezTo>
                      <a:pt x="13506" y="2001"/>
                      <a:pt x="13535" y="1993"/>
                      <a:pt x="13546" y="1992"/>
                    </a:cubicBezTo>
                    <a:cubicBezTo>
                      <a:pt x="13574" y="1989"/>
                      <a:pt x="13535" y="1996"/>
                      <a:pt x="13568" y="1991"/>
                    </a:cubicBezTo>
                    <a:cubicBezTo>
                      <a:pt x="13571" y="1990"/>
                      <a:pt x="13598" y="1983"/>
                      <a:pt x="13598" y="1983"/>
                    </a:cubicBezTo>
                    <a:lnTo>
                      <a:pt x="13705" y="1991"/>
                    </a:lnTo>
                    <a:cubicBezTo>
                      <a:pt x="13725" y="1996"/>
                      <a:pt x="13739" y="2012"/>
                      <a:pt x="13755" y="2005"/>
                    </a:cubicBezTo>
                    <a:cubicBezTo>
                      <a:pt x="13782" y="1994"/>
                      <a:pt x="13763" y="2002"/>
                      <a:pt x="13754" y="1987"/>
                    </a:cubicBezTo>
                    <a:cubicBezTo>
                      <a:pt x="13734" y="1952"/>
                      <a:pt x="13739" y="2012"/>
                      <a:pt x="13749" y="1979"/>
                    </a:cubicBezTo>
                    <a:cubicBezTo>
                      <a:pt x="13764" y="1956"/>
                      <a:pt x="13780" y="1938"/>
                      <a:pt x="13811" y="1945"/>
                    </a:cubicBezTo>
                    <a:lnTo>
                      <a:pt x="13855" y="1964"/>
                    </a:lnTo>
                    <a:cubicBezTo>
                      <a:pt x="13856" y="1964"/>
                      <a:pt x="13858" y="1963"/>
                      <a:pt x="13859" y="1963"/>
                    </a:cubicBezTo>
                    <a:lnTo>
                      <a:pt x="14052" y="1927"/>
                    </a:lnTo>
                    <a:cubicBezTo>
                      <a:pt x="14088" y="1921"/>
                      <a:pt x="14158" y="1956"/>
                      <a:pt x="14197" y="1951"/>
                    </a:cubicBezTo>
                    <a:lnTo>
                      <a:pt x="14228" y="1946"/>
                    </a:lnTo>
                    <a:cubicBezTo>
                      <a:pt x="14246" y="1945"/>
                      <a:pt x="14223" y="1945"/>
                      <a:pt x="14242" y="1947"/>
                    </a:cubicBezTo>
                    <a:cubicBezTo>
                      <a:pt x="14243" y="1947"/>
                      <a:pt x="14246" y="1948"/>
                      <a:pt x="14247" y="1948"/>
                    </a:cubicBezTo>
                    <a:lnTo>
                      <a:pt x="14262" y="1951"/>
                    </a:lnTo>
                    <a:cubicBezTo>
                      <a:pt x="14273" y="1954"/>
                      <a:pt x="14268" y="1951"/>
                      <a:pt x="14276" y="1956"/>
                    </a:cubicBezTo>
                    <a:cubicBezTo>
                      <a:pt x="14308" y="1975"/>
                      <a:pt x="14281" y="1978"/>
                      <a:pt x="14332" y="1979"/>
                    </a:cubicBezTo>
                    <a:cubicBezTo>
                      <a:pt x="14335" y="1955"/>
                      <a:pt x="14336" y="1959"/>
                      <a:pt x="14348" y="1947"/>
                    </a:cubicBezTo>
                    <a:cubicBezTo>
                      <a:pt x="14374" y="1961"/>
                      <a:pt x="14376" y="1965"/>
                      <a:pt x="14397" y="1979"/>
                    </a:cubicBezTo>
                    <a:cubicBezTo>
                      <a:pt x="14389" y="1940"/>
                      <a:pt x="14382" y="1963"/>
                      <a:pt x="14405" y="1955"/>
                    </a:cubicBezTo>
                    <a:cubicBezTo>
                      <a:pt x="14409" y="1997"/>
                      <a:pt x="14397" y="1970"/>
                      <a:pt x="14421" y="1979"/>
                    </a:cubicBezTo>
                    <a:lnTo>
                      <a:pt x="14430" y="1955"/>
                    </a:lnTo>
                    <a:cubicBezTo>
                      <a:pt x="14482" y="1955"/>
                      <a:pt x="14463" y="1965"/>
                      <a:pt x="14511" y="1956"/>
                    </a:cubicBezTo>
                    <a:cubicBezTo>
                      <a:pt x="14561" y="1946"/>
                      <a:pt x="14539" y="1955"/>
                      <a:pt x="14592" y="1955"/>
                    </a:cubicBezTo>
                    <a:cubicBezTo>
                      <a:pt x="14587" y="1974"/>
                      <a:pt x="14585" y="1974"/>
                      <a:pt x="14583" y="1996"/>
                    </a:cubicBezTo>
                    <a:cubicBezTo>
                      <a:pt x="14615" y="1975"/>
                      <a:pt x="14606" y="1951"/>
                      <a:pt x="14639" y="1951"/>
                    </a:cubicBezTo>
                    <a:cubicBezTo>
                      <a:pt x="14677" y="1952"/>
                      <a:pt x="14607" y="1962"/>
                      <a:pt x="14706" y="1950"/>
                    </a:cubicBezTo>
                    <a:lnTo>
                      <a:pt x="14883" y="1939"/>
                    </a:lnTo>
                    <a:cubicBezTo>
                      <a:pt x="14874" y="1956"/>
                      <a:pt x="14872" y="1958"/>
                      <a:pt x="14867" y="1979"/>
                    </a:cubicBezTo>
                    <a:lnTo>
                      <a:pt x="14835" y="1970"/>
                    </a:lnTo>
                    <a:lnTo>
                      <a:pt x="14802" y="2036"/>
                    </a:lnTo>
                    <a:cubicBezTo>
                      <a:pt x="14834" y="2029"/>
                      <a:pt x="14811" y="2029"/>
                      <a:pt x="14843" y="2036"/>
                    </a:cubicBezTo>
                    <a:cubicBezTo>
                      <a:pt x="14837" y="2013"/>
                      <a:pt x="14834" y="2016"/>
                      <a:pt x="14842" y="2003"/>
                    </a:cubicBezTo>
                    <a:lnTo>
                      <a:pt x="14863" y="1983"/>
                    </a:lnTo>
                    <a:cubicBezTo>
                      <a:pt x="14864" y="1983"/>
                      <a:pt x="14866" y="1981"/>
                      <a:pt x="14867" y="1979"/>
                    </a:cubicBezTo>
                    <a:cubicBezTo>
                      <a:pt x="14887" y="1988"/>
                      <a:pt x="14874" y="1985"/>
                      <a:pt x="14899" y="1979"/>
                    </a:cubicBezTo>
                    <a:lnTo>
                      <a:pt x="14916" y="2028"/>
                    </a:lnTo>
                    <a:cubicBezTo>
                      <a:pt x="14920" y="2009"/>
                      <a:pt x="14924" y="1987"/>
                      <a:pt x="14932" y="1971"/>
                    </a:cubicBezTo>
                    <a:cubicBezTo>
                      <a:pt x="15013" y="1973"/>
                      <a:pt x="14902" y="1954"/>
                      <a:pt x="15005" y="2004"/>
                    </a:cubicBezTo>
                    <a:cubicBezTo>
                      <a:pt x="15017" y="1979"/>
                      <a:pt x="15006" y="1966"/>
                      <a:pt x="15041" y="1942"/>
                    </a:cubicBezTo>
                    <a:cubicBezTo>
                      <a:pt x="15053" y="1934"/>
                      <a:pt x="15045" y="1937"/>
                      <a:pt x="15061" y="1931"/>
                    </a:cubicBezTo>
                    <a:lnTo>
                      <a:pt x="15053" y="1947"/>
                    </a:lnTo>
                    <a:cubicBezTo>
                      <a:pt x="15092" y="1947"/>
                      <a:pt x="15090" y="1948"/>
                      <a:pt x="15118" y="1955"/>
                    </a:cubicBezTo>
                    <a:lnTo>
                      <a:pt x="15128" y="2003"/>
                    </a:lnTo>
                    <a:cubicBezTo>
                      <a:pt x="15058" y="2004"/>
                      <a:pt x="15092" y="2013"/>
                      <a:pt x="15086" y="2044"/>
                    </a:cubicBezTo>
                    <a:lnTo>
                      <a:pt x="15118" y="2044"/>
                    </a:lnTo>
                    <a:cubicBezTo>
                      <a:pt x="15124" y="1979"/>
                      <a:pt x="15133" y="2069"/>
                      <a:pt x="15148" y="2014"/>
                    </a:cubicBezTo>
                    <a:cubicBezTo>
                      <a:pt x="15157" y="1979"/>
                      <a:pt x="15131" y="2030"/>
                      <a:pt x="15155" y="1984"/>
                    </a:cubicBezTo>
                    <a:cubicBezTo>
                      <a:pt x="15163" y="1969"/>
                      <a:pt x="15166" y="1968"/>
                      <a:pt x="15175" y="1955"/>
                    </a:cubicBezTo>
                    <a:cubicBezTo>
                      <a:pt x="15223" y="1959"/>
                      <a:pt x="15192" y="1979"/>
                      <a:pt x="15250" y="1966"/>
                    </a:cubicBezTo>
                    <a:cubicBezTo>
                      <a:pt x="15265" y="1962"/>
                      <a:pt x="15270" y="1958"/>
                      <a:pt x="15287" y="1965"/>
                    </a:cubicBezTo>
                    <a:cubicBezTo>
                      <a:pt x="15340" y="1986"/>
                      <a:pt x="15268" y="1991"/>
                      <a:pt x="15386" y="1976"/>
                    </a:cubicBezTo>
                    <a:cubicBezTo>
                      <a:pt x="15399" y="1974"/>
                      <a:pt x="15410" y="1975"/>
                      <a:pt x="15425" y="1976"/>
                    </a:cubicBezTo>
                    <a:cubicBezTo>
                      <a:pt x="15455" y="1977"/>
                      <a:pt x="15472" y="1963"/>
                      <a:pt x="15531" y="1963"/>
                    </a:cubicBezTo>
                    <a:cubicBezTo>
                      <a:pt x="15514" y="2045"/>
                      <a:pt x="15505" y="1958"/>
                      <a:pt x="15499" y="2028"/>
                    </a:cubicBezTo>
                    <a:cubicBezTo>
                      <a:pt x="15565" y="2060"/>
                      <a:pt x="15517" y="2000"/>
                      <a:pt x="15572" y="2036"/>
                    </a:cubicBezTo>
                    <a:cubicBezTo>
                      <a:pt x="15570" y="2016"/>
                      <a:pt x="15569" y="2015"/>
                      <a:pt x="15569" y="2005"/>
                    </a:cubicBezTo>
                    <a:cubicBezTo>
                      <a:pt x="15569" y="2002"/>
                      <a:pt x="15572" y="1980"/>
                      <a:pt x="15572" y="1971"/>
                    </a:cubicBezTo>
                    <a:cubicBezTo>
                      <a:pt x="15637" y="1989"/>
                      <a:pt x="15571" y="1979"/>
                      <a:pt x="15652" y="1985"/>
                    </a:cubicBezTo>
                    <a:cubicBezTo>
                      <a:pt x="15677" y="1987"/>
                      <a:pt x="15678" y="1997"/>
                      <a:pt x="15710" y="1989"/>
                    </a:cubicBezTo>
                    <a:lnTo>
                      <a:pt x="15750" y="1996"/>
                    </a:lnTo>
                    <a:cubicBezTo>
                      <a:pt x="15683" y="2028"/>
                      <a:pt x="15623" y="1976"/>
                      <a:pt x="15588" y="2028"/>
                    </a:cubicBezTo>
                    <a:cubicBezTo>
                      <a:pt x="15611" y="2039"/>
                      <a:pt x="15641" y="2027"/>
                      <a:pt x="15676" y="2031"/>
                    </a:cubicBezTo>
                    <a:cubicBezTo>
                      <a:pt x="15687" y="2032"/>
                      <a:pt x="15690" y="2033"/>
                      <a:pt x="15710" y="2036"/>
                    </a:cubicBezTo>
                    <a:cubicBezTo>
                      <a:pt x="15739" y="2039"/>
                      <a:pt x="15771" y="2049"/>
                      <a:pt x="15809" y="2040"/>
                    </a:cubicBezTo>
                    <a:cubicBezTo>
                      <a:pt x="15829" y="2035"/>
                      <a:pt x="15818" y="2039"/>
                      <a:pt x="15831" y="2020"/>
                    </a:cubicBezTo>
                    <a:cubicBezTo>
                      <a:pt x="15799" y="2005"/>
                      <a:pt x="15789" y="2012"/>
                      <a:pt x="15755" y="1998"/>
                    </a:cubicBezTo>
                    <a:cubicBezTo>
                      <a:pt x="15754" y="1998"/>
                      <a:pt x="15752" y="1997"/>
                      <a:pt x="15750" y="1996"/>
                    </a:cubicBezTo>
                    <a:cubicBezTo>
                      <a:pt x="15778" y="1984"/>
                      <a:pt x="15865" y="1996"/>
                      <a:pt x="15920" y="1996"/>
                    </a:cubicBezTo>
                    <a:cubicBezTo>
                      <a:pt x="15927" y="2010"/>
                      <a:pt x="15924" y="1990"/>
                      <a:pt x="15920" y="2006"/>
                    </a:cubicBezTo>
                    <a:cubicBezTo>
                      <a:pt x="15917" y="2019"/>
                      <a:pt x="15919" y="2002"/>
                      <a:pt x="15912" y="2028"/>
                    </a:cubicBezTo>
                    <a:lnTo>
                      <a:pt x="15936" y="2028"/>
                    </a:lnTo>
                    <a:cubicBezTo>
                      <a:pt x="15947" y="2000"/>
                      <a:pt x="15944" y="2004"/>
                      <a:pt x="16029" y="2002"/>
                    </a:cubicBezTo>
                    <a:cubicBezTo>
                      <a:pt x="16035" y="2002"/>
                      <a:pt x="16044" y="2002"/>
                      <a:pt x="16047" y="2002"/>
                    </a:cubicBezTo>
                    <a:cubicBezTo>
                      <a:pt x="16076" y="2001"/>
                      <a:pt x="16065" y="2002"/>
                      <a:pt x="16090" y="1996"/>
                    </a:cubicBezTo>
                    <a:cubicBezTo>
                      <a:pt x="16100" y="2015"/>
                      <a:pt x="16097" y="2025"/>
                      <a:pt x="16107" y="2044"/>
                    </a:cubicBezTo>
                    <a:cubicBezTo>
                      <a:pt x="16142" y="2035"/>
                      <a:pt x="16119" y="2029"/>
                      <a:pt x="16144" y="2033"/>
                    </a:cubicBezTo>
                    <a:cubicBezTo>
                      <a:pt x="16144" y="2033"/>
                      <a:pt x="16172" y="2047"/>
                      <a:pt x="16183" y="2049"/>
                    </a:cubicBezTo>
                    <a:cubicBezTo>
                      <a:pt x="16207" y="2054"/>
                      <a:pt x="16257" y="2038"/>
                      <a:pt x="16285" y="2036"/>
                    </a:cubicBezTo>
                    <a:lnTo>
                      <a:pt x="16285" y="2004"/>
                    </a:lnTo>
                    <a:cubicBezTo>
                      <a:pt x="16310" y="2003"/>
                      <a:pt x="16314" y="2000"/>
                      <a:pt x="16333" y="1996"/>
                    </a:cubicBezTo>
                    <a:cubicBezTo>
                      <a:pt x="16302" y="1930"/>
                      <a:pt x="16332" y="1978"/>
                      <a:pt x="16229" y="1954"/>
                    </a:cubicBezTo>
                    <a:cubicBezTo>
                      <a:pt x="16202" y="1947"/>
                      <a:pt x="16219" y="1940"/>
                      <a:pt x="16188" y="1955"/>
                    </a:cubicBezTo>
                    <a:cubicBezTo>
                      <a:pt x="16197" y="1921"/>
                      <a:pt x="16194" y="1936"/>
                      <a:pt x="16228" y="1939"/>
                    </a:cubicBezTo>
                    <a:cubicBezTo>
                      <a:pt x="16212" y="1908"/>
                      <a:pt x="16230" y="1917"/>
                      <a:pt x="16205" y="1918"/>
                    </a:cubicBezTo>
                    <a:cubicBezTo>
                      <a:pt x="16181" y="1918"/>
                      <a:pt x="16182" y="1924"/>
                      <a:pt x="16180" y="1947"/>
                    </a:cubicBezTo>
                    <a:cubicBezTo>
                      <a:pt x="16125" y="1947"/>
                      <a:pt x="16066" y="1954"/>
                      <a:pt x="16033" y="1948"/>
                    </a:cubicBezTo>
                    <a:cubicBezTo>
                      <a:pt x="15887" y="1921"/>
                      <a:pt x="16010" y="1948"/>
                      <a:pt x="15904" y="1956"/>
                    </a:cubicBezTo>
                    <a:cubicBezTo>
                      <a:pt x="15865" y="1959"/>
                      <a:pt x="15790" y="1982"/>
                      <a:pt x="15797" y="1899"/>
                    </a:cubicBezTo>
                    <a:lnTo>
                      <a:pt x="15815" y="1809"/>
                    </a:lnTo>
                    <a:lnTo>
                      <a:pt x="15783" y="1793"/>
                    </a:lnTo>
                    <a:lnTo>
                      <a:pt x="15792" y="1777"/>
                    </a:lnTo>
                    <a:lnTo>
                      <a:pt x="15783" y="1793"/>
                    </a:lnTo>
                    <a:lnTo>
                      <a:pt x="15766" y="1793"/>
                    </a:lnTo>
                    <a:cubicBezTo>
                      <a:pt x="15784" y="1869"/>
                      <a:pt x="15794" y="1827"/>
                      <a:pt x="15769" y="1893"/>
                    </a:cubicBezTo>
                    <a:cubicBezTo>
                      <a:pt x="15755" y="1931"/>
                      <a:pt x="15752" y="1899"/>
                      <a:pt x="15766" y="1939"/>
                    </a:cubicBezTo>
                    <a:cubicBezTo>
                      <a:pt x="15725" y="1939"/>
                      <a:pt x="15725" y="1944"/>
                      <a:pt x="15693" y="1947"/>
                    </a:cubicBezTo>
                    <a:cubicBezTo>
                      <a:pt x="15690" y="1912"/>
                      <a:pt x="15717" y="1931"/>
                      <a:pt x="15634" y="1918"/>
                    </a:cubicBezTo>
                    <a:cubicBezTo>
                      <a:pt x="15620" y="1916"/>
                      <a:pt x="15623" y="1918"/>
                      <a:pt x="15616" y="1917"/>
                    </a:cubicBezTo>
                    <a:cubicBezTo>
                      <a:pt x="15554" y="1913"/>
                      <a:pt x="15576" y="1885"/>
                      <a:pt x="15572" y="1931"/>
                    </a:cubicBezTo>
                    <a:cubicBezTo>
                      <a:pt x="15554" y="1918"/>
                      <a:pt x="15562" y="1929"/>
                      <a:pt x="15556" y="1906"/>
                    </a:cubicBezTo>
                    <a:lnTo>
                      <a:pt x="15507" y="1906"/>
                    </a:lnTo>
                    <a:cubicBezTo>
                      <a:pt x="15515" y="1946"/>
                      <a:pt x="15520" y="1919"/>
                      <a:pt x="15503" y="1935"/>
                    </a:cubicBezTo>
                    <a:cubicBezTo>
                      <a:pt x="15474" y="1963"/>
                      <a:pt x="15437" y="1934"/>
                      <a:pt x="15428" y="1931"/>
                    </a:cubicBezTo>
                    <a:cubicBezTo>
                      <a:pt x="15418" y="1928"/>
                      <a:pt x="15424" y="1930"/>
                      <a:pt x="15414" y="1930"/>
                    </a:cubicBezTo>
                    <a:cubicBezTo>
                      <a:pt x="15369" y="1929"/>
                      <a:pt x="15408" y="1908"/>
                      <a:pt x="15335" y="1921"/>
                    </a:cubicBezTo>
                    <a:lnTo>
                      <a:pt x="15248" y="1915"/>
                    </a:lnTo>
                    <a:cubicBezTo>
                      <a:pt x="15334" y="1873"/>
                      <a:pt x="15267" y="1927"/>
                      <a:pt x="15329" y="1882"/>
                    </a:cubicBezTo>
                    <a:cubicBezTo>
                      <a:pt x="15408" y="1901"/>
                      <a:pt x="15382" y="1878"/>
                      <a:pt x="15394" y="1906"/>
                    </a:cubicBezTo>
                    <a:cubicBezTo>
                      <a:pt x="15434" y="1903"/>
                      <a:pt x="15414" y="1896"/>
                      <a:pt x="15442" y="1880"/>
                    </a:cubicBezTo>
                    <a:cubicBezTo>
                      <a:pt x="15443" y="1879"/>
                      <a:pt x="15445" y="1878"/>
                      <a:pt x="15446" y="1878"/>
                    </a:cubicBezTo>
                    <a:lnTo>
                      <a:pt x="15488" y="1875"/>
                    </a:lnTo>
                    <a:cubicBezTo>
                      <a:pt x="15489" y="1876"/>
                      <a:pt x="15491" y="1876"/>
                      <a:pt x="15492" y="1876"/>
                    </a:cubicBezTo>
                    <a:lnTo>
                      <a:pt x="15525" y="1880"/>
                    </a:lnTo>
                    <a:cubicBezTo>
                      <a:pt x="15565" y="1883"/>
                      <a:pt x="15538" y="1889"/>
                      <a:pt x="15560" y="1878"/>
                    </a:cubicBezTo>
                    <a:cubicBezTo>
                      <a:pt x="15575" y="1871"/>
                      <a:pt x="15541" y="1867"/>
                      <a:pt x="15596" y="1866"/>
                    </a:cubicBezTo>
                    <a:lnTo>
                      <a:pt x="15596" y="1842"/>
                    </a:lnTo>
                    <a:cubicBezTo>
                      <a:pt x="15574" y="1836"/>
                      <a:pt x="15590" y="1850"/>
                      <a:pt x="15588" y="1833"/>
                    </a:cubicBezTo>
                    <a:lnTo>
                      <a:pt x="15598" y="1820"/>
                    </a:lnTo>
                    <a:cubicBezTo>
                      <a:pt x="15598" y="1820"/>
                      <a:pt x="15601" y="1819"/>
                      <a:pt x="15602" y="1818"/>
                    </a:cubicBezTo>
                    <a:cubicBezTo>
                      <a:pt x="15614" y="1809"/>
                      <a:pt x="15617" y="1813"/>
                      <a:pt x="15614" y="1803"/>
                    </a:cubicBezTo>
                    <a:cubicBezTo>
                      <a:pt x="15607" y="1781"/>
                      <a:pt x="15594" y="1798"/>
                      <a:pt x="15579" y="1798"/>
                    </a:cubicBezTo>
                    <a:lnTo>
                      <a:pt x="15513" y="1790"/>
                    </a:lnTo>
                    <a:cubicBezTo>
                      <a:pt x="15482" y="1788"/>
                      <a:pt x="15492" y="1781"/>
                      <a:pt x="15471" y="1784"/>
                    </a:cubicBezTo>
                    <a:cubicBezTo>
                      <a:pt x="15470" y="1784"/>
                      <a:pt x="15467" y="1785"/>
                      <a:pt x="15466" y="1785"/>
                    </a:cubicBezTo>
                    <a:cubicBezTo>
                      <a:pt x="15401" y="1800"/>
                      <a:pt x="15389" y="1773"/>
                      <a:pt x="15377" y="1817"/>
                    </a:cubicBezTo>
                    <a:cubicBezTo>
                      <a:pt x="15425" y="1816"/>
                      <a:pt x="15399" y="1807"/>
                      <a:pt x="15442" y="1817"/>
                    </a:cubicBezTo>
                    <a:lnTo>
                      <a:pt x="15442" y="1842"/>
                    </a:lnTo>
                    <a:cubicBezTo>
                      <a:pt x="15440" y="1841"/>
                      <a:pt x="15424" y="1838"/>
                      <a:pt x="15424" y="1838"/>
                    </a:cubicBezTo>
                    <a:cubicBezTo>
                      <a:pt x="15408" y="1838"/>
                      <a:pt x="15417" y="1839"/>
                      <a:pt x="15403" y="1842"/>
                    </a:cubicBezTo>
                    <a:cubicBezTo>
                      <a:pt x="15363" y="1853"/>
                      <a:pt x="15309" y="1842"/>
                      <a:pt x="15264" y="1842"/>
                    </a:cubicBezTo>
                    <a:cubicBezTo>
                      <a:pt x="15285" y="1802"/>
                      <a:pt x="15276" y="1814"/>
                      <a:pt x="15321" y="1817"/>
                    </a:cubicBezTo>
                    <a:lnTo>
                      <a:pt x="15321" y="1793"/>
                    </a:lnTo>
                    <a:cubicBezTo>
                      <a:pt x="15276" y="1793"/>
                      <a:pt x="15265" y="1798"/>
                      <a:pt x="15232" y="1801"/>
                    </a:cubicBezTo>
                    <a:lnTo>
                      <a:pt x="15256" y="1842"/>
                    </a:lnTo>
                    <a:cubicBezTo>
                      <a:pt x="15207" y="1842"/>
                      <a:pt x="15211" y="1830"/>
                      <a:pt x="15207" y="1866"/>
                    </a:cubicBezTo>
                    <a:lnTo>
                      <a:pt x="15142" y="1866"/>
                    </a:lnTo>
                    <a:cubicBezTo>
                      <a:pt x="15159" y="1843"/>
                      <a:pt x="15150" y="1858"/>
                      <a:pt x="15199" y="1858"/>
                    </a:cubicBezTo>
                    <a:lnTo>
                      <a:pt x="15199" y="1825"/>
                    </a:lnTo>
                    <a:lnTo>
                      <a:pt x="15094" y="1842"/>
                    </a:lnTo>
                    <a:lnTo>
                      <a:pt x="15100" y="1865"/>
                    </a:lnTo>
                    <a:cubicBezTo>
                      <a:pt x="15115" y="1923"/>
                      <a:pt x="15105" y="1892"/>
                      <a:pt x="15126" y="1906"/>
                    </a:cubicBezTo>
                    <a:cubicBezTo>
                      <a:pt x="15077" y="1906"/>
                      <a:pt x="15059" y="1911"/>
                      <a:pt x="15029" y="1931"/>
                    </a:cubicBezTo>
                    <a:lnTo>
                      <a:pt x="15029" y="1915"/>
                    </a:lnTo>
                    <a:cubicBezTo>
                      <a:pt x="15005" y="1917"/>
                      <a:pt x="14989" y="1923"/>
                      <a:pt x="14959" y="1926"/>
                    </a:cubicBezTo>
                    <a:cubicBezTo>
                      <a:pt x="14906" y="1933"/>
                      <a:pt x="14926" y="1911"/>
                      <a:pt x="14899" y="1939"/>
                    </a:cubicBezTo>
                    <a:cubicBezTo>
                      <a:pt x="14900" y="1901"/>
                      <a:pt x="14901" y="1919"/>
                      <a:pt x="14908" y="1899"/>
                    </a:cubicBezTo>
                    <a:lnTo>
                      <a:pt x="14913" y="1888"/>
                    </a:lnTo>
                    <a:cubicBezTo>
                      <a:pt x="14914" y="1886"/>
                      <a:pt x="14915" y="1884"/>
                      <a:pt x="14915" y="1882"/>
                    </a:cubicBezTo>
                    <a:cubicBezTo>
                      <a:pt x="14920" y="1869"/>
                      <a:pt x="14917" y="1872"/>
                      <a:pt x="14924" y="1858"/>
                    </a:cubicBezTo>
                    <a:cubicBezTo>
                      <a:pt x="14972" y="1862"/>
                      <a:pt x="14948" y="1862"/>
                      <a:pt x="14997" y="1858"/>
                    </a:cubicBezTo>
                    <a:lnTo>
                      <a:pt x="14997" y="1834"/>
                    </a:lnTo>
                    <a:cubicBezTo>
                      <a:pt x="14968" y="1840"/>
                      <a:pt x="14970" y="1842"/>
                      <a:pt x="14932" y="1842"/>
                    </a:cubicBezTo>
                    <a:lnTo>
                      <a:pt x="14948" y="1817"/>
                    </a:lnTo>
                    <a:lnTo>
                      <a:pt x="14965" y="1813"/>
                    </a:lnTo>
                    <a:lnTo>
                      <a:pt x="14948" y="1817"/>
                    </a:lnTo>
                    <a:cubicBezTo>
                      <a:pt x="14930" y="1822"/>
                      <a:pt x="14931" y="1826"/>
                      <a:pt x="14910" y="1822"/>
                    </a:cubicBezTo>
                    <a:cubicBezTo>
                      <a:pt x="14894" y="1819"/>
                      <a:pt x="14884" y="1809"/>
                      <a:pt x="14875" y="1801"/>
                    </a:cubicBezTo>
                    <a:cubicBezTo>
                      <a:pt x="14921" y="1797"/>
                      <a:pt x="14952" y="1796"/>
                      <a:pt x="14980" y="1777"/>
                    </a:cubicBezTo>
                    <a:cubicBezTo>
                      <a:pt x="14980" y="1819"/>
                      <a:pt x="14973" y="1808"/>
                      <a:pt x="14997" y="1825"/>
                    </a:cubicBezTo>
                    <a:cubicBezTo>
                      <a:pt x="14997" y="1787"/>
                      <a:pt x="15002" y="1792"/>
                      <a:pt x="15005" y="1761"/>
                    </a:cubicBezTo>
                    <a:cubicBezTo>
                      <a:pt x="14934" y="1761"/>
                      <a:pt x="14960" y="1766"/>
                      <a:pt x="14936" y="1772"/>
                    </a:cubicBezTo>
                    <a:cubicBezTo>
                      <a:pt x="14917" y="1776"/>
                      <a:pt x="14890" y="1769"/>
                      <a:pt x="14859" y="1769"/>
                    </a:cubicBezTo>
                    <a:lnTo>
                      <a:pt x="14760" y="1759"/>
                    </a:lnTo>
                    <a:cubicBezTo>
                      <a:pt x="14662" y="1760"/>
                      <a:pt x="14682" y="1755"/>
                      <a:pt x="14571" y="1771"/>
                    </a:cubicBezTo>
                    <a:cubicBezTo>
                      <a:pt x="14552" y="1774"/>
                      <a:pt x="14535" y="1766"/>
                      <a:pt x="14513" y="1765"/>
                    </a:cubicBezTo>
                    <a:cubicBezTo>
                      <a:pt x="14454" y="1765"/>
                      <a:pt x="14445" y="1747"/>
                      <a:pt x="14454" y="1772"/>
                    </a:cubicBezTo>
                    <a:lnTo>
                      <a:pt x="14473" y="1796"/>
                    </a:lnTo>
                    <a:cubicBezTo>
                      <a:pt x="14474" y="1796"/>
                      <a:pt x="14476" y="1797"/>
                      <a:pt x="14478" y="1798"/>
                    </a:cubicBezTo>
                    <a:cubicBezTo>
                      <a:pt x="14479" y="1798"/>
                      <a:pt x="14481" y="1798"/>
                      <a:pt x="14482" y="1799"/>
                    </a:cubicBezTo>
                    <a:cubicBezTo>
                      <a:pt x="14510" y="1804"/>
                      <a:pt x="14519" y="1790"/>
                      <a:pt x="14553" y="1799"/>
                    </a:cubicBezTo>
                    <a:lnTo>
                      <a:pt x="14570" y="1806"/>
                    </a:lnTo>
                    <a:cubicBezTo>
                      <a:pt x="14571" y="1807"/>
                      <a:pt x="14574" y="1808"/>
                      <a:pt x="14575" y="1809"/>
                    </a:cubicBezTo>
                    <a:cubicBezTo>
                      <a:pt x="14534" y="1819"/>
                      <a:pt x="14527" y="1820"/>
                      <a:pt x="14478" y="1826"/>
                    </a:cubicBezTo>
                    <a:cubicBezTo>
                      <a:pt x="14422" y="1833"/>
                      <a:pt x="14433" y="1863"/>
                      <a:pt x="14405" y="1834"/>
                    </a:cubicBezTo>
                    <a:cubicBezTo>
                      <a:pt x="14400" y="1893"/>
                      <a:pt x="14361" y="1866"/>
                      <a:pt x="14267" y="1866"/>
                    </a:cubicBezTo>
                    <a:lnTo>
                      <a:pt x="14267" y="1858"/>
                    </a:lnTo>
                    <a:cubicBezTo>
                      <a:pt x="14342" y="1858"/>
                      <a:pt x="14335" y="1837"/>
                      <a:pt x="14354" y="1815"/>
                    </a:cubicBezTo>
                    <a:cubicBezTo>
                      <a:pt x="14412" y="1745"/>
                      <a:pt x="14416" y="1837"/>
                      <a:pt x="14421" y="1777"/>
                    </a:cubicBezTo>
                    <a:cubicBezTo>
                      <a:pt x="14357" y="1771"/>
                      <a:pt x="14397" y="1751"/>
                      <a:pt x="14329" y="1760"/>
                    </a:cubicBezTo>
                    <a:cubicBezTo>
                      <a:pt x="14304" y="1764"/>
                      <a:pt x="14314" y="1753"/>
                      <a:pt x="14267" y="1753"/>
                    </a:cubicBezTo>
                    <a:lnTo>
                      <a:pt x="14267" y="1777"/>
                    </a:lnTo>
                    <a:cubicBezTo>
                      <a:pt x="14326" y="1778"/>
                      <a:pt x="14323" y="1776"/>
                      <a:pt x="14348" y="1793"/>
                    </a:cubicBezTo>
                    <a:cubicBezTo>
                      <a:pt x="14317" y="1836"/>
                      <a:pt x="14312" y="1839"/>
                      <a:pt x="14251" y="1837"/>
                    </a:cubicBezTo>
                    <a:cubicBezTo>
                      <a:pt x="14161" y="1833"/>
                      <a:pt x="14242" y="1882"/>
                      <a:pt x="14138" y="1858"/>
                    </a:cubicBezTo>
                    <a:cubicBezTo>
                      <a:pt x="14152" y="1819"/>
                      <a:pt x="14140" y="1864"/>
                      <a:pt x="14154" y="1825"/>
                    </a:cubicBezTo>
                    <a:cubicBezTo>
                      <a:pt x="14094" y="1857"/>
                      <a:pt x="14024" y="1818"/>
                      <a:pt x="13975" y="1841"/>
                    </a:cubicBezTo>
                    <a:cubicBezTo>
                      <a:pt x="13943" y="1857"/>
                      <a:pt x="13937" y="1876"/>
                      <a:pt x="13913" y="1870"/>
                    </a:cubicBezTo>
                    <a:cubicBezTo>
                      <a:pt x="13884" y="1864"/>
                      <a:pt x="13905" y="1864"/>
                      <a:pt x="13902" y="1858"/>
                    </a:cubicBezTo>
                    <a:cubicBezTo>
                      <a:pt x="13890" y="1835"/>
                      <a:pt x="13931" y="1839"/>
                      <a:pt x="13879" y="1834"/>
                    </a:cubicBezTo>
                    <a:cubicBezTo>
                      <a:pt x="13882" y="1795"/>
                      <a:pt x="13867" y="1814"/>
                      <a:pt x="13911" y="1817"/>
                    </a:cubicBezTo>
                    <a:cubicBezTo>
                      <a:pt x="13888" y="1786"/>
                      <a:pt x="13898" y="1817"/>
                      <a:pt x="13887" y="1785"/>
                    </a:cubicBezTo>
                    <a:cubicBezTo>
                      <a:pt x="13918" y="1788"/>
                      <a:pt x="13893" y="1789"/>
                      <a:pt x="13927" y="1801"/>
                    </a:cubicBezTo>
                    <a:cubicBezTo>
                      <a:pt x="13956" y="1758"/>
                      <a:pt x="13946" y="1777"/>
                      <a:pt x="14008" y="1777"/>
                    </a:cubicBezTo>
                    <a:cubicBezTo>
                      <a:pt x="14016" y="1797"/>
                      <a:pt x="14014" y="1783"/>
                      <a:pt x="14008" y="1809"/>
                    </a:cubicBezTo>
                    <a:lnTo>
                      <a:pt x="14128" y="1783"/>
                    </a:lnTo>
                    <a:cubicBezTo>
                      <a:pt x="14190" y="1778"/>
                      <a:pt x="14187" y="1802"/>
                      <a:pt x="14235" y="1761"/>
                    </a:cubicBezTo>
                    <a:cubicBezTo>
                      <a:pt x="14205" y="1754"/>
                      <a:pt x="14202" y="1752"/>
                      <a:pt x="14162" y="1752"/>
                    </a:cubicBezTo>
                    <a:cubicBezTo>
                      <a:pt x="14151" y="1753"/>
                      <a:pt x="14132" y="1754"/>
                      <a:pt x="14121" y="1753"/>
                    </a:cubicBezTo>
                    <a:cubicBezTo>
                      <a:pt x="14104" y="1751"/>
                      <a:pt x="14123" y="1754"/>
                      <a:pt x="14107" y="1751"/>
                    </a:cubicBezTo>
                    <a:cubicBezTo>
                      <a:pt x="14090" y="1747"/>
                      <a:pt x="14099" y="1751"/>
                      <a:pt x="14089" y="1744"/>
                    </a:cubicBezTo>
                    <a:lnTo>
                      <a:pt x="14097" y="1736"/>
                    </a:lnTo>
                    <a:cubicBezTo>
                      <a:pt x="14151" y="1722"/>
                      <a:pt x="14099" y="1713"/>
                      <a:pt x="14178" y="1722"/>
                    </a:cubicBezTo>
                    <a:cubicBezTo>
                      <a:pt x="14245" y="1729"/>
                      <a:pt x="14212" y="1704"/>
                      <a:pt x="14259" y="1736"/>
                    </a:cubicBezTo>
                    <a:cubicBezTo>
                      <a:pt x="14305" y="1721"/>
                      <a:pt x="14246" y="1735"/>
                      <a:pt x="14276" y="1725"/>
                    </a:cubicBezTo>
                    <a:cubicBezTo>
                      <a:pt x="14302" y="1716"/>
                      <a:pt x="14286" y="1725"/>
                      <a:pt x="14312" y="1722"/>
                    </a:cubicBezTo>
                    <a:lnTo>
                      <a:pt x="14365" y="1712"/>
                    </a:lnTo>
                    <a:cubicBezTo>
                      <a:pt x="14362" y="1745"/>
                      <a:pt x="14346" y="1735"/>
                      <a:pt x="14373" y="1744"/>
                    </a:cubicBezTo>
                    <a:cubicBezTo>
                      <a:pt x="14380" y="1715"/>
                      <a:pt x="14377" y="1718"/>
                      <a:pt x="14397" y="1704"/>
                    </a:cubicBezTo>
                    <a:cubicBezTo>
                      <a:pt x="14404" y="1730"/>
                      <a:pt x="14411" y="1737"/>
                      <a:pt x="14438" y="1744"/>
                    </a:cubicBezTo>
                    <a:lnTo>
                      <a:pt x="14397" y="1704"/>
                    </a:lnTo>
                    <a:cubicBezTo>
                      <a:pt x="14390" y="1678"/>
                      <a:pt x="14389" y="1676"/>
                      <a:pt x="14361" y="1673"/>
                    </a:cubicBezTo>
                    <a:lnTo>
                      <a:pt x="14296" y="1681"/>
                    </a:lnTo>
                    <a:cubicBezTo>
                      <a:pt x="14295" y="1681"/>
                      <a:pt x="14293" y="1683"/>
                      <a:pt x="14292" y="1684"/>
                    </a:cubicBezTo>
                    <a:cubicBezTo>
                      <a:pt x="14268" y="1699"/>
                      <a:pt x="14316" y="1692"/>
                      <a:pt x="14267" y="1696"/>
                    </a:cubicBezTo>
                    <a:cubicBezTo>
                      <a:pt x="14259" y="1672"/>
                      <a:pt x="14281" y="1687"/>
                      <a:pt x="14248" y="1674"/>
                    </a:cubicBezTo>
                    <a:lnTo>
                      <a:pt x="14153" y="1671"/>
                    </a:lnTo>
                    <a:cubicBezTo>
                      <a:pt x="14066" y="1681"/>
                      <a:pt x="13949" y="1662"/>
                      <a:pt x="13936" y="1663"/>
                    </a:cubicBezTo>
                    <a:cubicBezTo>
                      <a:pt x="13904" y="1665"/>
                      <a:pt x="13892" y="1672"/>
                      <a:pt x="13859" y="1674"/>
                    </a:cubicBezTo>
                    <a:cubicBezTo>
                      <a:pt x="13806" y="1677"/>
                      <a:pt x="13853" y="1659"/>
                      <a:pt x="13762" y="1674"/>
                    </a:cubicBezTo>
                    <a:cubicBezTo>
                      <a:pt x="13746" y="1677"/>
                      <a:pt x="13751" y="1675"/>
                      <a:pt x="13727" y="1674"/>
                    </a:cubicBezTo>
                    <a:cubicBezTo>
                      <a:pt x="13714" y="1674"/>
                      <a:pt x="13691" y="1675"/>
                      <a:pt x="13666" y="1675"/>
                    </a:cubicBezTo>
                    <a:cubicBezTo>
                      <a:pt x="13613" y="1675"/>
                      <a:pt x="13670" y="1659"/>
                      <a:pt x="13563" y="1672"/>
                    </a:cubicBezTo>
                    <a:lnTo>
                      <a:pt x="13082" y="1677"/>
                    </a:lnTo>
                    <a:cubicBezTo>
                      <a:pt x="12992" y="1692"/>
                      <a:pt x="12989" y="1673"/>
                      <a:pt x="12849" y="1680"/>
                    </a:cubicBezTo>
                    <a:cubicBezTo>
                      <a:pt x="12809" y="1682"/>
                      <a:pt x="12819" y="1683"/>
                      <a:pt x="12784" y="1682"/>
                    </a:cubicBezTo>
                    <a:cubicBezTo>
                      <a:pt x="12782" y="1682"/>
                      <a:pt x="12780" y="1682"/>
                      <a:pt x="12778" y="1682"/>
                    </a:cubicBezTo>
                    <a:cubicBezTo>
                      <a:pt x="12776" y="1681"/>
                      <a:pt x="12773" y="1682"/>
                      <a:pt x="12771" y="1682"/>
                    </a:cubicBezTo>
                    <a:lnTo>
                      <a:pt x="12620" y="1690"/>
                    </a:lnTo>
                    <a:cubicBezTo>
                      <a:pt x="12608" y="1690"/>
                      <a:pt x="12588" y="1686"/>
                      <a:pt x="12578" y="1685"/>
                    </a:cubicBezTo>
                    <a:cubicBezTo>
                      <a:pt x="12541" y="1680"/>
                      <a:pt x="12496" y="1696"/>
                      <a:pt x="12415" y="1686"/>
                    </a:cubicBezTo>
                    <a:cubicBezTo>
                      <a:pt x="12390" y="1683"/>
                      <a:pt x="12406" y="1685"/>
                      <a:pt x="12381" y="1685"/>
                    </a:cubicBezTo>
                    <a:cubicBezTo>
                      <a:pt x="12359" y="1685"/>
                      <a:pt x="12348" y="1683"/>
                      <a:pt x="12321" y="1686"/>
                    </a:cubicBezTo>
                    <a:cubicBezTo>
                      <a:pt x="12296" y="1688"/>
                      <a:pt x="12254" y="1692"/>
                      <a:pt x="12242" y="1691"/>
                    </a:cubicBezTo>
                    <a:cubicBezTo>
                      <a:pt x="12228" y="1690"/>
                      <a:pt x="12218" y="1680"/>
                      <a:pt x="12185" y="1682"/>
                    </a:cubicBezTo>
                    <a:cubicBezTo>
                      <a:pt x="12144" y="1683"/>
                      <a:pt x="12100" y="1694"/>
                      <a:pt x="12039" y="1680"/>
                    </a:cubicBezTo>
                    <a:lnTo>
                      <a:pt x="12035" y="1662"/>
                    </a:lnTo>
                    <a:lnTo>
                      <a:pt x="12039" y="1680"/>
                    </a:lnTo>
                    <a:cubicBezTo>
                      <a:pt x="12003" y="1702"/>
                      <a:pt x="11975" y="1663"/>
                      <a:pt x="11936" y="1669"/>
                    </a:cubicBezTo>
                    <a:cubicBezTo>
                      <a:pt x="11905" y="1673"/>
                      <a:pt x="11923" y="1689"/>
                      <a:pt x="11845" y="1688"/>
                    </a:cubicBezTo>
                    <a:cubicBezTo>
                      <a:pt x="11809" y="1687"/>
                      <a:pt x="11790" y="1683"/>
                      <a:pt x="11764" y="1696"/>
                    </a:cubicBezTo>
                    <a:cubicBezTo>
                      <a:pt x="11758" y="1683"/>
                      <a:pt x="11756" y="1711"/>
                      <a:pt x="11764" y="1671"/>
                    </a:cubicBezTo>
                    <a:cubicBezTo>
                      <a:pt x="11644" y="1671"/>
                      <a:pt x="11704" y="1699"/>
                      <a:pt x="11625" y="1692"/>
                    </a:cubicBezTo>
                    <a:lnTo>
                      <a:pt x="11594" y="1687"/>
                    </a:lnTo>
                    <a:cubicBezTo>
                      <a:pt x="11593" y="1687"/>
                      <a:pt x="11590" y="1687"/>
                      <a:pt x="11589" y="1686"/>
                    </a:cubicBezTo>
                    <a:cubicBezTo>
                      <a:pt x="11571" y="1685"/>
                      <a:pt x="11571" y="1694"/>
                      <a:pt x="11549" y="1690"/>
                    </a:cubicBezTo>
                    <a:cubicBezTo>
                      <a:pt x="11514" y="1684"/>
                      <a:pt x="11568" y="1668"/>
                      <a:pt x="11494" y="1693"/>
                    </a:cubicBezTo>
                    <a:cubicBezTo>
                      <a:pt x="11443" y="1710"/>
                      <a:pt x="11537" y="1682"/>
                      <a:pt x="11481" y="1697"/>
                    </a:cubicBezTo>
                    <a:cubicBezTo>
                      <a:pt x="11441" y="1708"/>
                      <a:pt x="11430" y="1703"/>
                      <a:pt x="11399" y="1696"/>
                    </a:cubicBezTo>
                    <a:cubicBezTo>
                      <a:pt x="11418" y="1669"/>
                      <a:pt x="11422" y="1684"/>
                      <a:pt x="11432" y="1655"/>
                    </a:cubicBezTo>
                    <a:lnTo>
                      <a:pt x="11449" y="1651"/>
                    </a:lnTo>
                    <a:lnTo>
                      <a:pt x="11432" y="1655"/>
                    </a:lnTo>
                    <a:cubicBezTo>
                      <a:pt x="11410" y="1657"/>
                      <a:pt x="11410" y="1659"/>
                      <a:pt x="11391" y="1663"/>
                    </a:cubicBezTo>
                    <a:cubicBezTo>
                      <a:pt x="11374" y="1628"/>
                      <a:pt x="11386" y="1619"/>
                      <a:pt x="11335" y="1615"/>
                    </a:cubicBezTo>
                    <a:cubicBezTo>
                      <a:pt x="11327" y="1648"/>
                      <a:pt x="11339" y="1641"/>
                      <a:pt x="11270" y="1647"/>
                    </a:cubicBezTo>
                    <a:cubicBezTo>
                      <a:pt x="11250" y="1605"/>
                      <a:pt x="11278" y="1628"/>
                      <a:pt x="11237" y="1607"/>
                    </a:cubicBezTo>
                    <a:cubicBezTo>
                      <a:pt x="11243" y="1632"/>
                      <a:pt x="11248" y="1630"/>
                      <a:pt x="11254" y="1655"/>
                    </a:cubicBezTo>
                    <a:cubicBezTo>
                      <a:pt x="11232" y="1661"/>
                      <a:pt x="11247" y="1655"/>
                      <a:pt x="11229" y="1663"/>
                    </a:cubicBezTo>
                    <a:lnTo>
                      <a:pt x="11225" y="1646"/>
                    </a:lnTo>
                    <a:lnTo>
                      <a:pt x="11229" y="1663"/>
                    </a:lnTo>
                    <a:lnTo>
                      <a:pt x="11203" y="1672"/>
                    </a:lnTo>
                    <a:cubicBezTo>
                      <a:pt x="11203" y="1672"/>
                      <a:pt x="11189" y="1679"/>
                      <a:pt x="11189" y="1680"/>
                    </a:cubicBezTo>
                    <a:lnTo>
                      <a:pt x="11208" y="1701"/>
                    </a:lnTo>
                    <a:cubicBezTo>
                      <a:pt x="11209" y="1702"/>
                      <a:pt x="11211" y="1703"/>
                      <a:pt x="11213" y="1704"/>
                    </a:cubicBezTo>
                    <a:cubicBezTo>
                      <a:pt x="11172" y="1704"/>
                      <a:pt x="11124" y="1718"/>
                      <a:pt x="11086" y="1714"/>
                    </a:cubicBezTo>
                    <a:cubicBezTo>
                      <a:pt x="11015" y="1708"/>
                      <a:pt x="11038" y="1717"/>
                      <a:pt x="10970" y="1720"/>
                    </a:cubicBezTo>
                    <a:lnTo>
                      <a:pt x="10791" y="1726"/>
                    </a:lnTo>
                    <a:cubicBezTo>
                      <a:pt x="10775" y="1727"/>
                      <a:pt x="10794" y="1725"/>
                      <a:pt x="10777" y="1729"/>
                    </a:cubicBezTo>
                    <a:cubicBezTo>
                      <a:pt x="10758" y="1733"/>
                      <a:pt x="10640" y="1750"/>
                      <a:pt x="10655" y="1689"/>
                    </a:cubicBezTo>
                    <a:cubicBezTo>
                      <a:pt x="10656" y="1688"/>
                      <a:pt x="10660" y="1690"/>
                      <a:pt x="10662" y="1663"/>
                    </a:cubicBezTo>
                    <a:cubicBezTo>
                      <a:pt x="10633" y="1666"/>
                      <a:pt x="10621" y="1671"/>
                      <a:pt x="10592" y="1660"/>
                    </a:cubicBezTo>
                    <a:lnTo>
                      <a:pt x="10573" y="1654"/>
                    </a:lnTo>
                    <a:cubicBezTo>
                      <a:pt x="10555" y="1654"/>
                      <a:pt x="10561" y="1661"/>
                      <a:pt x="10538" y="1666"/>
                    </a:cubicBezTo>
                    <a:cubicBezTo>
                      <a:pt x="10520" y="1670"/>
                      <a:pt x="10522" y="1664"/>
                      <a:pt x="10492" y="1671"/>
                    </a:cubicBezTo>
                    <a:lnTo>
                      <a:pt x="10492" y="1696"/>
                    </a:lnTo>
                    <a:cubicBezTo>
                      <a:pt x="10516" y="1702"/>
                      <a:pt x="10510" y="1696"/>
                      <a:pt x="10516" y="1720"/>
                    </a:cubicBezTo>
                    <a:cubicBezTo>
                      <a:pt x="10456" y="1749"/>
                      <a:pt x="10473" y="1714"/>
                      <a:pt x="10476" y="1680"/>
                    </a:cubicBezTo>
                    <a:cubicBezTo>
                      <a:pt x="10420" y="1678"/>
                      <a:pt x="10456" y="1669"/>
                      <a:pt x="10379" y="1672"/>
                    </a:cubicBezTo>
                    <a:lnTo>
                      <a:pt x="10265" y="1662"/>
                    </a:lnTo>
                    <a:cubicBezTo>
                      <a:pt x="10240" y="1664"/>
                      <a:pt x="10224" y="1678"/>
                      <a:pt x="10198" y="1676"/>
                    </a:cubicBezTo>
                    <a:lnTo>
                      <a:pt x="10103" y="1671"/>
                    </a:lnTo>
                    <a:cubicBezTo>
                      <a:pt x="10139" y="1720"/>
                      <a:pt x="10175" y="1647"/>
                      <a:pt x="10192" y="1712"/>
                    </a:cubicBezTo>
                    <a:lnTo>
                      <a:pt x="10273" y="1712"/>
                    </a:lnTo>
                    <a:lnTo>
                      <a:pt x="10273" y="1680"/>
                    </a:lnTo>
                    <a:cubicBezTo>
                      <a:pt x="10312" y="1683"/>
                      <a:pt x="10291" y="1685"/>
                      <a:pt x="10315" y="1703"/>
                    </a:cubicBezTo>
                    <a:cubicBezTo>
                      <a:pt x="10316" y="1704"/>
                      <a:pt x="10318" y="1705"/>
                      <a:pt x="10319" y="1706"/>
                    </a:cubicBezTo>
                    <a:cubicBezTo>
                      <a:pt x="10335" y="1718"/>
                      <a:pt x="10339" y="1710"/>
                      <a:pt x="10346" y="1728"/>
                    </a:cubicBezTo>
                    <a:cubicBezTo>
                      <a:pt x="10326" y="1738"/>
                      <a:pt x="10285" y="1740"/>
                      <a:pt x="10275" y="1740"/>
                    </a:cubicBezTo>
                    <a:cubicBezTo>
                      <a:pt x="10245" y="1741"/>
                      <a:pt x="10226" y="1755"/>
                      <a:pt x="10217" y="1720"/>
                    </a:cubicBezTo>
                    <a:lnTo>
                      <a:pt x="10200" y="1720"/>
                    </a:lnTo>
                    <a:cubicBezTo>
                      <a:pt x="10195" y="1744"/>
                      <a:pt x="10201" y="1732"/>
                      <a:pt x="10184" y="1744"/>
                    </a:cubicBezTo>
                    <a:cubicBezTo>
                      <a:pt x="10166" y="1710"/>
                      <a:pt x="10186" y="1730"/>
                      <a:pt x="10160" y="1720"/>
                    </a:cubicBezTo>
                    <a:cubicBezTo>
                      <a:pt x="10140" y="1737"/>
                      <a:pt x="10119" y="1744"/>
                      <a:pt x="10087" y="1744"/>
                    </a:cubicBezTo>
                    <a:cubicBezTo>
                      <a:pt x="10088" y="1700"/>
                      <a:pt x="10093" y="1735"/>
                      <a:pt x="10103" y="1704"/>
                    </a:cubicBezTo>
                    <a:cubicBezTo>
                      <a:pt x="10094" y="1686"/>
                      <a:pt x="10090" y="1680"/>
                      <a:pt x="10079" y="1663"/>
                    </a:cubicBezTo>
                    <a:cubicBezTo>
                      <a:pt x="10112" y="1656"/>
                      <a:pt x="10127" y="1662"/>
                      <a:pt x="10144" y="1639"/>
                    </a:cubicBezTo>
                    <a:cubicBezTo>
                      <a:pt x="10107" y="1640"/>
                      <a:pt x="10110" y="1650"/>
                      <a:pt x="10080" y="1646"/>
                    </a:cubicBezTo>
                    <a:cubicBezTo>
                      <a:pt x="10050" y="1643"/>
                      <a:pt x="10059" y="1632"/>
                      <a:pt x="10022" y="1623"/>
                    </a:cubicBezTo>
                    <a:cubicBezTo>
                      <a:pt x="10039" y="1654"/>
                      <a:pt x="10043" y="1636"/>
                      <a:pt x="10054" y="1663"/>
                    </a:cubicBezTo>
                    <a:lnTo>
                      <a:pt x="9955" y="1670"/>
                    </a:lnTo>
                    <a:cubicBezTo>
                      <a:pt x="9942" y="1670"/>
                      <a:pt x="9939" y="1670"/>
                      <a:pt x="9926" y="1670"/>
                    </a:cubicBezTo>
                    <a:lnTo>
                      <a:pt x="9728" y="1641"/>
                    </a:lnTo>
                    <a:cubicBezTo>
                      <a:pt x="9682" y="1633"/>
                      <a:pt x="9698" y="1650"/>
                      <a:pt x="9698" y="1558"/>
                    </a:cubicBezTo>
                    <a:cubicBezTo>
                      <a:pt x="9655" y="1558"/>
                      <a:pt x="9627" y="1566"/>
                      <a:pt x="9593" y="1574"/>
                    </a:cubicBezTo>
                    <a:cubicBezTo>
                      <a:pt x="9592" y="1594"/>
                      <a:pt x="9591" y="1603"/>
                      <a:pt x="9574" y="1612"/>
                    </a:cubicBezTo>
                    <a:cubicBezTo>
                      <a:pt x="9542" y="1630"/>
                      <a:pt x="9550" y="1586"/>
                      <a:pt x="9544" y="1639"/>
                    </a:cubicBezTo>
                    <a:lnTo>
                      <a:pt x="9528" y="1639"/>
                    </a:lnTo>
                    <a:cubicBezTo>
                      <a:pt x="9524" y="1596"/>
                      <a:pt x="9526" y="1618"/>
                      <a:pt x="9498" y="1607"/>
                    </a:cubicBezTo>
                    <a:lnTo>
                      <a:pt x="9460" y="1585"/>
                    </a:lnTo>
                    <a:cubicBezTo>
                      <a:pt x="9442" y="1577"/>
                      <a:pt x="9447" y="1581"/>
                      <a:pt x="9435" y="1583"/>
                    </a:cubicBezTo>
                    <a:lnTo>
                      <a:pt x="9426" y="1584"/>
                    </a:lnTo>
                    <a:cubicBezTo>
                      <a:pt x="9422" y="1584"/>
                      <a:pt x="9404" y="1583"/>
                      <a:pt x="9398" y="1582"/>
                    </a:cubicBezTo>
                    <a:cubicBezTo>
                      <a:pt x="9401" y="1621"/>
                      <a:pt x="9446" y="1658"/>
                      <a:pt x="9403" y="1650"/>
                    </a:cubicBezTo>
                    <a:cubicBezTo>
                      <a:pt x="9364" y="1643"/>
                      <a:pt x="9400" y="1647"/>
                      <a:pt x="9375" y="1633"/>
                    </a:cubicBezTo>
                    <a:cubicBezTo>
                      <a:pt x="9374" y="1632"/>
                      <a:pt x="9372" y="1631"/>
                      <a:pt x="9371" y="1630"/>
                    </a:cubicBezTo>
                    <a:cubicBezTo>
                      <a:pt x="9370" y="1630"/>
                      <a:pt x="9368" y="1629"/>
                      <a:pt x="9367" y="1629"/>
                    </a:cubicBezTo>
                    <a:lnTo>
                      <a:pt x="9348" y="1623"/>
                    </a:lnTo>
                    <a:cubicBezTo>
                      <a:pt x="9329" y="1617"/>
                      <a:pt x="9356" y="1623"/>
                      <a:pt x="9325" y="1615"/>
                    </a:cubicBezTo>
                    <a:cubicBezTo>
                      <a:pt x="9313" y="1669"/>
                      <a:pt x="9278" y="1640"/>
                      <a:pt x="9244" y="1631"/>
                    </a:cubicBezTo>
                    <a:cubicBezTo>
                      <a:pt x="9250" y="1643"/>
                      <a:pt x="9252" y="1638"/>
                      <a:pt x="9249" y="1655"/>
                    </a:cubicBezTo>
                    <a:cubicBezTo>
                      <a:pt x="9244" y="1691"/>
                      <a:pt x="9248" y="1662"/>
                      <a:pt x="9241" y="1665"/>
                    </a:cubicBezTo>
                    <a:lnTo>
                      <a:pt x="9209" y="1671"/>
                    </a:lnTo>
                    <a:cubicBezTo>
                      <a:pt x="9180" y="1679"/>
                      <a:pt x="9196" y="1678"/>
                      <a:pt x="9161" y="1666"/>
                    </a:cubicBezTo>
                    <a:cubicBezTo>
                      <a:pt x="9125" y="1654"/>
                      <a:pt x="9155" y="1662"/>
                      <a:pt x="9107" y="1663"/>
                    </a:cubicBezTo>
                    <a:cubicBezTo>
                      <a:pt x="9106" y="1634"/>
                      <a:pt x="9111" y="1642"/>
                      <a:pt x="9095" y="1627"/>
                    </a:cubicBezTo>
                    <a:cubicBezTo>
                      <a:pt x="9094" y="1625"/>
                      <a:pt x="9091" y="1624"/>
                      <a:pt x="9090" y="1623"/>
                    </a:cubicBezTo>
                    <a:lnTo>
                      <a:pt x="9074" y="1615"/>
                    </a:lnTo>
                    <a:cubicBezTo>
                      <a:pt x="9046" y="1635"/>
                      <a:pt x="9068" y="1633"/>
                      <a:pt x="9042" y="1647"/>
                    </a:cubicBezTo>
                    <a:cubicBezTo>
                      <a:pt x="9024" y="1657"/>
                      <a:pt x="8999" y="1643"/>
                      <a:pt x="8993" y="1639"/>
                    </a:cubicBezTo>
                    <a:lnTo>
                      <a:pt x="9042" y="1639"/>
                    </a:lnTo>
                    <a:cubicBezTo>
                      <a:pt x="9024" y="1564"/>
                      <a:pt x="9005" y="1658"/>
                      <a:pt x="8985" y="1582"/>
                    </a:cubicBezTo>
                    <a:cubicBezTo>
                      <a:pt x="8942" y="1582"/>
                      <a:pt x="8940" y="1590"/>
                      <a:pt x="8904" y="1590"/>
                    </a:cubicBezTo>
                    <a:cubicBezTo>
                      <a:pt x="8918" y="1610"/>
                      <a:pt x="8920" y="1612"/>
                      <a:pt x="8953" y="1615"/>
                    </a:cubicBezTo>
                    <a:lnTo>
                      <a:pt x="8904" y="1622"/>
                    </a:lnTo>
                    <a:cubicBezTo>
                      <a:pt x="8907" y="1657"/>
                      <a:pt x="8921" y="1660"/>
                      <a:pt x="8880" y="1663"/>
                    </a:cubicBezTo>
                    <a:cubicBezTo>
                      <a:pt x="8879" y="1627"/>
                      <a:pt x="8872" y="1631"/>
                      <a:pt x="8872" y="1590"/>
                    </a:cubicBezTo>
                    <a:lnTo>
                      <a:pt x="8847" y="1590"/>
                    </a:lnTo>
                    <a:cubicBezTo>
                      <a:pt x="8847" y="1670"/>
                      <a:pt x="8824" y="1597"/>
                      <a:pt x="8839" y="1663"/>
                    </a:cubicBezTo>
                    <a:lnTo>
                      <a:pt x="8815" y="1663"/>
                    </a:lnTo>
                    <a:cubicBezTo>
                      <a:pt x="8815" y="1617"/>
                      <a:pt x="8844" y="1582"/>
                      <a:pt x="8792" y="1582"/>
                    </a:cubicBezTo>
                    <a:cubicBezTo>
                      <a:pt x="8755" y="1582"/>
                      <a:pt x="8726" y="1605"/>
                      <a:pt x="8718" y="1639"/>
                    </a:cubicBezTo>
                    <a:cubicBezTo>
                      <a:pt x="8726" y="1643"/>
                      <a:pt x="8769" y="1645"/>
                      <a:pt x="8750" y="1665"/>
                    </a:cubicBezTo>
                    <a:cubicBezTo>
                      <a:pt x="8732" y="1682"/>
                      <a:pt x="8699" y="1665"/>
                      <a:pt x="8677" y="1663"/>
                    </a:cubicBezTo>
                    <a:cubicBezTo>
                      <a:pt x="8671" y="1639"/>
                      <a:pt x="8667" y="1644"/>
                      <a:pt x="8677" y="1623"/>
                    </a:cubicBezTo>
                    <a:cubicBezTo>
                      <a:pt x="8620" y="1638"/>
                      <a:pt x="8713" y="1647"/>
                      <a:pt x="8596" y="1647"/>
                    </a:cubicBezTo>
                    <a:cubicBezTo>
                      <a:pt x="8589" y="1671"/>
                      <a:pt x="8600" y="1661"/>
                      <a:pt x="8590" y="1650"/>
                    </a:cubicBezTo>
                    <a:cubicBezTo>
                      <a:pt x="8589" y="1648"/>
                      <a:pt x="8583" y="1633"/>
                      <a:pt x="8564" y="1626"/>
                    </a:cubicBezTo>
                    <a:cubicBezTo>
                      <a:pt x="8563" y="1625"/>
                      <a:pt x="8561" y="1625"/>
                      <a:pt x="8560" y="1624"/>
                    </a:cubicBezTo>
                    <a:cubicBezTo>
                      <a:pt x="8471" y="1588"/>
                      <a:pt x="8475" y="1607"/>
                      <a:pt x="8380" y="1625"/>
                    </a:cubicBezTo>
                    <a:cubicBezTo>
                      <a:pt x="8360" y="1629"/>
                      <a:pt x="8350" y="1619"/>
                      <a:pt x="8340" y="1637"/>
                    </a:cubicBezTo>
                    <a:cubicBezTo>
                      <a:pt x="8326" y="1661"/>
                      <a:pt x="8358" y="1644"/>
                      <a:pt x="8361" y="1688"/>
                    </a:cubicBezTo>
                    <a:cubicBezTo>
                      <a:pt x="8325" y="1679"/>
                      <a:pt x="8317" y="1662"/>
                      <a:pt x="8313" y="1704"/>
                    </a:cubicBezTo>
                    <a:cubicBezTo>
                      <a:pt x="8237" y="1698"/>
                      <a:pt x="8289" y="1691"/>
                      <a:pt x="8195" y="1699"/>
                    </a:cubicBezTo>
                    <a:cubicBezTo>
                      <a:pt x="8177" y="1701"/>
                      <a:pt x="8161" y="1700"/>
                      <a:pt x="8137" y="1693"/>
                    </a:cubicBezTo>
                    <a:cubicBezTo>
                      <a:pt x="8082" y="1675"/>
                      <a:pt x="8124" y="1661"/>
                      <a:pt x="8068" y="1641"/>
                    </a:cubicBezTo>
                    <a:cubicBezTo>
                      <a:pt x="8025" y="1625"/>
                      <a:pt x="7989" y="1641"/>
                      <a:pt x="7950" y="1657"/>
                    </a:cubicBezTo>
                    <a:cubicBezTo>
                      <a:pt x="7930" y="1665"/>
                      <a:pt x="7943" y="1663"/>
                      <a:pt x="7916" y="1663"/>
                    </a:cubicBezTo>
                    <a:cubicBezTo>
                      <a:pt x="7909" y="1650"/>
                      <a:pt x="7907" y="1678"/>
                      <a:pt x="7916" y="1639"/>
                    </a:cubicBezTo>
                    <a:lnTo>
                      <a:pt x="7835" y="1650"/>
                    </a:lnTo>
                    <a:cubicBezTo>
                      <a:pt x="7788" y="1654"/>
                      <a:pt x="7803" y="1686"/>
                      <a:pt x="7745" y="1688"/>
                    </a:cubicBezTo>
                    <a:cubicBezTo>
                      <a:pt x="7740" y="1664"/>
                      <a:pt x="7746" y="1676"/>
                      <a:pt x="7729" y="1663"/>
                    </a:cubicBezTo>
                    <a:cubicBezTo>
                      <a:pt x="7729" y="1664"/>
                      <a:pt x="7728" y="1665"/>
                      <a:pt x="7728" y="1667"/>
                    </a:cubicBezTo>
                    <a:cubicBezTo>
                      <a:pt x="7726" y="1680"/>
                      <a:pt x="7709" y="1679"/>
                      <a:pt x="7697" y="1680"/>
                    </a:cubicBezTo>
                    <a:cubicBezTo>
                      <a:pt x="7693" y="1642"/>
                      <a:pt x="7700" y="1661"/>
                      <a:pt x="7659" y="1652"/>
                    </a:cubicBezTo>
                    <a:cubicBezTo>
                      <a:pt x="7598" y="1638"/>
                      <a:pt x="7633" y="1649"/>
                      <a:pt x="7589" y="1663"/>
                    </a:cubicBezTo>
                    <a:lnTo>
                      <a:pt x="7502" y="1680"/>
                    </a:lnTo>
                    <a:cubicBezTo>
                      <a:pt x="7467" y="1690"/>
                      <a:pt x="7453" y="1698"/>
                      <a:pt x="7406" y="1698"/>
                    </a:cubicBezTo>
                    <a:cubicBezTo>
                      <a:pt x="7323" y="1698"/>
                      <a:pt x="7390" y="1718"/>
                      <a:pt x="7249" y="1690"/>
                    </a:cubicBezTo>
                    <a:cubicBezTo>
                      <a:pt x="7182" y="1677"/>
                      <a:pt x="7115" y="1692"/>
                      <a:pt x="7056" y="1689"/>
                    </a:cubicBezTo>
                    <a:cubicBezTo>
                      <a:pt x="7007" y="1686"/>
                      <a:pt x="6973" y="1721"/>
                      <a:pt x="6911" y="1720"/>
                    </a:cubicBezTo>
                    <a:cubicBezTo>
                      <a:pt x="6863" y="1719"/>
                      <a:pt x="6878" y="1713"/>
                      <a:pt x="6831" y="1723"/>
                    </a:cubicBezTo>
                    <a:lnTo>
                      <a:pt x="6783" y="1722"/>
                    </a:lnTo>
                    <a:cubicBezTo>
                      <a:pt x="6728" y="1725"/>
                      <a:pt x="6689" y="1744"/>
                      <a:pt x="6627" y="1744"/>
                    </a:cubicBezTo>
                    <a:lnTo>
                      <a:pt x="6627" y="1728"/>
                    </a:lnTo>
                    <a:lnTo>
                      <a:pt x="6635" y="1728"/>
                    </a:lnTo>
                    <a:lnTo>
                      <a:pt x="6629" y="1719"/>
                    </a:lnTo>
                    <a:lnTo>
                      <a:pt x="6627" y="1728"/>
                    </a:lnTo>
                    <a:close/>
                    <a:moveTo>
                      <a:pt x="802" y="5261"/>
                    </a:moveTo>
                    <a:lnTo>
                      <a:pt x="807" y="5278"/>
                    </a:lnTo>
                    <a:lnTo>
                      <a:pt x="802" y="5261"/>
                    </a:lnTo>
                    <a:lnTo>
                      <a:pt x="802" y="5253"/>
                    </a:lnTo>
                    <a:lnTo>
                      <a:pt x="793" y="5259"/>
                    </a:lnTo>
                    <a:lnTo>
                      <a:pt x="802" y="5261"/>
                    </a:lnTo>
                    <a:close/>
                    <a:moveTo>
                      <a:pt x="21324" y="4289"/>
                    </a:moveTo>
                    <a:lnTo>
                      <a:pt x="21342" y="4284"/>
                    </a:lnTo>
                    <a:lnTo>
                      <a:pt x="21324" y="4289"/>
                    </a:lnTo>
                    <a:cubicBezTo>
                      <a:pt x="21302" y="4287"/>
                      <a:pt x="21307" y="4288"/>
                      <a:pt x="21292" y="4280"/>
                    </a:cubicBezTo>
                    <a:cubicBezTo>
                      <a:pt x="21303" y="4323"/>
                      <a:pt x="21318" y="4291"/>
                      <a:pt x="21300" y="4329"/>
                    </a:cubicBezTo>
                    <a:cubicBezTo>
                      <a:pt x="21325" y="4330"/>
                      <a:pt x="21329" y="4333"/>
                      <a:pt x="21349" y="4337"/>
                    </a:cubicBezTo>
                    <a:cubicBezTo>
                      <a:pt x="21343" y="4312"/>
                      <a:pt x="21336" y="4306"/>
                      <a:pt x="21324" y="4289"/>
                    </a:cubicBezTo>
                    <a:close/>
                    <a:moveTo>
                      <a:pt x="20490" y="3981"/>
                    </a:moveTo>
                    <a:lnTo>
                      <a:pt x="20482" y="3964"/>
                    </a:lnTo>
                    <a:lnTo>
                      <a:pt x="20482" y="3956"/>
                    </a:lnTo>
                    <a:lnTo>
                      <a:pt x="20472" y="3963"/>
                    </a:lnTo>
                    <a:lnTo>
                      <a:pt x="20482" y="3964"/>
                    </a:lnTo>
                    <a:lnTo>
                      <a:pt x="20490" y="3981"/>
                    </a:lnTo>
                    <a:cubicBezTo>
                      <a:pt x="20497" y="4009"/>
                      <a:pt x="20493" y="3999"/>
                      <a:pt x="20514" y="4013"/>
                    </a:cubicBezTo>
                    <a:cubicBezTo>
                      <a:pt x="20506" y="3985"/>
                      <a:pt x="20511" y="3995"/>
                      <a:pt x="20490" y="3981"/>
                    </a:cubicBezTo>
                    <a:close/>
                    <a:moveTo>
                      <a:pt x="16730" y="1607"/>
                    </a:moveTo>
                    <a:lnTo>
                      <a:pt x="16746" y="1616"/>
                    </a:lnTo>
                    <a:lnTo>
                      <a:pt x="16730" y="1607"/>
                    </a:lnTo>
                    <a:lnTo>
                      <a:pt x="16730" y="1599"/>
                    </a:lnTo>
                    <a:lnTo>
                      <a:pt x="16721" y="1605"/>
                    </a:lnTo>
                    <a:lnTo>
                      <a:pt x="16730" y="1607"/>
                    </a:lnTo>
                    <a:close/>
                    <a:moveTo>
                      <a:pt x="13700" y="2409"/>
                    </a:moveTo>
                    <a:lnTo>
                      <a:pt x="13691" y="2425"/>
                    </a:lnTo>
                    <a:lnTo>
                      <a:pt x="13700" y="2409"/>
                    </a:lnTo>
                    <a:lnTo>
                      <a:pt x="13708" y="2409"/>
                    </a:lnTo>
                    <a:lnTo>
                      <a:pt x="13702" y="2399"/>
                    </a:lnTo>
                    <a:lnTo>
                      <a:pt x="13700" y="2409"/>
                    </a:lnTo>
                    <a:close/>
                    <a:moveTo>
                      <a:pt x="14705" y="5034"/>
                    </a:moveTo>
                    <a:lnTo>
                      <a:pt x="14722" y="5029"/>
                    </a:lnTo>
                    <a:lnTo>
                      <a:pt x="14705" y="5034"/>
                    </a:lnTo>
                    <a:lnTo>
                      <a:pt x="14673" y="5034"/>
                    </a:lnTo>
                    <a:lnTo>
                      <a:pt x="14673" y="5050"/>
                    </a:lnTo>
                    <a:cubicBezTo>
                      <a:pt x="14710" y="5047"/>
                      <a:pt x="14687" y="5059"/>
                      <a:pt x="14705" y="5034"/>
                    </a:cubicBezTo>
                    <a:close/>
                    <a:moveTo>
                      <a:pt x="17800" y="1518"/>
                    </a:moveTo>
                    <a:lnTo>
                      <a:pt x="17817" y="1513"/>
                    </a:lnTo>
                    <a:lnTo>
                      <a:pt x="17800" y="1518"/>
                    </a:lnTo>
                    <a:lnTo>
                      <a:pt x="17792" y="1518"/>
                    </a:lnTo>
                    <a:lnTo>
                      <a:pt x="17799" y="1527"/>
                    </a:lnTo>
                    <a:lnTo>
                      <a:pt x="17800" y="1518"/>
                    </a:lnTo>
                    <a:close/>
                    <a:moveTo>
                      <a:pt x="21000" y="5164"/>
                    </a:moveTo>
                    <a:lnTo>
                      <a:pt x="20996" y="5146"/>
                    </a:lnTo>
                    <a:lnTo>
                      <a:pt x="21000" y="5164"/>
                    </a:lnTo>
                    <a:lnTo>
                      <a:pt x="21000" y="5172"/>
                    </a:lnTo>
                    <a:lnTo>
                      <a:pt x="21010" y="5165"/>
                    </a:lnTo>
                    <a:lnTo>
                      <a:pt x="21000" y="5164"/>
                    </a:lnTo>
                    <a:close/>
                    <a:moveTo>
                      <a:pt x="5112" y="6687"/>
                    </a:moveTo>
                    <a:close/>
                    <a:moveTo>
                      <a:pt x="527" y="2636"/>
                    </a:moveTo>
                    <a:lnTo>
                      <a:pt x="542" y="2645"/>
                    </a:lnTo>
                    <a:lnTo>
                      <a:pt x="527" y="2636"/>
                    </a:lnTo>
                    <a:cubicBezTo>
                      <a:pt x="512" y="2614"/>
                      <a:pt x="523" y="2619"/>
                      <a:pt x="494" y="2611"/>
                    </a:cubicBezTo>
                    <a:cubicBezTo>
                      <a:pt x="502" y="2633"/>
                      <a:pt x="494" y="2628"/>
                      <a:pt x="527" y="2636"/>
                    </a:cubicBezTo>
                    <a:close/>
                    <a:moveTo>
                      <a:pt x="22856" y="3478"/>
                    </a:moveTo>
                    <a:close/>
                    <a:moveTo>
                      <a:pt x="22937" y="3470"/>
                    </a:moveTo>
                    <a:close/>
                    <a:moveTo>
                      <a:pt x="20465" y="4005"/>
                    </a:moveTo>
                    <a:lnTo>
                      <a:pt x="20448" y="4009"/>
                    </a:lnTo>
                    <a:lnTo>
                      <a:pt x="20465" y="4005"/>
                    </a:lnTo>
                    <a:cubicBezTo>
                      <a:pt x="20467" y="4002"/>
                      <a:pt x="20481" y="4012"/>
                      <a:pt x="20471" y="3990"/>
                    </a:cubicBezTo>
                    <a:cubicBezTo>
                      <a:pt x="20462" y="3973"/>
                      <a:pt x="20477" y="3989"/>
                      <a:pt x="20457" y="3981"/>
                    </a:cubicBezTo>
                    <a:cubicBezTo>
                      <a:pt x="20463" y="3992"/>
                      <a:pt x="20462" y="3990"/>
                      <a:pt x="20465" y="4005"/>
                    </a:cubicBezTo>
                    <a:close/>
                    <a:moveTo>
                      <a:pt x="17913" y="1744"/>
                    </a:moveTo>
                    <a:lnTo>
                      <a:pt x="17909" y="1727"/>
                    </a:lnTo>
                    <a:lnTo>
                      <a:pt x="17913" y="1744"/>
                    </a:lnTo>
                    <a:lnTo>
                      <a:pt x="17913" y="1753"/>
                    </a:lnTo>
                    <a:lnTo>
                      <a:pt x="17923" y="1746"/>
                    </a:lnTo>
                    <a:lnTo>
                      <a:pt x="17913" y="1744"/>
                    </a:lnTo>
                    <a:close/>
                    <a:moveTo>
                      <a:pt x="14089" y="1744"/>
                    </a:moveTo>
                    <a:lnTo>
                      <a:pt x="14073" y="1744"/>
                    </a:lnTo>
                    <a:lnTo>
                      <a:pt x="14073" y="1720"/>
                    </a:lnTo>
                    <a:lnTo>
                      <a:pt x="14105" y="1720"/>
                    </a:lnTo>
                    <a:lnTo>
                      <a:pt x="14097" y="1736"/>
                    </a:lnTo>
                    <a:lnTo>
                      <a:pt x="14089" y="1744"/>
                    </a:lnTo>
                    <a:close/>
                    <a:moveTo>
                      <a:pt x="16050" y="1720"/>
                    </a:moveTo>
                    <a:lnTo>
                      <a:pt x="16041" y="1736"/>
                    </a:lnTo>
                    <a:lnTo>
                      <a:pt x="16050" y="1720"/>
                    </a:lnTo>
                    <a:cubicBezTo>
                      <a:pt x="16069" y="1718"/>
                      <a:pt x="16098" y="1708"/>
                      <a:pt x="16107" y="1696"/>
                    </a:cubicBezTo>
                    <a:cubicBezTo>
                      <a:pt x="16075" y="1696"/>
                      <a:pt x="16074" y="1698"/>
                      <a:pt x="16050" y="1704"/>
                    </a:cubicBezTo>
                    <a:lnTo>
                      <a:pt x="16034" y="1695"/>
                    </a:lnTo>
                    <a:lnTo>
                      <a:pt x="16050" y="1704"/>
                    </a:lnTo>
                    <a:lnTo>
                      <a:pt x="16050" y="1720"/>
                    </a:lnTo>
                    <a:close/>
                    <a:moveTo>
                      <a:pt x="13579" y="2020"/>
                    </a:moveTo>
                    <a:lnTo>
                      <a:pt x="13563" y="2011"/>
                    </a:lnTo>
                    <a:lnTo>
                      <a:pt x="13579" y="2020"/>
                    </a:lnTo>
                    <a:cubicBezTo>
                      <a:pt x="13593" y="2041"/>
                      <a:pt x="13583" y="2037"/>
                      <a:pt x="13611" y="2044"/>
                    </a:cubicBezTo>
                    <a:cubicBezTo>
                      <a:pt x="13616" y="2064"/>
                      <a:pt x="13608" y="2055"/>
                      <a:pt x="13627" y="2060"/>
                    </a:cubicBezTo>
                    <a:lnTo>
                      <a:pt x="13611" y="2044"/>
                    </a:lnTo>
                    <a:cubicBezTo>
                      <a:pt x="13608" y="2007"/>
                      <a:pt x="13607" y="2014"/>
                      <a:pt x="13579" y="2020"/>
                    </a:cubicBezTo>
                    <a:close/>
                    <a:moveTo>
                      <a:pt x="18391" y="4532"/>
                    </a:moveTo>
                    <a:lnTo>
                      <a:pt x="18409" y="4527"/>
                    </a:lnTo>
                    <a:lnTo>
                      <a:pt x="18391" y="4532"/>
                    </a:lnTo>
                    <a:lnTo>
                      <a:pt x="18374" y="4536"/>
                    </a:lnTo>
                    <a:lnTo>
                      <a:pt x="18391" y="4532"/>
                    </a:lnTo>
                    <a:close/>
                    <a:moveTo>
                      <a:pt x="794" y="2514"/>
                    </a:moveTo>
                    <a:lnTo>
                      <a:pt x="785" y="2530"/>
                    </a:lnTo>
                    <a:lnTo>
                      <a:pt x="794" y="2514"/>
                    </a:lnTo>
                    <a:cubicBezTo>
                      <a:pt x="814" y="2509"/>
                      <a:pt x="805" y="2518"/>
                      <a:pt x="810" y="2498"/>
                    </a:cubicBezTo>
                    <a:lnTo>
                      <a:pt x="794" y="2514"/>
                    </a:lnTo>
                    <a:close/>
                    <a:moveTo>
                      <a:pt x="18699" y="4532"/>
                    </a:moveTo>
                    <a:lnTo>
                      <a:pt x="18709" y="4516"/>
                    </a:lnTo>
                    <a:lnTo>
                      <a:pt x="18699" y="4532"/>
                    </a:lnTo>
                    <a:cubicBezTo>
                      <a:pt x="18680" y="4519"/>
                      <a:pt x="18691" y="4522"/>
                      <a:pt x="18667" y="4515"/>
                    </a:cubicBezTo>
                    <a:cubicBezTo>
                      <a:pt x="18648" y="4528"/>
                      <a:pt x="18658" y="4525"/>
                      <a:pt x="18634" y="4532"/>
                    </a:cubicBezTo>
                    <a:cubicBezTo>
                      <a:pt x="18636" y="4605"/>
                      <a:pt x="18698" y="4572"/>
                      <a:pt x="18748" y="4572"/>
                    </a:cubicBezTo>
                    <a:lnTo>
                      <a:pt x="18707" y="4556"/>
                    </a:lnTo>
                    <a:cubicBezTo>
                      <a:pt x="18702" y="4534"/>
                      <a:pt x="18708" y="4549"/>
                      <a:pt x="18699" y="4532"/>
                    </a:cubicBezTo>
                    <a:close/>
                    <a:moveTo>
                      <a:pt x="20563" y="4110"/>
                    </a:moveTo>
                    <a:lnTo>
                      <a:pt x="20558" y="4093"/>
                    </a:lnTo>
                    <a:lnTo>
                      <a:pt x="20563" y="4110"/>
                    </a:lnTo>
                    <a:lnTo>
                      <a:pt x="20563" y="4118"/>
                    </a:lnTo>
                    <a:lnTo>
                      <a:pt x="20572" y="4112"/>
                    </a:lnTo>
                    <a:lnTo>
                      <a:pt x="20563" y="4110"/>
                    </a:lnTo>
                    <a:close/>
                    <a:moveTo>
                      <a:pt x="21721" y="4694"/>
                    </a:moveTo>
                    <a:lnTo>
                      <a:pt x="21739" y="4689"/>
                    </a:lnTo>
                    <a:lnTo>
                      <a:pt x="21721" y="4694"/>
                    </a:lnTo>
                    <a:lnTo>
                      <a:pt x="21712" y="4678"/>
                    </a:lnTo>
                    <a:cubicBezTo>
                      <a:pt x="21712" y="4679"/>
                      <a:pt x="21710" y="4679"/>
                      <a:pt x="21710" y="4682"/>
                    </a:cubicBezTo>
                    <a:cubicBezTo>
                      <a:pt x="21702" y="4714"/>
                      <a:pt x="21647" y="4695"/>
                      <a:pt x="21640" y="4694"/>
                    </a:cubicBezTo>
                    <a:cubicBezTo>
                      <a:pt x="21640" y="4693"/>
                      <a:pt x="21643" y="4683"/>
                      <a:pt x="21623" y="4670"/>
                    </a:cubicBezTo>
                    <a:cubicBezTo>
                      <a:pt x="21591" y="4650"/>
                      <a:pt x="21612" y="4682"/>
                      <a:pt x="21577" y="4652"/>
                    </a:cubicBezTo>
                    <a:cubicBezTo>
                      <a:pt x="21558" y="4636"/>
                      <a:pt x="21577" y="4644"/>
                      <a:pt x="21551" y="4637"/>
                    </a:cubicBezTo>
                    <a:cubicBezTo>
                      <a:pt x="21548" y="4650"/>
                      <a:pt x="21547" y="4665"/>
                      <a:pt x="21546" y="4671"/>
                    </a:cubicBezTo>
                    <a:cubicBezTo>
                      <a:pt x="21546" y="4672"/>
                      <a:pt x="21545" y="4674"/>
                      <a:pt x="21545" y="4675"/>
                    </a:cubicBezTo>
                    <a:cubicBezTo>
                      <a:pt x="21544" y="4677"/>
                      <a:pt x="21542" y="4682"/>
                      <a:pt x="21541" y="4684"/>
                    </a:cubicBezTo>
                    <a:cubicBezTo>
                      <a:pt x="21540" y="4690"/>
                      <a:pt x="21537" y="4685"/>
                      <a:pt x="21535" y="4710"/>
                    </a:cubicBezTo>
                    <a:cubicBezTo>
                      <a:pt x="21574" y="4707"/>
                      <a:pt x="21551" y="4700"/>
                      <a:pt x="21575" y="4710"/>
                    </a:cubicBezTo>
                    <a:cubicBezTo>
                      <a:pt x="21556" y="4736"/>
                      <a:pt x="21562" y="4716"/>
                      <a:pt x="21543" y="4742"/>
                    </a:cubicBezTo>
                    <a:lnTo>
                      <a:pt x="21624" y="4734"/>
                    </a:lnTo>
                    <a:lnTo>
                      <a:pt x="21640" y="4694"/>
                    </a:lnTo>
                    <a:cubicBezTo>
                      <a:pt x="21656" y="4715"/>
                      <a:pt x="21660" y="4717"/>
                      <a:pt x="21697" y="4718"/>
                    </a:cubicBezTo>
                    <a:cubicBezTo>
                      <a:pt x="21686" y="4741"/>
                      <a:pt x="21682" y="4729"/>
                      <a:pt x="21700" y="4746"/>
                    </a:cubicBezTo>
                    <a:cubicBezTo>
                      <a:pt x="21722" y="4766"/>
                      <a:pt x="21716" y="4722"/>
                      <a:pt x="21721" y="4775"/>
                    </a:cubicBezTo>
                    <a:cubicBezTo>
                      <a:pt x="21732" y="4769"/>
                      <a:pt x="21730" y="4770"/>
                      <a:pt x="21746" y="4767"/>
                    </a:cubicBezTo>
                    <a:cubicBezTo>
                      <a:pt x="21740" y="4743"/>
                      <a:pt x="21747" y="4760"/>
                      <a:pt x="21737" y="4743"/>
                    </a:cubicBezTo>
                    <a:cubicBezTo>
                      <a:pt x="21722" y="4718"/>
                      <a:pt x="21735" y="4755"/>
                      <a:pt x="21721" y="4718"/>
                    </a:cubicBezTo>
                    <a:lnTo>
                      <a:pt x="21770" y="4702"/>
                    </a:lnTo>
                    <a:cubicBezTo>
                      <a:pt x="21735" y="4705"/>
                      <a:pt x="21743" y="4712"/>
                      <a:pt x="21721" y="4694"/>
                    </a:cubicBezTo>
                    <a:close/>
                    <a:moveTo>
                      <a:pt x="17638" y="2004"/>
                    </a:moveTo>
                    <a:lnTo>
                      <a:pt x="17630" y="2012"/>
                    </a:lnTo>
                    <a:cubicBezTo>
                      <a:pt x="17606" y="2029"/>
                      <a:pt x="17620" y="2017"/>
                      <a:pt x="17605" y="2044"/>
                    </a:cubicBezTo>
                    <a:cubicBezTo>
                      <a:pt x="17532" y="2044"/>
                      <a:pt x="17579" y="2053"/>
                      <a:pt x="17512" y="2041"/>
                    </a:cubicBezTo>
                    <a:cubicBezTo>
                      <a:pt x="17468" y="2034"/>
                      <a:pt x="17515" y="2040"/>
                      <a:pt x="17482" y="2042"/>
                    </a:cubicBezTo>
                    <a:cubicBezTo>
                      <a:pt x="17429" y="2046"/>
                      <a:pt x="17432" y="2006"/>
                      <a:pt x="17362" y="2052"/>
                    </a:cubicBezTo>
                    <a:cubicBezTo>
                      <a:pt x="17343" y="2042"/>
                      <a:pt x="17335" y="2034"/>
                      <a:pt x="17314" y="2028"/>
                    </a:cubicBezTo>
                    <a:cubicBezTo>
                      <a:pt x="17302" y="2060"/>
                      <a:pt x="17315" y="2026"/>
                      <a:pt x="17301" y="2047"/>
                    </a:cubicBezTo>
                    <a:cubicBezTo>
                      <a:pt x="17292" y="2060"/>
                      <a:pt x="17294" y="2051"/>
                      <a:pt x="17289" y="2069"/>
                    </a:cubicBezTo>
                    <a:cubicBezTo>
                      <a:pt x="17331" y="2065"/>
                      <a:pt x="17300" y="2062"/>
                      <a:pt x="17338" y="2052"/>
                    </a:cubicBezTo>
                    <a:cubicBezTo>
                      <a:pt x="17393" y="2081"/>
                      <a:pt x="17352" y="2070"/>
                      <a:pt x="17412" y="2071"/>
                    </a:cubicBezTo>
                    <a:cubicBezTo>
                      <a:pt x="17481" y="2072"/>
                      <a:pt x="17479" y="2080"/>
                      <a:pt x="17531" y="2068"/>
                    </a:cubicBezTo>
                    <a:cubicBezTo>
                      <a:pt x="17532" y="2068"/>
                      <a:pt x="17534" y="2067"/>
                      <a:pt x="17535" y="2067"/>
                    </a:cubicBezTo>
                    <a:lnTo>
                      <a:pt x="17654" y="2085"/>
                    </a:lnTo>
                    <a:cubicBezTo>
                      <a:pt x="17638" y="2016"/>
                      <a:pt x="17631" y="2071"/>
                      <a:pt x="17630" y="2012"/>
                    </a:cubicBezTo>
                    <a:lnTo>
                      <a:pt x="17638" y="2004"/>
                    </a:lnTo>
                    <a:lnTo>
                      <a:pt x="17661" y="1986"/>
                    </a:lnTo>
                    <a:lnTo>
                      <a:pt x="17662" y="1963"/>
                    </a:lnTo>
                    <a:cubicBezTo>
                      <a:pt x="17680" y="1951"/>
                      <a:pt x="17673" y="1962"/>
                      <a:pt x="17678" y="1939"/>
                    </a:cubicBezTo>
                    <a:cubicBezTo>
                      <a:pt x="17660" y="1951"/>
                      <a:pt x="17668" y="1940"/>
                      <a:pt x="17662" y="1963"/>
                    </a:cubicBezTo>
                    <a:cubicBezTo>
                      <a:pt x="17595" y="1927"/>
                      <a:pt x="17626" y="1970"/>
                      <a:pt x="17492" y="1939"/>
                    </a:cubicBezTo>
                    <a:cubicBezTo>
                      <a:pt x="17493" y="1938"/>
                      <a:pt x="17496" y="1934"/>
                      <a:pt x="17496" y="1935"/>
                    </a:cubicBezTo>
                    <a:cubicBezTo>
                      <a:pt x="17497" y="1936"/>
                      <a:pt x="17506" y="1932"/>
                      <a:pt x="17509" y="1907"/>
                    </a:cubicBezTo>
                    <a:cubicBezTo>
                      <a:pt x="17510" y="1896"/>
                      <a:pt x="17508" y="1870"/>
                      <a:pt x="17508" y="1858"/>
                    </a:cubicBezTo>
                    <a:cubicBezTo>
                      <a:pt x="17478" y="1866"/>
                      <a:pt x="17488" y="1864"/>
                      <a:pt x="17489" y="1887"/>
                    </a:cubicBezTo>
                    <a:cubicBezTo>
                      <a:pt x="17489" y="1906"/>
                      <a:pt x="17494" y="1908"/>
                      <a:pt x="17468" y="1915"/>
                    </a:cubicBezTo>
                    <a:lnTo>
                      <a:pt x="17485" y="1943"/>
                    </a:lnTo>
                    <a:cubicBezTo>
                      <a:pt x="17446" y="1950"/>
                      <a:pt x="17470" y="1938"/>
                      <a:pt x="17452" y="1963"/>
                    </a:cubicBezTo>
                    <a:cubicBezTo>
                      <a:pt x="17477" y="1963"/>
                      <a:pt x="17486" y="1956"/>
                      <a:pt x="17497" y="1959"/>
                    </a:cubicBezTo>
                    <a:cubicBezTo>
                      <a:pt x="17511" y="1963"/>
                      <a:pt x="17509" y="1976"/>
                      <a:pt x="17539" y="1977"/>
                    </a:cubicBezTo>
                    <a:cubicBezTo>
                      <a:pt x="17581" y="1978"/>
                      <a:pt x="17587" y="1964"/>
                      <a:pt x="17622" y="1987"/>
                    </a:cubicBezTo>
                    <a:cubicBezTo>
                      <a:pt x="17641" y="1975"/>
                      <a:pt x="17630" y="1978"/>
                      <a:pt x="17654" y="1971"/>
                    </a:cubicBezTo>
                    <a:cubicBezTo>
                      <a:pt x="17641" y="1991"/>
                      <a:pt x="17644" y="1980"/>
                      <a:pt x="17638" y="2004"/>
                    </a:cubicBezTo>
                    <a:close/>
                    <a:moveTo>
                      <a:pt x="17395" y="1955"/>
                    </a:moveTo>
                    <a:lnTo>
                      <a:pt x="17379" y="1946"/>
                    </a:lnTo>
                    <a:lnTo>
                      <a:pt x="17395" y="1955"/>
                    </a:lnTo>
                    <a:cubicBezTo>
                      <a:pt x="17403" y="1960"/>
                      <a:pt x="17383" y="1970"/>
                      <a:pt x="17408" y="1959"/>
                    </a:cubicBezTo>
                    <a:cubicBezTo>
                      <a:pt x="17426" y="1950"/>
                      <a:pt x="17411" y="1958"/>
                      <a:pt x="17419" y="1947"/>
                    </a:cubicBezTo>
                    <a:cubicBezTo>
                      <a:pt x="17398" y="1953"/>
                      <a:pt x="17412" y="1946"/>
                      <a:pt x="17395" y="1955"/>
                    </a:cubicBezTo>
                    <a:close/>
                    <a:moveTo>
                      <a:pt x="21203" y="2709"/>
                    </a:moveTo>
                    <a:lnTo>
                      <a:pt x="21185" y="2713"/>
                    </a:lnTo>
                    <a:lnTo>
                      <a:pt x="21203" y="2709"/>
                    </a:lnTo>
                    <a:lnTo>
                      <a:pt x="21211" y="2709"/>
                    </a:lnTo>
                    <a:lnTo>
                      <a:pt x="21204" y="2699"/>
                    </a:lnTo>
                    <a:lnTo>
                      <a:pt x="21203" y="2709"/>
                    </a:lnTo>
                    <a:close/>
                    <a:moveTo>
                      <a:pt x="15718" y="1712"/>
                    </a:moveTo>
                    <a:lnTo>
                      <a:pt x="15735" y="1708"/>
                    </a:lnTo>
                    <a:lnTo>
                      <a:pt x="15718" y="1712"/>
                    </a:lnTo>
                    <a:lnTo>
                      <a:pt x="15685" y="1712"/>
                    </a:lnTo>
                    <a:lnTo>
                      <a:pt x="15685" y="1728"/>
                    </a:lnTo>
                    <a:cubicBezTo>
                      <a:pt x="15734" y="1727"/>
                      <a:pt x="15709" y="1733"/>
                      <a:pt x="15718" y="1712"/>
                    </a:cubicBezTo>
                    <a:close/>
                    <a:moveTo>
                      <a:pt x="23180" y="2709"/>
                    </a:moveTo>
                    <a:close/>
                    <a:moveTo>
                      <a:pt x="16876" y="1915"/>
                    </a:moveTo>
                    <a:lnTo>
                      <a:pt x="16859" y="1919"/>
                    </a:lnTo>
                    <a:lnTo>
                      <a:pt x="16876" y="1915"/>
                    </a:lnTo>
                    <a:lnTo>
                      <a:pt x="16884" y="1915"/>
                    </a:lnTo>
                    <a:lnTo>
                      <a:pt x="16878" y="1905"/>
                    </a:lnTo>
                    <a:lnTo>
                      <a:pt x="16876" y="1915"/>
                    </a:lnTo>
                    <a:close/>
                    <a:moveTo>
                      <a:pt x="18651" y="1582"/>
                    </a:moveTo>
                    <a:lnTo>
                      <a:pt x="18633" y="1587"/>
                    </a:lnTo>
                    <a:lnTo>
                      <a:pt x="18651" y="1582"/>
                    </a:lnTo>
                    <a:cubicBezTo>
                      <a:pt x="18662" y="1589"/>
                      <a:pt x="18659" y="1586"/>
                      <a:pt x="18675" y="1590"/>
                    </a:cubicBezTo>
                    <a:cubicBezTo>
                      <a:pt x="18668" y="1573"/>
                      <a:pt x="18685" y="1581"/>
                      <a:pt x="18665" y="1577"/>
                    </a:cubicBezTo>
                    <a:cubicBezTo>
                      <a:pt x="18635" y="1571"/>
                      <a:pt x="18663" y="1574"/>
                      <a:pt x="18651" y="1582"/>
                    </a:cubicBezTo>
                    <a:close/>
                    <a:moveTo>
                      <a:pt x="18173" y="2741"/>
                    </a:moveTo>
                    <a:lnTo>
                      <a:pt x="18156" y="2749"/>
                    </a:lnTo>
                    <a:lnTo>
                      <a:pt x="18139" y="2754"/>
                    </a:lnTo>
                    <a:lnTo>
                      <a:pt x="18156" y="2749"/>
                    </a:lnTo>
                    <a:lnTo>
                      <a:pt x="18173" y="2741"/>
                    </a:lnTo>
                    <a:cubicBezTo>
                      <a:pt x="18192" y="2736"/>
                      <a:pt x="18184" y="2745"/>
                      <a:pt x="18189" y="2725"/>
                    </a:cubicBezTo>
                    <a:lnTo>
                      <a:pt x="18173" y="2741"/>
                    </a:lnTo>
                    <a:close/>
                    <a:moveTo>
                      <a:pt x="10759" y="1582"/>
                    </a:moveTo>
                    <a:lnTo>
                      <a:pt x="10775" y="1592"/>
                    </a:lnTo>
                    <a:lnTo>
                      <a:pt x="10759" y="1582"/>
                    </a:lnTo>
                    <a:cubicBezTo>
                      <a:pt x="10754" y="1563"/>
                      <a:pt x="10763" y="1571"/>
                      <a:pt x="10743" y="1566"/>
                    </a:cubicBezTo>
                    <a:cubicBezTo>
                      <a:pt x="10749" y="1587"/>
                      <a:pt x="10740" y="1575"/>
                      <a:pt x="10759" y="1582"/>
                    </a:cubicBezTo>
                    <a:close/>
                    <a:moveTo>
                      <a:pt x="21810" y="3251"/>
                    </a:moveTo>
                    <a:close/>
                    <a:moveTo>
                      <a:pt x="16649" y="1915"/>
                    </a:moveTo>
                    <a:lnTo>
                      <a:pt x="16632" y="1919"/>
                    </a:lnTo>
                    <a:lnTo>
                      <a:pt x="16649" y="1915"/>
                    </a:lnTo>
                    <a:lnTo>
                      <a:pt x="16658" y="1906"/>
                    </a:lnTo>
                    <a:lnTo>
                      <a:pt x="16667" y="1891"/>
                    </a:lnTo>
                    <a:lnTo>
                      <a:pt x="16658" y="1906"/>
                    </a:lnTo>
                    <a:lnTo>
                      <a:pt x="16649" y="1915"/>
                    </a:lnTo>
                    <a:close/>
                    <a:moveTo>
                      <a:pt x="21462" y="3025"/>
                    </a:moveTo>
                    <a:close/>
                    <a:moveTo>
                      <a:pt x="21308" y="2676"/>
                    </a:moveTo>
                    <a:lnTo>
                      <a:pt x="21300" y="2684"/>
                    </a:lnTo>
                    <a:lnTo>
                      <a:pt x="21292" y="2684"/>
                    </a:lnTo>
                    <a:lnTo>
                      <a:pt x="21299" y="2694"/>
                    </a:lnTo>
                    <a:lnTo>
                      <a:pt x="21300" y="2684"/>
                    </a:lnTo>
                    <a:lnTo>
                      <a:pt x="21308" y="2676"/>
                    </a:lnTo>
                    <a:lnTo>
                      <a:pt x="21316" y="2676"/>
                    </a:lnTo>
                    <a:lnTo>
                      <a:pt x="21309" y="2667"/>
                    </a:lnTo>
                    <a:lnTo>
                      <a:pt x="21308" y="2676"/>
                    </a:lnTo>
                    <a:close/>
                    <a:moveTo>
                      <a:pt x="17516" y="2684"/>
                    </a:moveTo>
                    <a:lnTo>
                      <a:pt x="17499" y="2689"/>
                    </a:lnTo>
                    <a:lnTo>
                      <a:pt x="17516" y="2684"/>
                    </a:lnTo>
                    <a:cubicBezTo>
                      <a:pt x="17546" y="2676"/>
                      <a:pt x="17538" y="2684"/>
                      <a:pt x="17541" y="2652"/>
                    </a:cubicBezTo>
                    <a:cubicBezTo>
                      <a:pt x="17508" y="2652"/>
                      <a:pt x="17515" y="2655"/>
                      <a:pt x="17492" y="2644"/>
                    </a:cubicBezTo>
                    <a:cubicBezTo>
                      <a:pt x="17501" y="2665"/>
                      <a:pt x="17475" y="2659"/>
                      <a:pt x="17524" y="2660"/>
                    </a:cubicBezTo>
                    <a:cubicBezTo>
                      <a:pt x="17519" y="2681"/>
                      <a:pt x="17525" y="2667"/>
                      <a:pt x="17516" y="2684"/>
                    </a:cubicBezTo>
                    <a:close/>
                    <a:moveTo>
                      <a:pt x="21365" y="3438"/>
                    </a:moveTo>
                    <a:lnTo>
                      <a:pt x="21347" y="3442"/>
                    </a:lnTo>
                    <a:lnTo>
                      <a:pt x="21365" y="3438"/>
                    </a:lnTo>
                    <a:lnTo>
                      <a:pt x="21381" y="3447"/>
                    </a:lnTo>
                    <a:cubicBezTo>
                      <a:pt x="21377" y="3435"/>
                      <a:pt x="21386" y="3439"/>
                      <a:pt x="21376" y="3436"/>
                    </a:cubicBezTo>
                    <a:cubicBezTo>
                      <a:pt x="21360" y="3430"/>
                      <a:pt x="21376" y="3432"/>
                      <a:pt x="21365" y="3438"/>
                    </a:cubicBezTo>
                    <a:close/>
                    <a:moveTo>
                      <a:pt x="20393" y="4248"/>
                    </a:moveTo>
                    <a:lnTo>
                      <a:pt x="20377" y="4239"/>
                    </a:lnTo>
                    <a:lnTo>
                      <a:pt x="20393" y="4248"/>
                    </a:lnTo>
                    <a:lnTo>
                      <a:pt x="20408" y="4257"/>
                    </a:lnTo>
                    <a:lnTo>
                      <a:pt x="20393" y="4248"/>
                    </a:lnTo>
                    <a:close/>
                    <a:moveTo>
                      <a:pt x="13846" y="2457"/>
                    </a:moveTo>
                    <a:lnTo>
                      <a:pt x="13838" y="2457"/>
                    </a:lnTo>
                    <a:lnTo>
                      <a:pt x="13838" y="2449"/>
                    </a:lnTo>
                    <a:lnTo>
                      <a:pt x="13829" y="2456"/>
                    </a:lnTo>
                    <a:lnTo>
                      <a:pt x="13838" y="2457"/>
                    </a:lnTo>
                    <a:lnTo>
                      <a:pt x="13846" y="2457"/>
                    </a:lnTo>
                    <a:lnTo>
                      <a:pt x="13854" y="2457"/>
                    </a:lnTo>
                    <a:lnTo>
                      <a:pt x="13848" y="2448"/>
                    </a:lnTo>
                    <a:lnTo>
                      <a:pt x="13846" y="2457"/>
                    </a:lnTo>
                    <a:close/>
                    <a:moveTo>
                      <a:pt x="17784" y="1898"/>
                    </a:moveTo>
                    <a:lnTo>
                      <a:pt x="17776" y="1898"/>
                    </a:lnTo>
                    <a:cubicBezTo>
                      <a:pt x="17780" y="1880"/>
                      <a:pt x="17782" y="1880"/>
                      <a:pt x="17784" y="1858"/>
                    </a:cubicBezTo>
                    <a:cubicBezTo>
                      <a:pt x="17732" y="1892"/>
                      <a:pt x="17782" y="1906"/>
                      <a:pt x="17711" y="1906"/>
                    </a:cubicBezTo>
                    <a:lnTo>
                      <a:pt x="17711" y="1931"/>
                    </a:lnTo>
                    <a:cubicBezTo>
                      <a:pt x="17717" y="1931"/>
                      <a:pt x="17742" y="1928"/>
                      <a:pt x="17744" y="1929"/>
                    </a:cubicBezTo>
                    <a:lnTo>
                      <a:pt x="17824" y="1963"/>
                    </a:lnTo>
                    <a:cubicBezTo>
                      <a:pt x="17856" y="1955"/>
                      <a:pt x="17833" y="1954"/>
                      <a:pt x="17864" y="1950"/>
                    </a:cubicBezTo>
                    <a:cubicBezTo>
                      <a:pt x="17887" y="1947"/>
                      <a:pt x="17885" y="1965"/>
                      <a:pt x="17889" y="1923"/>
                    </a:cubicBezTo>
                    <a:cubicBezTo>
                      <a:pt x="17901" y="1929"/>
                      <a:pt x="17898" y="1927"/>
                      <a:pt x="17913" y="1931"/>
                    </a:cubicBezTo>
                    <a:cubicBezTo>
                      <a:pt x="17909" y="1925"/>
                      <a:pt x="17915" y="1922"/>
                      <a:pt x="17902" y="1919"/>
                    </a:cubicBezTo>
                    <a:cubicBezTo>
                      <a:pt x="17886" y="1915"/>
                      <a:pt x="17899" y="1917"/>
                      <a:pt x="17889" y="1923"/>
                    </a:cubicBezTo>
                    <a:cubicBezTo>
                      <a:pt x="17847" y="1939"/>
                      <a:pt x="17904" y="1921"/>
                      <a:pt x="17858" y="1918"/>
                    </a:cubicBezTo>
                    <a:cubicBezTo>
                      <a:pt x="17835" y="1917"/>
                      <a:pt x="17851" y="1931"/>
                      <a:pt x="17816" y="1915"/>
                    </a:cubicBezTo>
                    <a:cubicBezTo>
                      <a:pt x="17828" y="1884"/>
                      <a:pt x="17840" y="1939"/>
                      <a:pt x="17840" y="1858"/>
                    </a:cubicBezTo>
                    <a:lnTo>
                      <a:pt x="17821" y="1867"/>
                    </a:lnTo>
                    <a:cubicBezTo>
                      <a:pt x="17820" y="1867"/>
                      <a:pt x="17818" y="1868"/>
                      <a:pt x="17817" y="1868"/>
                    </a:cubicBezTo>
                    <a:cubicBezTo>
                      <a:pt x="17795" y="1878"/>
                      <a:pt x="17796" y="1880"/>
                      <a:pt x="17784" y="1898"/>
                    </a:cubicBezTo>
                    <a:close/>
                    <a:moveTo>
                      <a:pt x="17776" y="1898"/>
                    </a:moveTo>
                    <a:lnTo>
                      <a:pt x="17784" y="1898"/>
                    </a:lnTo>
                    <a:lnTo>
                      <a:pt x="17800" y="1898"/>
                    </a:lnTo>
                    <a:cubicBezTo>
                      <a:pt x="17795" y="1906"/>
                      <a:pt x="17770" y="1938"/>
                      <a:pt x="17765" y="1910"/>
                    </a:cubicBezTo>
                    <a:cubicBezTo>
                      <a:pt x="17761" y="1894"/>
                      <a:pt x="17757" y="1904"/>
                      <a:pt x="17776" y="1898"/>
                    </a:cubicBezTo>
                    <a:close/>
                    <a:moveTo>
                      <a:pt x="22572" y="1161"/>
                    </a:moveTo>
                    <a:lnTo>
                      <a:pt x="22588" y="1170"/>
                    </a:lnTo>
                    <a:lnTo>
                      <a:pt x="22572" y="1161"/>
                    </a:lnTo>
                    <a:lnTo>
                      <a:pt x="22572" y="1153"/>
                    </a:lnTo>
                    <a:lnTo>
                      <a:pt x="22562" y="1160"/>
                    </a:lnTo>
                    <a:lnTo>
                      <a:pt x="22572" y="1161"/>
                    </a:lnTo>
                    <a:close/>
                    <a:moveTo>
                      <a:pt x="17759" y="805"/>
                    </a:moveTo>
                    <a:close/>
                    <a:moveTo>
                      <a:pt x="16982" y="1453"/>
                    </a:moveTo>
                    <a:lnTo>
                      <a:pt x="16999" y="1448"/>
                    </a:lnTo>
                    <a:lnTo>
                      <a:pt x="16982" y="1453"/>
                    </a:lnTo>
                    <a:lnTo>
                      <a:pt x="16974" y="1453"/>
                    </a:lnTo>
                    <a:lnTo>
                      <a:pt x="16980" y="1462"/>
                    </a:lnTo>
                    <a:lnTo>
                      <a:pt x="16982" y="1453"/>
                    </a:lnTo>
                    <a:close/>
                    <a:moveTo>
                      <a:pt x="16001" y="5301"/>
                    </a:moveTo>
                    <a:lnTo>
                      <a:pt x="15985" y="5292"/>
                    </a:lnTo>
                    <a:lnTo>
                      <a:pt x="16001" y="5301"/>
                    </a:lnTo>
                    <a:lnTo>
                      <a:pt x="16010" y="5317"/>
                    </a:lnTo>
                    <a:cubicBezTo>
                      <a:pt x="16024" y="5310"/>
                      <a:pt x="16020" y="5311"/>
                      <a:pt x="16042" y="5309"/>
                    </a:cubicBezTo>
                    <a:cubicBezTo>
                      <a:pt x="16023" y="5283"/>
                      <a:pt x="16038" y="5293"/>
                      <a:pt x="16001" y="5301"/>
                    </a:cubicBezTo>
                    <a:close/>
                    <a:moveTo>
                      <a:pt x="14519" y="2474"/>
                    </a:moveTo>
                    <a:lnTo>
                      <a:pt x="14503" y="2464"/>
                    </a:lnTo>
                    <a:lnTo>
                      <a:pt x="14519" y="2474"/>
                    </a:lnTo>
                    <a:cubicBezTo>
                      <a:pt x="14520" y="2475"/>
                      <a:pt x="14522" y="2475"/>
                      <a:pt x="14522" y="2478"/>
                    </a:cubicBezTo>
                    <a:lnTo>
                      <a:pt x="14539" y="2494"/>
                    </a:lnTo>
                    <a:cubicBezTo>
                      <a:pt x="14541" y="2494"/>
                      <a:pt x="14543" y="2495"/>
                      <a:pt x="14545" y="2496"/>
                    </a:cubicBezTo>
                    <a:cubicBezTo>
                      <a:pt x="14555" y="2499"/>
                      <a:pt x="14557" y="2498"/>
                      <a:pt x="14567" y="2498"/>
                    </a:cubicBezTo>
                    <a:lnTo>
                      <a:pt x="14543" y="2466"/>
                    </a:lnTo>
                    <a:cubicBezTo>
                      <a:pt x="14521" y="2471"/>
                      <a:pt x="14536" y="2465"/>
                      <a:pt x="14519" y="2474"/>
                    </a:cubicBezTo>
                    <a:close/>
                    <a:moveTo>
                      <a:pt x="19461" y="3243"/>
                    </a:moveTo>
                    <a:lnTo>
                      <a:pt x="19477" y="3253"/>
                    </a:lnTo>
                    <a:lnTo>
                      <a:pt x="19461" y="3243"/>
                    </a:lnTo>
                    <a:lnTo>
                      <a:pt x="19445" y="3234"/>
                    </a:lnTo>
                    <a:lnTo>
                      <a:pt x="19445" y="3251"/>
                    </a:lnTo>
                    <a:cubicBezTo>
                      <a:pt x="19393" y="3251"/>
                      <a:pt x="19370" y="3256"/>
                      <a:pt x="19331" y="3260"/>
                    </a:cubicBezTo>
                    <a:cubicBezTo>
                      <a:pt x="19351" y="3286"/>
                      <a:pt x="19349" y="3266"/>
                      <a:pt x="19362" y="3289"/>
                    </a:cubicBezTo>
                    <a:cubicBezTo>
                      <a:pt x="19363" y="3289"/>
                      <a:pt x="19363" y="3291"/>
                      <a:pt x="19364" y="3292"/>
                    </a:cubicBezTo>
                    <a:cubicBezTo>
                      <a:pt x="19465" y="3268"/>
                      <a:pt x="19413" y="3279"/>
                      <a:pt x="19461" y="3292"/>
                    </a:cubicBezTo>
                    <a:cubicBezTo>
                      <a:pt x="19458" y="3257"/>
                      <a:pt x="19462" y="3277"/>
                      <a:pt x="19445" y="3251"/>
                    </a:cubicBezTo>
                    <a:lnTo>
                      <a:pt x="19461" y="3243"/>
                    </a:lnTo>
                    <a:close/>
                    <a:moveTo>
                      <a:pt x="14170" y="5698"/>
                    </a:moveTo>
                    <a:lnTo>
                      <a:pt x="14180" y="5683"/>
                    </a:lnTo>
                    <a:lnTo>
                      <a:pt x="14170" y="5698"/>
                    </a:lnTo>
                    <a:cubicBezTo>
                      <a:pt x="14136" y="5685"/>
                      <a:pt x="14171" y="5697"/>
                      <a:pt x="14154" y="5698"/>
                    </a:cubicBezTo>
                    <a:lnTo>
                      <a:pt x="14140" y="5697"/>
                    </a:lnTo>
                    <a:cubicBezTo>
                      <a:pt x="14056" y="5688"/>
                      <a:pt x="14162" y="5721"/>
                      <a:pt x="14034" y="5683"/>
                    </a:cubicBezTo>
                    <a:lnTo>
                      <a:pt x="14008" y="5715"/>
                    </a:lnTo>
                    <a:cubicBezTo>
                      <a:pt x="13949" y="5721"/>
                      <a:pt x="14022" y="5731"/>
                      <a:pt x="13952" y="5747"/>
                    </a:cubicBezTo>
                    <a:cubicBezTo>
                      <a:pt x="13989" y="5803"/>
                      <a:pt x="14025" y="5747"/>
                      <a:pt x="14043" y="5741"/>
                    </a:cubicBezTo>
                    <a:cubicBezTo>
                      <a:pt x="14051" y="5738"/>
                      <a:pt x="14093" y="5733"/>
                      <a:pt x="14105" y="5730"/>
                    </a:cubicBezTo>
                    <a:cubicBezTo>
                      <a:pt x="14128" y="5726"/>
                      <a:pt x="14148" y="5720"/>
                      <a:pt x="14170" y="5715"/>
                    </a:cubicBezTo>
                    <a:lnTo>
                      <a:pt x="14170" y="5698"/>
                    </a:lnTo>
                    <a:close/>
                    <a:moveTo>
                      <a:pt x="10873" y="1388"/>
                    </a:moveTo>
                    <a:lnTo>
                      <a:pt x="10890" y="1383"/>
                    </a:lnTo>
                    <a:lnTo>
                      <a:pt x="10873" y="1388"/>
                    </a:lnTo>
                    <a:cubicBezTo>
                      <a:pt x="10850" y="1383"/>
                      <a:pt x="10859" y="1384"/>
                      <a:pt x="10839" y="1383"/>
                    </a:cubicBezTo>
                    <a:cubicBezTo>
                      <a:pt x="10831" y="1382"/>
                      <a:pt x="10820" y="1380"/>
                      <a:pt x="10800" y="1380"/>
                    </a:cubicBezTo>
                    <a:lnTo>
                      <a:pt x="10800" y="1404"/>
                    </a:lnTo>
                    <a:lnTo>
                      <a:pt x="10865" y="1404"/>
                    </a:lnTo>
                    <a:lnTo>
                      <a:pt x="10873" y="1388"/>
                    </a:lnTo>
                    <a:close/>
                    <a:moveTo>
                      <a:pt x="20911" y="4272"/>
                    </a:moveTo>
                    <a:lnTo>
                      <a:pt x="20894" y="4277"/>
                    </a:lnTo>
                    <a:lnTo>
                      <a:pt x="20911" y="4272"/>
                    </a:lnTo>
                    <a:cubicBezTo>
                      <a:pt x="20926" y="4280"/>
                      <a:pt x="20921" y="4279"/>
                      <a:pt x="20943" y="4280"/>
                    </a:cubicBezTo>
                    <a:lnTo>
                      <a:pt x="20911" y="4272"/>
                    </a:lnTo>
                    <a:close/>
                    <a:moveTo>
                      <a:pt x="17662" y="2401"/>
                    </a:moveTo>
                    <a:lnTo>
                      <a:pt x="17645" y="2405"/>
                    </a:lnTo>
                    <a:lnTo>
                      <a:pt x="17662" y="2401"/>
                    </a:lnTo>
                    <a:lnTo>
                      <a:pt x="17686" y="2401"/>
                    </a:lnTo>
                    <a:lnTo>
                      <a:pt x="17686" y="2384"/>
                    </a:lnTo>
                    <a:cubicBezTo>
                      <a:pt x="17663" y="2390"/>
                      <a:pt x="17675" y="2383"/>
                      <a:pt x="17662" y="2401"/>
                    </a:cubicBezTo>
                    <a:close/>
                    <a:moveTo>
                      <a:pt x="18092" y="4985"/>
                    </a:moveTo>
                    <a:lnTo>
                      <a:pt x="18074" y="4990"/>
                    </a:lnTo>
                    <a:lnTo>
                      <a:pt x="18092" y="4985"/>
                    </a:lnTo>
                    <a:cubicBezTo>
                      <a:pt x="18123" y="4985"/>
                      <a:pt x="18111" y="4988"/>
                      <a:pt x="18132" y="4977"/>
                    </a:cubicBezTo>
                    <a:cubicBezTo>
                      <a:pt x="18115" y="4954"/>
                      <a:pt x="18127" y="4967"/>
                      <a:pt x="18100" y="4953"/>
                    </a:cubicBezTo>
                    <a:cubicBezTo>
                      <a:pt x="18098" y="4978"/>
                      <a:pt x="18100" y="4968"/>
                      <a:pt x="18092" y="4985"/>
                    </a:cubicBezTo>
                    <a:close/>
                    <a:moveTo>
                      <a:pt x="19023" y="4985"/>
                    </a:moveTo>
                    <a:lnTo>
                      <a:pt x="19039" y="4995"/>
                    </a:lnTo>
                    <a:lnTo>
                      <a:pt x="19023" y="4985"/>
                    </a:lnTo>
                    <a:lnTo>
                      <a:pt x="19032" y="4953"/>
                    </a:lnTo>
                    <a:cubicBezTo>
                      <a:pt x="19012" y="4948"/>
                      <a:pt x="19017" y="4946"/>
                      <a:pt x="19001" y="4948"/>
                    </a:cubicBezTo>
                    <a:lnTo>
                      <a:pt x="18975" y="4961"/>
                    </a:lnTo>
                    <a:cubicBezTo>
                      <a:pt x="19013" y="4970"/>
                      <a:pt x="19004" y="4965"/>
                      <a:pt x="19023" y="4985"/>
                    </a:cubicBezTo>
                    <a:close/>
                    <a:moveTo>
                      <a:pt x="14697" y="1388"/>
                    </a:moveTo>
                    <a:close/>
                    <a:moveTo>
                      <a:pt x="14592" y="5002"/>
                    </a:moveTo>
                    <a:lnTo>
                      <a:pt x="14601" y="4986"/>
                    </a:lnTo>
                    <a:lnTo>
                      <a:pt x="14592" y="5002"/>
                    </a:lnTo>
                    <a:lnTo>
                      <a:pt x="14574" y="5016"/>
                    </a:lnTo>
                    <a:cubicBezTo>
                      <a:pt x="14596" y="5012"/>
                      <a:pt x="14584" y="5021"/>
                      <a:pt x="14592" y="5002"/>
                    </a:cubicBezTo>
                    <a:close/>
                    <a:moveTo>
                      <a:pt x="15434" y="4993"/>
                    </a:moveTo>
                    <a:close/>
                    <a:moveTo>
                      <a:pt x="16771" y="1437"/>
                    </a:moveTo>
                    <a:lnTo>
                      <a:pt x="16788" y="1432"/>
                    </a:lnTo>
                    <a:lnTo>
                      <a:pt x="16771" y="1437"/>
                    </a:lnTo>
                    <a:lnTo>
                      <a:pt x="16722" y="1437"/>
                    </a:lnTo>
                    <a:cubicBezTo>
                      <a:pt x="16720" y="1435"/>
                      <a:pt x="16724" y="1424"/>
                      <a:pt x="16674" y="1420"/>
                    </a:cubicBezTo>
                    <a:cubicBezTo>
                      <a:pt x="16672" y="1422"/>
                      <a:pt x="16670" y="1422"/>
                      <a:pt x="16669" y="1424"/>
                    </a:cubicBezTo>
                    <a:cubicBezTo>
                      <a:pt x="16668" y="1429"/>
                      <a:pt x="16653" y="1429"/>
                      <a:pt x="16641" y="1477"/>
                    </a:cubicBezTo>
                    <a:cubicBezTo>
                      <a:pt x="16663" y="1477"/>
                      <a:pt x="16678" y="1478"/>
                      <a:pt x="16690" y="1469"/>
                    </a:cubicBezTo>
                    <a:cubicBezTo>
                      <a:pt x="16711" y="1454"/>
                      <a:pt x="16687" y="1470"/>
                      <a:pt x="16703" y="1450"/>
                    </a:cubicBezTo>
                    <a:cubicBezTo>
                      <a:pt x="16716" y="1436"/>
                      <a:pt x="16703" y="1443"/>
                      <a:pt x="16722" y="1437"/>
                    </a:cubicBezTo>
                    <a:lnTo>
                      <a:pt x="16722" y="1485"/>
                    </a:lnTo>
                    <a:lnTo>
                      <a:pt x="16771" y="1437"/>
                    </a:lnTo>
                    <a:close/>
                    <a:moveTo>
                      <a:pt x="15337" y="5002"/>
                    </a:moveTo>
                    <a:lnTo>
                      <a:pt x="15341" y="5019"/>
                    </a:lnTo>
                    <a:lnTo>
                      <a:pt x="15337" y="5002"/>
                    </a:lnTo>
                    <a:lnTo>
                      <a:pt x="15346" y="4986"/>
                    </a:lnTo>
                    <a:lnTo>
                      <a:pt x="15329" y="4985"/>
                    </a:lnTo>
                    <a:cubicBezTo>
                      <a:pt x="15324" y="4966"/>
                      <a:pt x="15332" y="4974"/>
                      <a:pt x="15313" y="4969"/>
                    </a:cubicBezTo>
                    <a:lnTo>
                      <a:pt x="15329" y="4985"/>
                    </a:lnTo>
                    <a:lnTo>
                      <a:pt x="15337" y="5002"/>
                    </a:lnTo>
                    <a:close/>
                    <a:moveTo>
                      <a:pt x="16957" y="2360"/>
                    </a:moveTo>
                    <a:lnTo>
                      <a:pt x="16953" y="2343"/>
                    </a:lnTo>
                    <a:lnTo>
                      <a:pt x="16957" y="2360"/>
                    </a:lnTo>
                    <a:cubicBezTo>
                      <a:pt x="16946" y="2368"/>
                      <a:pt x="16974" y="2368"/>
                      <a:pt x="16933" y="2368"/>
                    </a:cubicBezTo>
                    <a:lnTo>
                      <a:pt x="16933" y="2376"/>
                    </a:lnTo>
                    <a:cubicBezTo>
                      <a:pt x="16992" y="2376"/>
                      <a:pt x="16999" y="2398"/>
                      <a:pt x="17014" y="2360"/>
                    </a:cubicBezTo>
                    <a:lnTo>
                      <a:pt x="17038" y="2376"/>
                    </a:lnTo>
                    <a:cubicBezTo>
                      <a:pt x="17029" y="2355"/>
                      <a:pt x="17033" y="2361"/>
                      <a:pt x="17038" y="2336"/>
                    </a:cubicBezTo>
                    <a:cubicBezTo>
                      <a:pt x="16987" y="2348"/>
                      <a:pt x="17025" y="2355"/>
                      <a:pt x="16981" y="2358"/>
                    </a:cubicBezTo>
                    <a:cubicBezTo>
                      <a:pt x="16961" y="2359"/>
                      <a:pt x="16990" y="2353"/>
                      <a:pt x="16957" y="2360"/>
                    </a:cubicBezTo>
                    <a:close/>
                    <a:moveTo>
                      <a:pt x="49" y="2320"/>
                    </a:moveTo>
                    <a:lnTo>
                      <a:pt x="41" y="2312"/>
                    </a:lnTo>
                    <a:lnTo>
                      <a:pt x="41" y="2303"/>
                    </a:lnTo>
                    <a:lnTo>
                      <a:pt x="31" y="2310"/>
                    </a:lnTo>
                    <a:lnTo>
                      <a:pt x="41" y="2312"/>
                    </a:lnTo>
                    <a:lnTo>
                      <a:pt x="49" y="2320"/>
                    </a:lnTo>
                    <a:cubicBezTo>
                      <a:pt x="63" y="2341"/>
                      <a:pt x="53" y="2336"/>
                      <a:pt x="81" y="2344"/>
                    </a:cubicBezTo>
                    <a:cubicBezTo>
                      <a:pt x="89" y="2372"/>
                      <a:pt x="85" y="2369"/>
                      <a:pt x="113" y="2376"/>
                    </a:cubicBezTo>
                    <a:cubicBezTo>
                      <a:pt x="104" y="2343"/>
                      <a:pt x="110" y="2359"/>
                      <a:pt x="81" y="2344"/>
                    </a:cubicBezTo>
                    <a:cubicBezTo>
                      <a:pt x="67" y="2323"/>
                      <a:pt x="77" y="2327"/>
                      <a:pt x="49" y="2320"/>
                    </a:cubicBezTo>
                    <a:close/>
                    <a:moveTo>
                      <a:pt x="17776" y="2312"/>
                    </a:moveTo>
                    <a:lnTo>
                      <a:pt x="17793" y="2307"/>
                    </a:lnTo>
                    <a:lnTo>
                      <a:pt x="17776" y="2312"/>
                    </a:lnTo>
                    <a:lnTo>
                      <a:pt x="17744" y="2302"/>
                    </a:lnTo>
                    <a:lnTo>
                      <a:pt x="17743" y="2320"/>
                    </a:lnTo>
                    <a:cubicBezTo>
                      <a:pt x="17748" y="2320"/>
                      <a:pt x="17756" y="2320"/>
                      <a:pt x="17759" y="2319"/>
                    </a:cubicBezTo>
                    <a:cubicBezTo>
                      <a:pt x="17773" y="2315"/>
                      <a:pt x="17768" y="2316"/>
                      <a:pt x="17776" y="2312"/>
                    </a:cubicBezTo>
                    <a:close/>
                    <a:moveTo>
                      <a:pt x="16625" y="2214"/>
                    </a:moveTo>
                    <a:lnTo>
                      <a:pt x="16617" y="2214"/>
                    </a:lnTo>
                    <a:lnTo>
                      <a:pt x="16593" y="2214"/>
                    </a:lnTo>
                    <a:cubicBezTo>
                      <a:pt x="16608" y="2237"/>
                      <a:pt x="16607" y="2226"/>
                      <a:pt x="16601" y="2255"/>
                    </a:cubicBezTo>
                    <a:cubicBezTo>
                      <a:pt x="16619" y="2251"/>
                      <a:pt x="16619" y="2247"/>
                      <a:pt x="16641" y="2247"/>
                    </a:cubicBezTo>
                    <a:lnTo>
                      <a:pt x="16617" y="2214"/>
                    </a:lnTo>
                    <a:lnTo>
                      <a:pt x="16625" y="2214"/>
                    </a:lnTo>
                    <a:cubicBezTo>
                      <a:pt x="16637" y="2232"/>
                      <a:pt x="16626" y="2225"/>
                      <a:pt x="16649" y="2231"/>
                    </a:cubicBezTo>
                    <a:cubicBezTo>
                      <a:pt x="16637" y="2213"/>
                      <a:pt x="16648" y="2220"/>
                      <a:pt x="16625" y="2214"/>
                    </a:cubicBezTo>
                    <a:close/>
                    <a:moveTo>
                      <a:pt x="21737" y="3940"/>
                    </a:moveTo>
                    <a:lnTo>
                      <a:pt x="21729" y="3948"/>
                    </a:lnTo>
                    <a:cubicBezTo>
                      <a:pt x="21685" y="3949"/>
                      <a:pt x="21711" y="3951"/>
                      <a:pt x="21683" y="3959"/>
                    </a:cubicBezTo>
                    <a:cubicBezTo>
                      <a:pt x="21657" y="3967"/>
                      <a:pt x="21661" y="3959"/>
                      <a:pt x="21632" y="3956"/>
                    </a:cubicBezTo>
                    <a:cubicBezTo>
                      <a:pt x="21635" y="3968"/>
                      <a:pt x="21662" y="3990"/>
                      <a:pt x="21584" y="3997"/>
                    </a:cubicBezTo>
                    <a:lnTo>
                      <a:pt x="21584" y="4037"/>
                    </a:lnTo>
                    <a:cubicBezTo>
                      <a:pt x="21621" y="4027"/>
                      <a:pt x="21595" y="4023"/>
                      <a:pt x="21629" y="4016"/>
                    </a:cubicBezTo>
                    <a:cubicBezTo>
                      <a:pt x="21634" y="4015"/>
                      <a:pt x="21624" y="4023"/>
                      <a:pt x="21648" y="4013"/>
                    </a:cubicBezTo>
                    <a:lnTo>
                      <a:pt x="21652" y="4023"/>
                    </a:lnTo>
                    <a:cubicBezTo>
                      <a:pt x="21658" y="4032"/>
                      <a:pt x="21642" y="4021"/>
                      <a:pt x="21665" y="4037"/>
                    </a:cubicBezTo>
                    <a:cubicBezTo>
                      <a:pt x="21667" y="4012"/>
                      <a:pt x="21664" y="4022"/>
                      <a:pt x="21673" y="4005"/>
                    </a:cubicBezTo>
                    <a:cubicBezTo>
                      <a:pt x="21689" y="4014"/>
                      <a:pt x="21692" y="4016"/>
                      <a:pt x="21713" y="4021"/>
                    </a:cubicBezTo>
                    <a:cubicBezTo>
                      <a:pt x="21729" y="4010"/>
                      <a:pt x="21736" y="4006"/>
                      <a:pt x="21754" y="3997"/>
                    </a:cubicBezTo>
                    <a:cubicBezTo>
                      <a:pt x="21736" y="3970"/>
                      <a:pt x="21732" y="3986"/>
                      <a:pt x="21729" y="3948"/>
                    </a:cubicBezTo>
                    <a:lnTo>
                      <a:pt x="21737" y="3940"/>
                    </a:lnTo>
                    <a:cubicBezTo>
                      <a:pt x="21749" y="3947"/>
                      <a:pt x="21746" y="3944"/>
                      <a:pt x="21762" y="3948"/>
                    </a:cubicBezTo>
                    <a:cubicBezTo>
                      <a:pt x="21759" y="3917"/>
                      <a:pt x="21754" y="3927"/>
                      <a:pt x="21754" y="3892"/>
                    </a:cubicBezTo>
                    <a:cubicBezTo>
                      <a:pt x="21709" y="3892"/>
                      <a:pt x="21691" y="3902"/>
                      <a:pt x="21657" y="3900"/>
                    </a:cubicBezTo>
                    <a:cubicBezTo>
                      <a:pt x="21626" y="3898"/>
                      <a:pt x="21597" y="3882"/>
                      <a:pt x="21567" y="3875"/>
                    </a:cubicBezTo>
                    <a:cubicBezTo>
                      <a:pt x="21563" y="3926"/>
                      <a:pt x="21547" y="3894"/>
                      <a:pt x="21535" y="3940"/>
                    </a:cubicBezTo>
                    <a:cubicBezTo>
                      <a:pt x="21566" y="3947"/>
                      <a:pt x="21550" y="3945"/>
                      <a:pt x="21585" y="3946"/>
                    </a:cubicBezTo>
                    <a:lnTo>
                      <a:pt x="21596" y="3946"/>
                    </a:lnTo>
                    <a:cubicBezTo>
                      <a:pt x="21598" y="3946"/>
                      <a:pt x="21600" y="3947"/>
                      <a:pt x="21602" y="3947"/>
                    </a:cubicBezTo>
                    <a:lnTo>
                      <a:pt x="21638" y="3947"/>
                    </a:lnTo>
                    <a:cubicBezTo>
                      <a:pt x="21641" y="3947"/>
                      <a:pt x="21661" y="3942"/>
                      <a:pt x="21665" y="3941"/>
                    </a:cubicBezTo>
                    <a:cubicBezTo>
                      <a:pt x="21682" y="3933"/>
                      <a:pt x="21672" y="3938"/>
                      <a:pt x="21684" y="3927"/>
                    </a:cubicBezTo>
                    <a:cubicBezTo>
                      <a:pt x="21710" y="3902"/>
                      <a:pt x="21686" y="3908"/>
                      <a:pt x="21737" y="3908"/>
                    </a:cubicBezTo>
                    <a:cubicBezTo>
                      <a:pt x="21732" y="3934"/>
                      <a:pt x="21729" y="3920"/>
                      <a:pt x="21737" y="3940"/>
                    </a:cubicBezTo>
                    <a:close/>
                    <a:moveTo>
                      <a:pt x="15815" y="2166"/>
                    </a:moveTo>
                    <a:lnTo>
                      <a:pt x="15832" y="2161"/>
                    </a:lnTo>
                    <a:lnTo>
                      <a:pt x="15815" y="2166"/>
                    </a:lnTo>
                    <a:lnTo>
                      <a:pt x="15766" y="2166"/>
                    </a:lnTo>
                    <a:cubicBezTo>
                      <a:pt x="15773" y="2189"/>
                      <a:pt x="15771" y="2196"/>
                      <a:pt x="15800" y="2176"/>
                    </a:cubicBezTo>
                    <a:lnTo>
                      <a:pt x="15815" y="2166"/>
                    </a:lnTo>
                    <a:close/>
                    <a:moveTo>
                      <a:pt x="19785" y="2619"/>
                    </a:moveTo>
                    <a:lnTo>
                      <a:pt x="19776" y="2635"/>
                    </a:lnTo>
                    <a:lnTo>
                      <a:pt x="19785" y="2619"/>
                    </a:lnTo>
                    <a:lnTo>
                      <a:pt x="19793" y="2619"/>
                    </a:lnTo>
                    <a:lnTo>
                      <a:pt x="19786" y="2610"/>
                    </a:lnTo>
                    <a:lnTo>
                      <a:pt x="19785" y="2619"/>
                    </a:lnTo>
                    <a:close/>
                    <a:moveTo>
                      <a:pt x="19177" y="1647"/>
                    </a:moveTo>
                    <a:cubicBezTo>
                      <a:pt x="19177" y="1648"/>
                      <a:pt x="19177" y="1649"/>
                      <a:pt x="19177" y="1649"/>
                    </a:cubicBezTo>
                    <a:lnTo>
                      <a:pt x="19177" y="1647"/>
                    </a:lnTo>
                    <a:close/>
                    <a:moveTo>
                      <a:pt x="19509" y="1696"/>
                    </a:moveTo>
                    <a:cubicBezTo>
                      <a:pt x="19509" y="1696"/>
                      <a:pt x="19509" y="1697"/>
                      <a:pt x="19509" y="1698"/>
                    </a:cubicBezTo>
                    <a:lnTo>
                      <a:pt x="19509" y="1696"/>
                    </a:lnTo>
                    <a:close/>
                    <a:moveTo>
                      <a:pt x="15126" y="1412"/>
                    </a:moveTo>
                    <a:cubicBezTo>
                      <a:pt x="15127" y="1413"/>
                      <a:pt x="15129" y="1409"/>
                      <a:pt x="15129" y="1410"/>
                    </a:cubicBezTo>
                    <a:cubicBezTo>
                      <a:pt x="15129" y="1410"/>
                      <a:pt x="15130" y="1409"/>
                      <a:pt x="15130" y="1409"/>
                    </a:cubicBezTo>
                    <a:lnTo>
                      <a:pt x="15126" y="1412"/>
                    </a:lnTo>
                    <a:close/>
                    <a:moveTo>
                      <a:pt x="17824" y="1761"/>
                    </a:moveTo>
                    <a:lnTo>
                      <a:pt x="17827" y="1758"/>
                    </a:lnTo>
                    <a:cubicBezTo>
                      <a:pt x="17826" y="1758"/>
                      <a:pt x="17823" y="1760"/>
                      <a:pt x="17824" y="1761"/>
                    </a:cubicBezTo>
                    <a:close/>
                    <a:moveTo>
                      <a:pt x="17897" y="2700"/>
                    </a:moveTo>
                    <a:lnTo>
                      <a:pt x="17900" y="2698"/>
                    </a:lnTo>
                    <a:cubicBezTo>
                      <a:pt x="17899" y="2698"/>
                      <a:pt x="17896" y="2700"/>
                      <a:pt x="17897" y="2700"/>
                    </a:cubicBezTo>
                    <a:close/>
                    <a:moveTo>
                      <a:pt x="21357" y="5099"/>
                    </a:moveTo>
                    <a:lnTo>
                      <a:pt x="21359" y="5096"/>
                    </a:lnTo>
                    <a:cubicBezTo>
                      <a:pt x="21359" y="5096"/>
                      <a:pt x="21356" y="5098"/>
                      <a:pt x="21357" y="5099"/>
                    </a:cubicBezTo>
                    <a:close/>
                    <a:moveTo>
                      <a:pt x="15353" y="2530"/>
                    </a:moveTo>
                    <a:lnTo>
                      <a:pt x="15356" y="2528"/>
                    </a:lnTo>
                    <a:cubicBezTo>
                      <a:pt x="15355" y="2528"/>
                      <a:pt x="15352" y="2530"/>
                      <a:pt x="15353" y="2530"/>
                    </a:cubicBezTo>
                    <a:close/>
                    <a:moveTo>
                      <a:pt x="19412" y="4078"/>
                    </a:moveTo>
                    <a:lnTo>
                      <a:pt x="19415" y="4075"/>
                    </a:lnTo>
                    <a:cubicBezTo>
                      <a:pt x="19414" y="4076"/>
                      <a:pt x="19411" y="4077"/>
                      <a:pt x="19412" y="4078"/>
                    </a:cubicBezTo>
                    <a:close/>
                    <a:moveTo>
                      <a:pt x="284" y="2490"/>
                    </a:moveTo>
                    <a:lnTo>
                      <a:pt x="286" y="2487"/>
                    </a:lnTo>
                    <a:cubicBezTo>
                      <a:pt x="286" y="2488"/>
                      <a:pt x="283" y="2489"/>
                      <a:pt x="284" y="2490"/>
                    </a:cubicBezTo>
                    <a:close/>
                    <a:moveTo>
                      <a:pt x="16625" y="2125"/>
                    </a:moveTo>
                    <a:lnTo>
                      <a:pt x="16628" y="2123"/>
                    </a:lnTo>
                    <a:cubicBezTo>
                      <a:pt x="16627" y="2123"/>
                      <a:pt x="16624" y="2124"/>
                      <a:pt x="16625" y="2125"/>
                    </a:cubicBezTo>
                    <a:close/>
                    <a:moveTo>
                      <a:pt x="20790" y="3251"/>
                    </a:moveTo>
                    <a:lnTo>
                      <a:pt x="20792" y="3249"/>
                    </a:lnTo>
                    <a:cubicBezTo>
                      <a:pt x="20792" y="3249"/>
                      <a:pt x="20789" y="3251"/>
                      <a:pt x="20790" y="3251"/>
                    </a:cubicBezTo>
                    <a:close/>
                    <a:moveTo>
                      <a:pt x="21357" y="5504"/>
                    </a:moveTo>
                    <a:lnTo>
                      <a:pt x="21359" y="5501"/>
                    </a:lnTo>
                    <a:cubicBezTo>
                      <a:pt x="21359" y="5502"/>
                      <a:pt x="21356" y="5503"/>
                      <a:pt x="21357" y="5504"/>
                    </a:cubicBezTo>
                    <a:close/>
                    <a:moveTo>
                      <a:pt x="21673" y="1015"/>
                    </a:moveTo>
                    <a:lnTo>
                      <a:pt x="21675" y="1013"/>
                    </a:lnTo>
                    <a:cubicBezTo>
                      <a:pt x="21675" y="1013"/>
                      <a:pt x="21672" y="1014"/>
                      <a:pt x="21673" y="1015"/>
                    </a:cubicBezTo>
                    <a:close/>
                    <a:moveTo>
                      <a:pt x="19590" y="4969"/>
                    </a:moveTo>
                    <a:lnTo>
                      <a:pt x="19593" y="4967"/>
                    </a:lnTo>
                    <a:cubicBezTo>
                      <a:pt x="19593" y="4967"/>
                      <a:pt x="19590" y="4968"/>
                      <a:pt x="19590" y="4969"/>
                    </a:cubicBezTo>
                    <a:close/>
                    <a:moveTo>
                      <a:pt x="17508" y="1777"/>
                    </a:moveTo>
                    <a:lnTo>
                      <a:pt x="17511" y="1774"/>
                    </a:lnTo>
                    <a:cubicBezTo>
                      <a:pt x="17511" y="1775"/>
                      <a:pt x="17507" y="1776"/>
                      <a:pt x="17508" y="1777"/>
                    </a:cubicBezTo>
                    <a:close/>
                    <a:moveTo>
                      <a:pt x="20190" y="4750"/>
                    </a:moveTo>
                    <a:lnTo>
                      <a:pt x="20192" y="4748"/>
                    </a:lnTo>
                    <a:cubicBezTo>
                      <a:pt x="20192" y="4748"/>
                      <a:pt x="20189" y="4750"/>
                      <a:pt x="20190" y="4750"/>
                    </a:cubicBezTo>
                    <a:close/>
                    <a:moveTo>
                      <a:pt x="19590" y="1712"/>
                    </a:moveTo>
                    <a:lnTo>
                      <a:pt x="19593" y="1710"/>
                    </a:lnTo>
                    <a:cubicBezTo>
                      <a:pt x="19593" y="1710"/>
                      <a:pt x="19590" y="1711"/>
                      <a:pt x="19590" y="1712"/>
                    </a:cubicBezTo>
                    <a:close/>
                    <a:moveTo>
                      <a:pt x="22766" y="1023"/>
                    </a:moveTo>
                    <a:lnTo>
                      <a:pt x="22769" y="1021"/>
                    </a:lnTo>
                    <a:cubicBezTo>
                      <a:pt x="22769" y="1021"/>
                      <a:pt x="22766" y="1023"/>
                      <a:pt x="22766" y="1023"/>
                    </a:cubicBezTo>
                    <a:close/>
                    <a:moveTo>
                      <a:pt x="17897" y="2790"/>
                    </a:moveTo>
                    <a:lnTo>
                      <a:pt x="17900" y="2787"/>
                    </a:lnTo>
                    <a:cubicBezTo>
                      <a:pt x="17899" y="2787"/>
                      <a:pt x="17896" y="2789"/>
                      <a:pt x="17897" y="2790"/>
                    </a:cubicBezTo>
                    <a:close/>
                    <a:moveTo>
                      <a:pt x="20401" y="2733"/>
                    </a:moveTo>
                    <a:lnTo>
                      <a:pt x="20403" y="2730"/>
                    </a:lnTo>
                    <a:cubicBezTo>
                      <a:pt x="20403" y="2731"/>
                      <a:pt x="20400" y="2732"/>
                      <a:pt x="20401" y="2733"/>
                    </a:cubicBezTo>
                    <a:close/>
                    <a:moveTo>
                      <a:pt x="21851" y="4605"/>
                    </a:moveTo>
                    <a:lnTo>
                      <a:pt x="21853" y="4602"/>
                    </a:lnTo>
                    <a:cubicBezTo>
                      <a:pt x="21853" y="4602"/>
                      <a:pt x="21850" y="4604"/>
                      <a:pt x="21851" y="4605"/>
                    </a:cubicBezTo>
                    <a:close/>
                    <a:moveTo>
                      <a:pt x="19096" y="2101"/>
                    </a:moveTo>
                    <a:lnTo>
                      <a:pt x="19099" y="2098"/>
                    </a:lnTo>
                    <a:cubicBezTo>
                      <a:pt x="19098" y="2099"/>
                      <a:pt x="19095" y="2100"/>
                      <a:pt x="19096" y="2101"/>
                    </a:cubicBezTo>
                    <a:close/>
                    <a:moveTo>
                      <a:pt x="15353" y="2255"/>
                    </a:moveTo>
                    <a:lnTo>
                      <a:pt x="15356" y="2252"/>
                    </a:lnTo>
                    <a:cubicBezTo>
                      <a:pt x="15355" y="2253"/>
                      <a:pt x="15352" y="2254"/>
                      <a:pt x="15353" y="2255"/>
                    </a:cubicBezTo>
                    <a:close/>
                    <a:moveTo>
                      <a:pt x="19096" y="3729"/>
                    </a:moveTo>
                    <a:lnTo>
                      <a:pt x="19099" y="3727"/>
                    </a:lnTo>
                    <a:cubicBezTo>
                      <a:pt x="19098" y="3727"/>
                      <a:pt x="19095" y="3729"/>
                      <a:pt x="19096" y="3729"/>
                    </a:cubicBezTo>
                    <a:close/>
                    <a:moveTo>
                      <a:pt x="21851" y="4021"/>
                    </a:moveTo>
                    <a:lnTo>
                      <a:pt x="21853" y="4019"/>
                    </a:lnTo>
                    <a:cubicBezTo>
                      <a:pt x="21853" y="4019"/>
                      <a:pt x="21850" y="4020"/>
                      <a:pt x="21851" y="4021"/>
                    </a:cubicBezTo>
                    <a:close/>
                    <a:moveTo>
                      <a:pt x="19590" y="5585"/>
                    </a:moveTo>
                    <a:lnTo>
                      <a:pt x="19593" y="5582"/>
                    </a:lnTo>
                    <a:cubicBezTo>
                      <a:pt x="19593" y="5583"/>
                      <a:pt x="19590" y="5584"/>
                      <a:pt x="19590" y="5585"/>
                    </a:cubicBezTo>
                    <a:close/>
                    <a:moveTo>
                      <a:pt x="19307" y="5512"/>
                    </a:moveTo>
                    <a:lnTo>
                      <a:pt x="19309" y="5510"/>
                    </a:lnTo>
                    <a:cubicBezTo>
                      <a:pt x="19309" y="5510"/>
                      <a:pt x="19306" y="5511"/>
                      <a:pt x="19307" y="5512"/>
                    </a:cubicBezTo>
                    <a:close/>
                    <a:moveTo>
                      <a:pt x="18286" y="2644"/>
                    </a:moveTo>
                    <a:lnTo>
                      <a:pt x="18288" y="2641"/>
                    </a:lnTo>
                    <a:cubicBezTo>
                      <a:pt x="18288" y="2642"/>
                      <a:pt x="18285" y="2643"/>
                      <a:pt x="18286" y="2644"/>
                    </a:cubicBezTo>
                    <a:close/>
                    <a:moveTo>
                      <a:pt x="5363" y="6671"/>
                    </a:moveTo>
                    <a:lnTo>
                      <a:pt x="5366" y="6668"/>
                    </a:lnTo>
                    <a:cubicBezTo>
                      <a:pt x="5366" y="6668"/>
                      <a:pt x="5363" y="6670"/>
                      <a:pt x="5363" y="6671"/>
                    </a:cubicBezTo>
                    <a:close/>
                    <a:moveTo>
                      <a:pt x="19623" y="5285"/>
                    </a:moveTo>
                    <a:lnTo>
                      <a:pt x="19625" y="5283"/>
                    </a:lnTo>
                    <a:cubicBezTo>
                      <a:pt x="19625" y="5283"/>
                      <a:pt x="19622" y="5284"/>
                      <a:pt x="19623" y="5285"/>
                    </a:cubicBezTo>
                    <a:close/>
                    <a:moveTo>
                      <a:pt x="17646" y="2449"/>
                    </a:moveTo>
                    <a:lnTo>
                      <a:pt x="17648" y="2447"/>
                    </a:lnTo>
                    <a:cubicBezTo>
                      <a:pt x="17648" y="2447"/>
                      <a:pt x="17645" y="2449"/>
                      <a:pt x="17646" y="2449"/>
                    </a:cubicBezTo>
                    <a:close/>
                    <a:moveTo>
                      <a:pt x="8256" y="1655"/>
                    </a:moveTo>
                    <a:lnTo>
                      <a:pt x="8258" y="1653"/>
                    </a:lnTo>
                    <a:cubicBezTo>
                      <a:pt x="8258" y="1653"/>
                      <a:pt x="8255" y="1654"/>
                      <a:pt x="8256" y="1655"/>
                    </a:cubicBezTo>
                    <a:close/>
                    <a:moveTo>
                      <a:pt x="20927" y="3681"/>
                    </a:moveTo>
                    <a:lnTo>
                      <a:pt x="20930" y="3678"/>
                    </a:lnTo>
                    <a:cubicBezTo>
                      <a:pt x="20930" y="3679"/>
                      <a:pt x="20926" y="3680"/>
                      <a:pt x="20927" y="3681"/>
                    </a:cubicBezTo>
                    <a:close/>
                    <a:moveTo>
                      <a:pt x="10832" y="1696"/>
                    </a:moveTo>
                    <a:lnTo>
                      <a:pt x="10835" y="1693"/>
                    </a:lnTo>
                    <a:cubicBezTo>
                      <a:pt x="10835" y="1694"/>
                      <a:pt x="10831" y="1695"/>
                      <a:pt x="10832" y="1696"/>
                    </a:cubicBezTo>
                    <a:close/>
                    <a:moveTo>
                      <a:pt x="20117" y="1947"/>
                    </a:moveTo>
                    <a:lnTo>
                      <a:pt x="20119" y="1945"/>
                    </a:lnTo>
                    <a:cubicBezTo>
                      <a:pt x="20119" y="1945"/>
                      <a:pt x="20116" y="1946"/>
                      <a:pt x="20117" y="1947"/>
                    </a:cubicBezTo>
                    <a:close/>
                    <a:moveTo>
                      <a:pt x="17614" y="5220"/>
                    </a:moveTo>
                    <a:lnTo>
                      <a:pt x="17616" y="5218"/>
                    </a:lnTo>
                    <a:cubicBezTo>
                      <a:pt x="17616" y="5218"/>
                      <a:pt x="17613" y="5219"/>
                      <a:pt x="17614" y="5220"/>
                    </a:cubicBezTo>
                    <a:close/>
                    <a:moveTo>
                      <a:pt x="9917" y="1607"/>
                    </a:moveTo>
                    <a:lnTo>
                      <a:pt x="9919" y="1604"/>
                    </a:lnTo>
                    <a:cubicBezTo>
                      <a:pt x="9919" y="1604"/>
                      <a:pt x="9916" y="1606"/>
                      <a:pt x="9917" y="1607"/>
                    </a:cubicBezTo>
                    <a:close/>
                    <a:moveTo>
                      <a:pt x="21810" y="4605"/>
                    </a:moveTo>
                    <a:lnTo>
                      <a:pt x="21813" y="4602"/>
                    </a:lnTo>
                    <a:cubicBezTo>
                      <a:pt x="21813" y="4602"/>
                      <a:pt x="21810" y="4604"/>
                      <a:pt x="21810" y="4605"/>
                    </a:cubicBezTo>
                    <a:close/>
                    <a:moveTo>
                      <a:pt x="14964" y="2482"/>
                    </a:moveTo>
                    <a:lnTo>
                      <a:pt x="14967" y="2479"/>
                    </a:lnTo>
                    <a:cubicBezTo>
                      <a:pt x="14966" y="2479"/>
                      <a:pt x="14963" y="2481"/>
                      <a:pt x="14964" y="2482"/>
                    </a:cubicBezTo>
                    <a:close/>
                    <a:moveTo>
                      <a:pt x="20822" y="4564"/>
                    </a:moveTo>
                    <a:lnTo>
                      <a:pt x="20824" y="4562"/>
                    </a:lnTo>
                    <a:cubicBezTo>
                      <a:pt x="20824" y="4562"/>
                      <a:pt x="20821" y="4563"/>
                      <a:pt x="20822" y="4564"/>
                    </a:cubicBezTo>
                    <a:close/>
                    <a:moveTo>
                      <a:pt x="19129" y="5172"/>
                    </a:moveTo>
                    <a:lnTo>
                      <a:pt x="19131" y="5169"/>
                    </a:lnTo>
                    <a:cubicBezTo>
                      <a:pt x="19131" y="5169"/>
                      <a:pt x="19128" y="5171"/>
                      <a:pt x="19129" y="5172"/>
                    </a:cubicBezTo>
                    <a:close/>
                    <a:moveTo>
                      <a:pt x="20222" y="4880"/>
                    </a:moveTo>
                    <a:lnTo>
                      <a:pt x="20225" y="4878"/>
                    </a:lnTo>
                    <a:cubicBezTo>
                      <a:pt x="20225" y="4878"/>
                      <a:pt x="20222" y="4879"/>
                      <a:pt x="20222" y="4880"/>
                    </a:cubicBezTo>
                    <a:close/>
                    <a:moveTo>
                      <a:pt x="19769" y="2530"/>
                    </a:moveTo>
                    <a:lnTo>
                      <a:pt x="19771" y="2528"/>
                    </a:lnTo>
                    <a:cubicBezTo>
                      <a:pt x="19771" y="2528"/>
                      <a:pt x="19768" y="2530"/>
                      <a:pt x="19769" y="2530"/>
                    </a:cubicBezTo>
                    <a:close/>
                    <a:moveTo>
                      <a:pt x="20652" y="4313"/>
                    </a:moveTo>
                    <a:lnTo>
                      <a:pt x="20654" y="4310"/>
                    </a:lnTo>
                    <a:cubicBezTo>
                      <a:pt x="20654" y="4311"/>
                      <a:pt x="20651" y="4312"/>
                      <a:pt x="20652" y="4313"/>
                    </a:cubicBezTo>
                    <a:close/>
                    <a:moveTo>
                      <a:pt x="14122" y="2466"/>
                    </a:moveTo>
                    <a:lnTo>
                      <a:pt x="14124" y="2463"/>
                    </a:lnTo>
                    <a:cubicBezTo>
                      <a:pt x="14124" y="2463"/>
                      <a:pt x="14121" y="2465"/>
                      <a:pt x="14122" y="2466"/>
                    </a:cubicBezTo>
                    <a:close/>
                    <a:moveTo>
                      <a:pt x="16204" y="2587"/>
                    </a:moveTo>
                    <a:lnTo>
                      <a:pt x="16206" y="2585"/>
                    </a:lnTo>
                    <a:cubicBezTo>
                      <a:pt x="16206" y="2585"/>
                      <a:pt x="16203" y="2586"/>
                      <a:pt x="16204" y="2587"/>
                    </a:cubicBezTo>
                    <a:close/>
                    <a:moveTo>
                      <a:pt x="9568" y="1420"/>
                    </a:moveTo>
                    <a:lnTo>
                      <a:pt x="9571" y="1418"/>
                    </a:lnTo>
                    <a:cubicBezTo>
                      <a:pt x="9571" y="1418"/>
                      <a:pt x="9568" y="1420"/>
                      <a:pt x="9568" y="1420"/>
                    </a:cubicBezTo>
                    <a:close/>
                    <a:moveTo>
                      <a:pt x="12534" y="1380"/>
                    </a:moveTo>
                    <a:lnTo>
                      <a:pt x="12536" y="1377"/>
                    </a:lnTo>
                    <a:cubicBezTo>
                      <a:pt x="12536" y="1378"/>
                      <a:pt x="12533" y="1379"/>
                      <a:pt x="12534" y="1380"/>
                    </a:cubicBezTo>
                    <a:close/>
                    <a:moveTo>
                      <a:pt x="22134" y="3503"/>
                    </a:moveTo>
                    <a:lnTo>
                      <a:pt x="22137" y="3500"/>
                    </a:lnTo>
                    <a:cubicBezTo>
                      <a:pt x="22137" y="3500"/>
                      <a:pt x="22134" y="3502"/>
                      <a:pt x="22134" y="3503"/>
                    </a:cubicBezTo>
                    <a:close/>
                    <a:moveTo>
                      <a:pt x="20158" y="2004"/>
                    </a:moveTo>
                    <a:lnTo>
                      <a:pt x="20160" y="2001"/>
                    </a:lnTo>
                    <a:cubicBezTo>
                      <a:pt x="20160" y="2001"/>
                      <a:pt x="20157" y="2003"/>
                      <a:pt x="20158" y="2004"/>
                    </a:cubicBezTo>
                    <a:close/>
                    <a:moveTo>
                      <a:pt x="17508" y="2368"/>
                    </a:moveTo>
                    <a:lnTo>
                      <a:pt x="17511" y="2366"/>
                    </a:lnTo>
                    <a:cubicBezTo>
                      <a:pt x="17511" y="2366"/>
                      <a:pt x="17507" y="2367"/>
                      <a:pt x="17508" y="2368"/>
                    </a:cubicBezTo>
                    <a:close/>
                    <a:moveTo>
                      <a:pt x="17119" y="2514"/>
                    </a:moveTo>
                    <a:lnTo>
                      <a:pt x="17122" y="2512"/>
                    </a:lnTo>
                    <a:cubicBezTo>
                      <a:pt x="17122" y="2512"/>
                      <a:pt x="17119" y="2513"/>
                      <a:pt x="17119" y="2514"/>
                    </a:cubicBezTo>
                    <a:close/>
                    <a:moveTo>
                      <a:pt x="5153" y="6687"/>
                    </a:moveTo>
                    <a:lnTo>
                      <a:pt x="5155" y="6684"/>
                    </a:lnTo>
                    <a:cubicBezTo>
                      <a:pt x="5155" y="6685"/>
                      <a:pt x="5152" y="6686"/>
                      <a:pt x="5153" y="6687"/>
                    </a:cubicBezTo>
                    <a:close/>
                    <a:moveTo>
                      <a:pt x="17119" y="4937"/>
                    </a:moveTo>
                    <a:lnTo>
                      <a:pt x="17122" y="4934"/>
                    </a:lnTo>
                    <a:cubicBezTo>
                      <a:pt x="17122" y="4934"/>
                      <a:pt x="17119" y="4936"/>
                      <a:pt x="17119" y="4937"/>
                    </a:cubicBezTo>
                    <a:close/>
                    <a:moveTo>
                      <a:pt x="22839" y="4791"/>
                    </a:moveTo>
                    <a:lnTo>
                      <a:pt x="22842" y="4788"/>
                    </a:lnTo>
                    <a:cubicBezTo>
                      <a:pt x="22842" y="4789"/>
                      <a:pt x="22838" y="4790"/>
                      <a:pt x="22839" y="4791"/>
                    </a:cubicBezTo>
                    <a:close/>
                    <a:moveTo>
                      <a:pt x="17119" y="2141"/>
                    </a:moveTo>
                    <a:lnTo>
                      <a:pt x="17122" y="2139"/>
                    </a:lnTo>
                    <a:cubicBezTo>
                      <a:pt x="17122" y="2139"/>
                      <a:pt x="17119" y="2141"/>
                      <a:pt x="17119" y="2141"/>
                    </a:cubicBezTo>
                    <a:close/>
                    <a:moveTo>
                      <a:pt x="16342" y="2182"/>
                    </a:moveTo>
                    <a:lnTo>
                      <a:pt x="16344" y="2180"/>
                    </a:lnTo>
                    <a:cubicBezTo>
                      <a:pt x="16344" y="2180"/>
                      <a:pt x="16341" y="2181"/>
                      <a:pt x="16342" y="2182"/>
                    </a:cubicBezTo>
                    <a:close/>
                    <a:moveTo>
                      <a:pt x="17614" y="1890"/>
                    </a:moveTo>
                    <a:lnTo>
                      <a:pt x="17616" y="1888"/>
                    </a:lnTo>
                    <a:cubicBezTo>
                      <a:pt x="17616" y="1888"/>
                      <a:pt x="17613" y="1889"/>
                      <a:pt x="17614" y="1890"/>
                    </a:cubicBezTo>
                    <a:close/>
                    <a:moveTo>
                      <a:pt x="19874" y="4831"/>
                    </a:moveTo>
                    <a:lnTo>
                      <a:pt x="19876" y="4829"/>
                    </a:lnTo>
                    <a:cubicBezTo>
                      <a:pt x="19876" y="4829"/>
                      <a:pt x="19873" y="4831"/>
                      <a:pt x="19874" y="4831"/>
                    </a:cubicBezTo>
                    <a:close/>
                    <a:moveTo>
                      <a:pt x="19412" y="3057"/>
                    </a:moveTo>
                    <a:lnTo>
                      <a:pt x="19415" y="3055"/>
                    </a:lnTo>
                    <a:cubicBezTo>
                      <a:pt x="19414" y="3055"/>
                      <a:pt x="19411" y="3056"/>
                      <a:pt x="19412" y="3057"/>
                    </a:cubicBezTo>
                    <a:close/>
                    <a:moveTo>
                      <a:pt x="18813" y="2474"/>
                    </a:moveTo>
                    <a:lnTo>
                      <a:pt x="18815" y="2471"/>
                    </a:lnTo>
                    <a:cubicBezTo>
                      <a:pt x="18815" y="2471"/>
                      <a:pt x="18812" y="2473"/>
                      <a:pt x="18813" y="2474"/>
                    </a:cubicBezTo>
                    <a:close/>
                    <a:moveTo>
                      <a:pt x="16730" y="5309"/>
                    </a:moveTo>
                    <a:lnTo>
                      <a:pt x="16733" y="5307"/>
                    </a:lnTo>
                    <a:cubicBezTo>
                      <a:pt x="16733" y="5307"/>
                      <a:pt x="16730" y="5309"/>
                      <a:pt x="16730" y="5309"/>
                    </a:cubicBezTo>
                    <a:close/>
                    <a:moveTo>
                      <a:pt x="19485" y="4183"/>
                    </a:moveTo>
                    <a:lnTo>
                      <a:pt x="19488" y="4181"/>
                    </a:lnTo>
                    <a:cubicBezTo>
                      <a:pt x="19487" y="4181"/>
                      <a:pt x="19484" y="4182"/>
                      <a:pt x="19485" y="4183"/>
                    </a:cubicBezTo>
                    <a:close/>
                    <a:moveTo>
                      <a:pt x="19080" y="1655"/>
                    </a:moveTo>
                    <a:lnTo>
                      <a:pt x="19082" y="1653"/>
                    </a:lnTo>
                    <a:cubicBezTo>
                      <a:pt x="19082" y="1653"/>
                      <a:pt x="19079" y="1654"/>
                      <a:pt x="19080" y="1655"/>
                    </a:cubicBezTo>
                    <a:close/>
                    <a:moveTo>
                      <a:pt x="19777" y="886"/>
                    </a:moveTo>
                    <a:lnTo>
                      <a:pt x="19779" y="883"/>
                    </a:lnTo>
                    <a:cubicBezTo>
                      <a:pt x="19779" y="883"/>
                      <a:pt x="19776" y="885"/>
                      <a:pt x="19777" y="886"/>
                    </a:cubicBezTo>
                    <a:close/>
                    <a:moveTo>
                      <a:pt x="18019" y="1574"/>
                    </a:moveTo>
                    <a:lnTo>
                      <a:pt x="18021" y="1572"/>
                    </a:lnTo>
                    <a:cubicBezTo>
                      <a:pt x="18021" y="1572"/>
                      <a:pt x="18018" y="1573"/>
                      <a:pt x="18019" y="1574"/>
                    </a:cubicBezTo>
                    <a:close/>
                    <a:moveTo>
                      <a:pt x="15791" y="1696"/>
                    </a:moveTo>
                    <a:lnTo>
                      <a:pt x="15793" y="1693"/>
                    </a:lnTo>
                    <a:cubicBezTo>
                      <a:pt x="15793" y="1694"/>
                      <a:pt x="15790" y="1695"/>
                      <a:pt x="15791" y="1696"/>
                    </a:cubicBezTo>
                    <a:close/>
                    <a:moveTo>
                      <a:pt x="17946" y="1696"/>
                    </a:moveTo>
                    <a:lnTo>
                      <a:pt x="17948" y="1693"/>
                    </a:lnTo>
                    <a:cubicBezTo>
                      <a:pt x="17948" y="1694"/>
                      <a:pt x="17945" y="1695"/>
                      <a:pt x="17946" y="1696"/>
                    </a:cubicBezTo>
                    <a:close/>
                    <a:moveTo>
                      <a:pt x="9933" y="1404"/>
                    </a:moveTo>
                    <a:lnTo>
                      <a:pt x="9935" y="1402"/>
                    </a:lnTo>
                    <a:cubicBezTo>
                      <a:pt x="9935" y="1402"/>
                      <a:pt x="9932" y="1403"/>
                      <a:pt x="9933" y="1404"/>
                    </a:cubicBezTo>
                    <a:close/>
                    <a:moveTo>
                      <a:pt x="7041" y="1655"/>
                    </a:moveTo>
                    <a:lnTo>
                      <a:pt x="7043" y="1653"/>
                    </a:lnTo>
                    <a:cubicBezTo>
                      <a:pt x="7043" y="1653"/>
                      <a:pt x="7040" y="1654"/>
                      <a:pt x="7041" y="1655"/>
                    </a:cubicBezTo>
                    <a:close/>
                    <a:moveTo>
                      <a:pt x="20530" y="4767"/>
                    </a:moveTo>
                    <a:lnTo>
                      <a:pt x="20533" y="4764"/>
                    </a:lnTo>
                    <a:cubicBezTo>
                      <a:pt x="20533" y="4764"/>
                      <a:pt x="20529" y="4766"/>
                      <a:pt x="20530" y="4767"/>
                    </a:cubicBezTo>
                    <a:close/>
                    <a:moveTo>
                      <a:pt x="19931" y="3219"/>
                    </a:moveTo>
                    <a:lnTo>
                      <a:pt x="19933" y="3217"/>
                    </a:lnTo>
                    <a:cubicBezTo>
                      <a:pt x="19933" y="3217"/>
                      <a:pt x="19930" y="3218"/>
                      <a:pt x="19931" y="3219"/>
                    </a:cubicBezTo>
                    <a:close/>
                    <a:moveTo>
                      <a:pt x="19542" y="3219"/>
                    </a:moveTo>
                    <a:lnTo>
                      <a:pt x="19544" y="3217"/>
                    </a:lnTo>
                    <a:cubicBezTo>
                      <a:pt x="19544" y="3217"/>
                      <a:pt x="19541" y="3218"/>
                      <a:pt x="19542" y="3219"/>
                    </a:cubicBezTo>
                    <a:close/>
                    <a:moveTo>
                      <a:pt x="19266" y="4912"/>
                    </a:moveTo>
                    <a:lnTo>
                      <a:pt x="19269" y="4910"/>
                    </a:lnTo>
                    <a:cubicBezTo>
                      <a:pt x="19269" y="4910"/>
                      <a:pt x="19266" y="4912"/>
                      <a:pt x="19266" y="4912"/>
                    </a:cubicBezTo>
                    <a:close/>
                    <a:moveTo>
                      <a:pt x="18278" y="4912"/>
                    </a:moveTo>
                    <a:lnTo>
                      <a:pt x="18280" y="4910"/>
                    </a:lnTo>
                    <a:cubicBezTo>
                      <a:pt x="18280" y="4910"/>
                      <a:pt x="18277" y="4912"/>
                      <a:pt x="18278" y="4912"/>
                    </a:cubicBezTo>
                    <a:close/>
                    <a:moveTo>
                      <a:pt x="15864" y="2700"/>
                    </a:moveTo>
                    <a:lnTo>
                      <a:pt x="15866" y="2698"/>
                    </a:lnTo>
                    <a:cubicBezTo>
                      <a:pt x="15866" y="2698"/>
                      <a:pt x="15863" y="2700"/>
                      <a:pt x="15864" y="2700"/>
                    </a:cubicBezTo>
                    <a:close/>
                    <a:moveTo>
                      <a:pt x="22937" y="2700"/>
                    </a:moveTo>
                    <a:lnTo>
                      <a:pt x="22939" y="2698"/>
                    </a:lnTo>
                    <a:cubicBezTo>
                      <a:pt x="22939" y="2698"/>
                      <a:pt x="22936" y="2700"/>
                      <a:pt x="22937" y="2700"/>
                    </a:cubicBezTo>
                    <a:close/>
                    <a:moveTo>
                      <a:pt x="1013" y="2093"/>
                    </a:moveTo>
                    <a:lnTo>
                      <a:pt x="1015" y="2090"/>
                    </a:lnTo>
                    <a:cubicBezTo>
                      <a:pt x="1015" y="2091"/>
                      <a:pt x="1012" y="2092"/>
                      <a:pt x="1013" y="2093"/>
                    </a:cubicBezTo>
                    <a:close/>
                    <a:moveTo>
                      <a:pt x="22937" y="3138"/>
                    </a:moveTo>
                    <a:lnTo>
                      <a:pt x="22939" y="3136"/>
                    </a:lnTo>
                    <a:cubicBezTo>
                      <a:pt x="22939" y="3136"/>
                      <a:pt x="22936" y="3137"/>
                      <a:pt x="22937" y="3138"/>
                    </a:cubicBezTo>
                    <a:close/>
                    <a:moveTo>
                      <a:pt x="22864" y="3138"/>
                    </a:moveTo>
                    <a:lnTo>
                      <a:pt x="22866" y="3136"/>
                    </a:lnTo>
                    <a:cubicBezTo>
                      <a:pt x="22866" y="3136"/>
                      <a:pt x="22863" y="3137"/>
                      <a:pt x="22864" y="3138"/>
                    </a:cubicBezTo>
                    <a:close/>
                    <a:moveTo>
                      <a:pt x="19104" y="4888"/>
                    </a:moveTo>
                    <a:lnTo>
                      <a:pt x="19107" y="4886"/>
                    </a:lnTo>
                    <a:cubicBezTo>
                      <a:pt x="19107" y="4886"/>
                      <a:pt x="19104" y="4887"/>
                      <a:pt x="19104" y="4888"/>
                    </a:cubicBezTo>
                    <a:close/>
                    <a:moveTo>
                      <a:pt x="18715" y="3138"/>
                    </a:moveTo>
                    <a:lnTo>
                      <a:pt x="18718" y="3136"/>
                    </a:lnTo>
                    <a:cubicBezTo>
                      <a:pt x="18718" y="3136"/>
                      <a:pt x="18715" y="3137"/>
                      <a:pt x="18715" y="3138"/>
                    </a:cubicBezTo>
                    <a:close/>
                    <a:moveTo>
                      <a:pt x="18894" y="4888"/>
                    </a:moveTo>
                    <a:lnTo>
                      <a:pt x="18896" y="4886"/>
                    </a:lnTo>
                    <a:cubicBezTo>
                      <a:pt x="18896" y="4886"/>
                      <a:pt x="18893" y="4887"/>
                      <a:pt x="18894" y="4888"/>
                    </a:cubicBezTo>
                    <a:close/>
                    <a:moveTo>
                      <a:pt x="16293" y="5139"/>
                    </a:moveTo>
                    <a:lnTo>
                      <a:pt x="16295" y="5137"/>
                    </a:lnTo>
                    <a:cubicBezTo>
                      <a:pt x="16295" y="5137"/>
                      <a:pt x="16292" y="5138"/>
                      <a:pt x="16293" y="5139"/>
                    </a:cubicBezTo>
                    <a:close/>
                    <a:moveTo>
                      <a:pt x="14243" y="2490"/>
                    </a:moveTo>
                    <a:lnTo>
                      <a:pt x="14246" y="2487"/>
                    </a:lnTo>
                    <a:cubicBezTo>
                      <a:pt x="14245" y="2488"/>
                      <a:pt x="14242" y="2489"/>
                      <a:pt x="14243" y="2490"/>
                    </a:cubicBezTo>
                    <a:close/>
                    <a:moveTo>
                      <a:pt x="19404" y="4848"/>
                    </a:moveTo>
                    <a:lnTo>
                      <a:pt x="19407" y="4845"/>
                    </a:lnTo>
                    <a:cubicBezTo>
                      <a:pt x="19406" y="4845"/>
                      <a:pt x="19403" y="4847"/>
                      <a:pt x="19404" y="4848"/>
                    </a:cubicBezTo>
                    <a:close/>
                    <a:moveTo>
                      <a:pt x="15791" y="5099"/>
                    </a:moveTo>
                    <a:lnTo>
                      <a:pt x="15793" y="5096"/>
                    </a:lnTo>
                    <a:cubicBezTo>
                      <a:pt x="15793" y="5096"/>
                      <a:pt x="15790" y="5098"/>
                      <a:pt x="15791" y="5099"/>
                    </a:cubicBezTo>
                    <a:close/>
                    <a:moveTo>
                      <a:pt x="21681" y="4848"/>
                    </a:moveTo>
                    <a:lnTo>
                      <a:pt x="21683" y="4845"/>
                    </a:lnTo>
                    <a:cubicBezTo>
                      <a:pt x="21683" y="4845"/>
                      <a:pt x="21680" y="4847"/>
                      <a:pt x="21681" y="4848"/>
                    </a:cubicBezTo>
                    <a:close/>
                    <a:moveTo>
                      <a:pt x="19615" y="4993"/>
                    </a:moveTo>
                    <a:lnTo>
                      <a:pt x="19617" y="4991"/>
                    </a:lnTo>
                    <a:cubicBezTo>
                      <a:pt x="19617" y="4991"/>
                      <a:pt x="19614" y="4993"/>
                      <a:pt x="19615" y="4993"/>
                    </a:cubicBezTo>
                    <a:close/>
                    <a:moveTo>
                      <a:pt x="19242" y="3097"/>
                    </a:moveTo>
                    <a:lnTo>
                      <a:pt x="19244" y="3095"/>
                    </a:lnTo>
                    <a:cubicBezTo>
                      <a:pt x="19244" y="3095"/>
                      <a:pt x="19241" y="3097"/>
                      <a:pt x="19242" y="3097"/>
                    </a:cubicBezTo>
                    <a:close/>
                    <a:moveTo>
                      <a:pt x="19218" y="4993"/>
                    </a:moveTo>
                    <a:lnTo>
                      <a:pt x="19220" y="4991"/>
                    </a:lnTo>
                    <a:cubicBezTo>
                      <a:pt x="19220" y="4991"/>
                      <a:pt x="19217" y="4993"/>
                      <a:pt x="19218" y="4993"/>
                    </a:cubicBezTo>
                    <a:close/>
                    <a:moveTo>
                      <a:pt x="348" y="3033"/>
                    </a:moveTo>
                    <a:lnTo>
                      <a:pt x="351" y="3030"/>
                    </a:lnTo>
                    <a:cubicBezTo>
                      <a:pt x="351" y="3030"/>
                      <a:pt x="348" y="3032"/>
                      <a:pt x="348" y="3033"/>
                    </a:cubicBezTo>
                    <a:close/>
                    <a:moveTo>
                      <a:pt x="16285" y="2555"/>
                    </a:moveTo>
                    <a:lnTo>
                      <a:pt x="16287" y="2552"/>
                    </a:lnTo>
                    <a:cubicBezTo>
                      <a:pt x="16287" y="2552"/>
                      <a:pt x="16284" y="2554"/>
                      <a:pt x="16285" y="2555"/>
                    </a:cubicBezTo>
                    <a:close/>
                    <a:moveTo>
                      <a:pt x="17873" y="4888"/>
                    </a:moveTo>
                    <a:lnTo>
                      <a:pt x="17875" y="4886"/>
                    </a:lnTo>
                    <a:cubicBezTo>
                      <a:pt x="17875" y="4886"/>
                      <a:pt x="17872" y="4887"/>
                      <a:pt x="17873" y="4888"/>
                    </a:cubicBezTo>
                    <a:close/>
                    <a:moveTo>
                      <a:pt x="18262" y="2555"/>
                    </a:moveTo>
                    <a:lnTo>
                      <a:pt x="18264" y="2552"/>
                    </a:lnTo>
                    <a:cubicBezTo>
                      <a:pt x="18264" y="2552"/>
                      <a:pt x="18261" y="2554"/>
                      <a:pt x="18262" y="2555"/>
                    </a:cubicBezTo>
                    <a:close/>
                    <a:moveTo>
                      <a:pt x="20239" y="4159"/>
                    </a:moveTo>
                    <a:lnTo>
                      <a:pt x="20241" y="4156"/>
                    </a:lnTo>
                    <a:cubicBezTo>
                      <a:pt x="20241" y="4157"/>
                      <a:pt x="20238" y="4158"/>
                      <a:pt x="20239" y="4159"/>
                    </a:cubicBezTo>
                    <a:close/>
                    <a:moveTo>
                      <a:pt x="535" y="3033"/>
                    </a:moveTo>
                    <a:lnTo>
                      <a:pt x="537" y="3030"/>
                    </a:lnTo>
                    <a:cubicBezTo>
                      <a:pt x="537" y="3030"/>
                      <a:pt x="534" y="3032"/>
                      <a:pt x="535" y="3033"/>
                    </a:cubicBezTo>
                    <a:close/>
                    <a:moveTo>
                      <a:pt x="20773" y="4118"/>
                    </a:moveTo>
                    <a:lnTo>
                      <a:pt x="20776" y="4116"/>
                    </a:lnTo>
                    <a:cubicBezTo>
                      <a:pt x="20776" y="4116"/>
                      <a:pt x="20773" y="4118"/>
                      <a:pt x="20773" y="4118"/>
                    </a:cubicBezTo>
                    <a:close/>
                    <a:moveTo>
                      <a:pt x="21899" y="4054"/>
                    </a:moveTo>
                    <a:lnTo>
                      <a:pt x="21902" y="4051"/>
                    </a:lnTo>
                    <a:cubicBezTo>
                      <a:pt x="21902" y="4051"/>
                      <a:pt x="21899" y="4053"/>
                      <a:pt x="21899" y="4054"/>
                    </a:cubicBezTo>
                    <a:close/>
                    <a:moveTo>
                      <a:pt x="21324" y="4054"/>
                    </a:moveTo>
                    <a:lnTo>
                      <a:pt x="21327" y="4051"/>
                    </a:lnTo>
                    <a:cubicBezTo>
                      <a:pt x="21327" y="4051"/>
                      <a:pt x="21323" y="4053"/>
                      <a:pt x="21324" y="4054"/>
                    </a:cubicBezTo>
                    <a:close/>
                    <a:moveTo>
                      <a:pt x="20312" y="2555"/>
                    </a:moveTo>
                    <a:lnTo>
                      <a:pt x="20314" y="2552"/>
                    </a:lnTo>
                    <a:cubicBezTo>
                      <a:pt x="20314" y="2552"/>
                      <a:pt x="20311" y="2554"/>
                      <a:pt x="20312" y="2555"/>
                    </a:cubicBezTo>
                    <a:close/>
                    <a:moveTo>
                      <a:pt x="21818" y="4013"/>
                    </a:moveTo>
                    <a:lnTo>
                      <a:pt x="21821" y="4011"/>
                    </a:lnTo>
                    <a:cubicBezTo>
                      <a:pt x="21821" y="4011"/>
                      <a:pt x="21818" y="4012"/>
                      <a:pt x="21818" y="4013"/>
                    </a:cubicBezTo>
                    <a:close/>
                    <a:moveTo>
                      <a:pt x="12615" y="5893"/>
                    </a:moveTo>
                    <a:lnTo>
                      <a:pt x="12617" y="5890"/>
                    </a:lnTo>
                    <a:cubicBezTo>
                      <a:pt x="12617" y="5891"/>
                      <a:pt x="12614" y="5892"/>
                      <a:pt x="12615" y="5893"/>
                    </a:cubicBezTo>
                    <a:close/>
                    <a:moveTo>
                      <a:pt x="20093" y="3973"/>
                    </a:moveTo>
                    <a:lnTo>
                      <a:pt x="20095" y="3970"/>
                    </a:lnTo>
                    <a:cubicBezTo>
                      <a:pt x="20095" y="3970"/>
                      <a:pt x="20092" y="3972"/>
                      <a:pt x="20093" y="3973"/>
                    </a:cubicBezTo>
                    <a:close/>
                    <a:moveTo>
                      <a:pt x="19712" y="3973"/>
                    </a:moveTo>
                    <a:lnTo>
                      <a:pt x="19714" y="3970"/>
                    </a:lnTo>
                    <a:cubicBezTo>
                      <a:pt x="19714" y="3970"/>
                      <a:pt x="19711" y="3972"/>
                      <a:pt x="19712" y="3973"/>
                    </a:cubicBezTo>
                    <a:close/>
                    <a:moveTo>
                      <a:pt x="12833" y="5868"/>
                    </a:moveTo>
                    <a:lnTo>
                      <a:pt x="12836" y="5866"/>
                    </a:lnTo>
                    <a:cubicBezTo>
                      <a:pt x="12836" y="5866"/>
                      <a:pt x="12833" y="5868"/>
                      <a:pt x="12833" y="5868"/>
                    </a:cubicBezTo>
                    <a:close/>
                    <a:moveTo>
                      <a:pt x="21430" y="3324"/>
                    </a:moveTo>
                    <a:lnTo>
                      <a:pt x="21432" y="3322"/>
                    </a:lnTo>
                    <a:cubicBezTo>
                      <a:pt x="21432" y="3322"/>
                      <a:pt x="21429" y="3324"/>
                      <a:pt x="21430" y="3324"/>
                    </a:cubicBezTo>
                    <a:close/>
                    <a:moveTo>
                      <a:pt x="18578" y="2303"/>
                    </a:moveTo>
                    <a:lnTo>
                      <a:pt x="18580" y="2301"/>
                    </a:lnTo>
                    <a:cubicBezTo>
                      <a:pt x="18580" y="2301"/>
                      <a:pt x="18577" y="2303"/>
                      <a:pt x="18578" y="2303"/>
                    </a:cubicBezTo>
                    <a:close/>
                    <a:moveTo>
                      <a:pt x="19785" y="3721"/>
                    </a:moveTo>
                    <a:lnTo>
                      <a:pt x="19787" y="3719"/>
                    </a:lnTo>
                    <a:cubicBezTo>
                      <a:pt x="19787" y="3719"/>
                      <a:pt x="19784" y="3721"/>
                      <a:pt x="19785" y="3721"/>
                    </a:cubicBezTo>
                    <a:close/>
                    <a:moveTo>
                      <a:pt x="18958" y="3033"/>
                    </a:moveTo>
                    <a:lnTo>
                      <a:pt x="18961" y="3030"/>
                    </a:lnTo>
                    <a:cubicBezTo>
                      <a:pt x="18961" y="3030"/>
                      <a:pt x="18958" y="3032"/>
                      <a:pt x="18958" y="3033"/>
                    </a:cubicBezTo>
                    <a:close/>
                    <a:moveTo>
                      <a:pt x="22475" y="3681"/>
                    </a:moveTo>
                    <a:lnTo>
                      <a:pt x="22477" y="3678"/>
                    </a:lnTo>
                    <a:cubicBezTo>
                      <a:pt x="22477" y="3679"/>
                      <a:pt x="22474" y="3680"/>
                      <a:pt x="22475" y="3681"/>
                    </a:cubicBezTo>
                    <a:close/>
                    <a:moveTo>
                      <a:pt x="14316" y="2409"/>
                    </a:moveTo>
                    <a:lnTo>
                      <a:pt x="14319" y="2406"/>
                    </a:lnTo>
                    <a:cubicBezTo>
                      <a:pt x="14318" y="2407"/>
                      <a:pt x="14315" y="2408"/>
                      <a:pt x="14316" y="2409"/>
                    </a:cubicBezTo>
                    <a:close/>
                    <a:moveTo>
                      <a:pt x="18237" y="4807"/>
                    </a:moveTo>
                    <a:lnTo>
                      <a:pt x="18240" y="4805"/>
                    </a:lnTo>
                    <a:cubicBezTo>
                      <a:pt x="18240" y="4805"/>
                      <a:pt x="18237" y="4806"/>
                      <a:pt x="18237" y="4807"/>
                    </a:cubicBezTo>
                    <a:close/>
                    <a:moveTo>
                      <a:pt x="21964" y="2636"/>
                    </a:moveTo>
                    <a:lnTo>
                      <a:pt x="21967" y="2633"/>
                    </a:lnTo>
                    <a:cubicBezTo>
                      <a:pt x="21967" y="2633"/>
                      <a:pt x="21963" y="2635"/>
                      <a:pt x="21964" y="2636"/>
                    </a:cubicBezTo>
                    <a:close/>
                    <a:moveTo>
                      <a:pt x="21980" y="2636"/>
                    </a:moveTo>
                    <a:lnTo>
                      <a:pt x="21983" y="2633"/>
                    </a:lnTo>
                    <a:cubicBezTo>
                      <a:pt x="21983" y="2633"/>
                      <a:pt x="21980" y="2635"/>
                      <a:pt x="21980" y="2636"/>
                    </a:cubicBezTo>
                    <a:close/>
                    <a:moveTo>
                      <a:pt x="20490" y="3389"/>
                    </a:moveTo>
                    <a:lnTo>
                      <a:pt x="20492" y="3387"/>
                    </a:lnTo>
                    <a:cubicBezTo>
                      <a:pt x="20492" y="3387"/>
                      <a:pt x="20489" y="3388"/>
                      <a:pt x="20490" y="3389"/>
                    </a:cubicBezTo>
                    <a:close/>
                    <a:moveTo>
                      <a:pt x="21089" y="3284"/>
                    </a:moveTo>
                    <a:lnTo>
                      <a:pt x="21092" y="3281"/>
                    </a:lnTo>
                    <a:cubicBezTo>
                      <a:pt x="21092" y="3282"/>
                      <a:pt x="21088" y="3283"/>
                      <a:pt x="21089" y="3284"/>
                    </a:cubicBezTo>
                    <a:close/>
                    <a:moveTo>
                      <a:pt x="18643" y="3284"/>
                    </a:moveTo>
                    <a:lnTo>
                      <a:pt x="18645" y="3281"/>
                    </a:lnTo>
                    <a:cubicBezTo>
                      <a:pt x="18645" y="3282"/>
                      <a:pt x="18642" y="3283"/>
                      <a:pt x="18643" y="3284"/>
                    </a:cubicBezTo>
                    <a:close/>
                    <a:moveTo>
                      <a:pt x="23236" y="4912"/>
                    </a:moveTo>
                    <a:lnTo>
                      <a:pt x="23239" y="4910"/>
                    </a:lnTo>
                    <a:cubicBezTo>
                      <a:pt x="23239" y="4910"/>
                      <a:pt x="23235" y="4912"/>
                      <a:pt x="23236" y="4912"/>
                    </a:cubicBezTo>
                    <a:close/>
                    <a:moveTo>
                      <a:pt x="19688" y="4912"/>
                    </a:moveTo>
                    <a:lnTo>
                      <a:pt x="19690" y="4910"/>
                    </a:lnTo>
                    <a:cubicBezTo>
                      <a:pt x="19690" y="4910"/>
                      <a:pt x="19687" y="4912"/>
                      <a:pt x="19688" y="4912"/>
                    </a:cubicBezTo>
                    <a:close/>
                    <a:moveTo>
                      <a:pt x="19574" y="4070"/>
                    </a:moveTo>
                    <a:lnTo>
                      <a:pt x="19577" y="4067"/>
                    </a:lnTo>
                    <a:cubicBezTo>
                      <a:pt x="19576" y="4068"/>
                      <a:pt x="19573" y="4069"/>
                      <a:pt x="19574" y="4070"/>
                    </a:cubicBezTo>
                    <a:close/>
                    <a:moveTo>
                      <a:pt x="18553" y="4880"/>
                    </a:moveTo>
                    <a:lnTo>
                      <a:pt x="18556" y="4878"/>
                    </a:lnTo>
                    <a:cubicBezTo>
                      <a:pt x="18556" y="4878"/>
                      <a:pt x="18553" y="4879"/>
                      <a:pt x="18553" y="4880"/>
                    </a:cubicBezTo>
                    <a:close/>
                    <a:moveTo>
                      <a:pt x="19291" y="3673"/>
                    </a:moveTo>
                    <a:lnTo>
                      <a:pt x="19293" y="3670"/>
                    </a:lnTo>
                    <a:cubicBezTo>
                      <a:pt x="19293" y="3670"/>
                      <a:pt x="19290" y="3672"/>
                      <a:pt x="19291" y="3673"/>
                    </a:cubicBezTo>
                    <a:close/>
                    <a:moveTo>
                      <a:pt x="20109" y="5318"/>
                    </a:moveTo>
                    <a:lnTo>
                      <a:pt x="20111" y="5315"/>
                    </a:lnTo>
                    <a:cubicBezTo>
                      <a:pt x="20111" y="5315"/>
                      <a:pt x="20108" y="5317"/>
                      <a:pt x="20109" y="5318"/>
                    </a:cubicBezTo>
                    <a:close/>
                    <a:moveTo>
                      <a:pt x="18958" y="5261"/>
                    </a:moveTo>
                    <a:lnTo>
                      <a:pt x="18961" y="5258"/>
                    </a:lnTo>
                    <a:cubicBezTo>
                      <a:pt x="18961" y="5259"/>
                      <a:pt x="18958" y="5260"/>
                      <a:pt x="18958" y="5261"/>
                    </a:cubicBezTo>
                    <a:close/>
                    <a:moveTo>
                      <a:pt x="18861" y="4880"/>
                    </a:moveTo>
                    <a:lnTo>
                      <a:pt x="18864" y="4878"/>
                    </a:lnTo>
                    <a:cubicBezTo>
                      <a:pt x="18864" y="4878"/>
                      <a:pt x="18860" y="4879"/>
                      <a:pt x="18861" y="4880"/>
                    </a:cubicBezTo>
                    <a:close/>
                    <a:moveTo>
                      <a:pt x="19996" y="4961"/>
                    </a:moveTo>
                    <a:lnTo>
                      <a:pt x="19998" y="4959"/>
                    </a:lnTo>
                    <a:cubicBezTo>
                      <a:pt x="19998" y="4959"/>
                      <a:pt x="19995" y="4960"/>
                      <a:pt x="19996" y="4961"/>
                    </a:cubicBezTo>
                    <a:close/>
                    <a:moveTo>
                      <a:pt x="22961" y="2692"/>
                    </a:moveTo>
                    <a:lnTo>
                      <a:pt x="22963" y="2690"/>
                    </a:lnTo>
                    <a:cubicBezTo>
                      <a:pt x="22963" y="2690"/>
                      <a:pt x="22960" y="2692"/>
                      <a:pt x="22961" y="2692"/>
                    </a:cubicBezTo>
                    <a:close/>
                    <a:moveTo>
                      <a:pt x="21754" y="4605"/>
                    </a:moveTo>
                    <a:lnTo>
                      <a:pt x="21756" y="4602"/>
                    </a:lnTo>
                    <a:cubicBezTo>
                      <a:pt x="21756" y="4602"/>
                      <a:pt x="21753" y="4604"/>
                      <a:pt x="21754" y="4605"/>
                    </a:cubicBezTo>
                    <a:close/>
                    <a:moveTo>
                      <a:pt x="21243" y="4896"/>
                    </a:moveTo>
                    <a:lnTo>
                      <a:pt x="21246" y="4894"/>
                    </a:lnTo>
                    <a:cubicBezTo>
                      <a:pt x="21245" y="4894"/>
                      <a:pt x="21242" y="4895"/>
                      <a:pt x="21243" y="4896"/>
                    </a:cubicBezTo>
                    <a:close/>
                    <a:moveTo>
                      <a:pt x="14875" y="2441"/>
                    </a:moveTo>
                    <a:lnTo>
                      <a:pt x="14878" y="2439"/>
                    </a:lnTo>
                    <a:cubicBezTo>
                      <a:pt x="14877" y="2439"/>
                      <a:pt x="14874" y="2440"/>
                      <a:pt x="14875" y="2441"/>
                    </a:cubicBezTo>
                    <a:close/>
                    <a:moveTo>
                      <a:pt x="17306" y="2441"/>
                    </a:moveTo>
                    <a:lnTo>
                      <a:pt x="17308" y="2439"/>
                    </a:lnTo>
                    <a:cubicBezTo>
                      <a:pt x="17308" y="2439"/>
                      <a:pt x="17305" y="2440"/>
                      <a:pt x="17306" y="2441"/>
                    </a:cubicBezTo>
                    <a:close/>
                    <a:moveTo>
                      <a:pt x="20676" y="4029"/>
                    </a:moveTo>
                    <a:lnTo>
                      <a:pt x="20679" y="4027"/>
                    </a:lnTo>
                    <a:cubicBezTo>
                      <a:pt x="20678" y="4027"/>
                      <a:pt x="20675" y="4028"/>
                      <a:pt x="20676" y="4029"/>
                    </a:cubicBezTo>
                    <a:close/>
                    <a:moveTo>
                      <a:pt x="15523" y="2085"/>
                    </a:moveTo>
                    <a:lnTo>
                      <a:pt x="15526" y="2082"/>
                    </a:lnTo>
                    <a:cubicBezTo>
                      <a:pt x="15526" y="2082"/>
                      <a:pt x="15522" y="2084"/>
                      <a:pt x="15523" y="2085"/>
                    </a:cubicBezTo>
                    <a:close/>
                    <a:moveTo>
                      <a:pt x="20393" y="2441"/>
                    </a:moveTo>
                    <a:lnTo>
                      <a:pt x="20395" y="2439"/>
                    </a:lnTo>
                    <a:cubicBezTo>
                      <a:pt x="20395" y="2439"/>
                      <a:pt x="20392" y="2440"/>
                      <a:pt x="20393" y="2441"/>
                    </a:cubicBezTo>
                    <a:close/>
                    <a:moveTo>
                      <a:pt x="14794" y="2085"/>
                    </a:moveTo>
                    <a:lnTo>
                      <a:pt x="14797" y="2082"/>
                    </a:lnTo>
                    <a:cubicBezTo>
                      <a:pt x="14796" y="2082"/>
                      <a:pt x="14793" y="2084"/>
                      <a:pt x="14794" y="2085"/>
                    </a:cubicBezTo>
                    <a:close/>
                    <a:moveTo>
                      <a:pt x="20538" y="4548"/>
                    </a:moveTo>
                    <a:lnTo>
                      <a:pt x="20541" y="4545"/>
                    </a:lnTo>
                    <a:cubicBezTo>
                      <a:pt x="20541" y="4546"/>
                      <a:pt x="20538" y="4547"/>
                      <a:pt x="20538" y="4548"/>
                    </a:cubicBezTo>
                    <a:close/>
                    <a:moveTo>
                      <a:pt x="17962" y="2069"/>
                    </a:moveTo>
                    <a:lnTo>
                      <a:pt x="17964" y="2066"/>
                    </a:lnTo>
                    <a:cubicBezTo>
                      <a:pt x="17964" y="2066"/>
                      <a:pt x="17961" y="2068"/>
                      <a:pt x="17962" y="2069"/>
                    </a:cubicBezTo>
                    <a:close/>
                    <a:moveTo>
                      <a:pt x="19428" y="3648"/>
                    </a:moveTo>
                    <a:lnTo>
                      <a:pt x="19431" y="3646"/>
                    </a:lnTo>
                    <a:cubicBezTo>
                      <a:pt x="19431" y="3646"/>
                      <a:pt x="19428" y="3648"/>
                      <a:pt x="19428" y="3648"/>
                    </a:cubicBezTo>
                    <a:close/>
                    <a:moveTo>
                      <a:pt x="15305" y="2069"/>
                    </a:moveTo>
                    <a:lnTo>
                      <a:pt x="15307" y="2066"/>
                    </a:lnTo>
                    <a:cubicBezTo>
                      <a:pt x="15307" y="2066"/>
                      <a:pt x="15304" y="2068"/>
                      <a:pt x="15305" y="2069"/>
                    </a:cubicBezTo>
                    <a:close/>
                    <a:moveTo>
                      <a:pt x="19315" y="3648"/>
                    </a:moveTo>
                    <a:lnTo>
                      <a:pt x="19317" y="3646"/>
                    </a:lnTo>
                    <a:cubicBezTo>
                      <a:pt x="19317" y="3646"/>
                      <a:pt x="19314" y="3648"/>
                      <a:pt x="19315" y="3648"/>
                    </a:cubicBezTo>
                    <a:close/>
                    <a:moveTo>
                      <a:pt x="10962" y="6071"/>
                    </a:moveTo>
                    <a:lnTo>
                      <a:pt x="10964" y="6069"/>
                    </a:lnTo>
                    <a:cubicBezTo>
                      <a:pt x="10964" y="6069"/>
                      <a:pt x="10961" y="6070"/>
                      <a:pt x="10962" y="6071"/>
                    </a:cubicBezTo>
                    <a:close/>
                    <a:moveTo>
                      <a:pt x="11489" y="6006"/>
                    </a:moveTo>
                    <a:lnTo>
                      <a:pt x="11491" y="6004"/>
                    </a:lnTo>
                    <a:cubicBezTo>
                      <a:pt x="11491" y="6004"/>
                      <a:pt x="11488" y="6005"/>
                      <a:pt x="11489" y="6006"/>
                    </a:cubicBezTo>
                    <a:close/>
                    <a:moveTo>
                      <a:pt x="16577" y="3041"/>
                    </a:moveTo>
                    <a:lnTo>
                      <a:pt x="16579" y="3038"/>
                    </a:lnTo>
                    <a:cubicBezTo>
                      <a:pt x="16579" y="3039"/>
                      <a:pt x="16576" y="3040"/>
                      <a:pt x="16577" y="3041"/>
                    </a:cubicBezTo>
                    <a:close/>
                    <a:moveTo>
                      <a:pt x="14073" y="2457"/>
                    </a:moveTo>
                    <a:lnTo>
                      <a:pt x="14075" y="2455"/>
                    </a:lnTo>
                    <a:cubicBezTo>
                      <a:pt x="14075" y="2455"/>
                      <a:pt x="14072" y="2457"/>
                      <a:pt x="14073" y="2457"/>
                    </a:cubicBezTo>
                    <a:close/>
                    <a:moveTo>
                      <a:pt x="14535" y="1704"/>
                    </a:moveTo>
                    <a:lnTo>
                      <a:pt x="14537" y="1701"/>
                    </a:lnTo>
                    <a:cubicBezTo>
                      <a:pt x="14537" y="1702"/>
                      <a:pt x="14534" y="1703"/>
                      <a:pt x="14535" y="1704"/>
                    </a:cubicBezTo>
                    <a:close/>
                    <a:moveTo>
                      <a:pt x="19420" y="4062"/>
                    </a:moveTo>
                    <a:lnTo>
                      <a:pt x="19423" y="4059"/>
                    </a:lnTo>
                    <a:cubicBezTo>
                      <a:pt x="19423" y="4059"/>
                      <a:pt x="19419" y="4061"/>
                      <a:pt x="19420" y="4062"/>
                    </a:cubicBezTo>
                    <a:close/>
                    <a:moveTo>
                      <a:pt x="22750" y="4880"/>
                    </a:moveTo>
                    <a:lnTo>
                      <a:pt x="22753" y="4878"/>
                    </a:lnTo>
                    <a:cubicBezTo>
                      <a:pt x="22752" y="4878"/>
                      <a:pt x="22749" y="4879"/>
                      <a:pt x="22750" y="4880"/>
                    </a:cubicBezTo>
                    <a:close/>
                    <a:moveTo>
                      <a:pt x="12266" y="5925"/>
                    </a:moveTo>
                    <a:lnTo>
                      <a:pt x="12269" y="5923"/>
                    </a:lnTo>
                    <a:cubicBezTo>
                      <a:pt x="12269" y="5923"/>
                      <a:pt x="12265" y="5924"/>
                      <a:pt x="12266" y="5925"/>
                    </a:cubicBezTo>
                    <a:close/>
                    <a:moveTo>
                      <a:pt x="18821" y="1631"/>
                    </a:moveTo>
                    <a:lnTo>
                      <a:pt x="18823" y="1629"/>
                    </a:lnTo>
                    <a:cubicBezTo>
                      <a:pt x="18823" y="1629"/>
                      <a:pt x="18820" y="1630"/>
                      <a:pt x="18821" y="1631"/>
                    </a:cubicBezTo>
                    <a:close/>
                    <a:moveTo>
                      <a:pt x="19671" y="2457"/>
                    </a:moveTo>
                    <a:lnTo>
                      <a:pt x="19674" y="2455"/>
                    </a:lnTo>
                    <a:cubicBezTo>
                      <a:pt x="19674" y="2455"/>
                      <a:pt x="19671" y="2457"/>
                      <a:pt x="19671" y="2457"/>
                    </a:cubicBezTo>
                    <a:close/>
                    <a:moveTo>
                      <a:pt x="21940" y="4062"/>
                    </a:moveTo>
                    <a:lnTo>
                      <a:pt x="21942" y="4059"/>
                    </a:lnTo>
                    <a:cubicBezTo>
                      <a:pt x="21942" y="4059"/>
                      <a:pt x="21939" y="4061"/>
                      <a:pt x="21940" y="4062"/>
                    </a:cubicBezTo>
                    <a:close/>
                    <a:moveTo>
                      <a:pt x="19809" y="2457"/>
                    </a:moveTo>
                    <a:lnTo>
                      <a:pt x="19812" y="2455"/>
                    </a:lnTo>
                    <a:cubicBezTo>
                      <a:pt x="19811" y="2455"/>
                      <a:pt x="19808" y="2457"/>
                      <a:pt x="19809" y="2457"/>
                    </a:cubicBezTo>
                    <a:close/>
                    <a:moveTo>
                      <a:pt x="13952" y="1631"/>
                    </a:moveTo>
                    <a:lnTo>
                      <a:pt x="13954" y="1629"/>
                    </a:lnTo>
                    <a:cubicBezTo>
                      <a:pt x="13954" y="1629"/>
                      <a:pt x="13951" y="1630"/>
                      <a:pt x="13952" y="1631"/>
                    </a:cubicBezTo>
                    <a:close/>
                    <a:moveTo>
                      <a:pt x="17759" y="2060"/>
                    </a:moveTo>
                    <a:lnTo>
                      <a:pt x="17762" y="2058"/>
                    </a:lnTo>
                    <a:cubicBezTo>
                      <a:pt x="17762" y="2058"/>
                      <a:pt x="17759" y="2060"/>
                      <a:pt x="17759" y="2060"/>
                    </a:cubicBezTo>
                    <a:close/>
                    <a:moveTo>
                      <a:pt x="20028" y="2498"/>
                    </a:moveTo>
                    <a:lnTo>
                      <a:pt x="20030" y="2496"/>
                    </a:lnTo>
                    <a:cubicBezTo>
                      <a:pt x="20030" y="2496"/>
                      <a:pt x="20027" y="2497"/>
                      <a:pt x="20028" y="2498"/>
                    </a:cubicBezTo>
                    <a:close/>
                    <a:moveTo>
                      <a:pt x="2139" y="2"/>
                    </a:moveTo>
                    <a:lnTo>
                      <a:pt x="2141" y="0"/>
                    </a:lnTo>
                    <a:cubicBezTo>
                      <a:pt x="2141" y="0"/>
                      <a:pt x="2138" y="2"/>
                      <a:pt x="2139" y="2"/>
                    </a:cubicBezTo>
                    <a:close/>
                    <a:moveTo>
                      <a:pt x="13563" y="2044"/>
                    </a:moveTo>
                    <a:lnTo>
                      <a:pt x="13565" y="2042"/>
                    </a:lnTo>
                    <a:cubicBezTo>
                      <a:pt x="13565" y="2042"/>
                      <a:pt x="13562" y="2043"/>
                      <a:pt x="13563" y="2044"/>
                    </a:cubicBezTo>
                    <a:close/>
                    <a:moveTo>
                      <a:pt x="19315" y="5253"/>
                    </a:moveTo>
                    <a:lnTo>
                      <a:pt x="19317" y="5250"/>
                    </a:lnTo>
                    <a:cubicBezTo>
                      <a:pt x="19317" y="5250"/>
                      <a:pt x="19314" y="5252"/>
                      <a:pt x="19315" y="5253"/>
                    </a:cubicBezTo>
                    <a:close/>
                    <a:moveTo>
                      <a:pt x="17776" y="2692"/>
                    </a:moveTo>
                    <a:lnTo>
                      <a:pt x="17778" y="2690"/>
                    </a:lnTo>
                    <a:cubicBezTo>
                      <a:pt x="17778" y="2690"/>
                      <a:pt x="17775" y="2692"/>
                      <a:pt x="17776" y="2692"/>
                    </a:cubicBezTo>
                    <a:close/>
                    <a:moveTo>
                      <a:pt x="18975" y="3025"/>
                    </a:moveTo>
                    <a:lnTo>
                      <a:pt x="18977" y="3022"/>
                    </a:lnTo>
                    <a:cubicBezTo>
                      <a:pt x="18977" y="3022"/>
                      <a:pt x="18974" y="3024"/>
                      <a:pt x="18975" y="3025"/>
                    </a:cubicBezTo>
                    <a:close/>
                    <a:moveTo>
                      <a:pt x="22823" y="4880"/>
                    </a:moveTo>
                    <a:lnTo>
                      <a:pt x="22826" y="4878"/>
                    </a:lnTo>
                    <a:cubicBezTo>
                      <a:pt x="22825" y="4878"/>
                      <a:pt x="22822" y="4879"/>
                      <a:pt x="22823" y="4880"/>
                    </a:cubicBezTo>
                    <a:close/>
                    <a:moveTo>
                      <a:pt x="12995" y="1631"/>
                    </a:moveTo>
                    <a:lnTo>
                      <a:pt x="12998" y="1629"/>
                    </a:lnTo>
                    <a:cubicBezTo>
                      <a:pt x="12998" y="1629"/>
                      <a:pt x="12995" y="1630"/>
                      <a:pt x="12995" y="1631"/>
                    </a:cubicBezTo>
                    <a:close/>
                    <a:moveTo>
                      <a:pt x="23285" y="3008"/>
                    </a:moveTo>
                    <a:lnTo>
                      <a:pt x="23287" y="3006"/>
                    </a:lnTo>
                    <a:cubicBezTo>
                      <a:pt x="23287" y="3006"/>
                      <a:pt x="23284" y="3008"/>
                      <a:pt x="23285" y="3008"/>
                    </a:cubicBezTo>
                    <a:close/>
                    <a:moveTo>
                      <a:pt x="14851" y="2482"/>
                    </a:moveTo>
                    <a:lnTo>
                      <a:pt x="14853" y="2479"/>
                    </a:lnTo>
                    <a:cubicBezTo>
                      <a:pt x="14853" y="2479"/>
                      <a:pt x="14850" y="2481"/>
                      <a:pt x="14851" y="2482"/>
                    </a:cubicBezTo>
                    <a:close/>
                    <a:moveTo>
                      <a:pt x="19461" y="3592"/>
                    </a:moveTo>
                    <a:lnTo>
                      <a:pt x="19463" y="3589"/>
                    </a:lnTo>
                    <a:cubicBezTo>
                      <a:pt x="19463" y="3589"/>
                      <a:pt x="19460" y="3591"/>
                      <a:pt x="19461" y="3592"/>
                    </a:cubicBezTo>
                    <a:close/>
                    <a:moveTo>
                      <a:pt x="20044" y="5236"/>
                    </a:moveTo>
                    <a:lnTo>
                      <a:pt x="20047" y="5234"/>
                    </a:lnTo>
                    <a:cubicBezTo>
                      <a:pt x="20046" y="5234"/>
                      <a:pt x="20043" y="5236"/>
                      <a:pt x="20044" y="5236"/>
                    </a:cubicBezTo>
                    <a:close/>
                    <a:moveTo>
                      <a:pt x="18999" y="1623"/>
                    </a:moveTo>
                    <a:lnTo>
                      <a:pt x="19001" y="1620"/>
                    </a:lnTo>
                    <a:cubicBezTo>
                      <a:pt x="19001" y="1621"/>
                      <a:pt x="18998" y="1622"/>
                      <a:pt x="18999" y="1623"/>
                    </a:cubicBezTo>
                    <a:close/>
                    <a:moveTo>
                      <a:pt x="16706" y="2028"/>
                    </a:moveTo>
                    <a:lnTo>
                      <a:pt x="16709" y="2026"/>
                    </a:lnTo>
                    <a:cubicBezTo>
                      <a:pt x="16708" y="2026"/>
                      <a:pt x="16705" y="2027"/>
                      <a:pt x="16706" y="2028"/>
                    </a:cubicBezTo>
                    <a:close/>
                    <a:moveTo>
                      <a:pt x="15305" y="1412"/>
                    </a:moveTo>
                    <a:lnTo>
                      <a:pt x="15307" y="1410"/>
                    </a:lnTo>
                    <a:cubicBezTo>
                      <a:pt x="15307" y="1410"/>
                      <a:pt x="15304" y="1411"/>
                      <a:pt x="15305" y="1412"/>
                    </a:cubicBezTo>
                    <a:close/>
                    <a:moveTo>
                      <a:pt x="18100" y="5115"/>
                    </a:moveTo>
                    <a:lnTo>
                      <a:pt x="18102" y="5113"/>
                    </a:lnTo>
                    <a:cubicBezTo>
                      <a:pt x="18102" y="5113"/>
                      <a:pt x="18099" y="5114"/>
                      <a:pt x="18100" y="5115"/>
                    </a:cubicBezTo>
                    <a:close/>
                    <a:moveTo>
                      <a:pt x="20725" y="2628"/>
                    </a:moveTo>
                    <a:lnTo>
                      <a:pt x="20727" y="2625"/>
                    </a:lnTo>
                    <a:cubicBezTo>
                      <a:pt x="20727" y="2625"/>
                      <a:pt x="20724" y="2627"/>
                      <a:pt x="20725" y="2628"/>
                    </a:cubicBezTo>
                    <a:close/>
                    <a:moveTo>
                      <a:pt x="17168" y="5253"/>
                    </a:moveTo>
                    <a:lnTo>
                      <a:pt x="17170" y="5250"/>
                    </a:lnTo>
                    <a:cubicBezTo>
                      <a:pt x="17170" y="5250"/>
                      <a:pt x="17167" y="5252"/>
                      <a:pt x="17168" y="5253"/>
                    </a:cubicBezTo>
                    <a:close/>
                    <a:moveTo>
                      <a:pt x="21057" y="3025"/>
                    </a:moveTo>
                    <a:lnTo>
                      <a:pt x="21059" y="3022"/>
                    </a:lnTo>
                    <a:cubicBezTo>
                      <a:pt x="21059" y="3022"/>
                      <a:pt x="21056" y="3024"/>
                      <a:pt x="21057" y="3025"/>
                    </a:cubicBezTo>
                    <a:close/>
                    <a:moveTo>
                      <a:pt x="308" y="3584"/>
                    </a:moveTo>
                    <a:lnTo>
                      <a:pt x="310" y="3581"/>
                    </a:lnTo>
                    <a:cubicBezTo>
                      <a:pt x="310" y="3581"/>
                      <a:pt x="307" y="3583"/>
                      <a:pt x="308" y="3584"/>
                    </a:cubicBezTo>
                    <a:close/>
                    <a:moveTo>
                      <a:pt x="15377" y="2004"/>
                    </a:moveTo>
                    <a:lnTo>
                      <a:pt x="15380" y="2001"/>
                    </a:lnTo>
                    <a:cubicBezTo>
                      <a:pt x="15380" y="2001"/>
                      <a:pt x="15377" y="2003"/>
                      <a:pt x="15377" y="2004"/>
                    </a:cubicBezTo>
                    <a:close/>
                    <a:moveTo>
                      <a:pt x="15572" y="5658"/>
                    </a:moveTo>
                    <a:lnTo>
                      <a:pt x="15574" y="5655"/>
                    </a:lnTo>
                    <a:cubicBezTo>
                      <a:pt x="15574" y="5656"/>
                      <a:pt x="15571" y="5657"/>
                      <a:pt x="15572" y="5658"/>
                    </a:cubicBezTo>
                    <a:close/>
                    <a:moveTo>
                      <a:pt x="10735" y="1688"/>
                    </a:moveTo>
                    <a:lnTo>
                      <a:pt x="10737" y="1685"/>
                    </a:lnTo>
                    <a:cubicBezTo>
                      <a:pt x="10737" y="1685"/>
                      <a:pt x="10734" y="1687"/>
                      <a:pt x="10735" y="1688"/>
                    </a:cubicBezTo>
                    <a:close/>
                    <a:moveTo>
                      <a:pt x="20068" y="894"/>
                    </a:moveTo>
                    <a:lnTo>
                      <a:pt x="20071" y="891"/>
                    </a:lnTo>
                    <a:cubicBezTo>
                      <a:pt x="20071" y="891"/>
                      <a:pt x="20068" y="893"/>
                      <a:pt x="20068" y="894"/>
                    </a:cubicBezTo>
                    <a:close/>
                    <a:moveTo>
                      <a:pt x="14316" y="2125"/>
                    </a:moveTo>
                    <a:lnTo>
                      <a:pt x="14319" y="2123"/>
                    </a:lnTo>
                    <a:cubicBezTo>
                      <a:pt x="14318" y="2123"/>
                      <a:pt x="14315" y="2124"/>
                      <a:pt x="14316" y="2125"/>
                    </a:cubicBezTo>
                    <a:close/>
                    <a:moveTo>
                      <a:pt x="16082" y="2125"/>
                    </a:moveTo>
                    <a:lnTo>
                      <a:pt x="16085" y="2123"/>
                    </a:lnTo>
                    <a:cubicBezTo>
                      <a:pt x="16085" y="2123"/>
                      <a:pt x="16081" y="2124"/>
                      <a:pt x="16082" y="2125"/>
                    </a:cubicBezTo>
                    <a:close/>
                    <a:moveTo>
                      <a:pt x="19971" y="3989"/>
                    </a:moveTo>
                    <a:lnTo>
                      <a:pt x="19974" y="3986"/>
                    </a:lnTo>
                    <a:cubicBezTo>
                      <a:pt x="19973" y="3986"/>
                      <a:pt x="19970" y="3988"/>
                      <a:pt x="19971" y="3989"/>
                    </a:cubicBezTo>
                    <a:close/>
                    <a:moveTo>
                      <a:pt x="20239" y="4669"/>
                    </a:moveTo>
                    <a:lnTo>
                      <a:pt x="20241" y="4667"/>
                    </a:lnTo>
                    <a:cubicBezTo>
                      <a:pt x="20241" y="4667"/>
                      <a:pt x="20238" y="4669"/>
                      <a:pt x="20239" y="4669"/>
                    </a:cubicBezTo>
                    <a:close/>
                    <a:moveTo>
                      <a:pt x="15467" y="2652"/>
                    </a:moveTo>
                    <a:lnTo>
                      <a:pt x="15469" y="2649"/>
                    </a:lnTo>
                    <a:cubicBezTo>
                      <a:pt x="15469" y="2650"/>
                      <a:pt x="15466" y="2651"/>
                      <a:pt x="15467" y="2652"/>
                    </a:cubicBezTo>
                    <a:close/>
                    <a:moveTo>
                      <a:pt x="15499" y="5634"/>
                    </a:moveTo>
                    <a:lnTo>
                      <a:pt x="15501" y="5631"/>
                    </a:lnTo>
                    <a:cubicBezTo>
                      <a:pt x="15501" y="5631"/>
                      <a:pt x="15498" y="5633"/>
                      <a:pt x="15499" y="5634"/>
                    </a:cubicBezTo>
                    <a:close/>
                    <a:moveTo>
                      <a:pt x="20060" y="1963"/>
                    </a:moveTo>
                    <a:lnTo>
                      <a:pt x="20063" y="1961"/>
                    </a:lnTo>
                    <a:cubicBezTo>
                      <a:pt x="20063" y="1961"/>
                      <a:pt x="20060" y="1962"/>
                      <a:pt x="20060" y="1963"/>
                    </a:cubicBezTo>
                    <a:close/>
                    <a:moveTo>
                      <a:pt x="19923" y="1753"/>
                    </a:moveTo>
                    <a:lnTo>
                      <a:pt x="19925" y="1750"/>
                    </a:lnTo>
                    <a:cubicBezTo>
                      <a:pt x="19925" y="1750"/>
                      <a:pt x="19922" y="1752"/>
                      <a:pt x="19923" y="1753"/>
                    </a:cubicBezTo>
                    <a:close/>
                    <a:moveTo>
                      <a:pt x="413" y="4191"/>
                    </a:moveTo>
                    <a:lnTo>
                      <a:pt x="416" y="4189"/>
                    </a:lnTo>
                    <a:cubicBezTo>
                      <a:pt x="415" y="4189"/>
                      <a:pt x="412" y="4190"/>
                      <a:pt x="413" y="4191"/>
                    </a:cubicBezTo>
                    <a:close/>
                    <a:moveTo>
                      <a:pt x="20320" y="2166"/>
                    </a:moveTo>
                    <a:lnTo>
                      <a:pt x="20322" y="2163"/>
                    </a:lnTo>
                    <a:cubicBezTo>
                      <a:pt x="20322" y="2163"/>
                      <a:pt x="20319" y="2165"/>
                      <a:pt x="20320" y="2166"/>
                    </a:cubicBezTo>
                    <a:close/>
                    <a:moveTo>
                      <a:pt x="19080" y="4191"/>
                    </a:moveTo>
                    <a:lnTo>
                      <a:pt x="19082" y="4189"/>
                    </a:lnTo>
                    <a:cubicBezTo>
                      <a:pt x="19082" y="4189"/>
                      <a:pt x="19079" y="4190"/>
                      <a:pt x="19080" y="4191"/>
                    </a:cubicBezTo>
                    <a:close/>
                    <a:moveTo>
                      <a:pt x="9544" y="1412"/>
                    </a:moveTo>
                    <a:lnTo>
                      <a:pt x="9546" y="1410"/>
                    </a:lnTo>
                    <a:cubicBezTo>
                      <a:pt x="9546" y="1410"/>
                      <a:pt x="9543" y="1411"/>
                      <a:pt x="9544" y="1412"/>
                    </a:cubicBezTo>
                    <a:close/>
                    <a:moveTo>
                      <a:pt x="438" y="3276"/>
                    </a:moveTo>
                    <a:lnTo>
                      <a:pt x="440" y="3273"/>
                    </a:lnTo>
                    <a:cubicBezTo>
                      <a:pt x="440" y="3273"/>
                      <a:pt x="437" y="3275"/>
                      <a:pt x="438" y="3276"/>
                    </a:cubicBezTo>
                    <a:close/>
                    <a:moveTo>
                      <a:pt x="21997" y="3964"/>
                    </a:moveTo>
                    <a:lnTo>
                      <a:pt x="21999" y="3962"/>
                    </a:lnTo>
                    <a:cubicBezTo>
                      <a:pt x="21999" y="3962"/>
                      <a:pt x="21996" y="3964"/>
                      <a:pt x="21997" y="3964"/>
                    </a:cubicBezTo>
                    <a:close/>
                    <a:moveTo>
                      <a:pt x="22475" y="3519"/>
                    </a:moveTo>
                    <a:lnTo>
                      <a:pt x="22477" y="3516"/>
                    </a:lnTo>
                    <a:cubicBezTo>
                      <a:pt x="22477" y="3517"/>
                      <a:pt x="22474" y="3518"/>
                      <a:pt x="22475" y="3519"/>
                    </a:cubicBezTo>
                    <a:close/>
                    <a:moveTo>
                      <a:pt x="21187" y="4677"/>
                    </a:moveTo>
                    <a:lnTo>
                      <a:pt x="21189" y="4675"/>
                    </a:lnTo>
                    <a:cubicBezTo>
                      <a:pt x="21189" y="4675"/>
                      <a:pt x="21186" y="4677"/>
                      <a:pt x="21187" y="4677"/>
                    </a:cubicBezTo>
                    <a:close/>
                    <a:moveTo>
                      <a:pt x="21729" y="2174"/>
                    </a:moveTo>
                    <a:lnTo>
                      <a:pt x="21732" y="2171"/>
                    </a:lnTo>
                    <a:cubicBezTo>
                      <a:pt x="21732" y="2172"/>
                      <a:pt x="21729" y="2173"/>
                      <a:pt x="21729" y="2174"/>
                    </a:cubicBezTo>
                    <a:close/>
                    <a:moveTo>
                      <a:pt x="19939" y="4815"/>
                    </a:moveTo>
                    <a:lnTo>
                      <a:pt x="19941" y="4813"/>
                    </a:lnTo>
                    <a:cubicBezTo>
                      <a:pt x="19941" y="4813"/>
                      <a:pt x="19938" y="4814"/>
                      <a:pt x="19939" y="4815"/>
                    </a:cubicBezTo>
                    <a:close/>
                    <a:moveTo>
                      <a:pt x="20287" y="2628"/>
                    </a:moveTo>
                    <a:lnTo>
                      <a:pt x="20290" y="2625"/>
                    </a:lnTo>
                    <a:cubicBezTo>
                      <a:pt x="20289" y="2625"/>
                      <a:pt x="20286" y="2627"/>
                      <a:pt x="20287" y="2628"/>
                    </a:cubicBezTo>
                    <a:close/>
                    <a:moveTo>
                      <a:pt x="21535" y="3883"/>
                    </a:moveTo>
                    <a:lnTo>
                      <a:pt x="21537" y="3881"/>
                    </a:lnTo>
                    <a:cubicBezTo>
                      <a:pt x="21537" y="3881"/>
                      <a:pt x="21534" y="3883"/>
                      <a:pt x="21535" y="3883"/>
                    </a:cubicBezTo>
                    <a:close/>
                    <a:moveTo>
                      <a:pt x="19526" y="1923"/>
                    </a:moveTo>
                    <a:lnTo>
                      <a:pt x="19528" y="1920"/>
                    </a:lnTo>
                    <a:cubicBezTo>
                      <a:pt x="19528" y="1920"/>
                      <a:pt x="19525" y="1922"/>
                      <a:pt x="19526" y="1923"/>
                    </a:cubicBezTo>
                    <a:close/>
                    <a:moveTo>
                      <a:pt x="10500" y="1607"/>
                    </a:moveTo>
                    <a:lnTo>
                      <a:pt x="10503" y="1604"/>
                    </a:lnTo>
                    <a:cubicBezTo>
                      <a:pt x="10502" y="1604"/>
                      <a:pt x="10499" y="1606"/>
                      <a:pt x="10500" y="1607"/>
                    </a:cubicBezTo>
                    <a:close/>
                    <a:moveTo>
                      <a:pt x="15945" y="2652"/>
                    </a:moveTo>
                    <a:lnTo>
                      <a:pt x="15947" y="2649"/>
                    </a:lnTo>
                    <a:cubicBezTo>
                      <a:pt x="15947" y="2650"/>
                      <a:pt x="15944" y="2651"/>
                      <a:pt x="15945" y="2652"/>
                    </a:cubicBezTo>
                    <a:close/>
                    <a:moveTo>
                      <a:pt x="15620" y="2255"/>
                    </a:moveTo>
                    <a:lnTo>
                      <a:pt x="15623" y="2252"/>
                    </a:lnTo>
                    <a:cubicBezTo>
                      <a:pt x="15623" y="2253"/>
                      <a:pt x="15620" y="2254"/>
                      <a:pt x="15620" y="2255"/>
                    </a:cubicBezTo>
                    <a:close/>
                    <a:moveTo>
                      <a:pt x="19752" y="5585"/>
                    </a:moveTo>
                    <a:lnTo>
                      <a:pt x="19755" y="5582"/>
                    </a:lnTo>
                    <a:cubicBezTo>
                      <a:pt x="19755" y="5583"/>
                      <a:pt x="19752" y="5584"/>
                      <a:pt x="19752" y="5585"/>
                    </a:cubicBezTo>
                    <a:close/>
                    <a:moveTo>
                      <a:pt x="18019" y="1874"/>
                    </a:moveTo>
                    <a:lnTo>
                      <a:pt x="18021" y="1872"/>
                    </a:lnTo>
                    <a:cubicBezTo>
                      <a:pt x="18021" y="1872"/>
                      <a:pt x="18018" y="1873"/>
                      <a:pt x="18019" y="1874"/>
                    </a:cubicBezTo>
                    <a:close/>
                    <a:moveTo>
                      <a:pt x="18942" y="5585"/>
                    </a:moveTo>
                    <a:lnTo>
                      <a:pt x="18945" y="5582"/>
                    </a:lnTo>
                    <a:cubicBezTo>
                      <a:pt x="18945" y="5583"/>
                      <a:pt x="18941" y="5584"/>
                      <a:pt x="18942" y="5585"/>
                    </a:cubicBezTo>
                    <a:close/>
                    <a:moveTo>
                      <a:pt x="18205" y="4232"/>
                    </a:moveTo>
                    <a:lnTo>
                      <a:pt x="18207" y="4229"/>
                    </a:lnTo>
                    <a:cubicBezTo>
                      <a:pt x="18207" y="4230"/>
                      <a:pt x="18204" y="4231"/>
                      <a:pt x="18205" y="4232"/>
                    </a:cubicBezTo>
                    <a:close/>
                    <a:moveTo>
                      <a:pt x="20247" y="4710"/>
                    </a:moveTo>
                    <a:lnTo>
                      <a:pt x="20249" y="4707"/>
                    </a:lnTo>
                    <a:cubicBezTo>
                      <a:pt x="20249" y="4708"/>
                      <a:pt x="20246" y="4709"/>
                      <a:pt x="20247" y="4710"/>
                    </a:cubicBezTo>
                    <a:close/>
                    <a:moveTo>
                      <a:pt x="18975" y="2255"/>
                    </a:moveTo>
                    <a:lnTo>
                      <a:pt x="18977" y="2252"/>
                    </a:lnTo>
                    <a:cubicBezTo>
                      <a:pt x="18977" y="2253"/>
                      <a:pt x="18974" y="2254"/>
                      <a:pt x="18975" y="2255"/>
                    </a:cubicBezTo>
                    <a:close/>
                    <a:moveTo>
                      <a:pt x="17208" y="2271"/>
                    </a:moveTo>
                    <a:lnTo>
                      <a:pt x="17211" y="2269"/>
                    </a:lnTo>
                    <a:cubicBezTo>
                      <a:pt x="17211" y="2269"/>
                      <a:pt x="17208" y="2270"/>
                      <a:pt x="17208" y="2271"/>
                    </a:cubicBezTo>
                    <a:close/>
                    <a:moveTo>
                      <a:pt x="19615" y="2628"/>
                    </a:moveTo>
                    <a:lnTo>
                      <a:pt x="19617" y="2625"/>
                    </a:lnTo>
                    <a:cubicBezTo>
                      <a:pt x="19617" y="2625"/>
                      <a:pt x="19614" y="2627"/>
                      <a:pt x="19615" y="2628"/>
                    </a:cubicBezTo>
                    <a:close/>
                    <a:moveTo>
                      <a:pt x="17905" y="5301"/>
                    </a:moveTo>
                    <a:lnTo>
                      <a:pt x="17908" y="5299"/>
                    </a:lnTo>
                    <a:cubicBezTo>
                      <a:pt x="17907" y="5299"/>
                      <a:pt x="17904" y="5301"/>
                      <a:pt x="17905" y="5301"/>
                    </a:cubicBezTo>
                    <a:close/>
                    <a:moveTo>
                      <a:pt x="22256" y="5512"/>
                    </a:moveTo>
                    <a:lnTo>
                      <a:pt x="22258" y="5510"/>
                    </a:lnTo>
                    <a:cubicBezTo>
                      <a:pt x="22258" y="5510"/>
                      <a:pt x="22255" y="5511"/>
                      <a:pt x="22256" y="5512"/>
                    </a:cubicBezTo>
                    <a:close/>
                    <a:moveTo>
                      <a:pt x="18043" y="2652"/>
                    </a:moveTo>
                    <a:lnTo>
                      <a:pt x="18045" y="2649"/>
                    </a:lnTo>
                    <a:cubicBezTo>
                      <a:pt x="18045" y="2650"/>
                      <a:pt x="18042" y="2651"/>
                      <a:pt x="18043" y="2652"/>
                    </a:cubicBezTo>
                    <a:close/>
                    <a:moveTo>
                      <a:pt x="19655" y="2538"/>
                    </a:moveTo>
                    <a:lnTo>
                      <a:pt x="19658" y="2536"/>
                    </a:lnTo>
                    <a:cubicBezTo>
                      <a:pt x="19658" y="2536"/>
                      <a:pt x="19654" y="2538"/>
                      <a:pt x="19655" y="2538"/>
                    </a:cubicBezTo>
                    <a:close/>
                    <a:moveTo>
                      <a:pt x="19987" y="3251"/>
                    </a:moveTo>
                    <a:lnTo>
                      <a:pt x="19990" y="3249"/>
                    </a:lnTo>
                    <a:cubicBezTo>
                      <a:pt x="19990" y="3249"/>
                      <a:pt x="19987" y="3251"/>
                      <a:pt x="19987" y="3251"/>
                    </a:cubicBezTo>
                    <a:close/>
                    <a:moveTo>
                      <a:pt x="17865" y="2749"/>
                    </a:moveTo>
                    <a:lnTo>
                      <a:pt x="17867" y="2747"/>
                    </a:lnTo>
                    <a:cubicBezTo>
                      <a:pt x="17867" y="2747"/>
                      <a:pt x="17864" y="2748"/>
                      <a:pt x="17865" y="2749"/>
                    </a:cubicBezTo>
                    <a:close/>
                    <a:moveTo>
                      <a:pt x="9520" y="1420"/>
                    </a:moveTo>
                    <a:lnTo>
                      <a:pt x="9522" y="1418"/>
                    </a:lnTo>
                    <a:cubicBezTo>
                      <a:pt x="9522" y="1418"/>
                      <a:pt x="9519" y="1420"/>
                      <a:pt x="9520" y="1420"/>
                    </a:cubicBezTo>
                    <a:close/>
                    <a:moveTo>
                      <a:pt x="20919" y="4256"/>
                    </a:moveTo>
                    <a:lnTo>
                      <a:pt x="20922" y="4254"/>
                    </a:lnTo>
                    <a:cubicBezTo>
                      <a:pt x="20921" y="4254"/>
                      <a:pt x="20918" y="4255"/>
                      <a:pt x="20919" y="4256"/>
                    </a:cubicBezTo>
                    <a:close/>
                    <a:moveTo>
                      <a:pt x="22507" y="3438"/>
                    </a:moveTo>
                    <a:lnTo>
                      <a:pt x="22510" y="3435"/>
                    </a:lnTo>
                    <a:cubicBezTo>
                      <a:pt x="22509" y="3436"/>
                      <a:pt x="22506" y="3437"/>
                      <a:pt x="22507" y="3438"/>
                    </a:cubicBezTo>
                    <a:close/>
                    <a:moveTo>
                      <a:pt x="11521" y="1582"/>
                    </a:moveTo>
                    <a:lnTo>
                      <a:pt x="11523" y="1580"/>
                    </a:lnTo>
                    <a:cubicBezTo>
                      <a:pt x="11523" y="1580"/>
                      <a:pt x="11520" y="1582"/>
                      <a:pt x="11521" y="1582"/>
                    </a:cubicBezTo>
                    <a:close/>
                    <a:moveTo>
                      <a:pt x="22442" y="3438"/>
                    </a:moveTo>
                    <a:lnTo>
                      <a:pt x="22445" y="3435"/>
                    </a:lnTo>
                    <a:cubicBezTo>
                      <a:pt x="22445" y="3436"/>
                      <a:pt x="22442" y="3437"/>
                      <a:pt x="22442" y="3438"/>
                    </a:cubicBezTo>
                    <a:close/>
                    <a:moveTo>
                      <a:pt x="22434" y="4734"/>
                    </a:moveTo>
                    <a:lnTo>
                      <a:pt x="22437" y="4732"/>
                    </a:lnTo>
                    <a:cubicBezTo>
                      <a:pt x="22436" y="4732"/>
                      <a:pt x="22433" y="4733"/>
                      <a:pt x="22434" y="4734"/>
                    </a:cubicBezTo>
                    <a:close/>
                    <a:moveTo>
                      <a:pt x="21276" y="3438"/>
                    </a:moveTo>
                    <a:lnTo>
                      <a:pt x="21278" y="3435"/>
                    </a:lnTo>
                    <a:cubicBezTo>
                      <a:pt x="21278" y="3436"/>
                      <a:pt x="21275" y="3437"/>
                      <a:pt x="21276" y="3438"/>
                    </a:cubicBezTo>
                    <a:close/>
                    <a:moveTo>
                      <a:pt x="21259" y="3438"/>
                    </a:moveTo>
                    <a:lnTo>
                      <a:pt x="21262" y="3435"/>
                    </a:lnTo>
                    <a:cubicBezTo>
                      <a:pt x="21262" y="3436"/>
                      <a:pt x="21259" y="3437"/>
                      <a:pt x="21259" y="3438"/>
                    </a:cubicBezTo>
                    <a:close/>
                    <a:moveTo>
                      <a:pt x="17387" y="5512"/>
                    </a:moveTo>
                    <a:lnTo>
                      <a:pt x="17389" y="5510"/>
                    </a:lnTo>
                    <a:cubicBezTo>
                      <a:pt x="17389" y="5510"/>
                      <a:pt x="17386" y="5511"/>
                      <a:pt x="17387" y="5512"/>
                    </a:cubicBezTo>
                    <a:close/>
                    <a:moveTo>
                      <a:pt x="11278" y="1582"/>
                    </a:moveTo>
                    <a:lnTo>
                      <a:pt x="11280" y="1580"/>
                    </a:lnTo>
                    <a:cubicBezTo>
                      <a:pt x="11280" y="1580"/>
                      <a:pt x="11277" y="1582"/>
                      <a:pt x="11278" y="1582"/>
                    </a:cubicBezTo>
                    <a:close/>
                    <a:moveTo>
                      <a:pt x="20919" y="2652"/>
                    </a:moveTo>
                    <a:lnTo>
                      <a:pt x="20922" y="2649"/>
                    </a:lnTo>
                    <a:cubicBezTo>
                      <a:pt x="20921" y="2650"/>
                      <a:pt x="20918" y="2651"/>
                      <a:pt x="20919" y="2652"/>
                    </a:cubicBezTo>
                    <a:close/>
                    <a:moveTo>
                      <a:pt x="16252" y="1898"/>
                    </a:moveTo>
                    <a:lnTo>
                      <a:pt x="16255" y="1896"/>
                    </a:lnTo>
                    <a:cubicBezTo>
                      <a:pt x="16255" y="1896"/>
                      <a:pt x="16252" y="1898"/>
                      <a:pt x="16252" y="1898"/>
                    </a:cubicBezTo>
                    <a:close/>
                    <a:moveTo>
                      <a:pt x="21373" y="3738"/>
                    </a:moveTo>
                    <a:lnTo>
                      <a:pt x="21375" y="3735"/>
                    </a:lnTo>
                    <a:cubicBezTo>
                      <a:pt x="21375" y="3735"/>
                      <a:pt x="21372" y="3737"/>
                      <a:pt x="21373" y="3738"/>
                    </a:cubicBezTo>
                    <a:close/>
                    <a:moveTo>
                      <a:pt x="21948" y="1040"/>
                    </a:moveTo>
                    <a:lnTo>
                      <a:pt x="21951" y="1037"/>
                    </a:lnTo>
                    <a:cubicBezTo>
                      <a:pt x="21950" y="1037"/>
                      <a:pt x="21947" y="1039"/>
                      <a:pt x="21948" y="1040"/>
                    </a:cubicBezTo>
                    <a:close/>
                    <a:moveTo>
                      <a:pt x="20838" y="3422"/>
                    </a:moveTo>
                    <a:lnTo>
                      <a:pt x="20841" y="3419"/>
                    </a:lnTo>
                    <a:cubicBezTo>
                      <a:pt x="20840" y="3419"/>
                      <a:pt x="20837" y="3421"/>
                      <a:pt x="20838" y="3422"/>
                    </a:cubicBezTo>
                    <a:close/>
                    <a:moveTo>
                      <a:pt x="20943" y="3738"/>
                    </a:moveTo>
                    <a:lnTo>
                      <a:pt x="20946" y="3735"/>
                    </a:lnTo>
                    <a:cubicBezTo>
                      <a:pt x="20946" y="3735"/>
                      <a:pt x="20943" y="3737"/>
                      <a:pt x="20943" y="3738"/>
                    </a:cubicBezTo>
                    <a:close/>
                    <a:moveTo>
                      <a:pt x="21276" y="3729"/>
                    </a:moveTo>
                    <a:lnTo>
                      <a:pt x="21278" y="3727"/>
                    </a:lnTo>
                    <a:cubicBezTo>
                      <a:pt x="21278" y="3727"/>
                      <a:pt x="21275" y="3729"/>
                      <a:pt x="21276" y="3729"/>
                    </a:cubicBezTo>
                    <a:close/>
                    <a:moveTo>
                      <a:pt x="19331" y="3729"/>
                    </a:moveTo>
                    <a:lnTo>
                      <a:pt x="19334" y="3727"/>
                    </a:lnTo>
                    <a:cubicBezTo>
                      <a:pt x="19333" y="3727"/>
                      <a:pt x="19330" y="3729"/>
                      <a:pt x="19331" y="3729"/>
                    </a:cubicBezTo>
                    <a:close/>
                    <a:moveTo>
                      <a:pt x="20433" y="5342"/>
                    </a:moveTo>
                    <a:lnTo>
                      <a:pt x="20435" y="5339"/>
                    </a:lnTo>
                    <a:cubicBezTo>
                      <a:pt x="20435" y="5340"/>
                      <a:pt x="20432" y="5341"/>
                      <a:pt x="20433" y="5342"/>
                    </a:cubicBezTo>
                    <a:close/>
                    <a:moveTo>
                      <a:pt x="20174" y="4758"/>
                    </a:moveTo>
                    <a:lnTo>
                      <a:pt x="20176" y="4756"/>
                    </a:lnTo>
                    <a:cubicBezTo>
                      <a:pt x="20176" y="4756"/>
                      <a:pt x="20173" y="4758"/>
                      <a:pt x="20174" y="4758"/>
                    </a:cubicBezTo>
                    <a:close/>
                    <a:moveTo>
                      <a:pt x="20952" y="4280"/>
                    </a:moveTo>
                    <a:lnTo>
                      <a:pt x="20954" y="4278"/>
                    </a:lnTo>
                    <a:cubicBezTo>
                      <a:pt x="20954" y="4278"/>
                      <a:pt x="20951" y="4280"/>
                      <a:pt x="20952" y="4280"/>
                    </a:cubicBezTo>
                    <a:close/>
                    <a:moveTo>
                      <a:pt x="1256" y="5504"/>
                    </a:moveTo>
                    <a:lnTo>
                      <a:pt x="1258" y="5501"/>
                    </a:lnTo>
                    <a:cubicBezTo>
                      <a:pt x="1258" y="5502"/>
                      <a:pt x="1255" y="5503"/>
                      <a:pt x="1256" y="5504"/>
                    </a:cubicBezTo>
                    <a:close/>
                    <a:moveTo>
                      <a:pt x="19112" y="1874"/>
                    </a:moveTo>
                    <a:lnTo>
                      <a:pt x="19115" y="1872"/>
                    </a:lnTo>
                    <a:cubicBezTo>
                      <a:pt x="19115" y="1872"/>
                      <a:pt x="19112" y="1873"/>
                      <a:pt x="19112" y="1874"/>
                    </a:cubicBezTo>
                    <a:close/>
                    <a:moveTo>
                      <a:pt x="18618" y="5293"/>
                    </a:moveTo>
                    <a:lnTo>
                      <a:pt x="18621" y="5291"/>
                    </a:lnTo>
                    <a:cubicBezTo>
                      <a:pt x="18620" y="5291"/>
                      <a:pt x="18617" y="5292"/>
                      <a:pt x="18618" y="5293"/>
                    </a:cubicBezTo>
                    <a:close/>
                    <a:moveTo>
                      <a:pt x="16682" y="1874"/>
                    </a:moveTo>
                    <a:lnTo>
                      <a:pt x="16684" y="1872"/>
                    </a:lnTo>
                    <a:cubicBezTo>
                      <a:pt x="16684" y="1872"/>
                      <a:pt x="16681" y="1873"/>
                      <a:pt x="16682" y="1874"/>
                    </a:cubicBezTo>
                    <a:close/>
                    <a:moveTo>
                      <a:pt x="17913" y="813"/>
                    </a:moveTo>
                    <a:lnTo>
                      <a:pt x="17916" y="810"/>
                    </a:lnTo>
                    <a:cubicBezTo>
                      <a:pt x="17916" y="810"/>
                      <a:pt x="17913" y="812"/>
                      <a:pt x="17913" y="813"/>
                    </a:cubicBezTo>
                    <a:close/>
                    <a:moveTo>
                      <a:pt x="20522" y="3397"/>
                    </a:moveTo>
                    <a:lnTo>
                      <a:pt x="20525" y="3395"/>
                    </a:lnTo>
                    <a:cubicBezTo>
                      <a:pt x="20524" y="3395"/>
                      <a:pt x="20521" y="3396"/>
                      <a:pt x="20522" y="3397"/>
                    </a:cubicBezTo>
                    <a:close/>
                    <a:moveTo>
                      <a:pt x="348" y="3397"/>
                    </a:moveTo>
                    <a:lnTo>
                      <a:pt x="351" y="3395"/>
                    </a:lnTo>
                    <a:cubicBezTo>
                      <a:pt x="351" y="3395"/>
                      <a:pt x="348" y="3396"/>
                      <a:pt x="348" y="3397"/>
                    </a:cubicBezTo>
                    <a:close/>
                    <a:moveTo>
                      <a:pt x="16358" y="1874"/>
                    </a:moveTo>
                    <a:lnTo>
                      <a:pt x="16360" y="1872"/>
                    </a:lnTo>
                    <a:cubicBezTo>
                      <a:pt x="16360" y="1872"/>
                      <a:pt x="16357" y="1873"/>
                      <a:pt x="16358" y="1874"/>
                    </a:cubicBezTo>
                    <a:close/>
                    <a:moveTo>
                      <a:pt x="17605" y="2376"/>
                    </a:moveTo>
                    <a:lnTo>
                      <a:pt x="17608" y="2374"/>
                    </a:lnTo>
                    <a:cubicBezTo>
                      <a:pt x="17608" y="2374"/>
                      <a:pt x="17605" y="2376"/>
                      <a:pt x="17605" y="2376"/>
                    </a:cubicBezTo>
                    <a:close/>
                    <a:moveTo>
                      <a:pt x="17865" y="3130"/>
                    </a:moveTo>
                    <a:lnTo>
                      <a:pt x="17867" y="3127"/>
                    </a:lnTo>
                    <a:cubicBezTo>
                      <a:pt x="17867" y="3128"/>
                      <a:pt x="17864" y="3129"/>
                      <a:pt x="17865" y="3130"/>
                    </a:cubicBezTo>
                    <a:close/>
                    <a:moveTo>
                      <a:pt x="21948" y="3381"/>
                    </a:moveTo>
                    <a:lnTo>
                      <a:pt x="21951" y="3379"/>
                    </a:lnTo>
                    <a:cubicBezTo>
                      <a:pt x="21950" y="3379"/>
                      <a:pt x="21947" y="3380"/>
                      <a:pt x="21948" y="3381"/>
                    </a:cubicBezTo>
                    <a:close/>
                    <a:moveTo>
                      <a:pt x="15159" y="2393"/>
                    </a:moveTo>
                    <a:lnTo>
                      <a:pt x="15161" y="2390"/>
                    </a:lnTo>
                    <a:cubicBezTo>
                      <a:pt x="15161" y="2390"/>
                      <a:pt x="15158" y="2392"/>
                      <a:pt x="15159" y="2393"/>
                    </a:cubicBezTo>
                    <a:close/>
                    <a:moveTo>
                      <a:pt x="17184" y="2393"/>
                    </a:moveTo>
                    <a:lnTo>
                      <a:pt x="17187" y="2390"/>
                    </a:lnTo>
                    <a:cubicBezTo>
                      <a:pt x="17186" y="2390"/>
                      <a:pt x="17183" y="2392"/>
                      <a:pt x="17184" y="2393"/>
                    </a:cubicBezTo>
                    <a:close/>
                    <a:moveTo>
                      <a:pt x="15718" y="1501"/>
                    </a:moveTo>
                    <a:lnTo>
                      <a:pt x="15720" y="1499"/>
                    </a:lnTo>
                    <a:cubicBezTo>
                      <a:pt x="15720" y="1499"/>
                      <a:pt x="15717" y="1501"/>
                      <a:pt x="15718" y="1501"/>
                    </a:cubicBezTo>
                    <a:close/>
                    <a:moveTo>
                      <a:pt x="16990" y="1858"/>
                    </a:moveTo>
                    <a:lnTo>
                      <a:pt x="16992" y="1855"/>
                    </a:lnTo>
                    <a:cubicBezTo>
                      <a:pt x="16992" y="1856"/>
                      <a:pt x="16989" y="1857"/>
                      <a:pt x="16990" y="1858"/>
                    </a:cubicBezTo>
                    <a:close/>
                    <a:moveTo>
                      <a:pt x="16820" y="1850"/>
                    </a:moveTo>
                    <a:lnTo>
                      <a:pt x="16822" y="1847"/>
                    </a:lnTo>
                    <a:cubicBezTo>
                      <a:pt x="16822" y="1847"/>
                      <a:pt x="16819" y="1849"/>
                      <a:pt x="16820" y="1850"/>
                    </a:cubicBezTo>
                    <a:close/>
                    <a:moveTo>
                      <a:pt x="16155" y="2401"/>
                    </a:moveTo>
                    <a:lnTo>
                      <a:pt x="16158" y="2398"/>
                    </a:lnTo>
                    <a:cubicBezTo>
                      <a:pt x="16157" y="2398"/>
                      <a:pt x="16154" y="2400"/>
                      <a:pt x="16155" y="2401"/>
                    </a:cubicBezTo>
                    <a:close/>
                    <a:moveTo>
                      <a:pt x="20498" y="3689"/>
                    </a:moveTo>
                    <a:lnTo>
                      <a:pt x="20500" y="3687"/>
                    </a:lnTo>
                    <a:cubicBezTo>
                      <a:pt x="20500" y="3687"/>
                      <a:pt x="20497" y="3688"/>
                      <a:pt x="20498" y="3689"/>
                    </a:cubicBezTo>
                    <a:close/>
                    <a:moveTo>
                      <a:pt x="17338" y="4337"/>
                    </a:moveTo>
                    <a:lnTo>
                      <a:pt x="17341" y="4335"/>
                    </a:lnTo>
                    <a:cubicBezTo>
                      <a:pt x="17340" y="4335"/>
                      <a:pt x="17337" y="4336"/>
                      <a:pt x="17338" y="4337"/>
                    </a:cubicBezTo>
                    <a:close/>
                    <a:moveTo>
                      <a:pt x="7794" y="1501"/>
                    </a:moveTo>
                    <a:lnTo>
                      <a:pt x="7796" y="1499"/>
                    </a:lnTo>
                    <a:cubicBezTo>
                      <a:pt x="7796" y="1499"/>
                      <a:pt x="7793" y="1501"/>
                      <a:pt x="7794" y="1501"/>
                    </a:cubicBezTo>
                    <a:close/>
                    <a:moveTo>
                      <a:pt x="18667" y="1834"/>
                    </a:moveTo>
                    <a:lnTo>
                      <a:pt x="18669" y="1831"/>
                    </a:lnTo>
                    <a:cubicBezTo>
                      <a:pt x="18669" y="1831"/>
                      <a:pt x="18666" y="1833"/>
                      <a:pt x="18667" y="1834"/>
                    </a:cubicBezTo>
                    <a:close/>
                    <a:moveTo>
                      <a:pt x="17962" y="5423"/>
                    </a:moveTo>
                    <a:lnTo>
                      <a:pt x="17964" y="5420"/>
                    </a:lnTo>
                    <a:cubicBezTo>
                      <a:pt x="17964" y="5421"/>
                      <a:pt x="17961" y="5422"/>
                      <a:pt x="17962" y="5423"/>
                    </a:cubicBezTo>
                    <a:close/>
                    <a:moveTo>
                      <a:pt x="1069" y="5423"/>
                    </a:moveTo>
                    <a:lnTo>
                      <a:pt x="1072" y="5420"/>
                    </a:lnTo>
                    <a:cubicBezTo>
                      <a:pt x="1072" y="5421"/>
                      <a:pt x="1069" y="5422"/>
                      <a:pt x="1069" y="5423"/>
                    </a:cubicBezTo>
                    <a:close/>
                    <a:moveTo>
                      <a:pt x="19193" y="3689"/>
                    </a:moveTo>
                    <a:lnTo>
                      <a:pt x="19196" y="3687"/>
                    </a:lnTo>
                    <a:cubicBezTo>
                      <a:pt x="19196" y="3687"/>
                      <a:pt x="19193" y="3688"/>
                      <a:pt x="19193" y="3689"/>
                    </a:cubicBezTo>
                    <a:close/>
                    <a:moveTo>
                      <a:pt x="8053" y="1477"/>
                    </a:moveTo>
                    <a:lnTo>
                      <a:pt x="8056" y="1475"/>
                    </a:lnTo>
                    <a:cubicBezTo>
                      <a:pt x="8056" y="1475"/>
                      <a:pt x="8053" y="1476"/>
                      <a:pt x="8053" y="1477"/>
                    </a:cubicBezTo>
                    <a:close/>
                    <a:moveTo>
                      <a:pt x="19364" y="4775"/>
                    </a:moveTo>
                    <a:lnTo>
                      <a:pt x="19366" y="4772"/>
                    </a:lnTo>
                    <a:cubicBezTo>
                      <a:pt x="19366" y="4772"/>
                      <a:pt x="19363" y="4774"/>
                      <a:pt x="19364" y="4775"/>
                    </a:cubicBezTo>
                    <a:close/>
                    <a:moveTo>
                      <a:pt x="22937" y="5407"/>
                    </a:moveTo>
                    <a:lnTo>
                      <a:pt x="22939" y="5404"/>
                    </a:lnTo>
                    <a:cubicBezTo>
                      <a:pt x="22939" y="5404"/>
                      <a:pt x="22936" y="5406"/>
                      <a:pt x="22937" y="5407"/>
                    </a:cubicBezTo>
                    <a:close/>
                    <a:moveTo>
                      <a:pt x="18651" y="2401"/>
                    </a:moveTo>
                    <a:lnTo>
                      <a:pt x="18653" y="2398"/>
                    </a:lnTo>
                    <a:cubicBezTo>
                      <a:pt x="18653" y="2398"/>
                      <a:pt x="18650" y="2400"/>
                      <a:pt x="18651" y="2401"/>
                    </a:cubicBezTo>
                    <a:close/>
                    <a:moveTo>
                      <a:pt x="16852" y="1817"/>
                    </a:moveTo>
                    <a:lnTo>
                      <a:pt x="16854" y="1815"/>
                    </a:lnTo>
                    <a:cubicBezTo>
                      <a:pt x="16854" y="1815"/>
                      <a:pt x="16851" y="1817"/>
                      <a:pt x="16852" y="1817"/>
                    </a:cubicBezTo>
                    <a:close/>
                    <a:moveTo>
                      <a:pt x="21616" y="3341"/>
                    </a:moveTo>
                    <a:lnTo>
                      <a:pt x="21618" y="3338"/>
                    </a:lnTo>
                    <a:cubicBezTo>
                      <a:pt x="21618" y="3338"/>
                      <a:pt x="21615" y="3340"/>
                      <a:pt x="21616" y="3341"/>
                    </a:cubicBezTo>
                    <a:close/>
                    <a:moveTo>
                      <a:pt x="16706" y="2603"/>
                    </a:moveTo>
                    <a:lnTo>
                      <a:pt x="16709" y="2601"/>
                    </a:lnTo>
                    <a:cubicBezTo>
                      <a:pt x="16708" y="2601"/>
                      <a:pt x="16705" y="2602"/>
                      <a:pt x="16706" y="2603"/>
                    </a:cubicBezTo>
                    <a:close/>
                    <a:moveTo>
                      <a:pt x="22070" y="5366"/>
                    </a:moveTo>
                    <a:lnTo>
                      <a:pt x="22072" y="5364"/>
                    </a:lnTo>
                    <a:cubicBezTo>
                      <a:pt x="22072" y="5364"/>
                      <a:pt x="22069" y="5365"/>
                      <a:pt x="22070" y="5366"/>
                    </a:cubicBezTo>
                    <a:close/>
                    <a:moveTo>
                      <a:pt x="17314" y="2611"/>
                    </a:moveTo>
                    <a:lnTo>
                      <a:pt x="17316" y="2609"/>
                    </a:lnTo>
                    <a:cubicBezTo>
                      <a:pt x="17316" y="2609"/>
                      <a:pt x="17313" y="2611"/>
                      <a:pt x="17314" y="2611"/>
                    </a:cubicBezTo>
                    <a:close/>
                    <a:moveTo>
                      <a:pt x="21827" y="5358"/>
                    </a:moveTo>
                    <a:lnTo>
                      <a:pt x="21829" y="5356"/>
                    </a:lnTo>
                    <a:cubicBezTo>
                      <a:pt x="21829" y="5356"/>
                      <a:pt x="21826" y="5357"/>
                      <a:pt x="21827" y="5358"/>
                    </a:cubicBezTo>
                    <a:close/>
                    <a:moveTo>
                      <a:pt x="17338" y="2611"/>
                    </a:moveTo>
                    <a:lnTo>
                      <a:pt x="17341" y="2609"/>
                    </a:lnTo>
                    <a:cubicBezTo>
                      <a:pt x="17340" y="2609"/>
                      <a:pt x="17337" y="2611"/>
                      <a:pt x="17338" y="2611"/>
                    </a:cubicBezTo>
                    <a:close/>
                    <a:moveTo>
                      <a:pt x="20919" y="1437"/>
                    </a:moveTo>
                    <a:lnTo>
                      <a:pt x="20922" y="1434"/>
                    </a:lnTo>
                    <a:cubicBezTo>
                      <a:pt x="20921" y="1434"/>
                      <a:pt x="20918" y="1436"/>
                      <a:pt x="20919" y="1437"/>
                    </a:cubicBezTo>
                    <a:close/>
                    <a:moveTo>
                      <a:pt x="19283" y="1793"/>
                    </a:moveTo>
                    <a:lnTo>
                      <a:pt x="19285" y="1791"/>
                    </a:lnTo>
                    <a:cubicBezTo>
                      <a:pt x="19285" y="1791"/>
                      <a:pt x="19282" y="1792"/>
                      <a:pt x="19283" y="1793"/>
                    </a:cubicBezTo>
                    <a:close/>
                    <a:moveTo>
                      <a:pt x="17411" y="2611"/>
                    </a:moveTo>
                    <a:lnTo>
                      <a:pt x="17413" y="2609"/>
                    </a:lnTo>
                    <a:cubicBezTo>
                      <a:pt x="17413" y="2609"/>
                      <a:pt x="17410" y="2611"/>
                      <a:pt x="17411" y="2611"/>
                    </a:cubicBezTo>
                    <a:close/>
                    <a:moveTo>
                      <a:pt x="15061" y="1380"/>
                    </a:moveTo>
                    <a:lnTo>
                      <a:pt x="15064" y="1377"/>
                    </a:lnTo>
                    <a:cubicBezTo>
                      <a:pt x="15064" y="1378"/>
                      <a:pt x="15061" y="1379"/>
                      <a:pt x="15061" y="1380"/>
                    </a:cubicBezTo>
                    <a:close/>
                    <a:moveTo>
                      <a:pt x="17921" y="1777"/>
                    </a:moveTo>
                    <a:lnTo>
                      <a:pt x="17924" y="1774"/>
                    </a:lnTo>
                    <a:cubicBezTo>
                      <a:pt x="17924" y="1775"/>
                      <a:pt x="17921" y="1776"/>
                      <a:pt x="17921" y="1777"/>
                    </a:cubicBezTo>
                    <a:close/>
                    <a:moveTo>
                      <a:pt x="22053" y="2733"/>
                    </a:moveTo>
                    <a:lnTo>
                      <a:pt x="22056" y="2730"/>
                    </a:lnTo>
                    <a:cubicBezTo>
                      <a:pt x="22056" y="2731"/>
                      <a:pt x="22053" y="2732"/>
                      <a:pt x="22053" y="2733"/>
                    </a:cubicBezTo>
                    <a:close/>
                    <a:moveTo>
                      <a:pt x="18011" y="4856"/>
                    </a:moveTo>
                    <a:lnTo>
                      <a:pt x="18013" y="4853"/>
                    </a:lnTo>
                    <a:cubicBezTo>
                      <a:pt x="18013" y="4853"/>
                      <a:pt x="18010" y="4855"/>
                      <a:pt x="18011" y="4856"/>
                    </a:cubicBezTo>
                    <a:close/>
                    <a:moveTo>
                      <a:pt x="19996" y="1769"/>
                    </a:moveTo>
                    <a:lnTo>
                      <a:pt x="19998" y="1766"/>
                    </a:lnTo>
                    <a:cubicBezTo>
                      <a:pt x="19998" y="1766"/>
                      <a:pt x="19995" y="1768"/>
                      <a:pt x="19996" y="1769"/>
                    </a:cubicBezTo>
                    <a:close/>
                    <a:moveTo>
                      <a:pt x="21818" y="4402"/>
                    </a:moveTo>
                    <a:lnTo>
                      <a:pt x="21821" y="4400"/>
                    </a:lnTo>
                    <a:cubicBezTo>
                      <a:pt x="21821" y="4400"/>
                      <a:pt x="21818" y="4401"/>
                      <a:pt x="21818" y="4402"/>
                    </a:cubicBezTo>
                    <a:close/>
                    <a:moveTo>
                      <a:pt x="18408" y="2773"/>
                    </a:moveTo>
                    <a:lnTo>
                      <a:pt x="18410" y="2771"/>
                    </a:lnTo>
                    <a:cubicBezTo>
                      <a:pt x="18410" y="2771"/>
                      <a:pt x="18407" y="2773"/>
                      <a:pt x="18408" y="2773"/>
                    </a:cubicBezTo>
                    <a:close/>
                    <a:moveTo>
                      <a:pt x="13684" y="1372"/>
                    </a:moveTo>
                    <a:lnTo>
                      <a:pt x="13687" y="1369"/>
                    </a:lnTo>
                    <a:cubicBezTo>
                      <a:pt x="13686" y="1369"/>
                      <a:pt x="13683" y="1371"/>
                      <a:pt x="13684" y="1372"/>
                    </a:cubicBezTo>
                    <a:close/>
                    <a:moveTo>
                      <a:pt x="21924" y="5010"/>
                    </a:moveTo>
                    <a:lnTo>
                      <a:pt x="21926" y="5007"/>
                    </a:lnTo>
                    <a:cubicBezTo>
                      <a:pt x="21926" y="5007"/>
                      <a:pt x="21923" y="5009"/>
                      <a:pt x="21924" y="5010"/>
                    </a:cubicBezTo>
                    <a:close/>
                    <a:moveTo>
                      <a:pt x="17265" y="3235"/>
                    </a:moveTo>
                    <a:lnTo>
                      <a:pt x="17268" y="3233"/>
                    </a:lnTo>
                    <a:cubicBezTo>
                      <a:pt x="17267" y="3233"/>
                      <a:pt x="17264" y="3234"/>
                      <a:pt x="17265" y="3235"/>
                    </a:cubicBezTo>
                    <a:close/>
                    <a:moveTo>
                      <a:pt x="786" y="5010"/>
                    </a:moveTo>
                    <a:lnTo>
                      <a:pt x="788" y="5007"/>
                    </a:lnTo>
                    <a:cubicBezTo>
                      <a:pt x="788" y="5007"/>
                      <a:pt x="785" y="5009"/>
                      <a:pt x="786" y="5010"/>
                    </a:cubicBezTo>
                    <a:close/>
                    <a:moveTo>
                      <a:pt x="18456" y="2773"/>
                    </a:moveTo>
                    <a:lnTo>
                      <a:pt x="18459" y="2771"/>
                    </a:lnTo>
                    <a:cubicBezTo>
                      <a:pt x="18458" y="2771"/>
                      <a:pt x="18455" y="2773"/>
                      <a:pt x="18456" y="2773"/>
                    </a:cubicBezTo>
                    <a:close/>
                    <a:moveTo>
                      <a:pt x="19631" y="5002"/>
                    </a:moveTo>
                    <a:lnTo>
                      <a:pt x="19633" y="4999"/>
                    </a:lnTo>
                    <a:cubicBezTo>
                      <a:pt x="19633" y="4999"/>
                      <a:pt x="19630" y="5001"/>
                      <a:pt x="19631" y="5002"/>
                    </a:cubicBezTo>
                    <a:close/>
                    <a:moveTo>
                      <a:pt x="18578" y="5002"/>
                    </a:moveTo>
                    <a:lnTo>
                      <a:pt x="18580" y="4999"/>
                    </a:lnTo>
                    <a:cubicBezTo>
                      <a:pt x="18580" y="4999"/>
                      <a:pt x="18577" y="5001"/>
                      <a:pt x="18578" y="5002"/>
                    </a:cubicBezTo>
                    <a:close/>
                    <a:moveTo>
                      <a:pt x="19752" y="2773"/>
                    </a:moveTo>
                    <a:lnTo>
                      <a:pt x="19755" y="2771"/>
                    </a:lnTo>
                    <a:cubicBezTo>
                      <a:pt x="19755" y="2771"/>
                      <a:pt x="19752" y="2773"/>
                      <a:pt x="19752" y="2773"/>
                    </a:cubicBezTo>
                    <a:close/>
                    <a:moveTo>
                      <a:pt x="22702" y="2773"/>
                    </a:moveTo>
                    <a:lnTo>
                      <a:pt x="22704" y="2771"/>
                    </a:lnTo>
                    <a:cubicBezTo>
                      <a:pt x="22704" y="2771"/>
                      <a:pt x="22701" y="2773"/>
                      <a:pt x="22702" y="2773"/>
                    </a:cubicBezTo>
                    <a:close/>
                    <a:moveTo>
                      <a:pt x="21065" y="5172"/>
                    </a:moveTo>
                    <a:lnTo>
                      <a:pt x="21067" y="5169"/>
                    </a:lnTo>
                    <a:cubicBezTo>
                      <a:pt x="21067" y="5169"/>
                      <a:pt x="21064" y="5171"/>
                      <a:pt x="21065" y="5172"/>
                    </a:cubicBezTo>
                    <a:close/>
                    <a:moveTo>
                      <a:pt x="17427" y="3106"/>
                    </a:moveTo>
                    <a:lnTo>
                      <a:pt x="17430" y="3103"/>
                    </a:lnTo>
                    <a:cubicBezTo>
                      <a:pt x="17429" y="3103"/>
                      <a:pt x="17426" y="3105"/>
                      <a:pt x="17427" y="3106"/>
                    </a:cubicBezTo>
                    <a:close/>
                    <a:moveTo>
                      <a:pt x="22021" y="4864"/>
                    </a:moveTo>
                    <a:lnTo>
                      <a:pt x="22023" y="4861"/>
                    </a:lnTo>
                    <a:cubicBezTo>
                      <a:pt x="22023" y="4862"/>
                      <a:pt x="22020" y="4863"/>
                      <a:pt x="22021" y="4864"/>
                    </a:cubicBezTo>
                    <a:close/>
                    <a:moveTo>
                      <a:pt x="17038" y="3106"/>
                    </a:moveTo>
                    <a:lnTo>
                      <a:pt x="17041" y="3103"/>
                    </a:lnTo>
                    <a:cubicBezTo>
                      <a:pt x="17041" y="3103"/>
                      <a:pt x="17038" y="3105"/>
                      <a:pt x="17038" y="3106"/>
                    </a:cubicBezTo>
                    <a:close/>
                    <a:moveTo>
                      <a:pt x="22920" y="2733"/>
                    </a:moveTo>
                    <a:lnTo>
                      <a:pt x="22923" y="2730"/>
                    </a:lnTo>
                    <a:cubicBezTo>
                      <a:pt x="22923" y="2731"/>
                      <a:pt x="22920" y="2732"/>
                      <a:pt x="22920" y="2733"/>
                    </a:cubicBezTo>
                    <a:close/>
                    <a:moveTo>
                      <a:pt x="23212" y="3195"/>
                    </a:moveTo>
                    <a:lnTo>
                      <a:pt x="23214" y="3192"/>
                    </a:lnTo>
                    <a:cubicBezTo>
                      <a:pt x="23214" y="3192"/>
                      <a:pt x="23211" y="3194"/>
                      <a:pt x="23212" y="3195"/>
                    </a:cubicBezTo>
                    <a:close/>
                    <a:moveTo>
                      <a:pt x="23301" y="2773"/>
                    </a:moveTo>
                    <a:lnTo>
                      <a:pt x="23304" y="2771"/>
                    </a:lnTo>
                    <a:cubicBezTo>
                      <a:pt x="23303" y="2771"/>
                      <a:pt x="23300" y="2773"/>
                      <a:pt x="23301" y="2773"/>
                    </a:cubicBezTo>
                    <a:close/>
                    <a:moveTo>
                      <a:pt x="16180" y="1728"/>
                    </a:moveTo>
                    <a:lnTo>
                      <a:pt x="16182" y="1726"/>
                    </a:lnTo>
                    <a:cubicBezTo>
                      <a:pt x="16182" y="1726"/>
                      <a:pt x="16179" y="1727"/>
                      <a:pt x="16180" y="1728"/>
                    </a:cubicBezTo>
                    <a:close/>
                    <a:moveTo>
                      <a:pt x="17743" y="2790"/>
                    </a:moveTo>
                    <a:lnTo>
                      <a:pt x="17746" y="2787"/>
                    </a:lnTo>
                    <a:cubicBezTo>
                      <a:pt x="17745" y="2787"/>
                      <a:pt x="17742" y="2789"/>
                      <a:pt x="17743" y="2790"/>
                    </a:cubicBezTo>
                    <a:close/>
                    <a:moveTo>
                      <a:pt x="21624" y="5188"/>
                    </a:moveTo>
                    <a:lnTo>
                      <a:pt x="21626" y="5185"/>
                    </a:lnTo>
                    <a:cubicBezTo>
                      <a:pt x="21626" y="5186"/>
                      <a:pt x="21623" y="5187"/>
                      <a:pt x="21624" y="5188"/>
                    </a:cubicBezTo>
                    <a:close/>
                    <a:moveTo>
                      <a:pt x="22604" y="4985"/>
                    </a:moveTo>
                    <a:lnTo>
                      <a:pt x="22607" y="4983"/>
                    </a:lnTo>
                    <a:cubicBezTo>
                      <a:pt x="22607" y="4983"/>
                      <a:pt x="22604" y="4985"/>
                      <a:pt x="22604" y="4985"/>
                    </a:cubicBezTo>
                    <a:close/>
                    <a:moveTo>
                      <a:pt x="10597" y="1396"/>
                    </a:moveTo>
                    <a:lnTo>
                      <a:pt x="10600" y="1394"/>
                    </a:lnTo>
                    <a:cubicBezTo>
                      <a:pt x="10600" y="1394"/>
                      <a:pt x="10597" y="1395"/>
                      <a:pt x="10597" y="1396"/>
                    </a:cubicBezTo>
                    <a:close/>
                    <a:moveTo>
                      <a:pt x="17954" y="2790"/>
                    </a:moveTo>
                    <a:lnTo>
                      <a:pt x="17956" y="2787"/>
                    </a:lnTo>
                    <a:cubicBezTo>
                      <a:pt x="17956" y="2787"/>
                      <a:pt x="17953" y="2789"/>
                      <a:pt x="17954" y="2790"/>
                    </a:cubicBezTo>
                    <a:close/>
                    <a:moveTo>
                      <a:pt x="16998" y="1712"/>
                    </a:moveTo>
                    <a:lnTo>
                      <a:pt x="17000" y="1710"/>
                    </a:lnTo>
                    <a:cubicBezTo>
                      <a:pt x="17000" y="1710"/>
                      <a:pt x="16997" y="1711"/>
                      <a:pt x="16998" y="1712"/>
                    </a:cubicBezTo>
                    <a:close/>
                    <a:moveTo>
                      <a:pt x="16333" y="1712"/>
                    </a:moveTo>
                    <a:lnTo>
                      <a:pt x="16336" y="1710"/>
                    </a:lnTo>
                    <a:cubicBezTo>
                      <a:pt x="16336" y="1710"/>
                      <a:pt x="16333" y="1711"/>
                      <a:pt x="16333" y="1712"/>
                    </a:cubicBezTo>
                    <a:close/>
                    <a:moveTo>
                      <a:pt x="20854" y="4532"/>
                    </a:moveTo>
                    <a:lnTo>
                      <a:pt x="20857" y="4529"/>
                    </a:lnTo>
                    <a:cubicBezTo>
                      <a:pt x="20857" y="4529"/>
                      <a:pt x="20854" y="4531"/>
                      <a:pt x="20854" y="4532"/>
                    </a:cubicBezTo>
                    <a:close/>
                    <a:moveTo>
                      <a:pt x="19453" y="5261"/>
                    </a:moveTo>
                    <a:lnTo>
                      <a:pt x="19455" y="5258"/>
                    </a:lnTo>
                    <a:cubicBezTo>
                      <a:pt x="19455" y="5259"/>
                      <a:pt x="19452" y="5260"/>
                      <a:pt x="19453" y="5261"/>
                    </a:cubicBezTo>
                    <a:close/>
                    <a:moveTo>
                      <a:pt x="308" y="2960"/>
                    </a:moveTo>
                    <a:lnTo>
                      <a:pt x="310" y="2957"/>
                    </a:lnTo>
                    <a:cubicBezTo>
                      <a:pt x="310" y="2957"/>
                      <a:pt x="307" y="2959"/>
                      <a:pt x="308" y="2960"/>
                    </a:cubicBezTo>
                    <a:close/>
                    <a:moveTo>
                      <a:pt x="22531" y="5212"/>
                    </a:moveTo>
                    <a:lnTo>
                      <a:pt x="22534" y="5210"/>
                    </a:lnTo>
                    <a:cubicBezTo>
                      <a:pt x="22534" y="5210"/>
                      <a:pt x="22531" y="5211"/>
                      <a:pt x="22531" y="5212"/>
                    </a:cubicBezTo>
                    <a:close/>
                    <a:moveTo>
                      <a:pt x="16868" y="2433"/>
                    </a:moveTo>
                    <a:lnTo>
                      <a:pt x="16871" y="2431"/>
                    </a:lnTo>
                    <a:cubicBezTo>
                      <a:pt x="16870" y="2431"/>
                      <a:pt x="16867" y="2432"/>
                      <a:pt x="16868" y="2433"/>
                    </a:cubicBezTo>
                    <a:close/>
                    <a:moveTo>
                      <a:pt x="20012" y="5334"/>
                    </a:moveTo>
                    <a:lnTo>
                      <a:pt x="20014" y="5331"/>
                    </a:lnTo>
                    <a:cubicBezTo>
                      <a:pt x="20014" y="5331"/>
                      <a:pt x="20011" y="5333"/>
                      <a:pt x="20012" y="5334"/>
                    </a:cubicBezTo>
                    <a:close/>
                    <a:moveTo>
                      <a:pt x="12744" y="1388"/>
                    </a:moveTo>
                    <a:lnTo>
                      <a:pt x="12747" y="1385"/>
                    </a:lnTo>
                    <a:cubicBezTo>
                      <a:pt x="12747" y="1386"/>
                      <a:pt x="12744" y="1387"/>
                      <a:pt x="12744" y="1388"/>
                    </a:cubicBezTo>
                    <a:close/>
                    <a:moveTo>
                      <a:pt x="11051" y="1388"/>
                    </a:moveTo>
                    <a:lnTo>
                      <a:pt x="11053" y="1385"/>
                    </a:lnTo>
                    <a:cubicBezTo>
                      <a:pt x="11053" y="1386"/>
                      <a:pt x="11050" y="1387"/>
                      <a:pt x="11051" y="1388"/>
                    </a:cubicBezTo>
                    <a:close/>
                    <a:moveTo>
                      <a:pt x="19663" y="5625"/>
                    </a:moveTo>
                    <a:lnTo>
                      <a:pt x="19666" y="5623"/>
                    </a:lnTo>
                    <a:cubicBezTo>
                      <a:pt x="19666" y="5623"/>
                      <a:pt x="19663" y="5625"/>
                      <a:pt x="19663" y="5625"/>
                    </a:cubicBezTo>
                    <a:close/>
                    <a:moveTo>
                      <a:pt x="19542" y="1590"/>
                    </a:moveTo>
                    <a:lnTo>
                      <a:pt x="19544" y="1588"/>
                    </a:lnTo>
                    <a:cubicBezTo>
                      <a:pt x="19544" y="1588"/>
                      <a:pt x="19541" y="1590"/>
                      <a:pt x="19542" y="1590"/>
                    </a:cubicBezTo>
                    <a:close/>
                    <a:moveTo>
                      <a:pt x="20028" y="902"/>
                    </a:moveTo>
                    <a:lnTo>
                      <a:pt x="20030" y="899"/>
                    </a:lnTo>
                    <a:cubicBezTo>
                      <a:pt x="20030" y="900"/>
                      <a:pt x="20027" y="901"/>
                      <a:pt x="20028" y="902"/>
                    </a:cubicBezTo>
                    <a:close/>
                    <a:moveTo>
                      <a:pt x="13465" y="2425"/>
                    </a:moveTo>
                    <a:lnTo>
                      <a:pt x="13468" y="2423"/>
                    </a:lnTo>
                    <a:cubicBezTo>
                      <a:pt x="13468" y="2423"/>
                      <a:pt x="13465" y="2424"/>
                      <a:pt x="13465" y="2425"/>
                    </a:cubicBezTo>
                    <a:close/>
                    <a:moveTo>
                      <a:pt x="17289" y="1736"/>
                    </a:moveTo>
                    <a:lnTo>
                      <a:pt x="17292" y="1734"/>
                    </a:lnTo>
                    <a:cubicBezTo>
                      <a:pt x="17292" y="1734"/>
                      <a:pt x="17289" y="1736"/>
                      <a:pt x="17289" y="1736"/>
                    </a:cubicBezTo>
                    <a:close/>
                    <a:moveTo>
                      <a:pt x="21859" y="3802"/>
                    </a:moveTo>
                    <a:lnTo>
                      <a:pt x="21861" y="3800"/>
                    </a:lnTo>
                    <a:cubicBezTo>
                      <a:pt x="21861" y="3800"/>
                      <a:pt x="21858" y="3802"/>
                      <a:pt x="21859" y="3802"/>
                    </a:cubicBezTo>
                    <a:close/>
                    <a:moveTo>
                      <a:pt x="19850" y="3657"/>
                    </a:moveTo>
                    <a:lnTo>
                      <a:pt x="19852" y="3654"/>
                    </a:lnTo>
                    <a:cubicBezTo>
                      <a:pt x="19852" y="3654"/>
                      <a:pt x="19849" y="3656"/>
                      <a:pt x="19850" y="3657"/>
                    </a:cubicBezTo>
                    <a:close/>
                    <a:moveTo>
                      <a:pt x="18926" y="3657"/>
                    </a:moveTo>
                    <a:lnTo>
                      <a:pt x="18928" y="3654"/>
                    </a:lnTo>
                    <a:cubicBezTo>
                      <a:pt x="18928" y="3654"/>
                      <a:pt x="18925" y="3656"/>
                      <a:pt x="18926" y="3657"/>
                    </a:cubicBezTo>
                    <a:close/>
                    <a:moveTo>
                      <a:pt x="16366" y="1736"/>
                    </a:moveTo>
                    <a:lnTo>
                      <a:pt x="16368" y="1734"/>
                    </a:lnTo>
                    <a:cubicBezTo>
                      <a:pt x="16368" y="1734"/>
                      <a:pt x="16365" y="1736"/>
                      <a:pt x="16366" y="1736"/>
                    </a:cubicBezTo>
                    <a:close/>
                    <a:moveTo>
                      <a:pt x="17557" y="2133"/>
                    </a:moveTo>
                    <a:lnTo>
                      <a:pt x="17559" y="2131"/>
                    </a:lnTo>
                    <a:cubicBezTo>
                      <a:pt x="17559" y="2131"/>
                      <a:pt x="17556" y="2133"/>
                      <a:pt x="17557" y="2133"/>
                    </a:cubicBezTo>
                    <a:close/>
                    <a:moveTo>
                      <a:pt x="17484" y="5220"/>
                    </a:moveTo>
                    <a:lnTo>
                      <a:pt x="17486" y="5218"/>
                    </a:lnTo>
                    <a:cubicBezTo>
                      <a:pt x="17486" y="5218"/>
                      <a:pt x="17483" y="5219"/>
                      <a:pt x="17484" y="5220"/>
                    </a:cubicBezTo>
                    <a:close/>
                    <a:moveTo>
                      <a:pt x="21770" y="4345"/>
                    </a:moveTo>
                    <a:lnTo>
                      <a:pt x="21772" y="4343"/>
                    </a:lnTo>
                    <a:cubicBezTo>
                      <a:pt x="21772" y="4343"/>
                      <a:pt x="21769" y="4344"/>
                      <a:pt x="21770" y="4345"/>
                    </a:cubicBezTo>
                    <a:close/>
                    <a:moveTo>
                      <a:pt x="21478" y="2676"/>
                    </a:moveTo>
                    <a:lnTo>
                      <a:pt x="21481" y="2674"/>
                    </a:lnTo>
                    <a:cubicBezTo>
                      <a:pt x="21480" y="2674"/>
                      <a:pt x="21477" y="2675"/>
                      <a:pt x="21478" y="2676"/>
                    </a:cubicBezTo>
                    <a:close/>
                    <a:moveTo>
                      <a:pt x="14924" y="1736"/>
                    </a:moveTo>
                    <a:lnTo>
                      <a:pt x="14926" y="1734"/>
                    </a:lnTo>
                    <a:cubicBezTo>
                      <a:pt x="14926" y="1734"/>
                      <a:pt x="14923" y="1736"/>
                      <a:pt x="14924" y="1736"/>
                    </a:cubicBezTo>
                    <a:close/>
                    <a:moveTo>
                      <a:pt x="16333" y="1736"/>
                    </a:moveTo>
                    <a:lnTo>
                      <a:pt x="16336" y="1734"/>
                    </a:lnTo>
                    <a:cubicBezTo>
                      <a:pt x="16336" y="1734"/>
                      <a:pt x="16333" y="1736"/>
                      <a:pt x="16333" y="1736"/>
                    </a:cubicBezTo>
                    <a:close/>
                    <a:moveTo>
                      <a:pt x="17654" y="2676"/>
                    </a:moveTo>
                    <a:lnTo>
                      <a:pt x="17656" y="2674"/>
                    </a:lnTo>
                    <a:cubicBezTo>
                      <a:pt x="17656" y="2674"/>
                      <a:pt x="17653" y="2675"/>
                      <a:pt x="17654" y="2676"/>
                    </a:cubicBezTo>
                    <a:close/>
                    <a:moveTo>
                      <a:pt x="19963" y="5326"/>
                    </a:moveTo>
                    <a:lnTo>
                      <a:pt x="19966" y="5323"/>
                    </a:lnTo>
                    <a:cubicBezTo>
                      <a:pt x="19965" y="5323"/>
                      <a:pt x="19962" y="5325"/>
                      <a:pt x="19963" y="5326"/>
                    </a:cubicBezTo>
                    <a:close/>
                    <a:moveTo>
                      <a:pt x="17144" y="1987"/>
                    </a:moveTo>
                    <a:lnTo>
                      <a:pt x="17146" y="1985"/>
                    </a:lnTo>
                    <a:cubicBezTo>
                      <a:pt x="17146" y="1985"/>
                      <a:pt x="17143" y="1987"/>
                      <a:pt x="17144" y="1987"/>
                    </a:cubicBezTo>
                    <a:close/>
                    <a:moveTo>
                      <a:pt x="19607" y="3114"/>
                    </a:moveTo>
                    <a:lnTo>
                      <a:pt x="19609" y="3111"/>
                    </a:lnTo>
                    <a:cubicBezTo>
                      <a:pt x="19609" y="3111"/>
                      <a:pt x="19606" y="3113"/>
                      <a:pt x="19607" y="3114"/>
                    </a:cubicBezTo>
                    <a:close/>
                    <a:moveTo>
                      <a:pt x="21770" y="3511"/>
                    </a:moveTo>
                    <a:lnTo>
                      <a:pt x="21772" y="3508"/>
                    </a:lnTo>
                    <a:cubicBezTo>
                      <a:pt x="21772" y="3508"/>
                      <a:pt x="21769" y="3510"/>
                      <a:pt x="21770" y="3511"/>
                    </a:cubicBezTo>
                    <a:close/>
                    <a:moveTo>
                      <a:pt x="19299" y="2279"/>
                    </a:moveTo>
                    <a:lnTo>
                      <a:pt x="19301" y="2277"/>
                    </a:lnTo>
                    <a:cubicBezTo>
                      <a:pt x="19301" y="2277"/>
                      <a:pt x="19298" y="2278"/>
                      <a:pt x="19299" y="2279"/>
                    </a:cubicBezTo>
                    <a:close/>
                    <a:moveTo>
                      <a:pt x="21170" y="2133"/>
                    </a:moveTo>
                    <a:lnTo>
                      <a:pt x="21173" y="2131"/>
                    </a:lnTo>
                    <a:cubicBezTo>
                      <a:pt x="21173" y="2131"/>
                      <a:pt x="21170" y="2133"/>
                      <a:pt x="21170" y="2133"/>
                    </a:cubicBezTo>
                    <a:close/>
                    <a:moveTo>
                      <a:pt x="18618" y="2717"/>
                    </a:moveTo>
                    <a:lnTo>
                      <a:pt x="18621" y="2714"/>
                    </a:lnTo>
                    <a:cubicBezTo>
                      <a:pt x="18620" y="2714"/>
                      <a:pt x="18617" y="2716"/>
                      <a:pt x="18618" y="2717"/>
                    </a:cubicBezTo>
                    <a:close/>
                    <a:moveTo>
                      <a:pt x="14340" y="2433"/>
                    </a:moveTo>
                    <a:lnTo>
                      <a:pt x="14343" y="2431"/>
                    </a:lnTo>
                    <a:cubicBezTo>
                      <a:pt x="14343" y="2431"/>
                      <a:pt x="14340" y="2432"/>
                      <a:pt x="14340" y="2433"/>
                    </a:cubicBezTo>
                    <a:close/>
                    <a:moveTo>
                      <a:pt x="16674" y="4499"/>
                    </a:moveTo>
                    <a:lnTo>
                      <a:pt x="16676" y="4497"/>
                    </a:lnTo>
                    <a:cubicBezTo>
                      <a:pt x="16676" y="4497"/>
                      <a:pt x="16673" y="4498"/>
                      <a:pt x="16674" y="4499"/>
                    </a:cubicBezTo>
                    <a:close/>
                    <a:moveTo>
                      <a:pt x="14559" y="2433"/>
                    </a:moveTo>
                    <a:lnTo>
                      <a:pt x="14562" y="2431"/>
                    </a:lnTo>
                    <a:cubicBezTo>
                      <a:pt x="14561" y="2431"/>
                      <a:pt x="14558" y="2432"/>
                      <a:pt x="14559" y="2433"/>
                    </a:cubicBezTo>
                    <a:close/>
                    <a:moveTo>
                      <a:pt x="10581" y="1639"/>
                    </a:moveTo>
                    <a:lnTo>
                      <a:pt x="10584" y="1637"/>
                    </a:lnTo>
                    <a:cubicBezTo>
                      <a:pt x="10583" y="1637"/>
                      <a:pt x="10580" y="1638"/>
                      <a:pt x="10581" y="1639"/>
                    </a:cubicBezTo>
                    <a:close/>
                    <a:moveTo>
                      <a:pt x="19842" y="1744"/>
                    </a:moveTo>
                    <a:lnTo>
                      <a:pt x="19844" y="1742"/>
                    </a:lnTo>
                    <a:cubicBezTo>
                      <a:pt x="19844" y="1742"/>
                      <a:pt x="19841" y="1744"/>
                      <a:pt x="19842" y="1744"/>
                    </a:cubicBezTo>
                    <a:close/>
                    <a:moveTo>
                      <a:pt x="23034" y="1785"/>
                    </a:moveTo>
                    <a:lnTo>
                      <a:pt x="23036" y="1783"/>
                    </a:lnTo>
                    <a:cubicBezTo>
                      <a:pt x="23036" y="1783"/>
                      <a:pt x="23033" y="1784"/>
                      <a:pt x="23034" y="1785"/>
                    </a:cubicBezTo>
                    <a:close/>
                    <a:moveTo>
                      <a:pt x="18764" y="2036"/>
                    </a:moveTo>
                    <a:lnTo>
                      <a:pt x="18766" y="2034"/>
                    </a:lnTo>
                    <a:cubicBezTo>
                      <a:pt x="18766" y="2034"/>
                      <a:pt x="18763" y="2035"/>
                      <a:pt x="18764" y="2036"/>
                    </a:cubicBezTo>
                    <a:close/>
                    <a:moveTo>
                      <a:pt x="21300" y="2725"/>
                    </a:moveTo>
                    <a:lnTo>
                      <a:pt x="21302" y="2722"/>
                    </a:lnTo>
                    <a:cubicBezTo>
                      <a:pt x="21302" y="2723"/>
                      <a:pt x="21299" y="2724"/>
                      <a:pt x="21300" y="2725"/>
                    </a:cubicBezTo>
                    <a:close/>
                    <a:moveTo>
                      <a:pt x="17905" y="2036"/>
                    </a:moveTo>
                    <a:lnTo>
                      <a:pt x="17908" y="2034"/>
                    </a:lnTo>
                    <a:cubicBezTo>
                      <a:pt x="17907" y="2034"/>
                      <a:pt x="17904" y="2035"/>
                      <a:pt x="17905" y="2036"/>
                    </a:cubicBezTo>
                    <a:close/>
                    <a:moveTo>
                      <a:pt x="21024" y="4143"/>
                    </a:moveTo>
                    <a:lnTo>
                      <a:pt x="21027" y="4140"/>
                    </a:lnTo>
                    <a:cubicBezTo>
                      <a:pt x="21027" y="4140"/>
                      <a:pt x="21024" y="4142"/>
                      <a:pt x="21024" y="4143"/>
                    </a:cubicBezTo>
                    <a:close/>
                    <a:moveTo>
                      <a:pt x="17338" y="805"/>
                    </a:moveTo>
                    <a:lnTo>
                      <a:pt x="17341" y="802"/>
                    </a:lnTo>
                    <a:cubicBezTo>
                      <a:pt x="17340" y="802"/>
                      <a:pt x="17337" y="804"/>
                      <a:pt x="17338" y="805"/>
                    </a:cubicBezTo>
                    <a:close/>
                    <a:moveTo>
                      <a:pt x="21964" y="3495"/>
                    </a:moveTo>
                    <a:lnTo>
                      <a:pt x="21967" y="3492"/>
                    </a:lnTo>
                    <a:cubicBezTo>
                      <a:pt x="21967" y="3492"/>
                      <a:pt x="21963" y="3494"/>
                      <a:pt x="21964" y="3495"/>
                    </a:cubicBezTo>
                    <a:close/>
                    <a:moveTo>
                      <a:pt x="21575" y="3495"/>
                    </a:moveTo>
                    <a:lnTo>
                      <a:pt x="21578" y="3492"/>
                    </a:lnTo>
                    <a:cubicBezTo>
                      <a:pt x="21578" y="3492"/>
                      <a:pt x="21575" y="3494"/>
                      <a:pt x="21575" y="3495"/>
                    </a:cubicBezTo>
                    <a:close/>
                    <a:moveTo>
                      <a:pt x="19355" y="2514"/>
                    </a:moveTo>
                    <a:lnTo>
                      <a:pt x="19358" y="2512"/>
                    </a:lnTo>
                    <a:cubicBezTo>
                      <a:pt x="19358" y="2512"/>
                      <a:pt x="19355" y="2513"/>
                      <a:pt x="19355" y="2514"/>
                    </a:cubicBezTo>
                    <a:close/>
                    <a:moveTo>
                      <a:pt x="18327" y="4248"/>
                    </a:moveTo>
                    <a:lnTo>
                      <a:pt x="18329" y="4246"/>
                    </a:lnTo>
                    <a:cubicBezTo>
                      <a:pt x="18329" y="4246"/>
                      <a:pt x="18326" y="4247"/>
                      <a:pt x="18327" y="4248"/>
                    </a:cubicBezTo>
                    <a:close/>
                    <a:moveTo>
                      <a:pt x="20773" y="4726"/>
                    </a:moveTo>
                    <a:lnTo>
                      <a:pt x="20776" y="4724"/>
                    </a:lnTo>
                    <a:cubicBezTo>
                      <a:pt x="20776" y="4724"/>
                      <a:pt x="20773" y="4725"/>
                      <a:pt x="20773" y="4726"/>
                    </a:cubicBezTo>
                    <a:close/>
                    <a:moveTo>
                      <a:pt x="21478" y="3454"/>
                    </a:moveTo>
                    <a:lnTo>
                      <a:pt x="21481" y="3452"/>
                    </a:lnTo>
                    <a:cubicBezTo>
                      <a:pt x="21480" y="3452"/>
                      <a:pt x="21477" y="3453"/>
                      <a:pt x="21478" y="3454"/>
                    </a:cubicBezTo>
                    <a:close/>
                    <a:moveTo>
                      <a:pt x="22256" y="3413"/>
                    </a:moveTo>
                    <a:lnTo>
                      <a:pt x="22258" y="3411"/>
                    </a:lnTo>
                    <a:cubicBezTo>
                      <a:pt x="22258" y="3411"/>
                      <a:pt x="22255" y="3413"/>
                      <a:pt x="22256" y="3413"/>
                    </a:cubicBezTo>
                    <a:close/>
                    <a:moveTo>
                      <a:pt x="22232" y="3413"/>
                    </a:moveTo>
                    <a:lnTo>
                      <a:pt x="22234" y="3411"/>
                    </a:lnTo>
                    <a:cubicBezTo>
                      <a:pt x="22234" y="3411"/>
                      <a:pt x="22231" y="3413"/>
                      <a:pt x="22232" y="3413"/>
                    </a:cubicBezTo>
                    <a:close/>
                    <a:moveTo>
                      <a:pt x="16277" y="1890"/>
                    </a:moveTo>
                    <a:lnTo>
                      <a:pt x="16279" y="1888"/>
                    </a:lnTo>
                    <a:cubicBezTo>
                      <a:pt x="16279" y="1888"/>
                      <a:pt x="16276" y="1889"/>
                      <a:pt x="16277" y="1890"/>
                    </a:cubicBezTo>
                    <a:close/>
                    <a:moveTo>
                      <a:pt x="16107" y="1890"/>
                    </a:moveTo>
                    <a:lnTo>
                      <a:pt x="16109" y="1888"/>
                    </a:lnTo>
                    <a:cubicBezTo>
                      <a:pt x="16109" y="1888"/>
                      <a:pt x="16106" y="1889"/>
                      <a:pt x="16107" y="1890"/>
                    </a:cubicBezTo>
                    <a:close/>
                    <a:moveTo>
                      <a:pt x="21008" y="2660"/>
                    </a:moveTo>
                    <a:lnTo>
                      <a:pt x="21011" y="2658"/>
                    </a:lnTo>
                    <a:cubicBezTo>
                      <a:pt x="21011" y="2658"/>
                      <a:pt x="21007" y="2659"/>
                      <a:pt x="21008" y="2660"/>
                    </a:cubicBezTo>
                    <a:close/>
                    <a:moveTo>
                      <a:pt x="18480" y="2765"/>
                    </a:moveTo>
                    <a:lnTo>
                      <a:pt x="18483" y="2763"/>
                    </a:lnTo>
                    <a:cubicBezTo>
                      <a:pt x="18483" y="2763"/>
                      <a:pt x="18480" y="2764"/>
                      <a:pt x="18480" y="2765"/>
                    </a:cubicBezTo>
                    <a:close/>
                    <a:moveTo>
                      <a:pt x="21381" y="4329"/>
                    </a:moveTo>
                    <a:lnTo>
                      <a:pt x="21383" y="4327"/>
                    </a:lnTo>
                    <a:cubicBezTo>
                      <a:pt x="21383" y="4327"/>
                      <a:pt x="21380" y="4328"/>
                      <a:pt x="21381" y="4329"/>
                    </a:cubicBezTo>
                    <a:close/>
                    <a:moveTo>
                      <a:pt x="23042" y="5415"/>
                    </a:moveTo>
                    <a:lnTo>
                      <a:pt x="23044" y="5412"/>
                    </a:lnTo>
                    <a:cubicBezTo>
                      <a:pt x="23044" y="5412"/>
                      <a:pt x="23041" y="5414"/>
                      <a:pt x="23042" y="5415"/>
                    </a:cubicBezTo>
                    <a:close/>
                    <a:moveTo>
                      <a:pt x="12048" y="1388"/>
                    </a:moveTo>
                    <a:lnTo>
                      <a:pt x="12050" y="1385"/>
                    </a:lnTo>
                    <a:cubicBezTo>
                      <a:pt x="12050" y="1386"/>
                      <a:pt x="12047" y="1387"/>
                      <a:pt x="12048" y="1388"/>
                    </a:cubicBezTo>
                    <a:close/>
                    <a:moveTo>
                      <a:pt x="15961" y="2141"/>
                    </a:moveTo>
                    <a:lnTo>
                      <a:pt x="15963" y="2139"/>
                    </a:lnTo>
                    <a:cubicBezTo>
                      <a:pt x="15963" y="2139"/>
                      <a:pt x="15960" y="2141"/>
                      <a:pt x="15961" y="2141"/>
                    </a:cubicBezTo>
                    <a:close/>
                    <a:moveTo>
                      <a:pt x="16820" y="2141"/>
                    </a:moveTo>
                    <a:lnTo>
                      <a:pt x="16822" y="2139"/>
                    </a:lnTo>
                    <a:cubicBezTo>
                      <a:pt x="16822" y="2139"/>
                      <a:pt x="16819" y="2141"/>
                      <a:pt x="16820" y="2141"/>
                    </a:cubicBezTo>
                    <a:close/>
                    <a:moveTo>
                      <a:pt x="16974" y="2141"/>
                    </a:moveTo>
                    <a:lnTo>
                      <a:pt x="16976" y="2139"/>
                    </a:lnTo>
                    <a:cubicBezTo>
                      <a:pt x="16976" y="2139"/>
                      <a:pt x="16973" y="2141"/>
                      <a:pt x="16974" y="2141"/>
                    </a:cubicBezTo>
                    <a:close/>
                    <a:moveTo>
                      <a:pt x="19258" y="4394"/>
                    </a:moveTo>
                    <a:lnTo>
                      <a:pt x="19261" y="4391"/>
                    </a:lnTo>
                    <a:cubicBezTo>
                      <a:pt x="19261" y="4392"/>
                      <a:pt x="19257" y="4393"/>
                      <a:pt x="19258" y="4394"/>
                    </a:cubicBezTo>
                    <a:close/>
                    <a:moveTo>
                      <a:pt x="17233" y="3122"/>
                    </a:moveTo>
                    <a:lnTo>
                      <a:pt x="17235" y="3119"/>
                    </a:lnTo>
                    <a:cubicBezTo>
                      <a:pt x="17235" y="3120"/>
                      <a:pt x="17232" y="3121"/>
                      <a:pt x="17233" y="3122"/>
                    </a:cubicBezTo>
                    <a:close/>
                    <a:moveTo>
                      <a:pt x="23220" y="1307"/>
                    </a:moveTo>
                    <a:lnTo>
                      <a:pt x="23223" y="1304"/>
                    </a:lnTo>
                    <a:cubicBezTo>
                      <a:pt x="23222" y="1305"/>
                      <a:pt x="23219" y="1306"/>
                      <a:pt x="23220" y="1307"/>
                    </a:cubicBezTo>
                    <a:close/>
                    <a:moveTo>
                      <a:pt x="18626" y="2222"/>
                    </a:moveTo>
                    <a:lnTo>
                      <a:pt x="18629" y="2220"/>
                    </a:lnTo>
                    <a:cubicBezTo>
                      <a:pt x="18629" y="2220"/>
                      <a:pt x="18625" y="2222"/>
                      <a:pt x="18626" y="2222"/>
                    </a:cubicBezTo>
                    <a:close/>
                    <a:moveTo>
                      <a:pt x="18051" y="3308"/>
                    </a:moveTo>
                    <a:lnTo>
                      <a:pt x="18053" y="3306"/>
                    </a:lnTo>
                    <a:cubicBezTo>
                      <a:pt x="18053" y="3306"/>
                      <a:pt x="18050" y="3307"/>
                      <a:pt x="18051" y="3308"/>
                    </a:cubicBezTo>
                    <a:close/>
                    <a:moveTo>
                      <a:pt x="18132" y="3308"/>
                    </a:moveTo>
                    <a:lnTo>
                      <a:pt x="18135" y="3306"/>
                    </a:lnTo>
                    <a:cubicBezTo>
                      <a:pt x="18134" y="3306"/>
                      <a:pt x="18131" y="3307"/>
                      <a:pt x="18132" y="3308"/>
                    </a:cubicBezTo>
                    <a:close/>
                    <a:moveTo>
                      <a:pt x="11440" y="1388"/>
                    </a:moveTo>
                    <a:lnTo>
                      <a:pt x="11442" y="1385"/>
                    </a:lnTo>
                    <a:cubicBezTo>
                      <a:pt x="11442" y="1386"/>
                      <a:pt x="11439" y="1387"/>
                      <a:pt x="11440" y="1388"/>
                    </a:cubicBezTo>
                    <a:close/>
                    <a:moveTo>
                      <a:pt x="21089" y="3851"/>
                    </a:moveTo>
                    <a:lnTo>
                      <a:pt x="21092" y="3849"/>
                    </a:lnTo>
                    <a:cubicBezTo>
                      <a:pt x="21092" y="3849"/>
                      <a:pt x="21088" y="3850"/>
                      <a:pt x="21089" y="3851"/>
                    </a:cubicBezTo>
                    <a:close/>
                    <a:moveTo>
                      <a:pt x="22742" y="4394"/>
                    </a:moveTo>
                    <a:lnTo>
                      <a:pt x="22744" y="4391"/>
                    </a:lnTo>
                    <a:cubicBezTo>
                      <a:pt x="22744" y="4392"/>
                      <a:pt x="22741" y="4393"/>
                      <a:pt x="22742" y="4394"/>
                    </a:cubicBezTo>
                    <a:close/>
                    <a:moveTo>
                      <a:pt x="22523" y="1056"/>
                    </a:moveTo>
                    <a:lnTo>
                      <a:pt x="22526" y="1053"/>
                    </a:lnTo>
                    <a:cubicBezTo>
                      <a:pt x="22526" y="1053"/>
                      <a:pt x="22523" y="1055"/>
                      <a:pt x="22523" y="1056"/>
                    </a:cubicBezTo>
                    <a:close/>
                    <a:moveTo>
                      <a:pt x="16560" y="4499"/>
                    </a:moveTo>
                    <a:lnTo>
                      <a:pt x="16563" y="4497"/>
                    </a:lnTo>
                    <a:cubicBezTo>
                      <a:pt x="16563" y="4497"/>
                      <a:pt x="16560" y="4498"/>
                      <a:pt x="16560" y="4499"/>
                    </a:cubicBezTo>
                    <a:close/>
                    <a:moveTo>
                      <a:pt x="16277" y="2619"/>
                    </a:moveTo>
                    <a:lnTo>
                      <a:pt x="16279" y="2617"/>
                    </a:lnTo>
                    <a:cubicBezTo>
                      <a:pt x="16279" y="2617"/>
                      <a:pt x="16276" y="2619"/>
                      <a:pt x="16277" y="2619"/>
                    </a:cubicBezTo>
                    <a:close/>
                    <a:moveTo>
                      <a:pt x="17168" y="2368"/>
                    </a:moveTo>
                    <a:lnTo>
                      <a:pt x="17170" y="2366"/>
                    </a:lnTo>
                    <a:cubicBezTo>
                      <a:pt x="17170" y="2366"/>
                      <a:pt x="17167" y="2367"/>
                      <a:pt x="17168" y="2368"/>
                    </a:cubicBezTo>
                    <a:close/>
                    <a:moveTo>
                      <a:pt x="19939" y="3705"/>
                    </a:moveTo>
                    <a:lnTo>
                      <a:pt x="19941" y="3703"/>
                    </a:lnTo>
                    <a:cubicBezTo>
                      <a:pt x="19941" y="3703"/>
                      <a:pt x="19938" y="3704"/>
                      <a:pt x="19939" y="3705"/>
                    </a:cubicBezTo>
                    <a:close/>
                    <a:moveTo>
                      <a:pt x="17589" y="5301"/>
                    </a:moveTo>
                    <a:lnTo>
                      <a:pt x="17589" y="5305"/>
                    </a:lnTo>
                    <a:cubicBezTo>
                      <a:pt x="17597" y="5304"/>
                      <a:pt x="17578" y="5320"/>
                      <a:pt x="17592" y="5304"/>
                    </a:cubicBezTo>
                    <a:cubicBezTo>
                      <a:pt x="17592" y="5304"/>
                      <a:pt x="17593" y="5303"/>
                      <a:pt x="17593" y="5303"/>
                    </a:cubicBezTo>
                    <a:lnTo>
                      <a:pt x="17589" y="5301"/>
                    </a:lnTo>
                    <a:close/>
                    <a:moveTo>
                      <a:pt x="20376" y="5447"/>
                    </a:moveTo>
                    <a:lnTo>
                      <a:pt x="20377" y="5451"/>
                    </a:lnTo>
                    <a:cubicBezTo>
                      <a:pt x="20384" y="5450"/>
                      <a:pt x="20365" y="5466"/>
                      <a:pt x="20379" y="5450"/>
                    </a:cubicBezTo>
                    <a:cubicBezTo>
                      <a:pt x="20379" y="5450"/>
                      <a:pt x="20380" y="5449"/>
                      <a:pt x="20380" y="5448"/>
                    </a:cubicBezTo>
                    <a:lnTo>
                      <a:pt x="20376" y="5447"/>
                    </a:lnTo>
                    <a:close/>
                    <a:moveTo>
                      <a:pt x="16439" y="2571"/>
                    </a:moveTo>
                    <a:lnTo>
                      <a:pt x="16439" y="2574"/>
                    </a:lnTo>
                    <a:cubicBezTo>
                      <a:pt x="16447" y="2574"/>
                      <a:pt x="16428" y="2590"/>
                      <a:pt x="16442" y="2574"/>
                    </a:cubicBezTo>
                    <a:cubicBezTo>
                      <a:pt x="16442" y="2574"/>
                      <a:pt x="16442" y="2572"/>
                      <a:pt x="16442" y="2572"/>
                    </a:cubicBezTo>
                    <a:lnTo>
                      <a:pt x="16439" y="2571"/>
                    </a:lnTo>
                    <a:close/>
                    <a:moveTo>
                      <a:pt x="18975" y="5617"/>
                    </a:moveTo>
                    <a:lnTo>
                      <a:pt x="18975" y="5621"/>
                    </a:lnTo>
                    <a:cubicBezTo>
                      <a:pt x="18982" y="5620"/>
                      <a:pt x="18964" y="5636"/>
                      <a:pt x="18977" y="5620"/>
                    </a:cubicBezTo>
                    <a:cubicBezTo>
                      <a:pt x="18977" y="5620"/>
                      <a:pt x="18978" y="5619"/>
                      <a:pt x="18978" y="5619"/>
                    </a:cubicBezTo>
                    <a:lnTo>
                      <a:pt x="18975" y="5617"/>
                    </a:lnTo>
                    <a:close/>
                    <a:moveTo>
                      <a:pt x="15710" y="1404"/>
                    </a:moveTo>
                    <a:lnTo>
                      <a:pt x="15710" y="1408"/>
                    </a:lnTo>
                    <a:cubicBezTo>
                      <a:pt x="15717" y="1407"/>
                      <a:pt x="15698" y="1423"/>
                      <a:pt x="15712" y="1407"/>
                    </a:cubicBezTo>
                    <a:cubicBezTo>
                      <a:pt x="15712" y="1407"/>
                      <a:pt x="15713" y="1405"/>
                      <a:pt x="15713" y="1405"/>
                    </a:cubicBezTo>
                    <a:lnTo>
                      <a:pt x="15710" y="1404"/>
                    </a:lnTo>
                    <a:close/>
                    <a:moveTo>
                      <a:pt x="17241" y="1939"/>
                    </a:moveTo>
                    <a:lnTo>
                      <a:pt x="17241" y="1942"/>
                    </a:lnTo>
                    <a:cubicBezTo>
                      <a:pt x="17249" y="1942"/>
                      <a:pt x="17230" y="1958"/>
                      <a:pt x="17244" y="1942"/>
                    </a:cubicBezTo>
                    <a:cubicBezTo>
                      <a:pt x="17244" y="1942"/>
                      <a:pt x="17245" y="1940"/>
                      <a:pt x="17245" y="1940"/>
                    </a:cubicBezTo>
                    <a:lnTo>
                      <a:pt x="17241" y="1939"/>
                    </a:lnTo>
                    <a:close/>
                    <a:moveTo>
                      <a:pt x="17176" y="4313"/>
                    </a:moveTo>
                    <a:lnTo>
                      <a:pt x="17176" y="4316"/>
                    </a:lnTo>
                    <a:cubicBezTo>
                      <a:pt x="17184" y="4316"/>
                      <a:pt x="17165" y="4332"/>
                      <a:pt x="17179" y="4316"/>
                    </a:cubicBezTo>
                    <a:cubicBezTo>
                      <a:pt x="17179" y="4316"/>
                      <a:pt x="17180" y="4314"/>
                      <a:pt x="17180" y="4314"/>
                    </a:cubicBezTo>
                    <a:lnTo>
                      <a:pt x="17176" y="4313"/>
                    </a:lnTo>
                    <a:close/>
                    <a:moveTo>
                      <a:pt x="16876" y="2579"/>
                    </a:moveTo>
                    <a:lnTo>
                      <a:pt x="16876" y="2583"/>
                    </a:lnTo>
                    <a:cubicBezTo>
                      <a:pt x="16884" y="2582"/>
                      <a:pt x="16865" y="2598"/>
                      <a:pt x="16879" y="2582"/>
                    </a:cubicBezTo>
                    <a:cubicBezTo>
                      <a:pt x="16879" y="2582"/>
                      <a:pt x="16880" y="2580"/>
                      <a:pt x="16880" y="2580"/>
                    </a:cubicBezTo>
                    <a:lnTo>
                      <a:pt x="16876" y="2579"/>
                    </a:lnTo>
                    <a:close/>
                    <a:moveTo>
                      <a:pt x="18075" y="4791"/>
                    </a:moveTo>
                    <a:lnTo>
                      <a:pt x="18076" y="4794"/>
                    </a:lnTo>
                    <a:cubicBezTo>
                      <a:pt x="18083" y="4794"/>
                      <a:pt x="18064" y="4810"/>
                      <a:pt x="18078" y="4794"/>
                    </a:cubicBezTo>
                    <a:cubicBezTo>
                      <a:pt x="18078" y="4794"/>
                      <a:pt x="18079" y="4792"/>
                      <a:pt x="18079" y="4792"/>
                    </a:cubicBezTo>
                    <a:lnTo>
                      <a:pt x="18075" y="4791"/>
                    </a:lnTo>
                    <a:close/>
                    <a:moveTo>
                      <a:pt x="9220" y="1428"/>
                    </a:moveTo>
                    <a:cubicBezTo>
                      <a:pt x="9221" y="1429"/>
                      <a:pt x="9222" y="1425"/>
                      <a:pt x="9222" y="1426"/>
                    </a:cubicBezTo>
                    <a:lnTo>
                      <a:pt x="9222" y="1426"/>
                    </a:lnTo>
                    <a:cubicBezTo>
                      <a:pt x="9222" y="1426"/>
                      <a:pt x="9219" y="1428"/>
                      <a:pt x="9220" y="1428"/>
                    </a:cubicBezTo>
                    <a:close/>
                    <a:moveTo>
                      <a:pt x="14162" y="5747"/>
                    </a:moveTo>
                    <a:cubicBezTo>
                      <a:pt x="14163" y="5748"/>
                      <a:pt x="14165" y="5743"/>
                      <a:pt x="14165" y="5745"/>
                    </a:cubicBezTo>
                    <a:lnTo>
                      <a:pt x="14165" y="5745"/>
                    </a:lnTo>
                    <a:cubicBezTo>
                      <a:pt x="14164" y="5745"/>
                      <a:pt x="14161" y="5746"/>
                      <a:pt x="14162" y="5747"/>
                    </a:cubicBezTo>
                    <a:close/>
                    <a:moveTo>
                      <a:pt x="21008" y="3430"/>
                    </a:moveTo>
                    <a:cubicBezTo>
                      <a:pt x="21009" y="3430"/>
                      <a:pt x="21011" y="3426"/>
                      <a:pt x="21011" y="3427"/>
                    </a:cubicBezTo>
                    <a:lnTo>
                      <a:pt x="21011" y="3427"/>
                    </a:lnTo>
                    <a:cubicBezTo>
                      <a:pt x="21011" y="3427"/>
                      <a:pt x="21007" y="3429"/>
                      <a:pt x="21008" y="3430"/>
                    </a:cubicBezTo>
                    <a:close/>
                    <a:moveTo>
                      <a:pt x="18788" y="4848"/>
                    </a:moveTo>
                    <a:cubicBezTo>
                      <a:pt x="18789" y="4848"/>
                      <a:pt x="18791" y="4844"/>
                      <a:pt x="18791" y="4845"/>
                    </a:cubicBezTo>
                    <a:lnTo>
                      <a:pt x="18791" y="4845"/>
                    </a:lnTo>
                    <a:cubicBezTo>
                      <a:pt x="18791" y="4845"/>
                      <a:pt x="18788" y="4847"/>
                      <a:pt x="18788" y="4848"/>
                    </a:cubicBezTo>
                    <a:close/>
                    <a:moveTo>
                      <a:pt x="21324" y="4888"/>
                    </a:moveTo>
                    <a:cubicBezTo>
                      <a:pt x="21325" y="4889"/>
                      <a:pt x="21327" y="4885"/>
                      <a:pt x="21327" y="4886"/>
                    </a:cubicBezTo>
                    <a:lnTo>
                      <a:pt x="21327" y="4886"/>
                    </a:lnTo>
                    <a:cubicBezTo>
                      <a:pt x="21327" y="4886"/>
                      <a:pt x="21323" y="4887"/>
                      <a:pt x="21324" y="4888"/>
                    </a:cubicBezTo>
                    <a:close/>
                    <a:moveTo>
                      <a:pt x="11651" y="5933"/>
                    </a:moveTo>
                    <a:cubicBezTo>
                      <a:pt x="11651" y="5934"/>
                      <a:pt x="11653" y="5930"/>
                      <a:pt x="11653" y="5931"/>
                    </a:cubicBezTo>
                    <a:lnTo>
                      <a:pt x="11653" y="5931"/>
                    </a:lnTo>
                    <a:cubicBezTo>
                      <a:pt x="11653" y="5931"/>
                      <a:pt x="11650" y="5932"/>
                      <a:pt x="11651" y="5933"/>
                    </a:cubicBezTo>
                    <a:close/>
                    <a:moveTo>
                      <a:pt x="16593" y="5496"/>
                    </a:moveTo>
                    <a:cubicBezTo>
                      <a:pt x="16594" y="5497"/>
                      <a:pt x="16595" y="5492"/>
                      <a:pt x="16595" y="5493"/>
                    </a:cubicBezTo>
                    <a:lnTo>
                      <a:pt x="16595" y="5493"/>
                    </a:lnTo>
                    <a:cubicBezTo>
                      <a:pt x="16595" y="5494"/>
                      <a:pt x="16592" y="5495"/>
                      <a:pt x="16593" y="5496"/>
                    </a:cubicBezTo>
                    <a:close/>
                    <a:moveTo>
                      <a:pt x="23228" y="3179"/>
                    </a:moveTo>
                    <a:cubicBezTo>
                      <a:pt x="23229" y="3179"/>
                      <a:pt x="23231" y="3175"/>
                      <a:pt x="23231" y="3176"/>
                    </a:cubicBezTo>
                    <a:lnTo>
                      <a:pt x="23231" y="3176"/>
                    </a:lnTo>
                    <a:cubicBezTo>
                      <a:pt x="23230" y="3176"/>
                      <a:pt x="23227" y="3178"/>
                      <a:pt x="23228" y="3179"/>
                    </a:cubicBezTo>
                    <a:close/>
                    <a:moveTo>
                      <a:pt x="13522" y="2384"/>
                    </a:moveTo>
                    <a:cubicBezTo>
                      <a:pt x="13523" y="2385"/>
                      <a:pt x="13525" y="2381"/>
                      <a:pt x="13525" y="2382"/>
                    </a:cubicBezTo>
                    <a:lnTo>
                      <a:pt x="13525" y="2382"/>
                    </a:lnTo>
                    <a:cubicBezTo>
                      <a:pt x="13524" y="2382"/>
                      <a:pt x="13521" y="2384"/>
                      <a:pt x="13522" y="2384"/>
                    </a:cubicBezTo>
                    <a:close/>
                    <a:moveTo>
                      <a:pt x="21640" y="5350"/>
                    </a:moveTo>
                    <a:cubicBezTo>
                      <a:pt x="21641" y="5351"/>
                      <a:pt x="21643" y="5346"/>
                      <a:pt x="21643" y="5348"/>
                    </a:cubicBezTo>
                    <a:lnTo>
                      <a:pt x="21643" y="5348"/>
                    </a:lnTo>
                    <a:cubicBezTo>
                      <a:pt x="21642" y="5348"/>
                      <a:pt x="21639" y="5349"/>
                      <a:pt x="21640" y="5350"/>
                    </a:cubicBezTo>
                    <a:close/>
                    <a:moveTo>
                      <a:pt x="15928" y="5123"/>
                    </a:moveTo>
                    <a:cubicBezTo>
                      <a:pt x="15929" y="5124"/>
                      <a:pt x="15931" y="5120"/>
                      <a:pt x="15931" y="5121"/>
                    </a:cubicBezTo>
                    <a:lnTo>
                      <a:pt x="15931" y="5121"/>
                    </a:lnTo>
                    <a:cubicBezTo>
                      <a:pt x="15931" y="5121"/>
                      <a:pt x="15928" y="5122"/>
                      <a:pt x="15928" y="5123"/>
                    </a:cubicBezTo>
                    <a:close/>
                    <a:moveTo>
                      <a:pt x="18399" y="5018"/>
                    </a:moveTo>
                    <a:cubicBezTo>
                      <a:pt x="18400" y="5019"/>
                      <a:pt x="18402" y="5014"/>
                      <a:pt x="18402" y="5015"/>
                    </a:cubicBezTo>
                    <a:lnTo>
                      <a:pt x="18402" y="5015"/>
                    </a:lnTo>
                    <a:cubicBezTo>
                      <a:pt x="18402" y="5015"/>
                      <a:pt x="18399" y="5017"/>
                      <a:pt x="18399" y="5018"/>
                    </a:cubicBezTo>
                    <a:close/>
                    <a:moveTo>
                      <a:pt x="17055" y="2222"/>
                    </a:moveTo>
                    <a:cubicBezTo>
                      <a:pt x="17055" y="2223"/>
                      <a:pt x="17057" y="2219"/>
                      <a:pt x="17057" y="2220"/>
                    </a:cubicBezTo>
                    <a:lnTo>
                      <a:pt x="17057" y="2220"/>
                    </a:lnTo>
                    <a:cubicBezTo>
                      <a:pt x="17057" y="2220"/>
                      <a:pt x="17054" y="2222"/>
                      <a:pt x="17055" y="2222"/>
                    </a:cubicBezTo>
                    <a:close/>
                    <a:moveTo>
                      <a:pt x="1450" y="5706"/>
                    </a:moveTo>
                    <a:cubicBezTo>
                      <a:pt x="1451" y="5707"/>
                      <a:pt x="1453" y="5703"/>
                      <a:pt x="1453" y="5704"/>
                    </a:cubicBezTo>
                    <a:lnTo>
                      <a:pt x="1453" y="5704"/>
                    </a:lnTo>
                    <a:cubicBezTo>
                      <a:pt x="1453" y="5704"/>
                      <a:pt x="1449" y="5706"/>
                      <a:pt x="1450" y="5706"/>
                    </a:cubicBezTo>
                    <a:close/>
                    <a:moveTo>
                      <a:pt x="10095" y="1404"/>
                    </a:moveTo>
                    <a:cubicBezTo>
                      <a:pt x="10096" y="1405"/>
                      <a:pt x="10097" y="1401"/>
                      <a:pt x="10097" y="1402"/>
                    </a:cubicBezTo>
                    <a:lnTo>
                      <a:pt x="10097" y="1402"/>
                    </a:lnTo>
                    <a:cubicBezTo>
                      <a:pt x="10097" y="1402"/>
                      <a:pt x="10094" y="1403"/>
                      <a:pt x="10095" y="1404"/>
                    </a:cubicBezTo>
                    <a:close/>
                    <a:moveTo>
                      <a:pt x="16909" y="3243"/>
                    </a:moveTo>
                    <a:cubicBezTo>
                      <a:pt x="16910" y="3244"/>
                      <a:pt x="16911" y="3240"/>
                      <a:pt x="16911" y="3241"/>
                    </a:cubicBezTo>
                    <a:lnTo>
                      <a:pt x="16911" y="3241"/>
                    </a:lnTo>
                    <a:cubicBezTo>
                      <a:pt x="16911" y="3241"/>
                      <a:pt x="16908" y="3243"/>
                      <a:pt x="16909" y="3243"/>
                    </a:cubicBezTo>
                    <a:close/>
                    <a:moveTo>
                      <a:pt x="20401" y="4767"/>
                    </a:moveTo>
                    <a:cubicBezTo>
                      <a:pt x="20401" y="4767"/>
                      <a:pt x="20403" y="4763"/>
                      <a:pt x="20403" y="4764"/>
                    </a:cubicBezTo>
                    <a:lnTo>
                      <a:pt x="20403" y="4764"/>
                    </a:lnTo>
                    <a:cubicBezTo>
                      <a:pt x="20403" y="4764"/>
                      <a:pt x="20400" y="4766"/>
                      <a:pt x="20401" y="4767"/>
                    </a:cubicBezTo>
                    <a:close/>
                    <a:moveTo>
                      <a:pt x="21470" y="2133"/>
                    </a:moveTo>
                    <a:cubicBezTo>
                      <a:pt x="21471" y="2134"/>
                      <a:pt x="21472" y="2130"/>
                      <a:pt x="21472" y="2131"/>
                    </a:cubicBezTo>
                    <a:lnTo>
                      <a:pt x="21472" y="2131"/>
                    </a:lnTo>
                    <a:cubicBezTo>
                      <a:pt x="21472" y="2131"/>
                      <a:pt x="21469" y="2133"/>
                      <a:pt x="21470" y="2133"/>
                    </a:cubicBezTo>
                    <a:close/>
                    <a:moveTo>
                      <a:pt x="17516" y="2133"/>
                    </a:moveTo>
                    <a:cubicBezTo>
                      <a:pt x="17517" y="2134"/>
                      <a:pt x="17519" y="2130"/>
                      <a:pt x="17519" y="2131"/>
                    </a:cubicBezTo>
                    <a:lnTo>
                      <a:pt x="17519" y="2131"/>
                    </a:lnTo>
                    <a:cubicBezTo>
                      <a:pt x="17519" y="2131"/>
                      <a:pt x="17516" y="2133"/>
                      <a:pt x="17516" y="2133"/>
                    </a:cubicBezTo>
                    <a:close/>
                    <a:moveTo>
                      <a:pt x="16423" y="1736"/>
                    </a:moveTo>
                    <a:cubicBezTo>
                      <a:pt x="16423" y="1737"/>
                      <a:pt x="16425" y="1733"/>
                      <a:pt x="16425" y="1734"/>
                    </a:cubicBezTo>
                    <a:lnTo>
                      <a:pt x="16425" y="1734"/>
                    </a:lnTo>
                    <a:cubicBezTo>
                      <a:pt x="16425" y="1734"/>
                      <a:pt x="16422" y="1736"/>
                      <a:pt x="16423" y="1736"/>
                    </a:cubicBezTo>
                    <a:close/>
                    <a:moveTo>
                      <a:pt x="14332" y="2684"/>
                    </a:moveTo>
                    <a:cubicBezTo>
                      <a:pt x="14333" y="2685"/>
                      <a:pt x="14335" y="2681"/>
                      <a:pt x="14335" y="2682"/>
                    </a:cubicBezTo>
                    <a:lnTo>
                      <a:pt x="14335" y="2682"/>
                    </a:lnTo>
                    <a:cubicBezTo>
                      <a:pt x="14335" y="2682"/>
                      <a:pt x="14331" y="2683"/>
                      <a:pt x="14332" y="2684"/>
                    </a:cubicBezTo>
                    <a:close/>
                    <a:moveTo>
                      <a:pt x="15993" y="4499"/>
                    </a:moveTo>
                    <a:cubicBezTo>
                      <a:pt x="15994" y="4500"/>
                      <a:pt x="15996" y="4496"/>
                      <a:pt x="15996" y="4497"/>
                    </a:cubicBezTo>
                    <a:lnTo>
                      <a:pt x="15996" y="4497"/>
                    </a:lnTo>
                    <a:cubicBezTo>
                      <a:pt x="15995" y="4497"/>
                      <a:pt x="15992" y="4498"/>
                      <a:pt x="15993" y="4499"/>
                    </a:cubicBezTo>
                    <a:close/>
                    <a:moveTo>
                      <a:pt x="15750" y="5374"/>
                    </a:moveTo>
                    <a:cubicBezTo>
                      <a:pt x="15751" y="5375"/>
                      <a:pt x="15753" y="5371"/>
                      <a:pt x="15753" y="5372"/>
                    </a:cubicBezTo>
                    <a:lnTo>
                      <a:pt x="15753" y="5372"/>
                    </a:lnTo>
                    <a:cubicBezTo>
                      <a:pt x="15752" y="5372"/>
                      <a:pt x="15749" y="5373"/>
                      <a:pt x="15750" y="5374"/>
                    </a:cubicBezTo>
                    <a:close/>
                    <a:moveTo>
                      <a:pt x="16982" y="4937"/>
                    </a:moveTo>
                    <a:cubicBezTo>
                      <a:pt x="16982" y="4938"/>
                      <a:pt x="16984" y="4933"/>
                      <a:pt x="16984" y="4934"/>
                    </a:cubicBezTo>
                    <a:lnTo>
                      <a:pt x="16984" y="4934"/>
                    </a:lnTo>
                    <a:cubicBezTo>
                      <a:pt x="16984" y="4934"/>
                      <a:pt x="16981" y="4936"/>
                      <a:pt x="16982" y="4937"/>
                    </a:cubicBezTo>
                    <a:close/>
                    <a:moveTo>
                      <a:pt x="15539" y="5666"/>
                    </a:moveTo>
                    <a:cubicBezTo>
                      <a:pt x="15540" y="5667"/>
                      <a:pt x="15542" y="5662"/>
                      <a:pt x="15542" y="5663"/>
                    </a:cubicBezTo>
                    <a:lnTo>
                      <a:pt x="15542" y="5663"/>
                    </a:lnTo>
                    <a:cubicBezTo>
                      <a:pt x="15542" y="5664"/>
                      <a:pt x="15539" y="5665"/>
                      <a:pt x="15539" y="5666"/>
                    </a:cubicBezTo>
                    <a:close/>
                    <a:moveTo>
                      <a:pt x="15685" y="1696"/>
                    </a:moveTo>
                    <a:cubicBezTo>
                      <a:pt x="15686" y="1697"/>
                      <a:pt x="15688" y="1692"/>
                      <a:pt x="15688" y="1693"/>
                    </a:cubicBezTo>
                    <a:lnTo>
                      <a:pt x="15688" y="1693"/>
                    </a:lnTo>
                    <a:cubicBezTo>
                      <a:pt x="15688" y="1694"/>
                      <a:pt x="15685" y="1695"/>
                      <a:pt x="15685" y="1696"/>
                    </a:cubicBezTo>
                    <a:close/>
                    <a:moveTo>
                      <a:pt x="15191" y="2490"/>
                    </a:moveTo>
                    <a:cubicBezTo>
                      <a:pt x="15192" y="2491"/>
                      <a:pt x="15194" y="2486"/>
                      <a:pt x="15194" y="2487"/>
                    </a:cubicBezTo>
                    <a:lnTo>
                      <a:pt x="15194" y="2487"/>
                    </a:lnTo>
                    <a:cubicBezTo>
                      <a:pt x="15193" y="2488"/>
                      <a:pt x="15190" y="2489"/>
                      <a:pt x="15191" y="2490"/>
                    </a:cubicBezTo>
                    <a:close/>
                    <a:moveTo>
                      <a:pt x="16990" y="5642"/>
                    </a:moveTo>
                    <a:cubicBezTo>
                      <a:pt x="16991" y="5642"/>
                      <a:pt x="16992" y="5638"/>
                      <a:pt x="16992" y="5639"/>
                    </a:cubicBezTo>
                    <a:lnTo>
                      <a:pt x="16992" y="5639"/>
                    </a:lnTo>
                    <a:cubicBezTo>
                      <a:pt x="16992" y="5639"/>
                      <a:pt x="16989" y="5641"/>
                      <a:pt x="16990" y="5642"/>
                    </a:cubicBezTo>
                    <a:close/>
                    <a:moveTo>
                      <a:pt x="18651" y="3097"/>
                    </a:moveTo>
                    <a:cubicBezTo>
                      <a:pt x="18651" y="3098"/>
                      <a:pt x="18653" y="3094"/>
                      <a:pt x="18653" y="3095"/>
                    </a:cubicBezTo>
                    <a:lnTo>
                      <a:pt x="18653" y="3095"/>
                    </a:lnTo>
                    <a:cubicBezTo>
                      <a:pt x="18653" y="3095"/>
                      <a:pt x="18650" y="3097"/>
                      <a:pt x="18651" y="3097"/>
                    </a:cubicBezTo>
                    <a:close/>
                    <a:moveTo>
                      <a:pt x="6109" y="6565"/>
                    </a:moveTo>
                    <a:cubicBezTo>
                      <a:pt x="6110" y="6566"/>
                      <a:pt x="6111" y="6562"/>
                      <a:pt x="6111" y="6563"/>
                    </a:cubicBezTo>
                    <a:lnTo>
                      <a:pt x="6111" y="6563"/>
                    </a:lnTo>
                    <a:cubicBezTo>
                      <a:pt x="6111" y="6563"/>
                      <a:pt x="6108" y="6564"/>
                      <a:pt x="6109" y="6565"/>
                    </a:cubicBezTo>
                    <a:close/>
                    <a:moveTo>
                      <a:pt x="18764" y="4993"/>
                    </a:moveTo>
                    <a:cubicBezTo>
                      <a:pt x="18765" y="4994"/>
                      <a:pt x="18766" y="4990"/>
                      <a:pt x="18766" y="4991"/>
                    </a:cubicBezTo>
                    <a:lnTo>
                      <a:pt x="18766" y="4991"/>
                    </a:lnTo>
                    <a:cubicBezTo>
                      <a:pt x="18766" y="4991"/>
                      <a:pt x="18763" y="4993"/>
                      <a:pt x="18764" y="4993"/>
                    </a:cubicBezTo>
                    <a:close/>
                    <a:moveTo>
                      <a:pt x="16196" y="5139"/>
                    </a:moveTo>
                    <a:cubicBezTo>
                      <a:pt x="16197" y="5140"/>
                      <a:pt x="16198" y="5136"/>
                      <a:pt x="16198" y="5137"/>
                    </a:cubicBezTo>
                    <a:lnTo>
                      <a:pt x="16198" y="5137"/>
                    </a:lnTo>
                    <a:cubicBezTo>
                      <a:pt x="16198" y="5137"/>
                      <a:pt x="16195" y="5138"/>
                      <a:pt x="16196" y="5139"/>
                    </a:cubicBezTo>
                    <a:close/>
                    <a:moveTo>
                      <a:pt x="20279" y="2158"/>
                    </a:moveTo>
                    <a:cubicBezTo>
                      <a:pt x="20280" y="2158"/>
                      <a:pt x="20282" y="2154"/>
                      <a:pt x="20282" y="2155"/>
                    </a:cubicBezTo>
                    <a:lnTo>
                      <a:pt x="20282" y="2155"/>
                    </a:lnTo>
                    <a:cubicBezTo>
                      <a:pt x="20281" y="2155"/>
                      <a:pt x="20278" y="2157"/>
                      <a:pt x="20279" y="2158"/>
                    </a:cubicBezTo>
                    <a:close/>
                    <a:moveTo>
                      <a:pt x="16261" y="5682"/>
                    </a:moveTo>
                    <a:cubicBezTo>
                      <a:pt x="16261" y="5683"/>
                      <a:pt x="16263" y="5679"/>
                      <a:pt x="16263" y="5680"/>
                    </a:cubicBezTo>
                    <a:lnTo>
                      <a:pt x="16263" y="5680"/>
                    </a:lnTo>
                    <a:cubicBezTo>
                      <a:pt x="16263" y="5680"/>
                      <a:pt x="16260" y="5681"/>
                      <a:pt x="16261" y="5682"/>
                    </a:cubicBezTo>
                    <a:close/>
                    <a:moveTo>
                      <a:pt x="15094" y="2303"/>
                    </a:moveTo>
                    <a:cubicBezTo>
                      <a:pt x="15095" y="2304"/>
                      <a:pt x="15096" y="2300"/>
                      <a:pt x="15096" y="2301"/>
                    </a:cubicBezTo>
                    <a:lnTo>
                      <a:pt x="15096" y="2301"/>
                    </a:lnTo>
                    <a:cubicBezTo>
                      <a:pt x="15096" y="2301"/>
                      <a:pt x="15093" y="2303"/>
                      <a:pt x="15094" y="2303"/>
                    </a:cubicBezTo>
                    <a:close/>
                    <a:moveTo>
                      <a:pt x="16147" y="2384"/>
                    </a:moveTo>
                    <a:cubicBezTo>
                      <a:pt x="16148" y="2385"/>
                      <a:pt x="16150" y="2381"/>
                      <a:pt x="16150" y="2382"/>
                    </a:cubicBezTo>
                    <a:lnTo>
                      <a:pt x="16150" y="2382"/>
                    </a:lnTo>
                    <a:cubicBezTo>
                      <a:pt x="16149" y="2382"/>
                      <a:pt x="16146" y="2384"/>
                      <a:pt x="16147" y="2384"/>
                    </a:cubicBezTo>
                    <a:close/>
                    <a:moveTo>
                      <a:pt x="15661" y="5099"/>
                    </a:moveTo>
                    <a:cubicBezTo>
                      <a:pt x="15662" y="5100"/>
                      <a:pt x="15663" y="5095"/>
                      <a:pt x="15663" y="5096"/>
                    </a:cubicBezTo>
                    <a:lnTo>
                      <a:pt x="15663" y="5096"/>
                    </a:lnTo>
                    <a:cubicBezTo>
                      <a:pt x="15663" y="5096"/>
                      <a:pt x="15660" y="5098"/>
                      <a:pt x="15661" y="5099"/>
                    </a:cubicBezTo>
                    <a:close/>
                    <a:moveTo>
                      <a:pt x="16641" y="4848"/>
                    </a:moveTo>
                    <a:cubicBezTo>
                      <a:pt x="16642" y="4848"/>
                      <a:pt x="16644" y="4844"/>
                      <a:pt x="16644" y="4845"/>
                    </a:cubicBezTo>
                    <a:lnTo>
                      <a:pt x="16644" y="4845"/>
                    </a:lnTo>
                    <a:cubicBezTo>
                      <a:pt x="16644" y="4845"/>
                      <a:pt x="16641" y="4847"/>
                      <a:pt x="16641" y="4848"/>
                    </a:cubicBezTo>
                    <a:close/>
                    <a:moveTo>
                      <a:pt x="1961" y="6079"/>
                    </a:moveTo>
                    <a:cubicBezTo>
                      <a:pt x="1961" y="6080"/>
                      <a:pt x="1963" y="6076"/>
                      <a:pt x="1963" y="6077"/>
                    </a:cubicBezTo>
                    <a:lnTo>
                      <a:pt x="1963" y="6077"/>
                    </a:lnTo>
                    <a:cubicBezTo>
                      <a:pt x="1963" y="6077"/>
                      <a:pt x="1960" y="6078"/>
                      <a:pt x="1961" y="6079"/>
                    </a:cubicBezTo>
                    <a:close/>
                    <a:moveTo>
                      <a:pt x="21203" y="4451"/>
                    </a:moveTo>
                    <a:cubicBezTo>
                      <a:pt x="21204" y="4451"/>
                      <a:pt x="21205" y="4447"/>
                      <a:pt x="21205" y="4448"/>
                    </a:cubicBezTo>
                    <a:lnTo>
                      <a:pt x="21205" y="4448"/>
                    </a:lnTo>
                    <a:cubicBezTo>
                      <a:pt x="21205" y="4448"/>
                      <a:pt x="21202" y="4450"/>
                      <a:pt x="21203" y="4451"/>
                    </a:cubicBezTo>
                    <a:close/>
                    <a:moveTo>
                      <a:pt x="18699" y="1947"/>
                    </a:moveTo>
                    <a:cubicBezTo>
                      <a:pt x="18700" y="1948"/>
                      <a:pt x="18702" y="1943"/>
                      <a:pt x="18702" y="1945"/>
                    </a:cubicBezTo>
                    <a:lnTo>
                      <a:pt x="18702" y="1945"/>
                    </a:lnTo>
                    <a:cubicBezTo>
                      <a:pt x="18701" y="1945"/>
                      <a:pt x="18698" y="1946"/>
                      <a:pt x="18699" y="1947"/>
                    </a:cubicBezTo>
                    <a:close/>
                    <a:moveTo>
                      <a:pt x="14430" y="2595"/>
                    </a:moveTo>
                    <a:cubicBezTo>
                      <a:pt x="14430" y="2596"/>
                      <a:pt x="14432" y="2592"/>
                      <a:pt x="14432" y="2593"/>
                    </a:cubicBezTo>
                    <a:lnTo>
                      <a:pt x="14432" y="2593"/>
                    </a:lnTo>
                    <a:cubicBezTo>
                      <a:pt x="14432" y="2593"/>
                      <a:pt x="14429" y="2594"/>
                      <a:pt x="14430" y="2595"/>
                    </a:cubicBezTo>
                    <a:close/>
                    <a:moveTo>
                      <a:pt x="16017" y="5682"/>
                    </a:moveTo>
                    <a:cubicBezTo>
                      <a:pt x="16018" y="5683"/>
                      <a:pt x="16020" y="5679"/>
                      <a:pt x="16020" y="5680"/>
                    </a:cubicBezTo>
                    <a:lnTo>
                      <a:pt x="16020" y="5680"/>
                    </a:lnTo>
                    <a:cubicBezTo>
                      <a:pt x="16020" y="5680"/>
                      <a:pt x="16017" y="5681"/>
                      <a:pt x="16017" y="5682"/>
                    </a:cubicBezTo>
                    <a:close/>
                    <a:moveTo>
                      <a:pt x="22856" y="3535"/>
                    </a:moveTo>
                    <a:cubicBezTo>
                      <a:pt x="22856" y="3536"/>
                      <a:pt x="22858" y="3531"/>
                      <a:pt x="22858" y="3533"/>
                    </a:cubicBezTo>
                    <a:lnTo>
                      <a:pt x="22858" y="3533"/>
                    </a:lnTo>
                    <a:cubicBezTo>
                      <a:pt x="22858" y="3533"/>
                      <a:pt x="22855" y="3534"/>
                      <a:pt x="22856" y="3535"/>
                    </a:cubicBezTo>
                    <a:close/>
                    <a:moveTo>
                      <a:pt x="23001" y="3535"/>
                    </a:moveTo>
                    <a:cubicBezTo>
                      <a:pt x="23002" y="3536"/>
                      <a:pt x="23004" y="3531"/>
                      <a:pt x="23004" y="3533"/>
                    </a:cubicBezTo>
                    <a:lnTo>
                      <a:pt x="23004" y="3533"/>
                    </a:lnTo>
                    <a:cubicBezTo>
                      <a:pt x="23004" y="3533"/>
                      <a:pt x="23001" y="3534"/>
                      <a:pt x="23001" y="3535"/>
                    </a:cubicBezTo>
                    <a:close/>
                    <a:moveTo>
                      <a:pt x="17103" y="5496"/>
                    </a:moveTo>
                    <a:cubicBezTo>
                      <a:pt x="17104" y="5497"/>
                      <a:pt x="17106" y="5492"/>
                      <a:pt x="17106" y="5493"/>
                    </a:cubicBezTo>
                    <a:lnTo>
                      <a:pt x="17106" y="5493"/>
                    </a:lnTo>
                    <a:cubicBezTo>
                      <a:pt x="17105" y="5494"/>
                      <a:pt x="17102" y="5495"/>
                      <a:pt x="17103" y="5496"/>
                    </a:cubicBezTo>
                    <a:close/>
                    <a:moveTo>
                      <a:pt x="18181" y="2287"/>
                    </a:moveTo>
                    <a:cubicBezTo>
                      <a:pt x="18182" y="2288"/>
                      <a:pt x="18183" y="2284"/>
                      <a:pt x="18183" y="2285"/>
                    </a:cubicBezTo>
                    <a:lnTo>
                      <a:pt x="18183" y="2285"/>
                    </a:lnTo>
                    <a:cubicBezTo>
                      <a:pt x="18183" y="2285"/>
                      <a:pt x="18180" y="2286"/>
                      <a:pt x="18181" y="2287"/>
                    </a:cubicBezTo>
                    <a:close/>
                    <a:moveTo>
                      <a:pt x="18286" y="5309"/>
                    </a:moveTo>
                    <a:cubicBezTo>
                      <a:pt x="18287" y="5310"/>
                      <a:pt x="18288" y="5306"/>
                      <a:pt x="18288" y="5307"/>
                    </a:cubicBezTo>
                    <a:lnTo>
                      <a:pt x="18288" y="5307"/>
                    </a:lnTo>
                    <a:cubicBezTo>
                      <a:pt x="18288" y="5307"/>
                      <a:pt x="18285" y="5309"/>
                      <a:pt x="18286" y="5309"/>
                    </a:cubicBezTo>
                    <a:close/>
                    <a:moveTo>
                      <a:pt x="17930" y="3349"/>
                    </a:moveTo>
                    <a:cubicBezTo>
                      <a:pt x="17930" y="3349"/>
                      <a:pt x="17932" y="3345"/>
                      <a:pt x="17932" y="3346"/>
                    </a:cubicBezTo>
                    <a:lnTo>
                      <a:pt x="17932" y="3346"/>
                    </a:lnTo>
                    <a:cubicBezTo>
                      <a:pt x="17932" y="3346"/>
                      <a:pt x="17929" y="3348"/>
                      <a:pt x="17930" y="3349"/>
                    </a:cubicBezTo>
                    <a:close/>
                    <a:moveTo>
                      <a:pt x="18707" y="845"/>
                    </a:moveTo>
                    <a:cubicBezTo>
                      <a:pt x="18708" y="846"/>
                      <a:pt x="18710" y="842"/>
                      <a:pt x="18710" y="843"/>
                    </a:cubicBezTo>
                    <a:lnTo>
                      <a:pt x="18710" y="843"/>
                    </a:lnTo>
                    <a:cubicBezTo>
                      <a:pt x="18710" y="843"/>
                      <a:pt x="18707" y="844"/>
                      <a:pt x="18707" y="845"/>
                    </a:cubicBezTo>
                    <a:close/>
                    <a:moveTo>
                      <a:pt x="15774" y="2263"/>
                    </a:moveTo>
                    <a:cubicBezTo>
                      <a:pt x="15775" y="2264"/>
                      <a:pt x="15777" y="2259"/>
                      <a:pt x="15777" y="2261"/>
                    </a:cubicBezTo>
                    <a:lnTo>
                      <a:pt x="15777" y="2261"/>
                    </a:lnTo>
                    <a:cubicBezTo>
                      <a:pt x="15777" y="2261"/>
                      <a:pt x="15774" y="2262"/>
                      <a:pt x="15774" y="2263"/>
                    </a:cubicBezTo>
                    <a:close/>
                    <a:moveTo>
                      <a:pt x="18853" y="2498"/>
                    </a:moveTo>
                    <a:cubicBezTo>
                      <a:pt x="18854" y="2499"/>
                      <a:pt x="18856" y="2494"/>
                      <a:pt x="18856" y="2496"/>
                    </a:cubicBezTo>
                    <a:lnTo>
                      <a:pt x="18856" y="2496"/>
                    </a:lnTo>
                    <a:cubicBezTo>
                      <a:pt x="18855" y="2496"/>
                      <a:pt x="18852" y="2497"/>
                      <a:pt x="18853" y="2498"/>
                    </a:cubicBezTo>
                    <a:close/>
                    <a:moveTo>
                      <a:pt x="18294" y="1809"/>
                    </a:moveTo>
                    <a:cubicBezTo>
                      <a:pt x="18295" y="1810"/>
                      <a:pt x="18297" y="1806"/>
                      <a:pt x="18297" y="1807"/>
                    </a:cubicBezTo>
                    <a:lnTo>
                      <a:pt x="18297" y="1807"/>
                    </a:lnTo>
                    <a:cubicBezTo>
                      <a:pt x="18296" y="1807"/>
                      <a:pt x="18293" y="1808"/>
                      <a:pt x="18294" y="1809"/>
                    </a:cubicBezTo>
                    <a:close/>
                    <a:moveTo>
                      <a:pt x="15993" y="2401"/>
                    </a:moveTo>
                    <a:cubicBezTo>
                      <a:pt x="15994" y="2402"/>
                      <a:pt x="15996" y="2397"/>
                      <a:pt x="15996" y="2398"/>
                    </a:cubicBezTo>
                    <a:lnTo>
                      <a:pt x="15996" y="2398"/>
                    </a:lnTo>
                    <a:cubicBezTo>
                      <a:pt x="15995" y="2398"/>
                      <a:pt x="15992" y="2400"/>
                      <a:pt x="15993" y="2401"/>
                    </a:cubicBezTo>
                    <a:close/>
                    <a:moveTo>
                      <a:pt x="22564" y="4856"/>
                    </a:moveTo>
                    <a:cubicBezTo>
                      <a:pt x="22565" y="4856"/>
                      <a:pt x="22566" y="4852"/>
                      <a:pt x="22566" y="4853"/>
                    </a:cubicBezTo>
                    <a:lnTo>
                      <a:pt x="22566" y="4853"/>
                    </a:lnTo>
                    <a:cubicBezTo>
                      <a:pt x="22566" y="4853"/>
                      <a:pt x="22563" y="4855"/>
                      <a:pt x="22564" y="4856"/>
                    </a:cubicBezTo>
                    <a:close/>
                    <a:moveTo>
                      <a:pt x="16666" y="4880"/>
                    </a:moveTo>
                    <a:cubicBezTo>
                      <a:pt x="16666" y="4881"/>
                      <a:pt x="16668" y="4876"/>
                      <a:pt x="16668" y="4878"/>
                    </a:cubicBezTo>
                    <a:lnTo>
                      <a:pt x="16668" y="4878"/>
                    </a:lnTo>
                    <a:cubicBezTo>
                      <a:pt x="16668" y="4878"/>
                      <a:pt x="16665" y="4879"/>
                      <a:pt x="16666" y="4880"/>
                    </a:cubicBezTo>
                    <a:close/>
                    <a:moveTo>
                      <a:pt x="15151" y="2069"/>
                    </a:moveTo>
                    <a:cubicBezTo>
                      <a:pt x="15151" y="2069"/>
                      <a:pt x="15153" y="2065"/>
                      <a:pt x="15153" y="2066"/>
                    </a:cubicBezTo>
                    <a:lnTo>
                      <a:pt x="15153" y="2066"/>
                    </a:lnTo>
                    <a:cubicBezTo>
                      <a:pt x="15153" y="2066"/>
                      <a:pt x="15150" y="2068"/>
                      <a:pt x="15151" y="2069"/>
                    </a:cubicBezTo>
                    <a:close/>
                    <a:moveTo>
                      <a:pt x="1385" y="2190"/>
                    </a:moveTo>
                    <a:cubicBezTo>
                      <a:pt x="1386" y="2191"/>
                      <a:pt x="1388" y="2186"/>
                      <a:pt x="1388" y="2188"/>
                    </a:cubicBezTo>
                    <a:lnTo>
                      <a:pt x="1388" y="2188"/>
                    </a:lnTo>
                    <a:cubicBezTo>
                      <a:pt x="1388" y="2188"/>
                      <a:pt x="1385" y="2189"/>
                      <a:pt x="1385" y="2190"/>
                    </a:cubicBezTo>
                    <a:close/>
                    <a:moveTo>
                      <a:pt x="20376" y="4856"/>
                    </a:moveTo>
                    <a:cubicBezTo>
                      <a:pt x="20377" y="4856"/>
                      <a:pt x="20379" y="4852"/>
                      <a:pt x="20379" y="4853"/>
                    </a:cubicBezTo>
                    <a:lnTo>
                      <a:pt x="20379" y="4853"/>
                    </a:lnTo>
                    <a:cubicBezTo>
                      <a:pt x="20379" y="4853"/>
                      <a:pt x="20376" y="4855"/>
                      <a:pt x="20376" y="4856"/>
                    </a:cubicBezTo>
                    <a:close/>
                    <a:moveTo>
                      <a:pt x="18254" y="1898"/>
                    </a:moveTo>
                    <a:cubicBezTo>
                      <a:pt x="18254" y="1899"/>
                      <a:pt x="18256" y="1895"/>
                      <a:pt x="18256" y="1896"/>
                    </a:cubicBezTo>
                    <a:lnTo>
                      <a:pt x="18256" y="1896"/>
                    </a:lnTo>
                    <a:cubicBezTo>
                      <a:pt x="18256" y="1896"/>
                      <a:pt x="18253" y="1898"/>
                      <a:pt x="18254" y="1898"/>
                    </a:cubicBezTo>
                    <a:close/>
                    <a:moveTo>
                      <a:pt x="21786" y="4718"/>
                    </a:moveTo>
                    <a:cubicBezTo>
                      <a:pt x="21787" y="4719"/>
                      <a:pt x="21788" y="4714"/>
                      <a:pt x="21788" y="4716"/>
                    </a:cubicBezTo>
                    <a:lnTo>
                      <a:pt x="21788" y="4716"/>
                    </a:lnTo>
                    <a:cubicBezTo>
                      <a:pt x="21788" y="4716"/>
                      <a:pt x="21785" y="4717"/>
                      <a:pt x="21786" y="4718"/>
                    </a:cubicBezTo>
                    <a:close/>
                    <a:moveTo>
                      <a:pt x="9682" y="6201"/>
                    </a:moveTo>
                    <a:cubicBezTo>
                      <a:pt x="9683" y="6201"/>
                      <a:pt x="9684" y="6197"/>
                      <a:pt x="9684" y="6198"/>
                    </a:cubicBezTo>
                    <a:lnTo>
                      <a:pt x="9684" y="6198"/>
                    </a:lnTo>
                    <a:cubicBezTo>
                      <a:pt x="9684" y="6198"/>
                      <a:pt x="9681" y="6200"/>
                      <a:pt x="9682" y="6201"/>
                    </a:cubicBezTo>
                    <a:close/>
                    <a:moveTo>
                      <a:pt x="15434" y="5658"/>
                    </a:moveTo>
                    <a:cubicBezTo>
                      <a:pt x="15435" y="5659"/>
                      <a:pt x="15437" y="5654"/>
                      <a:pt x="15437" y="5655"/>
                    </a:cubicBezTo>
                    <a:lnTo>
                      <a:pt x="15437" y="5655"/>
                    </a:lnTo>
                    <a:cubicBezTo>
                      <a:pt x="15436" y="5656"/>
                      <a:pt x="15433" y="5657"/>
                      <a:pt x="15434" y="5658"/>
                    </a:cubicBezTo>
                    <a:close/>
                    <a:moveTo>
                      <a:pt x="18853" y="4856"/>
                    </a:moveTo>
                    <a:cubicBezTo>
                      <a:pt x="18854" y="4856"/>
                      <a:pt x="18856" y="4852"/>
                      <a:pt x="18856" y="4853"/>
                    </a:cubicBezTo>
                    <a:lnTo>
                      <a:pt x="18856" y="4853"/>
                    </a:lnTo>
                    <a:cubicBezTo>
                      <a:pt x="18855" y="4853"/>
                      <a:pt x="18852" y="4855"/>
                      <a:pt x="18853" y="4856"/>
                    </a:cubicBezTo>
                    <a:close/>
                    <a:moveTo>
                      <a:pt x="23026" y="4872"/>
                    </a:moveTo>
                    <a:cubicBezTo>
                      <a:pt x="23026" y="4873"/>
                      <a:pt x="23028" y="4868"/>
                      <a:pt x="23028" y="4869"/>
                    </a:cubicBezTo>
                    <a:lnTo>
                      <a:pt x="23028" y="4869"/>
                    </a:lnTo>
                    <a:cubicBezTo>
                      <a:pt x="23028" y="4870"/>
                      <a:pt x="23025" y="4871"/>
                      <a:pt x="23026" y="4872"/>
                    </a:cubicBezTo>
                    <a:close/>
                    <a:moveTo>
                      <a:pt x="22710" y="1137"/>
                    </a:moveTo>
                    <a:cubicBezTo>
                      <a:pt x="22710" y="1138"/>
                      <a:pt x="22712" y="1133"/>
                      <a:pt x="22712" y="1134"/>
                    </a:cubicBezTo>
                    <a:lnTo>
                      <a:pt x="22712" y="1134"/>
                    </a:lnTo>
                    <a:cubicBezTo>
                      <a:pt x="22712" y="1134"/>
                      <a:pt x="22709" y="1136"/>
                      <a:pt x="22710" y="1137"/>
                    </a:cubicBezTo>
                    <a:close/>
                    <a:moveTo>
                      <a:pt x="15920" y="2328"/>
                    </a:moveTo>
                    <a:cubicBezTo>
                      <a:pt x="15921" y="2329"/>
                      <a:pt x="15923" y="2324"/>
                      <a:pt x="15923" y="2325"/>
                    </a:cubicBezTo>
                    <a:lnTo>
                      <a:pt x="15923" y="2325"/>
                    </a:lnTo>
                    <a:cubicBezTo>
                      <a:pt x="15923" y="2326"/>
                      <a:pt x="15919" y="2327"/>
                      <a:pt x="15920" y="2328"/>
                    </a:cubicBezTo>
                    <a:close/>
                    <a:moveTo>
                      <a:pt x="16836" y="5334"/>
                    </a:moveTo>
                    <a:cubicBezTo>
                      <a:pt x="16837" y="5335"/>
                      <a:pt x="16838" y="5330"/>
                      <a:pt x="16838" y="5331"/>
                    </a:cubicBezTo>
                    <a:lnTo>
                      <a:pt x="16838" y="5331"/>
                    </a:lnTo>
                    <a:cubicBezTo>
                      <a:pt x="16838" y="5331"/>
                      <a:pt x="16835" y="5333"/>
                      <a:pt x="16836" y="5334"/>
                    </a:cubicBezTo>
                    <a:close/>
                    <a:moveTo>
                      <a:pt x="12744" y="1356"/>
                    </a:moveTo>
                    <a:cubicBezTo>
                      <a:pt x="12745" y="1356"/>
                      <a:pt x="12747" y="1352"/>
                      <a:pt x="12747" y="1353"/>
                    </a:cubicBezTo>
                    <a:lnTo>
                      <a:pt x="12747" y="1353"/>
                    </a:lnTo>
                    <a:cubicBezTo>
                      <a:pt x="12747" y="1353"/>
                      <a:pt x="12744" y="1355"/>
                      <a:pt x="12744" y="1356"/>
                    </a:cubicBezTo>
                    <a:close/>
                    <a:moveTo>
                      <a:pt x="14227" y="2044"/>
                    </a:moveTo>
                    <a:cubicBezTo>
                      <a:pt x="14228" y="2045"/>
                      <a:pt x="14229" y="2041"/>
                      <a:pt x="14229" y="2042"/>
                    </a:cubicBezTo>
                    <a:lnTo>
                      <a:pt x="14229" y="2042"/>
                    </a:lnTo>
                    <a:cubicBezTo>
                      <a:pt x="14229" y="2042"/>
                      <a:pt x="14226" y="2043"/>
                      <a:pt x="14227" y="2044"/>
                    </a:cubicBezTo>
                    <a:close/>
                    <a:moveTo>
                      <a:pt x="14227" y="5650"/>
                    </a:moveTo>
                    <a:cubicBezTo>
                      <a:pt x="14228" y="5651"/>
                      <a:pt x="14229" y="5646"/>
                      <a:pt x="14229" y="5647"/>
                    </a:cubicBezTo>
                    <a:lnTo>
                      <a:pt x="14229" y="5647"/>
                    </a:lnTo>
                    <a:cubicBezTo>
                      <a:pt x="14229" y="5647"/>
                      <a:pt x="14226" y="5649"/>
                      <a:pt x="14227" y="5650"/>
                    </a:cubicBezTo>
                    <a:close/>
                    <a:moveTo>
                      <a:pt x="18205" y="4872"/>
                    </a:moveTo>
                    <a:cubicBezTo>
                      <a:pt x="18206" y="4873"/>
                      <a:pt x="18207" y="4868"/>
                      <a:pt x="18207" y="4869"/>
                    </a:cubicBezTo>
                    <a:lnTo>
                      <a:pt x="18207" y="4869"/>
                    </a:lnTo>
                    <a:cubicBezTo>
                      <a:pt x="18207" y="4870"/>
                      <a:pt x="18204" y="4871"/>
                      <a:pt x="18205" y="4872"/>
                    </a:cubicBezTo>
                    <a:close/>
                    <a:moveTo>
                      <a:pt x="14041" y="2077"/>
                    </a:moveTo>
                    <a:cubicBezTo>
                      <a:pt x="14041" y="2077"/>
                      <a:pt x="14043" y="2073"/>
                      <a:pt x="14043" y="2074"/>
                    </a:cubicBezTo>
                    <a:lnTo>
                      <a:pt x="14043" y="2074"/>
                    </a:lnTo>
                    <a:cubicBezTo>
                      <a:pt x="14043" y="2074"/>
                      <a:pt x="14040" y="2076"/>
                      <a:pt x="14041" y="2077"/>
                    </a:cubicBezTo>
                    <a:close/>
                    <a:moveTo>
                      <a:pt x="21980" y="3495"/>
                    </a:moveTo>
                    <a:cubicBezTo>
                      <a:pt x="21981" y="3495"/>
                      <a:pt x="21983" y="3491"/>
                      <a:pt x="21983" y="3492"/>
                    </a:cubicBezTo>
                    <a:lnTo>
                      <a:pt x="21983" y="3492"/>
                    </a:lnTo>
                    <a:cubicBezTo>
                      <a:pt x="21983" y="3492"/>
                      <a:pt x="21980" y="3494"/>
                      <a:pt x="21980" y="3495"/>
                    </a:cubicBezTo>
                    <a:close/>
                    <a:moveTo>
                      <a:pt x="18553" y="2514"/>
                    </a:moveTo>
                    <a:cubicBezTo>
                      <a:pt x="18554" y="2515"/>
                      <a:pt x="18556" y="2511"/>
                      <a:pt x="18556" y="2512"/>
                    </a:cubicBezTo>
                    <a:lnTo>
                      <a:pt x="18556" y="2512"/>
                    </a:lnTo>
                    <a:cubicBezTo>
                      <a:pt x="18556" y="2512"/>
                      <a:pt x="18553" y="2513"/>
                      <a:pt x="18553" y="2514"/>
                    </a:cubicBezTo>
                    <a:close/>
                    <a:moveTo>
                      <a:pt x="22005" y="3746"/>
                    </a:moveTo>
                    <a:cubicBezTo>
                      <a:pt x="22006" y="3746"/>
                      <a:pt x="22007" y="3742"/>
                      <a:pt x="22007" y="3743"/>
                    </a:cubicBezTo>
                    <a:lnTo>
                      <a:pt x="22007" y="3743"/>
                    </a:lnTo>
                    <a:cubicBezTo>
                      <a:pt x="22007" y="3743"/>
                      <a:pt x="22004" y="3745"/>
                      <a:pt x="22005" y="3746"/>
                    </a:cubicBezTo>
                    <a:close/>
                    <a:moveTo>
                      <a:pt x="15904" y="1931"/>
                    </a:moveTo>
                    <a:cubicBezTo>
                      <a:pt x="15905" y="1932"/>
                      <a:pt x="15906" y="1927"/>
                      <a:pt x="15906" y="1928"/>
                    </a:cubicBezTo>
                    <a:lnTo>
                      <a:pt x="15906" y="1928"/>
                    </a:lnTo>
                    <a:cubicBezTo>
                      <a:pt x="15906" y="1929"/>
                      <a:pt x="15903" y="1930"/>
                      <a:pt x="15904" y="1931"/>
                    </a:cubicBezTo>
                    <a:close/>
                    <a:moveTo>
                      <a:pt x="16147" y="1931"/>
                    </a:moveTo>
                    <a:cubicBezTo>
                      <a:pt x="16148" y="1932"/>
                      <a:pt x="16150" y="1927"/>
                      <a:pt x="16150" y="1928"/>
                    </a:cubicBezTo>
                    <a:lnTo>
                      <a:pt x="16150" y="1928"/>
                    </a:lnTo>
                    <a:cubicBezTo>
                      <a:pt x="16149" y="1929"/>
                      <a:pt x="16146" y="1930"/>
                      <a:pt x="16147" y="1931"/>
                    </a:cubicBezTo>
                    <a:close/>
                    <a:moveTo>
                      <a:pt x="16617" y="4872"/>
                    </a:moveTo>
                    <a:cubicBezTo>
                      <a:pt x="16618" y="4873"/>
                      <a:pt x="16619" y="4868"/>
                      <a:pt x="16619" y="4869"/>
                    </a:cubicBezTo>
                    <a:lnTo>
                      <a:pt x="16619" y="4869"/>
                    </a:lnTo>
                    <a:cubicBezTo>
                      <a:pt x="16619" y="4870"/>
                      <a:pt x="16616" y="4871"/>
                      <a:pt x="16617" y="4872"/>
                    </a:cubicBezTo>
                    <a:close/>
                    <a:moveTo>
                      <a:pt x="11845" y="1680"/>
                    </a:moveTo>
                    <a:cubicBezTo>
                      <a:pt x="11846" y="1680"/>
                      <a:pt x="11847" y="1676"/>
                      <a:pt x="11847" y="1677"/>
                    </a:cubicBezTo>
                    <a:lnTo>
                      <a:pt x="11847" y="1677"/>
                    </a:lnTo>
                    <a:cubicBezTo>
                      <a:pt x="11847" y="1677"/>
                      <a:pt x="11844" y="1679"/>
                      <a:pt x="11845" y="1680"/>
                    </a:cubicBezTo>
                    <a:close/>
                    <a:moveTo>
                      <a:pt x="20328" y="5455"/>
                    </a:moveTo>
                    <a:cubicBezTo>
                      <a:pt x="20329" y="5456"/>
                      <a:pt x="20330" y="5452"/>
                      <a:pt x="20330" y="5453"/>
                    </a:cubicBezTo>
                    <a:lnTo>
                      <a:pt x="20330" y="5453"/>
                    </a:lnTo>
                    <a:cubicBezTo>
                      <a:pt x="20330" y="5453"/>
                      <a:pt x="20327" y="5454"/>
                      <a:pt x="20328" y="5455"/>
                    </a:cubicBezTo>
                    <a:close/>
                    <a:moveTo>
                      <a:pt x="15880" y="1931"/>
                    </a:moveTo>
                    <a:cubicBezTo>
                      <a:pt x="15881" y="1932"/>
                      <a:pt x="15882" y="1927"/>
                      <a:pt x="15882" y="1928"/>
                    </a:cubicBezTo>
                    <a:lnTo>
                      <a:pt x="15882" y="1928"/>
                    </a:lnTo>
                    <a:cubicBezTo>
                      <a:pt x="15882" y="1929"/>
                      <a:pt x="15879" y="1930"/>
                      <a:pt x="15880" y="1931"/>
                    </a:cubicBezTo>
                    <a:close/>
                    <a:moveTo>
                      <a:pt x="18845" y="3057"/>
                    </a:moveTo>
                    <a:cubicBezTo>
                      <a:pt x="18846" y="3058"/>
                      <a:pt x="18847" y="3053"/>
                      <a:pt x="18847" y="3055"/>
                    </a:cubicBezTo>
                    <a:lnTo>
                      <a:pt x="18847" y="3055"/>
                    </a:lnTo>
                    <a:cubicBezTo>
                      <a:pt x="18847" y="3055"/>
                      <a:pt x="18844" y="3056"/>
                      <a:pt x="18845" y="3057"/>
                    </a:cubicBezTo>
                    <a:close/>
                    <a:moveTo>
                      <a:pt x="21349" y="4637"/>
                    </a:moveTo>
                    <a:cubicBezTo>
                      <a:pt x="21349" y="4638"/>
                      <a:pt x="21351" y="4633"/>
                      <a:pt x="21351" y="4635"/>
                    </a:cubicBezTo>
                    <a:lnTo>
                      <a:pt x="21351" y="4635"/>
                    </a:lnTo>
                    <a:cubicBezTo>
                      <a:pt x="21351" y="4635"/>
                      <a:pt x="21348" y="4636"/>
                      <a:pt x="21349" y="4637"/>
                    </a:cubicBezTo>
                    <a:close/>
                    <a:moveTo>
                      <a:pt x="14284" y="1736"/>
                    </a:moveTo>
                    <a:cubicBezTo>
                      <a:pt x="14284" y="1737"/>
                      <a:pt x="14286" y="1733"/>
                      <a:pt x="14286" y="1734"/>
                    </a:cubicBezTo>
                    <a:lnTo>
                      <a:pt x="14286" y="1734"/>
                    </a:lnTo>
                    <a:cubicBezTo>
                      <a:pt x="14286" y="1734"/>
                      <a:pt x="14283" y="1736"/>
                      <a:pt x="14284" y="1736"/>
                    </a:cubicBezTo>
                    <a:close/>
                    <a:moveTo>
                      <a:pt x="17395" y="2676"/>
                    </a:moveTo>
                    <a:cubicBezTo>
                      <a:pt x="17396" y="2677"/>
                      <a:pt x="17397" y="2673"/>
                      <a:pt x="17397" y="2674"/>
                    </a:cubicBezTo>
                    <a:lnTo>
                      <a:pt x="17397" y="2674"/>
                    </a:lnTo>
                    <a:cubicBezTo>
                      <a:pt x="17397" y="2674"/>
                      <a:pt x="17394" y="2675"/>
                      <a:pt x="17395" y="2676"/>
                    </a:cubicBezTo>
                    <a:close/>
                    <a:moveTo>
                      <a:pt x="16261" y="5617"/>
                    </a:moveTo>
                    <a:cubicBezTo>
                      <a:pt x="16261" y="5618"/>
                      <a:pt x="16263" y="5614"/>
                      <a:pt x="16263" y="5615"/>
                    </a:cubicBezTo>
                    <a:lnTo>
                      <a:pt x="16263" y="5615"/>
                    </a:lnTo>
                    <a:cubicBezTo>
                      <a:pt x="16263" y="5615"/>
                      <a:pt x="16260" y="5616"/>
                      <a:pt x="16261" y="5617"/>
                    </a:cubicBezTo>
                    <a:close/>
                    <a:moveTo>
                      <a:pt x="23107" y="4094"/>
                    </a:moveTo>
                    <a:cubicBezTo>
                      <a:pt x="23107" y="4095"/>
                      <a:pt x="23109" y="4091"/>
                      <a:pt x="23109" y="4092"/>
                    </a:cubicBezTo>
                    <a:lnTo>
                      <a:pt x="23109" y="4092"/>
                    </a:lnTo>
                    <a:cubicBezTo>
                      <a:pt x="23109" y="4092"/>
                      <a:pt x="23106" y="4093"/>
                      <a:pt x="23107" y="4094"/>
                    </a:cubicBezTo>
                    <a:close/>
                    <a:moveTo>
                      <a:pt x="17030" y="2676"/>
                    </a:moveTo>
                    <a:cubicBezTo>
                      <a:pt x="17031" y="2677"/>
                      <a:pt x="17033" y="2673"/>
                      <a:pt x="17033" y="2674"/>
                    </a:cubicBezTo>
                    <a:lnTo>
                      <a:pt x="17033" y="2674"/>
                    </a:lnTo>
                    <a:cubicBezTo>
                      <a:pt x="17032" y="2674"/>
                      <a:pt x="17029" y="2675"/>
                      <a:pt x="17030" y="2676"/>
                    </a:cubicBezTo>
                    <a:close/>
                    <a:moveTo>
                      <a:pt x="15483" y="2247"/>
                    </a:moveTo>
                    <a:cubicBezTo>
                      <a:pt x="15484" y="2248"/>
                      <a:pt x="15485" y="2243"/>
                      <a:pt x="15485" y="2244"/>
                    </a:cubicBezTo>
                    <a:lnTo>
                      <a:pt x="15485" y="2244"/>
                    </a:lnTo>
                    <a:cubicBezTo>
                      <a:pt x="15485" y="2244"/>
                      <a:pt x="15482" y="2246"/>
                      <a:pt x="15483" y="2247"/>
                    </a:cubicBezTo>
                    <a:close/>
                    <a:moveTo>
                      <a:pt x="15872" y="2247"/>
                    </a:moveTo>
                    <a:cubicBezTo>
                      <a:pt x="15872" y="2248"/>
                      <a:pt x="15874" y="2243"/>
                      <a:pt x="15874" y="2244"/>
                    </a:cubicBezTo>
                    <a:lnTo>
                      <a:pt x="15874" y="2244"/>
                    </a:lnTo>
                    <a:cubicBezTo>
                      <a:pt x="15874" y="2244"/>
                      <a:pt x="15871" y="2246"/>
                      <a:pt x="15872" y="2247"/>
                    </a:cubicBezTo>
                    <a:close/>
                    <a:moveTo>
                      <a:pt x="18829" y="2393"/>
                    </a:moveTo>
                    <a:cubicBezTo>
                      <a:pt x="18830" y="2393"/>
                      <a:pt x="18831" y="2389"/>
                      <a:pt x="18831" y="2390"/>
                    </a:cubicBezTo>
                    <a:lnTo>
                      <a:pt x="18831" y="2390"/>
                    </a:lnTo>
                    <a:cubicBezTo>
                      <a:pt x="18831" y="2390"/>
                      <a:pt x="18828" y="2392"/>
                      <a:pt x="18829" y="2393"/>
                    </a:cubicBezTo>
                    <a:close/>
                    <a:moveTo>
                      <a:pt x="15337" y="1704"/>
                    </a:moveTo>
                    <a:cubicBezTo>
                      <a:pt x="15338" y="1705"/>
                      <a:pt x="15339" y="1700"/>
                      <a:pt x="15339" y="1701"/>
                    </a:cubicBezTo>
                    <a:lnTo>
                      <a:pt x="15339" y="1701"/>
                    </a:lnTo>
                    <a:cubicBezTo>
                      <a:pt x="15339" y="1702"/>
                      <a:pt x="15336" y="1703"/>
                      <a:pt x="15337" y="1704"/>
                    </a:cubicBezTo>
                    <a:close/>
                    <a:moveTo>
                      <a:pt x="15369" y="1704"/>
                    </a:moveTo>
                    <a:cubicBezTo>
                      <a:pt x="15370" y="1705"/>
                      <a:pt x="15372" y="1700"/>
                      <a:pt x="15372" y="1701"/>
                    </a:cubicBezTo>
                    <a:lnTo>
                      <a:pt x="15372" y="1701"/>
                    </a:lnTo>
                    <a:cubicBezTo>
                      <a:pt x="15372" y="1702"/>
                      <a:pt x="15369" y="1703"/>
                      <a:pt x="15369" y="1704"/>
                    </a:cubicBezTo>
                    <a:close/>
                    <a:moveTo>
                      <a:pt x="16090" y="2198"/>
                    </a:moveTo>
                    <a:cubicBezTo>
                      <a:pt x="16091" y="2199"/>
                      <a:pt x="16093" y="2195"/>
                      <a:pt x="16093" y="2196"/>
                    </a:cubicBezTo>
                    <a:lnTo>
                      <a:pt x="16093" y="2196"/>
                    </a:lnTo>
                    <a:cubicBezTo>
                      <a:pt x="16093" y="2196"/>
                      <a:pt x="16090" y="2197"/>
                      <a:pt x="16090" y="2198"/>
                    </a:cubicBezTo>
                    <a:close/>
                    <a:moveTo>
                      <a:pt x="18173" y="1906"/>
                    </a:moveTo>
                    <a:cubicBezTo>
                      <a:pt x="18173" y="1907"/>
                      <a:pt x="18175" y="1903"/>
                      <a:pt x="18175" y="1904"/>
                    </a:cubicBezTo>
                    <a:lnTo>
                      <a:pt x="18175" y="1904"/>
                    </a:lnTo>
                    <a:cubicBezTo>
                      <a:pt x="18175" y="1904"/>
                      <a:pt x="18172" y="1906"/>
                      <a:pt x="18173" y="1906"/>
                    </a:cubicBezTo>
                    <a:close/>
                    <a:moveTo>
                      <a:pt x="16269" y="1736"/>
                    </a:moveTo>
                    <a:cubicBezTo>
                      <a:pt x="16269" y="1737"/>
                      <a:pt x="16271" y="1733"/>
                      <a:pt x="16271" y="1734"/>
                    </a:cubicBezTo>
                    <a:lnTo>
                      <a:pt x="16271" y="1734"/>
                    </a:lnTo>
                    <a:cubicBezTo>
                      <a:pt x="16271" y="1734"/>
                      <a:pt x="16268" y="1736"/>
                      <a:pt x="16269" y="1736"/>
                    </a:cubicBezTo>
                    <a:close/>
                    <a:moveTo>
                      <a:pt x="15102" y="1996"/>
                    </a:moveTo>
                    <a:cubicBezTo>
                      <a:pt x="15103" y="1996"/>
                      <a:pt x="15104" y="1992"/>
                      <a:pt x="15104" y="1993"/>
                    </a:cubicBezTo>
                    <a:lnTo>
                      <a:pt x="15104" y="1993"/>
                    </a:lnTo>
                    <a:cubicBezTo>
                      <a:pt x="15104" y="1993"/>
                      <a:pt x="15101" y="1995"/>
                      <a:pt x="15102" y="1996"/>
                    </a:cubicBezTo>
                    <a:close/>
                    <a:moveTo>
                      <a:pt x="15831" y="4499"/>
                    </a:moveTo>
                    <a:cubicBezTo>
                      <a:pt x="15832" y="4500"/>
                      <a:pt x="15834" y="4496"/>
                      <a:pt x="15834" y="4497"/>
                    </a:cubicBezTo>
                    <a:lnTo>
                      <a:pt x="15834" y="4497"/>
                    </a:lnTo>
                    <a:cubicBezTo>
                      <a:pt x="15833" y="4497"/>
                      <a:pt x="15830" y="4498"/>
                      <a:pt x="15831" y="4499"/>
                    </a:cubicBezTo>
                    <a:close/>
                    <a:moveTo>
                      <a:pt x="17395" y="4977"/>
                    </a:moveTo>
                    <a:cubicBezTo>
                      <a:pt x="17396" y="4978"/>
                      <a:pt x="17397" y="4974"/>
                      <a:pt x="17397" y="4975"/>
                    </a:cubicBezTo>
                    <a:lnTo>
                      <a:pt x="17397" y="4975"/>
                    </a:lnTo>
                    <a:cubicBezTo>
                      <a:pt x="17397" y="4975"/>
                      <a:pt x="17394" y="4976"/>
                      <a:pt x="17395" y="4977"/>
                    </a:cubicBezTo>
                    <a:close/>
                    <a:moveTo>
                      <a:pt x="16398" y="5520"/>
                    </a:moveTo>
                    <a:cubicBezTo>
                      <a:pt x="16399" y="5521"/>
                      <a:pt x="16401" y="5517"/>
                      <a:pt x="16401" y="5518"/>
                    </a:cubicBezTo>
                    <a:lnTo>
                      <a:pt x="16401" y="5518"/>
                    </a:lnTo>
                    <a:cubicBezTo>
                      <a:pt x="16401" y="5518"/>
                      <a:pt x="16397" y="5519"/>
                      <a:pt x="16398" y="5520"/>
                    </a:cubicBezTo>
                    <a:close/>
                    <a:moveTo>
                      <a:pt x="22296" y="4977"/>
                    </a:moveTo>
                    <a:cubicBezTo>
                      <a:pt x="22297" y="4978"/>
                      <a:pt x="22299" y="4974"/>
                      <a:pt x="22299" y="4975"/>
                    </a:cubicBezTo>
                    <a:lnTo>
                      <a:pt x="22299" y="4975"/>
                    </a:lnTo>
                    <a:cubicBezTo>
                      <a:pt x="22299" y="4975"/>
                      <a:pt x="22296" y="4976"/>
                      <a:pt x="22296" y="4977"/>
                    </a:cubicBezTo>
                    <a:close/>
                    <a:moveTo>
                      <a:pt x="18521" y="2287"/>
                    </a:moveTo>
                    <a:cubicBezTo>
                      <a:pt x="18522" y="2288"/>
                      <a:pt x="18523" y="2284"/>
                      <a:pt x="18523" y="2285"/>
                    </a:cubicBezTo>
                    <a:lnTo>
                      <a:pt x="18523" y="2285"/>
                    </a:lnTo>
                    <a:cubicBezTo>
                      <a:pt x="18523" y="2285"/>
                      <a:pt x="18520" y="2286"/>
                      <a:pt x="18521" y="2287"/>
                    </a:cubicBezTo>
                    <a:close/>
                    <a:moveTo>
                      <a:pt x="16358" y="5520"/>
                    </a:moveTo>
                    <a:cubicBezTo>
                      <a:pt x="16359" y="5521"/>
                      <a:pt x="16360" y="5517"/>
                      <a:pt x="16360" y="5518"/>
                    </a:cubicBezTo>
                    <a:lnTo>
                      <a:pt x="16360" y="5518"/>
                    </a:lnTo>
                    <a:cubicBezTo>
                      <a:pt x="16360" y="5518"/>
                      <a:pt x="16357" y="5519"/>
                      <a:pt x="16358" y="5520"/>
                    </a:cubicBezTo>
                    <a:close/>
                    <a:moveTo>
                      <a:pt x="15904" y="5520"/>
                    </a:moveTo>
                    <a:cubicBezTo>
                      <a:pt x="15905" y="5521"/>
                      <a:pt x="15906" y="5517"/>
                      <a:pt x="15906" y="5518"/>
                    </a:cubicBezTo>
                    <a:lnTo>
                      <a:pt x="15906" y="5518"/>
                    </a:lnTo>
                    <a:cubicBezTo>
                      <a:pt x="15906" y="5518"/>
                      <a:pt x="15903" y="5519"/>
                      <a:pt x="15904" y="5520"/>
                    </a:cubicBezTo>
                    <a:close/>
                    <a:moveTo>
                      <a:pt x="16909" y="1623"/>
                    </a:moveTo>
                    <a:cubicBezTo>
                      <a:pt x="16910" y="1624"/>
                      <a:pt x="16911" y="1619"/>
                      <a:pt x="16911" y="1620"/>
                    </a:cubicBezTo>
                    <a:lnTo>
                      <a:pt x="16911" y="1620"/>
                    </a:lnTo>
                    <a:cubicBezTo>
                      <a:pt x="16911" y="1621"/>
                      <a:pt x="16908" y="1622"/>
                      <a:pt x="16909" y="1623"/>
                    </a:cubicBezTo>
                    <a:close/>
                    <a:moveTo>
                      <a:pt x="18286" y="4507"/>
                    </a:moveTo>
                    <a:cubicBezTo>
                      <a:pt x="18287" y="4508"/>
                      <a:pt x="18288" y="4504"/>
                      <a:pt x="18288" y="4505"/>
                    </a:cubicBezTo>
                    <a:lnTo>
                      <a:pt x="18288" y="4505"/>
                    </a:lnTo>
                    <a:cubicBezTo>
                      <a:pt x="18288" y="4505"/>
                      <a:pt x="18285" y="4506"/>
                      <a:pt x="18286" y="4507"/>
                    </a:cubicBezTo>
                    <a:close/>
                    <a:moveTo>
                      <a:pt x="15321" y="2069"/>
                    </a:moveTo>
                    <a:cubicBezTo>
                      <a:pt x="15322" y="2069"/>
                      <a:pt x="15323" y="2065"/>
                      <a:pt x="15323" y="2066"/>
                    </a:cubicBezTo>
                    <a:lnTo>
                      <a:pt x="15323" y="2066"/>
                    </a:lnTo>
                    <a:cubicBezTo>
                      <a:pt x="15323" y="2066"/>
                      <a:pt x="15320" y="2068"/>
                      <a:pt x="15321" y="2069"/>
                    </a:cubicBezTo>
                    <a:close/>
                    <a:moveTo>
                      <a:pt x="18318" y="2085"/>
                    </a:moveTo>
                    <a:cubicBezTo>
                      <a:pt x="18319" y="2086"/>
                      <a:pt x="18321" y="2081"/>
                      <a:pt x="18321" y="2082"/>
                    </a:cubicBezTo>
                    <a:lnTo>
                      <a:pt x="18321" y="2082"/>
                    </a:lnTo>
                    <a:cubicBezTo>
                      <a:pt x="18321" y="2082"/>
                      <a:pt x="18318" y="2084"/>
                      <a:pt x="18318" y="2085"/>
                    </a:cubicBezTo>
                    <a:close/>
                    <a:moveTo>
                      <a:pt x="20862" y="4280"/>
                    </a:moveTo>
                    <a:cubicBezTo>
                      <a:pt x="20863" y="4281"/>
                      <a:pt x="20865" y="4277"/>
                      <a:pt x="20865" y="4278"/>
                    </a:cubicBezTo>
                    <a:lnTo>
                      <a:pt x="20865" y="4278"/>
                    </a:lnTo>
                    <a:cubicBezTo>
                      <a:pt x="20865" y="4278"/>
                      <a:pt x="20862" y="4280"/>
                      <a:pt x="20862" y="4280"/>
                    </a:cubicBezTo>
                    <a:close/>
                    <a:moveTo>
                      <a:pt x="15531" y="5358"/>
                    </a:moveTo>
                    <a:cubicBezTo>
                      <a:pt x="15532" y="5359"/>
                      <a:pt x="15534" y="5354"/>
                      <a:pt x="15534" y="5356"/>
                    </a:cubicBezTo>
                    <a:lnTo>
                      <a:pt x="15534" y="5356"/>
                    </a:lnTo>
                    <a:cubicBezTo>
                      <a:pt x="15534" y="5356"/>
                      <a:pt x="15531" y="5357"/>
                      <a:pt x="15531" y="5358"/>
                    </a:cubicBezTo>
                    <a:close/>
                    <a:moveTo>
                      <a:pt x="21567" y="4839"/>
                    </a:moveTo>
                    <a:cubicBezTo>
                      <a:pt x="21568" y="4840"/>
                      <a:pt x="21570" y="4836"/>
                      <a:pt x="21570" y="4837"/>
                    </a:cubicBezTo>
                    <a:lnTo>
                      <a:pt x="21570" y="4837"/>
                    </a:lnTo>
                    <a:cubicBezTo>
                      <a:pt x="21570" y="4837"/>
                      <a:pt x="21566" y="4839"/>
                      <a:pt x="21567" y="4839"/>
                    </a:cubicBezTo>
                    <a:close/>
                    <a:moveTo>
                      <a:pt x="18391" y="1817"/>
                    </a:moveTo>
                    <a:cubicBezTo>
                      <a:pt x="18392" y="1818"/>
                      <a:pt x="18394" y="1814"/>
                      <a:pt x="18394" y="1815"/>
                    </a:cubicBezTo>
                    <a:lnTo>
                      <a:pt x="18394" y="1815"/>
                    </a:lnTo>
                    <a:cubicBezTo>
                      <a:pt x="18394" y="1815"/>
                      <a:pt x="18391" y="1817"/>
                      <a:pt x="18391" y="1817"/>
                    </a:cubicBezTo>
                    <a:close/>
                    <a:moveTo>
                      <a:pt x="15637" y="1777"/>
                    </a:moveTo>
                    <a:cubicBezTo>
                      <a:pt x="15638" y="1778"/>
                      <a:pt x="15639" y="1773"/>
                      <a:pt x="15639" y="1774"/>
                    </a:cubicBezTo>
                    <a:lnTo>
                      <a:pt x="15639" y="1774"/>
                    </a:lnTo>
                    <a:cubicBezTo>
                      <a:pt x="15639" y="1775"/>
                      <a:pt x="15636" y="1776"/>
                      <a:pt x="15637" y="1777"/>
                    </a:cubicBezTo>
                    <a:close/>
                    <a:moveTo>
                      <a:pt x="10800" y="1623"/>
                    </a:moveTo>
                    <a:cubicBezTo>
                      <a:pt x="10801" y="1624"/>
                      <a:pt x="10802" y="1619"/>
                      <a:pt x="10802" y="1620"/>
                    </a:cubicBezTo>
                    <a:lnTo>
                      <a:pt x="10802" y="1620"/>
                    </a:lnTo>
                    <a:cubicBezTo>
                      <a:pt x="10802" y="1621"/>
                      <a:pt x="10799" y="1622"/>
                      <a:pt x="10800" y="1623"/>
                    </a:cubicBezTo>
                    <a:close/>
                    <a:moveTo>
                      <a:pt x="23131" y="4799"/>
                    </a:moveTo>
                    <a:cubicBezTo>
                      <a:pt x="23132" y="4800"/>
                      <a:pt x="23133" y="4795"/>
                      <a:pt x="23133" y="4797"/>
                    </a:cubicBezTo>
                    <a:lnTo>
                      <a:pt x="23133" y="4797"/>
                    </a:lnTo>
                    <a:cubicBezTo>
                      <a:pt x="23133" y="4797"/>
                      <a:pt x="23130" y="4798"/>
                      <a:pt x="23131" y="4799"/>
                    </a:cubicBezTo>
                    <a:close/>
                    <a:moveTo>
                      <a:pt x="18545" y="3025"/>
                    </a:moveTo>
                    <a:cubicBezTo>
                      <a:pt x="18546" y="3025"/>
                      <a:pt x="18548" y="3021"/>
                      <a:pt x="18548" y="3022"/>
                    </a:cubicBezTo>
                    <a:lnTo>
                      <a:pt x="18548" y="3022"/>
                    </a:lnTo>
                    <a:cubicBezTo>
                      <a:pt x="18548" y="3022"/>
                      <a:pt x="18544" y="3024"/>
                      <a:pt x="18545" y="3025"/>
                    </a:cubicBezTo>
                    <a:close/>
                    <a:moveTo>
                      <a:pt x="18367" y="2547"/>
                    </a:moveTo>
                    <a:cubicBezTo>
                      <a:pt x="18368" y="2547"/>
                      <a:pt x="18369" y="2543"/>
                      <a:pt x="18369" y="2544"/>
                    </a:cubicBezTo>
                    <a:lnTo>
                      <a:pt x="18369" y="2544"/>
                    </a:lnTo>
                    <a:cubicBezTo>
                      <a:pt x="18369" y="2544"/>
                      <a:pt x="18366" y="2546"/>
                      <a:pt x="18367" y="2547"/>
                    </a:cubicBezTo>
                    <a:close/>
                    <a:moveTo>
                      <a:pt x="17589" y="4969"/>
                    </a:moveTo>
                    <a:cubicBezTo>
                      <a:pt x="17590" y="4970"/>
                      <a:pt x="17592" y="4966"/>
                      <a:pt x="17592" y="4967"/>
                    </a:cubicBezTo>
                    <a:lnTo>
                      <a:pt x="17592" y="4967"/>
                    </a:lnTo>
                    <a:cubicBezTo>
                      <a:pt x="17592" y="4967"/>
                      <a:pt x="17588" y="4968"/>
                      <a:pt x="17589" y="4969"/>
                    </a:cubicBezTo>
                    <a:close/>
                    <a:moveTo>
                      <a:pt x="16884" y="1485"/>
                    </a:moveTo>
                    <a:cubicBezTo>
                      <a:pt x="16885" y="1486"/>
                      <a:pt x="16887" y="1482"/>
                      <a:pt x="16887" y="1483"/>
                    </a:cubicBezTo>
                    <a:lnTo>
                      <a:pt x="16887" y="1483"/>
                    </a:lnTo>
                    <a:cubicBezTo>
                      <a:pt x="16887" y="1483"/>
                      <a:pt x="16884" y="1484"/>
                      <a:pt x="16884" y="1485"/>
                    </a:cubicBezTo>
                    <a:close/>
                    <a:moveTo>
                      <a:pt x="6660" y="6509"/>
                    </a:moveTo>
                    <a:cubicBezTo>
                      <a:pt x="6661" y="6509"/>
                      <a:pt x="6662" y="6505"/>
                      <a:pt x="6662" y="6506"/>
                    </a:cubicBezTo>
                    <a:lnTo>
                      <a:pt x="6662" y="6506"/>
                    </a:lnTo>
                    <a:cubicBezTo>
                      <a:pt x="6662" y="6506"/>
                      <a:pt x="6659" y="6508"/>
                      <a:pt x="6660" y="6509"/>
                    </a:cubicBezTo>
                    <a:close/>
                    <a:moveTo>
                      <a:pt x="17322" y="2692"/>
                    </a:moveTo>
                    <a:cubicBezTo>
                      <a:pt x="17323" y="2693"/>
                      <a:pt x="17324" y="2689"/>
                      <a:pt x="17324" y="2690"/>
                    </a:cubicBezTo>
                    <a:lnTo>
                      <a:pt x="17324" y="2690"/>
                    </a:lnTo>
                    <a:cubicBezTo>
                      <a:pt x="17324" y="2690"/>
                      <a:pt x="17321" y="2692"/>
                      <a:pt x="17322" y="2692"/>
                    </a:cubicBezTo>
                    <a:close/>
                    <a:moveTo>
                      <a:pt x="18310" y="3025"/>
                    </a:moveTo>
                    <a:cubicBezTo>
                      <a:pt x="18311" y="3025"/>
                      <a:pt x="18313" y="3021"/>
                      <a:pt x="18313" y="3022"/>
                    </a:cubicBezTo>
                    <a:lnTo>
                      <a:pt x="18313" y="3022"/>
                    </a:lnTo>
                    <a:cubicBezTo>
                      <a:pt x="18313" y="3022"/>
                      <a:pt x="18310" y="3024"/>
                      <a:pt x="18310" y="3025"/>
                    </a:cubicBezTo>
                    <a:close/>
                    <a:moveTo>
                      <a:pt x="17954" y="4945"/>
                    </a:moveTo>
                    <a:cubicBezTo>
                      <a:pt x="17955" y="4946"/>
                      <a:pt x="17956" y="4941"/>
                      <a:pt x="17956" y="4942"/>
                    </a:cubicBezTo>
                    <a:lnTo>
                      <a:pt x="17956" y="4942"/>
                    </a:lnTo>
                    <a:cubicBezTo>
                      <a:pt x="17956" y="4943"/>
                      <a:pt x="17953" y="4944"/>
                      <a:pt x="17954" y="4945"/>
                    </a:cubicBezTo>
                    <a:close/>
                    <a:moveTo>
                      <a:pt x="17913" y="3065"/>
                    </a:moveTo>
                    <a:cubicBezTo>
                      <a:pt x="17914" y="3066"/>
                      <a:pt x="17916" y="3062"/>
                      <a:pt x="17916" y="3063"/>
                    </a:cubicBezTo>
                    <a:lnTo>
                      <a:pt x="17916" y="3063"/>
                    </a:lnTo>
                    <a:cubicBezTo>
                      <a:pt x="17916" y="3063"/>
                      <a:pt x="17913" y="3064"/>
                      <a:pt x="17913" y="3065"/>
                    </a:cubicBezTo>
                    <a:close/>
                    <a:moveTo>
                      <a:pt x="20741" y="2984"/>
                    </a:moveTo>
                    <a:cubicBezTo>
                      <a:pt x="20742" y="2985"/>
                      <a:pt x="20743" y="2981"/>
                      <a:pt x="20743" y="2982"/>
                    </a:cubicBezTo>
                    <a:lnTo>
                      <a:pt x="20743" y="2982"/>
                    </a:lnTo>
                    <a:cubicBezTo>
                      <a:pt x="20743" y="2982"/>
                      <a:pt x="20740" y="2983"/>
                      <a:pt x="20741" y="2984"/>
                    </a:cubicBezTo>
                    <a:close/>
                    <a:moveTo>
                      <a:pt x="18270" y="5212"/>
                    </a:moveTo>
                    <a:cubicBezTo>
                      <a:pt x="18271" y="5213"/>
                      <a:pt x="18272" y="5209"/>
                      <a:pt x="18272" y="5210"/>
                    </a:cubicBezTo>
                    <a:lnTo>
                      <a:pt x="18272" y="5210"/>
                    </a:lnTo>
                    <a:cubicBezTo>
                      <a:pt x="18272" y="5210"/>
                      <a:pt x="18269" y="5211"/>
                      <a:pt x="18270" y="5212"/>
                    </a:cubicBezTo>
                    <a:close/>
                    <a:moveTo>
                      <a:pt x="17492" y="2733"/>
                    </a:moveTo>
                    <a:cubicBezTo>
                      <a:pt x="17493" y="2734"/>
                      <a:pt x="17494" y="2729"/>
                      <a:pt x="17494" y="2730"/>
                    </a:cubicBezTo>
                    <a:lnTo>
                      <a:pt x="17494" y="2730"/>
                    </a:lnTo>
                    <a:cubicBezTo>
                      <a:pt x="17494" y="2731"/>
                      <a:pt x="17491" y="2732"/>
                      <a:pt x="17492" y="2733"/>
                    </a:cubicBezTo>
                    <a:close/>
                    <a:moveTo>
                      <a:pt x="13887" y="1339"/>
                    </a:moveTo>
                    <a:cubicBezTo>
                      <a:pt x="13887" y="1340"/>
                      <a:pt x="13889" y="1336"/>
                      <a:pt x="13889" y="1337"/>
                    </a:cubicBezTo>
                    <a:lnTo>
                      <a:pt x="13889" y="1337"/>
                    </a:lnTo>
                    <a:cubicBezTo>
                      <a:pt x="13889" y="1337"/>
                      <a:pt x="13886" y="1338"/>
                      <a:pt x="13887" y="1339"/>
                    </a:cubicBezTo>
                    <a:close/>
                    <a:moveTo>
                      <a:pt x="16123" y="2206"/>
                    </a:moveTo>
                    <a:cubicBezTo>
                      <a:pt x="16124" y="2207"/>
                      <a:pt x="16125" y="2203"/>
                      <a:pt x="16125" y="2204"/>
                    </a:cubicBezTo>
                    <a:lnTo>
                      <a:pt x="16125" y="2204"/>
                    </a:lnTo>
                    <a:cubicBezTo>
                      <a:pt x="16125" y="2204"/>
                      <a:pt x="16122" y="2205"/>
                      <a:pt x="16123" y="2206"/>
                    </a:cubicBezTo>
                    <a:close/>
                    <a:moveTo>
                      <a:pt x="18513" y="4532"/>
                    </a:moveTo>
                    <a:cubicBezTo>
                      <a:pt x="18514" y="4532"/>
                      <a:pt x="18515" y="4528"/>
                      <a:pt x="18515" y="4529"/>
                    </a:cubicBezTo>
                    <a:lnTo>
                      <a:pt x="18515" y="4529"/>
                    </a:lnTo>
                    <a:cubicBezTo>
                      <a:pt x="18515" y="4529"/>
                      <a:pt x="18512" y="4531"/>
                      <a:pt x="18513" y="4532"/>
                    </a:cubicBezTo>
                    <a:close/>
                    <a:moveTo>
                      <a:pt x="15556" y="2231"/>
                    </a:moveTo>
                    <a:cubicBezTo>
                      <a:pt x="15556" y="2231"/>
                      <a:pt x="15558" y="2227"/>
                      <a:pt x="15558" y="2228"/>
                    </a:cubicBezTo>
                    <a:lnTo>
                      <a:pt x="15558" y="2228"/>
                    </a:lnTo>
                    <a:cubicBezTo>
                      <a:pt x="15558" y="2228"/>
                      <a:pt x="15555" y="2230"/>
                      <a:pt x="15556" y="2231"/>
                    </a:cubicBezTo>
                    <a:close/>
                    <a:moveTo>
                      <a:pt x="16123" y="5366"/>
                    </a:moveTo>
                    <a:cubicBezTo>
                      <a:pt x="16124" y="5367"/>
                      <a:pt x="16125" y="5363"/>
                      <a:pt x="16125" y="5364"/>
                    </a:cubicBezTo>
                    <a:lnTo>
                      <a:pt x="16125" y="5364"/>
                    </a:lnTo>
                    <a:cubicBezTo>
                      <a:pt x="16125" y="5364"/>
                      <a:pt x="16122" y="5365"/>
                      <a:pt x="16123" y="5366"/>
                    </a:cubicBezTo>
                    <a:close/>
                    <a:moveTo>
                      <a:pt x="18983" y="3041"/>
                    </a:moveTo>
                    <a:cubicBezTo>
                      <a:pt x="18984" y="3042"/>
                      <a:pt x="18985" y="3037"/>
                      <a:pt x="18985" y="3038"/>
                    </a:cubicBezTo>
                    <a:lnTo>
                      <a:pt x="18985" y="3038"/>
                    </a:lnTo>
                    <a:cubicBezTo>
                      <a:pt x="18985" y="3039"/>
                      <a:pt x="18982" y="3040"/>
                      <a:pt x="18983" y="3041"/>
                    </a:cubicBezTo>
                    <a:close/>
                    <a:moveTo>
                      <a:pt x="18270" y="3381"/>
                    </a:moveTo>
                    <a:cubicBezTo>
                      <a:pt x="18271" y="3382"/>
                      <a:pt x="18272" y="3378"/>
                      <a:pt x="18272" y="3379"/>
                    </a:cubicBezTo>
                    <a:lnTo>
                      <a:pt x="18272" y="3379"/>
                    </a:lnTo>
                    <a:cubicBezTo>
                      <a:pt x="18272" y="3379"/>
                      <a:pt x="18269" y="3380"/>
                      <a:pt x="18270" y="3381"/>
                    </a:cubicBezTo>
                    <a:close/>
                    <a:moveTo>
                      <a:pt x="21130" y="2668"/>
                    </a:moveTo>
                    <a:cubicBezTo>
                      <a:pt x="21131" y="2669"/>
                      <a:pt x="21132" y="2665"/>
                      <a:pt x="21132" y="2666"/>
                    </a:cubicBezTo>
                    <a:lnTo>
                      <a:pt x="21132" y="2666"/>
                    </a:lnTo>
                    <a:cubicBezTo>
                      <a:pt x="21132" y="2666"/>
                      <a:pt x="21129" y="2667"/>
                      <a:pt x="21130" y="2668"/>
                    </a:cubicBezTo>
                    <a:close/>
                    <a:moveTo>
                      <a:pt x="17346" y="4313"/>
                    </a:moveTo>
                    <a:cubicBezTo>
                      <a:pt x="17347" y="4314"/>
                      <a:pt x="17349" y="4309"/>
                      <a:pt x="17349" y="4310"/>
                    </a:cubicBezTo>
                    <a:lnTo>
                      <a:pt x="17349" y="4310"/>
                    </a:lnTo>
                    <a:cubicBezTo>
                      <a:pt x="17348" y="4311"/>
                      <a:pt x="17345" y="4312"/>
                      <a:pt x="17346" y="4313"/>
                    </a:cubicBezTo>
                    <a:close/>
                    <a:moveTo>
                      <a:pt x="15702" y="2587"/>
                    </a:moveTo>
                    <a:cubicBezTo>
                      <a:pt x="15702" y="2588"/>
                      <a:pt x="15704" y="2583"/>
                      <a:pt x="15704" y="2585"/>
                    </a:cubicBezTo>
                    <a:lnTo>
                      <a:pt x="15704" y="2585"/>
                    </a:lnTo>
                    <a:cubicBezTo>
                      <a:pt x="15704" y="2585"/>
                      <a:pt x="15701" y="2586"/>
                      <a:pt x="15702" y="2587"/>
                    </a:cubicBezTo>
                    <a:close/>
                    <a:moveTo>
                      <a:pt x="17006" y="3235"/>
                    </a:moveTo>
                    <a:cubicBezTo>
                      <a:pt x="17007" y="3236"/>
                      <a:pt x="17008" y="3232"/>
                      <a:pt x="17008" y="3233"/>
                    </a:cubicBezTo>
                    <a:lnTo>
                      <a:pt x="17008" y="3233"/>
                    </a:lnTo>
                    <a:cubicBezTo>
                      <a:pt x="17008" y="3233"/>
                      <a:pt x="17005" y="3234"/>
                      <a:pt x="17006" y="3235"/>
                    </a:cubicBezTo>
                    <a:close/>
                    <a:moveTo>
                      <a:pt x="14065" y="5658"/>
                    </a:moveTo>
                    <a:cubicBezTo>
                      <a:pt x="14066" y="5659"/>
                      <a:pt x="14067" y="5654"/>
                      <a:pt x="14067" y="5655"/>
                    </a:cubicBezTo>
                    <a:lnTo>
                      <a:pt x="14067" y="5655"/>
                    </a:lnTo>
                    <a:cubicBezTo>
                      <a:pt x="14067" y="5656"/>
                      <a:pt x="14064" y="5657"/>
                      <a:pt x="14065" y="5658"/>
                    </a:cubicBezTo>
                    <a:close/>
                    <a:moveTo>
                      <a:pt x="20814" y="4280"/>
                    </a:moveTo>
                    <a:cubicBezTo>
                      <a:pt x="20815" y="4281"/>
                      <a:pt x="20816" y="4277"/>
                      <a:pt x="20816" y="4278"/>
                    </a:cubicBezTo>
                    <a:lnTo>
                      <a:pt x="20816" y="4278"/>
                    </a:lnTo>
                    <a:cubicBezTo>
                      <a:pt x="20816" y="4278"/>
                      <a:pt x="20813" y="4280"/>
                      <a:pt x="20814" y="4280"/>
                    </a:cubicBezTo>
                    <a:close/>
                    <a:moveTo>
                      <a:pt x="20255" y="4280"/>
                    </a:moveTo>
                    <a:cubicBezTo>
                      <a:pt x="20256" y="4281"/>
                      <a:pt x="20257" y="4277"/>
                      <a:pt x="20257" y="4278"/>
                    </a:cubicBezTo>
                    <a:lnTo>
                      <a:pt x="20257" y="4278"/>
                    </a:lnTo>
                    <a:cubicBezTo>
                      <a:pt x="20257" y="4278"/>
                      <a:pt x="20254" y="4280"/>
                      <a:pt x="20255" y="4280"/>
                    </a:cubicBezTo>
                    <a:close/>
                    <a:moveTo>
                      <a:pt x="18659" y="5504"/>
                    </a:moveTo>
                    <a:cubicBezTo>
                      <a:pt x="18660" y="5505"/>
                      <a:pt x="18661" y="5500"/>
                      <a:pt x="18661" y="5501"/>
                    </a:cubicBezTo>
                    <a:lnTo>
                      <a:pt x="18661" y="5501"/>
                    </a:lnTo>
                    <a:cubicBezTo>
                      <a:pt x="18661" y="5502"/>
                      <a:pt x="18658" y="5503"/>
                      <a:pt x="18659" y="5504"/>
                    </a:cubicBezTo>
                    <a:close/>
                    <a:moveTo>
                      <a:pt x="20887" y="5504"/>
                    </a:moveTo>
                    <a:cubicBezTo>
                      <a:pt x="20888" y="5505"/>
                      <a:pt x="20889" y="5500"/>
                      <a:pt x="20889" y="5501"/>
                    </a:cubicBezTo>
                    <a:lnTo>
                      <a:pt x="20889" y="5501"/>
                    </a:lnTo>
                    <a:cubicBezTo>
                      <a:pt x="20889" y="5502"/>
                      <a:pt x="20886" y="5503"/>
                      <a:pt x="20887" y="5504"/>
                    </a:cubicBezTo>
                    <a:close/>
                    <a:moveTo>
                      <a:pt x="15126" y="2312"/>
                    </a:moveTo>
                    <a:cubicBezTo>
                      <a:pt x="15127" y="2312"/>
                      <a:pt x="15129" y="2308"/>
                      <a:pt x="15129" y="2309"/>
                    </a:cubicBezTo>
                    <a:lnTo>
                      <a:pt x="15129" y="2309"/>
                    </a:lnTo>
                    <a:cubicBezTo>
                      <a:pt x="15129" y="2309"/>
                      <a:pt x="15125" y="2311"/>
                      <a:pt x="15126" y="2312"/>
                    </a:cubicBezTo>
                    <a:close/>
                    <a:moveTo>
                      <a:pt x="17711" y="1898"/>
                    </a:moveTo>
                    <a:cubicBezTo>
                      <a:pt x="17712" y="1899"/>
                      <a:pt x="17713" y="1895"/>
                      <a:pt x="17713" y="1896"/>
                    </a:cubicBezTo>
                    <a:lnTo>
                      <a:pt x="17713" y="1896"/>
                    </a:lnTo>
                    <a:cubicBezTo>
                      <a:pt x="17713" y="1896"/>
                      <a:pt x="17710" y="1898"/>
                      <a:pt x="17711" y="1898"/>
                    </a:cubicBezTo>
                    <a:close/>
                    <a:moveTo>
                      <a:pt x="21665" y="5504"/>
                    </a:moveTo>
                    <a:cubicBezTo>
                      <a:pt x="21665" y="5505"/>
                      <a:pt x="21667" y="5500"/>
                      <a:pt x="21667" y="5501"/>
                    </a:cubicBezTo>
                    <a:lnTo>
                      <a:pt x="21667" y="5501"/>
                    </a:lnTo>
                    <a:cubicBezTo>
                      <a:pt x="21667" y="5502"/>
                      <a:pt x="21664" y="5503"/>
                      <a:pt x="21665" y="5504"/>
                    </a:cubicBezTo>
                    <a:close/>
                    <a:moveTo>
                      <a:pt x="18489" y="4256"/>
                    </a:moveTo>
                    <a:cubicBezTo>
                      <a:pt x="18489" y="4257"/>
                      <a:pt x="18491" y="4253"/>
                      <a:pt x="18491" y="4254"/>
                    </a:cubicBezTo>
                    <a:lnTo>
                      <a:pt x="18491" y="4254"/>
                    </a:lnTo>
                    <a:cubicBezTo>
                      <a:pt x="18491" y="4254"/>
                      <a:pt x="18488" y="4255"/>
                      <a:pt x="18489" y="4256"/>
                    </a:cubicBezTo>
                    <a:close/>
                    <a:moveTo>
                      <a:pt x="22224" y="5512"/>
                    </a:moveTo>
                    <a:cubicBezTo>
                      <a:pt x="22224" y="5513"/>
                      <a:pt x="22226" y="5508"/>
                      <a:pt x="22226" y="5510"/>
                    </a:cubicBezTo>
                    <a:lnTo>
                      <a:pt x="22226" y="5510"/>
                    </a:lnTo>
                    <a:cubicBezTo>
                      <a:pt x="22226" y="5510"/>
                      <a:pt x="22223" y="5511"/>
                      <a:pt x="22224" y="5512"/>
                    </a:cubicBezTo>
                    <a:close/>
                    <a:moveTo>
                      <a:pt x="23001" y="3738"/>
                    </a:moveTo>
                    <a:cubicBezTo>
                      <a:pt x="23002" y="3738"/>
                      <a:pt x="23004" y="3734"/>
                      <a:pt x="23004" y="3735"/>
                    </a:cubicBezTo>
                    <a:lnTo>
                      <a:pt x="23004" y="3735"/>
                    </a:lnTo>
                    <a:cubicBezTo>
                      <a:pt x="23004" y="3735"/>
                      <a:pt x="23001" y="3737"/>
                      <a:pt x="23001" y="3738"/>
                    </a:cubicBezTo>
                    <a:close/>
                    <a:moveTo>
                      <a:pt x="18383" y="5569"/>
                    </a:moveTo>
                    <a:cubicBezTo>
                      <a:pt x="18384" y="5569"/>
                      <a:pt x="18386" y="5565"/>
                      <a:pt x="18386" y="5566"/>
                    </a:cubicBezTo>
                    <a:lnTo>
                      <a:pt x="18386" y="5566"/>
                    </a:lnTo>
                    <a:cubicBezTo>
                      <a:pt x="18386" y="5566"/>
                      <a:pt x="18382" y="5568"/>
                      <a:pt x="18383" y="5569"/>
                    </a:cubicBezTo>
                    <a:close/>
                    <a:moveTo>
                      <a:pt x="21349" y="4175"/>
                    </a:moveTo>
                    <a:cubicBezTo>
                      <a:pt x="21349" y="4176"/>
                      <a:pt x="21351" y="4172"/>
                      <a:pt x="21351" y="4173"/>
                    </a:cubicBezTo>
                    <a:lnTo>
                      <a:pt x="21351" y="4173"/>
                    </a:lnTo>
                    <a:cubicBezTo>
                      <a:pt x="21351" y="4173"/>
                      <a:pt x="21348" y="4174"/>
                      <a:pt x="21349" y="4175"/>
                    </a:cubicBezTo>
                    <a:close/>
                    <a:moveTo>
                      <a:pt x="17249" y="2757"/>
                    </a:moveTo>
                    <a:cubicBezTo>
                      <a:pt x="17250" y="2758"/>
                      <a:pt x="17251" y="2754"/>
                      <a:pt x="17251" y="2755"/>
                    </a:cubicBezTo>
                    <a:lnTo>
                      <a:pt x="17251" y="2755"/>
                    </a:lnTo>
                    <a:cubicBezTo>
                      <a:pt x="17251" y="2755"/>
                      <a:pt x="17248" y="2756"/>
                      <a:pt x="17249" y="2757"/>
                    </a:cubicBezTo>
                    <a:close/>
                    <a:moveTo>
                      <a:pt x="23277" y="3584"/>
                    </a:moveTo>
                    <a:cubicBezTo>
                      <a:pt x="23278" y="3584"/>
                      <a:pt x="23279" y="3580"/>
                      <a:pt x="23279" y="3581"/>
                    </a:cubicBezTo>
                    <a:lnTo>
                      <a:pt x="23279" y="3581"/>
                    </a:lnTo>
                    <a:cubicBezTo>
                      <a:pt x="23279" y="3581"/>
                      <a:pt x="23276" y="3583"/>
                      <a:pt x="23277" y="3584"/>
                    </a:cubicBezTo>
                    <a:close/>
                    <a:moveTo>
                      <a:pt x="17419" y="3235"/>
                    </a:moveTo>
                    <a:cubicBezTo>
                      <a:pt x="17420" y="3236"/>
                      <a:pt x="17422" y="3232"/>
                      <a:pt x="17422" y="3233"/>
                    </a:cubicBezTo>
                    <a:lnTo>
                      <a:pt x="17422" y="3233"/>
                    </a:lnTo>
                    <a:cubicBezTo>
                      <a:pt x="17421" y="3233"/>
                      <a:pt x="17418" y="3234"/>
                      <a:pt x="17419" y="3235"/>
                    </a:cubicBezTo>
                    <a:close/>
                    <a:moveTo>
                      <a:pt x="18805" y="4126"/>
                    </a:moveTo>
                    <a:cubicBezTo>
                      <a:pt x="18805" y="4127"/>
                      <a:pt x="18807" y="4123"/>
                      <a:pt x="18807" y="4124"/>
                    </a:cubicBezTo>
                    <a:lnTo>
                      <a:pt x="18807" y="4124"/>
                    </a:lnTo>
                    <a:cubicBezTo>
                      <a:pt x="18807" y="4124"/>
                      <a:pt x="18804" y="4126"/>
                      <a:pt x="18805" y="4126"/>
                    </a:cubicBezTo>
                    <a:close/>
                    <a:moveTo>
                      <a:pt x="18732" y="2644"/>
                    </a:moveTo>
                    <a:cubicBezTo>
                      <a:pt x="18732" y="2645"/>
                      <a:pt x="18734" y="2640"/>
                      <a:pt x="18734" y="2641"/>
                    </a:cubicBezTo>
                    <a:lnTo>
                      <a:pt x="18734" y="2641"/>
                    </a:lnTo>
                    <a:cubicBezTo>
                      <a:pt x="18734" y="2642"/>
                      <a:pt x="18731" y="2643"/>
                      <a:pt x="18732" y="2644"/>
                    </a:cubicBezTo>
                    <a:close/>
                    <a:moveTo>
                      <a:pt x="22540" y="4086"/>
                    </a:moveTo>
                    <a:cubicBezTo>
                      <a:pt x="22540" y="4087"/>
                      <a:pt x="22542" y="4082"/>
                      <a:pt x="22542" y="4084"/>
                    </a:cubicBezTo>
                    <a:lnTo>
                      <a:pt x="22542" y="4084"/>
                    </a:lnTo>
                    <a:cubicBezTo>
                      <a:pt x="22542" y="4084"/>
                      <a:pt x="22539" y="4085"/>
                      <a:pt x="22540" y="4086"/>
                    </a:cubicBezTo>
                    <a:close/>
                    <a:moveTo>
                      <a:pt x="16544" y="1769"/>
                    </a:moveTo>
                    <a:cubicBezTo>
                      <a:pt x="16545" y="1770"/>
                      <a:pt x="16547" y="1765"/>
                      <a:pt x="16547" y="1766"/>
                    </a:cubicBezTo>
                    <a:lnTo>
                      <a:pt x="16547" y="1766"/>
                    </a:lnTo>
                    <a:cubicBezTo>
                      <a:pt x="16546" y="1766"/>
                      <a:pt x="16543" y="1768"/>
                      <a:pt x="16544" y="1769"/>
                    </a:cubicBezTo>
                    <a:close/>
                    <a:moveTo>
                      <a:pt x="17346" y="1769"/>
                    </a:moveTo>
                    <a:cubicBezTo>
                      <a:pt x="17347" y="1770"/>
                      <a:pt x="17349" y="1765"/>
                      <a:pt x="17349" y="1766"/>
                    </a:cubicBezTo>
                    <a:lnTo>
                      <a:pt x="17349" y="1766"/>
                    </a:lnTo>
                    <a:cubicBezTo>
                      <a:pt x="17348" y="1766"/>
                      <a:pt x="17345" y="1768"/>
                      <a:pt x="17346" y="1769"/>
                    </a:cubicBezTo>
                    <a:close/>
                    <a:moveTo>
                      <a:pt x="14178" y="1372"/>
                    </a:moveTo>
                    <a:cubicBezTo>
                      <a:pt x="14179" y="1373"/>
                      <a:pt x="14181" y="1368"/>
                      <a:pt x="14181" y="1369"/>
                    </a:cubicBezTo>
                    <a:lnTo>
                      <a:pt x="14181" y="1369"/>
                    </a:lnTo>
                    <a:cubicBezTo>
                      <a:pt x="14181" y="1369"/>
                      <a:pt x="14178" y="1371"/>
                      <a:pt x="14178" y="1372"/>
                    </a:cubicBezTo>
                    <a:close/>
                    <a:moveTo>
                      <a:pt x="18448" y="2466"/>
                    </a:moveTo>
                    <a:cubicBezTo>
                      <a:pt x="18449" y="2466"/>
                      <a:pt x="18450" y="2462"/>
                      <a:pt x="18450" y="2463"/>
                    </a:cubicBezTo>
                    <a:lnTo>
                      <a:pt x="18450" y="2463"/>
                    </a:lnTo>
                    <a:cubicBezTo>
                      <a:pt x="18450" y="2463"/>
                      <a:pt x="18447" y="2465"/>
                      <a:pt x="18448" y="2466"/>
                    </a:cubicBezTo>
                    <a:close/>
                    <a:moveTo>
                      <a:pt x="15126" y="2466"/>
                    </a:moveTo>
                    <a:cubicBezTo>
                      <a:pt x="15127" y="2466"/>
                      <a:pt x="15129" y="2462"/>
                      <a:pt x="15129" y="2463"/>
                    </a:cubicBezTo>
                    <a:lnTo>
                      <a:pt x="15129" y="2463"/>
                    </a:lnTo>
                    <a:cubicBezTo>
                      <a:pt x="15129" y="2463"/>
                      <a:pt x="15125" y="2465"/>
                      <a:pt x="15126" y="2466"/>
                    </a:cubicBezTo>
                    <a:close/>
                    <a:moveTo>
                      <a:pt x="18164" y="2044"/>
                    </a:moveTo>
                    <a:cubicBezTo>
                      <a:pt x="18165" y="2045"/>
                      <a:pt x="18167" y="2041"/>
                      <a:pt x="18167" y="2042"/>
                    </a:cubicBezTo>
                    <a:lnTo>
                      <a:pt x="18167" y="2042"/>
                    </a:lnTo>
                    <a:cubicBezTo>
                      <a:pt x="18167" y="2042"/>
                      <a:pt x="18164" y="2043"/>
                      <a:pt x="18164" y="2044"/>
                    </a:cubicBezTo>
                    <a:close/>
                    <a:moveTo>
                      <a:pt x="14041" y="5755"/>
                    </a:moveTo>
                    <a:cubicBezTo>
                      <a:pt x="14041" y="5756"/>
                      <a:pt x="14043" y="5751"/>
                      <a:pt x="14043" y="5753"/>
                    </a:cubicBezTo>
                    <a:lnTo>
                      <a:pt x="14043" y="5753"/>
                    </a:lnTo>
                    <a:cubicBezTo>
                      <a:pt x="14043" y="5753"/>
                      <a:pt x="14040" y="5754"/>
                      <a:pt x="14041" y="5755"/>
                    </a:cubicBezTo>
                    <a:close/>
                    <a:moveTo>
                      <a:pt x="16398" y="2401"/>
                    </a:moveTo>
                    <a:cubicBezTo>
                      <a:pt x="16399" y="2402"/>
                      <a:pt x="16401" y="2397"/>
                      <a:pt x="16401" y="2398"/>
                    </a:cubicBezTo>
                    <a:lnTo>
                      <a:pt x="16401" y="2398"/>
                    </a:lnTo>
                    <a:cubicBezTo>
                      <a:pt x="16401" y="2398"/>
                      <a:pt x="16397" y="2400"/>
                      <a:pt x="16398" y="2401"/>
                    </a:cubicBezTo>
                    <a:close/>
                    <a:moveTo>
                      <a:pt x="13255" y="1631"/>
                    </a:moveTo>
                    <a:cubicBezTo>
                      <a:pt x="13256" y="1632"/>
                      <a:pt x="13257" y="1627"/>
                      <a:pt x="13257" y="1629"/>
                    </a:cubicBezTo>
                    <a:lnTo>
                      <a:pt x="13257" y="1629"/>
                    </a:lnTo>
                    <a:cubicBezTo>
                      <a:pt x="13257" y="1629"/>
                      <a:pt x="13254" y="1630"/>
                      <a:pt x="13255" y="1631"/>
                    </a:cubicBezTo>
                    <a:close/>
                    <a:moveTo>
                      <a:pt x="18448" y="2733"/>
                    </a:moveTo>
                    <a:cubicBezTo>
                      <a:pt x="18449" y="2734"/>
                      <a:pt x="18450" y="2729"/>
                      <a:pt x="18450" y="2730"/>
                    </a:cubicBezTo>
                    <a:lnTo>
                      <a:pt x="18450" y="2730"/>
                    </a:lnTo>
                    <a:cubicBezTo>
                      <a:pt x="18450" y="2731"/>
                      <a:pt x="18447" y="2732"/>
                      <a:pt x="18448" y="2733"/>
                    </a:cubicBezTo>
                    <a:close/>
                    <a:moveTo>
                      <a:pt x="20595" y="5253"/>
                    </a:moveTo>
                    <a:cubicBezTo>
                      <a:pt x="20596" y="5254"/>
                      <a:pt x="20597" y="5249"/>
                      <a:pt x="20597" y="5250"/>
                    </a:cubicBezTo>
                    <a:lnTo>
                      <a:pt x="20597" y="5250"/>
                    </a:lnTo>
                    <a:cubicBezTo>
                      <a:pt x="20597" y="5250"/>
                      <a:pt x="20594" y="5252"/>
                      <a:pt x="20595" y="5253"/>
                    </a:cubicBezTo>
                    <a:close/>
                    <a:moveTo>
                      <a:pt x="18100" y="2644"/>
                    </a:moveTo>
                    <a:cubicBezTo>
                      <a:pt x="18100" y="2645"/>
                      <a:pt x="18102" y="2640"/>
                      <a:pt x="18102" y="2641"/>
                    </a:cubicBezTo>
                    <a:lnTo>
                      <a:pt x="18102" y="2641"/>
                    </a:lnTo>
                    <a:cubicBezTo>
                      <a:pt x="18102" y="2642"/>
                      <a:pt x="18099" y="2643"/>
                      <a:pt x="18100" y="2644"/>
                    </a:cubicBezTo>
                    <a:close/>
                    <a:moveTo>
                      <a:pt x="11456" y="1663"/>
                    </a:moveTo>
                    <a:cubicBezTo>
                      <a:pt x="11457" y="1664"/>
                      <a:pt x="11459" y="1660"/>
                      <a:pt x="11459" y="1661"/>
                    </a:cubicBezTo>
                    <a:lnTo>
                      <a:pt x="11459" y="1661"/>
                    </a:lnTo>
                    <a:cubicBezTo>
                      <a:pt x="11458" y="1661"/>
                      <a:pt x="11455" y="1663"/>
                      <a:pt x="11456" y="1663"/>
                    </a:cubicBezTo>
                    <a:close/>
                    <a:moveTo>
                      <a:pt x="17541" y="1728"/>
                    </a:moveTo>
                    <a:cubicBezTo>
                      <a:pt x="17541" y="1729"/>
                      <a:pt x="17543" y="1725"/>
                      <a:pt x="17543" y="1726"/>
                    </a:cubicBezTo>
                    <a:lnTo>
                      <a:pt x="17543" y="1726"/>
                    </a:lnTo>
                    <a:cubicBezTo>
                      <a:pt x="17543" y="1726"/>
                      <a:pt x="17540" y="1727"/>
                      <a:pt x="17541" y="1728"/>
                    </a:cubicBezTo>
                    <a:close/>
                    <a:moveTo>
                      <a:pt x="16374" y="1939"/>
                    </a:moveTo>
                    <a:cubicBezTo>
                      <a:pt x="16375" y="1940"/>
                      <a:pt x="16376" y="1935"/>
                      <a:pt x="16376" y="1936"/>
                    </a:cubicBezTo>
                    <a:lnTo>
                      <a:pt x="16376" y="1936"/>
                    </a:lnTo>
                    <a:cubicBezTo>
                      <a:pt x="16376" y="1937"/>
                      <a:pt x="16373" y="1938"/>
                      <a:pt x="16374" y="1939"/>
                    </a:cubicBezTo>
                    <a:close/>
                    <a:moveTo>
                      <a:pt x="13093" y="2441"/>
                    </a:moveTo>
                    <a:cubicBezTo>
                      <a:pt x="13094" y="2442"/>
                      <a:pt x="13095" y="2438"/>
                      <a:pt x="13095" y="2439"/>
                    </a:cubicBezTo>
                    <a:lnTo>
                      <a:pt x="13095" y="2439"/>
                    </a:lnTo>
                    <a:cubicBezTo>
                      <a:pt x="13095" y="2439"/>
                      <a:pt x="13092" y="2440"/>
                      <a:pt x="13093" y="2441"/>
                    </a:cubicBezTo>
                    <a:close/>
                    <a:moveTo>
                      <a:pt x="15564" y="2587"/>
                    </a:moveTo>
                    <a:cubicBezTo>
                      <a:pt x="15565" y="2588"/>
                      <a:pt x="15566" y="2583"/>
                      <a:pt x="15566" y="2585"/>
                    </a:cubicBezTo>
                    <a:lnTo>
                      <a:pt x="15566" y="2585"/>
                    </a:lnTo>
                    <a:cubicBezTo>
                      <a:pt x="15566" y="2585"/>
                      <a:pt x="15563" y="2586"/>
                      <a:pt x="15564" y="2587"/>
                    </a:cubicBezTo>
                    <a:close/>
                    <a:moveTo>
                      <a:pt x="23082" y="3754"/>
                    </a:moveTo>
                    <a:cubicBezTo>
                      <a:pt x="23083" y="3755"/>
                      <a:pt x="23085" y="3750"/>
                      <a:pt x="23085" y="3751"/>
                    </a:cubicBezTo>
                    <a:lnTo>
                      <a:pt x="23085" y="3751"/>
                    </a:lnTo>
                    <a:cubicBezTo>
                      <a:pt x="23085" y="3752"/>
                      <a:pt x="23082" y="3753"/>
                      <a:pt x="23082" y="3754"/>
                    </a:cubicBezTo>
                    <a:close/>
                    <a:moveTo>
                      <a:pt x="13692" y="2069"/>
                    </a:moveTo>
                    <a:cubicBezTo>
                      <a:pt x="13693" y="2069"/>
                      <a:pt x="13695" y="2065"/>
                      <a:pt x="13695" y="2066"/>
                    </a:cubicBezTo>
                    <a:lnTo>
                      <a:pt x="13695" y="2066"/>
                    </a:lnTo>
                    <a:cubicBezTo>
                      <a:pt x="13694" y="2066"/>
                      <a:pt x="13691" y="2068"/>
                      <a:pt x="13692" y="2069"/>
                    </a:cubicBezTo>
                    <a:close/>
                    <a:moveTo>
                      <a:pt x="14397" y="2563"/>
                    </a:moveTo>
                    <a:cubicBezTo>
                      <a:pt x="14398" y="2564"/>
                      <a:pt x="14400" y="2559"/>
                      <a:pt x="14400" y="2560"/>
                    </a:cubicBezTo>
                    <a:lnTo>
                      <a:pt x="14400" y="2560"/>
                    </a:lnTo>
                    <a:cubicBezTo>
                      <a:pt x="14399" y="2560"/>
                      <a:pt x="14396" y="2562"/>
                      <a:pt x="14397" y="2563"/>
                    </a:cubicBezTo>
                    <a:close/>
                    <a:moveTo>
                      <a:pt x="18845" y="2709"/>
                    </a:moveTo>
                    <a:cubicBezTo>
                      <a:pt x="18846" y="2709"/>
                      <a:pt x="18847" y="2705"/>
                      <a:pt x="18847" y="2706"/>
                    </a:cubicBezTo>
                    <a:lnTo>
                      <a:pt x="18847" y="2706"/>
                    </a:lnTo>
                    <a:cubicBezTo>
                      <a:pt x="18847" y="2706"/>
                      <a:pt x="18844" y="2708"/>
                      <a:pt x="18845" y="2709"/>
                    </a:cubicBezTo>
                    <a:close/>
                    <a:moveTo>
                      <a:pt x="16090" y="1728"/>
                    </a:moveTo>
                    <a:cubicBezTo>
                      <a:pt x="16091" y="1729"/>
                      <a:pt x="16093" y="1725"/>
                      <a:pt x="16093" y="1726"/>
                    </a:cubicBezTo>
                    <a:lnTo>
                      <a:pt x="16093" y="1726"/>
                    </a:lnTo>
                    <a:cubicBezTo>
                      <a:pt x="16093" y="1726"/>
                      <a:pt x="16090" y="1727"/>
                      <a:pt x="16090" y="1728"/>
                    </a:cubicBezTo>
                    <a:close/>
                    <a:moveTo>
                      <a:pt x="18561" y="2482"/>
                    </a:moveTo>
                    <a:cubicBezTo>
                      <a:pt x="18562" y="2483"/>
                      <a:pt x="18564" y="2478"/>
                      <a:pt x="18564" y="2479"/>
                    </a:cubicBezTo>
                    <a:lnTo>
                      <a:pt x="18564" y="2479"/>
                    </a:lnTo>
                    <a:cubicBezTo>
                      <a:pt x="18564" y="2479"/>
                      <a:pt x="18561" y="2481"/>
                      <a:pt x="18561" y="2482"/>
                    </a:cubicBezTo>
                    <a:close/>
                    <a:moveTo>
                      <a:pt x="17079" y="3106"/>
                    </a:moveTo>
                    <a:cubicBezTo>
                      <a:pt x="17080" y="3106"/>
                      <a:pt x="17081" y="3102"/>
                      <a:pt x="17081" y="3103"/>
                    </a:cubicBezTo>
                    <a:lnTo>
                      <a:pt x="17081" y="3103"/>
                    </a:lnTo>
                    <a:cubicBezTo>
                      <a:pt x="17081" y="3103"/>
                      <a:pt x="17078" y="3105"/>
                      <a:pt x="17079" y="3106"/>
                    </a:cubicBezTo>
                    <a:close/>
                    <a:moveTo>
                      <a:pt x="22904" y="4880"/>
                    </a:moveTo>
                    <a:cubicBezTo>
                      <a:pt x="22904" y="4881"/>
                      <a:pt x="22904" y="4881"/>
                      <a:pt x="22904" y="4882"/>
                    </a:cubicBezTo>
                    <a:cubicBezTo>
                      <a:pt x="22904" y="4883"/>
                      <a:pt x="22904" y="4884"/>
                      <a:pt x="22904" y="4884"/>
                    </a:cubicBezTo>
                    <a:cubicBezTo>
                      <a:pt x="22912" y="4883"/>
                      <a:pt x="22893" y="4899"/>
                      <a:pt x="22907" y="4883"/>
                    </a:cubicBezTo>
                    <a:cubicBezTo>
                      <a:pt x="22907" y="4883"/>
                      <a:pt x="22908" y="4881"/>
                      <a:pt x="22908" y="4881"/>
                    </a:cubicBezTo>
                    <a:lnTo>
                      <a:pt x="22904" y="4880"/>
                    </a:lnTo>
                    <a:close/>
                    <a:moveTo>
                      <a:pt x="21948" y="4823"/>
                    </a:moveTo>
                    <a:cubicBezTo>
                      <a:pt x="21948" y="4824"/>
                      <a:pt x="21948" y="4825"/>
                      <a:pt x="21948" y="4826"/>
                    </a:cubicBezTo>
                    <a:cubicBezTo>
                      <a:pt x="21948" y="4826"/>
                      <a:pt x="21948" y="4827"/>
                      <a:pt x="21948" y="4827"/>
                    </a:cubicBezTo>
                    <a:cubicBezTo>
                      <a:pt x="21956" y="4826"/>
                      <a:pt x="21937" y="4842"/>
                      <a:pt x="21951" y="4826"/>
                    </a:cubicBezTo>
                    <a:cubicBezTo>
                      <a:pt x="21951" y="4826"/>
                      <a:pt x="21952" y="4825"/>
                      <a:pt x="21952" y="4825"/>
                    </a:cubicBezTo>
                    <a:lnTo>
                      <a:pt x="21948" y="4823"/>
                    </a:lnTo>
                    <a:close/>
                    <a:moveTo>
                      <a:pt x="21187" y="5318"/>
                    </a:moveTo>
                    <a:cubicBezTo>
                      <a:pt x="21186" y="5318"/>
                      <a:pt x="21186" y="5319"/>
                      <a:pt x="21186" y="5320"/>
                    </a:cubicBezTo>
                    <a:cubicBezTo>
                      <a:pt x="21186" y="5320"/>
                      <a:pt x="21187" y="5321"/>
                      <a:pt x="21187" y="5321"/>
                    </a:cubicBezTo>
                    <a:cubicBezTo>
                      <a:pt x="21194" y="5320"/>
                      <a:pt x="21175" y="5337"/>
                      <a:pt x="21189" y="5320"/>
                    </a:cubicBezTo>
                    <a:cubicBezTo>
                      <a:pt x="21189" y="5320"/>
                      <a:pt x="21190" y="5319"/>
                      <a:pt x="21190" y="5319"/>
                    </a:cubicBezTo>
                    <a:lnTo>
                      <a:pt x="21187" y="5318"/>
                    </a:lnTo>
                    <a:close/>
                    <a:moveTo>
                      <a:pt x="20943" y="4880"/>
                    </a:moveTo>
                    <a:cubicBezTo>
                      <a:pt x="20943" y="4881"/>
                      <a:pt x="20943" y="4881"/>
                      <a:pt x="20943" y="4882"/>
                    </a:cubicBezTo>
                    <a:cubicBezTo>
                      <a:pt x="20943" y="4883"/>
                      <a:pt x="20944" y="4884"/>
                      <a:pt x="20944" y="4884"/>
                    </a:cubicBezTo>
                    <a:cubicBezTo>
                      <a:pt x="20951" y="4883"/>
                      <a:pt x="20932" y="4899"/>
                      <a:pt x="20946" y="4883"/>
                    </a:cubicBezTo>
                    <a:cubicBezTo>
                      <a:pt x="20946" y="4883"/>
                      <a:pt x="20947" y="4881"/>
                      <a:pt x="20947" y="4881"/>
                    </a:cubicBezTo>
                    <a:lnTo>
                      <a:pt x="20943" y="4880"/>
                    </a:lnTo>
                    <a:close/>
                    <a:moveTo>
                      <a:pt x="11902" y="1396"/>
                    </a:moveTo>
                    <a:lnTo>
                      <a:pt x="11902" y="1400"/>
                    </a:lnTo>
                    <a:cubicBezTo>
                      <a:pt x="11909" y="1399"/>
                      <a:pt x="11891" y="1415"/>
                      <a:pt x="11904" y="1399"/>
                    </a:cubicBezTo>
                    <a:lnTo>
                      <a:pt x="11902" y="1396"/>
                    </a:lnTo>
                    <a:close/>
                    <a:moveTo>
                      <a:pt x="15653" y="1882"/>
                    </a:moveTo>
                    <a:lnTo>
                      <a:pt x="15656" y="1885"/>
                    </a:lnTo>
                    <a:cubicBezTo>
                      <a:pt x="15656" y="1885"/>
                      <a:pt x="15657" y="1884"/>
                      <a:pt x="15657" y="1883"/>
                    </a:cubicBezTo>
                    <a:lnTo>
                      <a:pt x="15653" y="1882"/>
                    </a:lnTo>
                    <a:close/>
                    <a:moveTo>
                      <a:pt x="21146" y="4013"/>
                    </a:moveTo>
                    <a:lnTo>
                      <a:pt x="21149" y="4016"/>
                    </a:lnTo>
                    <a:cubicBezTo>
                      <a:pt x="21149" y="4016"/>
                      <a:pt x="21150" y="4014"/>
                      <a:pt x="21150" y="4014"/>
                    </a:cubicBezTo>
                    <a:lnTo>
                      <a:pt x="21146" y="4013"/>
                    </a:lnTo>
                    <a:close/>
                    <a:moveTo>
                      <a:pt x="20004" y="2636"/>
                    </a:moveTo>
                    <a:lnTo>
                      <a:pt x="20006" y="2638"/>
                    </a:lnTo>
                    <a:cubicBezTo>
                      <a:pt x="20006" y="2638"/>
                      <a:pt x="20007" y="2637"/>
                      <a:pt x="20007" y="2637"/>
                    </a:cubicBezTo>
                    <a:lnTo>
                      <a:pt x="20004" y="2636"/>
                    </a:lnTo>
                    <a:close/>
                    <a:moveTo>
                      <a:pt x="17678" y="1509"/>
                    </a:moveTo>
                    <a:lnTo>
                      <a:pt x="17681" y="1512"/>
                    </a:lnTo>
                    <a:cubicBezTo>
                      <a:pt x="17681" y="1512"/>
                      <a:pt x="17682" y="1511"/>
                      <a:pt x="17682" y="1511"/>
                    </a:cubicBezTo>
                    <a:lnTo>
                      <a:pt x="17678" y="1509"/>
                    </a:lnTo>
                    <a:close/>
                    <a:moveTo>
                      <a:pt x="15450" y="2636"/>
                    </a:moveTo>
                    <a:lnTo>
                      <a:pt x="15453" y="2638"/>
                    </a:lnTo>
                    <a:cubicBezTo>
                      <a:pt x="15453" y="2638"/>
                      <a:pt x="15454" y="2637"/>
                      <a:pt x="15454" y="2637"/>
                    </a:cubicBezTo>
                    <a:lnTo>
                      <a:pt x="15450" y="2636"/>
                    </a:lnTo>
                    <a:close/>
                    <a:moveTo>
                      <a:pt x="18578" y="2692"/>
                    </a:moveTo>
                    <a:lnTo>
                      <a:pt x="18580" y="2695"/>
                    </a:lnTo>
                    <a:cubicBezTo>
                      <a:pt x="18580" y="2695"/>
                      <a:pt x="18581" y="2694"/>
                      <a:pt x="18581" y="2694"/>
                    </a:cubicBezTo>
                    <a:lnTo>
                      <a:pt x="18578" y="2692"/>
                    </a:lnTo>
                    <a:close/>
                    <a:moveTo>
                      <a:pt x="15499" y="2182"/>
                    </a:moveTo>
                    <a:lnTo>
                      <a:pt x="15502" y="2185"/>
                    </a:lnTo>
                    <a:cubicBezTo>
                      <a:pt x="15502" y="2185"/>
                      <a:pt x="15503" y="2183"/>
                      <a:pt x="15503" y="2183"/>
                    </a:cubicBezTo>
                    <a:lnTo>
                      <a:pt x="15499" y="2182"/>
                    </a:lnTo>
                    <a:close/>
                    <a:moveTo>
                      <a:pt x="18221" y="2393"/>
                    </a:moveTo>
                    <a:lnTo>
                      <a:pt x="18224" y="2395"/>
                    </a:lnTo>
                    <a:cubicBezTo>
                      <a:pt x="18224" y="2395"/>
                      <a:pt x="18225" y="2394"/>
                      <a:pt x="18225" y="2394"/>
                    </a:cubicBezTo>
                    <a:lnTo>
                      <a:pt x="18221" y="2393"/>
                    </a:lnTo>
                    <a:close/>
                    <a:moveTo>
                      <a:pt x="16957" y="1453"/>
                    </a:moveTo>
                    <a:lnTo>
                      <a:pt x="16960" y="1455"/>
                    </a:lnTo>
                    <a:cubicBezTo>
                      <a:pt x="16960" y="1455"/>
                      <a:pt x="16961" y="1454"/>
                      <a:pt x="16961" y="1454"/>
                    </a:cubicBezTo>
                    <a:lnTo>
                      <a:pt x="16957" y="1453"/>
                    </a:lnTo>
                    <a:close/>
                    <a:moveTo>
                      <a:pt x="17379" y="2700"/>
                    </a:moveTo>
                    <a:lnTo>
                      <a:pt x="17381" y="2703"/>
                    </a:lnTo>
                    <a:cubicBezTo>
                      <a:pt x="17381" y="2703"/>
                      <a:pt x="17382" y="2702"/>
                      <a:pt x="17382" y="2702"/>
                    </a:cubicBezTo>
                    <a:lnTo>
                      <a:pt x="17379" y="2700"/>
                    </a:lnTo>
                    <a:close/>
                    <a:moveTo>
                      <a:pt x="17257" y="2547"/>
                    </a:moveTo>
                    <a:lnTo>
                      <a:pt x="17260" y="2549"/>
                    </a:lnTo>
                    <a:cubicBezTo>
                      <a:pt x="17260" y="2549"/>
                      <a:pt x="17261" y="2548"/>
                      <a:pt x="17261" y="2548"/>
                    </a:cubicBezTo>
                    <a:lnTo>
                      <a:pt x="17257" y="2547"/>
                    </a:lnTo>
                    <a:close/>
                    <a:moveTo>
                      <a:pt x="15693" y="2085"/>
                    </a:moveTo>
                    <a:lnTo>
                      <a:pt x="15696" y="2087"/>
                    </a:lnTo>
                    <a:cubicBezTo>
                      <a:pt x="15696" y="2087"/>
                      <a:pt x="15697" y="2086"/>
                      <a:pt x="15697" y="2086"/>
                    </a:cubicBezTo>
                    <a:lnTo>
                      <a:pt x="15693" y="2085"/>
                    </a:lnTo>
                    <a:close/>
                    <a:moveTo>
                      <a:pt x="14843" y="2587"/>
                    </a:moveTo>
                    <a:lnTo>
                      <a:pt x="14845" y="2590"/>
                    </a:lnTo>
                    <a:cubicBezTo>
                      <a:pt x="14845" y="2590"/>
                      <a:pt x="14846" y="2588"/>
                      <a:pt x="14846" y="2588"/>
                    </a:cubicBezTo>
                    <a:lnTo>
                      <a:pt x="14843" y="2587"/>
                    </a:lnTo>
                    <a:close/>
                    <a:moveTo>
                      <a:pt x="15985" y="1915"/>
                    </a:moveTo>
                    <a:lnTo>
                      <a:pt x="15988" y="1917"/>
                    </a:lnTo>
                    <a:cubicBezTo>
                      <a:pt x="15988" y="1917"/>
                      <a:pt x="15989" y="1916"/>
                      <a:pt x="15989" y="1916"/>
                    </a:cubicBezTo>
                    <a:lnTo>
                      <a:pt x="15985" y="1915"/>
                    </a:lnTo>
                    <a:close/>
                    <a:moveTo>
                      <a:pt x="15774" y="2077"/>
                    </a:moveTo>
                    <a:lnTo>
                      <a:pt x="15777" y="2079"/>
                    </a:lnTo>
                    <a:cubicBezTo>
                      <a:pt x="15777" y="2079"/>
                      <a:pt x="15778" y="2078"/>
                      <a:pt x="15778" y="2078"/>
                    </a:cubicBezTo>
                    <a:lnTo>
                      <a:pt x="15774" y="2077"/>
                    </a:lnTo>
                    <a:close/>
                    <a:moveTo>
                      <a:pt x="21697" y="4183"/>
                    </a:moveTo>
                    <a:lnTo>
                      <a:pt x="21700" y="4186"/>
                    </a:lnTo>
                    <a:cubicBezTo>
                      <a:pt x="21700" y="4186"/>
                      <a:pt x="21701" y="4185"/>
                      <a:pt x="21701" y="4184"/>
                    </a:cubicBezTo>
                    <a:lnTo>
                      <a:pt x="21697" y="4183"/>
                    </a:lnTo>
                    <a:close/>
                    <a:moveTo>
                      <a:pt x="17533" y="2992"/>
                    </a:moveTo>
                    <a:lnTo>
                      <a:pt x="17535" y="2995"/>
                    </a:lnTo>
                    <a:cubicBezTo>
                      <a:pt x="17535" y="2995"/>
                      <a:pt x="17536" y="2994"/>
                      <a:pt x="17536" y="2993"/>
                    </a:cubicBezTo>
                    <a:lnTo>
                      <a:pt x="17533" y="2992"/>
                    </a:lnTo>
                    <a:close/>
                    <a:moveTo>
                      <a:pt x="14340" y="2563"/>
                    </a:moveTo>
                    <a:lnTo>
                      <a:pt x="14340" y="2571"/>
                    </a:lnTo>
                    <a:lnTo>
                      <a:pt x="14350" y="2564"/>
                    </a:lnTo>
                    <a:lnTo>
                      <a:pt x="14340" y="2563"/>
                    </a:lnTo>
                    <a:lnTo>
                      <a:pt x="14340" y="2555"/>
                    </a:lnTo>
                    <a:lnTo>
                      <a:pt x="14331" y="2561"/>
                    </a:lnTo>
                    <a:lnTo>
                      <a:pt x="14340" y="2563"/>
                    </a:lnTo>
                    <a:close/>
                    <a:moveTo>
                      <a:pt x="19599" y="3130"/>
                    </a:moveTo>
                    <a:lnTo>
                      <a:pt x="19599" y="3138"/>
                    </a:lnTo>
                    <a:lnTo>
                      <a:pt x="19608" y="3131"/>
                    </a:lnTo>
                    <a:lnTo>
                      <a:pt x="19599" y="3130"/>
                    </a:lnTo>
                    <a:lnTo>
                      <a:pt x="19599" y="3122"/>
                    </a:lnTo>
                    <a:lnTo>
                      <a:pt x="19589" y="3129"/>
                    </a:lnTo>
                    <a:lnTo>
                      <a:pt x="19599" y="3130"/>
                    </a:lnTo>
                    <a:close/>
                    <a:moveTo>
                      <a:pt x="17298" y="4929"/>
                    </a:moveTo>
                    <a:lnTo>
                      <a:pt x="17298" y="4921"/>
                    </a:lnTo>
                    <a:lnTo>
                      <a:pt x="17288" y="4927"/>
                    </a:lnTo>
                    <a:lnTo>
                      <a:pt x="17298" y="4929"/>
                    </a:lnTo>
                    <a:lnTo>
                      <a:pt x="17257" y="4937"/>
                    </a:lnTo>
                    <a:lnTo>
                      <a:pt x="17257" y="4912"/>
                    </a:lnTo>
                    <a:cubicBezTo>
                      <a:pt x="17211" y="4923"/>
                      <a:pt x="17240" y="4932"/>
                      <a:pt x="17192" y="4921"/>
                    </a:cubicBezTo>
                    <a:lnTo>
                      <a:pt x="17192" y="4937"/>
                    </a:lnTo>
                    <a:cubicBezTo>
                      <a:pt x="17217" y="4939"/>
                      <a:pt x="17208" y="4937"/>
                      <a:pt x="17225" y="4945"/>
                    </a:cubicBezTo>
                    <a:cubicBezTo>
                      <a:pt x="17206" y="4970"/>
                      <a:pt x="17230" y="4958"/>
                      <a:pt x="17192" y="4961"/>
                    </a:cubicBezTo>
                    <a:cubicBezTo>
                      <a:pt x="17236" y="5003"/>
                      <a:pt x="17148" y="4991"/>
                      <a:pt x="17203" y="5014"/>
                    </a:cubicBezTo>
                    <a:cubicBezTo>
                      <a:pt x="17227" y="5024"/>
                      <a:pt x="17285" y="5018"/>
                      <a:pt x="17314" y="5018"/>
                    </a:cubicBezTo>
                    <a:cubicBezTo>
                      <a:pt x="17314" y="5013"/>
                      <a:pt x="17316" y="4984"/>
                      <a:pt x="17316" y="4984"/>
                    </a:cubicBezTo>
                    <a:cubicBezTo>
                      <a:pt x="17315" y="4982"/>
                      <a:pt x="17315" y="4980"/>
                      <a:pt x="17315" y="4979"/>
                    </a:cubicBezTo>
                    <a:cubicBezTo>
                      <a:pt x="17315" y="4978"/>
                      <a:pt x="17314" y="4975"/>
                      <a:pt x="17314" y="4974"/>
                    </a:cubicBezTo>
                    <a:cubicBezTo>
                      <a:pt x="17308" y="4929"/>
                      <a:pt x="17327" y="4974"/>
                      <a:pt x="17354" y="4937"/>
                    </a:cubicBezTo>
                    <a:cubicBezTo>
                      <a:pt x="17335" y="4929"/>
                      <a:pt x="17351" y="4934"/>
                      <a:pt x="17331" y="4931"/>
                    </a:cubicBezTo>
                    <a:cubicBezTo>
                      <a:pt x="17318" y="4930"/>
                      <a:pt x="17313" y="4929"/>
                      <a:pt x="17298" y="4929"/>
                    </a:cubicBezTo>
                    <a:close/>
                    <a:moveTo>
                      <a:pt x="20036" y="5326"/>
                    </a:moveTo>
                    <a:lnTo>
                      <a:pt x="20036" y="5318"/>
                    </a:lnTo>
                    <a:lnTo>
                      <a:pt x="20027" y="5324"/>
                    </a:lnTo>
                    <a:lnTo>
                      <a:pt x="20036" y="5326"/>
                    </a:lnTo>
                    <a:lnTo>
                      <a:pt x="20036" y="5334"/>
                    </a:lnTo>
                    <a:lnTo>
                      <a:pt x="20045" y="5327"/>
                    </a:lnTo>
                    <a:lnTo>
                      <a:pt x="20036" y="5326"/>
                    </a:lnTo>
                    <a:close/>
                    <a:moveTo>
                      <a:pt x="22329" y="4815"/>
                    </a:moveTo>
                    <a:lnTo>
                      <a:pt x="22329" y="4823"/>
                    </a:lnTo>
                    <a:lnTo>
                      <a:pt x="22338" y="4817"/>
                    </a:lnTo>
                    <a:lnTo>
                      <a:pt x="22329" y="4815"/>
                    </a:lnTo>
                    <a:cubicBezTo>
                      <a:pt x="22318" y="4807"/>
                      <a:pt x="22346" y="4807"/>
                      <a:pt x="22305" y="4807"/>
                    </a:cubicBezTo>
                    <a:cubicBezTo>
                      <a:pt x="22320" y="4828"/>
                      <a:pt x="22306" y="4825"/>
                      <a:pt x="22329" y="4815"/>
                    </a:cubicBezTo>
                    <a:close/>
                    <a:moveTo>
                      <a:pt x="8604" y="1445"/>
                    </a:moveTo>
                    <a:lnTo>
                      <a:pt x="8612" y="1445"/>
                    </a:lnTo>
                    <a:lnTo>
                      <a:pt x="8606" y="1435"/>
                    </a:lnTo>
                    <a:lnTo>
                      <a:pt x="8604" y="1445"/>
                    </a:lnTo>
                    <a:cubicBezTo>
                      <a:pt x="8575" y="1438"/>
                      <a:pt x="8486" y="1438"/>
                      <a:pt x="8458" y="1445"/>
                    </a:cubicBezTo>
                    <a:cubicBezTo>
                      <a:pt x="8469" y="1476"/>
                      <a:pt x="8535" y="1467"/>
                      <a:pt x="8572" y="1465"/>
                    </a:cubicBezTo>
                    <a:cubicBezTo>
                      <a:pt x="8596" y="1464"/>
                      <a:pt x="8594" y="1483"/>
                      <a:pt x="8604" y="1445"/>
                    </a:cubicBezTo>
                    <a:close/>
                    <a:moveTo>
                      <a:pt x="8839" y="1445"/>
                    </a:moveTo>
                    <a:lnTo>
                      <a:pt x="8847" y="1445"/>
                    </a:lnTo>
                    <a:lnTo>
                      <a:pt x="8841" y="1435"/>
                    </a:lnTo>
                    <a:lnTo>
                      <a:pt x="8839" y="1445"/>
                    </a:lnTo>
                    <a:lnTo>
                      <a:pt x="8831" y="1445"/>
                    </a:lnTo>
                    <a:lnTo>
                      <a:pt x="8838" y="1454"/>
                    </a:lnTo>
                    <a:lnTo>
                      <a:pt x="8839" y="1445"/>
                    </a:lnTo>
                    <a:close/>
                    <a:moveTo>
                      <a:pt x="17144" y="2028"/>
                    </a:moveTo>
                    <a:lnTo>
                      <a:pt x="17144" y="2020"/>
                    </a:lnTo>
                    <a:lnTo>
                      <a:pt x="17136" y="2026"/>
                    </a:lnTo>
                    <a:lnTo>
                      <a:pt x="17112" y="2019"/>
                    </a:lnTo>
                    <a:cubicBezTo>
                      <a:pt x="17111" y="2021"/>
                      <a:pt x="17110" y="2022"/>
                      <a:pt x="17110" y="2024"/>
                    </a:cubicBezTo>
                    <a:cubicBezTo>
                      <a:pt x="17110" y="2025"/>
                      <a:pt x="17109" y="2027"/>
                      <a:pt x="17109" y="2027"/>
                    </a:cubicBezTo>
                    <a:cubicBezTo>
                      <a:pt x="17108" y="2030"/>
                      <a:pt x="17124" y="2024"/>
                      <a:pt x="17104" y="2037"/>
                    </a:cubicBezTo>
                    <a:cubicBezTo>
                      <a:pt x="17091" y="2047"/>
                      <a:pt x="17108" y="2042"/>
                      <a:pt x="17079" y="2036"/>
                    </a:cubicBezTo>
                    <a:lnTo>
                      <a:pt x="17079" y="2052"/>
                    </a:lnTo>
                    <a:cubicBezTo>
                      <a:pt x="17097" y="2056"/>
                      <a:pt x="17093" y="2057"/>
                      <a:pt x="17110" y="2058"/>
                    </a:cubicBezTo>
                    <a:cubicBezTo>
                      <a:pt x="17149" y="2060"/>
                      <a:pt x="17156" y="2067"/>
                      <a:pt x="17172" y="2063"/>
                    </a:cubicBezTo>
                    <a:lnTo>
                      <a:pt x="17200" y="2044"/>
                    </a:lnTo>
                    <a:lnTo>
                      <a:pt x="17233" y="2060"/>
                    </a:lnTo>
                    <a:lnTo>
                      <a:pt x="17258" y="2029"/>
                    </a:lnTo>
                    <a:cubicBezTo>
                      <a:pt x="17241" y="2020"/>
                      <a:pt x="17158" y="2021"/>
                      <a:pt x="17144" y="2028"/>
                    </a:cubicBezTo>
                    <a:close/>
                    <a:moveTo>
                      <a:pt x="22831" y="4070"/>
                    </a:moveTo>
                    <a:lnTo>
                      <a:pt x="22831" y="4078"/>
                    </a:lnTo>
                    <a:lnTo>
                      <a:pt x="22841" y="4071"/>
                    </a:lnTo>
                    <a:lnTo>
                      <a:pt x="22831" y="4070"/>
                    </a:lnTo>
                    <a:lnTo>
                      <a:pt x="22831" y="4045"/>
                    </a:lnTo>
                    <a:cubicBezTo>
                      <a:pt x="22848" y="4054"/>
                      <a:pt x="22846" y="4052"/>
                      <a:pt x="22861" y="4065"/>
                    </a:cubicBezTo>
                    <a:cubicBezTo>
                      <a:pt x="22862" y="4065"/>
                      <a:pt x="22874" y="4075"/>
                      <a:pt x="22874" y="4075"/>
                    </a:cubicBezTo>
                    <a:lnTo>
                      <a:pt x="22897" y="4084"/>
                    </a:lnTo>
                    <a:cubicBezTo>
                      <a:pt x="22939" y="4096"/>
                      <a:pt x="22923" y="4094"/>
                      <a:pt x="22985" y="4094"/>
                    </a:cubicBezTo>
                    <a:lnTo>
                      <a:pt x="22985" y="4029"/>
                    </a:lnTo>
                    <a:cubicBezTo>
                      <a:pt x="22986" y="4031"/>
                      <a:pt x="22988" y="4031"/>
                      <a:pt x="22988" y="4034"/>
                    </a:cubicBezTo>
                    <a:lnTo>
                      <a:pt x="22993" y="4062"/>
                    </a:lnTo>
                    <a:cubicBezTo>
                      <a:pt x="23029" y="4059"/>
                      <a:pt x="23040" y="4061"/>
                      <a:pt x="23046" y="4049"/>
                    </a:cubicBezTo>
                    <a:cubicBezTo>
                      <a:pt x="23052" y="4036"/>
                      <a:pt x="23050" y="4037"/>
                      <a:pt x="23050" y="4021"/>
                    </a:cubicBezTo>
                    <a:lnTo>
                      <a:pt x="23058" y="4021"/>
                    </a:lnTo>
                    <a:lnTo>
                      <a:pt x="23051" y="4012"/>
                    </a:lnTo>
                    <a:lnTo>
                      <a:pt x="23050" y="4021"/>
                    </a:lnTo>
                    <a:lnTo>
                      <a:pt x="23026" y="4037"/>
                    </a:lnTo>
                    <a:cubicBezTo>
                      <a:pt x="23017" y="4015"/>
                      <a:pt x="23042" y="4028"/>
                      <a:pt x="22999" y="4016"/>
                    </a:cubicBezTo>
                    <a:cubicBezTo>
                      <a:pt x="22964" y="4006"/>
                      <a:pt x="22881" y="4010"/>
                      <a:pt x="22847" y="4013"/>
                    </a:cubicBezTo>
                    <a:cubicBezTo>
                      <a:pt x="22839" y="3980"/>
                      <a:pt x="22841" y="3989"/>
                      <a:pt x="22799" y="3989"/>
                    </a:cubicBezTo>
                    <a:cubicBezTo>
                      <a:pt x="22790" y="4016"/>
                      <a:pt x="22812" y="3991"/>
                      <a:pt x="22750" y="4005"/>
                    </a:cubicBezTo>
                    <a:lnTo>
                      <a:pt x="22750" y="3981"/>
                    </a:lnTo>
                    <a:lnTo>
                      <a:pt x="22791" y="3973"/>
                    </a:lnTo>
                    <a:cubicBezTo>
                      <a:pt x="22742" y="3968"/>
                      <a:pt x="22765" y="3955"/>
                      <a:pt x="22726" y="3989"/>
                    </a:cubicBezTo>
                    <a:cubicBezTo>
                      <a:pt x="22682" y="3978"/>
                      <a:pt x="22711" y="3995"/>
                      <a:pt x="22654" y="3979"/>
                    </a:cubicBezTo>
                    <a:cubicBezTo>
                      <a:pt x="22649" y="3978"/>
                      <a:pt x="22649" y="3976"/>
                      <a:pt x="22637" y="3975"/>
                    </a:cubicBezTo>
                    <a:cubicBezTo>
                      <a:pt x="22612" y="3975"/>
                      <a:pt x="22606" y="3990"/>
                      <a:pt x="22580" y="3997"/>
                    </a:cubicBezTo>
                    <a:cubicBezTo>
                      <a:pt x="22556" y="3980"/>
                      <a:pt x="22570" y="3992"/>
                      <a:pt x="22556" y="3964"/>
                    </a:cubicBezTo>
                    <a:lnTo>
                      <a:pt x="22525" y="3973"/>
                    </a:lnTo>
                    <a:cubicBezTo>
                      <a:pt x="22499" y="3974"/>
                      <a:pt x="22523" y="3954"/>
                      <a:pt x="22503" y="3978"/>
                    </a:cubicBezTo>
                    <a:cubicBezTo>
                      <a:pt x="22493" y="3989"/>
                      <a:pt x="22497" y="3987"/>
                      <a:pt x="22496" y="3997"/>
                    </a:cubicBezTo>
                    <a:cubicBezTo>
                      <a:pt x="22495" y="4030"/>
                      <a:pt x="22504" y="3980"/>
                      <a:pt x="22500" y="4016"/>
                    </a:cubicBezTo>
                    <a:cubicBezTo>
                      <a:pt x="22499" y="4024"/>
                      <a:pt x="22528" y="4026"/>
                      <a:pt x="22490" y="4027"/>
                    </a:cubicBezTo>
                    <a:cubicBezTo>
                      <a:pt x="22467" y="4028"/>
                      <a:pt x="22469" y="4012"/>
                      <a:pt x="22467" y="3989"/>
                    </a:cubicBezTo>
                    <a:cubicBezTo>
                      <a:pt x="22438" y="3996"/>
                      <a:pt x="22442" y="3997"/>
                      <a:pt x="22434" y="4029"/>
                    </a:cubicBezTo>
                    <a:cubicBezTo>
                      <a:pt x="22364" y="4029"/>
                      <a:pt x="22373" y="4025"/>
                      <a:pt x="22377" y="3973"/>
                    </a:cubicBezTo>
                    <a:cubicBezTo>
                      <a:pt x="22311" y="3978"/>
                      <a:pt x="22373" y="3978"/>
                      <a:pt x="22332" y="3962"/>
                    </a:cubicBezTo>
                    <a:cubicBezTo>
                      <a:pt x="22305" y="3951"/>
                      <a:pt x="22314" y="3964"/>
                      <a:pt x="22280" y="3956"/>
                    </a:cubicBezTo>
                    <a:cubicBezTo>
                      <a:pt x="22281" y="3989"/>
                      <a:pt x="22286" y="3977"/>
                      <a:pt x="22296" y="4005"/>
                    </a:cubicBezTo>
                    <a:cubicBezTo>
                      <a:pt x="22262" y="4005"/>
                      <a:pt x="22251" y="4004"/>
                      <a:pt x="22240" y="4054"/>
                    </a:cubicBezTo>
                    <a:cubicBezTo>
                      <a:pt x="22276" y="4071"/>
                      <a:pt x="22317" y="4080"/>
                      <a:pt x="22359" y="4068"/>
                    </a:cubicBezTo>
                    <a:cubicBezTo>
                      <a:pt x="22397" y="4057"/>
                      <a:pt x="22367" y="4045"/>
                      <a:pt x="22434" y="4045"/>
                    </a:cubicBezTo>
                    <a:cubicBezTo>
                      <a:pt x="22439" y="4099"/>
                      <a:pt x="22478" y="4075"/>
                      <a:pt x="22523" y="4086"/>
                    </a:cubicBezTo>
                    <a:cubicBezTo>
                      <a:pt x="22525" y="4028"/>
                      <a:pt x="22521" y="4067"/>
                      <a:pt x="22545" y="4051"/>
                    </a:cubicBezTo>
                    <a:cubicBezTo>
                      <a:pt x="22589" y="4021"/>
                      <a:pt x="22534" y="4066"/>
                      <a:pt x="22557" y="4043"/>
                    </a:cubicBezTo>
                    <a:lnTo>
                      <a:pt x="22563" y="4033"/>
                    </a:lnTo>
                    <a:cubicBezTo>
                      <a:pt x="22563" y="4032"/>
                      <a:pt x="22563" y="4030"/>
                      <a:pt x="22564" y="4029"/>
                    </a:cubicBezTo>
                    <a:cubicBezTo>
                      <a:pt x="22619" y="4029"/>
                      <a:pt x="22612" y="4032"/>
                      <a:pt x="22612" y="4086"/>
                    </a:cubicBezTo>
                    <a:cubicBezTo>
                      <a:pt x="22593" y="4082"/>
                      <a:pt x="22589" y="4078"/>
                      <a:pt x="22564" y="4078"/>
                    </a:cubicBezTo>
                    <a:cubicBezTo>
                      <a:pt x="22572" y="4089"/>
                      <a:pt x="22566" y="4090"/>
                      <a:pt x="22582" y="4093"/>
                    </a:cubicBezTo>
                    <a:cubicBezTo>
                      <a:pt x="22614" y="4101"/>
                      <a:pt x="22612" y="4086"/>
                      <a:pt x="22612" y="4086"/>
                    </a:cubicBezTo>
                    <a:cubicBezTo>
                      <a:pt x="22635" y="4091"/>
                      <a:pt x="22637" y="4097"/>
                      <a:pt x="22655" y="4100"/>
                    </a:cubicBezTo>
                    <a:cubicBezTo>
                      <a:pt x="22673" y="4104"/>
                      <a:pt x="22691" y="4102"/>
                      <a:pt x="22710" y="4102"/>
                    </a:cubicBezTo>
                    <a:lnTo>
                      <a:pt x="22734" y="4045"/>
                    </a:lnTo>
                    <a:cubicBezTo>
                      <a:pt x="22789" y="4045"/>
                      <a:pt x="22777" y="4035"/>
                      <a:pt x="22823" y="4045"/>
                    </a:cubicBezTo>
                    <a:lnTo>
                      <a:pt x="22823" y="4070"/>
                    </a:lnTo>
                    <a:lnTo>
                      <a:pt x="22807" y="4061"/>
                    </a:lnTo>
                    <a:cubicBezTo>
                      <a:pt x="22811" y="4072"/>
                      <a:pt x="22802" y="4069"/>
                      <a:pt x="22812" y="4072"/>
                    </a:cubicBezTo>
                    <a:cubicBezTo>
                      <a:pt x="22827" y="4077"/>
                      <a:pt x="22812" y="4076"/>
                      <a:pt x="22823" y="4070"/>
                    </a:cubicBezTo>
                    <a:lnTo>
                      <a:pt x="22831" y="4070"/>
                    </a:lnTo>
                    <a:close/>
                    <a:moveTo>
                      <a:pt x="19436" y="4280"/>
                    </a:moveTo>
                    <a:lnTo>
                      <a:pt x="19436" y="4272"/>
                    </a:lnTo>
                    <a:lnTo>
                      <a:pt x="19427" y="4279"/>
                    </a:lnTo>
                    <a:lnTo>
                      <a:pt x="19436" y="4280"/>
                    </a:lnTo>
                    <a:lnTo>
                      <a:pt x="19436" y="4289"/>
                    </a:lnTo>
                    <a:lnTo>
                      <a:pt x="19446" y="4282"/>
                    </a:lnTo>
                    <a:lnTo>
                      <a:pt x="19436" y="4280"/>
                    </a:lnTo>
                    <a:close/>
                    <a:moveTo>
                      <a:pt x="7357" y="1526"/>
                    </a:moveTo>
                    <a:lnTo>
                      <a:pt x="7357" y="1518"/>
                    </a:lnTo>
                    <a:lnTo>
                      <a:pt x="7347" y="1524"/>
                    </a:lnTo>
                    <a:lnTo>
                      <a:pt x="7357" y="1526"/>
                    </a:lnTo>
                    <a:lnTo>
                      <a:pt x="7371" y="1543"/>
                    </a:lnTo>
                    <a:cubicBezTo>
                      <a:pt x="7380" y="1527"/>
                      <a:pt x="7379" y="1532"/>
                      <a:pt x="7381" y="1509"/>
                    </a:cubicBezTo>
                    <a:lnTo>
                      <a:pt x="7365" y="1509"/>
                    </a:lnTo>
                    <a:lnTo>
                      <a:pt x="7357" y="1526"/>
                    </a:lnTo>
                    <a:close/>
                    <a:moveTo>
                      <a:pt x="7624" y="1542"/>
                    </a:moveTo>
                    <a:lnTo>
                      <a:pt x="7616" y="1542"/>
                    </a:lnTo>
                    <a:lnTo>
                      <a:pt x="7623" y="1551"/>
                    </a:lnTo>
                    <a:lnTo>
                      <a:pt x="7624" y="1542"/>
                    </a:lnTo>
                    <a:lnTo>
                      <a:pt x="7632" y="1542"/>
                    </a:lnTo>
                    <a:lnTo>
                      <a:pt x="7625" y="1532"/>
                    </a:lnTo>
                    <a:lnTo>
                      <a:pt x="7624" y="1542"/>
                    </a:lnTo>
                    <a:close/>
                    <a:moveTo>
                      <a:pt x="16763" y="1615"/>
                    </a:moveTo>
                    <a:lnTo>
                      <a:pt x="16755" y="1615"/>
                    </a:lnTo>
                    <a:lnTo>
                      <a:pt x="16762" y="1624"/>
                    </a:lnTo>
                    <a:lnTo>
                      <a:pt x="16763" y="1615"/>
                    </a:lnTo>
                    <a:cubicBezTo>
                      <a:pt x="16805" y="1615"/>
                      <a:pt x="16833" y="1625"/>
                      <a:pt x="16860" y="1639"/>
                    </a:cubicBezTo>
                    <a:cubicBezTo>
                      <a:pt x="16847" y="1591"/>
                      <a:pt x="16813" y="1599"/>
                      <a:pt x="16755" y="1599"/>
                    </a:cubicBezTo>
                    <a:lnTo>
                      <a:pt x="16763" y="1615"/>
                    </a:lnTo>
                    <a:close/>
                    <a:moveTo>
                      <a:pt x="22710" y="4459"/>
                    </a:moveTo>
                    <a:lnTo>
                      <a:pt x="22710" y="4467"/>
                    </a:lnTo>
                    <a:lnTo>
                      <a:pt x="22719" y="4460"/>
                    </a:lnTo>
                    <a:lnTo>
                      <a:pt x="22710" y="4459"/>
                    </a:lnTo>
                    <a:lnTo>
                      <a:pt x="22710" y="4451"/>
                    </a:lnTo>
                    <a:lnTo>
                      <a:pt x="22700" y="4457"/>
                    </a:lnTo>
                    <a:lnTo>
                      <a:pt x="22710" y="4459"/>
                    </a:lnTo>
                    <a:close/>
                    <a:moveTo>
                      <a:pt x="13992" y="1631"/>
                    </a:moveTo>
                    <a:lnTo>
                      <a:pt x="13984" y="1631"/>
                    </a:lnTo>
                    <a:lnTo>
                      <a:pt x="13991" y="1640"/>
                    </a:lnTo>
                    <a:lnTo>
                      <a:pt x="13992" y="1631"/>
                    </a:lnTo>
                    <a:cubicBezTo>
                      <a:pt x="14012" y="1626"/>
                      <a:pt x="14003" y="1635"/>
                      <a:pt x="14008" y="1615"/>
                    </a:cubicBezTo>
                    <a:lnTo>
                      <a:pt x="13992" y="1631"/>
                    </a:lnTo>
                    <a:close/>
                    <a:moveTo>
                      <a:pt x="17184" y="1898"/>
                    </a:moveTo>
                    <a:lnTo>
                      <a:pt x="17184" y="1906"/>
                    </a:lnTo>
                    <a:lnTo>
                      <a:pt x="17194" y="1900"/>
                    </a:lnTo>
                    <a:lnTo>
                      <a:pt x="17184" y="1898"/>
                    </a:lnTo>
                    <a:cubicBezTo>
                      <a:pt x="17185" y="1896"/>
                      <a:pt x="17191" y="1884"/>
                      <a:pt x="17193" y="1882"/>
                    </a:cubicBezTo>
                    <a:cubicBezTo>
                      <a:pt x="17205" y="1865"/>
                      <a:pt x="17244" y="1848"/>
                      <a:pt x="17184" y="1842"/>
                    </a:cubicBezTo>
                    <a:lnTo>
                      <a:pt x="17180" y="1885"/>
                    </a:lnTo>
                    <a:cubicBezTo>
                      <a:pt x="17182" y="1898"/>
                      <a:pt x="17179" y="1889"/>
                      <a:pt x="17184" y="1898"/>
                    </a:cubicBezTo>
                    <a:close/>
                    <a:moveTo>
                      <a:pt x="15256" y="5666"/>
                    </a:moveTo>
                    <a:lnTo>
                      <a:pt x="15264" y="5666"/>
                    </a:lnTo>
                    <a:lnTo>
                      <a:pt x="15257" y="5656"/>
                    </a:lnTo>
                    <a:lnTo>
                      <a:pt x="15256" y="5666"/>
                    </a:lnTo>
                    <a:cubicBezTo>
                      <a:pt x="15215" y="5662"/>
                      <a:pt x="15211" y="5640"/>
                      <a:pt x="15199" y="5682"/>
                    </a:cubicBezTo>
                    <a:cubicBezTo>
                      <a:pt x="15218" y="5681"/>
                      <a:pt x="15210" y="5682"/>
                      <a:pt x="15227" y="5678"/>
                    </a:cubicBezTo>
                    <a:lnTo>
                      <a:pt x="15256" y="5666"/>
                    </a:lnTo>
                    <a:close/>
                    <a:moveTo>
                      <a:pt x="15855" y="2490"/>
                    </a:moveTo>
                    <a:lnTo>
                      <a:pt x="15864" y="2490"/>
                    </a:lnTo>
                    <a:lnTo>
                      <a:pt x="15857" y="2480"/>
                    </a:lnTo>
                    <a:lnTo>
                      <a:pt x="15855" y="2490"/>
                    </a:lnTo>
                    <a:cubicBezTo>
                      <a:pt x="15818" y="2493"/>
                      <a:pt x="15841" y="2481"/>
                      <a:pt x="15823" y="2506"/>
                    </a:cubicBezTo>
                    <a:cubicBezTo>
                      <a:pt x="15861" y="2503"/>
                      <a:pt x="15837" y="2515"/>
                      <a:pt x="15855" y="2490"/>
                    </a:cubicBezTo>
                    <a:close/>
                    <a:moveTo>
                      <a:pt x="22475" y="3430"/>
                    </a:moveTo>
                    <a:lnTo>
                      <a:pt x="22475" y="3422"/>
                    </a:lnTo>
                    <a:lnTo>
                      <a:pt x="22465" y="3428"/>
                    </a:lnTo>
                    <a:lnTo>
                      <a:pt x="22475" y="3430"/>
                    </a:lnTo>
                    <a:lnTo>
                      <a:pt x="22475" y="3438"/>
                    </a:lnTo>
                    <a:lnTo>
                      <a:pt x="22484" y="3431"/>
                    </a:lnTo>
                    <a:lnTo>
                      <a:pt x="22475" y="3430"/>
                    </a:lnTo>
                    <a:close/>
                    <a:moveTo>
                      <a:pt x="15604" y="2587"/>
                    </a:moveTo>
                    <a:lnTo>
                      <a:pt x="15596" y="2587"/>
                    </a:lnTo>
                    <a:lnTo>
                      <a:pt x="15603" y="2597"/>
                    </a:lnTo>
                    <a:lnTo>
                      <a:pt x="15604" y="2587"/>
                    </a:lnTo>
                    <a:cubicBezTo>
                      <a:pt x="15624" y="2582"/>
                      <a:pt x="15615" y="2591"/>
                      <a:pt x="15620" y="2571"/>
                    </a:cubicBezTo>
                    <a:lnTo>
                      <a:pt x="15604" y="2587"/>
                    </a:lnTo>
                    <a:close/>
                    <a:moveTo>
                      <a:pt x="15945" y="2587"/>
                    </a:moveTo>
                    <a:lnTo>
                      <a:pt x="15936" y="2587"/>
                    </a:lnTo>
                    <a:lnTo>
                      <a:pt x="15943" y="2597"/>
                    </a:lnTo>
                    <a:lnTo>
                      <a:pt x="15945" y="2587"/>
                    </a:lnTo>
                    <a:lnTo>
                      <a:pt x="15969" y="2587"/>
                    </a:lnTo>
                    <a:cubicBezTo>
                      <a:pt x="15951" y="2562"/>
                      <a:pt x="15963" y="2562"/>
                      <a:pt x="15945" y="2587"/>
                    </a:cubicBezTo>
                    <a:close/>
                    <a:moveTo>
                      <a:pt x="18408" y="2295"/>
                    </a:moveTo>
                    <a:lnTo>
                      <a:pt x="18408" y="2287"/>
                    </a:lnTo>
                    <a:lnTo>
                      <a:pt x="18398" y="2294"/>
                    </a:lnTo>
                    <a:lnTo>
                      <a:pt x="18408" y="2295"/>
                    </a:lnTo>
                    <a:lnTo>
                      <a:pt x="18408" y="2320"/>
                    </a:lnTo>
                    <a:lnTo>
                      <a:pt x="18383" y="2320"/>
                    </a:lnTo>
                    <a:lnTo>
                      <a:pt x="18383" y="2287"/>
                    </a:lnTo>
                    <a:cubicBezTo>
                      <a:pt x="18338" y="2299"/>
                      <a:pt x="18380" y="2304"/>
                      <a:pt x="18334" y="2297"/>
                    </a:cubicBezTo>
                    <a:cubicBezTo>
                      <a:pt x="18115" y="2262"/>
                      <a:pt x="18238" y="2300"/>
                      <a:pt x="18164" y="2320"/>
                    </a:cubicBezTo>
                    <a:cubicBezTo>
                      <a:pt x="18171" y="2290"/>
                      <a:pt x="18177" y="2296"/>
                      <a:pt x="18145" y="2281"/>
                    </a:cubicBezTo>
                    <a:cubicBezTo>
                      <a:pt x="18119" y="2270"/>
                      <a:pt x="18119" y="2268"/>
                      <a:pt x="18116" y="2303"/>
                    </a:cubicBezTo>
                    <a:cubicBezTo>
                      <a:pt x="18157" y="2303"/>
                      <a:pt x="18147" y="2283"/>
                      <a:pt x="18156" y="2312"/>
                    </a:cubicBezTo>
                    <a:cubicBezTo>
                      <a:pt x="18138" y="2316"/>
                      <a:pt x="18138" y="2318"/>
                      <a:pt x="18116" y="2320"/>
                    </a:cubicBezTo>
                    <a:lnTo>
                      <a:pt x="18116" y="2344"/>
                    </a:lnTo>
                    <a:cubicBezTo>
                      <a:pt x="18169" y="2344"/>
                      <a:pt x="18147" y="2331"/>
                      <a:pt x="18206" y="2344"/>
                    </a:cubicBezTo>
                    <a:cubicBezTo>
                      <a:pt x="18255" y="2354"/>
                      <a:pt x="18226" y="2339"/>
                      <a:pt x="18264" y="2332"/>
                    </a:cubicBezTo>
                    <a:cubicBezTo>
                      <a:pt x="18287" y="2328"/>
                      <a:pt x="18268" y="2335"/>
                      <a:pt x="18303" y="2336"/>
                    </a:cubicBezTo>
                    <a:cubicBezTo>
                      <a:pt x="18359" y="2337"/>
                      <a:pt x="18316" y="2321"/>
                      <a:pt x="18375" y="2320"/>
                    </a:cubicBezTo>
                    <a:lnTo>
                      <a:pt x="18375" y="2352"/>
                    </a:lnTo>
                    <a:cubicBezTo>
                      <a:pt x="18400" y="2346"/>
                      <a:pt x="18399" y="2342"/>
                      <a:pt x="18424" y="2336"/>
                    </a:cubicBezTo>
                    <a:cubicBezTo>
                      <a:pt x="18414" y="2375"/>
                      <a:pt x="18418" y="2348"/>
                      <a:pt x="18424" y="2360"/>
                    </a:cubicBezTo>
                    <a:lnTo>
                      <a:pt x="18456" y="2369"/>
                    </a:lnTo>
                    <a:cubicBezTo>
                      <a:pt x="18480" y="2351"/>
                      <a:pt x="18466" y="2363"/>
                      <a:pt x="18480" y="2336"/>
                    </a:cubicBezTo>
                    <a:lnTo>
                      <a:pt x="18513" y="2352"/>
                    </a:lnTo>
                    <a:cubicBezTo>
                      <a:pt x="18515" y="2330"/>
                      <a:pt x="18517" y="2330"/>
                      <a:pt x="18521" y="2312"/>
                    </a:cubicBezTo>
                    <a:cubicBezTo>
                      <a:pt x="18500" y="2306"/>
                      <a:pt x="18512" y="2315"/>
                      <a:pt x="18505" y="2295"/>
                    </a:cubicBezTo>
                    <a:cubicBezTo>
                      <a:pt x="18470" y="2305"/>
                      <a:pt x="18494" y="2309"/>
                      <a:pt x="18465" y="2307"/>
                    </a:cubicBezTo>
                    <a:cubicBezTo>
                      <a:pt x="18434" y="2306"/>
                      <a:pt x="18452" y="2276"/>
                      <a:pt x="18440" y="2312"/>
                    </a:cubicBezTo>
                    <a:lnTo>
                      <a:pt x="18408" y="2295"/>
                    </a:lnTo>
                    <a:close/>
                    <a:moveTo>
                      <a:pt x="20125" y="4556"/>
                    </a:moveTo>
                    <a:lnTo>
                      <a:pt x="20133" y="4556"/>
                    </a:lnTo>
                    <a:lnTo>
                      <a:pt x="20127" y="4546"/>
                    </a:lnTo>
                    <a:lnTo>
                      <a:pt x="20125" y="4556"/>
                    </a:lnTo>
                    <a:cubicBezTo>
                      <a:pt x="20095" y="4542"/>
                      <a:pt x="20110" y="4541"/>
                      <a:pt x="20093" y="4564"/>
                    </a:cubicBezTo>
                    <a:cubicBezTo>
                      <a:pt x="20097" y="4564"/>
                      <a:pt x="20106" y="4564"/>
                      <a:pt x="20108" y="4563"/>
                    </a:cubicBezTo>
                    <a:cubicBezTo>
                      <a:pt x="20123" y="4559"/>
                      <a:pt x="20117" y="4561"/>
                      <a:pt x="20125" y="4556"/>
                    </a:cubicBezTo>
                    <a:close/>
                    <a:moveTo>
                      <a:pt x="20441" y="2603"/>
                    </a:moveTo>
                    <a:lnTo>
                      <a:pt x="20449" y="2603"/>
                    </a:lnTo>
                    <a:lnTo>
                      <a:pt x="20442" y="2594"/>
                    </a:lnTo>
                    <a:lnTo>
                      <a:pt x="20441" y="2603"/>
                    </a:lnTo>
                    <a:lnTo>
                      <a:pt x="20433" y="2603"/>
                    </a:lnTo>
                    <a:lnTo>
                      <a:pt x="20440" y="2613"/>
                    </a:lnTo>
                    <a:lnTo>
                      <a:pt x="20441" y="2603"/>
                    </a:lnTo>
                    <a:close/>
                    <a:moveTo>
                      <a:pt x="16844" y="1777"/>
                    </a:moveTo>
                    <a:lnTo>
                      <a:pt x="16852" y="1777"/>
                    </a:lnTo>
                    <a:lnTo>
                      <a:pt x="16845" y="1767"/>
                    </a:lnTo>
                    <a:lnTo>
                      <a:pt x="16844" y="1777"/>
                    </a:lnTo>
                    <a:lnTo>
                      <a:pt x="16836" y="1777"/>
                    </a:lnTo>
                    <a:lnTo>
                      <a:pt x="16843" y="1786"/>
                    </a:lnTo>
                    <a:lnTo>
                      <a:pt x="16844" y="1777"/>
                    </a:lnTo>
                    <a:close/>
                    <a:moveTo>
                      <a:pt x="17395" y="4540"/>
                    </a:moveTo>
                    <a:lnTo>
                      <a:pt x="17387" y="4540"/>
                    </a:lnTo>
                    <a:lnTo>
                      <a:pt x="17393" y="4549"/>
                    </a:lnTo>
                    <a:lnTo>
                      <a:pt x="17395" y="4540"/>
                    </a:lnTo>
                    <a:cubicBezTo>
                      <a:pt x="17419" y="4531"/>
                      <a:pt x="17407" y="4557"/>
                      <a:pt x="17411" y="4515"/>
                    </a:cubicBezTo>
                    <a:lnTo>
                      <a:pt x="17395" y="4515"/>
                    </a:lnTo>
                    <a:lnTo>
                      <a:pt x="17395" y="4540"/>
                    </a:lnTo>
                    <a:close/>
                    <a:moveTo>
                      <a:pt x="17808" y="3284"/>
                    </a:moveTo>
                    <a:lnTo>
                      <a:pt x="17808" y="3276"/>
                    </a:lnTo>
                    <a:lnTo>
                      <a:pt x="17799" y="3282"/>
                    </a:lnTo>
                    <a:lnTo>
                      <a:pt x="17808" y="3284"/>
                    </a:lnTo>
                    <a:cubicBezTo>
                      <a:pt x="17780" y="3318"/>
                      <a:pt x="17803" y="3258"/>
                      <a:pt x="17703" y="3280"/>
                    </a:cubicBezTo>
                    <a:cubicBezTo>
                      <a:pt x="17675" y="3286"/>
                      <a:pt x="17661" y="3273"/>
                      <a:pt x="17638" y="3268"/>
                    </a:cubicBezTo>
                    <a:cubicBezTo>
                      <a:pt x="17612" y="3285"/>
                      <a:pt x="17632" y="3281"/>
                      <a:pt x="17597" y="3284"/>
                    </a:cubicBezTo>
                    <a:lnTo>
                      <a:pt x="17597" y="3308"/>
                    </a:lnTo>
                    <a:lnTo>
                      <a:pt x="17775" y="3301"/>
                    </a:lnTo>
                    <a:cubicBezTo>
                      <a:pt x="17801" y="3305"/>
                      <a:pt x="17804" y="3325"/>
                      <a:pt x="17843" y="3302"/>
                    </a:cubicBezTo>
                    <a:cubicBezTo>
                      <a:pt x="17881" y="3279"/>
                      <a:pt x="17858" y="3288"/>
                      <a:pt x="17857" y="3284"/>
                    </a:cubicBezTo>
                    <a:lnTo>
                      <a:pt x="17808" y="3284"/>
                    </a:lnTo>
                    <a:close/>
                    <a:moveTo>
                      <a:pt x="17946" y="2644"/>
                    </a:moveTo>
                    <a:lnTo>
                      <a:pt x="17938" y="2644"/>
                    </a:lnTo>
                    <a:lnTo>
                      <a:pt x="17944" y="2653"/>
                    </a:lnTo>
                    <a:lnTo>
                      <a:pt x="17946" y="2644"/>
                    </a:lnTo>
                    <a:cubicBezTo>
                      <a:pt x="17966" y="2615"/>
                      <a:pt x="17952" y="2622"/>
                      <a:pt x="17962" y="2579"/>
                    </a:cubicBezTo>
                    <a:cubicBezTo>
                      <a:pt x="17926" y="2582"/>
                      <a:pt x="17930" y="2594"/>
                      <a:pt x="17907" y="2593"/>
                    </a:cubicBezTo>
                    <a:cubicBezTo>
                      <a:pt x="17882" y="2592"/>
                      <a:pt x="17886" y="2577"/>
                      <a:pt x="17849" y="2595"/>
                    </a:cubicBezTo>
                    <a:cubicBezTo>
                      <a:pt x="17870" y="2624"/>
                      <a:pt x="17871" y="2611"/>
                      <a:pt x="17905" y="2603"/>
                    </a:cubicBezTo>
                    <a:cubicBezTo>
                      <a:pt x="17913" y="2623"/>
                      <a:pt x="17911" y="2610"/>
                      <a:pt x="17905" y="2636"/>
                    </a:cubicBezTo>
                    <a:cubicBezTo>
                      <a:pt x="17937" y="2635"/>
                      <a:pt x="17924" y="2638"/>
                      <a:pt x="17946" y="2628"/>
                    </a:cubicBezTo>
                    <a:lnTo>
                      <a:pt x="17946" y="2644"/>
                    </a:lnTo>
                    <a:close/>
                    <a:moveTo>
                      <a:pt x="20158" y="2644"/>
                    </a:moveTo>
                    <a:lnTo>
                      <a:pt x="20158" y="2652"/>
                    </a:lnTo>
                    <a:lnTo>
                      <a:pt x="20167" y="2645"/>
                    </a:lnTo>
                    <a:lnTo>
                      <a:pt x="20158" y="2644"/>
                    </a:lnTo>
                    <a:lnTo>
                      <a:pt x="20158" y="2636"/>
                    </a:lnTo>
                    <a:lnTo>
                      <a:pt x="20148" y="2642"/>
                    </a:lnTo>
                    <a:lnTo>
                      <a:pt x="20158" y="2644"/>
                    </a:lnTo>
                    <a:close/>
                    <a:moveTo>
                      <a:pt x="16901" y="2352"/>
                    </a:moveTo>
                    <a:lnTo>
                      <a:pt x="16909" y="2352"/>
                    </a:lnTo>
                    <a:lnTo>
                      <a:pt x="16902" y="2343"/>
                    </a:lnTo>
                    <a:lnTo>
                      <a:pt x="16901" y="2352"/>
                    </a:lnTo>
                    <a:cubicBezTo>
                      <a:pt x="16868" y="2336"/>
                      <a:pt x="16743" y="2344"/>
                      <a:pt x="16706" y="2344"/>
                    </a:cubicBezTo>
                    <a:cubicBezTo>
                      <a:pt x="16726" y="2361"/>
                      <a:pt x="16725" y="2357"/>
                      <a:pt x="16730" y="2376"/>
                    </a:cubicBezTo>
                    <a:lnTo>
                      <a:pt x="16855" y="2371"/>
                    </a:lnTo>
                    <a:cubicBezTo>
                      <a:pt x="16869" y="2366"/>
                      <a:pt x="16854" y="2350"/>
                      <a:pt x="16892" y="2368"/>
                    </a:cubicBezTo>
                    <a:lnTo>
                      <a:pt x="16901" y="2352"/>
                    </a:lnTo>
                    <a:close/>
                    <a:moveTo>
                      <a:pt x="23212" y="4523"/>
                    </a:moveTo>
                    <a:lnTo>
                      <a:pt x="23204" y="4523"/>
                    </a:lnTo>
                    <a:lnTo>
                      <a:pt x="23211" y="4533"/>
                    </a:lnTo>
                    <a:lnTo>
                      <a:pt x="23212" y="4523"/>
                    </a:lnTo>
                    <a:lnTo>
                      <a:pt x="23220" y="4523"/>
                    </a:lnTo>
                    <a:lnTo>
                      <a:pt x="23213" y="4514"/>
                    </a:lnTo>
                    <a:lnTo>
                      <a:pt x="23212" y="4523"/>
                    </a:lnTo>
                    <a:close/>
                    <a:moveTo>
                      <a:pt x="20239" y="4191"/>
                    </a:moveTo>
                    <a:lnTo>
                      <a:pt x="20239" y="4199"/>
                    </a:lnTo>
                    <a:lnTo>
                      <a:pt x="20248" y="4193"/>
                    </a:lnTo>
                    <a:lnTo>
                      <a:pt x="20239" y="4191"/>
                    </a:lnTo>
                    <a:lnTo>
                      <a:pt x="20239" y="4183"/>
                    </a:lnTo>
                    <a:lnTo>
                      <a:pt x="20229" y="4190"/>
                    </a:lnTo>
                    <a:lnTo>
                      <a:pt x="20239" y="4191"/>
                    </a:lnTo>
                    <a:close/>
                    <a:moveTo>
                      <a:pt x="17946" y="5293"/>
                    </a:moveTo>
                    <a:lnTo>
                      <a:pt x="17954" y="5293"/>
                    </a:lnTo>
                    <a:lnTo>
                      <a:pt x="17947" y="5284"/>
                    </a:lnTo>
                    <a:lnTo>
                      <a:pt x="17946" y="5293"/>
                    </a:lnTo>
                    <a:cubicBezTo>
                      <a:pt x="17926" y="5298"/>
                      <a:pt x="17935" y="5290"/>
                      <a:pt x="17930" y="5309"/>
                    </a:cubicBezTo>
                    <a:cubicBezTo>
                      <a:pt x="17951" y="5304"/>
                      <a:pt x="17939" y="5312"/>
                      <a:pt x="17946" y="5293"/>
                    </a:cubicBezTo>
                    <a:close/>
                    <a:moveTo>
                      <a:pt x="19906" y="2125"/>
                    </a:moveTo>
                    <a:lnTo>
                      <a:pt x="19898" y="2125"/>
                    </a:lnTo>
                    <a:lnTo>
                      <a:pt x="19905" y="2135"/>
                    </a:lnTo>
                    <a:lnTo>
                      <a:pt x="19906" y="2125"/>
                    </a:lnTo>
                    <a:cubicBezTo>
                      <a:pt x="19937" y="2140"/>
                      <a:pt x="19935" y="2143"/>
                      <a:pt x="19939" y="2109"/>
                    </a:cubicBezTo>
                    <a:cubicBezTo>
                      <a:pt x="19934" y="2111"/>
                      <a:pt x="19925" y="2115"/>
                      <a:pt x="19922" y="2116"/>
                    </a:cubicBezTo>
                    <a:cubicBezTo>
                      <a:pt x="19907" y="2124"/>
                      <a:pt x="19914" y="2120"/>
                      <a:pt x="19906" y="2125"/>
                    </a:cubicBezTo>
                    <a:close/>
                    <a:moveTo>
                      <a:pt x="20198" y="2133"/>
                    </a:moveTo>
                    <a:lnTo>
                      <a:pt x="20206" y="2133"/>
                    </a:lnTo>
                    <a:lnTo>
                      <a:pt x="20199" y="2124"/>
                    </a:lnTo>
                    <a:lnTo>
                      <a:pt x="20198" y="2133"/>
                    </a:lnTo>
                    <a:lnTo>
                      <a:pt x="20190" y="2133"/>
                    </a:lnTo>
                    <a:lnTo>
                      <a:pt x="20197" y="2143"/>
                    </a:lnTo>
                    <a:lnTo>
                      <a:pt x="20198" y="2133"/>
                    </a:lnTo>
                    <a:close/>
                    <a:moveTo>
                      <a:pt x="18424" y="1825"/>
                    </a:moveTo>
                    <a:lnTo>
                      <a:pt x="18424" y="1834"/>
                    </a:lnTo>
                    <a:lnTo>
                      <a:pt x="18433" y="1827"/>
                    </a:lnTo>
                    <a:lnTo>
                      <a:pt x="18424" y="1825"/>
                    </a:lnTo>
                    <a:cubicBezTo>
                      <a:pt x="18419" y="1806"/>
                      <a:pt x="18427" y="1814"/>
                      <a:pt x="18408" y="1809"/>
                    </a:cubicBezTo>
                    <a:cubicBezTo>
                      <a:pt x="18413" y="1830"/>
                      <a:pt x="18405" y="1818"/>
                      <a:pt x="18424" y="1825"/>
                    </a:cubicBezTo>
                    <a:close/>
                    <a:moveTo>
                      <a:pt x="20312" y="3713"/>
                    </a:moveTo>
                    <a:lnTo>
                      <a:pt x="20312" y="3705"/>
                    </a:lnTo>
                    <a:lnTo>
                      <a:pt x="20302" y="3712"/>
                    </a:lnTo>
                    <a:lnTo>
                      <a:pt x="20312" y="3713"/>
                    </a:lnTo>
                    <a:cubicBezTo>
                      <a:pt x="20322" y="3721"/>
                      <a:pt x="20294" y="3721"/>
                      <a:pt x="20336" y="3721"/>
                    </a:cubicBezTo>
                    <a:lnTo>
                      <a:pt x="20336" y="3713"/>
                    </a:lnTo>
                    <a:lnTo>
                      <a:pt x="20312" y="3713"/>
                    </a:lnTo>
                    <a:close/>
                    <a:moveTo>
                      <a:pt x="19145" y="3705"/>
                    </a:moveTo>
                    <a:lnTo>
                      <a:pt x="19137" y="3705"/>
                    </a:lnTo>
                    <a:lnTo>
                      <a:pt x="19143" y="3715"/>
                    </a:lnTo>
                    <a:lnTo>
                      <a:pt x="19145" y="3705"/>
                    </a:lnTo>
                    <a:cubicBezTo>
                      <a:pt x="19181" y="3723"/>
                      <a:pt x="19171" y="3716"/>
                      <a:pt x="19185" y="3689"/>
                    </a:cubicBezTo>
                    <a:cubicBezTo>
                      <a:pt x="19172" y="3690"/>
                      <a:pt x="19177" y="3687"/>
                      <a:pt x="19164" y="3692"/>
                    </a:cubicBezTo>
                    <a:cubicBezTo>
                      <a:pt x="19138" y="3702"/>
                      <a:pt x="19153" y="3698"/>
                      <a:pt x="19145" y="3705"/>
                    </a:cubicBezTo>
                    <a:close/>
                    <a:moveTo>
                      <a:pt x="17832" y="2733"/>
                    </a:moveTo>
                    <a:lnTo>
                      <a:pt x="17840" y="2733"/>
                    </a:lnTo>
                    <a:lnTo>
                      <a:pt x="17834" y="2723"/>
                    </a:lnTo>
                    <a:lnTo>
                      <a:pt x="17832" y="2733"/>
                    </a:lnTo>
                    <a:lnTo>
                      <a:pt x="17814" y="2747"/>
                    </a:lnTo>
                    <a:cubicBezTo>
                      <a:pt x="17837" y="2744"/>
                      <a:pt x="17825" y="2752"/>
                      <a:pt x="17832" y="2733"/>
                    </a:cubicBezTo>
                    <a:close/>
                    <a:moveTo>
                      <a:pt x="18910" y="3154"/>
                    </a:moveTo>
                    <a:lnTo>
                      <a:pt x="18910" y="3146"/>
                    </a:lnTo>
                    <a:lnTo>
                      <a:pt x="18900" y="3153"/>
                    </a:lnTo>
                    <a:lnTo>
                      <a:pt x="18910" y="3154"/>
                    </a:lnTo>
                    <a:cubicBezTo>
                      <a:pt x="18903" y="3166"/>
                      <a:pt x="18906" y="3163"/>
                      <a:pt x="18902" y="3179"/>
                    </a:cubicBezTo>
                    <a:cubicBezTo>
                      <a:pt x="18919" y="3172"/>
                      <a:pt x="18912" y="3188"/>
                      <a:pt x="18915" y="3169"/>
                    </a:cubicBezTo>
                    <a:cubicBezTo>
                      <a:pt x="18921" y="3138"/>
                      <a:pt x="18918" y="3167"/>
                      <a:pt x="18910" y="3154"/>
                    </a:cubicBezTo>
                    <a:close/>
                    <a:moveTo>
                      <a:pt x="227" y="3146"/>
                    </a:moveTo>
                    <a:lnTo>
                      <a:pt x="235" y="3146"/>
                    </a:lnTo>
                    <a:lnTo>
                      <a:pt x="228" y="3137"/>
                    </a:lnTo>
                    <a:lnTo>
                      <a:pt x="227" y="3146"/>
                    </a:lnTo>
                    <a:cubicBezTo>
                      <a:pt x="204" y="3152"/>
                      <a:pt x="215" y="3145"/>
                      <a:pt x="203" y="3162"/>
                    </a:cubicBezTo>
                    <a:cubicBezTo>
                      <a:pt x="226" y="3157"/>
                      <a:pt x="214" y="3163"/>
                      <a:pt x="227" y="3146"/>
                    </a:cubicBezTo>
                    <a:close/>
                    <a:moveTo>
                      <a:pt x="19380" y="3106"/>
                    </a:moveTo>
                    <a:lnTo>
                      <a:pt x="19380" y="3114"/>
                    </a:lnTo>
                    <a:lnTo>
                      <a:pt x="19389" y="3107"/>
                    </a:lnTo>
                    <a:lnTo>
                      <a:pt x="19380" y="3106"/>
                    </a:lnTo>
                    <a:lnTo>
                      <a:pt x="19380" y="3097"/>
                    </a:lnTo>
                    <a:lnTo>
                      <a:pt x="19370" y="3104"/>
                    </a:lnTo>
                    <a:lnTo>
                      <a:pt x="19380" y="3106"/>
                    </a:lnTo>
                    <a:close/>
                    <a:moveTo>
                      <a:pt x="20514" y="2968"/>
                    </a:moveTo>
                    <a:lnTo>
                      <a:pt x="20522" y="2968"/>
                    </a:lnTo>
                    <a:lnTo>
                      <a:pt x="20515" y="2958"/>
                    </a:lnTo>
                    <a:lnTo>
                      <a:pt x="20514" y="2968"/>
                    </a:lnTo>
                    <a:lnTo>
                      <a:pt x="20506" y="2968"/>
                    </a:lnTo>
                    <a:lnTo>
                      <a:pt x="20513" y="2977"/>
                    </a:lnTo>
                    <a:lnTo>
                      <a:pt x="20514" y="2968"/>
                    </a:lnTo>
                    <a:close/>
                    <a:moveTo>
                      <a:pt x="20595" y="2992"/>
                    </a:moveTo>
                    <a:lnTo>
                      <a:pt x="20587" y="2992"/>
                    </a:lnTo>
                    <a:lnTo>
                      <a:pt x="20594" y="3002"/>
                    </a:lnTo>
                    <a:lnTo>
                      <a:pt x="20595" y="2992"/>
                    </a:lnTo>
                    <a:lnTo>
                      <a:pt x="20613" y="2978"/>
                    </a:lnTo>
                    <a:cubicBezTo>
                      <a:pt x="20590" y="2982"/>
                      <a:pt x="20602" y="2973"/>
                      <a:pt x="20595" y="2992"/>
                    </a:cubicBezTo>
                    <a:close/>
                    <a:moveTo>
                      <a:pt x="16390" y="4937"/>
                    </a:moveTo>
                    <a:lnTo>
                      <a:pt x="16390" y="4945"/>
                    </a:lnTo>
                    <a:lnTo>
                      <a:pt x="16400" y="4938"/>
                    </a:lnTo>
                    <a:lnTo>
                      <a:pt x="16390" y="4937"/>
                    </a:lnTo>
                    <a:lnTo>
                      <a:pt x="16390" y="4912"/>
                    </a:lnTo>
                    <a:cubicBezTo>
                      <a:pt x="16360" y="4906"/>
                      <a:pt x="16371" y="4911"/>
                      <a:pt x="16342" y="4904"/>
                    </a:cubicBezTo>
                    <a:lnTo>
                      <a:pt x="16342" y="4921"/>
                    </a:lnTo>
                    <a:cubicBezTo>
                      <a:pt x="16383" y="4924"/>
                      <a:pt x="16353" y="4927"/>
                      <a:pt x="16390" y="4937"/>
                    </a:cubicBezTo>
                    <a:close/>
                    <a:moveTo>
                      <a:pt x="21105" y="3016"/>
                    </a:moveTo>
                    <a:lnTo>
                      <a:pt x="21097" y="3016"/>
                    </a:lnTo>
                    <a:lnTo>
                      <a:pt x="21104" y="3026"/>
                    </a:lnTo>
                    <a:lnTo>
                      <a:pt x="21105" y="3016"/>
                    </a:lnTo>
                    <a:cubicBezTo>
                      <a:pt x="21137" y="3032"/>
                      <a:pt x="21137" y="3026"/>
                      <a:pt x="21154" y="3000"/>
                    </a:cubicBezTo>
                    <a:cubicBezTo>
                      <a:pt x="21122" y="2985"/>
                      <a:pt x="21123" y="2991"/>
                      <a:pt x="21105" y="3016"/>
                    </a:cubicBezTo>
                    <a:close/>
                    <a:moveTo>
                      <a:pt x="284" y="4102"/>
                    </a:moveTo>
                    <a:lnTo>
                      <a:pt x="284" y="4094"/>
                    </a:lnTo>
                    <a:lnTo>
                      <a:pt x="274" y="4101"/>
                    </a:lnTo>
                    <a:lnTo>
                      <a:pt x="284" y="4102"/>
                    </a:lnTo>
                    <a:lnTo>
                      <a:pt x="284" y="4126"/>
                    </a:lnTo>
                    <a:cubicBezTo>
                      <a:pt x="324" y="4137"/>
                      <a:pt x="293" y="4143"/>
                      <a:pt x="356" y="4143"/>
                    </a:cubicBezTo>
                    <a:cubicBezTo>
                      <a:pt x="348" y="4111"/>
                      <a:pt x="324" y="4083"/>
                      <a:pt x="284" y="4102"/>
                    </a:cubicBezTo>
                    <a:close/>
                    <a:moveTo>
                      <a:pt x="389" y="4232"/>
                    </a:moveTo>
                    <a:lnTo>
                      <a:pt x="389" y="4224"/>
                    </a:lnTo>
                    <a:lnTo>
                      <a:pt x="379" y="4230"/>
                    </a:lnTo>
                    <a:lnTo>
                      <a:pt x="389" y="4232"/>
                    </a:lnTo>
                    <a:cubicBezTo>
                      <a:pt x="406" y="4243"/>
                      <a:pt x="369" y="4236"/>
                      <a:pt x="413" y="4240"/>
                    </a:cubicBezTo>
                    <a:cubicBezTo>
                      <a:pt x="420" y="4241"/>
                      <a:pt x="438" y="4240"/>
                      <a:pt x="446" y="4240"/>
                    </a:cubicBezTo>
                    <a:cubicBezTo>
                      <a:pt x="428" y="4216"/>
                      <a:pt x="417" y="4218"/>
                      <a:pt x="389" y="4232"/>
                    </a:cubicBezTo>
                    <a:close/>
                    <a:moveTo>
                      <a:pt x="15888" y="5301"/>
                    </a:moveTo>
                    <a:lnTo>
                      <a:pt x="15888" y="5309"/>
                    </a:lnTo>
                    <a:lnTo>
                      <a:pt x="15897" y="5303"/>
                    </a:lnTo>
                    <a:lnTo>
                      <a:pt x="15888" y="5301"/>
                    </a:lnTo>
                    <a:cubicBezTo>
                      <a:pt x="15883" y="5282"/>
                      <a:pt x="15891" y="5290"/>
                      <a:pt x="15872" y="5285"/>
                    </a:cubicBezTo>
                    <a:cubicBezTo>
                      <a:pt x="15877" y="5306"/>
                      <a:pt x="15869" y="5294"/>
                      <a:pt x="15888" y="5301"/>
                    </a:cubicBezTo>
                    <a:close/>
                    <a:moveTo>
                      <a:pt x="19234" y="3665"/>
                    </a:moveTo>
                    <a:lnTo>
                      <a:pt x="19234" y="3657"/>
                    </a:lnTo>
                    <a:lnTo>
                      <a:pt x="19224" y="3663"/>
                    </a:lnTo>
                    <a:lnTo>
                      <a:pt x="19234" y="3665"/>
                    </a:lnTo>
                    <a:cubicBezTo>
                      <a:pt x="19241" y="3676"/>
                      <a:pt x="19238" y="3673"/>
                      <a:pt x="19242" y="3689"/>
                    </a:cubicBezTo>
                    <a:cubicBezTo>
                      <a:pt x="19274" y="3674"/>
                      <a:pt x="19263" y="3691"/>
                      <a:pt x="19283" y="3665"/>
                    </a:cubicBezTo>
                    <a:cubicBezTo>
                      <a:pt x="19251" y="3657"/>
                      <a:pt x="19266" y="3657"/>
                      <a:pt x="19234" y="3665"/>
                    </a:cubicBezTo>
                    <a:close/>
                    <a:moveTo>
                      <a:pt x="22799" y="3470"/>
                    </a:moveTo>
                    <a:lnTo>
                      <a:pt x="22799" y="3478"/>
                    </a:lnTo>
                    <a:lnTo>
                      <a:pt x="22808" y="3472"/>
                    </a:lnTo>
                    <a:lnTo>
                      <a:pt x="22799" y="3470"/>
                    </a:lnTo>
                    <a:lnTo>
                      <a:pt x="22808" y="3454"/>
                    </a:lnTo>
                    <a:cubicBezTo>
                      <a:pt x="22796" y="3458"/>
                      <a:pt x="22800" y="3449"/>
                      <a:pt x="22797" y="3459"/>
                    </a:cubicBezTo>
                    <a:cubicBezTo>
                      <a:pt x="22791" y="3474"/>
                      <a:pt x="22793" y="3459"/>
                      <a:pt x="22799" y="3470"/>
                    </a:cubicBezTo>
                    <a:close/>
                    <a:moveTo>
                      <a:pt x="21494" y="3016"/>
                    </a:moveTo>
                    <a:lnTo>
                      <a:pt x="21502" y="3016"/>
                    </a:lnTo>
                    <a:lnTo>
                      <a:pt x="21496" y="3007"/>
                    </a:lnTo>
                    <a:lnTo>
                      <a:pt x="21494" y="3016"/>
                    </a:lnTo>
                    <a:close/>
                    <a:moveTo>
                      <a:pt x="16593" y="2595"/>
                    </a:moveTo>
                    <a:lnTo>
                      <a:pt x="16601" y="2595"/>
                    </a:lnTo>
                    <a:lnTo>
                      <a:pt x="16594" y="2586"/>
                    </a:lnTo>
                    <a:lnTo>
                      <a:pt x="16593" y="2595"/>
                    </a:lnTo>
                    <a:cubicBezTo>
                      <a:pt x="16567" y="2593"/>
                      <a:pt x="16574" y="2591"/>
                      <a:pt x="16555" y="2591"/>
                    </a:cubicBezTo>
                    <a:cubicBezTo>
                      <a:pt x="16532" y="2590"/>
                      <a:pt x="16546" y="2593"/>
                      <a:pt x="16520" y="2587"/>
                    </a:cubicBezTo>
                    <a:lnTo>
                      <a:pt x="16520" y="2611"/>
                    </a:lnTo>
                    <a:lnTo>
                      <a:pt x="16585" y="2611"/>
                    </a:lnTo>
                    <a:lnTo>
                      <a:pt x="16593" y="2595"/>
                    </a:lnTo>
                    <a:close/>
                    <a:moveTo>
                      <a:pt x="15418" y="2595"/>
                    </a:moveTo>
                    <a:lnTo>
                      <a:pt x="15418" y="2603"/>
                    </a:lnTo>
                    <a:lnTo>
                      <a:pt x="15427" y="2597"/>
                    </a:lnTo>
                    <a:lnTo>
                      <a:pt x="15418" y="2595"/>
                    </a:lnTo>
                    <a:lnTo>
                      <a:pt x="15409" y="2563"/>
                    </a:lnTo>
                    <a:lnTo>
                      <a:pt x="15394" y="2563"/>
                    </a:lnTo>
                    <a:cubicBezTo>
                      <a:pt x="15388" y="2584"/>
                      <a:pt x="15394" y="2569"/>
                      <a:pt x="15386" y="2587"/>
                    </a:cubicBezTo>
                    <a:cubicBezTo>
                      <a:pt x="15411" y="2589"/>
                      <a:pt x="15401" y="2587"/>
                      <a:pt x="15418" y="2595"/>
                    </a:cubicBezTo>
                    <a:close/>
                    <a:moveTo>
                      <a:pt x="21600" y="4596"/>
                    </a:moveTo>
                    <a:lnTo>
                      <a:pt x="21608" y="4596"/>
                    </a:lnTo>
                    <a:lnTo>
                      <a:pt x="21601" y="4587"/>
                    </a:lnTo>
                    <a:lnTo>
                      <a:pt x="21600" y="4596"/>
                    </a:lnTo>
                    <a:cubicBezTo>
                      <a:pt x="21582" y="4585"/>
                      <a:pt x="21513" y="4536"/>
                      <a:pt x="21478" y="4588"/>
                    </a:cubicBezTo>
                    <a:cubicBezTo>
                      <a:pt x="21528" y="4588"/>
                      <a:pt x="21513" y="4586"/>
                      <a:pt x="21543" y="4604"/>
                    </a:cubicBezTo>
                    <a:cubicBezTo>
                      <a:pt x="21564" y="4617"/>
                      <a:pt x="21581" y="4623"/>
                      <a:pt x="21608" y="4629"/>
                    </a:cubicBezTo>
                    <a:cubicBezTo>
                      <a:pt x="21600" y="4614"/>
                      <a:pt x="21602" y="4619"/>
                      <a:pt x="21600" y="4596"/>
                    </a:cubicBezTo>
                    <a:close/>
                    <a:moveTo>
                      <a:pt x="20692" y="4005"/>
                    </a:moveTo>
                    <a:lnTo>
                      <a:pt x="20684" y="4005"/>
                    </a:lnTo>
                    <a:lnTo>
                      <a:pt x="20691" y="4014"/>
                    </a:lnTo>
                    <a:lnTo>
                      <a:pt x="20692" y="4005"/>
                    </a:lnTo>
                    <a:lnTo>
                      <a:pt x="20743" y="3958"/>
                    </a:lnTo>
                    <a:lnTo>
                      <a:pt x="20779" y="3966"/>
                    </a:lnTo>
                    <a:cubicBezTo>
                      <a:pt x="20836" y="3964"/>
                      <a:pt x="20749" y="3956"/>
                      <a:pt x="20795" y="3965"/>
                    </a:cubicBezTo>
                    <a:lnTo>
                      <a:pt x="20814" y="3973"/>
                    </a:lnTo>
                    <a:cubicBezTo>
                      <a:pt x="20823" y="3932"/>
                      <a:pt x="20834" y="3874"/>
                      <a:pt x="20887" y="3875"/>
                    </a:cubicBezTo>
                    <a:cubicBezTo>
                      <a:pt x="20923" y="3875"/>
                      <a:pt x="20923" y="3889"/>
                      <a:pt x="20927" y="3900"/>
                    </a:cubicBezTo>
                    <a:lnTo>
                      <a:pt x="20968" y="3900"/>
                    </a:lnTo>
                    <a:cubicBezTo>
                      <a:pt x="20970" y="3875"/>
                      <a:pt x="20968" y="3884"/>
                      <a:pt x="20976" y="3867"/>
                    </a:cubicBezTo>
                    <a:lnTo>
                      <a:pt x="21035" y="3891"/>
                    </a:lnTo>
                    <a:cubicBezTo>
                      <a:pt x="21036" y="3892"/>
                      <a:pt x="21038" y="3893"/>
                      <a:pt x="21039" y="3894"/>
                    </a:cubicBezTo>
                    <a:cubicBezTo>
                      <a:pt x="21101" y="3932"/>
                      <a:pt x="21007" y="3888"/>
                      <a:pt x="21057" y="3908"/>
                    </a:cubicBezTo>
                    <a:cubicBezTo>
                      <a:pt x="21060" y="3876"/>
                      <a:pt x="21065" y="3870"/>
                      <a:pt x="21065" y="3827"/>
                    </a:cubicBezTo>
                    <a:cubicBezTo>
                      <a:pt x="20988" y="3827"/>
                      <a:pt x="21025" y="3888"/>
                      <a:pt x="20850" y="3840"/>
                    </a:cubicBezTo>
                    <a:lnTo>
                      <a:pt x="20822" y="3827"/>
                    </a:lnTo>
                    <a:lnTo>
                      <a:pt x="20846" y="3827"/>
                    </a:lnTo>
                    <a:lnTo>
                      <a:pt x="20846" y="3819"/>
                    </a:lnTo>
                    <a:cubicBezTo>
                      <a:pt x="20803" y="3819"/>
                      <a:pt x="20834" y="3819"/>
                      <a:pt x="20822" y="3827"/>
                    </a:cubicBezTo>
                    <a:lnTo>
                      <a:pt x="20767" y="3845"/>
                    </a:lnTo>
                    <a:cubicBezTo>
                      <a:pt x="20755" y="3844"/>
                      <a:pt x="20779" y="3859"/>
                      <a:pt x="20758" y="3844"/>
                    </a:cubicBezTo>
                    <a:cubicBezTo>
                      <a:pt x="20740" y="3830"/>
                      <a:pt x="20759" y="3856"/>
                      <a:pt x="20754" y="3835"/>
                    </a:cubicBezTo>
                    <a:cubicBezTo>
                      <a:pt x="20748" y="3815"/>
                      <a:pt x="20766" y="3839"/>
                      <a:pt x="20749" y="3802"/>
                    </a:cubicBezTo>
                    <a:cubicBezTo>
                      <a:pt x="20726" y="3819"/>
                      <a:pt x="20743" y="3809"/>
                      <a:pt x="20727" y="3830"/>
                    </a:cubicBezTo>
                    <a:lnTo>
                      <a:pt x="20720" y="3839"/>
                    </a:lnTo>
                    <a:cubicBezTo>
                      <a:pt x="20702" y="3858"/>
                      <a:pt x="20695" y="3850"/>
                      <a:pt x="20692" y="3851"/>
                    </a:cubicBezTo>
                    <a:cubicBezTo>
                      <a:pt x="20698" y="3875"/>
                      <a:pt x="20716" y="3966"/>
                      <a:pt x="20674" y="3959"/>
                    </a:cubicBezTo>
                    <a:cubicBezTo>
                      <a:pt x="20661" y="3956"/>
                      <a:pt x="20663" y="3948"/>
                      <a:pt x="20619" y="3948"/>
                    </a:cubicBezTo>
                    <a:cubicBezTo>
                      <a:pt x="20626" y="3957"/>
                      <a:pt x="20622" y="3952"/>
                      <a:pt x="20632" y="3960"/>
                    </a:cubicBezTo>
                    <a:cubicBezTo>
                      <a:pt x="20670" y="3987"/>
                      <a:pt x="20665" y="3987"/>
                      <a:pt x="20692" y="3989"/>
                    </a:cubicBezTo>
                    <a:lnTo>
                      <a:pt x="20692" y="4005"/>
                    </a:lnTo>
                    <a:close/>
                    <a:moveTo>
                      <a:pt x="15823" y="2352"/>
                    </a:moveTo>
                    <a:lnTo>
                      <a:pt x="15815" y="2352"/>
                    </a:lnTo>
                    <a:lnTo>
                      <a:pt x="15822" y="2362"/>
                    </a:lnTo>
                    <a:lnTo>
                      <a:pt x="15823" y="2352"/>
                    </a:lnTo>
                    <a:cubicBezTo>
                      <a:pt x="15848" y="2334"/>
                      <a:pt x="15836" y="2357"/>
                      <a:pt x="15839" y="2320"/>
                    </a:cubicBezTo>
                    <a:cubicBezTo>
                      <a:pt x="15814" y="2338"/>
                      <a:pt x="15826" y="2314"/>
                      <a:pt x="15823" y="2352"/>
                    </a:cubicBezTo>
                    <a:close/>
                    <a:moveTo>
                      <a:pt x="20295" y="5269"/>
                    </a:moveTo>
                    <a:lnTo>
                      <a:pt x="20303" y="5269"/>
                    </a:lnTo>
                    <a:lnTo>
                      <a:pt x="20297" y="5259"/>
                    </a:lnTo>
                    <a:lnTo>
                      <a:pt x="20295" y="5269"/>
                    </a:lnTo>
                    <a:lnTo>
                      <a:pt x="20271" y="5269"/>
                    </a:lnTo>
                    <a:lnTo>
                      <a:pt x="20271" y="5301"/>
                    </a:lnTo>
                    <a:cubicBezTo>
                      <a:pt x="20295" y="5284"/>
                      <a:pt x="20281" y="5296"/>
                      <a:pt x="20295" y="5269"/>
                    </a:cubicBezTo>
                    <a:close/>
                    <a:moveTo>
                      <a:pt x="20433" y="5220"/>
                    </a:moveTo>
                    <a:lnTo>
                      <a:pt x="20441" y="5220"/>
                    </a:lnTo>
                    <a:lnTo>
                      <a:pt x="20434" y="5211"/>
                    </a:lnTo>
                    <a:lnTo>
                      <a:pt x="20433" y="5220"/>
                    </a:lnTo>
                    <a:lnTo>
                      <a:pt x="20385" y="5230"/>
                    </a:lnTo>
                    <a:cubicBezTo>
                      <a:pt x="20400" y="5252"/>
                      <a:pt x="20395" y="5252"/>
                      <a:pt x="20433" y="5253"/>
                    </a:cubicBezTo>
                    <a:cubicBezTo>
                      <a:pt x="20470" y="5255"/>
                      <a:pt x="20479" y="5251"/>
                      <a:pt x="20506" y="5245"/>
                    </a:cubicBezTo>
                    <a:cubicBezTo>
                      <a:pt x="20493" y="5195"/>
                      <a:pt x="20479" y="5239"/>
                      <a:pt x="20457" y="5236"/>
                    </a:cubicBezTo>
                    <a:cubicBezTo>
                      <a:pt x="20456" y="5236"/>
                      <a:pt x="20453" y="5232"/>
                      <a:pt x="20452" y="5234"/>
                    </a:cubicBezTo>
                    <a:lnTo>
                      <a:pt x="20433" y="5220"/>
                    </a:lnTo>
                    <a:close/>
                    <a:moveTo>
                      <a:pt x="17192" y="1761"/>
                    </a:moveTo>
                    <a:lnTo>
                      <a:pt x="17192" y="1769"/>
                    </a:lnTo>
                    <a:lnTo>
                      <a:pt x="17202" y="1762"/>
                    </a:lnTo>
                    <a:lnTo>
                      <a:pt x="17192" y="1761"/>
                    </a:lnTo>
                    <a:cubicBezTo>
                      <a:pt x="17191" y="1760"/>
                      <a:pt x="17188" y="1756"/>
                      <a:pt x="17187" y="1758"/>
                    </a:cubicBezTo>
                    <a:cubicBezTo>
                      <a:pt x="17187" y="1758"/>
                      <a:pt x="17159" y="1754"/>
                      <a:pt x="17152" y="1728"/>
                    </a:cubicBezTo>
                    <a:cubicBezTo>
                      <a:pt x="17115" y="1755"/>
                      <a:pt x="17159" y="1753"/>
                      <a:pt x="17103" y="1753"/>
                    </a:cubicBezTo>
                    <a:lnTo>
                      <a:pt x="17103" y="1761"/>
                    </a:lnTo>
                    <a:cubicBezTo>
                      <a:pt x="17122" y="1761"/>
                      <a:pt x="17135" y="1765"/>
                      <a:pt x="17144" y="1765"/>
                    </a:cubicBezTo>
                    <a:cubicBezTo>
                      <a:pt x="17153" y="1765"/>
                      <a:pt x="17172" y="1761"/>
                      <a:pt x="17192" y="1761"/>
                    </a:cubicBezTo>
                    <a:close/>
                    <a:moveTo>
                      <a:pt x="10938" y="1688"/>
                    </a:moveTo>
                    <a:lnTo>
                      <a:pt x="10946" y="1688"/>
                    </a:lnTo>
                    <a:lnTo>
                      <a:pt x="10939" y="1678"/>
                    </a:lnTo>
                    <a:lnTo>
                      <a:pt x="10938" y="1688"/>
                    </a:lnTo>
                    <a:lnTo>
                      <a:pt x="10922" y="1679"/>
                    </a:lnTo>
                    <a:cubicBezTo>
                      <a:pt x="10925" y="1690"/>
                      <a:pt x="10916" y="1687"/>
                      <a:pt x="10926" y="1690"/>
                    </a:cubicBezTo>
                    <a:cubicBezTo>
                      <a:pt x="10942" y="1695"/>
                      <a:pt x="10927" y="1694"/>
                      <a:pt x="10938" y="1688"/>
                    </a:cubicBezTo>
                    <a:close/>
                    <a:moveTo>
                      <a:pt x="16099" y="2498"/>
                    </a:moveTo>
                    <a:lnTo>
                      <a:pt x="16107" y="2498"/>
                    </a:lnTo>
                    <a:lnTo>
                      <a:pt x="16100" y="2488"/>
                    </a:lnTo>
                    <a:lnTo>
                      <a:pt x="16099" y="2498"/>
                    </a:lnTo>
                    <a:cubicBezTo>
                      <a:pt x="16051" y="2475"/>
                      <a:pt x="16047" y="2513"/>
                      <a:pt x="16082" y="2538"/>
                    </a:cubicBezTo>
                    <a:cubicBezTo>
                      <a:pt x="16098" y="2494"/>
                      <a:pt x="16068" y="2574"/>
                      <a:pt x="16091" y="2523"/>
                    </a:cubicBezTo>
                    <a:cubicBezTo>
                      <a:pt x="16096" y="2511"/>
                      <a:pt x="16094" y="2535"/>
                      <a:pt x="16099" y="2498"/>
                    </a:cubicBezTo>
                    <a:close/>
                    <a:moveTo>
                      <a:pt x="9439" y="1412"/>
                    </a:moveTo>
                    <a:cubicBezTo>
                      <a:pt x="9424" y="1427"/>
                      <a:pt x="9450" y="1418"/>
                      <a:pt x="9441" y="1412"/>
                    </a:cubicBezTo>
                    <a:cubicBezTo>
                      <a:pt x="9441" y="1412"/>
                      <a:pt x="9439" y="1412"/>
                      <a:pt x="9439" y="1412"/>
                    </a:cubicBezTo>
                    <a:close/>
                    <a:moveTo>
                      <a:pt x="8710" y="1445"/>
                    </a:moveTo>
                    <a:cubicBezTo>
                      <a:pt x="8695" y="1459"/>
                      <a:pt x="8721" y="1451"/>
                      <a:pt x="8712" y="1444"/>
                    </a:cubicBezTo>
                    <a:cubicBezTo>
                      <a:pt x="8712" y="1444"/>
                      <a:pt x="8710" y="1444"/>
                      <a:pt x="8710" y="1445"/>
                    </a:cubicBezTo>
                    <a:close/>
                    <a:moveTo>
                      <a:pt x="11999" y="1647"/>
                    </a:moveTo>
                    <a:cubicBezTo>
                      <a:pt x="11984" y="1662"/>
                      <a:pt x="12010" y="1653"/>
                      <a:pt x="12001" y="1647"/>
                    </a:cubicBezTo>
                    <a:cubicBezTo>
                      <a:pt x="12001" y="1647"/>
                      <a:pt x="11999" y="1647"/>
                      <a:pt x="11999" y="1647"/>
                    </a:cubicBezTo>
                    <a:close/>
                    <a:moveTo>
                      <a:pt x="20911" y="5236"/>
                    </a:moveTo>
                    <a:cubicBezTo>
                      <a:pt x="20906" y="5217"/>
                      <a:pt x="20915" y="5226"/>
                      <a:pt x="20895" y="5220"/>
                    </a:cubicBezTo>
                    <a:lnTo>
                      <a:pt x="20911" y="5236"/>
                    </a:lnTo>
                    <a:cubicBezTo>
                      <a:pt x="20922" y="5245"/>
                      <a:pt x="20894" y="5245"/>
                      <a:pt x="20935" y="5245"/>
                    </a:cubicBezTo>
                    <a:lnTo>
                      <a:pt x="20927" y="5228"/>
                    </a:lnTo>
                    <a:cubicBezTo>
                      <a:pt x="20921" y="5232"/>
                      <a:pt x="20923" y="5232"/>
                      <a:pt x="20911" y="5236"/>
                    </a:cubicBezTo>
                    <a:close/>
                    <a:moveTo>
                      <a:pt x="18383" y="5504"/>
                    </a:moveTo>
                    <a:cubicBezTo>
                      <a:pt x="18363" y="5509"/>
                      <a:pt x="18372" y="5500"/>
                      <a:pt x="18367" y="5520"/>
                    </a:cubicBezTo>
                    <a:lnTo>
                      <a:pt x="18383" y="5504"/>
                    </a:lnTo>
                    <a:cubicBezTo>
                      <a:pt x="18466" y="5504"/>
                      <a:pt x="18409" y="5517"/>
                      <a:pt x="18483" y="5500"/>
                    </a:cubicBezTo>
                    <a:cubicBezTo>
                      <a:pt x="18495" y="5498"/>
                      <a:pt x="18489" y="5500"/>
                      <a:pt x="18499" y="5499"/>
                    </a:cubicBezTo>
                    <a:cubicBezTo>
                      <a:pt x="18598" y="5494"/>
                      <a:pt x="18565" y="5478"/>
                      <a:pt x="18618" y="5479"/>
                    </a:cubicBezTo>
                    <a:cubicBezTo>
                      <a:pt x="18677" y="5479"/>
                      <a:pt x="18629" y="5489"/>
                      <a:pt x="18706" y="5478"/>
                    </a:cubicBezTo>
                    <a:lnTo>
                      <a:pt x="18800" y="5484"/>
                    </a:lnTo>
                    <a:cubicBezTo>
                      <a:pt x="18857" y="5492"/>
                      <a:pt x="18845" y="5485"/>
                      <a:pt x="18853" y="5504"/>
                    </a:cubicBezTo>
                    <a:cubicBezTo>
                      <a:pt x="18911" y="5488"/>
                      <a:pt x="18823" y="5479"/>
                      <a:pt x="19008" y="5488"/>
                    </a:cubicBezTo>
                    <a:cubicBezTo>
                      <a:pt x="19023" y="5489"/>
                      <a:pt x="19032" y="5490"/>
                      <a:pt x="19037" y="5492"/>
                    </a:cubicBezTo>
                    <a:lnTo>
                      <a:pt x="19065" y="5501"/>
                    </a:lnTo>
                    <a:cubicBezTo>
                      <a:pt x="19116" y="5515"/>
                      <a:pt x="19080" y="5520"/>
                      <a:pt x="19121" y="5512"/>
                    </a:cubicBezTo>
                    <a:cubicBezTo>
                      <a:pt x="19117" y="5471"/>
                      <a:pt x="19107" y="5471"/>
                      <a:pt x="19064" y="5471"/>
                    </a:cubicBezTo>
                    <a:cubicBezTo>
                      <a:pt x="19057" y="5459"/>
                      <a:pt x="19056" y="5486"/>
                      <a:pt x="19064" y="5447"/>
                    </a:cubicBezTo>
                    <a:lnTo>
                      <a:pt x="19048" y="5447"/>
                    </a:lnTo>
                    <a:cubicBezTo>
                      <a:pt x="19039" y="5471"/>
                      <a:pt x="19040" y="5473"/>
                      <a:pt x="18980" y="5467"/>
                    </a:cubicBezTo>
                    <a:cubicBezTo>
                      <a:pt x="18954" y="5465"/>
                      <a:pt x="18922" y="5469"/>
                      <a:pt x="18881" y="5459"/>
                    </a:cubicBezTo>
                    <a:lnTo>
                      <a:pt x="18618" y="5464"/>
                    </a:lnTo>
                    <a:cubicBezTo>
                      <a:pt x="18547" y="5468"/>
                      <a:pt x="18542" y="5455"/>
                      <a:pt x="18470" y="5449"/>
                    </a:cubicBezTo>
                    <a:cubicBezTo>
                      <a:pt x="18443" y="5447"/>
                      <a:pt x="18441" y="5453"/>
                      <a:pt x="18415" y="5455"/>
                    </a:cubicBezTo>
                    <a:cubicBezTo>
                      <a:pt x="18362" y="5459"/>
                      <a:pt x="18344" y="5428"/>
                      <a:pt x="18318" y="5463"/>
                    </a:cubicBezTo>
                    <a:cubicBezTo>
                      <a:pt x="18352" y="5471"/>
                      <a:pt x="18353" y="5468"/>
                      <a:pt x="18389" y="5467"/>
                    </a:cubicBezTo>
                    <a:cubicBezTo>
                      <a:pt x="18434" y="5467"/>
                      <a:pt x="18427" y="5476"/>
                      <a:pt x="18464" y="5480"/>
                    </a:cubicBezTo>
                    <a:cubicBezTo>
                      <a:pt x="18444" y="5507"/>
                      <a:pt x="18437" y="5488"/>
                      <a:pt x="18383" y="5488"/>
                    </a:cubicBezTo>
                    <a:lnTo>
                      <a:pt x="18383" y="5504"/>
                    </a:lnTo>
                    <a:close/>
                    <a:moveTo>
                      <a:pt x="15175" y="2603"/>
                    </a:moveTo>
                    <a:lnTo>
                      <a:pt x="15157" y="2618"/>
                    </a:lnTo>
                    <a:cubicBezTo>
                      <a:pt x="15180" y="2614"/>
                      <a:pt x="15168" y="2622"/>
                      <a:pt x="15175" y="2603"/>
                    </a:cubicBezTo>
                    <a:cubicBezTo>
                      <a:pt x="15179" y="2596"/>
                      <a:pt x="15187" y="2615"/>
                      <a:pt x="15181" y="2588"/>
                    </a:cubicBezTo>
                    <a:cubicBezTo>
                      <a:pt x="15178" y="2574"/>
                      <a:pt x="15178" y="2579"/>
                      <a:pt x="15167" y="2571"/>
                    </a:cubicBezTo>
                    <a:lnTo>
                      <a:pt x="15175" y="2603"/>
                    </a:lnTo>
                    <a:close/>
                    <a:moveTo>
                      <a:pt x="23277" y="3738"/>
                    </a:moveTo>
                    <a:lnTo>
                      <a:pt x="23295" y="3723"/>
                    </a:lnTo>
                    <a:cubicBezTo>
                      <a:pt x="23272" y="3727"/>
                      <a:pt x="23284" y="3718"/>
                      <a:pt x="23277" y="3738"/>
                    </a:cubicBezTo>
                    <a:cubicBezTo>
                      <a:pt x="23265" y="3744"/>
                      <a:pt x="23268" y="3742"/>
                      <a:pt x="23252" y="3746"/>
                    </a:cubicBezTo>
                    <a:cubicBezTo>
                      <a:pt x="23265" y="3791"/>
                      <a:pt x="23293" y="3772"/>
                      <a:pt x="23277" y="3738"/>
                    </a:cubicBezTo>
                    <a:close/>
                    <a:moveTo>
                      <a:pt x="235" y="2457"/>
                    </a:moveTo>
                    <a:lnTo>
                      <a:pt x="250" y="2475"/>
                    </a:lnTo>
                    <a:cubicBezTo>
                      <a:pt x="246" y="2453"/>
                      <a:pt x="254" y="2465"/>
                      <a:pt x="235" y="2457"/>
                    </a:cubicBezTo>
                    <a:lnTo>
                      <a:pt x="122" y="2376"/>
                    </a:lnTo>
                    <a:cubicBezTo>
                      <a:pt x="127" y="2397"/>
                      <a:pt x="120" y="2390"/>
                      <a:pt x="141" y="2406"/>
                    </a:cubicBezTo>
                    <a:cubicBezTo>
                      <a:pt x="146" y="2410"/>
                      <a:pt x="147" y="2409"/>
                      <a:pt x="155" y="2416"/>
                    </a:cubicBezTo>
                    <a:cubicBezTo>
                      <a:pt x="180" y="2434"/>
                      <a:pt x="197" y="2449"/>
                      <a:pt x="235" y="2457"/>
                    </a:cubicBezTo>
                    <a:close/>
                    <a:moveTo>
                      <a:pt x="21810" y="4686"/>
                    </a:moveTo>
                    <a:lnTo>
                      <a:pt x="21796" y="4668"/>
                    </a:lnTo>
                    <a:cubicBezTo>
                      <a:pt x="21800" y="4690"/>
                      <a:pt x="21791" y="4678"/>
                      <a:pt x="21810" y="4686"/>
                    </a:cubicBezTo>
                    <a:cubicBezTo>
                      <a:pt x="21791" y="4727"/>
                      <a:pt x="21828" y="4726"/>
                      <a:pt x="21891" y="4726"/>
                    </a:cubicBezTo>
                    <a:cubicBezTo>
                      <a:pt x="21876" y="4704"/>
                      <a:pt x="21844" y="4686"/>
                      <a:pt x="21810" y="4686"/>
                    </a:cubicBezTo>
                    <a:close/>
                    <a:moveTo>
                      <a:pt x="17411" y="2320"/>
                    </a:moveTo>
                    <a:lnTo>
                      <a:pt x="17393" y="2334"/>
                    </a:lnTo>
                    <a:cubicBezTo>
                      <a:pt x="17416" y="2330"/>
                      <a:pt x="17404" y="2339"/>
                      <a:pt x="17411" y="2320"/>
                    </a:cubicBezTo>
                    <a:cubicBezTo>
                      <a:pt x="17428" y="2308"/>
                      <a:pt x="17422" y="2318"/>
                      <a:pt x="17427" y="2295"/>
                    </a:cubicBezTo>
                    <a:cubicBezTo>
                      <a:pt x="17409" y="2308"/>
                      <a:pt x="17417" y="2297"/>
                      <a:pt x="17411" y="2320"/>
                    </a:cubicBezTo>
                    <a:close/>
                    <a:moveTo>
                      <a:pt x="3816" y="6816"/>
                    </a:moveTo>
                    <a:cubicBezTo>
                      <a:pt x="3816" y="6837"/>
                      <a:pt x="3829" y="6819"/>
                      <a:pt x="3821" y="6816"/>
                    </a:cubicBezTo>
                    <a:cubicBezTo>
                      <a:pt x="3821" y="6816"/>
                      <a:pt x="3816" y="6793"/>
                      <a:pt x="3816" y="6816"/>
                    </a:cubicBezTo>
                    <a:close/>
                    <a:moveTo>
                      <a:pt x="13806" y="5755"/>
                    </a:moveTo>
                    <a:cubicBezTo>
                      <a:pt x="13806" y="5775"/>
                      <a:pt x="13819" y="5757"/>
                      <a:pt x="13811" y="5755"/>
                    </a:cubicBezTo>
                    <a:cubicBezTo>
                      <a:pt x="13811" y="5755"/>
                      <a:pt x="13806" y="5732"/>
                      <a:pt x="13806" y="5755"/>
                    </a:cubicBezTo>
                    <a:close/>
                    <a:moveTo>
                      <a:pt x="21114" y="3413"/>
                    </a:moveTo>
                    <a:cubicBezTo>
                      <a:pt x="21114" y="3434"/>
                      <a:pt x="21127" y="3416"/>
                      <a:pt x="21119" y="3413"/>
                    </a:cubicBezTo>
                    <a:cubicBezTo>
                      <a:pt x="21119" y="3413"/>
                      <a:pt x="21114" y="3390"/>
                      <a:pt x="21114" y="3413"/>
                    </a:cubicBezTo>
                    <a:close/>
                    <a:moveTo>
                      <a:pt x="22029" y="2725"/>
                    </a:moveTo>
                    <a:cubicBezTo>
                      <a:pt x="22029" y="2745"/>
                      <a:pt x="22042" y="2727"/>
                      <a:pt x="22034" y="2725"/>
                    </a:cubicBezTo>
                    <a:cubicBezTo>
                      <a:pt x="22034" y="2725"/>
                      <a:pt x="22029" y="2702"/>
                      <a:pt x="22029" y="2725"/>
                    </a:cubicBezTo>
                    <a:close/>
                    <a:moveTo>
                      <a:pt x="21535" y="5334"/>
                    </a:moveTo>
                    <a:cubicBezTo>
                      <a:pt x="21535" y="5354"/>
                      <a:pt x="21548" y="5336"/>
                      <a:pt x="21540" y="5334"/>
                    </a:cubicBezTo>
                    <a:cubicBezTo>
                      <a:pt x="21540" y="5334"/>
                      <a:pt x="21535" y="5311"/>
                      <a:pt x="21535" y="5334"/>
                    </a:cubicBezTo>
                    <a:close/>
                    <a:moveTo>
                      <a:pt x="19031" y="3624"/>
                    </a:moveTo>
                    <a:cubicBezTo>
                      <a:pt x="19031" y="3644"/>
                      <a:pt x="19044" y="3626"/>
                      <a:pt x="19036" y="3624"/>
                    </a:cubicBezTo>
                    <a:cubicBezTo>
                      <a:pt x="19036" y="3624"/>
                      <a:pt x="19031" y="3601"/>
                      <a:pt x="19031" y="3624"/>
                    </a:cubicBezTo>
                    <a:close/>
                    <a:moveTo>
                      <a:pt x="17938" y="1939"/>
                    </a:moveTo>
                    <a:cubicBezTo>
                      <a:pt x="17938" y="1959"/>
                      <a:pt x="17951" y="1941"/>
                      <a:pt x="17943" y="1939"/>
                    </a:cubicBezTo>
                    <a:cubicBezTo>
                      <a:pt x="17943" y="1939"/>
                      <a:pt x="17938" y="1916"/>
                      <a:pt x="17938" y="1939"/>
                    </a:cubicBezTo>
                    <a:close/>
                    <a:moveTo>
                      <a:pt x="16382" y="1753"/>
                    </a:moveTo>
                    <a:cubicBezTo>
                      <a:pt x="16382" y="1773"/>
                      <a:pt x="16395" y="1755"/>
                      <a:pt x="16387" y="1753"/>
                    </a:cubicBezTo>
                    <a:cubicBezTo>
                      <a:pt x="16387" y="1752"/>
                      <a:pt x="16382" y="1730"/>
                      <a:pt x="16382" y="1753"/>
                    </a:cubicBezTo>
                    <a:close/>
                    <a:moveTo>
                      <a:pt x="15993" y="2547"/>
                    </a:moveTo>
                    <a:cubicBezTo>
                      <a:pt x="15993" y="2567"/>
                      <a:pt x="16006" y="2549"/>
                      <a:pt x="15998" y="2547"/>
                    </a:cubicBezTo>
                    <a:cubicBezTo>
                      <a:pt x="15998" y="2547"/>
                      <a:pt x="15993" y="2524"/>
                      <a:pt x="15993" y="2547"/>
                    </a:cubicBezTo>
                    <a:close/>
                    <a:moveTo>
                      <a:pt x="18537" y="3089"/>
                    </a:moveTo>
                    <a:cubicBezTo>
                      <a:pt x="18537" y="3110"/>
                      <a:pt x="18550" y="3091"/>
                      <a:pt x="18542" y="3089"/>
                    </a:cubicBezTo>
                    <a:cubicBezTo>
                      <a:pt x="18542" y="3089"/>
                      <a:pt x="18537" y="3066"/>
                      <a:pt x="18537" y="3089"/>
                    </a:cubicBezTo>
                    <a:close/>
                    <a:moveTo>
                      <a:pt x="13911" y="5698"/>
                    </a:moveTo>
                    <a:cubicBezTo>
                      <a:pt x="13911" y="5718"/>
                      <a:pt x="13924" y="5700"/>
                      <a:pt x="13916" y="5698"/>
                    </a:cubicBezTo>
                    <a:cubicBezTo>
                      <a:pt x="13916" y="5698"/>
                      <a:pt x="13911" y="5675"/>
                      <a:pt x="13911" y="5698"/>
                    </a:cubicBezTo>
                    <a:close/>
                    <a:moveTo>
                      <a:pt x="18691" y="1834"/>
                    </a:moveTo>
                    <a:cubicBezTo>
                      <a:pt x="18691" y="1854"/>
                      <a:pt x="18704" y="1836"/>
                      <a:pt x="18696" y="1834"/>
                    </a:cubicBezTo>
                    <a:cubicBezTo>
                      <a:pt x="18696" y="1834"/>
                      <a:pt x="18691" y="1811"/>
                      <a:pt x="18691" y="1834"/>
                    </a:cubicBezTo>
                    <a:close/>
                    <a:moveTo>
                      <a:pt x="19501" y="3251"/>
                    </a:moveTo>
                    <a:cubicBezTo>
                      <a:pt x="19501" y="3272"/>
                      <a:pt x="19514" y="3254"/>
                      <a:pt x="19506" y="3251"/>
                    </a:cubicBezTo>
                    <a:cubicBezTo>
                      <a:pt x="19506" y="3251"/>
                      <a:pt x="19501" y="3228"/>
                      <a:pt x="19501" y="3251"/>
                    </a:cubicBezTo>
                    <a:close/>
                    <a:moveTo>
                      <a:pt x="21786" y="4191"/>
                    </a:moveTo>
                    <a:cubicBezTo>
                      <a:pt x="21786" y="4211"/>
                      <a:pt x="21799" y="4193"/>
                      <a:pt x="21791" y="4191"/>
                    </a:cubicBezTo>
                    <a:cubicBezTo>
                      <a:pt x="21791" y="4191"/>
                      <a:pt x="21786" y="4168"/>
                      <a:pt x="21786" y="4191"/>
                    </a:cubicBezTo>
                    <a:close/>
                    <a:moveTo>
                      <a:pt x="15928" y="2644"/>
                    </a:moveTo>
                    <a:cubicBezTo>
                      <a:pt x="15928" y="2664"/>
                      <a:pt x="15941" y="2646"/>
                      <a:pt x="15933" y="2644"/>
                    </a:cubicBezTo>
                    <a:cubicBezTo>
                      <a:pt x="15933" y="2644"/>
                      <a:pt x="15928" y="2621"/>
                      <a:pt x="15928" y="2644"/>
                    </a:cubicBezTo>
                    <a:close/>
                    <a:moveTo>
                      <a:pt x="18011" y="2749"/>
                    </a:moveTo>
                    <a:cubicBezTo>
                      <a:pt x="18011" y="2769"/>
                      <a:pt x="18024" y="2751"/>
                      <a:pt x="18016" y="2749"/>
                    </a:cubicBezTo>
                    <a:cubicBezTo>
                      <a:pt x="18015" y="2749"/>
                      <a:pt x="18011" y="2726"/>
                      <a:pt x="18011" y="2749"/>
                    </a:cubicBezTo>
                    <a:close/>
                    <a:moveTo>
                      <a:pt x="20879" y="4021"/>
                    </a:moveTo>
                    <a:cubicBezTo>
                      <a:pt x="20879" y="4041"/>
                      <a:pt x="20892" y="4023"/>
                      <a:pt x="20884" y="4021"/>
                    </a:cubicBezTo>
                    <a:cubicBezTo>
                      <a:pt x="20884" y="4021"/>
                      <a:pt x="20879" y="3998"/>
                      <a:pt x="20879" y="4021"/>
                    </a:cubicBezTo>
                    <a:close/>
                    <a:moveTo>
                      <a:pt x="15377" y="5002"/>
                    </a:moveTo>
                    <a:cubicBezTo>
                      <a:pt x="15377" y="5022"/>
                      <a:pt x="15390" y="5004"/>
                      <a:pt x="15382" y="5002"/>
                    </a:cubicBezTo>
                    <a:cubicBezTo>
                      <a:pt x="15382" y="5001"/>
                      <a:pt x="15377" y="4979"/>
                      <a:pt x="15377" y="5002"/>
                    </a:cubicBezTo>
                    <a:close/>
                    <a:moveTo>
                      <a:pt x="6870" y="1688"/>
                    </a:moveTo>
                    <a:cubicBezTo>
                      <a:pt x="6870" y="1708"/>
                      <a:pt x="6883" y="1690"/>
                      <a:pt x="6875" y="1688"/>
                    </a:cubicBezTo>
                    <a:cubicBezTo>
                      <a:pt x="6875" y="1688"/>
                      <a:pt x="6870" y="1665"/>
                      <a:pt x="6870" y="1688"/>
                    </a:cubicBezTo>
                    <a:close/>
                    <a:moveTo>
                      <a:pt x="19250" y="2749"/>
                    </a:moveTo>
                    <a:cubicBezTo>
                      <a:pt x="19250" y="2769"/>
                      <a:pt x="19263" y="2751"/>
                      <a:pt x="19255" y="2749"/>
                    </a:cubicBezTo>
                    <a:cubicBezTo>
                      <a:pt x="19255" y="2749"/>
                      <a:pt x="19250" y="2726"/>
                      <a:pt x="19250" y="2749"/>
                    </a:cubicBezTo>
                    <a:close/>
                    <a:moveTo>
                      <a:pt x="17873" y="1728"/>
                    </a:moveTo>
                    <a:cubicBezTo>
                      <a:pt x="17873" y="1748"/>
                      <a:pt x="17886" y="1730"/>
                      <a:pt x="17878" y="1728"/>
                    </a:cubicBezTo>
                    <a:cubicBezTo>
                      <a:pt x="17878" y="1728"/>
                      <a:pt x="17873" y="1705"/>
                      <a:pt x="17873" y="1728"/>
                    </a:cubicBezTo>
                    <a:close/>
                    <a:moveTo>
                      <a:pt x="19712" y="2603"/>
                    </a:moveTo>
                    <a:cubicBezTo>
                      <a:pt x="19712" y="2623"/>
                      <a:pt x="19725" y="2605"/>
                      <a:pt x="19717" y="2603"/>
                    </a:cubicBezTo>
                    <a:cubicBezTo>
                      <a:pt x="19717" y="2603"/>
                      <a:pt x="19712" y="2580"/>
                      <a:pt x="19712" y="2603"/>
                    </a:cubicBezTo>
                    <a:close/>
                    <a:moveTo>
                      <a:pt x="4602" y="6735"/>
                    </a:moveTo>
                    <a:cubicBezTo>
                      <a:pt x="4602" y="6756"/>
                      <a:pt x="4615" y="6737"/>
                      <a:pt x="4607" y="6735"/>
                    </a:cubicBezTo>
                    <a:cubicBezTo>
                      <a:pt x="4607" y="6735"/>
                      <a:pt x="4602" y="6712"/>
                      <a:pt x="4602" y="6735"/>
                    </a:cubicBezTo>
                    <a:close/>
                    <a:moveTo>
                      <a:pt x="4991" y="6695"/>
                    </a:moveTo>
                    <a:cubicBezTo>
                      <a:pt x="4991" y="6715"/>
                      <a:pt x="5004" y="6697"/>
                      <a:pt x="4996" y="6695"/>
                    </a:cubicBezTo>
                    <a:cubicBezTo>
                      <a:pt x="4996" y="6695"/>
                      <a:pt x="4991" y="6672"/>
                      <a:pt x="4991" y="6695"/>
                    </a:cubicBezTo>
                    <a:close/>
                    <a:moveTo>
                      <a:pt x="19712" y="2790"/>
                    </a:moveTo>
                    <a:cubicBezTo>
                      <a:pt x="19712" y="2810"/>
                      <a:pt x="19725" y="2792"/>
                      <a:pt x="19717" y="2790"/>
                    </a:cubicBezTo>
                    <a:cubicBezTo>
                      <a:pt x="19717" y="2790"/>
                      <a:pt x="19712" y="2767"/>
                      <a:pt x="19712" y="2790"/>
                    </a:cubicBezTo>
                    <a:close/>
                    <a:moveTo>
                      <a:pt x="14308" y="2725"/>
                    </a:moveTo>
                    <a:cubicBezTo>
                      <a:pt x="14308" y="2745"/>
                      <a:pt x="14321" y="2727"/>
                      <a:pt x="14313" y="2725"/>
                    </a:cubicBezTo>
                    <a:cubicBezTo>
                      <a:pt x="14313" y="2725"/>
                      <a:pt x="14308" y="2702"/>
                      <a:pt x="14308" y="2725"/>
                    </a:cubicBezTo>
                    <a:close/>
                    <a:moveTo>
                      <a:pt x="17281" y="2765"/>
                    </a:moveTo>
                    <a:cubicBezTo>
                      <a:pt x="17281" y="2785"/>
                      <a:pt x="17294" y="2767"/>
                      <a:pt x="17286" y="2765"/>
                    </a:cubicBezTo>
                    <a:cubicBezTo>
                      <a:pt x="17286" y="2765"/>
                      <a:pt x="17281" y="2742"/>
                      <a:pt x="17281" y="2765"/>
                    </a:cubicBezTo>
                    <a:close/>
                    <a:moveTo>
                      <a:pt x="14908" y="2328"/>
                    </a:moveTo>
                    <a:cubicBezTo>
                      <a:pt x="14908" y="2348"/>
                      <a:pt x="14920" y="2330"/>
                      <a:pt x="14913" y="2328"/>
                    </a:cubicBezTo>
                    <a:cubicBezTo>
                      <a:pt x="14912" y="2328"/>
                      <a:pt x="14908" y="2305"/>
                      <a:pt x="14908" y="2328"/>
                    </a:cubicBezTo>
                    <a:close/>
                    <a:moveTo>
                      <a:pt x="18480" y="2579"/>
                    </a:moveTo>
                    <a:cubicBezTo>
                      <a:pt x="18480" y="2599"/>
                      <a:pt x="18493" y="2581"/>
                      <a:pt x="18485" y="2579"/>
                    </a:cubicBezTo>
                    <a:cubicBezTo>
                      <a:pt x="18485" y="2579"/>
                      <a:pt x="18480" y="2556"/>
                      <a:pt x="18480" y="2579"/>
                    </a:cubicBezTo>
                    <a:close/>
                    <a:moveTo>
                      <a:pt x="13044" y="1388"/>
                    </a:moveTo>
                    <a:cubicBezTo>
                      <a:pt x="13044" y="1408"/>
                      <a:pt x="13057" y="1390"/>
                      <a:pt x="13049" y="1388"/>
                    </a:cubicBezTo>
                    <a:cubicBezTo>
                      <a:pt x="13049" y="1388"/>
                      <a:pt x="13044" y="1365"/>
                      <a:pt x="13044" y="1388"/>
                    </a:cubicBezTo>
                    <a:close/>
                    <a:moveTo>
                      <a:pt x="13822" y="2077"/>
                    </a:moveTo>
                    <a:cubicBezTo>
                      <a:pt x="13822" y="2097"/>
                      <a:pt x="13835" y="2079"/>
                      <a:pt x="13827" y="2077"/>
                    </a:cubicBezTo>
                    <a:cubicBezTo>
                      <a:pt x="13827" y="2077"/>
                      <a:pt x="13822" y="2054"/>
                      <a:pt x="13822" y="2077"/>
                    </a:cubicBezTo>
                    <a:close/>
                    <a:moveTo>
                      <a:pt x="20206" y="2790"/>
                    </a:moveTo>
                    <a:cubicBezTo>
                      <a:pt x="20206" y="2810"/>
                      <a:pt x="20219" y="2792"/>
                      <a:pt x="20211" y="2790"/>
                    </a:cubicBezTo>
                    <a:cubicBezTo>
                      <a:pt x="20211" y="2790"/>
                      <a:pt x="20206" y="2767"/>
                      <a:pt x="20206" y="2790"/>
                    </a:cubicBezTo>
                    <a:close/>
                    <a:moveTo>
                      <a:pt x="17460" y="1850"/>
                    </a:moveTo>
                    <a:cubicBezTo>
                      <a:pt x="17460" y="1870"/>
                      <a:pt x="17473" y="1852"/>
                      <a:pt x="17465" y="1850"/>
                    </a:cubicBezTo>
                    <a:cubicBezTo>
                      <a:pt x="17465" y="1850"/>
                      <a:pt x="17460" y="1827"/>
                      <a:pt x="17460" y="1850"/>
                    </a:cubicBezTo>
                    <a:close/>
                    <a:moveTo>
                      <a:pt x="18156" y="2538"/>
                    </a:moveTo>
                    <a:cubicBezTo>
                      <a:pt x="18156" y="2559"/>
                      <a:pt x="18169" y="2541"/>
                      <a:pt x="18161" y="2538"/>
                    </a:cubicBezTo>
                    <a:cubicBezTo>
                      <a:pt x="18161" y="2538"/>
                      <a:pt x="18156" y="2515"/>
                      <a:pt x="18156" y="2538"/>
                    </a:cubicBezTo>
                    <a:close/>
                    <a:moveTo>
                      <a:pt x="18829" y="3640"/>
                    </a:moveTo>
                    <a:cubicBezTo>
                      <a:pt x="18829" y="3660"/>
                      <a:pt x="18842" y="3642"/>
                      <a:pt x="18834" y="3640"/>
                    </a:cubicBezTo>
                    <a:cubicBezTo>
                      <a:pt x="18834" y="3640"/>
                      <a:pt x="18829" y="3617"/>
                      <a:pt x="18829" y="3640"/>
                    </a:cubicBezTo>
                    <a:close/>
                    <a:moveTo>
                      <a:pt x="22256" y="4977"/>
                    </a:moveTo>
                    <a:cubicBezTo>
                      <a:pt x="22256" y="4997"/>
                      <a:pt x="22269" y="4979"/>
                      <a:pt x="22261" y="4977"/>
                    </a:cubicBezTo>
                    <a:cubicBezTo>
                      <a:pt x="22261" y="4977"/>
                      <a:pt x="22256" y="4954"/>
                      <a:pt x="22256" y="4977"/>
                    </a:cubicBezTo>
                    <a:close/>
                    <a:moveTo>
                      <a:pt x="14551" y="1388"/>
                    </a:moveTo>
                    <a:cubicBezTo>
                      <a:pt x="14551" y="1408"/>
                      <a:pt x="14564" y="1390"/>
                      <a:pt x="14556" y="1388"/>
                    </a:cubicBezTo>
                    <a:cubicBezTo>
                      <a:pt x="14556" y="1388"/>
                      <a:pt x="14551" y="1365"/>
                      <a:pt x="14551" y="1388"/>
                    </a:cubicBezTo>
                    <a:close/>
                    <a:moveTo>
                      <a:pt x="16844" y="2393"/>
                    </a:moveTo>
                    <a:cubicBezTo>
                      <a:pt x="16844" y="2413"/>
                      <a:pt x="16857" y="2395"/>
                      <a:pt x="16849" y="2393"/>
                    </a:cubicBezTo>
                    <a:cubicBezTo>
                      <a:pt x="16849" y="2393"/>
                      <a:pt x="16844" y="2370"/>
                      <a:pt x="16844" y="2393"/>
                    </a:cubicBezTo>
                    <a:close/>
                    <a:moveTo>
                      <a:pt x="20741" y="2158"/>
                    </a:moveTo>
                    <a:cubicBezTo>
                      <a:pt x="20741" y="2178"/>
                      <a:pt x="20754" y="2160"/>
                      <a:pt x="20746" y="2158"/>
                    </a:cubicBezTo>
                    <a:cubicBezTo>
                      <a:pt x="20746" y="2158"/>
                      <a:pt x="20741" y="2135"/>
                      <a:pt x="20741" y="2158"/>
                    </a:cubicBezTo>
                    <a:close/>
                    <a:moveTo>
                      <a:pt x="18189" y="2085"/>
                    </a:moveTo>
                    <a:cubicBezTo>
                      <a:pt x="18189" y="2105"/>
                      <a:pt x="18202" y="2087"/>
                      <a:pt x="18194" y="2085"/>
                    </a:cubicBezTo>
                    <a:cubicBezTo>
                      <a:pt x="18194" y="2085"/>
                      <a:pt x="18189" y="2062"/>
                      <a:pt x="18189" y="2085"/>
                    </a:cubicBezTo>
                    <a:close/>
                    <a:moveTo>
                      <a:pt x="17419" y="4515"/>
                    </a:moveTo>
                    <a:cubicBezTo>
                      <a:pt x="17419" y="4536"/>
                      <a:pt x="17432" y="4517"/>
                      <a:pt x="17424" y="4515"/>
                    </a:cubicBezTo>
                    <a:cubicBezTo>
                      <a:pt x="17424" y="4515"/>
                      <a:pt x="17419" y="4492"/>
                      <a:pt x="17419" y="4515"/>
                    </a:cubicBezTo>
                    <a:close/>
                    <a:moveTo>
                      <a:pt x="18051" y="4240"/>
                    </a:moveTo>
                    <a:cubicBezTo>
                      <a:pt x="18051" y="4260"/>
                      <a:pt x="18064" y="4242"/>
                      <a:pt x="18056" y="4240"/>
                    </a:cubicBezTo>
                    <a:cubicBezTo>
                      <a:pt x="18056" y="4240"/>
                      <a:pt x="18051" y="4217"/>
                      <a:pt x="18051" y="4240"/>
                    </a:cubicBezTo>
                    <a:close/>
                    <a:moveTo>
                      <a:pt x="18197" y="4515"/>
                    </a:moveTo>
                    <a:cubicBezTo>
                      <a:pt x="18197" y="4536"/>
                      <a:pt x="18210" y="4517"/>
                      <a:pt x="18202" y="4515"/>
                    </a:cubicBezTo>
                    <a:cubicBezTo>
                      <a:pt x="18202" y="4515"/>
                      <a:pt x="18197" y="4492"/>
                      <a:pt x="18197" y="4515"/>
                    </a:cubicBezTo>
                    <a:close/>
                    <a:moveTo>
                      <a:pt x="17913" y="1906"/>
                    </a:moveTo>
                    <a:cubicBezTo>
                      <a:pt x="17913" y="1927"/>
                      <a:pt x="17926" y="1909"/>
                      <a:pt x="17918" y="1906"/>
                    </a:cubicBezTo>
                    <a:cubicBezTo>
                      <a:pt x="17918" y="1906"/>
                      <a:pt x="17913" y="1883"/>
                      <a:pt x="17913" y="1906"/>
                    </a:cubicBezTo>
                    <a:close/>
                    <a:moveTo>
                      <a:pt x="20773" y="3235"/>
                    </a:moveTo>
                    <a:cubicBezTo>
                      <a:pt x="20773" y="3255"/>
                      <a:pt x="20786" y="3237"/>
                      <a:pt x="20778" y="3235"/>
                    </a:cubicBezTo>
                    <a:cubicBezTo>
                      <a:pt x="20778" y="3235"/>
                      <a:pt x="20773" y="3212"/>
                      <a:pt x="20773" y="3235"/>
                    </a:cubicBezTo>
                    <a:close/>
                    <a:moveTo>
                      <a:pt x="21259" y="4054"/>
                    </a:moveTo>
                    <a:cubicBezTo>
                      <a:pt x="21259" y="4074"/>
                      <a:pt x="21272" y="4056"/>
                      <a:pt x="21264" y="4054"/>
                    </a:cubicBezTo>
                    <a:cubicBezTo>
                      <a:pt x="21264" y="4054"/>
                      <a:pt x="21259" y="4031"/>
                      <a:pt x="21259" y="4054"/>
                    </a:cubicBezTo>
                    <a:close/>
                    <a:moveTo>
                      <a:pt x="12331" y="5909"/>
                    </a:moveTo>
                    <a:cubicBezTo>
                      <a:pt x="12331" y="5929"/>
                      <a:pt x="12344" y="5911"/>
                      <a:pt x="12336" y="5909"/>
                    </a:cubicBezTo>
                    <a:cubicBezTo>
                      <a:pt x="12336" y="5909"/>
                      <a:pt x="12331" y="5886"/>
                      <a:pt x="12331" y="5909"/>
                    </a:cubicBezTo>
                    <a:close/>
                    <a:moveTo>
                      <a:pt x="21478" y="4370"/>
                    </a:moveTo>
                    <a:cubicBezTo>
                      <a:pt x="21478" y="4390"/>
                      <a:pt x="21491" y="4372"/>
                      <a:pt x="21483" y="4370"/>
                    </a:cubicBezTo>
                    <a:cubicBezTo>
                      <a:pt x="21483" y="4370"/>
                      <a:pt x="21478" y="4347"/>
                      <a:pt x="21478" y="4370"/>
                    </a:cubicBezTo>
                    <a:close/>
                    <a:moveTo>
                      <a:pt x="23026" y="5034"/>
                    </a:moveTo>
                    <a:cubicBezTo>
                      <a:pt x="23026" y="5054"/>
                      <a:pt x="23039" y="5036"/>
                      <a:pt x="23031" y="5034"/>
                    </a:cubicBezTo>
                    <a:cubicBezTo>
                      <a:pt x="23031" y="5034"/>
                      <a:pt x="23026" y="5011"/>
                      <a:pt x="23026" y="5034"/>
                    </a:cubicBezTo>
                    <a:close/>
                    <a:moveTo>
                      <a:pt x="21689" y="3341"/>
                    </a:moveTo>
                    <a:cubicBezTo>
                      <a:pt x="21689" y="3361"/>
                      <a:pt x="21702" y="3343"/>
                      <a:pt x="21694" y="3341"/>
                    </a:cubicBezTo>
                    <a:cubicBezTo>
                      <a:pt x="21694" y="3341"/>
                      <a:pt x="21689" y="3318"/>
                      <a:pt x="21689" y="3341"/>
                    </a:cubicBezTo>
                    <a:close/>
                    <a:moveTo>
                      <a:pt x="656" y="2571"/>
                    </a:moveTo>
                    <a:cubicBezTo>
                      <a:pt x="656" y="2591"/>
                      <a:pt x="669" y="2573"/>
                      <a:pt x="661" y="2571"/>
                    </a:cubicBezTo>
                    <a:cubicBezTo>
                      <a:pt x="661" y="2571"/>
                      <a:pt x="656" y="2548"/>
                      <a:pt x="656" y="2571"/>
                    </a:cubicBezTo>
                    <a:close/>
                    <a:moveTo>
                      <a:pt x="17913" y="5496"/>
                    </a:moveTo>
                    <a:cubicBezTo>
                      <a:pt x="17913" y="5516"/>
                      <a:pt x="17926" y="5498"/>
                      <a:pt x="17918" y="5496"/>
                    </a:cubicBezTo>
                    <a:cubicBezTo>
                      <a:pt x="17918" y="5496"/>
                      <a:pt x="17913" y="5473"/>
                      <a:pt x="17913" y="5496"/>
                    </a:cubicBezTo>
                    <a:close/>
                    <a:moveTo>
                      <a:pt x="18189" y="5366"/>
                    </a:moveTo>
                    <a:cubicBezTo>
                      <a:pt x="18189" y="5386"/>
                      <a:pt x="18202" y="5368"/>
                      <a:pt x="18194" y="5366"/>
                    </a:cubicBezTo>
                    <a:cubicBezTo>
                      <a:pt x="18194" y="5366"/>
                      <a:pt x="18189" y="5343"/>
                      <a:pt x="18189" y="5366"/>
                    </a:cubicBezTo>
                    <a:close/>
                    <a:moveTo>
                      <a:pt x="19177" y="2992"/>
                    </a:moveTo>
                    <a:cubicBezTo>
                      <a:pt x="19177" y="3012"/>
                      <a:pt x="19190" y="2994"/>
                      <a:pt x="19182" y="2992"/>
                    </a:cubicBezTo>
                    <a:cubicBezTo>
                      <a:pt x="19182" y="2992"/>
                      <a:pt x="19177" y="2969"/>
                      <a:pt x="19177" y="2992"/>
                    </a:cubicBezTo>
                    <a:close/>
                    <a:moveTo>
                      <a:pt x="22774" y="4783"/>
                    </a:moveTo>
                    <a:cubicBezTo>
                      <a:pt x="22774" y="4803"/>
                      <a:pt x="22787" y="4785"/>
                      <a:pt x="22780" y="4783"/>
                    </a:cubicBezTo>
                    <a:cubicBezTo>
                      <a:pt x="22779" y="4783"/>
                      <a:pt x="22774" y="4760"/>
                      <a:pt x="22774" y="4783"/>
                    </a:cubicBezTo>
                    <a:close/>
                    <a:moveTo>
                      <a:pt x="20984" y="4280"/>
                    </a:moveTo>
                    <a:cubicBezTo>
                      <a:pt x="20984" y="4301"/>
                      <a:pt x="20997" y="4282"/>
                      <a:pt x="20989" y="4280"/>
                    </a:cubicBezTo>
                    <a:cubicBezTo>
                      <a:pt x="20989" y="4280"/>
                      <a:pt x="20984" y="4257"/>
                      <a:pt x="20984" y="4280"/>
                    </a:cubicBezTo>
                    <a:close/>
                    <a:moveTo>
                      <a:pt x="17670" y="4945"/>
                    </a:moveTo>
                    <a:cubicBezTo>
                      <a:pt x="17670" y="4965"/>
                      <a:pt x="17683" y="4947"/>
                      <a:pt x="17675" y="4945"/>
                    </a:cubicBezTo>
                    <a:cubicBezTo>
                      <a:pt x="17675" y="4945"/>
                      <a:pt x="17670" y="4922"/>
                      <a:pt x="17670" y="4945"/>
                    </a:cubicBezTo>
                    <a:close/>
                    <a:moveTo>
                      <a:pt x="20952" y="3430"/>
                    </a:moveTo>
                    <a:cubicBezTo>
                      <a:pt x="20952" y="3450"/>
                      <a:pt x="20965" y="3432"/>
                      <a:pt x="20957" y="3430"/>
                    </a:cubicBezTo>
                    <a:cubicBezTo>
                      <a:pt x="20956" y="3430"/>
                      <a:pt x="20952" y="3407"/>
                      <a:pt x="20952" y="3430"/>
                    </a:cubicBezTo>
                    <a:close/>
                    <a:moveTo>
                      <a:pt x="20206" y="4839"/>
                    </a:moveTo>
                    <a:cubicBezTo>
                      <a:pt x="20206" y="4860"/>
                      <a:pt x="20219" y="4842"/>
                      <a:pt x="20211" y="4839"/>
                    </a:cubicBezTo>
                    <a:cubicBezTo>
                      <a:pt x="20211" y="4839"/>
                      <a:pt x="20206" y="4816"/>
                      <a:pt x="20206" y="4839"/>
                    </a:cubicBezTo>
                    <a:close/>
                    <a:moveTo>
                      <a:pt x="17881" y="2628"/>
                    </a:moveTo>
                    <a:cubicBezTo>
                      <a:pt x="17881" y="2648"/>
                      <a:pt x="17894" y="2630"/>
                      <a:pt x="17886" y="2628"/>
                    </a:cubicBezTo>
                    <a:cubicBezTo>
                      <a:pt x="17886" y="2628"/>
                      <a:pt x="17881" y="2605"/>
                      <a:pt x="17881" y="2628"/>
                    </a:cubicBezTo>
                    <a:close/>
                    <a:moveTo>
                      <a:pt x="14340" y="1987"/>
                    </a:moveTo>
                    <a:cubicBezTo>
                      <a:pt x="14340" y="2008"/>
                      <a:pt x="14353" y="1990"/>
                      <a:pt x="14345" y="1987"/>
                    </a:cubicBezTo>
                    <a:cubicBezTo>
                      <a:pt x="14345" y="1987"/>
                      <a:pt x="14340" y="1964"/>
                      <a:pt x="14340" y="1987"/>
                    </a:cubicBezTo>
                    <a:close/>
                    <a:moveTo>
                      <a:pt x="17411" y="2093"/>
                    </a:moveTo>
                    <a:cubicBezTo>
                      <a:pt x="17411" y="2113"/>
                      <a:pt x="17424" y="2095"/>
                      <a:pt x="17416" y="2093"/>
                    </a:cubicBezTo>
                    <a:cubicBezTo>
                      <a:pt x="17416" y="2093"/>
                      <a:pt x="17411" y="2070"/>
                      <a:pt x="17411" y="2093"/>
                    </a:cubicBezTo>
                    <a:close/>
                    <a:moveTo>
                      <a:pt x="19858" y="4945"/>
                    </a:moveTo>
                    <a:cubicBezTo>
                      <a:pt x="19858" y="4965"/>
                      <a:pt x="19871" y="4947"/>
                      <a:pt x="19863" y="4945"/>
                    </a:cubicBezTo>
                    <a:cubicBezTo>
                      <a:pt x="19863" y="4945"/>
                      <a:pt x="19858" y="4922"/>
                      <a:pt x="19858" y="4945"/>
                    </a:cubicBezTo>
                    <a:close/>
                    <a:moveTo>
                      <a:pt x="22459" y="5382"/>
                    </a:moveTo>
                    <a:cubicBezTo>
                      <a:pt x="22459" y="5402"/>
                      <a:pt x="22471" y="5384"/>
                      <a:pt x="22464" y="5382"/>
                    </a:cubicBezTo>
                    <a:cubicBezTo>
                      <a:pt x="22463" y="5382"/>
                      <a:pt x="22459" y="5359"/>
                      <a:pt x="22459" y="5382"/>
                    </a:cubicBezTo>
                    <a:close/>
                    <a:moveTo>
                      <a:pt x="21511" y="4175"/>
                    </a:moveTo>
                    <a:cubicBezTo>
                      <a:pt x="21511" y="4195"/>
                      <a:pt x="21524" y="4177"/>
                      <a:pt x="21516" y="4175"/>
                    </a:cubicBezTo>
                    <a:cubicBezTo>
                      <a:pt x="21516" y="4175"/>
                      <a:pt x="21511" y="4152"/>
                      <a:pt x="21511" y="4175"/>
                    </a:cubicBezTo>
                    <a:close/>
                    <a:moveTo>
                      <a:pt x="10605" y="6112"/>
                    </a:moveTo>
                    <a:cubicBezTo>
                      <a:pt x="10605" y="6132"/>
                      <a:pt x="10618" y="6114"/>
                      <a:pt x="10610" y="6112"/>
                    </a:cubicBezTo>
                    <a:cubicBezTo>
                      <a:pt x="10610" y="6112"/>
                      <a:pt x="10605" y="6089"/>
                      <a:pt x="10605" y="6112"/>
                    </a:cubicBezTo>
                    <a:close/>
                    <a:moveTo>
                      <a:pt x="9828" y="1590"/>
                    </a:moveTo>
                    <a:cubicBezTo>
                      <a:pt x="9828" y="1611"/>
                      <a:pt x="9841" y="1593"/>
                      <a:pt x="9833" y="1590"/>
                    </a:cubicBezTo>
                    <a:cubicBezTo>
                      <a:pt x="9833" y="1590"/>
                      <a:pt x="9828" y="1567"/>
                      <a:pt x="9828" y="1590"/>
                    </a:cubicBezTo>
                    <a:close/>
                    <a:moveTo>
                      <a:pt x="19534" y="2360"/>
                    </a:moveTo>
                    <a:cubicBezTo>
                      <a:pt x="19534" y="2380"/>
                      <a:pt x="19547" y="2362"/>
                      <a:pt x="19539" y="2360"/>
                    </a:cubicBezTo>
                    <a:cubicBezTo>
                      <a:pt x="19539" y="2360"/>
                      <a:pt x="19534" y="2337"/>
                      <a:pt x="19534" y="2360"/>
                    </a:cubicBezTo>
                    <a:close/>
                    <a:moveTo>
                      <a:pt x="18861" y="2530"/>
                    </a:moveTo>
                    <a:cubicBezTo>
                      <a:pt x="18861" y="2550"/>
                      <a:pt x="18874" y="2532"/>
                      <a:pt x="18866" y="2530"/>
                    </a:cubicBezTo>
                    <a:cubicBezTo>
                      <a:pt x="18866" y="2530"/>
                      <a:pt x="18861" y="2507"/>
                      <a:pt x="18861" y="2530"/>
                    </a:cubicBezTo>
                    <a:close/>
                    <a:moveTo>
                      <a:pt x="19987" y="3908"/>
                    </a:moveTo>
                    <a:cubicBezTo>
                      <a:pt x="19987" y="3928"/>
                      <a:pt x="20000" y="3910"/>
                      <a:pt x="19992" y="3908"/>
                    </a:cubicBezTo>
                    <a:cubicBezTo>
                      <a:pt x="19992" y="3908"/>
                      <a:pt x="19987" y="3885"/>
                      <a:pt x="19987" y="3908"/>
                    </a:cubicBezTo>
                    <a:close/>
                    <a:moveTo>
                      <a:pt x="16601" y="2506"/>
                    </a:moveTo>
                    <a:cubicBezTo>
                      <a:pt x="16601" y="2526"/>
                      <a:pt x="16614" y="2508"/>
                      <a:pt x="16606" y="2506"/>
                    </a:cubicBezTo>
                    <a:cubicBezTo>
                      <a:pt x="16606" y="2506"/>
                      <a:pt x="16601" y="2483"/>
                      <a:pt x="16601" y="2506"/>
                    </a:cubicBezTo>
                    <a:close/>
                    <a:moveTo>
                      <a:pt x="13644" y="2384"/>
                    </a:moveTo>
                    <a:cubicBezTo>
                      <a:pt x="13644" y="2405"/>
                      <a:pt x="13657" y="2387"/>
                      <a:pt x="13649" y="2384"/>
                    </a:cubicBezTo>
                    <a:cubicBezTo>
                      <a:pt x="13649" y="2384"/>
                      <a:pt x="13644" y="2362"/>
                      <a:pt x="13644" y="2384"/>
                    </a:cubicBezTo>
                    <a:close/>
                    <a:moveTo>
                      <a:pt x="17460" y="1898"/>
                    </a:moveTo>
                    <a:cubicBezTo>
                      <a:pt x="17460" y="1918"/>
                      <a:pt x="17473" y="1900"/>
                      <a:pt x="17465" y="1898"/>
                    </a:cubicBezTo>
                    <a:cubicBezTo>
                      <a:pt x="17465" y="1898"/>
                      <a:pt x="17460" y="1875"/>
                      <a:pt x="17460" y="1898"/>
                    </a:cubicBezTo>
                    <a:close/>
                    <a:moveTo>
                      <a:pt x="16965" y="4929"/>
                    </a:moveTo>
                    <a:cubicBezTo>
                      <a:pt x="16965" y="4949"/>
                      <a:pt x="16978" y="4931"/>
                      <a:pt x="16970" y="4929"/>
                    </a:cubicBezTo>
                    <a:cubicBezTo>
                      <a:pt x="16970" y="4929"/>
                      <a:pt x="16965" y="4906"/>
                      <a:pt x="16965" y="4929"/>
                    </a:cubicBezTo>
                    <a:close/>
                    <a:moveTo>
                      <a:pt x="17954" y="2384"/>
                    </a:moveTo>
                    <a:cubicBezTo>
                      <a:pt x="17954" y="2405"/>
                      <a:pt x="17967" y="2387"/>
                      <a:pt x="17959" y="2384"/>
                    </a:cubicBezTo>
                    <a:cubicBezTo>
                      <a:pt x="17959" y="2384"/>
                      <a:pt x="17954" y="2362"/>
                      <a:pt x="17954" y="2384"/>
                    </a:cubicBezTo>
                    <a:close/>
                    <a:moveTo>
                      <a:pt x="20563" y="4240"/>
                    </a:moveTo>
                    <a:cubicBezTo>
                      <a:pt x="20563" y="4260"/>
                      <a:pt x="20576" y="4242"/>
                      <a:pt x="20568" y="4240"/>
                    </a:cubicBezTo>
                    <a:cubicBezTo>
                      <a:pt x="20568" y="4240"/>
                      <a:pt x="20563" y="4217"/>
                      <a:pt x="20563" y="4240"/>
                    </a:cubicBezTo>
                    <a:close/>
                    <a:moveTo>
                      <a:pt x="267" y="5658"/>
                    </a:moveTo>
                    <a:cubicBezTo>
                      <a:pt x="267" y="5678"/>
                      <a:pt x="280" y="5660"/>
                      <a:pt x="272" y="5658"/>
                    </a:cubicBezTo>
                    <a:cubicBezTo>
                      <a:pt x="272" y="5658"/>
                      <a:pt x="267" y="5635"/>
                      <a:pt x="267" y="5658"/>
                    </a:cubicBezTo>
                    <a:close/>
                    <a:moveTo>
                      <a:pt x="16285" y="2401"/>
                    </a:moveTo>
                    <a:cubicBezTo>
                      <a:pt x="16285" y="2421"/>
                      <a:pt x="16298" y="2403"/>
                      <a:pt x="16290" y="2401"/>
                    </a:cubicBezTo>
                    <a:cubicBezTo>
                      <a:pt x="16290" y="2401"/>
                      <a:pt x="16285" y="2378"/>
                      <a:pt x="16285" y="2401"/>
                    </a:cubicBezTo>
                    <a:close/>
                    <a:moveTo>
                      <a:pt x="21899" y="4029"/>
                    </a:moveTo>
                    <a:cubicBezTo>
                      <a:pt x="21899" y="4049"/>
                      <a:pt x="21912" y="4031"/>
                      <a:pt x="21905" y="4029"/>
                    </a:cubicBezTo>
                    <a:cubicBezTo>
                      <a:pt x="21904" y="4029"/>
                      <a:pt x="21899" y="4006"/>
                      <a:pt x="21899" y="4029"/>
                    </a:cubicBezTo>
                    <a:close/>
                    <a:moveTo>
                      <a:pt x="23309" y="4799"/>
                    </a:moveTo>
                    <a:cubicBezTo>
                      <a:pt x="23309" y="4819"/>
                      <a:pt x="23322" y="4801"/>
                      <a:pt x="23314" y="4799"/>
                    </a:cubicBezTo>
                    <a:cubicBezTo>
                      <a:pt x="23314" y="4799"/>
                      <a:pt x="23309" y="4776"/>
                      <a:pt x="23309" y="4799"/>
                    </a:cubicBezTo>
                    <a:close/>
                    <a:moveTo>
                      <a:pt x="18448" y="3130"/>
                    </a:moveTo>
                    <a:cubicBezTo>
                      <a:pt x="18448" y="3150"/>
                      <a:pt x="18461" y="3132"/>
                      <a:pt x="18453" y="3130"/>
                    </a:cubicBezTo>
                    <a:cubicBezTo>
                      <a:pt x="18453" y="3130"/>
                      <a:pt x="18448" y="3107"/>
                      <a:pt x="18448" y="3130"/>
                    </a:cubicBezTo>
                    <a:close/>
                    <a:moveTo>
                      <a:pt x="21016" y="3964"/>
                    </a:moveTo>
                    <a:cubicBezTo>
                      <a:pt x="21016" y="3985"/>
                      <a:pt x="21029" y="3967"/>
                      <a:pt x="21021" y="3964"/>
                    </a:cubicBezTo>
                    <a:cubicBezTo>
                      <a:pt x="21021" y="3964"/>
                      <a:pt x="21016" y="3941"/>
                      <a:pt x="21016" y="3964"/>
                    </a:cubicBezTo>
                    <a:close/>
                    <a:moveTo>
                      <a:pt x="17419" y="5342"/>
                    </a:moveTo>
                    <a:cubicBezTo>
                      <a:pt x="17419" y="5362"/>
                      <a:pt x="17432" y="5344"/>
                      <a:pt x="17424" y="5342"/>
                    </a:cubicBezTo>
                    <a:cubicBezTo>
                      <a:pt x="17424" y="5342"/>
                      <a:pt x="17419" y="5319"/>
                      <a:pt x="17419" y="5342"/>
                    </a:cubicBezTo>
                    <a:close/>
                    <a:moveTo>
                      <a:pt x="17233" y="1858"/>
                    </a:moveTo>
                    <a:cubicBezTo>
                      <a:pt x="17233" y="1878"/>
                      <a:pt x="17246" y="1860"/>
                      <a:pt x="17238" y="1858"/>
                    </a:cubicBezTo>
                    <a:cubicBezTo>
                      <a:pt x="17238" y="1858"/>
                      <a:pt x="17233" y="1835"/>
                      <a:pt x="17233" y="1858"/>
                    </a:cubicBezTo>
                    <a:close/>
                    <a:moveTo>
                      <a:pt x="17889" y="2060"/>
                    </a:moveTo>
                    <a:cubicBezTo>
                      <a:pt x="17889" y="2081"/>
                      <a:pt x="17902" y="2062"/>
                      <a:pt x="17894" y="2060"/>
                    </a:cubicBezTo>
                    <a:cubicBezTo>
                      <a:pt x="17894" y="2060"/>
                      <a:pt x="17889" y="2037"/>
                      <a:pt x="17889" y="2060"/>
                    </a:cubicBezTo>
                    <a:close/>
                    <a:moveTo>
                      <a:pt x="18237" y="3251"/>
                    </a:moveTo>
                    <a:cubicBezTo>
                      <a:pt x="18237" y="3272"/>
                      <a:pt x="18250" y="3254"/>
                      <a:pt x="18242" y="3251"/>
                    </a:cubicBezTo>
                    <a:cubicBezTo>
                      <a:pt x="18242" y="3251"/>
                      <a:pt x="18237" y="3228"/>
                      <a:pt x="18237" y="3251"/>
                    </a:cubicBezTo>
                    <a:close/>
                    <a:moveTo>
                      <a:pt x="20465" y="3940"/>
                    </a:moveTo>
                    <a:cubicBezTo>
                      <a:pt x="20465" y="3960"/>
                      <a:pt x="20478" y="3942"/>
                      <a:pt x="20470" y="3940"/>
                    </a:cubicBezTo>
                    <a:cubicBezTo>
                      <a:pt x="20470" y="3940"/>
                      <a:pt x="20465" y="3917"/>
                      <a:pt x="20465" y="3940"/>
                    </a:cubicBezTo>
                    <a:close/>
                    <a:moveTo>
                      <a:pt x="14073" y="2020"/>
                    </a:moveTo>
                    <a:cubicBezTo>
                      <a:pt x="14073" y="2040"/>
                      <a:pt x="14086" y="2022"/>
                      <a:pt x="14078" y="2020"/>
                    </a:cubicBezTo>
                    <a:cubicBezTo>
                      <a:pt x="14078" y="2020"/>
                      <a:pt x="14073" y="1997"/>
                      <a:pt x="14073" y="2020"/>
                    </a:cubicBezTo>
                    <a:close/>
                    <a:moveTo>
                      <a:pt x="15523" y="2166"/>
                    </a:moveTo>
                    <a:cubicBezTo>
                      <a:pt x="15523" y="2186"/>
                      <a:pt x="15536" y="2168"/>
                      <a:pt x="15528" y="2166"/>
                    </a:cubicBezTo>
                    <a:cubicBezTo>
                      <a:pt x="15528" y="2166"/>
                      <a:pt x="15523" y="2143"/>
                      <a:pt x="15523" y="2166"/>
                    </a:cubicBezTo>
                    <a:close/>
                    <a:moveTo>
                      <a:pt x="21592" y="5504"/>
                    </a:moveTo>
                    <a:cubicBezTo>
                      <a:pt x="21592" y="5524"/>
                      <a:pt x="21605" y="5506"/>
                      <a:pt x="21597" y="5504"/>
                    </a:cubicBezTo>
                    <a:cubicBezTo>
                      <a:pt x="21597" y="5504"/>
                      <a:pt x="21592" y="5481"/>
                      <a:pt x="21592" y="5504"/>
                    </a:cubicBezTo>
                    <a:close/>
                    <a:moveTo>
                      <a:pt x="23009" y="4086"/>
                    </a:moveTo>
                    <a:cubicBezTo>
                      <a:pt x="23009" y="4106"/>
                      <a:pt x="23022" y="4088"/>
                      <a:pt x="23014" y="4086"/>
                    </a:cubicBezTo>
                    <a:cubicBezTo>
                      <a:pt x="23014" y="4086"/>
                      <a:pt x="23009" y="4063"/>
                      <a:pt x="23009" y="4086"/>
                    </a:cubicBezTo>
                    <a:close/>
                    <a:moveTo>
                      <a:pt x="21494" y="4629"/>
                    </a:moveTo>
                    <a:cubicBezTo>
                      <a:pt x="21494" y="4649"/>
                      <a:pt x="21507" y="4631"/>
                      <a:pt x="21499" y="4629"/>
                    </a:cubicBezTo>
                    <a:cubicBezTo>
                      <a:pt x="21499" y="4629"/>
                      <a:pt x="21494" y="4606"/>
                      <a:pt x="21494" y="4629"/>
                    </a:cubicBezTo>
                    <a:close/>
                    <a:moveTo>
                      <a:pt x="20887" y="4126"/>
                    </a:moveTo>
                    <a:cubicBezTo>
                      <a:pt x="20887" y="4147"/>
                      <a:pt x="20900" y="4129"/>
                      <a:pt x="20892" y="4126"/>
                    </a:cubicBezTo>
                    <a:cubicBezTo>
                      <a:pt x="20892" y="4126"/>
                      <a:pt x="20887" y="4103"/>
                      <a:pt x="20887" y="4126"/>
                    </a:cubicBezTo>
                    <a:close/>
                    <a:moveTo>
                      <a:pt x="22167" y="4961"/>
                    </a:moveTo>
                    <a:cubicBezTo>
                      <a:pt x="22167" y="4981"/>
                      <a:pt x="22180" y="4963"/>
                      <a:pt x="22172" y="4961"/>
                    </a:cubicBezTo>
                    <a:cubicBezTo>
                      <a:pt x="22172" y="4961"/>
                      <a:pt x="22167" y="4938"/>
                      <a:pt x="22167" y="4961"/>
                    </a:cubicBezTo>
                    <a:close/>
                    <a:moveTo>
                      <a:pt x="16690" y="5399"/>
                    </a:moveTo>
                    <a:cubicBezTo>
                      <a:pt x="16690" y="5419"/>
                      <a:pt x="16703" y="5401"/>
                      <a:pt x="16695" y="5399"/>
                    </a:cubicBezTo>
                    <a:cubicBezTo>
                      <a:pt x="16695" y="5399"/>
                      <a:pt x="16690" y="5376"/>
                      <a:pt x="16690" y="5399"/>
                    </a:cubicBezTo>
                    <a:close/>
                    <a:moveTo>
                      <a:pt x="13587" y="2328"/>
                    </a:moveTo>
                    <a:cubicBezTo>
                      <a:pt x="13587" y="2348"/>
                      <a:pt x="13600" y="2330"/>
                      <a:pt x="13592" y="2328"/>
                    </a:cubicBezTo>
                    <a:cubicBezTo>
                      <a:pt x="13592" y="2328"/>
                      <a:pt x="13587" y="2305"/>
                      <a:pt x="13587" y="2328"/>
                    </a:cubicBezTo>
                    <a:close/>
                    <a:moveTo>
                      <a:pt x="17646" y="3057"/>
                    </a:moveTo>
                    <a:cubicBezTo>
                      <a:pt x="17646" y="3077"/>
                      <a:pt x="17659" y="3059"/>
                      <a:pt x="17651" y="3057"/>
                    </a:cubicBezTo>
                    <a:cubicBezTo>
                      <a:pt x="17651" y="3057"/>
                      <a:pt x="17646" y="3034"/>
                      <a:pt x="17646" y="3057"/>
                    </a:cubicBezTo>
                    <a:close/>
                    <a:moveTo>
                      <a:pt x="2115" y="6103"/>
                    </a:moveTo>
                    <a:cubicBezTo>
                      <a:pt x="2115" y="6124"/>
                      <a:pt x="2128" y="6106"/>
                      <a:pt x="2120" y="6103"/>
                    </a:cubicBezTo>
                    <a:cubicBezTo>
                      <a:pt x="2120" y="6103"/>
                      <a:pt x="2115" y="6080"/>
                      <a:pt x="2115" y="6103"/>
                    </a:cubicBezTo>
                    <a:close/>
                    <a:moveTo>
                      <a:pt x="348" y="3892"/>
                    </a:moveTo>
                    <a:cubicBezTo>
                      <a:pt x="348" y="3912"/>
                      <a:pt x="361" y="3894"/>
                      <a:pt x="353" y="3892"/>
                    </a:cubicBezTo>
                    <a:cubicBezTo>
                      <a:pt x="353" y="3891"/>
                      <a:pt x="348" y="3869"/>
                      <a:pt x="348" y="3892"/>
                    </a:cubicBezTo>
                    <a:close/>
                    <a:moveTo>
                      <a:pt x="16941" y="1971"/>
                    </a:moveTo>
                    <a:cubicBezTo>
                      <a:pt x="16941" y="1991"/>
                      <a:pt x="16954" y="1973"/>
                      <a:pt x="16946" y="1971"/>
                    </a:cubicBezTo>
                    <a:cubicBezTo>
                      <a:pt x="16946" y="1971"/>
                      <a:pt x="16941" y="1948"/>
                      <a:pt x="16941" y="1971"/>
                    </a:cubicBezTo>
                    <a:close/>
                    <a:moveTo>
                      <a:pt x="19266" y="2830"/>
                    </a:moveTo>
                    <a:cubicBezTo>
                      <a:pt x="19266" y="2850"/>
                      <a:pt x="19279" y="2832"/>
                      <a:pt x="19271" y="2830"/>
                    </a:cubicBezTo>
                    <a:cubicBezTo>
                      <a:pt x="19271" y="2830"/>
                      <a:pt x="19266" y="2807"/>
                      <a:pt x="19266" y="2830"/>
                    </a:cubicBezTo>
                    <a:close/>
                    <a:moveTo>
                      <a:pt x="23082" y="5042"/>
                    </a:moveTo>
                    <a:cubicBezTo>
                      <a:pt x="23082" y="5062"/>
                      <a:pt x="23095" y="5044"/>
                      <a:pt x="23087" y="5042"/>
                    </a:cubicBezTo>
                    <a:cubicBezTo>
                      <a:pt x="23087" y="5042"/>
                      <a:pt x="23082" y="5019"/>
                      <a:pt x="23082" y="5042"/>
                    </a:cubicBezTo>
                    <a:close/>
                    <a:moveTo>
                      <a:pt x="20992" y="4329"/>
                    </a:moveTo>
                    <a:cubicBezTo>
                      <a:pt x="20992" y="4349"/>
                      <a:pt x="21005" y="4331"/>
                      <a:pt x="20997" y="4329"/>
                    </a:cubicBezTo>
                    <a:cubicBezTo>
                      <a:pt x="20997" y="4329"/>
                      <a:pt x="20992" y="4306"/>
                      <a:pt x="20992" y="4329"/>
                    </a:cubicBezTo>
                    <a:close/>
                    <a:moveTo>
                      <a:pt x="17362" y="2725"/>
                    </a:moveTo>
                    <a:cubicBezTo>
                      <a:pt x="17362" y="2745"/>
                      <a:pt x="17375" y="2727"/>
                      <a:pt x="17367" y="2725"/>
                    </a:cubicBezTo>
                    <a:cubicBezTo>
                      <a:pt x="17367" y="2725"/>
                      <a:pt x="17362" y="2702"/>
                      <a:pt x="17362" y="2725"/>
                    </a:cubicBezTo>
                    <a:close/>
                    <a:moveTo>
                      <a:pt x="17435" y="805"/>
                    </a:moveTo>
                    <a:cubicBezTo>
                      <a:pt x="17435" y="825"/>
                      <a:pt x="17448" y="807"/>
                      <a:pt x="17440" y="805"/>
                    </a:cubicBezTo>
                    <a:cubicBezTo>
                      <a:pt x="17440" y="805"/>
                      <a:pt x="17435" y="782"/>
                      <a:pt x="17435" y="805"/>
                    </a:cubicBezTo>
                    <a:close/>
                    <a:moveTo>
                      <a:pt x="19793" y="4831"/>
                    </a:moveTo>
                    <a:cubicBezTo>
                      <a:pt x="19793" y="4852"/>
                      <a:pt x="19806" y="4833"/>
                      <a:pt x="19798" y="4831"/>
                    </a:cubicBezTo>
                    <a:cubicBezTo>
                      <a:pt x="19798" y="4831"/>
                      <a:pt x="19793" y="4808"/>
                      <a:pt x="19793" y="4831"/>
                    </a:cubicBezTo>
                    <a:close/>
                    <a:moveTo>
                      <a:pt x="16625" y="2182"/>
                    </a:moveTo>
                    <a:cubicBezTo>
                      <a:pt x="16625" y="2202"/>
                      <a:pt x="16638" y="2184"/>
                      <a:pt x="16630" y="2182"/>
                    </a:cubicBezTo>
                    <a:cubicBezTo>
                      <a:pt x="16630" y="2182"/>
                      <a:pt x="16625" y="2159"/>
                      <a:pt x="16625" y="2182"/>
                    </a:cubicBezTo>
                    <a:close/>
                    <a:moveTo>
                      <a:pt x="22548" y="1056"/>
                    </a:moveTo>
                    <a:cubicBezTo>
                      <a:pt x="22548" y="1076"/>
                      <a:pt x="22561" y="1058"/>
                      <a:pt x="22553" y="1056"/>
                    </a:cubicBezTo>
                    <a:cubicBezTo>
                      <a:pt x="22553" y="1056"/>
                      <a:pt x="22548" y="1033"/>
                      <a:pt x="22548" y="1056"/>
                    </a:cubicBezTo>
                    <a:close/>
                    <a:moveTo>
                      <a:pt x="21486" y="3324"/>
                    </a:moveTo>
                    <a:cubicBezTo>
                      <a:pt x="21486" y="3344"/>
                      <a:pt x="21499" y="3326"/>
                      <a:pt x="21491" y="3324"/>
                    </a:cubicBezTo>
                    <a:cubicBezTo>
                      <a:pt x="21491" y="3324"/>
                      <a:pt x="21486" y="3301"/>
                      <a:pt x="21486" y="3324"/>
                    </a:cubicBezTo>
                    <a:close/>
                    <a:moveTo>
                      <a:pt x="17435" y="4532"/>
                    </a:moveTo>
                    <a:cubicBezTo>
                      <a:pt x="17435" y="4552"/>
                      <a:pt x="17448" y="4534"/>
                      <a:pt x="17440" y="4532"/>
                    </a:cubicBezTo>
                    <a:cubicBezTo>
                      <a:pt x="17440" y="4532"/>
                      <a:pt x="17435" y="4509"/>
                      <a:pt x="17435" y="4532"/>
                    </a:cubicBezTo>
                    <a:close/>
                    <a:moveTo>
                      <a:pt x="17930" y="5010"/>
                    </a:moveTo>
                    <a:cubicBezTo>
                      <a:pt x="17930" y="5030"/>
                      <a:pt x="17942" y="5012"/>
                      <a:pt x="17935" y="5010"/>
                    </a:cubicBezTo>
                    <a:cubicBezTo>
                      <a:pt x="17934" y="5010"/>
                      <a:pt x="17930" y="4987"/>
                      <a:pt x="17930" y="5010"/>
                    </a:cubicBezTo>
                    <a:close/>
                    <a:moveTo>
                      <a:pt x="17743" y="2652"/>
                    </a:moveTo>
                    <a:cubicBezTo>
                      <a:pt x="17743" y="2672"/>
                      <a:pt x="17756" y="2654"/>
                      <a:pt x="17748" y="2652"/>
                    </a:cubicBezTo>
                    <a:cubicBezTo>
                      <a:pt x="17748" y="2652"/>
                      <a:pt x="17743" y="2629"/>
                      <a:pt x="17743" y="2652"/>
                    </a:cubicBezTo>
                    <a:close/>
                    <a:moveTo>
                      <a:pt x="15880" y="1696"/>
                    </a:moveTo>
                    <a:cubicBezTo>
                      <a:pt x="15880" y="1716"/>
                      <a:pt x="15893" y="1698"/>
                      <a:pt x="15885" y="1696"/>
                    </a:cubicBezTo>
                    <a:cubicBezTo>
                      <a:pt x="15885" y="1696"/>
                      <a:pt x="15880" y="1673"/>
                      <a:pt x="15880" y="1696"/>
                    </a:cubicBezTo>
                    <a:close/>
                    <a:moveTo>
                      <a:pt x="21097" y="5155"/>
                    </a:moveTo>
                    <a:cubicBezTo>
                      <a:pt x="21097" y="5176"/>
                      <a:pt x="21110" y="5158"/>
                      <a:pt x="21102" y="5155"/>
                    </a:cubicBezTo>
                    <a:cubicBezTo>
                      <a:pt x="21102" y="5155"/>
                      <a:pt x="21097" y="5132"/>
                      <a:pt x="21097" y="5155"/>
                    </a:cubicBezTo>
                    <a:close/>
                    <a:moveTo>
                      <a:pt x="20498" y="4094"/>
                    </a:moveTo>
                    <a:cubicBezTo>
                      <a:pt x="20498" y="4114"/>
                      <a:pt x="20511" y="4096"/>
                      <a:pt x="20503" y="4094"/>
                    </a:cubicBezTo>
                    <a:cubicBezTo>
                      <a:pt x="20503" y="4094"/>
                      <a:pt x="20498" y="4071"/>
                      <a:pt x="20498" y="4094"/>
                    </a:cubicBezTo>
                    <a:close/>
                    <a:moveTo>
                      <a:pt x="21916" y="3365"/>
                    </a:moveTo>
                    <a:cubicBezTo>
                      <a:pt x="21916" y="3385"/>
                      <a:pt x="21929" y="3367"/>
                      <a:pt x="21921" y="3365"/>
                    </a:cubicBezTo>
                    <a:cubicBezTo>
                      <a:pt x="21921" y="3365"/>
                      <a:pt x="21916" y="3342"/>
                      <a:pt x="21916" y="3365"/>
                    </a:cubicBezTo>
                    <a:close/>
                    <a:moveTo>
                      <a:pt x="18707" y="1963"/>
                    </a:moveTo>
                    <a:cubicBezTo>
                      <a:pt x="18707" y="1983"/>
                      <a:pt x="18720" y="1965"/>
                      <a:pt x="18712" y="1963"/>
                    </a:cubicBezTo>
                    <a:cubicBezTo>
                      <a:pt x="18712" y="1963"/>
                      <a:pt x="18707" y="1940"/>
                      <a:pt x="18707" y="1963"/>
                    </a:cubicBezTo>
                    <a:close/>
                    <a:moveTo>
                      <a:pt x="19971" y="3762"/>
                    </a:moveTo>
                    <a:cubicBezTo>
                      <a:pt x="19971" y="3782"/>
                      <a:pt x="19984" y="3764"/>
                      <a:pt x="19976" y="3762"/>
                    </a:cubicBezTo>
                    <a:cubicBezTo>
                      <a:pt x="19976" y="3762"/>
                      <a:pt x="19971" y="3739"/>
                      <a:pt x="19971" y="3762"/>
                    </a:cubicBezTo>
                    <a:close/>
                    <a:moveTo>
                      <a:pt x="18529" y="1923"/>
                    </a:moveTo>
                    <a:cubicBezTo>
                      <a:pt x="18529" y="1943"/>
                      <a:pt x="18542" y="1925"/>
                      <a:pt x="18534" y="1923"/>
                    </a:cubicBezTo>
                    <a:cubicBezTo>
                      <a:pt x="18534" y="1923"/>
                      <a:pt x="18529" y="1900"/>
                      <a:pt x="18529" y="1923"/>
                    </a:cubicBezTo>
                    <a:close/>
                    <a:moveTo>
                      <a:pt x="17930" y="2069"/>
                    </a:moveTo>
                    <a:cubicBezTo>
                      <a:pt x="17930" y="2089"/>
                      <a:pt x="17942" y="2071"/>
                      <a:pt x="17935" y="2069"/>
                    </a:cubicBezTo>
                    <a:cubicBezTo>
                      <a:pt x="17934" y="2068"/>
                      <a:pt x="17930" y="2046"/>
                      <a:pt x="17930" y="2069"/>
                    </a:cubicBezTo>
                    <a:close/>
                    <a:moveTo>
                      <a:pt x="17435" y="2449"/>
                    </a:moveTo>
                    <a:cubicBezTo>
                      <a:pt x="17435" y="2469"/>
                      <a:pt x="17448" y="2451"/>
                      <a:pt x="17440" y="2449"/>
                    </a:cubicBezTo>
                    <a:cubicBezTo>
                      <a:pt x="17440" y="2449"/>
                      <a:pt x="17435" y="2426"/>
                      <a:pt x="17435" y="2449"/>
                    </a:cubicBezTo>
                    <a:close/>
                    <a:moveTo>
                      <a:pt x="17678" y="2263"/>
                    </a:moveTo>
                    <a:cubicBezTo>
                      <a:pt x="17678" y="2283"/>
                      <a:pt x="17691" y="2265"/>
                      <a:pt x="17683" y="2263"/>
                    </a:cubicBezTo>
                    <a:cubicBezTo>
                      <a:pt x="17683" y="2263"/>
                      <a:pt x="17678" y="2240"/>
                      <a:pt x="17678" y="2263"/>
                    </a:cubicBezTo>
                    <a:close/>
                    <a:moveTo>
                      <a:pt x="18424" y="2555"/>
                    </a:moveTo>
                    <a:cubicBezTo>
                      <a:pt x="18424" y="2575"/>
                      <a:pt x="18437" y="2557"/>
                      <a:pt x="18429" y="2555"/>
                    </a:cubicBezTo>
                    <a:cubicBezTo>
                      <a:pt x="18429" y="2555"/>
                      <a:pt x="18424" y="2532"/>
                      <a:pt x="18424" y="2555"/>
                    </a:cubicBezTo>
                    <a:close/>
                    <a:moveTo>
                      <a:pt x="19015" y="4848"/>
                    </a:moveTo>
                    <a:cubicBezTo>
                      <a:pt x="19015" y="4868"/>
                      <a:pt x="19028" y="4850"/>
                      <a:pt x="19020" y="4848"/>
                    </a:cubicBezTo>
                    <a:cubicBezTo>
                      <a:pt x="19020" y="4848"/>
                      <a:pt x="19015" y="4825"/>
                      <a:pt x="19015" y="4848"/>
                    </a:cubicBezTo>
                    <a:close/>
                    <a:moveTo>
                      <a:pt x="20708" y="5139"/>
                    </a:moveTo>
                    <a:cubicBezTo>
                      <a:pt x="20708" y="5159"/>
                      <a:pt x="20721" y="5141"/>
                      <a:pt x="20714" y="5139"/>
                    </a:cubicBezTo>
                    <a:cubicBezTo>
                      <a:pt x="20713" y="5139"/>
                      <a:pt x="20708" y="5116"/>
                      <a:pt x="20708" y="5139"/>
                    </a:cubicBezTo>
                    <a:close/>
                    <a:moveTo>
                      <a:pt x="18383" y="2109"/>
                    </a:moveTo>
                    <a:cubicBezTo>
                      <a:pt x="18383" y="2129"/>
                      <a:pt x="18396" y="2111"/>
                      <a:pt x="18388" y="2109"/>
                    </a:cubicBezTo>
                    <a:cubicBezTo>
                      <a:pt x="18388" y="2109"/>
                      <a:pt x="18383" y="2086"/>
                      <a:pt x="18383" y="2109"/>
                    </a:cubicBezTo>
                    <a:close/>
                    <a:moveTo>
                      <a:pt x="17930" y="3114"/>
                    </a:moveTo>
                    <a:cubicBezTo>
                      <a:pt x="17930" y="3134"/>
                      <a:pt x="17942" y="3116"/>
                      <a:pt x="17935" y="3114"/>
                    </a:cubicBezTo>
                    <a:cubicBezTo>
                      <a:pt x="17934" y="3114"/>
                      <a:pt x="17930" y="3091"/>
                      <a:pt x="17930" y="3114"/>
                    </a:cubicBezTo>
                    <a:close/>
                    <a:moveTo>
                      <a:pt x="22791" y="3738"/>
                    </a:moveTo>
                    <a:cubicBezTo>
                      <a:pt x="22791" y="3758"/>
                      <a:pt x="22804" y="3740"/>
                      <a:pt x="22796" y="3738"/>
                    </a:cubicBezTo>
                    <a:cubicBezTo>
                      <a:pt x="22796" y="3738"/>
                      <a:pt x="22791" y="3715"/>
                      <a:pt x="22791" y="3738"/>
                    </a:cubicBezTo>
                    <a:close/>
                    <a:moveTo>
                      <a:pt x="18845" y="2530"/>
                    </a:moveTo>
                    <a:cubicBezTo>
                      <a:pt x="18845" y="2550"/>
                      <a:pt x="18858" y="2532"/>
                      <a:pt x="18850" y="2530"/>
                    </a:cubicBezTo>
                    <a:cubicBezTo>
                      <a:pt x="18850" y="2530"/>
                      <a:pt x="18845" y="2507"/>
                      <a:pt x="18845" y="2530"/>
                    </a:cubicBezTo>
                    <a:close/>
                    <a:moveTo>
                      <a:pt x="15669" y="2085"/>
                    </a:moveTo>
                    <a:cubicBezTo>
                      <a:pt x="15669" y="2105"/>
                      <a:pt x="15682" y="2087"/>
                      <a:pt x="15674" y="2085"/>
                    </a:cubicBezTo>
                    <a:cubicBezTo>
                      <a:pt x="15674" y="2085"/>
                      <a:pt x="15669" y="2062"/>
                      <a:pt x="15669" y="2085"/>
                    </a:cubicBezTo>
                    <a:close/>
                    <a:moveTo>
                      <a:pt x="22653" y="2628"/>
                    </a:moveTo>
                    <a:cubicBezTo>
                      <a:pt x="22653" y="2648"/>
                      <a:pt x="22666" y="2630"/>
                      <a:pt x="22658" y="2628"/>
                    </a:cubicBezTo>
                    <a:cubicBezTo>
                      <a:pt x="22658" y="2628"/>
                      <a:pt x="22653" y="2605"/>
                      <a:pt x="22653" y="2628"/>
                    </a:cubicBezTo>
                    <a:close/>
                    <a:moveTo>
                      <a:pt x="23188" y="3754"/>
                    </a:moveTo>
                    <a:cubicBezTo>
                      <a:pt x="23188" y="3774"/>
                      <a:pt x="23201" y="3756"/>
                      <a:pt x="23193" y="3754"/>
                    </a:cubicBezTo>
                    <a:cubicBezTo>
                      <a:pt x="23193" y="3754"/>
                      <a:pt x="23188" y="3731"/>
                      <a:pt x="23188" y="3754"/>
                    </a:cubicBezTo>
                    <a:close/>
                    <a:moveTo>
                      <a:pt x="16204" y="5609"/>
                    </a:moveTo>
                    <a:cubicBezTo>
                      <a:pt x="16204" y="5629"/>
                      <a:pt x="16217" y="5611"/>
                      <a:pt x="16209" y="5609"/>
                    </a:cubicBezTo>
                    <a:cubicBezTo>
                      <a:pt x="16209" y="5609"/>
                      <a:pt x="16204" y="5586"/>
                      <a:pt x="16204" y="5609"/>
                    </a:cubicBezTo>
                    <a:close/>
                    <a:moveTo>
                      <a:pt x="21640" y="5504"/>
                    </a:moveTo>
                    <a:cubicBezTo>
                      <a:pt x="21640" y="5524"/>
                      <a:pt x="21653" y="5506"/>
                      <a:pt x="21645" y="5504"/>
                    </a:cubicBezTo>
                    <a:cubicBezTo>
                      <a:pt x="21645" y="5504"/>
                      <a:pt x="21640" y="5481"/>
                      <a:pt x="21640" y="5504"/>
                    </a:cubicBezTo>
                    <a:close/>
                    <a:moveTo>
                      <a:pt x="15037" y="2603"/>
                    </a:moveTo>
                    <a:cubicBezTo>
                      <a:pt x="15037" y="2623"/>
                      <a:pt x="15050" y="2605"/>
                      <a:pt x="15042" y="2603"/>
                    </a:cubicBezTo>
                    <a:cubicBezTo>
                      <a:pt x="15042" y="2603"/>
                      <a:pt x="15037" y="2580"/>
                      <a:pt x="15037" y="2603"/>
                    </a:cubicBezTo>
                    <a:close/>
                    <a:moveTo>
                      <a:pt x="20968" y="4564"/>
                    </a:moveTo>
                    <a:cubicBezTo>
                      <a:pt x="20968" y="4584"/>
                      <a:pt x="20981" y="4566"/>
                      <a:pt x="20973" y="4564"/>
                    </a:cubicBezTo>
                    <a:cubicBezTo>
                      <a:pt x="20973" y="4564"/>
                      <a:pt x="20968" y="4541"/>
                      <a:pt x="20968" y="4564"/>
                    </a:cubicBezTo>
                    <a:close/>
                    <a:moveTo>
                      <a:pt x="17192" y="3251"/>
                    </a:moveTo>
                    <a:cubicBezTo>
                      <a:pt x="17192" y="3272"/>
                      <a:pt x="17205" y="3254"/>
                      <a:pt x="17197" y="3251"/>
                    </a:cubicBezTo>
                    <a:cubicBezTo>
                      <a:pt x="17197" y="3251"/>
                      <a:pt x="17192" y="3228"/>
                      <a:pt x="17192" y="3251"/>
                    </a:cubicBezTo>
                    <a:close/>
                    <a:moveTo>
                      <a:pt x="18075" y="2538"/>
                    </a:moveTo>
                    <a:cubicBezTo>
                      <a:pt x="18075" y="2559"/>
                      <a:pt x="18088" y="2541"/>
                      <a:pt x="18080" y="2538"/>
                    </a:cubicBezTo>
                    <a:cubicBezTo>
                      <a:pt x="18080" y="2538"/>
                      <a:pt x="18075" y="2515"/>
                      <a:pt x="18075" y="2538"/>
                    </a:cubicBezTo>
                    <a:close/>
                    <a:moveTo>
                      <a:pt x="21251" y="3454"/>
                    </a:moveTo>
                    <a:cubicBezTo>
                      <a:pt x="21251" y="3474"/>
                      <a:pt x="21264" y="3456"/>
                      <a:pt x="21256" y="3454"/>
                    </a:cubicBezTo>
                    <a:cubicBezTo>
                      <a:pt x="21256" y="3454"/>
                      <a:pt x="21251" y="3431"/>
                      <a:pt x="21251" y="3454"/>
                    </a:cubicBezTo>
                    <a:close/>
                    <a:moveTo>
                      <a:pt x="17087" y="2676"/>
                    </a:moveTo>
                    <a:cubicBezTo>
                      <a:pt x="17087" y="2696"/>
                      <a:pt x="17100" y="2678"/>
                      <a:pt x="17092" y="2676"/>
                    </a:cubicBezTo>
                    <a:cubicBezTo>
                      <a:pt x="17092" y="2676"/>
                      <a:pt x="17087" y="2653"/>
                      <a:pt x="17087" y="2676"/>
                    </a:cubicBezTo>
                    <a:close/>
                    <a:moveTo>
                      <a:pt x="17014" y="1720"/>
                    </a:moveTo>
                    <a:cubicBezTo>
                      <a:pt x="17014" y="1740"/>
                      <a:pt x="17027" y="1722"/>
                      <a:pt x="17019" y="1720"/>
                    </a:cubicBezTo>
                    <a:cubicBezTo>
                      <a:pt x="17019" y="1720"/>
                      <a:pt x="17014" y="1697"/>
                      <a:pt x="17014" y="1720"/>
                    </a:cubicBezTo>
                    <a:close/>
                    <a:moveTo>
                      <a:pt x="19874" y="4054"/>
                    </a:moveTo>
                    <a:cubicBezTo>
                      <a:pt x="19874" y="4074"/>
                      <a:pt x="19887" y="4056"/>
                      <a:pt x="19879" y="4054"/>
                    </a:cubicBezTo>
                    <a:cubicBezTo>
                      <a:pt x="19879" y="4054"/>
                      <a:pt x="19874" y="4031"/>
                      <a:pt x="19874" y="4054"/>
                    </a:cubicBezTo>
                    <a:close/>
                    <a:moveTo>
                      <a:pt x="14049" y="2320"/>
                    </a:moveTo>
                    <a:cubicBezTo>
                      <a:pt x="14049" y="2340"/>
                      <a:pt x="14062" y="2322"/>
                      <a:pt x="14054" y="2320"/>
                    </a:cubicBezTo>
                    <a:cubicBezTo>
                      <a:pt x="14054" y="2320"/>
                      <a:pt x="14049" y="2297"/>
                      <a:pt x="14049" y="2320"/>
                    </a:cubicBezTo>
                    <a:close/>
                    <a:moveTo>
                      <a:pt x="19979" y="4661"/>
                    </a:moveTo>
                    <a:cubicBezTo>
                      <a:pt x="19979" y="4681"/>
                      <a:pt x="19992" y="4663"/>
                      <a:pt x="19984" y="4661"/>
                    </a:cubicBezTo>
                    <a:cubicBezTo>
                      <a:pt x="19984" y="4661"/>
                      <a:pt x="19979" y="4638"/>
                      <a:pt x="19979" y="4661"/>
                    </a:cubicBezTo>
                    <a:close/>
                    <a:moveTo>
                      <a:pt x="17014" y="2587"/>
                    </a:moveTo>
                    <a:cubicBezTo>
                      <a:pt x="17014" y="2607"/>
                      <a:pt x="17027" y="2589"/>
                      <a:pt x="17019" y="2587"/>
                    </a:cubicBezTo>
                    <a:cubicBezTo>
                      <a:pt x="17019" y="2587"/>
                      <a:pt x="17014" y="2564"/>
                      <a:pt x="17014" y="2587"/>
                    </a:cubicBezTo>
                    <a:close/>
                    <a:moveTo>
                      <a:pt x="19169" y="3316"/>
                    </a:moveTo>
                    <a:cubicBezTo>
                      <a:pt x="19169" y="3336"/>
                      <a:pt x="19182" y="3318"/>
                      <a:pt x="19174" y="3316"/>
                    </a:cubicBezTo>
                    <a:cubicBezTo>
                      <a:pt x="19174" y="3316"/>
                      <a:pt x="19169" y="3293"/>
                      <a:pt x="19169" y="3316"/>
                    </a:cubicBezTo>
                    <a:close/>
                    <a:moveTo>
                      <a:pt x="18570" y="2587"/>
                    </a:moveTo>
                    <a:cubicBezTo>
                      <a:pt x="18570" y="2607"/>
                      <a:pt x="18583" y="2589"/>
                      <a:pt x="18575" y="2587"/>
                    </a:cubicBezTo>
                    <a:cubicBezTo>
                      <a:pt x="18575" y="2587"/>
                      <a:pt x="18570" y="2564"/>
                      <a:pt x="18570" y="2587"/>
                    </a:cubicBezTo>
                    <a:close/>
                    <a:moveTo>
                      <a:pt x="22556" y="4985"/>
                    </a:moveTo>
                    <a:cubicBezTo>
                      <a:pt x="22556" y="5005"/>
                      <a:pt x="22569" y="4987"/>
                      <a:pt x="22561" y="4985"/>
                    </a:cubicBezTo>
                    <a:cubicBezTo>
                      <a:pt x="22561" y="4985"/>
                      <a:pt x="22556" y="4962"/>
                      <a:pt x="22556" y="4985"/>
                    </a:cubicBezTo>
                    <a:close/>
                    <a:moveTo>
                      <a:pt x="3848" y="6865"/>
                    </a:moveTo>
                    <a:cubicBezTo>
                      <a:pt x="3848" y="6885"/>
                      <a:pt x="3861" y="6867"/>
                      <a:pt x="3853" y="6865"/>
                    </a:cubicBezTo>
                    <a:cubicBezTo>
                      <a:pt x="3853" y="6865"/>
                      <a:pt x="3848" y="6842"/>
                      <a:pt x="3848" y="6865"/>
                    </a:cubicBezTo>
                    <a:close/>
                    <a:moveTo>
                      <a:pt x="21502" y="3883"/>
                    </a:moveTo>
                    <a:cubicBezTo>
                      <a:pt x="21503" y="3886"/>
                      <a:pt x="21511" y="3885"/>
                      <a:pt x="21512" y="3885"/>
                    </a:cubicBezTo>
                    <a:cubicBezTo>
                      <a:pt x="21514" y="3884"/>
                      <a:pt x="21526" y="3904"/>
                      <a:pt x="21516" y="3883"/>
                    </a:cubicBezTo>
                    <a:lnTo>
                      <a:pt x="21511" y="3881"/>
                    </a:lnTo>
                    <a:cubicBezTo>
                      <a:pt x="21505" y="3881"/>
                      <a:pt x="21500" y="3867"/>
                      <a:pt x="21502" y="3883"/>
                    </a:cubicBezTo>
                    <a:close/>
                    <a:moveTo>
                      <a:pt x="19809" y="3349"/>
                    </a:moveTo>
                    <a:cubicBezTo>
                      <a:pt x="19810" y="3351"/>
                      <a:pt x="19818" y="3350"/>
                      <a:pt x="19819" y="3350"/>
                    </a:cubicBezTo>
                    <a:cubicBezTo>
                      <a:pt x="19821" y="3349"/>
                      <a:pt x="19833" y="3369"/>
                      <a:pt x="19822" y="3348"/>
                    </a:cubicBezTo>
                    <a:lnTo>
                      <a:pt x="19818" y="3346"/>
                    </a:lnTo>
                    <a:cubicBezTo>
                      <a:pt x="19812" y="3346"/>
                      <a:pt x="19807" y="3332"/>
                      <a:pt x="19809" y="3349"/>
                    </a:cubicBezTo>
                    <a:close/>
                    <a:moveTo>
                      <a:pt x="19420" y="4839"/>
                    </a:moveTo>
                    <a:cubicBezTo>
                      <a:pt x="19421" y="4842"/>
                      <a:pt x="19429" y="4841"/>
                      <a:pt x="19430" y="4841"/>
                    </a:cubicBezTo>
                    <a:cubicBezTo>
                      <a:pt x="19432" y="4840"/>
                      <a:pt x="19444" y="4860"/>
                      <a:pt x="19433" y="4839"/>
                    </a:cubicBezTo>
                    <a:lnTo>
                      <a:pt x="19429" y="4837"/>
                    </a:lnTo>
                    <a:cubicBezTo>
                      <a:pt x="19423" y="4837"/>
                      <a:pt x="19418" y="4823"/>
                      <a:pt x="19420" y="4839"/>
                    </a:cubicBezTo>
                    <a:close/>
                    <a:moveTo>
                      <a:pt x="16568" y="2093"/>
                    </a:moveTo>
                    <a:cubicBezTo>
                      <a:pt x="16569" y="2095"/>
                      <a:pt x="16577" y="2095"/>
                      <a:pt x="16578" y="2094"/>
                    </a:cubicBezTo>
                    <a:cubicBezTo>
                      <a:pt x="16580" y="2094"/>
                      <a:pt x="16592" y="2113"/>
                      <a:pt x="16582" y="2092"/>
                    </a:cubicBezTo>
                    <a:lnTo>
                      <a:pt x="16577" y="2090"/>
                    </a:lnTo>
                    <a:cubicBezTo>
                      <a:pt x="16571" y="2090"/>
                      <a:pt x="16566" y="2076"/>
                      <a:pt x="16568" y="2093"/>
                    </a:cubicBezTo>
                    <a:close/>
                    <a:moveTo>
                      <a:pt x="23026" y="3762"/>
                    </a:moveTo>
                    <a:cubicBezTo>
                      <a:pt x="23026" y="3765"/>
                      <a:pt x="23035" y="3764"/>
                      <a:pt x="23035" y="3763"/>
                    </a:cubicBezTo>
                    <a:cubicBezTo>
                      <a:pt x="23037" y="3763"/>
                      <a:pt x="23049" y="3782"/>
                      <a:pt x="23039" y="3761"/>
                    </a:cubicBezTo>
                    <a:lnTo>
                      <a:pt x="23035" y="3759"/>
                    </a:lnTo>
                    <a:cubicBezTo>
                      <a:pt x="23028" y="3759"/>
                      <a:pt x="23024" y="3745"/>
                      <a:pt x="23026" y="3762"/>
                    </a:cubicBezTo>
                    <a:close/>
                    <a:moveTo>
                      <a:pt x="17541" y="5301"/>
                    </a:moveTo>
                    <a:cubicBezTo>
                      <a:pt x="17541" y="5304"/>
                      <a:pt x="17550" y="5303"/>
                      <a:pt x="17550" y="5303"/>
                    </a:cubicBezTo>
                    <a:cubicBezTo>
                      <a:pt x="17552" y="5302"/>
                      <a:pt x="17564" y="5322"/>
                      <a:pt x="17554" y="5301"/>
                    </a:cubicBezTo>
                    <a:lnTo>
                      <a:pt x="17550" y="5299"/>
                    </a:lnTo>
                    <a:cubicBezTo>
                      <a:pt x="17543" y="5299"/>
                      <a:pt x="17539" y="5285"/>
                      <a:pt x="17541" y="5301"/>
                    </a:cubicBezTo>
                    <a:close/>
                    <a:moveTo>
                      <a:pt x="16447" y="1898"/>
                    </a:moveTo>
                    <a:cubicBezTo>
                      <a:pt x="16447" y="1901"/>
                      <a:pt x="16456" y="1900"/>
                      <a:pt x="16457" y="1900"/>
                    </a:cubicBezTo>
                    <a:cubicBezTo>
                      <a:pt x="16459" y="1899"/>
                      <a:pt x="16471" y="1919"/>
                      <a:pt x="16460" y="1898"/>
                    </a:cubicBezTo>
                    <a:lnTo>
                      <a:pt x="16456" y="1896"/>
                    </a:lnTo>
                    <a:cubicBezTo>
                      <a:pt x="16450" y="1896"/>
                      <a:pt x="16445" y="1882"/>
                      <a:pt x="16447" y="1898"/>
                    </a:cubicBezTo>
                    <a:close/>
                    <a:moveTo>
                      <a:pt x="17986" y="2069"/>
                    </a:moveTo>
                    <a:cubicBezTo>
                      <a:pt x="17987" y="2071"/>
                      <a:pt x="17995" y="2070"/>
                      <a:pt x="17996" y="2070"/>
                    </a:cubicBezTo>
                    <a:cubicBezTo>
                      <a:pt x="17998" y="2069"/>
                      <a:pt x="18010" y="2089"/>
                      <a:pt x="17999" y="2068"/>
                    </a:cubicBezTo>
                    <a:lnTo>
                      <a:pt x="17995" y="2066"/>
                    </a:lnTo>
                    <a:cubicBezTo>
                      <a:pt x="17989" y="2066"/>
                      <a:pt x="17984" y="2052"/>
                      <a:pt x="17986" y="2069"/>
                    </a:cubicBezTo>
                    <a:close/>
                    <a:moveTo>
                      <a:pt x="19558" y="1923"/>
                    </a:moveTo>
                    <a:cubicBezTo>
                      <a:pt x="19558" y="1925"/>
                      <a:pt x="19567" y="1924"/>
                      <a:pt x="19568" y="1924"/>
                    </a:cubicBezTo>
                    <a:cubicBezTo>
                      <a:pt x="19570" y="1923"/>
                      <a:pt x="19582" y="1943"/>
                      <a:pt x="19571" y="1922"/>
                    </a:cubicBezTo>
                    <a:lnTo>
                      <a:pt x="19567" y="1920"/>
                    </a:lnTo>
                    <a:cubicBezTo>
                      <a:pt x="19561" y="1920"/>
                      <a:pt x="19556" y="1906"/>
                      <a:pt x="19558" y="1923"/>
                    </a:cubicBezTo>
                    <a:close/>
                    <a:moveTo>
                      <a:pt x="17897" y="1777"/>
                    </a:moveTo>
                    <a:cubicBezTo>
                      <a:pt x="17897" y="1779"/>
                      <a:pt x="17906" y="1779"/>
                      <a:pt x="17907" y="1778"/>
                    </a:cubicBezTo>
                    <a:cubicBezTo>
                      <a:pt x="17909" y="1778"/>
                      <a:pt x="17921" y="1797"/>
                      <a:pt x="17910" y="1776"/>
                    </a:cubicBezTo>
                    <a:lnTo>
                      <a:pt x="17906" y="1774"/>
                    </a:lnTo>
                    <a:cubicBezTo>
                      <a:pt x="17900" y="1774"/>
                      <a:pt x="17895" y="1760"/>
                      <a:pt x="17897" y="1777"/>
                    </a:cubicBezTo>
                    <a:close/>
                    <a:moveTo>
                      <a:pt x="16658" y="1607"/>
                    </a:moveTo>
                    <a:cubicBezTo>
                      <a:pt x="16658" y="1609"/>
                      <a:pt x="16666" y="1608"/>
                      <a:pt x="16667" y="1608"/>
                    </a:cubicBezTo>
                    <a:cubicBezTo>
                      <a:pt x="16669" y="1607"/>
                      <a:pt x="16681" y="1627"/>
                      <a:pt x="16671" y="1606"/>
                    </a:cubicBezTo>
                    <a:lnTo>
                      <a:pt x="16666" y="1604"/>
                    </a:lnTo>
                    <a:cubicBezTo>
                      <a:pt x="16660" y="1604"/>
                      <a:pt x="16655" y="1590"/>
                      <a:pt x="16658" y="1607"/>
                    </a:cubicBezTo>
                    <a:close/>
                    <a:moveTo>
                      <a:pt x="170" y="3762"/>
                    </a:moveTo>
                    <a:cubicBezTo>
                      <a:pt x="170" y="3765"/>
                      <a:pt x="179" y="3764"/>
                      <a:pt x="180" y="3763"/>
                    </a:cubicBezTo>
                    <a:cubicBezTo>
                      <a:pt x="182" y="3763"/>
                      <a:pt x="194" y="3782"/>
                      <a:pt x="183" y="3761"/>
                    </a:cubicBezTo>
                    <a:lnTo>
                      <a:pt x="179" y="3759"/>
                    </a:lnTo>
                    <a:cubicBezTo>
                      <a:pt x="173" y="3759"/>
                      <a:pt x="168" y="3745"/>
                      <a:pt x="170" y="3762"/>
                    </a:cubicBezTo>
                    <a:close/>
                    <a:moveTo>
                      <a:pt x="17144" y="1866"/>
                    </a:moveTo>
                    <a:cubicBezTo>
                      <a:pt x="17144" y="1869"/>
                      <a:pt x="17153" y="1868"/>
                      <a:pt x="17153" y="1867"/>
                    </a:cubicBezTo>
                    <a:cubicBezTo>
                      <a:pt x="17155" y="1867"/>
                      <a:pt x="17167" y="1886"/>
                      <a:pt x="17157" y="1865"/>
                    </a:cubicBezTo>
                    <a:lnTo>
                      <a:pt x="17153" y="1863"/>
                    </a:lnTo>
                    <a:cubicBezTo>
                      <a:pt x="17146" y="1863"/>
                      <a:pt x="17142" y="1849"/>
                      <a:pt x="17144" y="1866"/>
                    </a:cubicBezTo>
                    <a:close/>
                    <a:moveTo>
                      <a:pt x="18521" y="4993"/>
                    </a:moveTo>
                    <a:cubicBezTo>
                      <a:pt x="18521" y="4996"/>
                      <a:pt x="18530" y="4995"/>
                      <a:pt x="18531" y="4995"/>
                    </a:cubicBezTo>
                    <a:cubicBezTo>
                      <a:pt x="18533" y="4994"/>
                      <a:pt x="18545" y="5014"/>
                      <a:pt x="18534" y="4993"/>
                    </a:cubicBezTo>
                    <a:lnTo>
                      <a:pt x="18530" y="4991"/>
                    </a:lnTo>
                    <a:cubicBezTo>
                      <a:pt x="18524" y="4991"/>
                      <a:pt x="18519" y="4977"/>
                      <a:pt x="18521" y="4993"/>
                    </a:cubicBezTo>
                    <a:close/>
                    <a:moveTo>
                      <a:pt x="20303" y="4289"/>
                    </a:moveTo>
                    <a:cubicBezTo>
                      <a:pt x="20304" y="4291"/>
                      <a:pt x="20312" y="4290"/>
                      <a:pt x="20313" y="4290"/>
                    </a:cubicBezTo>
                    <a:cubicBezTo>
                      <a:pt x="20315" y="4289"/>
                      <a:pt x="20327" y="4309"/>
                      <a:pt x="20317" y="4288"/>
                    </a:cubicBezTo>
                    <a:lnTo>
                      <a:pt x="20312" y="4286"/>
                    </a:lnTo>
                    <a:cubicBezTo>
                      <a:pt x="20306" y="4286"/>
                      <a:pt x="20301" y="4272"/>
                      <a:pt x="20303" y="4289"/>
                    </a:cubicBezTo>
                    <a:close/>
                    <a:moveTo>
                      <a:pt x="22677" y="3462"/>
                    </a:moveTo>
                    <a:cubicBezTo>
                      <a:pt x="22678" y="3465"/>
                      <a:pt x="22686" y="3464"/>
                      <a:pt x="22687" y="3464"/>
                    </a:cubicBezTo>
                    <a:cubicBezTo>
                      <a:pt x="22689" y="3463"/>
                      <a:pt x="22701" y="3482"/>
                      <a:pt x="22690" y="3461"/>
                    </a:cubicBezTo>
                    <a:lnTo>
                      <a:pt x="22686" y="3460"/>
                    </a:lnTo>
                    <a:cubicBezTo>
                      <a:pt x="22680" y="3459"/>
                      <a:pt x="22675" y="3445"/>
                      <a:pt x="22677" y="3462"/>
                    </a:cubicBezTo>
                    <a:close/>
                    <a:moveTo>
                      <a:pt x="20465" y="2660"/>
                    </a:moveTo>
                    <a:cubicBezTo>
                      <a:pt x="20466" y="2663"/>
                      <a:pt x="20474" y="2662"/>
                      <a:pt x="20475" y="2662"/>
                    </a:cubicBezTo>
                    <a:cubicBezTo>
                      <a:pt x="20477" y="2661"/>
                      <a:pt x="20489" y="2680"/>
                      <a:pt x="20479" y="2659"/>
                    </a:cubicBezTo>
                    <a:lnTo>
                      <a:pt x="20474" y="2657"/>
                    </a:lnTo>
                    <a:cubicBezTo>
                      <a:pt x="20468" y="2657"/>
                      <a:pt x="20463" y="2643"/>
                      <a:pt x="20465" y="2660"/>
                    </a:cubicBezTo>
                    <a:close/>
                    <a:moveTo>
                      <a:pt x="20879" y="3357"/>
                    </a:moveTo>
                    <a:cubicBezTo>
                      <a:pt x="20879" y="3359"/>
                      <a:pt x="20888" y="3359"/>
                      <a:pt x="20888" y="3358"/>
                    </a:cubicBezTo>
                    <a:cubicBezTo>
                      <a:pt x="20890" y="3358"/>
                      <a:pt x="20902" y="3377"/>
                      <a:pt x="20892" y="3356"/>
                    </a:cubicBezTo>
                    <a:lnTo>
                      <a:pt x="20888" y="3354"/>
                    </a:lnTo>
                    <a:cubicBezTo>
                      <a:pt x="20881" y="3354"/>
                      <a:pt x="20877" y="3340"/>
                      <a:pt x="20879" y="3357"/>
                    </a:cubicBezTo>
                    <a:close/>
                    <a:moveTo>
                      <a:pt x="19996" y="1979"/>
                    </a:moveTo>
                    <a:cubicBezTo>
                      <a:pt x="19996" y="1982"/>
                      <a:pt x="20004" y="1981"/>
                      <a:pt x="20005" y="1981"/>
                    </a:cubicBezTo>
                    <a:cubicBezTo>
                      <a:pt x="20007" y="1980"/>
                      <a:pt x="20019" y="2000"/>
                      <a:pt x="20009" y="1979"/>
                    </a:cubicBezTo>
                    <a:lnTo>
                      <a:pt x="20004" y="1977"/>
                    </a:lnTo>
                    <a:cubicBezTo>
                      <a:pt x="19998" y="1977"/>
                      <a:pt x="19993" y="1963"/>
                      <a:pt x="19996" y="1979"/>
                    </a:cubicBezTo>
                    <a:close/>
                    <a:moveTo>
                      <a:pt x="22240" y="3106"/>
                    </a:moveTo>
                    <a:cubicBezTo>
                      <a:pt x="22240" y="3108"/>
                      <a:pt x="22249" y="3107"/>
                      <a:pt x="22249" y="3107"/>
                    </a:cubicBezTo>
                    <a:cubicBezTo>
                      <a:pt x="22251" y="3106"/>
                      <a:pt x="22263" y="3126"/>
                      <a:pt x="22253" y="3105"/>
                    </a:cubicBezTo>
                    <a:lnTo>
                      <a:pt x="22249" y="3103"/>
                    </a:lnTo>
                    <a:cubicBezTo>
                      <a:pt x="22242" y="3103"/>
                      <a:pt x="22238" y="3089"/>
                      <a:pt x="22240" y="3106"/>
                    </a:cubicBezTo>
                    <a:close/>
                    <a:moveTo>
                      <a:pt x="22677" y="3122"/>
                    </a:moveTo>
                    <a:cubicBezTo>
                      <a:pt x="22678" y="3124"/>
                      <a:pt x="22686" y="3124"/>
                      <a:pt x="22687" y="3123"/>
                    </a:cubicBezTo>
                    <a:cubicBezTo>
                      <a:pt x="22689" y="3123"/>
                      <a:pt x="22701" y="3142"/>
                      <a:pt x="22690" y="3121"/>
                    </a:cubicBezTo>
                    <a:lnTo>
                      <a:pt x="22686" y="3119"/>
                    </a:lnTo>
                    <a:cubicBezTo>
                      <a:pt x="22680" y="3119"/>
                      <a:pt x="22675" y="3105"/>
                      <a:pt x="22677" y="3122"/>
                    </a:cubicBezTo>
                    <a:close/>
                    <a:moveTo>
                      <a:pt x="17030" y="4937"/>
                    </a:moveTo>
                    <a:cubicBezTo>
                      <a:pt x="17031" y="4939"/>
                      <a:pt x="17039" y="4939"/>
                      <a:pt x="17040" y="4938"/>
                    </a:cubicBezTo>
                    <a:cubicBezTo>
                      <a:pt x="17042" y="4937"/>
                      <a:pt x="17054" y="4957"/>
                      <a:pt x="17043" y="4936"/>
                    </a:cubicBezTo>
                    <a:lnTo>
                      <a:pt x="17039" y="4934"/>
                    </a:lnTo>
                    <a:cubicBezTo>
                      <a:pt x="17033" y="4934"/>
                      <a:pt x="17028" y="4920"/>
                      <a:pt x="17030" y="4937"/>
                    </a:cubicBezTo>
                    <a:close/>
                    <a:moveTo>
                      <a:pt x="17403" y="1744"/>
                    </a:moveTo>
                    <a:cubicBezTo>
                      <a:pt x="17403" y="1747"/>
                      <a:pt x="17412" y="1746"/>
                      <a:pt x="17413" y="1746"/>
                    </a:cubicBezTo>
                    <a:cubicBezTo>
                      <a:pt x="17415" y="1745"/>
                      <a:pt x="17427" y="1765"/>
                      <a:pt x="17416" y="1744"/>
                    </a:cubicBezTo>
                    <a:lnTo>
                      <a:pt x="17412" y="1742"/>
                    </a:lnTo>
                    <a:cubicBezTo>
                      <a:pt x="17406" y="1742"/>
                      <a:pt x="17401" y="1728"/>
                      <a:pt x="17403" y="1744"/>
                    </a:cubicBezTo>
                    <a:close/>
                    <a:moveTo>
                      <a:pt x="22726" y="3519"/>
                    </a:moveTo>
                    <a:cubicBezTo>
                      <a:pt x="22726" y="3521"/>
                      <a:pt x="22735" y="3521"/>
                      <a:pt x="22736" y="3520"/>
                    </a:cubicBezTo>
                    <a:cubicBezTo>
                      <a:pt x="22738" y="3520"/>
                      <a:pt x="22750" y="3539"/>
                      <a:pt x="22739" y="3518"/>
                    </a:cubicBezTo>
                    <a:lnTo>
                      <a:pt x="22735" y="3516"/>
                    </a:lnTo>
                    <a:cubicBezTo>
                      <a:pt x="22729" y="3516"/>
                      <a:pt x="22724" y="3502"/>
                      <a:pt x="22726" y="3519"/>
                    </a:cubicBezTo>
                    <a:close/>
                    <a:moveTo>
                      <a:pt x="18391" y="2206"/>
                    </a:moveTo>
                    <a:cubicBezTo>
                      <a:pt x="18392" y="2209"/>
                      <a:pt x="18400" y="2208"/>
                      <a:pt x="18401" y="2208"/>
                    </a:cubicBezTo>
                    <a:cubicBezTo>
                      <a:pt x="18403" y="2207"/>
                      <a:pt x="18415" y="2227"/>
                      <a:pt x="18405" y="2206"/>
                    </a:cubicBezTo>
                    <a:lnTo>
                      <a:pt x="18400" y="2204"/>
                    </a:lnTo>
                    <a:cubicBezTo>
                      <a:pt x="18394" y="2204"/>
                      <a:pt x="18389" y="2190"/>
                      <a:pt x="18391" y="2206"/>
                    </a:cubicBezTo>
                    <a:close/>
                    <a:moveTo>
                      <a:pt x="16163" y="1890"/>
                    </a:moveTo>
                    <a:cubicBezTo>
                      <a:pt x="16164" y="1893"/>
                      <a:pt x="16172" y="1892"/>
                      <a:pt x="16173" y="1892"/>
                    </a:cubicBezTo>
                    <a:cubicBezTo>
                      <a:pt x="16175" y="1891"/>
                      <a:pt x="16187" y="1911"/>
                      <a:pt x="16176" y="1890"/>
                    </a:cubicBezTo>
                    <a:lnTo>
                      <a:pt x="16172" y="1888"/>
                    </a:lnTo>
                    <a:cubicBezTo>
                      <a:pt x="16166" y="1888"/>
                      <a:pt x="16161" y="1874"/>
                      <a:pt x="16163" y="1890"/>
                    </a:cubicBezTo>
                    <a:close/>
                    <a:moveTo>
                      <a:pt x="22199" y="4831"/>
                    </a:moveTo>
                    <a:cubicBezTo>
                      <a:pt x="22200" y="4834"/>
                      <a:pt x="22208" y="4833"/>
                      <a:pt x="22209" y="4833"/>
                    </a:cubicBezTo>
                    <a:cubicBezTo>
                      <a:pt x="22211" y="4832"/>
                      <a:pt x="22223" y="4852"/>
                      <a:pt x="22212" y="4831"/>
                    </a:cubicBezTo>
                    <a:lnTo>
                      <a:pt x="22208" y="4829"/>
                    </a:lnTo>
                    <a:cubicBezTo>
                      <a:pt x="22202" y="4829"/>
                      <a:pt x="22197" y="4815"/>
                      <a:pt x="22199" y="4831"/>
                    </a:cubicBezTo>
                    <a:close/>
                    <a:moveTo>
                      <a:pt x="17605" y="1850"/>
                    </a:moveTo>
                    <a:cubicBezTo>
                      <a:pt x="17606" y="1852"/>
                      <a:pt x="17614" y="1852"/>
                      <a:pt x="17615" y="1851"/>
                    </a:cubicBezTo>
                    <a:cubicBezTo>
                      <a:pt x="17617" y="1851"/>
                      <a:pt x="17629" y="1870"/>
                      <a:pt x="17619" y="1849"/>
                    </a:cubicBezTo>
                    <a:lnTo>
                      <a:pt x="17614" y="1847"/>
                    </a:lnTo>
                    <a:cubicBezTo>
                      <a:pt x="17608" y="1847"/>
                      <a:pt x="17603" y="1833"/>
                      <a:pt x="17605" y="1850"/>
                    </a:cubicBezTo>
                    <a:close/>
                    <a:moveTo>
                      <a:pt x="20943" y="3981"/>
                    </a:moveTo>
                    <a:cubicBezTo>
                      <a:pt x="20944" y="3983"/>
                      <a:pt x="20952" y="3982"/>
                      <a:pt x="20953" y="3982"/>
                    </a:cubicBezTo>
                    <a:cubicBezTo>
                      <a:pt x="20955" y="3981"/>
                      <a:pt x="20967" y="4001"/>
                      <a:pt x="20957" y="3980"/>
                    </a:cubicBezTo>
                    <a:lnTo>
                      <a:pt x="20952" y="3978"/>
                    </a:lnTo>
                    <a:cubicBezTo>
                      <a:pt x="20946" y="3978"/>
                      <a:pt x="20941" y="3964"/>
                      <a:pt x="20943" y="3981"/>
                    </a:cubicBezTo>
                    <a:close/>
                    <a:moveTo>
                      <a:pt x="16017" y="1890"/>
                    </a:moveTo>
                    <a:cubicBezTo>
                      <a:pt x="16018" y="1893"/>
                      <a:pt x="16026" y="1892"/>
                      <a:pt x="16027" y="1892"/>
                    </a:cubicBezTo>
                    <a:cubicBezTo>
                      <a:pt x="16029" y="1891"/>
                      <a:pt x="16041" y="1911"/>
                      <a:pt x="16031" y="1890"/>
                    </a:cubicBezTo>
                    <a:lnTo>
                      <a:pt x="16026" y="1888"/>
                    </a:lnTo>
                    <a:cubicBezTo>
                      <a:pt x="16020" y="1888"/>
                      <a:pt x="16015" y="1874"/>
                      <a:pt x="16017" y="1890"/>
                    </a:cubicBezTo>
                    <a:close/>
                    <a:moveTo>
                      <a:pt x="17500" y="2328"/>
                    </a:moveTo>
                    <a:cubicBezTo>
                      <a:pt x="17500" y="2330"/>
                      <a:pt x="17509" y="2330"/>
                      <a:pt x="17510" y="2329"/>
                    </a:cubicBezTo>
                    <a:cubicBezTo>
                      <a:pt x="17512" y="2329"/>
                      <a:pt x="17524" y="2348"/>
                      <a:pt x="17513" y="2327"/>
                    </a:cubicBezTo>
                    <a:lnTo>
                      <a:pt x="17509" y="2325"/>
                    </a:lnTo>
                    <a:cubicBezTo>
                      <a:pt x="17503" y="2325"/>
                      <a:pt x="17498" y="2311"/>
                      <a:pt x="17500" y="2328"/>
                    </a:cubicBezTo>
                    <a:close/>
                    <a:moveTo>
                      <a:pt x="14899" y="4993"/>
                    </a:moveTo>
                    <a:cubicBezTo>
                      <a:pt x="14900" y="4996"/>
                      <a:pt x="14908" y="4995"/>
                      <a:pt x="14909" y="4995"/>
                    </a:cubicBezTo>
                    <a:cubicBezTo>
                      <a:pt x="14911" y="4994"/>
                      <a:pt x="14923" y="5014"/>
                      <a:pt x="14913" y="4993"/>
                    </a:cubicBezTo>
                    <a:cubicBezTo>
                      <a:pt x="14913" y="4993"/>
                      <a:pt x="14911" y="4991"/>
                      <a:pt x="14911" y="4991"/>
                    </a:cubicBezTo>
                    <a:cubicBezTo>
                      <a:pt x="14911" y="4991"/>
                      <a:pt x="14909" y="4991"/>
                      <a:pt x="14908" y="4991"/>
                    </a:cubicBezTo>
                    <a:cubicBezTo>
                      <a:pt x="14902" y="4991"/>
                      <a:pt x="14897" y="4977"/>
                      <a:pt x="14899" y="4993"/>
                    </a:cubicBezTo>
                    <a:close/>
                    <a:moveTo>
                      <a:pt x="17484" y="805"/>
                    </a:moveTo>
                    <a:cubicBezTo>
                      <a:pt x="17484" y="807"/>
                      <a:pt x="17493" y="806"/>
                      <a:pt x="17494" y="806"/>
                    </a:cubicBezTo>
                    <a:cubicBezTo>
                      <a:pt x="17496" y="805"/>
                      <a:pt x="17508" y="825"/>
                      <a:pt x="17497" y="804"/>
                    </a:cubicBezTo>
                    <a:cubicBezTo>
                      <a:pt x="17497" y="804"/>
                      <a:pt x="17496" y="803"/>
                      <a:pt x="17496" y="802"/>
                    </a:cubicBezTo>
                    <a:cubicBezTo>
                      <a:pt x="17484" y="799"/>
                      <a:pt x="17482" y="790"/>
                      <a:pt x="17484" y="805"/>
                    </a:cubicBezTo>
                    <a:close/>
                    <a:moveTo>
                      <a:pt x="20984" y="3956"/>
                    </a:moveTo>
                    <a:lnTo>
                      <a:pt x="20975" y="3972"/>
                    </a:lnTo>
                    <a:cubicBezTo>
                      <a:pt x="20986" y="3969"/>
                      <a:pt x="20983" y="3978"/>
                      <a:pt x="20986" y="3968"/>
                    </a:cubicBezTo>
                    <a:cubicBezTo>
                      <a:pt x="20991" y="3952"/>
                      <a:pt x="20990" y="3967"/>
                      <a:pt x="20984" y="3956"/>
                    </a:cubicBezTo>
                    <a:lnTo>
                      <a:pt x="20993" y="3941"/>
                    </a:lnTo>
                    <a:lnTo>
                      <a:pt x="20968" y="3940"/>
                    </a:lnTo>
                    <a:lnTo>
                      <a:pt x="20968" y="3956"/>
                    </a:lnTo>
                    <a:lnTo>
                      <a:pt x="20984" y="3956"/>
                    </a:lnTo>
                    <a:close/>
                    <a:moveTo>
                      <a:pt x="22977" y="4475"/>
                    </a:moveTo>
                    <a:cubicBezTo>
                      <a:pt x="22977" y="4478"/>
                      <a:pt x="22986" y="4477"/>
                      <a:pt x="22987" y="4476"/>
                    </a:cubicBezTo>
                    <a:cubicBezTo>
                      <a:pt x="22989" y="4476"/>
                      <a:pt x="23001" y="4495"/>
                      <a:pt x="22990" y="4474"/>
                    </a:cubicBezTo>
                    <a:cubicBezTo>
                      <a:pt x="22990" y="4474"/>
                      <a:pt x="22975" y="4459"/>
                      <a:pt x="22977" y="4475"/>
                    </a:cubicBezTo>
                    <a:close/>
                    <a:moveTo>
                      <a:pt x="15232" y="5698"/>
                    </a:moveTo>
                    <a:cubicBezTo>
                      <a:pt x="15232" y="5701"/>
                      <a:pt x="15241" y="5700"/>
                      <a:pt x="15241" y="5700"/>
                    </a:cubicBezTo>
                    <a:cubicBezTo>
                      <a:pt x="15243" y="5699"/>
                      <a:pt x="15255" y="5719"/>
                      <a:pt x="15245" y="5698"/>
                    </a:cubicBezTo>
                    <a:cubicBezTo>
                      <a:pt x="15245" y="5698"/>
                      <a:pt x="15230" y="5683"/>
                      <a:pt x="15232" y="5698"/>
                    </a:cubicBezTo>
                    <a:close/>
                    <a:moveTo>
                      <a:pt x="12914" y="1631"/>
                    </a:moveTo>
                    <a:cubicBezTo>
                      <a:pt x="12915" y="1634"/>
                      <a:pt x="12923" y="1633"/>
                      <a:pt x="12924" y="1633"/>
                    </a:cubicBezTo>
                    <a:cubicBezTo>
                      <a:pt x="12926" y="1632"/>
                      <a:pt x="12938" y="1651"/>
                      <a:pt x="12928" y="1630"/>
                    </a:cubicBezTo>
                    <a:cubicBezTo>
                      <a:pt x="12928" y="1630"/>
                      <a:pt x="12913" y="1615"/>
                      <a:pt x="12914" y="1631"/>
                    </a:cubicBezTo>
                    <a:close/>
                    <a:moveTo>
                      <a:pt x="14073" y="2077"/>
                    </a:moveTo>
                    <a:cubicBezTo>
                      <a:pt x="14073" y="2079"/>
                      <a:pt x="14082" y="2078"/>
                      <a:pt x="14083" y="2078"/>
                    </a:cubicBezTo>
                    <a:cubicBezTo>
                      <a:pt x="14085" y="2077"/>
                      <a:pt x="14097" y="2097"/>
                      <a:pt x="14086" y="2076"/>
                    </a:cubicBezTo>
                    <a:cubicBezTo>
                      <a:pt x="14086" y="2076"/>
                      <a:pt x="14071" y="2061"/>
                      <a:pt x="14073" y="2077"/>
                    </a:cubicBezTo>
                    <a:close/>
                    <a:moveTo>
                      <a:pt x="15556" y="1696"/>
                    </a:moveTo>
                    <a:cubicBezTo>
                      <a:pt x="15556" y="1698"/>
                      <a:pt x="15565" y="1698"/>
                      <a:pt x="15565" y="1697"/>
                    </a:cubicBezTo>
                    <a:cubicBezTo>
                      <a:pt x="15567" y="1697"/>
                      <a:pt x="15579" y="1716"/>
                      <a:pt x="15569" y="1695"/>
                    </a:cubicBezTo>
                    <a:cubicBezTo>
                      <a:pt x="15569" y="1695"/>
                      <a:pt x="15554" y="1680"/>
                      <a:pt x="15556" y="1696"/>
                    </a:cubicBezTo>
                    <a:close/>
                    <a:moveTo>
                      <a:pt x="17152" y="2644"/>
                    </a:moveTo>
                    <a:cubicBezTo>
                      <a:pt x="17152" y="2646"/>
                      <a:pt x="17161" y="2646"/>
                      <a:pt x="17161" y="2645"/>
                    </a:cubicBezTo>
                    <a:cubicBezTo>
                      <a:pt x="17163" y="2645"/>
                      <a:pt x="17175" y="2664"/>
                      <a:pt x="17165" y="2643"/>
                    </a:cubicBezTo>
                    <a:cubicBezTo>
                      <a:pt x="17165" y="2643"/>
                      <a:pt x="17150" y="2628"/>
                      <a:pt x="17152" y="2644"/>
                    </a:cubicBezTo>
                    <a:close/>
                    <a:moveTo>
                      <a:pt x="18197" y="4483"/>
                    </a:moveTo>
                    <a:cubicBezTo>
                      <a:pt x="18197" y="4486"/>
                      <a:pt x="18206" y="4485"/>
                      <a:pt x="18207" y="4485"/>
                    </a:cubicBezTo>
                    <a:cubicBezTo>
                      <a:pt x="18209" y="4484"/>
                      <a:pt x="18221" y="4503"/>
                      <a:pt x="18210" y="4482"/>
                    </a:cubicBezTo>
                    <a:cubicBezTo>
                      <a:pt x="18210" y="4482"/>
                      <a:pt x="18195" y="4467"/>
                      <a:pt x="18197" y="4483"/>
                    </a:cubicBezTo>
                    <a:close/>
                    <a:moveTo>
                      <a:pt x="14802" y="5018"/>
                    </a:moveTo>
                    <a:cubicBezTo>
                      <a:pt x="14799" y="5035"/>
                      <a:pt x="14814" y="5023"/>
                      <a:pt x="14813" y="5016"/>
                    </a:cubicBezTo>
                    <a:lnTo>
                      <a:pt x="14810" y="5015"/>
                    </a:lnTo>
                    <a:cubicBezTo>
                      <a:pt x="14795" y="5015"/>
                      <a:pt x="14805" y="5001"/>
                      <a:pt x="14802" y="5018"/>
                    </a:cubicBezTo>
                    <a:close/>
                    <a:moveTo>
                      <a:pt x="14972" y="5382"/>
                    </a:moveTo>
                    <a:cubicBezTo>
                      <a:pt x="14969" y="5400"/>
                      <a:pt x="14984" y="5388"/>
                      <a:pt x="14983" y="5381"/>
                    </a:cubicBezTo>
                    <a:lnTo>
                      <a:pt x="14980" y="5379"/>
                    </a:lnTo>
                    <a:cubicBezTo>
                      <a:pt x="14965" y="5380"/>
                      <a:pt x="14975" y="5366"/>
                      <a:pt x="14972" y="5382"/>
                    </a:cubicBezTo>
                    <a:close/>
                    <a:moveTo>
                      <a:pt x="20198" y="4969"/>
                    </a:moveTo>
                    <a:cubicBezTo>
                      <a:pt x="20195" y="4987"/>
                      <a:pt x="20210" y="4975"/>
                      <a:pt x="20209" y="4967"/>
                    </a:cubicBezTo>
                    <a:lnTo>
                      <a:pt x="20206" y="4966"/>
                    </a:lnTo>
                    <a:cubicBezTo>
                      <a:pt x="20191" y="4967"/>
                      <a:pt x="20201" y="4952"/>
                      <a:pt x="20198" y="4969"/>
                    </a:cubicBezTo>
                    <a:close/>
                    <a:moveTo>
                      <a:pt x="18213" y="5504"/>
                    </a:moveTo>
                    <a:cubicBezTo>
                      <a:pt x="18210" y="5521"/>
                      <a:pt x="18225" y="5509"/>
                      <a:pt x="18224" y="5502"/>
                    </a:cubicBezTo>
                    <a:lnTo>
                      <a:pt x="18221" y="5501"/>
                    </a:lnTo>
                    <a:cubicBezTo>
                      <a:pt x="18206" y="5502"/>
                      <a:pt x="18216" y="5487"/>
                      <a:pt x="18213" y="5504"/>
                    </a:cubicBezTo>
                    <a:close/>
                    <a:moveTo>
                      <a:pt x="19477" y="5253"/>
                    </a:moveTo>
                    <a:cubicBezTo>
                      <a:pt x="19474" y="5270"/>
                      <a:pt x="19489" y="5258"/>
                      <a:pt x="19488" y="5251"/>
                    </a:cubicBezTo>
                    <a:lnTo>
                      <a:pt x="19485" y="5250"/>
                    </a:lnTo>
                    <a:cubicBezTo>
                      <a:pt x="19470" y="5250"/>
                      <a:pt x="19480" y="5236"/>
                      <a:pt x="19477" y="5253"/>
                    </a:cubicBezTo>
                    <a:close/>
                    <a:moveTo>
                      <a:pt x="14924" y="5415"/>
                    </a:moveTo>
                    <a:cubicBezTo>
                      <a:pt x="14921" y="5432"/>
                      <a:pt x="14935" y="5420"/>
                      <a:pt x="14935" y="5413"/>
                    </a:cubicBezTo>
                    <a:lnTo>
                      <a:pt x="14932" y="5412"/>
                    </a:lnTo>
                    <a:cubicBezTo>
                      <a:pt x="14917" y="5413"/>
                      <a:pt x="14927" y="5398"/>
                      <a:pt x="14924" y="5415"/>
                    </a:cubicBezTo>
                    <a:close/>
                    <a:moveTo>
                      <a:pt x="19088" y="4118"/>
                    </a:moveTo>
                    <a:cubicBezTo>
                      <a:pt x="19084" y="4141"/>
                      <a:pt x="19107" y="4114"/>
                      <a:pt x="19096" y="4115"/>
                    </a:cubicBezTo>
                    <a:cubicBezTo>
                      <a:pt x="19081" y="4116"/>
                      <a:pt x="19091" y="4102"/>
                      <a:pt x="19088" y="4118"/>
                    </a:cubicBezTo>
                    <a:close/>
                    <a:moveTo>
                      <a:pt x="17411" y="2538"/>
                    </a:moveTo>
                    <a:cubicBezTo>
                      <a:pt x="17407" y="2561"/>
                      <a:pt x="17430" y="2535"/>
                      <a:pt x="17419" y="2535"/>
                    </a:cubicBezTo>
                    <a:cubicBezTo>
                      <a:pt x="17404" y="2536"/>
                      <a:pt x="17414" y="2522"/>
                      <a:pt x="17411" y="2538"/>
                    </a:cubicBezTo>
                    <a:close/>
                    <a:moveTo>
                      <a:pt x="21713" y="4037"/>
                    </a:moveTo>
                    <a:cubicBezTo>
                      <a:pt x="21709" y="4060"/>
                      <a:pt x="21732" y="4033"/>
                      <a:pt x="21721" y="4034"/>
                    </a:cubicBezTo>
                    <a:cubicBezTo>
                      <a:pt x="21706" y="4035"/>
                      <a:pt x="21716" y="4021"/>
                      <a:pt x="21713" y="4037"/>
                    </a:cubicBezTo>
                    <a:close/>
                    <a:moveTo>
                      <a:pt x="14972" y="2036"/>
                    </a:moveTo>
                    <a:cubicBezTo>
                      <a:pt x="14968" y="2059"/>
                      <a:pt x="14992" y="2032"/>
                      <a:pt x="14980" y="2033"/>
                    </a:cubicBezTo>
                    <a:cubicBezTo>
                      <a:pt x="14965" y="2034"/>
                      <a:pt x="14975" y="2019"/>
                      <a:pt x="14972" y="2036"/>
                    </a:cubicBezTo>
                    <a:close/>
                    <a:moveTo>
                      <a:pt x="14948" y="2328"/>
                    </a:moveTo>
                    <a:cubicBezTo>
                      <a:pt x="14944" y="2350"/>
                      <a:pt x="14967" y="2324"/>
                      <a:pt x="14956" y="2325"/>
                    </a:cubicBezTo>
                    <a:cubicBezTo>
                      <a:pt x="14941" y="2326"/>
                      <a:pt x="14951" y="2311"/>
                      <a:pt x="14948" y="2328"/>
                    </a:cubicBezTo>
                    <a:close/>
                    <a:moveTo>
                      <a:pt x="19639" y="2619"/>
                    </a:moveTo>
                    <a:cubicBezTo>
                      <a:pt x="19635" y="2642"/>
                      <a:pt x="19658" y="2616"/>
                      <a:pt x="19647" y="2616"/>
                    </a:cubicBezTo>
                    <a:cubicBezTo>
                      <a:pt x="19632" y="2617"/>
                      <a:pt x="19642" y="2603"/>
                      <a:pt x="19639" y="2619"/>
                    </a:cubicBezTo>
                    <a:close/>
                    <a:moveTo>
                      <a:pt x="21430" y="4029"/>
                    </a:moveTo>
                    <a:cubicBezTo>
                      <a:pt x="21425" y="4052"/>
                      <a:pt x="21449" y="4025"/>
                      <a:pt x="21438" y="4026"/>
                    </a:cubicBezTo>
                    <a:cubicBezTo>
                      <a:pt x="21422" y="4027"/>
                      <a:pt x="21433" y="4013"/>
                      <a:pt x="21430" y="4029"/>
                    </a:cubicBezTo>
                    <a:close/>
                    <a:moveTo>
                      <a:pt x="18683" y="2312"/>
                    </a:moveTo>
                    <a:cubicBezTo>
                      <a:pt x="18679" y="2334"/>
                      <a:pt x="18702" y="2308"/>
                      <a:pt x="18691" y="2308"/>
                    </a:cubicBezTo>
                    <a:cubicBezTo>
                      <a:pt x="18676" y="2309"/>
                      <a:pt x="18686" y="2295"/>
                      <a:pt x="18683" y="2312"/>
                    </a:cubicBezTo>
                    <a:close/>
                    <a:moveTo>
                      <a:pt x="21713" y="4191"/>
                    </a:moveTo>
                    <a:cubicBezTo>
                      <a:pt x="21709" y="4214"/>
                      <a:pt x="21732" y="4187"/>
                      <a:pt x="21721" y="4188"/>
                    </a:cubicBezTo>
                    <a:cubicBezTo>
                      <a:pt x="21706" y="4189"/>
                      <a:pt x="21716" y="4175"/>
                      <a:pt x="21713" y="4191"/>
                    </a:cubicBezTo>
                    <a:close/>
                    <a:moveTo>
                      <a:pt x="19323" y="3106"/>
                    </a:moveTo>
                    <a:cubicBezTo>
                      <a:pt x="19319" y="3128"/>
                      <a:pt x="19342" y="3102"/>
                      <a:pt x="19331" y="3102"/>
                    </a:cubicBezTo>
                    <a:cubicBezTo>
                      <a:pt x="19316" y="3103"/>
                      <a:pt x="19326" y="3089"/>
                      <a:pt x="19323" y="3106"/>
                    </a:cubicBezTo>
                    <a:close/>
                    <a:moveTo>
                      <a:pt x="19607" y="4070"/>
                    </a:moveTo>
                    <a:cubicBezTo>
                      <a:pt x="19602" y="4092"/>
                      <a:pt x="19626" y="4066"/>
                      <a:pt x="19615" y="4067"/>
                    </a:cubicBezTo>
                    <a:cubicBezTo>
                      <a:pt x="19600" y="4068"/>
                      <a:pt x="19610" y="4053"/>
                      <a:pt x="19607" y="4070"/>
                    </a:cubicBezTo>
                    <a:close/>
                    <a:moveTo>
                      <a:pt x="21972" y="3981"/>
                    </a:moveTo>
                    <a:cubicBezTo>
                      <a:pt x="21968" y="4003"/>
                      <a:pt x="21992" y="3977"/>
                      <a:pt x="21980" y="3977"/>
                    </a:cubicBezTo>
                    <a:cubicBezTo>
                      <a:pt x="21965" y="3978"/>
                      <a:pt x="21975" y="3964"/>
                      <a:pt x="21972" y="3981"/>
                    </a:cubicBezTo>
                    <a:close/>
                    <a:moveTo>
                      <a:pt x="18246" y="2190"/>
                    </a:moveTo>
                    <a:cubicBezTo>
                      <a:pt x="18241" y="2213"/>
                      <a:pt x="18265" y="2186"/>
                      <a:pt x="18254" y="2187"/>
                    </a:cubicBezTo>
                    <a:cubicBezTo>
                      <a:pt x="18238" y="2188"/>
                      <a:pt x="18249" y="2173"/>
                      <a:pt x="18246" y="2190"/>
                    </a:cubicBezTo>
                    <a:close/>
                    <a:moveTo>
                      <a:pt x="21292" y="5326"/>
                    </a:moveTo>
                    <a:cubicBezTo>
                      <a:pt x="21288" y="5348"/>
                      <a:pt x="21311" y="5322"/>
                      <a:pt x="21300" y="5322"/>
                    </a:cubicBezTo>
                    <a:cubicBezTo>
                      <a:pt x="21285" y="5323"/>
                      <a:pt x="21295" y="5309"/>
                      <a:pt x="21292" y="5326"/>
                    </a:cubicBezTo>
                    <a:close/>
                    <a:moveTo>
                      <a:pt x="19736" y="3697"/>
                    </a:moveTo>
                    <a:cubicBezTo>
                      <a:pt x="19732" y="3720"/>
                      <a:pt x="19756" y="3693"/>
                      <a:pt x="19744" y="3694"/>
                    </a:cubicBezTo>
                    <a:cubicBezTo>
                      <a:pt x="19729" y="3695"/>
                      <a:pt x="19739" y="3680"/>
                      <a:pt x="19736" y="3697"/>
                    </a:cubicBezTo>
                    <a:close/>
                    <a:moveTo>
                      <a:pt x="16998" y="3260"/>
                    </a:moveTo>
                    <a:cubicBezTo>
                      <a:pt x="16994" y="3282"/>
                      <a:pt x="17017" y="3256"/>
                      <a:pt x="17006" y="3256"/>
                    </a:cubicBezTo>
                    <a:cubicBezTo>
                      <a:pt x="16991" y="3257"/>
                      <a:pt x="17001" y="3243"/>
                      <a:pt x="16998" y="3260"/>
                    </a:cubicBezTo>
                    <a:close/>
                    <a:moveTo>
                      <a:pt x="15175" y="2425"/>
                    </a:moveTo>
                    <a:cubicBezTo>
                      <a:pt x="15171" y="2448"/>
                      <a:pt x="15194" y="2421"/>
                      <a:pt x="15183" y="2422"/>
                    </a:cubicBezTo>
                    <a:cubicBezTo>
                      <a:pt x="15168" y="2423"/>
                      <a:pt x="15178" y="2408"/>
                      <a:pt x="15175" y="2425"/>
                    </a:cubicBezTo>
                    <a:close/>
                    <a:moveTo>
                      <a:pt x="18594" y="3089"/>
                    </a:moveTo>
                    <a:cubicBezTo>
                      <a:pt x="18590" y="3112"/>
                      <a:pt x="18613" y="3085"/>
                      <a:pt x="18602" y="3086"/>
                    </a:cubicBezTo>
                    <a:cubicBezTo>
                      <a:pt x="18587" y="3087"/>
                      <a:pt x="18597" y="3073"/>
                      <a:pt x="18594" y="3089"/>
                    </a:cubicBezTo>
                    <a:close/>
                    <a:moveTo>
                      <a:pt x="14770" y="2028"/>
                    </a:moveTo>
                    <a:cubicBezTo>
                      <a:pt x="14766" y="2051"/>
                      <a:pt x="14789" y="2024"/>
                      <a:pt x="14778" y="2025"/>
                    </a:cubicBezTo>
                    <a:cubicBezTo>
                      <a:pt x="14763" y="2026"/>
                      <a:pt x="14773" y="2011"/>
                      <a:pt x="14770" y="2028"/>
                    </a:cubicBezTo>
                    <a:close/>
                    <a:moveTo>
                      <a:pt x="21746" y="4337"/>
                    </a:moveTo>
                    <a:cubicBezTo>
                      <a:pt x="21741" y="4360"/>
                      <a:pt x="21765" y="4333"/>
                      <a:pt x="21754" y="4334"/>
                    </a:cubicBezTo>
                    <a:cubicBezTo>
                      <a:pt x="21738" y="4335"/>
                      <a:pt x="21749" y="4320"/>
                      <a:pt x="21746" y="4337"/>
                    </a:cubicBezTo>
                    <a:close/>
                    <a:moveTo>
                      <a:pt x="20862" y="3989"/>
                    </a:moveTo>
                    <a:cubicBezTo>
                      <a:pt x="20858" y="4011"/>
                      <a:pt x="20882" y="3985"/>
                      <a:pt x="20870" y="3986"/>
                    </a:cubicBezTo>
                    <a:cubicBezTo>
                      <a:pt x="20855" y="3987"/>
                      <a:pt x="20866" y="3972"/>
                      <a:pt x="20862" y="3989"/>
                    </a:cubicBezTo>
                    <a:close/>
                    <a:moveTo>
                      <a:pt x="17241" y="4515"/>
                    </a:moveTo>
                    <a:cubicBezTo>
                      <a:pt x="17241" y="4525"/>
                      <a:pt x="17258" y="4534"/>
                      <a:pt x="17253" y="4515"/>
                    </a:cubicBezTo>
                    <a:cubicBezTo>
                      <a:pt x="17249" y="4497"/>
                      <a:pt x="17274" y="4515"/>
                      <a:pt x="17250" y="4513"/>
                    </a:cubicBezTo>
                    <a:cubicBezTo>
                      <a:pt x="17239" y="4512"/>
                      <a:pt x="17241" y="4499"/>
                      <a:pt x="17241" y="4515"/>
                    </a:cubicBezTo>
                    <a:close/>
                    <a:moveTo>
                      <a:pt x="20028" y="2636"/>
                    </a:moveTo>
                    <a:cubicBezTo>
                      <a:pt x="20028" y="2645"/>
                      <a:pt x="20045" y="2654"/>
                      <a:pt x="20040" y="2636"/>
                    </a:cubicBezTo>
                    <a:cubicBezTo>
                      <a:pt x="20036" y="2617"/>
                      <a:pt x="20061" y="2635"/>
                      <a:pt x="20037" y="2633"/>
                    </a:cubicBezTo>
                    <a:cubicBezTo>
                      <a:pt x="20027" y="2632"/>
                      <a:pt x="20028" y="2619"/>
                      <a:pt x="20028" y="2636"/>
                    </a:cubicBezTo>
                    <a:close/>
                    <a:moveTo>
                      <a:pt x="15199" y="2198"/>
                    </a:moveTo>
                    <a:cubicBezTo>
                      <a:pt x="15199" y="2208"/>
                      <a:pt x="15217" y="2216"/>
                      <a:pt x="15212" y="2198"/>
                    </a:cubicBezTo>
                    <a:cubicBezTo>
                      <a:pt x="15207" y="2180"/>
                      <a:pt x="15232" y="2198"/>
                      <a:pt x="15208" y="2196"/>
                    </a:cubicBezTo>
                    <a:cubicBezTo>
                      <a:pt x="15198" y="2195"/>
                      <a:pt x="15199" y="2182"/>
                      <a:pt x="15199" y="2198"/>
                    </a:cubicBezTo>
                    <a:close/>
                    <a:moveTo>
                      <a:pt x="19842" y="4912"/>
                    </a:moveTo>
                    <a:cubicBezTo>
                      <a:pt x="19842" y="4922"/>
                      <a:pt x="19859" y="4931"/>
                      <a:pt x="19854" y="4912"/>
                    </a:cubicBezTo>
                    <a:cubicBezTo>
                      <a:pt x="19849" y="4894"/>
                      <a:pt x="19875" y="4912"/>
                      <a:pt x="19850" y="4910"/>
                    </a:cubicBezTo>
                    <a:cubicBezTo>
                      <a:pt x="19840" y="4909"/>
                      <a:pt x="19842" y="4896"/>
                      <a:pt x="19842" y="4912"/>
                    </a:cubicBezTo>
                    <a:close/>
                    <a:moveTo>
                      <a:pt x="16560" y="2052"/>
                    </a:moveTo>
                    <a:cubicBezTo>
                      <a:pt x="16560" y="2062"/>
                      <a:pt x="16578" y="2071"/>
                      <a:pt x="16573" y="2052"/>
                    </a:cubicBezTo>
                    <a:cubicBezTo>
                      <a:pt x="16568" y="2034"/>
                      <a:pt x="16593" y="2052"/>
                      <a:pt x="16569" y="2050"/>
                    </a:cubicBezTo>
                    <a:cubicBezTo>
                      <a:pt x="16559" y="2049"/>
                      <a:pt x="16560" y="2036"/>
                      <a:pt x="16560" y="2052"/>
                    </a:cubicBezTo>
                    <a:close/>
                    <a:moveTo>
                      <a:pt x="17832" y="4953"/>
                    </a:moveTo>
                    <a:cubicBezTo>
                      <a:pt x="17832" y="4962"/>
                      <a:pt x="17850" y="4971"/>
                      <a:pt x="17845" y="4953"/>
                    </a:cubicBezTo>
                    <a:cubicBezTo>
                      <a:pt x="17840" y="4935"/>
                      <a:pt x="17865" y="4953"/>
                      <a:pt x="17841" y="4951"/>
                    </a:cubicBezTo>
                    <a:cubicBezTo>
                      <a:pt x="17831" y="4950"/>
                      <a:pt x="17832" y="4936"/>
                      <a:pt x="17832" y="4953"/>
                    </a:cubicBezTo>
                    <a:close/>
                    <a:moveTo>
                      <a:pt x="14057" y="2344"/>
                    </a:moveTo>
                    <a:cubicBezTo>
                      <a:pt x="14057" y="2354"/>
                      <a:pt x="14074" y="2362"/>
                      <a:pt x="14069" y="2344"/>
                    </a:cubicBezTo>
                    <a:cubicBezTo>
                      <a:pt x="14064" y="2326"/>
                      <a:pt x="14090" y="2344"/>
                      <a:pt x="14066" y="2342"/>
                    </a:cubicBezTo>
                    <a:cubicBezTo>
                      <a:pt x="14055" y="2341"/>
                      <a:pt x="14057" y="2328"/>
                      <a:pt x="14057" y="2344"/>
                    </a:cubicBezTo>
                    <a:close/>
                    <a:moveTo>
                      <a:pt x="9366" y="1607"/>
                    </a:moveTo>
                    <a:cubicBezTo>
                      <a:pt x="9366" y="1616"/>
                      <a:pt x="9383" y="1625"/>
                      <a:pt x="9378" y="1607"/>
                    </a:cubicBezTo>
                    <a:cubicBezTo>
                      <a:pt x="9373" y="1588"/>
                      <a:pt x="9399" y="1606"/>
                      <a:pt x="9375" y="1604"/>
                    </a:cubicBezTo>
                    <a:cubicBezTo>
                      <a:pt x="9364" y="1603"/>
                      <a:pt x="9366" y="1590"/>
                      <a:pt x="9366" y="1607"/>
                    </a:cubicBezTo>
                    <a:close/>
                    <a:moveTo>
                      <a:pt x="21195" y="3422"/>
                    </a:moveTo>
                    <a:cubicBezTo>
                      <a:pt x="21195" y="3431"/>
                      <a:pt x="21212" y="3440"/>
                      <a:pt x="21207" y="3422"/>
                    </a:cubicBezTo>
                    <a:cubicBezTo>
                      <a:pt x="21202" y="3403"/>
                      <a:pt x="21228" y="3421"/>
                      <a:pt x="21203" y="3419"/>
                    </a:cubicBezTo>
                    <a:cubicBezTo>
                      <a:pt x="21193" y="3418"/>
                      <a:pt x="21195" y="3405"/>
                      <a:pt x="21195" y="3422"/>
                    </a:cubicBezTo>
                    <a:close/>
                    <a:moveTo>
                      <a:pt x="16641" y="2587"/>
                    </a:moveTo>
                    <a:cubicBezTo>
                      <a:pt x="16641" y="2597"/>
                      <a:pt x="16659" y="2605"/>
                      <a:pt x="16654" y="2587"/>
                    </a:cubicBezTo>
                    <a:cubicBezTo>
                      <a:pt x="16649" y="2569"/>
                      <a:pt x="16674" y="2587"/>
                      <a:pt x="16650" y="2585"/>
                    </a:cubicBezTo>
                    <a:cubicBezTo>
                      <a:pt x="16640" y="2584"/>
                      <a:pt x="16641" y="2571"/>
                      <a:pt x="16641" y="2587"/>
                    </a:cubicBezTo>
                    <a:close/>
                    <a:moveTo>
                      <a:pt x="6052" y="6573"/>
                    </a:moveTo>
                    <a:cubicBezTo>
                      <a:pt x="6052" y="6583"/>
                      <a:pt x="6070" y="6592"/>
                      <a:pt x="6065" y="6573"/>
                    </a:cubicBezTo>
                    <a:cubicBezTo>
                      <a:pt x="6060" y="6555"/>
                      <a:pt x="6085" y="6573"/>
                      <a:pt x="6061" y="6571"/>
                    </a:cubicBezTo>
                    <a:cubicBezTo>
                      <a:pt x="6051" y="6570"/>
                      <a:pt x="6052" y="6557"/>
                      <a:pt x="6052" y="6573"/>
                    </a:cubicBezTo>
                    <a:close/>
                    <a:moveTo>
                      <a:pt x="19996" y="4256"/>
                    </a:moveTo>
                    <a:cubicBezTo>
                      <a:pt x="19996" y="4266"/>
                      <a:pt x="20013" y="4274"/>
                      <a:pt x="20008" y="4256"/>
                    </a:cubicBezTo>
                    <a:cubicBezTo>
                      <a:pt x="20003" y="4238"/>
                      <a:pt x="20029" y="4256"/>
                      <a:pt x="20004" y="4254"/>
                    </a:cubicBezTo>
                    <a:cubicBezTo>
                      <a:pt x="19994" y="4253"/>
                      <a:pt x="19996" y="4240"/>
                      <a:pt x="19996" y="4256"/>
                    </a:cubicBezTo>
                    <a:close/>
                    <a:moveTo>
                      <a:pt x="20068" y="4548"/>
                    </a:moveTo>
                    <a:cubicBezTo>
                      <a:pt x="20068" y="4557"/>
                      <a:pt x="20086" y="4566"/>
                      <a:pt x="20081" y="4548"/>
                    </a:cubicBezTo>
                    <a:cubicBezTo>
                      <a:pt x="20076" y="4529"/>
                      <a:pt x="20102" y="4548"/>
                      <a:pt x="20077" y="4545"/>
                    </a:cubicBezTo>
                    <a:cubicBezTo>
                      <a:pt x="20067" y="4544"/>
                      <a:pt x="20068" y="4531"/>
                      <a:pt x="20068" y="4548"/>
                    </a:cubicBezTo>
                    <a:close/>
                    <a:moveTo>
                      <a:pt x="867" y="5050"/>
                    </a:moveTo>
                    <a:cubicBezTo>
                      <a:pt x="867" y="5060"/>
                      <a:pt x="884" y="5068"/>
                      <a:pt x="879" y="5050"/>
                    </a:cubicBezTo>
                    <a:cubicBezTo>
                      <a:pt x="875" y="5032"/>
                      <a:pt x="900" y="5050"/>
                      <a:pt x="876" y="5048"/>
                    </a:cubicBezTo>
                    <a:cubicBezTo>
                      <a:pt x="866" y="5047"/>
                      <a:pt x="867" y="5034"/>
                      <a:pt x="867" y="5050"/>
                    </a:cubicBezTo>
                    <a:close/>
                    <a:moveTo>
                      <a:pt x="18610" y="3276"/>
                    </a:moveTo>
                    <a:cubicBezTo>
                      <a:pt x="18610" y="3285"/>
                      <a:pt x="18628" y="3294"/>
                      <a:pt x="18623" y="3276"/>
                    </a:cubicBezTo>
                    <a:cubicBezTo>
                      <a:pt x="18618" y="3257"/>
                      <a:pt x="18643" y="3276"/>
                      <a:pt x="18619" y="3273"/>
                    </a:cubicBezTo>
                    <a:cubicBezTo>
                      <a:pt x="18609" y="3272"/>
                      <a:pt x="18610" y="3259"/>
                      <a:pt x="18610" y="3276"/>
                    </a:cubicBezTo>
                    <a:close/>
                    <a:moveTo>
                      <a:pt x="20028" y="1769"/>
                    </a:moveTo>
                    <a:cubicBezTo>
                      <a:pt x="20028" y="1778"/>
                      <a:pt x="20045" y="1787"/>
                      <a:pt x="20040" y="1769"/>
                    </a:cubicBezTo>
                    <a:cubicBezTo>
                      <a:pt x="20036" y="1750"/>
                      <a:pt x="20061" y="1768"/>
                      <a:pt x="20037" y="1766"/>
                    </a:cubicBezTo>
                    <a:cubicBezTo>
                      <a:pt x="20027" y="1765"/>
                      <a:pt x="20028" y="1752"/>
                      <a:pt x="20028" y="1769"/>
                    </a:cubicBezTo>
                    <a:close/>
                    <a:moveTo>
                      <a:pt x="14276" y="1809"/>
                    </a:moveTo>
                    <a:cubicBezTo>
                      <a:pt x="14276" y="1819"/>
                      <a:pt x="14293" y="1827"/>
                      <a:pt x="14288" y="1809"/>
                    </a:cubicBezTo>
                    <a:cubicBezTo>
                      <a:pt x="14283" y="1791"/>
                      <a:pt x="14309" y="1809"/>
                      <a:pt x="14284" y="1807"/>
                    </a:cubicBezTo>
                    <a:cubicBezTo>
                      <a:pt x="14274" y="1806"/>
                      <a:pt x="14276" y="1793"/>
                      <a:pt x="14276" y="1809"/>
                    </a:cubicBezTo>
                    <a:close/>
                    <a:moveTo>
                      <a:pt x="16285" y="2352"/>
                    </a:moveTo>
                    <a:cubicBezTo>
                      <a:pt x="16285" y="2362"/>
                      <a:pt x="16302" y="2370"/>
                      <a:pt x="16297" y="2352"/>
                    </a:cubicBezTo>
                    <a:cubicBezTo>
                      <a:pt x="16292" y="2334"/>
                      <a:pt x="16318" y="2352"/>
                      <a:pt x="16294" y="2350"/>
                    </a:cubicBezTo>
                    <a:cubicBezTo>
                      <a:pt x="16283" y="2349"/>
                      <a:pt x="16285" y="2336"/>
                      <a:pt x="16285" y="2352"/>
                    </a:cubicBezTo>
                    <a:close/>
                    <a:moveTo>
                      <a:pt x="22459" y="4961"/>
                    </a:moveTo>
                    <a:cubicBezTo>
                      <a:pt x="22459" y="4971"/>
                      <a:pt x="22476" y="4979"/>
                      <a:pt x="22471" y="4961"/>
                    </a:cubicBezTo>
                    <a:cubicBezTo>
                      <a:pt x="22466" y="4943"/>
                      <a:pt x="22492" y="4961"/>
                      <a:pt x="22467" y="4959"/>
                    </a:cubicBezTo>
                    <a:cubicBezTo>
                      <a:pt x="22457" y="4958"/>
                      <a:pt x="22459" y="4945"/>
                      <a:pt x="22459" y="4961"/>
                    </a:cubicBezTo>
                    <a:close/>
                    <a:moveTo>
                      <a:pt x="21584" y="3332"/>
                    </a:moveTo>
                    <a:cubicBezTo>
                      <a:pt x="21584" y="3342"/>
                      <a:pt x="21601" y="3351"/>
                      <a:pt x="21596" y="3332"/>
                    </a:cubicBezTo>
                    <a:cubicBezTo>
                      <a:pt x="21591" y="3314"/>
                      <a:pt x="21617" y="3332"/>
                      <a:pt x="21592" y="3330"/>
                    </a:cubicBezTo>
                    <a:cubicBezTo>
                      <a:pt x="21582" y="3329"/>
                      <a:pt x="21584" y="3316"/>
                      <a:pt x="21584" y="3332"/>
                    </a:cubicBezTo>
                    <a:close/>
                    <a:moveTo>
                      <a:pt x="19461" y="3187"/>
                    </a:moveTo>
                    <a:cubicBezTo>
                      <a:pt x="19461" y="3196"/>
                      <a:pt x="19478" y="3205"/>
                      <a:pt x="19473" y="3187"/>
                    </a:cubicBezTo>
                    <a:cubicBezTo>
                      <a:pt x="19468" y="3168"/>
                      <a:pt x="19494" y="3186"/>
                      <a:pt x="19470" y="3184"/>
                    </a:cubicBezTo>
                    <a:cubicBezTo>
                      <a:pt x="19459" y="3183"/>
                      <a:pt x="19461" y="3170"/>
                      <a:pt x="19461" y="3187"/>
                    </a:cubicBezTo>
                    <a:close/>
                    <a:moveTo>
                      <a:pt x="20344" y="4856"/>
                    </a:moveTo>
                    <a:cubicBezTo>
                      <a:pt x="20344" y="4865"/>
                      <a:pt x="20361" y="4874"/>
                      <a:pt x="20356" y="4856"/>
                    </a:cubicBezTo>
                    <a:cubicBezTo>
                      <a:pt x="20352" y="4837"/>
                      <a:pt x="20377" y="4855"/>
                      <a:pt x="20353" y="4853"/>
                    </a:cubicBezTo>
                    <a:cubicBezTo>
                      <a:pt x="20343" y="4852"/>
                      <a:pt x="20344" y="4839"/>
                      <a:pt x="20344" y="4856"/>
                    </a:cubicBezTo>
                    <a:close/>
                    <a:moveTo>
                      <a:pt x="20239" y="4839"/>
                    </a:moveTo>
                    <a:cubicBezTo>
                      <a:pt x="20239" y="4849"/>
                      <a:pt x="20256" y="4858"/>
                      <a:pt x="20251" y="4839"/>
                    </a:cubicBezTo>
                    <a:cubicBezTo>
                      <a:pt x="20246" y="4821"/>
                      <a:pt x="20272" y="4839"/>
                      <a:pt x="20247" y="4837"/>
                    </a:cubicBezTo>
                    <a:cubicBezTo>
                      <a:pt x="20237" y="4836"/>
                      <a:pt x="20239" y="4823"/>
                      <a:pt x="20239" y="4839"/>
                    </a:cubicBezTo>
                    <a:close/>
                    <a:moveTo>
                      <a:pt x="20279" y="2020"/>
                    </a:moveTo>
                    <a:cubicBezTo>
                      <a:pt x="20279" y="2029"/>
                      <a:pt x="20297" y="2038"/>
                      <a:pt x="20292" y="2020"/>
                    </a:cubicBezTo>
                    <a:cubicBezTo>
                      <a:pt x="20287" y="2002"/>
                      <a:pt x="20312" y="2020"/>
                      <a:pt x="20288" y="2017"/>
                    </a:cubicBezTo>
                    <a:cubicBezTo>
                      <a:pt x="20278" y="2017"/>
                      <a:pt x="20279" y="2003"/>
                      <a:pt x="20279" y="2020"/>
                    </a:cubicBezTo>
                    <a:close/>
                    <a:moveTo>
                      <a:pt x="16925" y="2352"/>
                    </a:moveTo>
                    <a:cubicBezTo>
                      <a:pt x="16925" y="2362"/>
                      <a:pt x="16942" y="2370"/>
                      <a:pt x="16937" y="2352"/>
                    </a:cubicBezTo>
                    <a:cubicBezTo>
                      <a:pt x="16933" y="2334"/>
                      <a:pt x="16958" y="2352"/>
                      <a:pt x="16934" y="2350"/>
                    </a:cubicBezTo>
                    <a:cubicBezTo>
                      <a:pt x="16923" y="2349"/>
                      <a:pt x="16925" y="2336"/>
                      <a:pt x="16925" y="2352"/>
                    </a:cubicBezTo>
                    <a:close/>
                    <a:moveTo>
                      <a:pt x="22791" y="2773"/>
                    </a:moveTo>
                    <a:cubicBezTo>
                      <a:pt x="22791" y="2783"/>
                      <a:pt x="22808" y="2792"/>
                      <a:pt x="22803" y="2773"/>
                    </a:cubicBezTo>
                    <a:cubicBezTo>
                      <a:pt x="22798" y="2755"/>
                      <a:pt x="22824" y="2773"/>
                      <a:pt x="22799" y="2771"/>
                    </a:cubicBezTo>
                    <a:cubicBezTo>
                      <a:pt x="22789" y="2770"/>
                      <a:pt x="22791" y="2757"/>
                      <a:pt x="22791" y="2773"/>
                    </a:cubicBezTo>
                    <a:close/>
                    <a:moveTo>
                      <a:pt x="17144" y="5504"/>
                    </a:moveTo>
                    <a:cubicBezTo>
                      <a:pt x="17144" y="5513"/>
                      <a:pt x="17161" y="5522"/>
                      <a:pt x="17156" y="5504"/>
                    </a:cubicBezTo>
                    <a:cubicBezTo>
                      <a:pt x="17151" y="5486"/>
                      <a:pt x="17177" y="5504"/>
                      <a:pt x="17152" y="5501"/>
                    </a:cubicBezTo>
                    <a:cubicBezTo>
                      <a:pt x="17142" y="5501"/>
                      <a:pt x="17144" y="5487"/>
                      <a:pt x="17144" y="5504"/>
                    </a:cubicBezTo>
                    <a:close/>
                    <a:moveTo>
                      <a:pt x="14600" y="2522"/>
                    </a:moveTo>
                    <a:cubicBezTo>
                      <a:pt x="14600" y="2532"/>
                      <a:pt x="14617" y="2540"/>
                      <a:pt x="14612" y="2522"/>
                    </a:cubicBezTo>
                    <a:cubicBezTo>
                      <a:pt x="14607" y="2504"/>
                      <a:pt x="14633" y="2522"/>
                      <a:pt x="14608" y="2520"/>
                    </a:cubicBezTo>
                    <a:cubicBezTo>
                      <a:pt x="14598" y="2519"/>
                      <a:pt x="14600" y="2506"/>
                      <a:pt x="14600" y="2522"/>
                    </a:cubicBezTo>
                    <a:close/>
                    <a:moveTo>
                      <a:pt x="19323" y="1785"/>
                    </a:moveTo>
                    <a:cubicBezTo>
                      <a:pt x="19323" y="1794"/>
                      <a:pt x="19341" y="1803"/>
                      <a:pt x="19336" y="1785"/>
                    </a:cubicBezTo>
                    <a:cubicBezTo>
                      <a:pt x="19331" y="1767"/>
                      <a:pt x="19356" y="1785"/>
                      <a:pt x="19332" y="1783"/>
                    </a:cubicBezTo>
                    <a:cubicBezTo>
                      <a:pt x="19322" y="1782"/>
                      <a:pt x="19323" y="1768"/>
                      <a:pt x="19323" y="1785"/>
                    </a:cubicBezTo>
                    <a:close/>
                    <a:moveTo>
                      <a:pt x="10249" y="1599"/>
                    </a:moveTo>
                    <a:cubicBezTo>
                      <a:pt x="10249" y="1608"/>
                      <a:pt x="10266" y="1617"/>
                      <a:pt x="10261" y="1599"/>
                    </a:cubicBezTo>
                    <a:cubicBezTo>
                      <a:pt x="10257" y="1580"/>
                      <a:pt x="10282" y="1598"/>
                      <a:pt x="10258" y="1596"/>
                    </a:cubicBezTo>
                    <a:cubicBezTo>
                      <a:pt x="10248" y="1595"/>
                      <a:pt x="10249" y="1582"/>
                      <a:pt x="10249" y="1599"/>
                    </a:cubicBezTo>
                    <a:close/>
                    <a:moveTo>
                      <a:pt x="13352" y="2393"/>
                    </a:moveTo>
                    <a:cubicBezTo>
                      <a:pt x="13352" y="2402"/>
                      <a:pt x="13369" y="2411"/>
                      <a:pt x="13365" y="2393"/>
                    </a:cubicBezTo>
                    <a:cubicBezTo>
                      <a:pt x="13360" y="2374"/>
                      <a:pt x="13385" y="2392"/>
                      <a:pt x="13361" y="2390"/>
                    </a:cubicBezTo>
                    <a:cubicBezTo>
                      <a:pt x="13351" y="2389"/>
                      <a:pt x="13352" y="2376"/>
                      <a:pt x="13352" y="2393"/>
                    </a:cubicBezTo>
                    <a:close/>
                    <a:moveTo>
                      <a:pt x="17759" y="1542"/>
                    </a:moveTo>
                    <a:cubicBezTo>
                      <a:pt x="17759" y="1551"/>
                      <a:pt x="17777" y="1560"/>
                      <a:pt x="17772" y="1542"/>
                    </a:cubicBezTo>
                    <a:cubicBezTo>
                      <a:pt x="17767" y="1524"/>
                      <a:pt x="17793" y="1542"/>
                      <a:pt x="17768" y="1539"/>
                    </a:cubicBezTo>
                    <a:cubicBezTo>
                      <a:pt x="17758" y="1539"/>
                      <a:pt x="17759" y="1525"/>
                      <a:pt x="17759" y="1542"/>
                    </a:cubicBezTo>
                    <a:close/>
                    <a:moveTo>
                      <a:pt x="15620" y="2619"/>
                    </a:moveTo>
                    <a:cubicBezTo>
                      <a:pt x="15620" y="2629"/>
                      <a:pt x="15638" y="2638"/>
                      <a:pt x="15633" y="2619"/>
                    </a:cubicBezTo>
                    <a:cubicBezTo>
                      <a:pt x="15628" y="2601"/>
                      <a:pt x="15654" y="2619"/>
                      <a:pt x="15629" y="2617"/>
                    </a:cubicBezTo>
                    <a:cubicBezTo>
                      <a:pt x="15619" y="2616"/>
                      <a:pt x="15620" y="2603"/>
                      <a:pt x="15620" y="2619"/>
                    </a:cubicBezTo>
                    <a:close/>
                    <a:moveTo>
                      <a:pt x="20425" y="3786"/>
                    </a:moveTo>
                    <a:cubicBezTo>
                      <a:pt x="20425" y="3796"/>
                      <a:pt x="20442" y="3804"/>
                      <a:pt x="20437" y="3786"/>
                    </a:cubicBezTo>
                    <a:cubicBezTo>
                      <a:pt x="20433" y="3768"/>
                      <a:pt x="20458" y="3786"/>
                      <a:pt x="20434" y="3784"/>
                    </a:cubicBezTo>
                    <a:cubicBezTo>
                      <a:pt x="20424" y="3783"/>
                      <a:pt x="20425" y="3770"/>
                      <a:pt x="20425" y="3786"/>
                    </a:cubicBezTo>
                    <a:close/>
                    <a:moveTo>
                      <a:pt x="18869" y="1850"/>
                    </a:moveTo>
                    <a:cubicBezTo>
                      <a:pt x="18869" y="1859"/>
                      <a:pt x="18887" y="1868"/>
                      <a:pt x="18882" y="1850"/>
                    </a:cubicBezTo>
                    <a:cubicBezTo>
                      <a:pt x="18877" y="1831"/>
                      <a:pt x="18903" y="1850"/>
                      <a:pt x="18878" y="1847"/>
                    </a:cubicBezTo>
                    <a:cubicBezTo>
                      <a:pt x="18868" y="1846"/>
                      <a:pt x="18869" y="1833"/>
                      <a:pt x="18869" y="1850"/>
                    </a:cubicBezTo>
                    <a:close/>
                    <a:moveTo>
                      <a:pt x="16366" y="2579"/>
                    </a:moveTo>
                    <a:cubicBezTo>
                      <a:pt x="16366" y="2588"/>
                      <a:pt x="16383" y="2597"/>
                      <a:pt x="16378" y="2579"/>
                    </a:cubicBezTo>
                    <a:cubicBezTo>
                      <a:pt x="16374" y="2561"/>
                      <a:pt x="16399" y="2579"/>
                      <a:pt x="16375" y="2577"/>
                    </a:cubicBezTo>
                    <a:cubicBezTo>
                      <a:pt x="16364" y="2576"/>
                      <a:pt x="16366" y="2562"/>
                      <a:pt x="16366" y="2579"/>
                    </a:cubicBezTo>
                    <a:close/>
                    <a:moveTo>
                      <a:pt x="22710" y="3738"/>
                    </a:moveTo>
                    <a:cubicBezTo>
                      <a:pt x="22710" y="3747"/>
                      <a:pt x="22727" y="3756"/>
                      <a:pt x="22722" y="3738"/>
                    </a:cubicBezTo>
                    <a:cubicBezTo>
                      <a:pt x="22717" y="3719"/>
                      <a:pt x="22743" y="3737"/>
                      <a:pt x="22718" y="3735"/>
                    </a:cubicBezTo>
                    <a:cubicBezTo>
                      <a:pt x="22708" y="3734"/>
                      <a:pt x="22710" y="3721"/>
                      <a:pt x="22710" y="3738"/>
                    </a:cubicBezTo>
                    <a:close/>
                    <a:moveTo>
                      <a:pt x="18651" y="2360"/>
                    </a:moveTo>
                    <a:cubicBezTo>
                      <a:pt x="18651" y="2370"/>
                      <a:pt x="18668" y="2378"/>
                      <a:pt x="18663" y="2360"/>
                    </a:cubicBezTo>
                    <a:cubicBezTo>
                      <a:pt x="18658" y="2342"/>
                      <a:pt x="18684" y="2360"/>
                      <a:pt x="18659" y="2358"/>
                    </a:cubicBezTo>
                    <a:cubicBezTo>
                      <a:pt x="18649" y="2357"/>
                      <a:pt x="18651" y="2344"/>
                      <a:pt x="18651" y="2360"/>
                    </a:cubicBezTo>
                    <a:close/>
                    <a:moveTo>
                      <a:pt x="21081" y="2125"/>
                    </a:moveTo>
                    <a:cubicBezTo>
                      <a:pt x="21081" y="2135"/>
                      <a:pt x="21099" y="2143"/>
                      <a:pt x="21094" y="2125"/>
                    </a:cubicBezTo>
                    <a:cubicBezTo>
                      <a:pt x="21089" y="2107"/>
                      <a:pt x="21114" y="2125"/>
                      <a:pt x="21090" y="2123"/>
                    </a:cubicBezTo>
                    <a:cubicBezTo>
                      <a:pt x="21080" y="2122"/>
                      <a:pt x="21081" y="2109"/>
                      <a:pt x="21081" y="2125"/>
                    </a:cubicBezTo>
                    <a:close/>
                    <a:moveTo>
                      <a:pt x="17549" y="4564"/>
                    </a:moveTo>
                    <a:cubicBezTo>
                      <a:pt x="17549" y="4574"/>
                      <a:pt x="17566" y="4582"/>
                      <a:pt x="17561" y="4564"/>
                    </a:cubicBezTo>
                    <a:cubicBezTo>
                      <a:pt x="17556" y="4546"/>
                      <a:pt x="17582" y="4564"/>
                      <a:pt x="17558" y="4562"/>
                    </a:cubicBezTo>
                    <a:cubicBezTo>
                      <a:pt x="17547" y="4561"/>
                      <a:pt x="17549" y="4548"/>
                      <a:pt x="17549" y="4564"/>
                    </a:cubicBezTo>
                    <a:close/>
                    <a:moveTo>
                      <a:pt x="15515" y="2506"/>
                    </a:moveTo>
                    <a:cubicBezTo>
                      <a:pt x="15515" y="2516"/>
                      <a:pt x="15533" y="2524"/>
                      <a:pt x="15528" y="2506"/>
                    </a:cubicBezTo>
                    <a:cubicBezTo>
                      <a:pt x="15523" y="2488"/>
                      <a:pt x="15548" y="2506"/>
                      <a:pt x="15524" y="2504"/>
                    </a:cubicBezTo>
                    <a:cubicBezTo>
                      <a:pt x="15514" y="2503"/>
                      <a:pt x="15515" y="2490"/>
                      <a:pt x="15515" y="2506"/>
                    </a:cubicBezTo>
                    <a:close/>
                    <a:moveTo>
                      <a:pt x="18958" y="2538"/>
                    </a:moveTo>
                    <a:cubicBezTo>
                      <a:pt x="18958" y="2548"/>
                      <a:pt x="18976" y="2557"/>
                      <a:pt x="18971" y="2538"/>
                    </a:cubicBezTo>
                    <a:cubicBezTo>
                      <a:pt x="18966" y="2520"/>
                      <a:pt x="18992" y="2538"/>
                      <a:pt x="18967" y="2536"/>
                    </a:cubicBezTo>
                    <a:cubicBezTo>
                      <a:pt x="18957" y="2535"/>
                      <a:pt x="18958" y="2522"/>
                      <a:pt x="18958" y="2538"/>
                    </a:cubicBezTo>
                    <a:close/>
                    <a:moveTo>
                      <a:pt x="23269" y="2830"/>
                    </a:moveTo>
                    <a:cubicBezTo>
                      <a:pt x="23269" y="2840"/>
                      <a:pt x="23286" y="2848"/>
                      <a:pt x="23281" y="2830"/>
                    </a:cubicBezTo>
                    <a:cubicBezTo>
                      <a:pt x="23276" y="2812"/>
                      <a:pt x="23302" y="2830"/>
                      <a:pt x="23278" y="2828"/>
                    </a:cubicBezTo>
                    <a:cubicBezTo>
                      <a:pt x="23267" y="2827"/>
                      <a:pt x="23269" y="2814"/>
                      <a:pt x="23269" y="2830"/>
                    </a:cubicBezTo>
                    <a:close/>
                    <a:moveTo>
                      <a:pt x="16455" y="4937"/>
                    </a:moveTo>
                    <a:cubicBezTo>
                      <a:pt x="16455" y="4946"/>
                      <a:pt x="16472" y="4955"/>
                      <a:pt x="16468" y="4937"/>
                    </a:cubicBezTo>
                    <a:cubicBezTo>
                      <a:pt x="16463" y="4918"/>
                      <a:pt x="16488" y="4936"/>
                      <a:pt x="16464" y="4934"/>
                    </a:cubicBezTo>
                    <a:cubicBezTo>
                      <a:pt x="16454" y="4933"/>
                      <a:pt x="16455" y="4920"/>
                      <a:pt x="16455" y="4937"/>
                    </a:cubicBezTo>
                    <a:close/>
                    <a:moveTo>
                      <a:pt x="16666" y="2214"/>
                    </a:moveTo>
                    <a:cubicBezTo>
                      <a:pt x="16666" y="2224"/>
                      <a:pt x="16683" y="2233"/>
                      <a:pt x="16678" y="2214"/>
                    </a:cubicBezTo>
                    <a:cubicBezTo>
                      <a:pt x="16673" y="2196"/>
                      <a:pt x="16699" y="2214"/>
                      <a:pt x="16674" y="2212"/>
                    </a:cubicBezTo>
                    <a:cubicBezTo>
                      <a:pt x="16664" y="2211"/>
                      <a:pt x="16666" y="2198"/>
                      <a:pt x="16666" y="2214"/>
                    </a:cubicBezTo>
                    <a:close/>
                    <a:moveTo>
                      <a:pt x="16779" y="2133"/>
                    </a:moveTo>
                    <a:cubicBezTo>
                      <a:pt x="16779" y="2143"/>
                      <a:pt x="16797" y="2152"/>
                      <a:pt x="16792" y="2133"/>
                    </a:cubicBezTo>
                    <a:cubicBezTo>
                      <a:pt x="16787" y="2115"/>
                      <a:pt x="16812" y="2133"/>
                      <a:pt x="16788" y="2131"/>
                    </a:cubicBezTo>
                    <a:cubicBezTo>
                      <a:pt x="16778" y="2130"/>
                      <a:pt x="16779" y="2117"/>
                      <a:pt x="16779" y="2133"/>
                    </a:cubicBezTo>
                    <a:close/>
                    <a:moveTo>
                      <a:pt x="17095" y="796"/>
                    </a:moveTo>
                    <a:cubicBezTo>
                      <a:pt x="17095" y="806"/>
                      <a:pt x="17112" y="815"/>
                      <a:pt x="17108" y="796"/>
                    </a:cubicBezTo>
                    <a:cubicBezTo>
                      <a:pt x="17103" y="778"/>
                      <a:pt x="17128" y="796"/>
                      <a:pt x="17104" y="794"/>
                    </a:cubicBezTo>
                    <a:cubicBezTo>
                      <a:pt x="17094" y="793"/>
                      <a:pt x="17095" y="780"/>
                      <a:pt x="17095" y="796"/>
                    </a:cubicBezTo>
                    <a:close/>
                    <a:moveTo>
                      <a:pt x="19987" y="3762"/>
                    </a:moveTo>
                    <a:cubicBezTo>
                      <a:pt x="19987" y="3771"/>
                      <a:pt x="20005" y="3780"/>
                      <a:pt x="20000" y="3762"/>
                    </a:cubicBezTo>
                    <a:cubicBezTo>
                      <a:pt x="19995" y="3744"/>
                      <a:pt x="20021" y="3762"/>
                      <a:pt x="19996" y="3759"/>
                    </a:cubicBezTo>
                    <a:cubicBezTo>
                      <a:pt x="19986" y="3759"/>
                      <a:pt x="19987" y="3745"/>
                      <a:pt x="19987" y="3762"/>
                    </a:cubicBezTo>
                    <a:close/>
                    <a:moveTo>
                      <a:pt x="22426" y="3616"/>
                    </a:moveTo>
                    <a:cubicBezTo>
                      <a:pt x="22426" y="3626"/>
                      <a:pt x="22444" y="3634"/>
                      <a:pt x="22439" y="3616"/>
                    </a:cubicBezTo>
                    <a:cubicBezTo>
                      <a:pt x="22434" y="3598"/>
                      <a:pt x="22459" y="3616"/>
                      <a:pt x="22435" y="3614"/>
                    </a:cubicBezTo>
                    <a:cubicBezTo>
                      <a:pt x="22425" y="3613"/>
                      <a:pt x="22426" y="3600"/>
                      <a:pt x="22426" y="3616"/>
                    </a:cubicBezTo>
                    <a:close/>
                    <a:moveTo>
                      <a:pt x="21519" y="2133"/>
                    </a:moveTo>
                    <a:cubicBezTo>
                      <a:pt x="21519" y="2143"/>
                      <a:pt x="21536" y="2152"/>
                      <a:pt x="21531" y="2133"/>
                    </a:cubicBezTo>
                    <a:cubicBezTo>
                      <a:pt x="21526" y="2115"/>
                      <a:pt x="21552" y="2133"/>
                      <a:pt x="21527" y="2131"/>
                    </a:cubicBezTo>
                    <a:cubicBezTo>
                      <a:pt x="21517" y="2130"/>
                      <a:pt x="21519" y="2117"/>
                      <a:pt x="21519" y="2133"/>
                    </a:cubicBezTo>
                    <a:close/>
                    <a:moveTo>
                      <a:pt x="8637" y="1445"/>
                    </a:moveTo>
                    <a:cubicBezTo>
                      <a:pt x="8637" y="1454"/>
                      <a:pt x="8654" y="1463"/>
                      <a:pt x="8649" y="1445"/>
                    </a:cubicBezTo>
                    <a:cubicBezTo>
                      <a:pt x="8644" y="1426"/>
                      <a:pt x="8670" y="1444"/>
                      <a:pt x="8645" y="1442"/>
                    </a:cubicBezTo>
                    <a:cubicBezTo>
                      <a:pt x="8635" y="1441"/>
                      <a:pt x="8637" y="1428"/>
                      <a:pt x="8637" y="1445"/>
                    </a:cubicBezTo>
                    <a:close/>
                    <a:moveTo>
                      <a:pt x="19331" y="4888"/>
                    </a:moveTo>
                    <a:cubicBezTo>
                      <a:pt x="19331" y="4898"/>
                      <a:pt x="19349" y="4906"/>
                      <a:pt x="19344" y="4888"/>
                    </a:cubicBezTo>
                    <a:cubicBezTo>
                      <a:pt x="19339" y="4870"/>
                      <a:pt x="19364" y="4888"/>
                      <a:pt x="19340" y="4886"/>
                    </a:cubicBezTo>
                    <a:cubicBezTo>
                      <a:pt x="19330" y="4885"/>
                      <a:pt x="19331" y="4872"/>
                      <a:pt x="19331" y="4888"/>
                    </a:cubicBezTo>
                    <a:close/>
                    <a:moveTo>
                      <a:pt x="454" y="4159"/>
                    </a:moveTo>
                    <a:cubicBezTo>
                      <a:pt x="454" y="4168"/>
                      <a:pt x="471" y="4177"/>
                      <a:pt x="466" y="4159"/>
                    </a:cubicBezTo>
                    <a:cubicBezTo>
                      <a:pt x="461" y="4141"/>
                      <a:pt x="487" y="4159"/>
                      <a:pt x="463" y="4156"/>
                    </a:cubicBezTo>
                    <a:cubicBezTo>
                      <a:pt x="452" y="4156"/>
                      <a:pt x="454" y="4142"/>
                      <a:pt x="454" y="4159"/>
                    </a:cubicBezTo>
                    <a:close/>
                    <a:moveTo>
                      <a:pt x="18456" y="2595"/>
                    </a:moveTo>
                    <a:cubicBezTo>
                      <a:pt x="18456" y="2605"/>
                      <a:pt x="18474" y="2613"/>
                      <a:pt x="18469" y="2595"/>
                    </a:cubicBezTo>
                    <a:cubicBezTo>
                      <a:pt x="18464" y="2577"/>
                      <a:pt x="18489" y="2595"/>
                      <a:pt x="18465" y="2593"/>
                    </a:cubicBezTo>
                    <a:cubicBezTo>
                      <a:pt x="18455" y="2592"/>
                      <a:pt x="18456" y="2579"/>
                      <a:pt x="18456" y="2595"/>
                    </a:cubicBezTo>
                    <a:close/>
                    <a:moveTo>
                      <a:pt x="14251" y="5682"/>
                    </a:moveTo>
                    <a:cubicBezTo>
                      <a:pt x="14251" y="5692"/>
                      <a:pt x="14269" y="5700"/>
                      <a:pt x="14264" y="5682"/>
                    </a:cubicBezTo>
                    <a:cubicBezTo>
                      <a:pt x="14259" y="5664"/>
                      <a:pt x="14284" y="5682"/>
                      <a:pt x="14260" y="5680"/>
                    </a:cubicBezTo>
                    <a:cubicBezTo>
                      <a:pt x="14250" y="5679"/>
                      <a:pt x="14251" y="5666"/>
                      <a:pt x="14251" y="5682"/>
                    </a:cubicBezTo>
                    <a:close/>
                    <a:moveTo>
                      <a:pt x="15734" y="5099"/>
                    </a:moveTo>
                    <a:cubicBezTo>
                      <a:pt x="15734" y="5108"/>
                      <a:pt x="15751" y="5117"/>
                      <a:pt x="15746" y="5099"/>
                    </a:cubicBezTo>
                    <a:cubicBezTo>
                      <a:pt x="15742" y="5080"/>
                      <a:pt x="15767" y="5099"/>
                      <a:pt x="15743" y="5096"/>
                    </a:cubicBezTo>
                    <a:cubicBezTo>
                      <a:pt x="15733" y="5095"/>
                      <a:pt x="15734" y="5082"/>
                      <a:pt x="15734" y="5099"/>
                    </a:cubicBezTo>
                    <a:close/>
                    <a:moveTo>
                      <a:pt x="18310" y="2052"/>
                    </a:moveTo>
                    <a:cubicBezTo>
                      <a:pt x="18310" y="2062"/>
                      <a:pt x="18328" y="2071"/>
                      <a:pt x="18323" y="2052"/>
                    </a:cubicBezTo>
                    <a:cubicBezTo>
                      <a:pt x="18318" y="2034"/>
                      <a:pt x="18343" y="2052"/>
                      <a:pt x="18319" y="2050"/>
                    </a:cubicBezTo>
                    <a:cubicBezTo>
                      <a:pt x="18309" y="2049"/>
                      <a:pt x="18310" y="2036"/>
                      <a:pt x="18310" y="2052"/>
                    </a:cubicBezTo>
                    <a:close/>
                    <a:moveTo>
                      <a:pt x="17160" y="2676"/>
                    </a:moveTo>
                    <a:cubicBezTo>
                      <a:pt x="17160" y="2686"/>
                      <a:pt x="17177" y="2694"/>
                      <a:pt x="17172" y="2676"/>
                    </a:cubicBezTo>
                    <a:cubicBezTo>
                      <a:pt x="17167" y="2658"/>
                      <a:pt x="17193" y="2676"/>
                      <a:pt x="17169" y="2674"/>
                    </a:cubicBezTo>
                    <a:cubicBezTo>
                      <a:pt x="17158" y="2673"/>
                      <a:pt x="17160" y="2660"/>
                      <a:pt x="17160" y="2676"/>
                    </a:cubicBezTo>
                    <a:close/>
                    <a:moveTo>
                      <a:pt x="17225" y="1469"/>
                    </a:moveTo>
                    <a:cubicBezTo>
                      <a:pt x="17225" y="1478"/>
                      <a:pt x="17242" y="1487"/>
                      <a:pt x="17237" y="1469"/>
                    </a:cubicBezTo>
                    <a:cubicBezTo>
                      <a:pt x="17232" y="1451"/>
                      <a:pt x="17258" y="1469"/>
                      <a:pt x="17233" y="1467"/>
                    </a:cubicBezTo>
                    <a:cubicBezTo>
                      <a:pt x="17223" y="1466"/>
                      <a:pt x="17225" y="1452"/>
                      <a:pt x="17225" y="1469"/>
                    </a:cubicBezTo>
                    <a:close/>
                    <a:moveTo>
                      <a:pt x="22086" y="3932"/>
                    </a:moveTo>
                    <a:cubicBezTo>
                      <a:pt x="22086" y="3942"/>
                      <a:pt x="22103" y="3950"/>
                      <a:pt x="22098" y="3932"/>
                    </a:cubicBezTo>
                    <a:cubicBezTo>
                      <a:pt x="22093" y="3914"/>
                      <a:pt x="22119" y="3932"/>
                      <a:pt x="22095" y="3930"/>
                    </a:cubicBezTo>
                    <a:cubicBezTo>
                      <a:pt x="22084" y="3929"/>
                      <a:pt x="22086" y="3916"/>
                      <a:pt x="22086" y="3932"/>
                    </a:cubicBezTo>
                    <a:close/>
                    <a:moveTo>
                      <a:pt x="17711" y="2295"/>
                    </a:moveTo>
                    <a:cubicBezTo>
                      <a:pt x="17711" y="2305"/>
                      <a:pt x="17728" y="2314"/>
                      <a:pt x="17723" y="2295"/>
                    </a:cubicBezTo>
                    <a:cubicBezTo>
                      <a:pt x="17718" y="2277"/>
                      <a:pt x="17744" y="2295"/>
                      <a:pt x="17720" y="2293"/>
                    </a:cubicBezTo>
                    <a:cubicBezTo>
                      <a:pt x="17709" y="2292"/>
                      <a:pt x="17711" y="2279"/>
                      <a:pt x="17711" y="2295"/>
                    </a:cubicBezTo>
                    <a:close/>
                    <a:moveTo>
                      <a:pt x="19696" y="4256"/>
                    </a:moveTo>
                    <a:cubicBezTo>
                      <a:pt x="19696" y="4266"/>
                      <a:pt x="19713" y="4274"/>
                      <a:pt x="19708" y="4256"/>
                    </a:cubicBezTo>
                    <a:cubicBezTo>
                      <a:pt x="19703" y="4238"/>
                      <a:pt x="19729" y="4256"/>
                      <a:pt x="19705" y="4254"/>
                    </a:cubicBezTo>
                    <a:cubicBezTo>
                      <a:pt x="19694" y="4253"/>
                      <a:pt x="19696" y="4240"/>
                      <a:pt x="19696" y="4256"/>
                    </a:cubicBezTo>
                    <a:close/>
                    <a:moveTo>
                      <a:pt x="14608" y="2628"/>
                    </a:moveTo>
                    <a:cubicBezTo>
                      <a:pt x="14608" y="2637"/>
                      <a:pt x="14625" y="2646"/>
                      <a:pt x="14620" y="2628"/>
                    </a:cubicBezTo>
                    <a:cubicBezTo>
                      <a:pt x="14615" y="2609"/>
                      <a:pt x="14641" y="2627"/>
                      <a:pt x="14617" y="2625"/>
                    </a:cubicBezTo>
                    <a:cubicBezTo>
                      <a:pt x="14606" y="2624"/>
                      <a:pt x="14608" y="2611"/>
                      <a:pt x="14608" y="2628"/>
                    </a:cubicBezTo>
                    <a:close/>
                    <a:moveTo>
                      <a:pt x="23042" y="3146"/>
                    </a:moveTo>
                    <a:cubicBezTo>
                      <a:pt x="23042" y="3156"/>
                      <a:pt x="23059" y="3164"/>
                      <a:pt x="23054" y="3146"/>
                    </a:cubicBezTo>
                    <a:cubicBezTo>
                      <a:pt x="23049" y="3128"/>
                      <a:pt x="23075" y="3146"/>
                      <a:pt x="23051" y="3144"/>
                    </a:cubicBezTo>
                    <a:cubicBezTo>
                      <a:pt x="23040" y="3143"/>
                      <a:pt x="23042" y="3130"/>
                      <a:pt x="23042" y="3146"/>
                    </a:cubicBezTo>
                    <a:close/>
                    <a:moveTo>
                      <a:pt x="19266" y="4856"/>
                    </a:moveTo>
                    <a:cubicBezTo>
                      <a:pt x="19266" y="4865"/>
                      <a:pt x="19284" y="4874"/>
                      <a:pt x="19279" y="4856"/>
                    </a:cubicBezTo>
                    <a:cubicBezTo>
                      <a:pt x="19274" y="4837"/>
                      <a:pt x="19300" y="4855"/>
                      <a:pt x="19275" y="4853"/>
                    </a:cubicBezTo>
                    <a:cubicBezTo>
                      <a:pt x="19265" y="4852"/>
                      <a:pt x="19266" y="4839"/>
                      <a:pt x="19266" y="4856"/>
                    </a:cubicBezTo>
                    <a:close/>
                    <a:moveTo>
                      <a:pt x="17395" y="1477"/>
                    </a:moveTo>
                    <a:cubicBezTo>
                      <a:pt x="17395" y="1487"/>
                      <a:pt x="17412" y="1495"/>
                      <a:pt x="17407" y="1477"/>
                    </a:cubicBezTo>
                    <a:cubicBezTo>
                      <a:pt x="17402" y="1459"/>
                      <a:pt x="17428" y="1477"/>
                      <a:pt x="17404" y="1475"/>
                    </a:cubicBezTo>
                    <a:cubicBezTo>
                      <a:pt x="17393" y="1474"/>
                      <a:pt x="17395" y="1461"/>
                      <a:pt x="17395" y="1477"/>
                    </a:cubicBezTo>
                    <a:close/>
                    <a:moveTo>
                      <a:pt x="21770" y="3900"/>
                    </a:moveTo>
                    <a:cubicBezTo>
                      <a:pt x="21770" y="3909"/>
                      <a:pt x="21787" y="3918"/>
                      <a:pt x="21782" y="3900"/>
                    </a:cubicBezTo>
                    <a:cubicBezTo>
                      <a:pt x="21777" y="3881"/>
                      <a:pt x="21803" y="3899"/>
                      <a:pt x="21779" y="3897"/>
                    </a:cubicBezTo>
                    <a:cubicBezTo>
                      <a:pt x="21768" y="3896"/>
                      <a:pt x="21770" y="3883"/>
                      <a:pt x="21770" y="3900"/>
                    </a:cubicBezTo>
                    <a:close/>
                    <a:moveTo>
                      <a:pt x="18489" y="5423"/>
                    </a:moveTo>
                    <a:cubicBezTo>
                      <a:pt x="18489" y="5432"/>
                      <a:pt x="18506" y="5441"/>
                      <a:pt x="18501" y="5423"/>
                    </a:cubicBezTo>
                    <a:cubicBezTo>
                      <a:pt x="18496" y="5405"/>
                      <a:pt x="18522" y="5423"/>
                      <a:pt x="18497" y="5420"/>
                    </a:cubicBezTo>
                    <a:cubicBezTo>
                      <a:pt x="18487" y="5420"/>
                      <a:pt x="18489" y="5406"/>
                      <a:pt x="18489" y="5423"/>
                    </a:cubicBezTo>
                    <a:close/>
                    <a:moveTo>
                      <a:pt x="20862" y="4321"/>
                    </a:moveTo>
                    <a:cubicBezTo>
                      <a:pt x="20862" y="4330"/>
                      <a:pt x="20880" y="4339"/>
                      <a:pt x="20875" y="4321"/>
                    </a:cubicBezTo>
                    <a:cubicBezTo>
                      <a:pt x="20870" y="4303"/>
                      <a:pt x="20896" y="4321"/>
                      <a:pt x="20871" y="4319"/>
                    </a:cubicBezTo>
                    <a:cubicBezTo>
                      <a:pt x="20861" y="4318"/>
                      <a:pt x="20862" y="4304"/>
                      <a:pt x="20862" y="4321"/>
                    </a:cubicBezTo>
                    <a:close/>
                    <a:moveTo>
                      <a:pt x="2755" y="6614"/>
                    </a:moveTo>
                    <a:cubicBezTo>
                      <a:pt x="2755" y="6623"/>
                      <a:pt x="2772" y="6632"/>
                      <a:pt x="2767" y="6614"/>
                    </a:cubicBezTo>
                    <a:cubicBezTo>
                      <a:pt x="2762" y="6596"/>
                      <a:pt x="2788" y="6614"/>
                      <a:pt x="2763" y="6611"/>
                    </a:cubicBezTo>
                    <a:cubicBezTo>
                      <a:pt x="2753" y="6611"/>
                      <a:pt x="2755" y="6597"/>
                      <a:pt x="2755" y="6614"/>
                    </a:cubicBezTo>
                    <a:close/>
                    <a:moveTo>
                      <a:pt x="21810" y="3916"/>
                    </a:moveTo>
                    <a:cubicBezTo>
                      <a:pt x="21810" y="3925"/>
                      <a:pt x="21828" y="3934"/>
                      <a:pt x="21823" y="3916"/>
                    </a:cubicBezTo>
                    <a:cubicBezTo>
                      <a:pt x="21818" y="3898"/>
                      <a:pt x="21844" y="3916"/>
                      <a:pt x="21819" y="3913"/>
                    </a:cubicBezTo>
                    <a:cubicBezTo>
                      <a:pt x="21809" y="3913"/>
                      <a:pt x="21810" y="3899"/>
                      <a:pt x="21810" y="3916"/>
                    </a:cubicBezTo>
                    <a:close/>
                    <a:moveTo>
                      <a:pt x="17994" y="5123"/>
                    </a:moveTo>
                    <a:cubicBezTo>
                      <a:pt x="17994" y="5133"/>
                      <a:pt x="18012" y="5141"/>
                      <a:pt x="18007" y="5123"/>
                    </a:cubicBezTo>
                    <a:cubicBezTo>
                      <a:pt x="18002" y="5105"/>
                      <a:pt x="18028" y="5123"/>
                      <a:pt x="18003" y="5121"/>
                    </a:cubicBezTo>
                    <a:cubicBezTo>
                      <a:pt x="17993" y="5120"/>
                      <a:pt x="17994" y="5107"/>
                      <a:pt x="17994" y="5123"/>
                    </a:cubicBezTo>
                    <a:close/>
                    <a:moveTo>
                      <a:pt x="16406" y="1931"/>
                    </a:moveTo>
                    <a:cubicBezTo>
                      <a:pt x="16406" y="1940"/>
                      <a:pt x="16424" y="1949"/>
                      <a:pt x="16419" y="1931"/>
                    </a:cubicBezTo>
                    <a:cubicBezTo>
                      <a:pt x="16414" y="1912"/>
                      <a:pt x="16440" y="1931"/>
                      <a:pt x="16415" y="1928"/>
                    </a:cubicBezTo>
                    <a:cubicBezTo>
                      <a:pt x="16405" y="1927"/>
                      <a:pt x="16406" y="1914"/>
                      <a:pt x="16406" y="1931"/>
                    </a:cubicBezTo>
                    <a:close/>
                    <a:moveTo>
                      <a:pt x="14859" y="2628"/>
                    </a:moveTo>
                    <a:cubicBezTo>
                      <a:pt x="14859" y="2637"/>
                      <a:pt x="14876" y="2646"/>
                      <a:pt x="14871" y="2628"/>
                    </a:cubicBezTo>
                    <a:cubicBezTo>
                      <a:pt x="14867" y="2609"/>
                      <a:pt x="14892" y="2627"/>
                      <a:pt x="14868" y="2625"/>
                    </a:cubicBezTo>
                    <a:cubicBezTo>
                      <a:pt x="14858" y="2624"/>
                      <a:pt x="14859" y="2611"/>
                      <a:pt x="14859" y="2628"/>
                    </a:cubicBezTo>
                    <a:close/>
                    <a:moveTo>
                      <a:pt x="14859" y="2060"/>
                    </a:moveTo>
                    <a:cubicBezTo>
                      <a:pt x="14859" y="2070"/>
                      <a:pt x="14876" y="2079"/>
                      <a:pt x="14871" y="2060"/>
                    </a:cubicBezTo>
                    <a:cubicBezTo>
                      <a:pt x="14867" y="2042"/>
                      <a:pt x="14892" y="2060"/>
                      <a:pt x="14868" y="2058"/>
                    </a:cubicBezTo>
                    <a:cubicBezTo>
                      <a:pt x="14858" y="2057"/>
                      <a:pt x="14859" y="2044"/>
                      <a:pt x="14859" y="2060"/>
                    </a:cubicBezTo>
                    <a:close/>
                    <a:moveTo>
                      <a:pt x="18602" y="3025"/>
                    </a:moveTo>
                    <a:cubicBezTo>
                      <a:pt x="18602" y="3034"/>
                      <a:pt x="18619" y="3043"/>
                      <a:pt x="18615" y="3025"/>
                    </a:cubicBezTo>
                    <a:cubicBezTo>
                      <a:pt x="18610" y="3006"/>
                      <a:pt x="18635" y="3024"/>
                      <a:pt x="18611" y="3022"/>
                    </a:cubicBezTo>
                    <a:cubicBezTo>
                      <a:pt x="18601" y="3021"/>
                      <a:pt x="18602" y="3008"/>
                      <a:pt x="18602" y="3025"/>
                    </a:cubicBezTo>
                    <a:close/>
                    <a:moveTo>
                      <a:pt x="17435" y="2271"/>
                    </a:moveTo>
                    <a:cubicBezTo>
                      <a:pt x="17435" y="2281"/>
                      <a:pt x="17453" y="2289"/>
                      <a:pt x="17448" y="2271"/>
                    </a:cubicBezTo>
                    <a:cubicBezTo>
                      <a:pt x="17443" y="2253"/>
                      <a:pt x="17468" y="2271"/>
                      <a:pt x="17444" y="2269"/>
                    </a:cubicBezTo>
                    <a:cubicBezTo>
                      <a:pt x="17434" y="2268"/>
                      <a:pt x="17435" y="2255"/>
                      <a:pt x="17435" y="2271"/>
                    </a:cubicBezTo>
                    <a:close/>
                    <a:moveTo>
                      <a:pt x="16544" y="2214"/>
                    </a:moveTo>
                    <a:cubicBezTo>
                      <a:pt x="16544" y="2224"/>
                      <a:pt x="16562" y="2233"/>
                      <a:pt x="16557" y="2214"/>
                    </a:cubicBezTo>
                    <a:cubicBezTo>
                      <a:pt x="16552" y="2196"/>
                      <a:pt x="16577" y="2214"/>
                      <a:pt x="16553" y="2212"/>
                    </a:cubicBezTo>
                    <a:cubicBezTo>
                      <a:pt x="16543" y="2211"/>
                      <a:pt x="16544" y="2198"/>
                      <a:pt x="16544" y="2214"/>
                    </a:cubicBezTo>
                    <a:close/>
                    <a:moveTo>
                      <a:pt x="18740" y="3308"/>
                    </a:moveTo>
                    <a:cubicBezTo>
                      <a:pt x="18740" y="3318"/>
                      <a:pt x="18757" y="3326"/>
                      <a:pt x="18752" y="3308"/>
                    </a:cubicBezTo>
                    <a:cubicBezTo>
                      <a:pt x="18747" y="3290"/>
                      <a:pt x="18773" y="3308"/>
                      <a:pt x="18749" y="3306"/>
                    </a:cubicBezTo>
                    <a:cubicBezTo>
                      <a:pt x="18738" y="3305"/>
                      <a:pt x="18740" y="3292"/>
                      <a:pt x="18740" y="3308"/>
                    </a:cubicBezTo>
                    <a:close/>
                    <a:moveTo>
                      <a:pt x="21778" y="4394"/>
                    </a:moveTo>
                    <a:cubicBezTo>
                      <a:pt x="21778" y="4403"/>
                      <a:pt x="21795" y="4412"/>
                      <a:pt x="21790" y="4394"/>
                    </a:cubicBezTo>
                    <a:cubicBezTo>
                      <a:pt x="21786" y="4376"/>
                      <a:pt x="21811" y="4394"/>
                      <a:pt x="21787" y="4391"/>
                    </a:cubicBezTo>
                    <a:cubicBezTo>
                      <a:pt x="21777" y="4391"/>
                      <a:pt x="21778" y="4377"/>
                      <a:pt x="21778" y="4394"/>
                    </a:cubicBezTo>
                    <a:close/>
                    <a:moveTo>
                      <a:pt x="13870" y="2328"/>
                    </a:moveTo>
                    <a:cubicBezTo>
                      <a:pt x="13870" y="2337"/>
                      <a:pt x="13888" y="2346"/>
                      <a:pt x="13883" y="2328"/>
                    </a:cubicBezTo>
                    <a:cubicBezTo>
                      <a:pt x="13878" y="2309"/>
                      <a:pt x="13904" y="2328"/>
                      <a:pt x="13879" y="2325"/>
                    </a:cubicBezTo>
                    <a:cubicBezTo>
                      <a:pt x="13869" y="2324"/>
                      <a:pt x="13870" y="2311"/>
                      <a:pt x="13870" y="2328"/>
                    </a:cubicBezTo>
                    <a:close/>
                    <a:moveTo>
                      <a:pt x="18634" y="3162"/>
                    </a:moveTo>
                    <a:cubicBezTo>
                      <a:pt x="18634" y="3172"/>
                      <a:pt x="18652" y="3181"/>
                      <a:pt x="18647" y="3162"/>
                    </a:cubicBezTo>
                    <a:cubicBezTo>
                      <a:pt x="18642" y="3144"/>
                      <a:pt x="18668" y="3162"/>
                      <a:pt x="18643" y="3160"/>
                    </a:cubicBezTo>
                    <a:cubicBezTo>
                      <a:pt x="18633" y="3159"/>
                      <a:pt x="18634" y="3146"/>
                      <a:pt x="18634" y="3162"/>
                    </a:cubicBezTo>
                    <a:close/>
                    <a:moveTo>
                      <a:pt x="13166" y="2433"/>
                    </a:moveTo>
                    <a:cubicBezTo>
                      <a:pt x="13166" y="2443"/>
                      <a:pt x="13183" y="2451"/>
                      <a:pt x="13178" y="2433"/>
                    </a:cubicBezTo>
                    <a:cubicBezTo>
                      <a:pt x="13173" y="2415"/>
                      <a:pt x="13199" y="2433"/>
                      <a:pt x="13174" y="2431"/>
                    </a:cubicBezTo>
                    <a:cubicBezTo>
                      <a:pt x="13164" y="2430"/>
                      <a:pt x="13166" y="2417"/>
                      <a:pt x="13166" y="2433"/>
                    </a:cubicBezTo>
                    <a:close/>
                    <a:moveTo>
                      <a:pt x="18740" y="4434"/>
                    </a:moveTo>
                    <a:cubicBezTo>
                      <a:pt x="18740" y="4444"/>
                      <a:pt x="18757" y="4453"/>
                      <a:pt x="18752" y="4434"/>
                    </a:cubicBezTo>
                    <a:cubicBezTo>
                      <a:pt x="18747" y="4416"/>
                      <a:pt x="18773" y="4434"/>
                      <a:pt x="18749" y="4432"/>
                    </a:cubicBezTo>
                    <a:cubicBezTo>
                      <a:pt x="18738" y="4431"/>
                      <a:pt x="18740" y="4418"/>
                      <a:pt x="18740" y="4434"/>
                    </a:cubicBezTo>
                    <a:close/>
                    <a:moveTo>
                      <a:pt x="23261" y="4062"/>
                    </a:moveTo>
                    <a:cubicBezTo>
                      <a:pt x="23261" y="4071"/>
                      <a:pt x="23278" y="4080"/>
                      <a:pt x="23273" y="4062"/>
                    </a:cubicBezTo>
                    <a:cubicBezTo>
                      <a:pt x="23268" y="4043"/>
                      <a:pt x="23294" y="4061"/>
                      <a:pt x="23269" y="4059"/>
                    </a:cubicBezTo>
                    <a:cubicBezTo>
                      <a:pt x="23259" y="4058"/>
                      <a:pt x="23261" y="4045"/>
                      <a:pt x="23261" y="4062"/>
                    </a:cubicBezTo>
                    <a:close/>
                    <a:moveTo>
                      <a:pt x="16593" y="1955"/>
                    </a:moveTo>
                    <a:cubicBezTo>
                      <a:pt x="16593" y="1965"/>
                      <a:pt x="16610" y="1973"/>
                      <a:pt x="16605" y="1955"/>
                    </a:cubicBezTo>
                    <a:cubicBezTo>
                      <a:pt x="16600" y="1937"/>
                      <a:pt x="16626" y="1955"/>
                      <a:pt x="16602" y="1953"/>
                    </a:cubicBezTo>
                    <a:cubicBezTo>
                      <a:pt x="16591" y="1952"/>
                      <a:pt x="16593" y="1939"/>
                      <a:pt x="16593" y="1955"/>
                    </a:cubicBezTo>
                    <a:close/>
                    <a:moveTo>
                      <a:pt x="17087" y="2376"/>
                    </a:moveTo>
                    <a:cubicBezTo>
                      <a:pt x="17087" y="2386"/>
                      <a:pt x="17104" y="2395"/>
                      <a:pt x="17099" y="2376"/>
                    </a:cubicBezTo>
                    <a:cubicBezTo>
                      <a:pt x="17095" y="2358"/>
                      <a:pt x="17120" y="2376"/>
                      <a:pt x="17096" y="2374"/>
                    </a:cubicBezTo>
                    <a:cubicBezTo>
                      <a:pt x="17086" y="2373"/>
                      <a:pt x="17087" y="2360"/>
                      <a:pt x="17087" y="2376"/>
                    </a:cubicBezTo>
                    <a:close/>
                    <a:moveTo>
                      <a:pt x="9179" y="1582"/>
                    </a:moveTo>
                    <a:cubicBezTo>
                      <a:pt x="9179" y="1592"/>
                      <a:pt x="9197" y="1601"/>
                      <a:pt x="9192" y="1582"/>
                    </a:cubicBezTo>
                    <a:cubicBezTo>
                      <a:pt x="9187" y="1564"/>
                      <a:pt x="9213" y="1582"/>
                      <a:pt x="9188" y="1580"/>
                    </a:cubicBezTo>
                    <a:cubicBezTo>
                      <a:pt x="9178" y="1579"/>
                      <a:pt x="9179" y="1566"/>
                      <a:pt x="9179" y="1582"/>
                    </a:cubicBezTo>
                    <a:close/>
                    <a:moveTo>
                      <a:pt x="19696" y="2652"/>
                    </a:moveTo>
                    <a:cubicBezTo>
                      <a:pt x="19696" y="2661"/>
                      <a:pt x="19713" y="2670"/>
                      <a:pt x="19708" y="2652"/>
                    </a:cubicBezTo>
                    <a:cubicBezTo>
                      <a:pt x="19703" y="2634"/>
                      <a:pt x="19729" y="2652"/>
                      <a:pt x="19705" y="2649"/>
                    </a:cubicBezTo>
                    <a:cubicBezTo>
                      <a:pt x="19694" y="2649"/>
                      <a:pt x="19696" y="2635"/>
                      <a:pt x="19696" y="2652"/>
                    </a:cubicBezTo>
                    <a:close/>
                    <a:moveTo>
                      <a:pt x="18886" y="5585"/>
                    </a:moveTo>
                    <a:cubicBezTo>
                      <a:pt x="18886" y="5594"/>
                      <a:pt x="18903" y="5603"/>
                      <a:pt x="18898" y="5585"/>
                    </a:cubicBezTo>
                    <a:cubicBezTo>
                      <a:pt x="18893" y="5567"/>
                      <a:pt x="18919" y="5585"/>
                      <a:pt x="18894" y="5582"/>
                    </a:cubicBezTo>
                    <a:cubicBezTo>
                      <a:pt x="18884" y="5582"/>
                      <a:pt x="18886" y="5568"/>
                      <a:pt x="18886" y="5585"/>
                    </a:cubicBezTo>
                    <a:close/>
                    <a:moveTo>
                      <a:pt x="16974" y="796"/>
                    </a:moveTo>
                    <a:cubicBezTo>
                      <a:pt x="16974" y="806"/>
                      <a:pt x="16991" y="815"/>
                      <a:pt x="16986" y="796"/>
                    </a:cubicBezTo>
                    <a:cubicBezTo>
                      <a:pt x="16981" y="778"/>
                      <a:pt x="17007" y="796"/>
                      <a:pt x="16982" y="794"/>
                    </a:cubicBezTo>
                    <a:cubicBezTo>
                      <a:pt x="16972" y="793"/>
                      <a:pt x="16974" y="780"/>
                      <a:pt x="16974" y="796"/>
                    </a:cubicBezTo>
                    <a:close/>
                    <a:moveTo>
                      <a:pt x="15807" y="1696"/>
                    </a:moveTo>
                    <a:cubicBezTo>
                      <a:pt x="15807" y="1705"/>
                      <a:pt x="15824" y="1714"/>
                      <a:pt x="15819" y="1696"/>
                    </a:cubicBezTo>
                    <a:cubicBezTo>
                      <a:pt x="15814" y="1677"/>
                      <a:pt x="15840" y="1696"/>
                      <a:pt x="15816" y="1693"/>
                    </a:cubicBezTo>
                    <a:cubicBezTo>
                      <a:pt x="15805" y="1692"/>
                      <a:pt x="15807" y="1679"/>
                      <a:pt x="15807" y="1696"/>
                    </a:cubicBezTo>
                    <a:close/>
                    <a:moveTo>
                      <a:pt x="15207" y="2093"/>
                    </a:moveTo>
                    <a:cubicBezTo>
                      <a:pt x="15207" y="2102"/>
                      <a:pt x="15225" y="2111"/>
                      <a:pt x="15220" y="2093"/>
                    </a:cubicBezTo>
                    <a:cubicBezTo>
                      <a:pt x="15215" y="2075"/>
                      <a:pt x="15240" y="2093"/>
                      <a:pt x="15216" y="2090"/>
                    </a:cubicBezTo>
                    <a:cubicBezTo>
                      <a:pt x="15206" y="2089"/>
                      <a:pt x="15207" y="2076"/>
                      <a:pt x="15207" y="2093"/>
                    </a:cubicBezTo>
                    <a:close/>
                    <a:moveTo>
                      <a:pt x="11958" y="5949"/>
                    </a:moveTo>
                    <a:cubicBezTo>
                      <a:pt x="11958" y="5959"/>
                      <a:pt x="11976" y="5968"/>
                      <a:pt x="11971" y="5949"/>
                    </a:cubicBezTo>
                    <a:cubicBezTo>
                      <a:pt x="11966" y="5931"/>
                      <a:pt x="11992" y="5949"/>
                      <a:pt x="11967" y="5947"/>
                    </a:cubicBezTo>
                    <a:cubicBezTo>
                      <a:pt x="11957" y="5946"/>
                      <a:pt x="11958" y="5933"/>
                      <a:pt x="11958" y="5949"/>
                    </a:cubicBezTo>
                    <a:close/>
                    <a:moveTo>
                      <a:pt x="19445" y="2611"/>
                    </a:moveTo>
                    <a:cubicBezTo>
                      <a:pt x="19445" y="2621"/>
                      <a:pt x="19462" y="2630"/>
                      <a:pt x="19457" y="2611"/>
                    </a:cubicBezTo>
                    <a:cubicBezTo>
                      <a:pt x="19452" y="2593"/>
                      <a:pt x="19478" y="2611"/>
                      <a:pt x="19453" y="2609"/>
                    </a:cubicBezTo>
                    <a:cubicBezTo>
                      <a:pt x="19443" y="2608"/>
                      <a:pt x="19445" y="2595"/>
                      <a:pt x="19445" y="2611"/>
                    </a:cubicBezTo>
                    <a:close/>
                    <a:moveTo>
                      <a:pt x="21138" y="4345"/>
                    </a:moveTo>
                    <a:cubicBezTo>
                      <a:pt x="21138" y="4355"/>
                      <a:pt x="21155" y="4363"/>
                      <a:pt x="21150" y="4345"/>
                    </a:cubicBezTo>
                    <a:cubicBezTo>
                      <a:pt x="21146" y="4327"/>
                      <a:pt x="21171" y="4345"/>
                      <a:pt x="21147" y="4343"/>
                    </a:cubicBezTo>
                    <a:cubicBezTo>
                      <a:pt x="21136" y="4342"/>
                      <a:pt x="21138" y="4329"/>
                      <a:pt x="21138" y="4345"/>
                    </a:cubicBezTo>
                    <a:close/>
                    <a:moveTo>
                      <a:pt x="18813" y="2425"/>
                    </a:moveTo>
                    <a:cubicBezTo>
                      <a:pt x="18813" y="2435"/>
                      <a:pt x="18830" y="2443"/>
                      <a:pt x="18825" y="2425"/>
                    </a:cubicBezTo>
                    <a:cubicBezTo>
                      <a:pt x="18820" y="2407"/>
                      <a:pt x="18846" y="2425"/>
                      <a:pt x="18821" y="2423"/>
                    </a:cubicBezTo>
                    <a:cubicBezTo>
                      <a:pt x="18811" y="2422"/>
                      <a:pt x="18813" y="2409"/>
                      <a:pt x="18813" y="2425"/>
                    </a:cubicBezTo>
                    <a:close/>
                    <a:moveTo>
                      <a:pt x="16309" y="2174"/>
                    </a:moveTo>
                    <a:cubicBezTo>
                      <a:pt x="16309" y="2183"/>
                      <a:pt x="16327" y="2192"/>
                      <a:pt x="16322" y="2174"/>
                    </a:cubicBezTo>
                    <a:cubicBezTo>
                      <a:pt x="16317" y="2156"/>
                      <a:pt x="16342" y="2174"/>
                      <a:pt x="16318" y="2171"/>
                    </a:cubicBezTo>
                    <a:cubicBezTo>
                      <a:pt x="16308" y="2171"/>
                      <a:pt x="16309" y="2157"/>
                      <a:pt x="16309" y="2174"/>
                    </a:cubicBezTo>
                    <a:close/>
                    <a:moveTo>
                      <a:pt x="21251" y="2717"/>
                    </a:moveTo>
                    <a:cubicBezTo>
                      <a:pt x="21251" y="2726"/>
                      <a:pt x="21269" y="2735"/>
                      <a:pt x="21264" y="2717"/>
                    </a:cubicBezTo>
                    <a:cubicBezTo>
                      <a:pt x="21259" y="2698"/>
                      <a:pt x="21284" y="2716"/>
                      <a:pt x="21260" y="2714"/>
                    </a:cubicBezTo>
                    <a:cubicBezTo>
                      <a:pt x="21250" y="2713"/>
                      <a:pt x="21251" y="2700"/>
                      <a:pt x="21251" y="2717"/>
                    </a:cubicBezTo>
                    <a:close/>
                    <a:moveTo>
                      <a:pt x="18748" y="1842"/>
                    </a:moveTo>
                    <a:cubicBezTo>
                      <a:pt x="18756" y="1850"/>
                      <a:pt x="18777" y="1830"/>
                      <a:pt x="18757" y="1837"/>
                    </a:cubicBezTo>
                    <a:cubicBezTo>
                      <a:pt x="18757" y="1837"/>
                      <a:pt x="18734" y="1828"/>
                      <a:pt x="18748" y="1842"/>
                    </a:cubicBezTo>
                    <a:close/>
                    <a:moveTo>
                      <a:pt x="22207" y="4953"/>
                    </a:moveTo>
                    <a:cubicBezTo>
                      <a:pt x="22216" y="4961"/>
                      <a:pt x="22237" y="4941"/>
                      <a:pt x="22217" y="4949"/>
                    </a:cubicBezTo>
                    <a:cubicBezTo>
                      <a:pt x="22217" y="4949"/>
                      <a:pt x="22194" y="4939"/>
                      <a:pt x="22207" y="4953"/>
                    </a:cubicBezTo>
                    <a:close/>
                    <a:moveTo>
                      <a:pt x="17160" y="4515"/>
                    </a:moveTo>
                    <a:cubicBezTo>
                      <a:pt x="17168" y="4524"/>
                      <a:pt x="17189" y="4504"/>
                      <a:pt x="17169" y="4511"/>
                    </a:cubicBezTo>
                    <a:cubicBezTo>
                      <a:pt x="17169" y="4511"/>
                      <a:pt x="17146" y="4502"/>
                      <a:pt x="17160" y="4515"/>
                    </a:cubicBezTo>
                    <a:close/>
                    <a:moveTo>
                      <a:pt x="22807" y="3973"/>
                    </a:moveTo>
                    <a:cubicBezTo>
                      <a:pt x="22815" y="3981"/>
                      <a:pt x="22836" y="3961"/>
                      <a:pt x="22816" y="3968"/>
                    </a:cubicBezTo>
                    <a:cubicBezTo>
                      <a:pt x="22816" y="3968"/>
                      <a:pt x="22793" y="3959"/>
                      <a:pt x="22807" y="3973"/>
                    </a:cubicBezTo>
                    <a:close/>
                    <a:moveTo>
                      <a:pt x="16739" y="2409"/>
                    </a:moveTo>
                    <a:cubicBezTo>
                      <a:pt x="16747" y="2417"/>
                      <a:pt x="16768" y="2397"/>
                      <a:pt x="16748" y="2404"/>
                    </a:cubicBezTo>
                    <a:cubicBezTo>
                      <a:pt x="16748" y="2404"/>
                      <a:pt x="16725" y="2395"/>
                      <a:pt x="16739" y="2409"/>
                    </a:cubicBezTo>
                    <a:close/>
                    <a:moveTo>
                      <a:pt x="21081" y="3316"/>
                    </a:moveTo>
                    <a:cubicBezTo>
                      <a:pt x="21090" y="3325"/>
                      <a:pt x="21110" y="3305"/>
                      <a:pt x="21091" y="3312"/>
                    </a:cubicBezTo>
                    <a:cubicBezTo>
                      <a:pt x="21090" y="3312"/>
                      <a:pt x="21068" y="3303"/>
                      <a:pt x="21081" y="3316"/>
                    </a:cubicBezTo>
                    <a:close/>
                    <a:moveTo>
                      <a:pt x="21997" y="2733"/>
                    </a:moveTo>
                    <a:cubicBezTo>
                      <a:pt x="22005" y="2741"/>
                      <a:pt x="22026" y="2721"/>
                      <a:pt x="22006" y="2729"/>
                    </a:cubicBezTo>
                    <a:cubicBezTo>
                      <a:pt x="22006" y="2729"/>
                      <a:pt x="21983" y="2719"/>
                      <a:pt x="21997" y="2733"/>
                    </a:cubicBezTo>
                    <a:close/>
                    <a:moveTo>
                      <a:pt x="15572" y="2652"/>
                    </a:moveTo>
                    <a:cubicBezTo>
                      <a:pt x="15580" y="2660"/>
                      <a:pt x="15601" y="2640"/>
                      <a:pt x="15581" y="2647"/>
                    </a:cubicBezTo>
                    <a:cubicBezTo>
                      <a:pt x="15581" y="2648"/>
                      <a:pt x="15558" y="2638"/>
                      <a:pt x="15572" y="2652"/>
                    </a:cubicBezTo>
                    <a:close/>
                    <a:moveTo>
                      <a:pt x="19599" y="1923"/>
                    </a:moveTo>
                    <a:cubicBezTo>
                      <a:pt x="19607" y="1931"/>
                      <a:pt x="19628" y="1911"/>
                      <a:pt x="19608" y="1918"/>
                    </a:cubicBezTo>
                    <a:cubicBezTo>
                      <a:pt x="19608" y="1918"/>
                      <a:pt x="19585" y="1909"/>
                      <a:pt x="19599" y="1923"/>
                    </a:cubicBezTo>
                    <a:close/>
                    <a:moveTo>
                      <a:pt x="21891" y="3486"/>
                    </a:moveTo>
                    <a:cubicBezTo>
                      <a:pt x="21900" y="3495"/>
                      <a:pt x="21921" y="3475"/>
                      <a:pt x="21901" y="3482"/>
                    </a:cubicBezTo>
                    <a:cubicBezTo>
                      <a:pt x="21901" y="3482"/>
                      <a:pt x="21878" y="3473"/>
                      <a:pt x="21891" y="3486"/>
                    </a:cubicBezTo>
                    <a:close/>
                    <a:moveTo>
                      <a:pt x="15750" y="5131"/>
                    </a:moveTo>
                    <a:cubicBezTo>
                      <a:pt x="15758" y="5139"/>
                      <a:pt x="15779" y="5120"/>
                      <a:pt x="15760" y="5127"/>
                    </a:cubicBezTo>
                    <a:cubicBezTo>
                      <a:pt x="15759" y="5127"/>
                      <a:pt x="15737" y="5118"/>
                      <a:pt x="15750" y="5131"/>
                    </a:cubicBezTo>
                    <a:close/>
                    <a:moveTo>
                      <a:pt x="20336" y="5220"/>
                    </a:moveTo>
                    <a:cubicBezTo>
                      <a:pt x="20344" y="5229"/>
                      <a:pt x="20365" y="5209"/>
                      <a:pt x="20345" y="5216"/>
                    </a:cubicBezTo>
                    <a:cubicBezTo>
                      <a:pt x="20345" y="5216"/>
                      <a:pt x="20322" y="5207"/>
                      <a:pt x="20336" y="5220"/>
                    </a:cubicBezTo>
                    <a:close/>
                    <a:moveTo>
                      <a:pt x="15467" y="5634"/>
                    </a:moveTo>
                    <a:cubicBezTo>
                      <a:pt x="15475" y="5642"/>
                      <a:pt x="15496" y="5622"/>
                      <a:pt x="15476" y="5629"/>
                    </a:cubicBezTo>
                    <a:cubicBezTo>
                      <a:pt x="15476" y="5629"/>
                      <a:pt x="15453" y="5620"/>
                      <a:pt x="15467" y="5634"/>
                    </a:cubicBezTo>
                    <a:close/>
                    <a:moveTo>
                      <a:pt x="21535" y="4839"/>
                    </a:moveTo>
                    <a:cubicBezTo>
                      <a:pt x="21543" y="4848"/>
                      <a:pt x="21564" y="4828"/>
                      <a:pt x="21544" y="4835"/>
                    </a:cubicBezTo>
                    <a:cubicBezTo>
                      <a:pt x="21544" y="4835"/>
                      <a:pt x="21521" y="4826"/>
                      <a:pt x="21535" y="4839"/>
                    </a:cubicBezTo>
                    <a:close/>
                    <a:moveTo>
                      <a:pt x="21049" y="2133"/>
                    </a:moveTo>
                    <a:cubicBezTo>
                      <a:pt x="21057" y="2142"/>
                      <a:pt x="21078" y="2122"/>
                      <a:pt x="21058" y="2129"/>
                    </a:cubicBezTo>
                    <a:cubicBezTo>
                      <a:pt x="21058" y="2129"/>
                      <a:pt x="21035" y="2120"/>
                      <a:pt x="21049" y="2133"/>
                    </a:cubicBezTo>
                    <a:close/>
                    <a:moveTo>
                      <a:pt x="21373" y="5285"/>
                    </a:moveTo>
                    <a:cubicBezTo>
                      <a:pt x="21381" y="5293"/>
                      <a:pt x="21402" y="5273"/>
                      <a:pt x="21382" y="5281"/>
                    </a:cubicBezTo>
                    <a:cubicBezTo>
                      <a:pt x="21382" y="5281"/>
                      <a:pt x="21359" y="5272"/>
                      <a:pt x="21373" y="5285"/>
                    </a:cubicBezTo>
                    <a:close/>
                    <a:moveTo>
                      <a:pt x="20376" y="4767"/>
                    </a:moveTo>
                    <a:cubicBezTo>
                      <a:pt x="20385" y="4775"/>
                      <a:pt x="20406" y="4755"/>
                      <a:pt x="20386" y="4762"/>
                    </a:cubicBezTo>
                    <a:cubicBezTo>
                      <a:pt x="20386" y="4762"/>
                      <a:pt x="20363" y="4753"/>
                      <a:pt x="20376" y="4767"/>
                    </a:cubicBezTo>
                    <a:close/>
                    <a:moveTo>
                      <a:pt x="19574" y="2782"/>
                    </a:moveTo>
                    <a:cubicBezTo>
                      <a:pt x="19583" y="2790"/>
                      <a:pt x="19604" y="2770"/>
                      <a:pt x="19584" y="2777"/>
                    </a:cubicBezTo>
                    <a:cubicBezTo>
                      <a:pt x="19583" y="2777"/>
                      <a:pt x="19561" y="2768"/>
                      <a:pt x="19574" y="2782"/>
                    </a:cubicBezTo>
                    <a:close/>
                    <a:moveTo>
                      <a:pt x="20133" y="5601"/>
                    </a:moveTo>
                    <a:cubicBezTo>
                      <a:pt x="20142" y="5609"/>
                      <a:pt x="20163" y="5589"/>
                      <a:pt x="20143" y="5597"/>
                    </a:cubicBezTo>
                    <a:cubicBezTo>
                      <a:pt x="20142" y="5597"/>
                      <a:pt x="20120" y="5587"/>
                      <a:pt x="20133" y="5601"/>
                    </a:cubicBezTo>
                    <a:close/>
                    <a:moveTo>
                      <a:pt x="16536" y="2409"/>
                    </a:moveTo>
                    <a:cubicBezTo>
                      <a:pt x="16544" y="2417"/>
                      <a:pt x="16565" y="2397"/>
                      <a:pt x="16545" y="2404"/>
                    </a:cubicBezTo>
                    <a:cubicBezTo>
                      <a:pt x="16545" y="2404"/>
                      <a:pt x="16522" y="2395"/>
                      <a:pt x="16536" y="2409"/>
                    </a:cubicBezTo>
                    <a:close/>
                    <a:moveTo>
                      <a:pt x="19882" y="4985"/>
                    </a:moveTo>
                    <a:cubicBezTo>
                      <a:pt x="19890" y="4994"/>
                      <a:pt x="19911" y="4974"/>
                      <a:pt x="19891" y="4981"/>
                    </a:cubicBezTo>
                    <a:cubicBezTo>
                      <a:pt x="19891" y="4981"/>
                      <a:pt x="19869" y="4972"/>
                      <a:pt x="19882" y="4985"/>
                    </a:cubicBezTo>
                    <a:close/>
                    <a:moveTo>
                      <a:pt x="15823" y="1882"/>
                    </a:moveTo>
                    <a:cubicBezTo>
                      <a:pt x="15831" y="1890"/>
                      <a:pt x="15852" y="1870"/>
                      <a:pt x="15832" y="1878"/>
                    </a:cubicBezTo>
                    <a:cubicBezTo>
                      <a:pt x="15832" y="1878"/>
                      <a:pt x="15809" y="1869"/>
                      <a:pt x="15823" y="1882"/>
                    </a:cubicBezTo>
                    <a:close/>
                    <a:moveTo>
                      <a:pt x="20871" y="4256"/>
                    </a:moveTo>
                    <a:cubicBezTo>
                      <a:pt x="20879" y="4264"/>
                      <a:pt x="20900" y="4244"/>
                      <a:pt x="20880" y="4252"/>
                    </a:cubicBezTo>
                    <a:cubicBezTo>
                      <a:pt x="20880" y="4252"/>
                      <a:pt x="20857" y="4243"/>
                      <a:pt x="20871" y="4256"/>
                    </a:cubicBezTo>
                    <a:close/>
                    <a:moveTo>
                      <a:pt x="17800" y="3235"/>
                    </a:moveTo>
                    <a:cubicBezTo>
                      <a:pt x="17808" y="3244"/>
                      <a:pt x="17829" y="3224"/>
                      <a:pt x="17809" y="3231"/>
                    </a:cubicBezTo>
                    <a:cubicBezTo>
                      <a:pt x="17809" y="3231"/>
                      <a:pt x="17786" y="3222"/>
                      <a:pt x="17800" y="3235"/>
                    </a:cubicBezTo>
                    <a:close/>
                    <a:moveTo>
                      <a:pt x="10897" y="1404"/>
                    </a:moveTo>
                    <a:cubicBezTo>
                      <a:pt x="10905" y="1412"/>
                      <a:pt x="10926" y="1392"/>
                      <a:pt x="10906" y="1400"/>
                    </a:cubicBezTo>
                    <a:cubicBezTo>
                      <a:pt x="10906" y="1400"/>
                      <a:pt x="10883" y="1391"/>
                      <a:pt x="10897" y="1404"/>
                    </a:cubicBezTo>
                    <a:close/>
                    <a:moveTo>
                      <a:pt x="12210" y="1655"/>
                    </a:moveTo>
                    <a:cubicBezTo>
                      <a:pt x="12218" y="1664"/>
                      <a:pt x="12239" y="1644"/>
                      <a:pt x="12219" y="1651"/>
                    </a:cubicBezTo>
                    <a:cubicBezTo>
                      <a:pt x="12219" y="1651"/>
                      <a:pt x="12196" y="1642"/>
                      <a:pt x="12210" y="1655"/>
                    </a:cubicBezTo>
                    <a:close/>
                    <a:moveTo>
                      <a:pt x="20117" y="4993"/>
                    </a:moveTo>
                    <a:cubicBezTo>
                      <a:pt x="20125" y="5002"/>
                      <a:pt x="20146" y="4982"/>
                      <a:pt x="20126" y="4989"/>
                    </a:cubicBezTo>
                    <a:cubicBezTo>
                      <a:pt x="20126" y="4989"/>
                      <a:pt x="20103" y="4980"/>
                      <a:pt x="20117" y="4993"/>
                    </a:cubicBezTo>
                    <a:close/>
                    <a:moveTo>
                      <a:pt x="19542" y="2530"/>
                    </a:moveTo>
                    <a:cubicBezTo>
                      <a:pt x="19550" y="2539"/>
                      <a:pt x="19571" y="2519"/>
                      <a:pt x="19551" y="2526"/>
                    </a:cubicBezTo>
                    <a:cubicBezTo>
                      <a:pt x="19551" y="2526"/>
                      <a:pt x="19528" y="2517"/>
                      <a:pt x="19542" y="2530"/>
                    </a:cubicBezTo>
                    <a:close/>
                    <a:moveTo>
                      <a:pt x="21146" y="2676"/>
                    </a:moveTo>
                    <a:cubicBezTo>
                      <a:pt x="21154" y="2684"/>
                      <a:pt x="21175" y="2665"/>
                      <a:pt x="21155" y="2672"/>
                    </a:cubicBezTo>
                    <a:cubicBezTo>
                      <a:pt x="21155" y="2672"/>
                      <a:pt x="21132" y="2663"/>
                      <a:pt x="21146" y="2676"/>
                    </a:cubicBezTo>
                    <a:close/>
                    <a:moveTo>
                      <a:pt x="17792" y="2782"/>
                    </a:moveTo>
                    <a:cubicBezTo>
                      <a:pt x="17800" y="2790"/>
                      <a:pt x="17821" y="2770"/>
                      <a:pt x="17801" y="2777"/>
                    </a:cubicBezTo>
                    <a:cubicBezTo>
                      <a:pt x="17801" y="2777"/>
                      <a:pt x="17778" y="2768"/>
                      <a:pt x="17792" y="2782"/>
                    </a:cubicBezTo>
                    <a:close/>
                    <a:moveTo>
                      <a:pt x="22264" y="4451"/>
                    </a:moveTo>
                    <a:cubicBezTo>
                      <a:pt x="22272" y="4459"/>
                      <a:pt x="22293" y="4439"/>
                      <a:pt x="22273" y="4446"/>
                    </a:cubicBezTo>
                    <a:cubicBezTo>
                      <a:pt x="22273" y="4446"/>
                      <a:pt x="22250" y="4437"/>
                      <a:pt x="22264" y="4451"/>
                    </a:cubicBezTo>
                    <a:close/>
                    <a:moveTo>
                      <a:pt x="19023" y="4451"/>
                    </a:moveTo>
                    <a:cubicBezTo>
                      <a:pt x="19032" y="4459"/>
                      <a:pt x="19053" y="4439"/>
                      <a:pt x="19033" y="4446"/>
                    </a:cubicBezTo>
                    <a:cubicBezTo>
                      <a:pt x="19033" y="4446"/>
                      <a:pt x="19010" y="4437"/>
                      <a:pt x="19023" y="4451"/>
                    </a:cubicBezTo>
                    <a:close/>
                    <a:moveTo>
                      <a:pt x="17249" y="2344"/>
                    </a:moveTo>
                    <a:cubicBezTo>
                      <a:pt x="17257" y="2352"/>
                      <a:pt x="17278" y="2332"/>
                      <a:pt x="17258" y="2340"/>
                    </a:cubicBezTo>
                    <a:cubicBezTo>
                      <a:pt x="17258" y="2340"/>
                      <a:pt x="17235" y="2330"/>
                      <a:pt x="17249" y="2344"/>
                    </a:cubicBezTo>
                    <a:close/>
                    <a:moveTo>
                      <a:pt x="21276" y="5285"/>
                    </a:moveTo>
                    <a:cubicBezTo>
                      <a:pt x="21284" y="5293"/>
                      <a:pt x="21305" y="5273"/>
                      <a:pt x="21285" y="5281"/>
                    </a:cubicBezTo>
                    <a:cubicBezTo>
                      <a:pt x="21285" y="5281"/>
                      <a:pt x="21262" y="5272"/>
                      <a:pt x="21276" y="5285"/>
                    </a:cubicBezTo>
                    <a:close/>
                    <a:moveTo>
                      <a:pt x="15353" y="4993"/>
                    </a:moveTo>
                    <a:cubicBezTo>
                      <a:pt x="15361" y="5002"/>
                      <a:pt x="15382" y="4982"/>
                      <a:pt x="15363" y="4989"/>
                    </a:cubicBezTo>
                    <a:cubicBezTo>
                      <a:pt x="15362" y="4989"/>
                      <a:pt x="15340" y="4980"/>
                      <a:pt x="15353" y="4993"/>
                    </a:cubicBezTo>
                    <a:close/>
                    <a:moveTo>
                      <a:pt x="19574" y="4410"/>
                    </a:moveTo>
                    <a:cubicBezTo>
                      <a:pt x="19583" y="4418"/>
                      <a:pt x="19604" y="4398"/>
                      <a:pt x="19584" y="4406"/>
                    </a:cubicBezTo>
                    <a:cubicBezTo>
                      <a:pt x="19583" y="4406"/>
                      <a:pt x="19561" y="4396"/>
                      <a:pt x="19574" y="4410"/>
                    </a:cubicBezTo>
                    <a:close/>
                    <a:moveTo>
                      <a:pt x="16496" y="1234"/>
                    </a:moveTo>
                    <a:cubicBezTo>
                      <a:pt x="16504" y="1242"/>
                      <a:pt x="16525" y="1222"/>
                      <a:pt x="16505" y="1230"/>
                    </a:cubicBezTo>
                    <a:cubicBezTo>
                      <a:pt x="16505" y="1230"/>
                      <a:pt x="16482" y="1220"/>
                      <a:pt x="16496" y="1234"/>
                    </a:cubicBezTo>
                    <a:close/>
                    <a:moveTo>
                      <a:pt x="16463" y="1712"/>
                    </a:moveTo>
                    <a:cubicBezTo>
                      <a:pt x="16471" y="1720"/>
                      <a:pt x="16492" y="1700"/>
                      <a:pt x="16472" y="1708"/>
                    </a:cubicBezTo>
                    <a:cubicBezTo>
                      <a:pt x="16472" y="1708"/>
                      <a:pt x="16449" y="1698"/>
                      <a:pt x="16463" y="1712"/>
                    </a:cubicBezTo>
                    <a:close/>
                    <a:moveTo>
                      <a:pt x="22961" y="1104"/>
                    </a:moveTo>
                    <a:cubicBezTo>
                      <a:pt x="22969" y="1113"/>
                      <a:pt x="22990" y="1093"/>
                      <a:pt x="22970" y="1100"/>
                    </a:cubicBezTo>
                    <a:cubicBezTo>
                      <a:pt x="22970" y="1100"/>
                      <a:pt x="22947" y="1091"/>
                      <a:pt x="22961" y="1104"/>
                    </a:cubicBezTo>
                    <a:close/>
                    <a:moveTo>
                      <a:pt x="22815" y="1193"/>
                    </a:moveTo>
                    <a:cubicBezTo>
                      <a:pt x="22823" y="1202"/>
                      <a:pt x="22844" y="1182"/>
                      <a:pt x="22824" y="1189"/>
                    </a:cubicBezTo>
                    <a:cubicBezTo>
                      <a:pt x="22824" y="1189"/>
                      <a:pt x="22801" y="1180"/>
                      <a:pt x="22815" y="1193"/>
                    </a:cubicBezTo>
                    <a:close/>
                    <a:moveTo>
                      <a:pt x="10670" y="1671"/>
                    </a:moveTo>
                    <a:cubicBezTo>
                      <a:pt x="10679" y="1680"/>
                      <a:pt x="10700" y="1660"/>
                      <a:pt x="10680" y="1667"/>
                    </a:cubicBezTo>
                    <a:cubicBezTo>
                      <a:pt x="10679" y="1667"/>
                      <a:pt x="10657" y="1658"/>
                      <a:pt x="10670" y="1671"/>
                    </a:cubicBezTo>
                    <a:close/>
                    <a:moveTo>
                      <a:pt x="16390" y="1420"/>
                    </a:moveTo>
                    <a:cubicBezTo>
                      <a:pt x="16398" y="1429"/>
                      <a:pt x="16419" y="1409"/>
                      <a:pt x="16400" y="1416"/>
                    </a:cubicBezTo>
                    <a:cubicBezTo>
                      <a:pt x="16399" y="1416"/>
                      <a:pt x="16377" y="1407"/>
                      <a:pt x="16390" y="1420"/>
                    </a:cubicBezTo>
                    <a:close/>
                    <a:moveTo>
                      <a:pt x="20417" y="4005"/>
                    </a:moveTo>
                    <a:cubicBezTo>
                      <a:pt x="20425" y="4013"/>
                      <a:pt x="20446" y="3993"/>
                      <a:pt x="20426" y="4001"/>
                    </a:cubicBezTo>
                    <a:cubicBezTo>
                      <a:pt x="20426" y="4001"/>
                      <a:pt x="20403" y="3991"/>
                      <a:pt x="20417" y="4005"/>
                    </a:cubicBezTo>
                    <a:close/>
                    <a:moveTo>
                      <a:pt x="20984" y="3989"/>
                    </a:moveTo>
                    <a:cubicBezTo>
                      <a:pt x="20992" y="3997"/>
                      <a:pt x="21013" y="3977"/>
                      <a:pt x="20993" y="3984"/>
                    </a:cubicBezTo>
                    <a:cubicBezTo>
                      <a:pt x="20993" y="3984"/>
                      <a:pt x="20970" y="3975"/>
                      <a:pt x="20984" y="3989"/>
                    </a:cubicBezTo>
                    <a:close/>
                    <a:moveTo>
                      <a:pt x="20279" y="4637"/>
                    </a:moveTo>
                    <a:cubicBezTo>
                      <a:pt x="20287" y="4645"/>
                      <a:pt x="20308" y="4625"/>
                      <a:pt x="20288" y="4633"/>
                    </a:cubicBezTo>
                    <a:cubicBezTo>
                      <a:pt x="20288" y="4633"/>
                      <a:pt x="20265" y="4623"/>
                      <a:pt x="20279" y="4637"/>
                    </a:cubicBezTo>
                    <a:close/>
                    <a:moveTo>
                      <a:pt x="17168" y="2547"/>
                    </a:moveTo>
                    <a:cubicBezTo>
                      <a:pt x="17176" y="2555"/>
                      <a:pt x="17197" y="2535"/>
                      <a:pt x="17177" y="2542"/>
                    </a:cubicBezTo>
                    <a:cubicBezTo>
                      <a:pt x="17177" y="2542"/>
                      <a:pt x="17154" y="2533"/>
                      <a:pt x="17168" y="2547"/>
                    </a:cubicBezTo>
                    <a:close/>
                    <a:moveTo>
                      <a:pt x="20660" y="3673"/>
                    </a:moveTo>
                    <a:cubicBezTo>
                      <a:pt x="20668" y="3681"/>
                      <a:pt x="20689" y="3661"/>
                      <a:pt x="20669" y="3668"/>
                    </a:cubicBezTo>
                    <a:cubicBezTo>
                      <a:pt x="20669" y="3668"/>
                      <a:pt x="20646" y="3659"/>
                      <a:pt x="20660" y="3673"/>
                    </a:cubicBezTo>
                    <a:close/>
                    <a:moveTo>
                      <a:pt x="18156" y="2401"/>
                    </a:moveTo>
                    <a:cubicBezTo>
                      <a:pt x="18165" y="2409"/>
                      <a:pt x="18186" y="2389"/>
                      <a:pt x="18166" y="2396"/>
                    </a:cubicBezTo>
                    <a:cubicBezTo>
                      <a:pt x="18166" y="2396"/>
                      <a:pt x="18143" y="2387"/>
                      <a:pt x="18156" y="2401"/>
                    </a:cubicBezTo>
                    <a:close/>
                    <a:moveTo>
                      <a:pt x="20101" y="4070"/>
                    </a:moveTo>
                    <a:cubicBezTo>
                      <a:pt x="20109" y="4078"/>
                      <a:pt x="20130" y="4058"/>
                      <a:pt x="20110" y="4065"/>
                    </a:cubicBezTo>
                    <a:cubicBezTo>
                      <a:pt x="20110" y="4065"/>
                      <a:pt x="20087" y="4056"/>
                      <a:pt x="20101" y="4070"/>
                    </a:cubicBezTo>
                    <a:close/>
                    <a:moveTo>
                      <a:pt x="16925" y="5301"/>
                    </a:moveTo>
                    <a:cubicBezTo>
                      <a:pt x="16933" y="5310"/>
                      <a:pt x="16954" y="5290"/>
                      <a:pt x="16934" y="5297"/>
                    </a:cubicBezTo>
                    <a:cubicBezTo>
                      <a:pt x="16934" y="5297"/>
                      <a:pt x="16911" y="5288"/>
                      <a:pt x="16925" y="5301"/>
                    </a:cubicBezTo>
                    <a:close/>
                    <a:moveTo>
                      <a:pt x="19145" y="3405"/>
                    </a:moveTo>
                    <a:cubicBezTo>
                      <a:pt x="19153" y="3414"/>
                      <a:pt x="19174" y="3394"/>
                      <a:pt x="19154" y="3401"/>
                    </a:cubicBezTo>
                    <a:cubicBezTo>
                      <a:pt x="19154" y="3401"/>
                      <a:pt x="19131" y="3392"/>
                      <a:pt x="19145" y="3405"/>
                    </a:cubicBezTo>
                    <a:close/>
                    <a:moveTo>
                      <a:pt x="17419" y="5010"/>
                    </a:moveTo>
                    <a:cubicBezTo>
                      <a:pt x="17427" y="5018"/>
                      <a:pt x="17448" y="4998"/>
                      <a:pt x="17429" y="5005"/>
                    </a:cubicBezTo>
                    <a:cubicBezTo>
                      <a:pt x="17428" y="5005"/>
                      <a:pt x="17406" y="4996"/>
                      <a:pt x="17419" y="5010"/>
                    </a:cubicBezTo>
                    <a:close/>
                    <a:moveTo>
                      <a:pt x="81" y="4507"/>
                    </a:moveTo>
                    <a:cubicBezTo>
                      <a:pt x="89" y="4516"/>
                      <a:pt x="110" y="4496"/>
                      <a:pt x="90" y="4503"/>
                    </a:cubicBezTo>
                    <a:cubicBezTo>
                      <a:pt x="90" y="4503"/>
                      <a:pt x="67" y="4494"/>
                      <a:pt x="81" y="4507"/>
                    </a:cubicBezTo>
                    <a:close/>
                    <a:moveTo>
                      <a:pt x="18092" y="4507"/>
                    </a:moveTo>
                    <a:cubicBezTo>
                      <a:pt x="18100" y="4516"/>
                      <a:pt x="18121" y="4496"/>
                      <a:pt x="18101" y="4503"/>
                    </a:cubicBezTo>
                    <a:cubicBezTo>
                      <a:pt x="18101" y="4503"/>
                      <a:pt x="18078" y="4494"/>
                      <a:pt x="18092" y="4507"/>
                    </a:cubicBezTo>
                    <a:close/>
                    <a:moveTo>
                      <a:pt x="23034" y="2717"/>
                    </a:moveTo>
                    <a:cubicBezTo>
                      <a:pt x="23042" y="2725"/>
                      <a:pt x="23063" y="2705"/>
                      <a:pt x="23043" y="2712"/>
                    </a:cubicBezTo>
                    <a:cubicBezTo>
                      <a:pt x="23043" y="2712"/>
                      <a:pt x="23020" y="2703"/>
                      <a:pt x="23034" y="2717"/>
                    </a:cubicBezTo>
                    <a:close/>
                    <a:moveTo>
                      <a:pt x="18197" y="813"/>
                    </a:moveTo>
                    <a:cubicBezTo>
                      <a:pt x="18205" y="821"/>
                      <a:pt x="18226" y="801"/>
                      <a:pt x="18206" y="808"/>
                    </a:cubicBezTo>
                    <a:cubicBezTo>
                      <a:pt x="18206" y="808"/>
                      <a:pt x="18183" y="799"/>
                      <a:pt x="18197" y="813"/>
                    </a:cubicBezTo>
                    <a:close/>
                    <a:moveTo>
                      <a:pt x="17541" y="2158"/>
                    </a:moveTo>
                    <a:cubicBezTo>
                      <a:pt x="17549" y="2166"/>
                      <a:pt x="17570" y="2146"/>
                      <a:pt x="17550" y="2153"/>
                    </a:cubicBezTo>
                    <a:cubicBezTo>
                      <a:pt x="17550" y="2153"/>
                      <a:pt x="17527" y="2144"/>
                      <a:pt x="17541" y="2158"/>
                    </a:cubicBezTo>
                    <a:close/>
                    <a:moveTo>
                      <a:pt x="19696" y="5496"/>
                    </a:moveTo>
                    <a:cubicBezTo>
                      <a:pt x="19704" y="5504"/>
                      <a:pt x="19725" y="5484"/>
                      <a:pt x="19705" y="5491"/>
                    </a:cubicBezTo>
                    <a:cubicBezTo>
                      <a:pt x="19705" y="5491"/>
                      <a:pt x="19682" y="5482"/>
                      <a:pt x="19696" y="5496"/>
                    </a:cubicBezTo>
                    <a:close/>
                    <a:moveTo>
                      <a:pt x="17784" y="2595"/>
                    </a:moveTo>
                    <a:cubicBezTo>
                      <a:pt x="17792" y="2603"/>
                      <a:pt x="17813" y="2583"/>
                      <a:pt x="17793" y="2591"/>
                    </a:cubicBezTo>
                    <a:cubicBezTo>
                      <a:pt x="17793" y="2591"/>
                      <a:pt x="17770" y="2582"/>
                      <a:pt x="17784" y="2595"/>
                    </a:cubicBezTo>
                    <a:close/>
                    <a:moveTo>
                      <a:pt x="12744" y="5747"/>
                    </a:moveTo>
                    <a:cubicBezTo>
                      <a:pt x="12753" y="5755"/>
                      <a:pt x="12774" y="5735"/>
                      <a:pt x="12754" y="5743"/>
                    </a:cubicBezTo>
                    <a:cubicBezTo>
                      <a:pt x="12754" y="5743"/>
                      <a:pt x="12731" y="5733"/>
                      <a:pt x="12744" y="5747"/>
                    </a:cubicBezTo>
                    <a:close/>
                    <a:moveTo>
                      <a:pt x="18497" y="3138"/>
                    </a:moveTo>
                    <a:cubicBezTo>
                      <a:pt x="18505" y="3146"/>
                      <a:pt x="18526" y="3126"/>
                      <a:pt x="18506" y="3134"/>
                    </a:cubicBezTo>
                    <a:cubicBezTo>
                      <a:pt x="18506" y="3134"/>
                      <a:pt x="18483" y="3124"/>
                      <a:pt x="18497" y="3138"/>
                    </a:cubicBezTo>
                    <a:close/>
                    <a:moveTo>
                      <a:pt x="16585" y="4953"/>
                    </a:moveTo>
                    <a:cubicBezTo>
                      <a:pt x="16593" y="4961"/>
                      <a:pt x="16614" y="4941"/>
                      <a:pt x="16594" y="4949"/>
                    </a:cubicBezTo>
                    <a:cubicBezTo>
                      <a:pt x="16594" y="4949"/>
                      <a:pt x="16571" y="4939"/>
                      <a:pt x="16585" y="4953"/>
                    </a:cubicBezTo>
                    <a:close/>
                    <a:moveTo>
                      <a:pt x="22475" y="4767"/>
                    </a:moveTo>
                    <a:cubicBezTo>
                      <a:pt x="22483" y="4775"/>
                      <a:pt x="22504" y="4755"/>
                      <a:pt x="22484" y="4762"/>
                    </a:cubicBezTo>
                    <a:cubicBezTo>
                      <a:pt x="22484" y="4762"/>
                      <a:pt x="22461" y="4753"/>
                      <a:pt x="22475" y="4767"/>
                    </a:cubicBezTo>
                    <a:close/>
                    <a:moveTo>
                      <a:pt x="19096" y="2555"/>
                    </a:moveTo>
                    <a:cubicBezTo>
                      <a:pt x="19105" y="2563"/>
                      <a:pt x="19126" y="2543"/>
                      <a:pt x="19106" y="2550"/>
                    </a:cubicBezTo>
                    <a:cubicBezTo>
                      <a:pt x="19105" y="2550"/>
                      <a:pt x="19083" y="2541"/>
                      <a:pt x="19096" y="2555"/>
                    </a:cubicBezTo>
                    <a:close/>
                    <a:moveTo>
                      <a:pt x="980" y="5277"/>
                    </a:moveTo>
                    <a:cubicBezTo>
                      <a:pt x="989" y="5285"/>
                      <a:pt x="1010" y="5265"/>
                      <a:pt x="990" y="5273"/>
                    </a:cubicBezTo>
                    <a:cubicBezTo>
                      <a:pt x="990" y="5273"/>
                      <a:pt x="967" y="5263"/>
                      <a:pt x="980" y="5277"/>
                    </a:cubicBezTo>
                    <a:close/>
                    <a:moveTo>
                      <a:pt x="19663" y="2652"/>
                    </a:moveTo>
                    <a:cubicBezTo>
                      <a:pt x="19672" y="2660"/>
                      <a:pt x="19693" y="2640"/>
                      <a:pt x="19673" y="2647"/>
                    </a:cubicBezTo>
                    <a:cubicBezTo>
                      <a:pt x="19673" y="2648"/>
                      <a:pt x="19650" y="2638"/>
                      <a:pt x="19663" y="2652"/>
                    </a:cubicBezTo>
                    <a:close/>
                    <a:moveTo>
                      <a:pt x="19615" y="4256"/>
                    </a:moveTo>
                    <a:cubicBezTo>
                      <a:pt x="19623" y="4264"/>
                      <a:pt x="19644" y="4244"/>
                      <a:pt x="19624" y="4252"/>
                    </a:cubicBezTo>
                    <a:cubicBezTo>
                      <a:pt x="19624" y="4252"/>
                      <a:pt x="19601" y="4243"/>
                      <a:pt x="19615" y="4256"/>
                    </a:cubicBezTo>
                    <a:close/>
                    <a:moveTo>
                      <a:pt x="20141" y="3989"/>
                    </a:moveTo>
                    <a:cubicBezTo>
                      <a:pt x="20150" y="3997"/>
                      <a:pt x="20171" y="3977"/>
                      <a:pt x="20151" y="3984"/>
                    </a:cubicBezTo>
                    <a:cubicBezTo>
                      <a:pt x="20151" y="3984"/>
                      <a:pt x="20128" y="3975"/>
                      <a:pt x="20141" y="3989"/>
                    </a:cubicBezTo>
                    <a:close/>
                    <a:moveTo>
                      <a:pt x="13482" y="2441"/>
                    </a:moveTo>
                    <a:cubicBezTo>
                      <a:pt x="13490" y="2450"/>
                      <a:pt x="13511" y="2430"/>
                      <a:pt x="13491" y="2437"/>
                    </a:cubicBezTo>
                    <a:cubicBezTo>
                      <a:pt x="13491" y="2437"/>
                      <a:pt x="13468" y="2428"/>
                      <a:pt x="13482" y="2441"/>
                    </a:cubicBezTo>
                    <a:close/>
                    <a:moveTo>
                      <a:pt x="14186" y="2441"/>
                    </a:moveTo>
                    <a:cubicBezTo>
                      <a:pt x="14195" y="2450"/>
                      <a:pt x="14216" y="2430"/>
                      <a:pt x="14196" y="2437"/>
                    </a:cubicBezTo>
                    <a:cubicBezTo>
                      <a:pt x="14196" y="2437"/>
                      <a:pt x="14173" y="2428"/>
                      <a:pt x="14186" y="2441"/>
                    </a:cubicBezTo>
                    <a:close/>
                    <a:moveTo>
                      <a:pt x="20895" y="2174"/>
                    </a:moveTo>
                    <a:cubicBezTo>
                      <a:pt x="20903" y="2182"/>
                      <a:pt x="20924" y="2162"/>
                      <a:pt x="20904" y="2169"/>
                    </a:cubicBezTo>
                    <a:cubicBezTo>
                      <a:pt x="20904" y="2170"/>
                      <a:pt x="20881" y="2160"/>
                      <a:pt x="20895" y="2174"/>
                    </a:cubicBezTo>
                    <a:close/>
                    <a:moveTo>
                      <a:pt x="19898" y="4823"/>
                    </a:moveTo>
                    <a:cubicBezTo>
                      <a:pt x="19907" y="4832"/>
                      <a:pt x="19928" y="4812"/>
                      <a:pt x="19908" y="4819"/>
                    </a:cubicBezTo>
                    <a:cubicBezTo>
                      <a:pt x="19908" y="4819"/>
                      <a:pt x="19885" y="4810"/>
                      <a:pt x="19898" y="4823"/>
                    </a:cubicBezTo>
                    <a:close/>
                    <a:moveTo>
                      <a:pt x="20263" y="5342"/>
                    </a:moveTo>
                    <a:cubicBezTo>
                      <a:pt x="20271" y="5350"/>
                      <a:pt x="20292" y="5330"/>
                      <a:pt x="20272" y="5337"/>
                    </a:cubicBezTo>
                    <a:cubicBezTo>
                      <a:pt x="20272" y="5338"/>
                      <a:pt x="20249" y="5328"/>
                      <a:pt x="20263" y="5342"/>
                    </a:cubicBezTo>
                    <a:close/>
                    <a:moveTo>
                      <a:pt x="15061" y="2425"/>
                    </a:moveTo>
                    <a:cubicBezTo>
                      <a:pt x="15070" y="2433"/>
                      <a:pt x="15091" y="2413"/>
                      <a:pt x="15071" y="2421"/>
                    </a:cubicBezTo>
                    <a:cubicBezTo>
                      <a:pt x="15071" y="2421"/>
                      <a:pt x="15048" y="2411"/>
                      <a:pt x="15061" y="2425"/>
                    </a:cubicBezTo>
                    <a:close/>
                    <a:moveTo>
                      <a:pt x="17427" y="2174"/>
                    </a:moveTo>
                    <a:cubicBezTo>
                      <a:pt x="17436" y="2182"/>
                      <a:pt x="17457" y="2162"/>
                      <a:pt x="17437" y="2169"/>
                    </a:cubicBezTo>
                    <a:cubicBezTo>
                      <a:pt x="17436" y="2170"/>
                      <a:pt x="17414" y="2160"/>
                      <a:pt x="17427" y="2174"/>
                    </a:cubicBezTo>
                    <a:close/>
                    <a:moveTo>
                      <a:pt x="14357" y="2150"/>
                    </a:moveTo>
                    <a:cubicBezTo>
                      <a:pt x="14365" y="2158"/>
                      <a:pt x="14386" y="2138"/>
                      <a:pt x="14366" y="2145"/>
                    </a:cubicBezTo>
                    <a:cubicBezTo>
                      <a:pt x="14366" y="2145"/>
                      <a:pt x="14343" y="2136"/>
                      <a:pt x="14357" y="2150"/>
                    </a:cubicBezTo>
                    <a:close/>
                    <a:moveTo>
                      <a:pt x="21989" y="3527"/>
                    </a:moveTo>
                    <a:cubicBezTo>
                      <a:pt x="21997" y="3535"/>
                      <a:pt x="22018" y="3515"/>
                      <a:pt x="21998" y="3523"/>
                    </a:cubicBezTo>
                    <a:cubicBezTo>
                      <a:pt x="21998" y="3523"/>
                      <a:pt x="21975" y="3513"/>
                      <a:pt x="21989" y="3527"/>
                    </a:cubicBezTo>
                    <a:close/>
                    <a:moveTo>
                      <a:pt x="17249" y="4904"/>
                    </a:moveTo>
                    <a:cubicBezTo>
                      <a:pt x="17257" y="4913"/>
                      <a:pt x="17278" y="4893"/>
                      <a:pt x="17258" y="4900"/>
                    </a:cubicBezTo>
                    <a:cubicBezTo>
                      <a:pt x="17258" y="4900"/>
                      <a:pt x="17235" y="4891"/>
                      <a:pt x="17249" y="4904"/>
                    </a:cubicBezTo>
                    <a:close/>
                    <a:moveTo>
                      <a:pt x="17152" y="2482"/>
                    </a:moveTo>
                    <a:cubicBezTo>
                      <a:pt x="17160" y="2490"/>
                      <a:pt x="17181" y="2470"/>
                      <a:pt x="17161" y="2477"/>
                    </a:cubicBezTo>
                    <a:cubicBezTo>
                      <a:pt x="17161" y="2477"/>
                      <a:pt x="17138" y="2468"/>
                      <a:pt x="17152" y="2482"/>
                    </a:cubicBezTo>
                    <a:close/>
                    <a:moveTo>
                      <a:pt x="19121" y="4402"/>
                    </a:moveTo>
                    <a:cubicBezTo>
                      <a:pt x="19129" y="4410"/>
                      <a:pt x="19150" y="4390"/>
                      <a:pt x="19130" y="4398"/>
                    </a:cubicBezTo>
                    <a:cubicBezTo>
                      <a:pt x="19130" y="4398"/>
                      <a:pt x="19107" y="4388"/>
                      <a:pt x="19121" y="4402"/>
                    </a:cubicBezTo>
                    <a:close/>
                    <a:moveTo>
                      <a:pt x="17581" y="5220"/>
                    </a:moveTo>
                    <a:cubicBezTo>
                      <a:pt x="17589" y="5229"/>
                      <a:pt x="17610" y="5209"/>
                      <a:pt x="17591" y="5216"/>
                    </a:cubicBezTo>
                    <a:cubicBezTo>
                      <a:pt x="17590" y="5216"/>
                      <a:pt x="17568" y="5207"/>
                      <a:pt x="17581" y="5220"/>
                    </a:cubicBezTo>
                    <a:close/>
                    <a:moveTo>
                      <a:pt x="17460" y="1777"/>
                    </a:moveTo>
                    <a:cubicBezTo>
                      <a:pt x="17468" y="1785"/>
                      <a:pt x="17489" y="1765"/>
                      <a:pt x="17469" y="1772"/>
                    </a:cubicBezTo>
                    <a:cubicBezTo>
                      <a:pt x="17469" y="1773"/>
                      <a:pt x="17446" y="1763"/>
                      <a:pt x="17460" y="1777"/>
                    </a:cubicBezTo>
                    <a:close/>
                    <a:moveTo>
                      <a:pt x="22062" y="5512"/>
                    </a:moveTo>
                    <a:cubicBezTo>
                      <a:pt x="22070" y="5520"/>
                      <a:pt x="22091" y="5500"/>
                      <a:pt x="22071" y="5508"/>
                    </a:cubicBezTo>
                    <a:cubicBezTo>
                      <a:pt x="22071" y="5508"/>
                      <a:pt x="22048" y="5498"/>
                      <a:pt x="22062" y="5512"/>
                    </a:cubicBezTo>
                    <a:close/>
                    <a:moveTo>
                      <a:pt x="17711" y="3025"/>
                    </a:moveTo>
                    <a:cubicBezTo>
                      <a:pt x="17719" y="3033"/>
                      <a:pt x="17740" y="3013"/>
                      <a:pt x="17720" y="3020"/>
                    </a:cubicBezTo>
                    <a:cubicBezTo>
                      <a:pt x="17720" y="3020"/>
                      <a:pt x="17697" y="3011"/>
                      <a:pt x="17711" y="3025"/>
                    </a:cubicBezTo>
                    <a:close/>
                    <a:moveTo>
                      <a:pt x="20684" y="4361"/>
                    </a:moveTo>
                    <a:cubicBezTo>
                      <a:pt x="20693" y="4370"/>
                      <a:pt x="20713" y="4350"/>
                      <a:pt x="20694" y="4357"/>
                    </a:cubicBezTo>
                    <a:cubicBezTo>
                      <a:pt x="20693" y="4357"/>
                      <a:pt x="20671" y="4348"/>
                      <a:pt x="20684" y="4361"/>
                    </a:cubicBezTo>
                    <a:close/>
                    <a:moveTo>
                      <a:pt x="16512" y="2214"/>
                    </a:moveTo>
                    <a:cubicBezTo>
                      <a:pt x="16520" y="2223"/>
                      <a:pt x="16541" y="2203"/>
                      <a:pt x="16521" y="2210"/>
                    </a:cubicBezTo>
                    <a:cubicBezTo>
                      <a:pt x="16521" y="2210"/>
                      <a:pt x="16498" y="2201"/>
                      <a:pt x="16512" y="2214"/>
                    </a:cubicBezTo>
                    <a:close/>
                    <a:moveTo>
                      <a:pt x="21421" y="5593"/>
                    </a:moveTo>
                    <a:cubicBezTo>
                      <a:pt x="21430" y="5601"/>
                      <a:pt x="21451" y="5581"/>
                      <a:pt x="21431" y="5589"/>
                    </a:cubicBezTo>
                    <a:cubicBezTo>
                      <a:pt x="21431" y="5589"/>
                      <a:pt x="21408" y="5579"/>
                      <a:pt x="21421" y="5593"/>
                    </a:cubicBezTo>
                    <a:close/>
                    <a:moveTo>
                      <a:pt x="22945" y="2733"/>
                    </a:moveTo>
                    <a:cubicBezTo>
                      <a:pt x="22953" y="2741"/>
                      <a:pt x="22974" y="2721"/>
                      <a:pt x="22954" y="2729"/>
                    </a:cubicBezTo>
                    <a:cubicBezTo>
                      <a:pt x="22954" y="2729"/>
                      <a:pt x="22931" y="2719"/>
                      <a:pt x="22945" y="2733"/>
                    </a:cubicBezTo>
                    <a:close/>
                    <a:moveTo>
                      <a:pt x="16058" y="1858"/>
                    </a:moveTo>
                    <a:cubicBezTo>
                      <a:pt x="16066" y="1866"/>
                      <a:pt x="16087" y="1846"/>
                      <a:pt x="16067" y="1853"/>
                    </a:cubicBezTo>
                    <a:cubicBezTo>
                      <a:pt x="16067" y="1854"/>
                      <a:pt x="16044" y="1844"/>
                      <a:pt x="16058" y="1858"/>
                    </a:cubicBezTo>
                    <a:close/>
                    <a:moveTo>
                      <a:pt x="19445" y="4823"/>
                    </a:moveTo>
                    <a:cubicBezTo>
                      <a:pt x="19453" y="4832"/>
                      <a:pt x="19474" y="4812"/>
                      <a:pt x="19454" y="4819"/>
                    </a:cubicBezTo>
                    <a:cubicBezTo>
                      <a:pt x="19454" y="4819"/>
                      <a:pt x="19431" y="4810"/>
                      <a:pt x="19445" y="4823"/>
                    </a:cubicBezTo>
                    <a:close/>
                    <a:moveTo>
                      <a:pt x="18351" y="4507"/>
                    </a:moveTo>
                    <a:cubicBezTo>
                      <a:pt x="18359" y="4516"/>
                      <a:pt x="18380" y="4496"/>
                      <a:pt x="18360" y="4503"/>
                    </a:cubicBezTo>
                    <a:cubicBezTo>
                      <a:pt x="18360" y="4503"/>
                      <a:pt x="18337" y="4494"/>
                      <a:pt x="18351" y="4507"/>
                    </a:cubicBezTo>
                    <a:close/>
                    <a:moveTo>
                      <a:pt x="13765" y="5763"/>
                    </a:moveTo>
                    <a:cubicBezTo>
                      <a:pt x="13773" y="5771"/>
                      <a:pt x="13794" y="5751"/>
                      <a:pt x="13775" y="5759"/>
                    </a:cubicBezTo>
                    <a:cubicBezTo>
                      <a:pt x="13774" y="5759"/>
                      <a:pt x="13752" y="5750"/>
                      <a:pt x="13765" y="5763"/>
                    </a:cubicBezTo>
                    <a:close/>
                    <a:moveTo>
                      <a:pt x="15807" y="2279"/>
                    </a:moveTo>
                    <a:cubicBezTo>
                      <a:pt x="15815" y="2287"/>
                      <a:pt x="15836" y="2268"/>
                      <a:pt x="15816" y="2275"/>
                    </a:cubicBezTo>
                    <a:cubicBezTo>
                      <a:pt x="15816" y="2275"/>
                      <a:pt x="15793" y="2266"/>
                      <a:pt x="15807" y="2279"/>
                    </a:cubicBezTo>
                    <a:close/>
                    <a:moveTo>
                      <a:pt x="19696" y="1963"/>
                    </a:moveTo>
                    <a:cubicBezTo>
                      <a:pt x="19704" y="1971"/>
                      <a:pt x="19725" y="1952"/>
                      <a:pt x="19705" y="1959"/>
                    </a:cubicBezTo>
                    <a:cubicBezTo>
                      <a:pt x="19705" y="1959"/>
                      <a:pt x="19682" y="1950"/>
                      <a:pt x="19696" y="1963"/>
                    </a:cubicBezTo>
                    <a:close/>
                    <a:moveTo>
                      <a:pt x="8993" y="1445"/>
                    </a:moveTo>
                    <a:cubicBezTo>
                      <a:pt x="9001" y="1453"/>
                      <a:pt x="9022" y="1433"/>
                      <a:pt x="9003" y="1440"/>
                    </a:cubicBezTo>
                    <a:cubicBezTo>
                      <a:pt x="9002" y="1440"/>
                      <a:pt x="8980" y="1431"/>
                      <a:pt x="8993" y="1445"/>
                    </a:cubicBezTo>
                    <a:close/>
                    <a:moveTo>
                      <a:pt x="16439" y="1736"/>
                    </a:moveTo>
                    <a:cubicBezTo>
                      <a:pt x="16447" y="1745"/>
                      <a:pt x="16468" y="1725"/>
                      <a:pt x="16448" y="1732"/>
                    </a:cubicBezTo>
                    <a:cubicBezTo>
                      <a:pt x="16448" y="1732"/>
                      <a:pt x="16425" y="1723"/>
                      <a:pt x="16439" y="1736"/>
                    </a:cubicBezTo>
                    <a:close/>
                    <a:moveTo>
                      <a:pt x="15742" y="1501"/>
                    </a:moveTo>
                    <a:cubicBezTo>
                      <a:pt x="15750" y="1510"/>
                      <a:pt x="15771" y="1490"/>
                      <a:pt x="15751" y="1497"/>
                    </a:cubicBezTo>
                    <a:cubicBezTo>
                      <a:pt x="15751" y="1497"/>
                      <a:pt x="15728" y="1488"/>
                      <a:pt x="15742" y="1501"/>
                    </a:cubicBezTo>
                    <a:close/>
                    <a:moveTo>
                      <a:pt x="17605" y="1501"/>
                    </a:moveTo>
                    <a:cubicBezTo>
                      <a:pt x="17614" y="1510"/>
                      <a:pt x="17635" y="1490"/>
                      <a:pt x="17615" y="1497"/>
                    </a:cubicBezTo>
                    <a:cubicBezTo>
                      <a:pt x="17615" y="1497"/>
                      <a:pt x="17592" y="1488"/>
                      <a:pt x="17605" y="1501"/>
                    </a:cubicBezTo>
                    <a:close/>
                    <a:moveTo>
                      <a:pt x="13627" y="1631"/>
                    </a:moveTo>
                    <a:cubicBezTo>
                      <a:pt x="13636" y="1639"/>
                      <a:pt x="13657" y="1619"/>
                      <a:pt x="13637" y="1627"/>
                    </a:cubicBezTo>
                    <a:cubicBezTo>
                      <a:pt x="13637" y="1627"/>
                      <a:pt x="13614" y="1617"/>
                      <a:pt x="13627" y="1631"/>
                    </a:cubicBezTo>
                    <a:close/>
                    <a:moveTo>
                      <a:pt x="18270" y="4807"/>
                    </a:moveTo>
                    <a:cubicBezTo>
                      <a:pt x="18278" y="4815"/>
                      <a:pt x="18299" y="4795"/>
                      <a:pt x="18279" y="4803"/>
                    </a:cubicBezTo>
                    <a:cubicBezTo>
                      <a:pt x="18279" y="4803"/>
                      <a:pt x="18256" y="4793"/>
                      <a:pt x="18270" y="4807"/>
                    </a:cubicBezTo>
                    <a:close/>
                    <a:moveTo>
                      <a:pt x="19364" y="1898"/>
                    </a:moveTo>
                    <a:cubicBezTo>
                      <a:pt x="19372" y="1907"/>
                      <a:pt x="19393" y="1887"/>
                      <a:pt x="19373" y="1894"/>
                    </a:cubicBezTo>
                    <a:cubicBezTo>
                      <a:pt x="19373" y="1894"/>
                      <a:pt x="19350" y="1885"/>
                      <a:pt x="19364" y="1898"/>
                    </a:cubicBezTo>
                    <a:close/>
                    <a:moveTo>
                      <a:pt x="14421" y="2571"/>
                    </a:moveTo>
                    <a:cubicBezTo>
                      <a:pt x="14430" y="2579"/>
                      <a:pt x="14451" y="2559"/>
                      <a:pt x="14431" y="2566"/>
                    </a:cubicBezTo>
                    <a:cubicBezTo>
                      <a:pt x="14431" y="2567"/>
                      <a:pt x="14408" y="2557"/>
                      <a:pt x="14421" y="2571"/>
                    </a:cubicBezTo>
                    <a:close/>
                    <a:moveTo>
                      <a:pt x="19364" y="5010"/>
                    </a:moveTo>
                    <a:cubicBezTo>
                      <a:pt x="19372" y="5018"/>
                      <a:pt x="19393" y="4998"/>
                      <a:pt x="19373" y="5005"/>
                    </a:cubicBezTo>
                    <a:cubicBezTo>
                      <a:pt x="19373" y="5005"/>
                      <a:pt x="19350" y="4996"/>
                      <a:pt x="19364" y="5010"/>
                    </a:cubicBezTo>
                    <a:close/>
                    <a:moveTo>
                      <a:pt x="21397" y="3478"/>
                    </a:moveTo>
                    <a:cubicBezTo>
                      <a:pt x="21405" y="3487"/>
                      <a:pt x="21426" y="3467"/>
                      <a:pt x="21407" y="3474"/>
                    </a:cubicBezTo>
                    <a:cubicBezTo>
                      <a:pt x="21406" y="3474"/>
                      <a:pt x="21384" y="3465"/>
                      <a:pt x="21397" y="3478"/>
                    </a:cubicBezTo>
                    <a:close/>
                    <a:moveTo>
                      <a:pt x="16528" y="3041"/>
                    </a:moveTo>
                    <a:cubicBezTo>
                      <a:pt x="16536" y="3049"/>
                      <a:pt x="16557" y="3029"/>
                      <a:pt x="16537" y="3036"/>
                    </a:cubicBezTo>
                    <a:cubicBezTo>
                      <a:pt x="16537" y="3036"/>
                      <a:pt x="16514" y="3027"/>
                      <a:pt x="16528" y="3041"/>
                    </a:cubicBezTo>
                    <a:close/>
                    <a:moveTo>
                      <a:pt x="16666" y="2060"/>
                    </a:moveTo>
                    <a:cubicBezTo>
                      <a:pt x="16674" y="2069"/>
                      <a:pt x="16695" y="2049"/>
                      <a:pt x="16675" y="2056"/>
                    </a:cubicBezTo>
                    <a:cubicBezTo>
                      <a:pt x="16675" y="2056"/>
                      <a:pt x="16652" y="2047"/>
                      <a:pt x="16666" y="2060"/>
                    </a:cubicBezTo>
                    <a:close/>
                    <a:moveTo>
                      <a:pt x="13911" y="2271"/>
                    </a:moveTo>
                    <a:cubicBezTo>
                      <a:pt x="13919" y="2279"/>
                      <a:pt x="13940" y="2259"/>
                      <a:pt x="13920" y="2267"/>
                    </a:cubicBezTo>
                    <a:cubicBezTo>
                      <a:pt x="13920" y="2267"/>
                      <a:pt x="13897" y="2257"/>
                      <a:pt x="13911" y="2271"/>
                    </a:cubicBezTo>
                    <a:close/>
                    <a:moveTo>
                      <a:pt x="17549" y="3292"/>
                    </a:moveTo>
                    <a:cubicBezTo>
                      <a:pt x="17557" y="3300"/>
                      <a:pt x="17578" y="3280"/>
                      <a:pt x="17558" y="3288"/>
                    </a:cubicBezTo>
                    <a:cubicBezTo>
                      <a:pt x="17558" y="3288"/>
                      <a:pt x="17535" y="3278"/>
                      <a:pt x="17549" y="3292"/>
                    </a:cubicBezTo>
                    <a:close/>
                    <a:moveTo>
                      <a:pt x="20336" y="4086"/>
                    </a:moveTo>
                    <a:cubicBezTo>
                      <a:pt x="20344" y="4094"/>
                      <a:pt x="20365" y="4074"/>
                      <a:pt x="20345" y="4082"/>
                    </a:cubicBezTo>
                    <a:cubicBezTo>
                      <a:pt x="20345" y="4082"/>
                      <a:pt x="20322" y="4072"/>
                      <a:pt x="20336" y="4086"/>
                    </a:cubicBezTo>
                    <a:close/>
                    <a:moveTo>
                      <a:pt x="20441" y="4645"/>
                    </a:moveTo>
                    <a:cubicBezTo>
                      <a:pt x="20449" y="4653"/>
                      <a:pt x="20470" y="4633"/>
                      <a:pt x="20451" y="4641"/>
                    </a:cubicBezTo>
                    <a:cubicBezTo>
                      <a:pt x="20450" y="4641"/>
                      <a:pt x="20428" y="4631"/>
                      <a:pt x="20441" y="4645"/>
                    </a:cubicBezTo>
                    <a:close/>
                    <a:moveTo>
                      <a:pt x="20093" y="5293"/>
                    </a:moveTo>
                    <a:cubicBezTo>
                      <a:pt x="20101" y="5302"/>
                      <a:pt x="20122" y="5282"/>
                      <a:pt x="20102" y="5289"/>
                    </a:cubicBezTo>
                    <a:cubicBezTo>
                      <a:pt x="20102" y="5289"/>
                      <a:pt x="20079" y="5280"/>
                      <a:pt x="20093" y="5293"/>
                    </a:cubicBezTo>
                    <a:close/>
                    <a:moveTo>
                      <a:pt x="15645" y="1704"/>
                    </a:moveTo>
                    <a:cubicBezTo>
                      <a:pt x="15653" y="1712"/>
                      <a:pt x="15674" y="1692"/>
                      <a:pt x="15654" y="1700"/>
                    </a:cubicBezTo>
                    <a:cubicBezTo>
                      <a:pt x="15654" y="1700"/>
                      <a:pt x="15631" y="1690"/>
                      <a:pt x="15645" y="1704"/>
                    </a:cubicBezTo>
                    <a:close/>
                    <a:moveTo>
                      <a:pt x="16949" y="1623"/>
                    </a:moveTo>
                    <a:cubicBezTo>
                      <a:pt x="16958" y="1631"/>
                      <a:pt x="16979" y="1611"/>
                      <a:pt x="16959" y="1619"/>
                    </a:cubicBezTo>
                    <a:cubicBezTo>
                      <a:pt x="16958" y="1619"/>
                      <a:pt x="16936" y="1609"/>
                      <a:pt x="16949" y="1623"/>
                    </a:cubicBezTo>
                    <a:close/>
                    <a:moveTo>
                      <a:pt x="14251" y="2263"/>
                    </a:moveTo>
                    <a:cubicBezTo>
                      <a:pt x="14260" y="2271"/>
                      <a:pt x="14281" y="2251"/>
                      <a:pt x="14261" y="2259"/>
                    </a:cubicBezTo>
                    <a:cubicBezTo>
                      <a:pt x="14260" y="2259"/>
                      <a:pt x="14238" y="2249"/>
                      <a:pt x="14251" y="2263"/>
                    </a:cubicBezTo>
                    <a:close/>
                    <a:moveTo>
                      <a:pt x="16933" y="2263"/>
                    </a:moveTo>
                    <a:cubicBezTo>
                      <a:pt x="16941" y="2271"/>
                      <a:pt x="16962" y="2251"/>
                      <a:pt x="16942" y="2259"/>
                    </a:cubicBezTo>
                    <a:cubicBezTo>
                      <a:pt x="16942" y="2259"/>
                      <a:pt x="16919" y="2249"/>
                      <a:pt x="16933" y="2263"/>
                    </a:cubicBezTo>
                    <a:close/>
                    <a:moveTo>
                      <a:pt x="11059" y="1663"/>
                    </a:moveTo>
                    <a:cubicBezTo>
                      <a:pt x="11067" y="1672"/>
                      <a:pt x="11088" y="1652"/>
                      <a:pt x="11069" y="1659"/>
                    </a:cubicBezTo>
                    <a:cubicBezTo>
                      <a:pt x="11068" y="1659"/>
                      <a:pt x="11046" y="1650"/>
                      <a:pt x="11059" y="1663"/>
                    </a:cubicBezTo>
                    <a:close/>
                    <a:moveTo>
                      <a:pt x="13530" y="2457"/>
                    </a:moveTo>
                    <a:cubicBezTo>
                      <a:pt x="13539" y="2466"/>
                      <a:pt x="13560" y="2446"/>
                      <a:pt x="13540" y="2453"/>
                    </a:cubicBezTo>
                    <a:cubicBezTo>
                      <a:pt x="13539" y="2453"/>
                      <a:pt x="13517" y="2444"/>
                      <a:pt x="13530" y="2457"/>
                    </a:cubicBezTo>
                    <a:close/>
                    <a:moveTo>
                      <a:pt x="15896" y="5334"/>
                    </a:moveTo>
                    <a:cubicBezTo>
                      <a:pt x="15904" y="5342"/>
                      <a:pt x="15925" y="5322"/>
                      <a:pt x="15905" y="5329"/>
                    </a:cubicBezTo>
                    <a:cubicBezTo>
                      <a:pt x="15905" y="5329"/>
                      <a:pt x="15882" y="5320"/>
                      <a:pt x="15896" y="5334"/>
                    </a:cubicBezTo>
                    <a:close/>
                    <a:moveTo>
                      <a:pt x="15442" y="2247"/>
                    </a:moveTo>
                    <a:cubicBezTo>
                      <a:pt x="15451" y="2255"/>
                      <a:pt x="15472" y="2235"/>
                      <a:pt x="15452" y="2242"/>
                    </a:cubicBezTo>
                    <a:cubicBezTo>
                      <a:pt x="15451" y="2242"/>
                      <a:pt x="15429" y="2233"/>
                      <a:pt x="15442" y="2247"/>
                    </a:cubicBezTo>
                    <a:close/>
                    <a:moveTo>
                      <a:pt x="18472" y="2457"/>
                    </a:moveTo>
                    <a:cubicBezTo>
                      <a:pt x="18481" y="2466"/>
                      <a:pt x="18502" y="2446"/>
                      <a:pt x="18482" y="2453"/>
                    </a:cubicBezTo>
                    <a:cubicBezTo>
                      <a:pt x="18482" y="2453"/>
                      <a:pt x="18459" y="2444"/>
                      <a:pt x="18472" y="2457"/>
                    </a:cubicBezTo>
                    <a:close/>
                    <a:moveTo>
                      <a:pt x="15475" y="2206"/>
                    </a:moveTo>
                    <a:cubicBezTo>
                      <a:pt x="15483" y="2215"/>
                      <a:pt x="15504" y="2195"/>
                      <a:pt x="15484" y="2202"/>
                    </a:cubicBezTo>
                    <a:cubicBezTo>
                      <a:pt x="15484" y="2202"/>
                      <a:pt x="15461" y="2193"/>
                      <a:pt x="15475" y="2206"/>
                    </a:cubicBezTo>
                    <a:close/>
                    <a:moveTo>
                      <a:pt x="17873" y="1874"/>
                    </a:moveTo>
                    <a:cubicBezTo>
                      <a:pt x="17881" y="1882"/>
                      <a:pt x="17902" y="1862"/>
                      <a:pt x="17882" y="1870"/>
                    </a:cubicBezTo>
                    <a:cubicBezTo>
                      <a:pt x="17882" y="1870"/>
                      <a:pt x="17859" y="1860"/>
                      <a:pt x="17873" y="1874"/>
                    </a:cubicBezTo>
                    <a:close/>
                    <a:moveTo>
                      <a:pt x="18829" y="1850"/>
                    </a:moveTo>
                    <a:cubicBezTo>
                      <a:pt x="18837" y="1858"/>
                      <a:pt x="18858" y="1838"/>
                      <a:pt x="18838" y="1845"/>
                    </a:cubicBezTo>
                    <a:cubicBezTo>
                      <a:pt x="18838" y="1845"/>
                      <a:pt x="18815" y="1836"/>
                      <a:pt x="18829" y="1850"/>
                    </a:cubicBezTo>
                    <a:close/>
                    <a:moveTo>
                      <a:pt x="18586" y="2603"/>
                    </a:moveTo>
                    <a:cubicBezTo>
                      <a:pt x="18594" y="2612"/>
                      <a:pt x="18615" y="2592"/>
                      <a:pt x="18595" y="2599"/>
                    </a:cubicBezTo>
                    <a:cubicBezTo>
                      <a:pt x="18595" y="2599"/>
                      <a:pt x="18572" y="2590"/>
                      <a:pt x="18586" y="2603"/>
                    </a:cubicBezTo>
                    <a:close/>
                    <a:moveTo>
                      <a:pt x="21430" y="3786"/>
                    </a:moveTo>
                    <a:cubicBezTo>
                      <a:pt x="21438" y="3795"/>
                      <a:pt x="21459" y="3775"/>
                      <a:pt x="21439" y="3782"/>
                    </a:cubicBezTo>
                    <a:cubicBezTo>
                      <a:pt x="21439" y="3782"/>
                      <a:pt x="21416" y="3773"/>
                      <a:pt x="21430" y="3786"/>
                    </a:cubicBezTo>
                    <a:close/>
                    <a:moveTo>
                      <a:pt x="10913" y="1388"/>
                    </a:moveTo>
                    <a:cubicBezTo>
                      <a:pt x="10922" y="1396"/>
                      <a:pt x="10943" y="1376"/>
                      <a:pt x="10923" y="1384"/>
                    </a:cubicBezTo>
                    <a:cubicBezTo>
                      <a:pt x="10922" y="1384"/>
                      <a:pt x="10900" y="1374"/>
                      <a:pt x="10913" y="1388"/>
                    </a:cubicBezTo>
                    <a:close/>
                    <a:moveTo>
                      <a:pt x="17622" y="1744"/>
                    </a:moveTo>
                    <a:cubicBezTo>
                      <a:pt x="17630" y="1753"/>
                      <a:pt x="17651" y="1733"/>
                      <a:pt x="17631" y="1740"/>
                    </a:cubicBezTo>
                    <a:cubicBezTo>
                      <a:pt x="17631" y="1740"/>
                      <a:pt x="17608" y="1731"/>
                      <a:pt x="17622" y="1744"/>
                    </a:cubicBezTo>
                    <a:close/>
                    <a:moveTo>
                      <a:pt x="16982" y="5309"/>
                    </a:moveTo>
                    <a:cubicBezTo>
                      <a:pt x="16990" y="5318"/>
                      <a:pt x="17011" y="5298"/>
                      <a:pt x="16991" y="5305"/>
                    </a:cubicBezTo>
                    <a:cubicBezTo>
                      <a:pt x="16991" y="5305"/>
                      <a:pt x="16968" y="5296"/>
                      <a:pt x="16982" y="5309"/>
                    </a:cubicBezTo>
                    <a:close/>
                    <a:moveTo>
                      <a:pt x="22985" y="2725"/>
                    </a:moveTo>
                    <a:cubicBezTo>
                      <a:pt x="22993" y="2733"/>
                      <a:pt x="23014" y="2713"/>
                      <a:pt x="22995" y="2720"/>
                    </a:cubicBezTo>
                    <a:cubicBezTo>
                      <a:pt x="22994" y="2720"/>
                      <a:pt x="22972" y="2711"/>
                      <a:pt x="22985" y="2725"/>
                    </a:cubicBezTo>
                    <a:close/>
                    <a:moveTo>
                      <a:pt x="16528" y="5309"/>
                    </a:moveTo>
                    <a:cubicBezTo>
                      <a:pt x="16536" y="5318"/>
                      <a:pt x="16557" y="5298"/>
                      <a:pt x="16537" y="5305"/>
                    </a:cubicBezTo>
                    <a:cubicBezTo>
                      <a:pt x="16537" y="5305"/>
                      <a:pt x="16514" y="5296"/>
                      <a:pt x="16528" y="5309"/>
                    </a:cubicBezTo>
                    <a:close/>
                    <a:moveTo>
                      <a:pt x="18553" y="2563"/>
                    </a:moveTo>
                    <a:cubicBezTo>
                      <a:pt x="18562" y="2571"/>
                      <a:pt x="18583" y="2551"/>
                      <a:pt x="18563" y="2558"/>
                    </a:cubicBezTo>
                    <a:cubicBezTo>
                      <a:pt x="18563" y="2558"/>
                      <a:pt x="18540" y="2549"/>
                      <a:pt x="18553" y="2563"/>
                    </a:cubicBezTo>
                    <a:close/>
                    <a:moveTo>
                      <a:pt x="17176" y="5334"/>
                    </a:moveTo>
                    <a:cubicBezTo>
                      <a:pt x="17184" y="5342"/>
                      <a:pt x="17205" y="5322"/>
                      <a:pt x="17185" y="5329"/>
                    </a:cubicBezTo>
                    <a:cubicBezTo>
                      <a:pt x="17185" y="5329"/>
                      <a:pt x="17162" y="5320"/>
                      <a:pt x="17176" y="5334"/>
                    </a:cubicBezTo>
                    <a:close/>
                    <a:moveTo>
                      <a:pt x="19048" y="5625"/>
                    </a:moveTo>
                    <a:cubicBezTo>
                      <a:pt x="19056" y="5634"/>
                      <a:pt x="19077" y="5614"/>
                      <a:pt x="19057" y="5621"/>
                    </a:cubicBezTo>
                    <a:cubicBezTo>
                      <a:pt x="19057" y="5621"/>
                      <a:pt x="19034" y="5612"/>
                      <a:pt x="19048" y="5625"/>
                    </a:cubicBezTo>
                    <a:close/>
                    <a:moveTo>
                      <a:pt x="20644" y="3810"/>
                    </a:moveTo>
                    <a:cubicBezTo>
                      <a:pt x="20652" y="3819"/>
                      <a:pt x="20673" y="3799"/>
                      <a:pt x="20653" y="3806"/>
                    </a:cubicBezTo>
                    <a:cubicBezTo>
                      <a:pt x="20653" y="3806"/>
                      <a:pt x="20630" y="3797"/>
                      <a:pt x="20644" y="3810"/>
                    </a:cubicBezTo>
                    <a:close/>
                    <a:moveTo>
                      <a:pt x="18002" y="5504"/>
                    </a:moveTo>
                    <a:cubicBezTo>
                      <a:pt x="18011" y="5512"/>
                      <a:pt x="18032" y="5492"/>
                      <a:pt x="18012" y="5499"/>
                    </a:cubicBezTo>
                    <a:cubicBezTo>
                      <a:pt x="18012" y="5500"/>
                      <a:pt x="17989" y="5490"/>
                      <a:pt x="18002" y="5504"/>
                    </a:cubicBezTo>
                    <a:close/>
                    <a:moveTo>
                      <a:pt x="17573" y="4564"/>
                    </a:moveTo>
                    <a:cubicBezTo>
                      <a:pt x="17581" y="4572"/>
                      <a:pt x="17602" y="4552"/>
                      <a:pt x="17582" y="4560"/>
                    </a:cubicBezTo>
                    <a:cubicBezTo>
                      <a:pt x="17582" y="4560"/>
                      <a:pt x="17559" y="4550"/>
                      <a:pt x="17573" y="4564"/>
                    </a:cubicBezTo>
                    <a:close/>
                    <a:moveTo>
                      <a:pt x="19550" y="1704"/>
                    </a:moveTo>
                    <a:cubicBezTo>
                      <a:pt x="19558" y="1712"/>
                      <a:pt x="19579" y="1692"/>
                      <a:pt x="19559" y="1700"/>
                    </a:cubicBezTo>
                    <a:cubicBezTo>
                      <a:pt x="19559" y="1700"/>
                      <a:pt x="19536" y="1690"/>
                      <a:pt x="19550" y="1704"/>
                    </a:cubicBezTo>
                    <a:close/>
                    <a:moveTo>
                      <a:pt x="20603" y="4313"/>
                    </a:moveTo>
                    <a:cubicBezTo>
                      <a:pt x="20611" y="4321"/>
                      <a:pt x="20632" y="4301"/>
                      <a:pt x="20613" y="4308"/>
                    </a:cubicBezTo>
                    <a:cubicBezTo>
                      <a:pt x="20612" y="4309"/>
                      <a:pt x="20590" y="4299"/>
                      <a:pt x="20603" y="4313"/>
                    </a:cubicBezTo>
                    <a:close/>
                    <a:moveTo>
                      <a:pt x="17071" y="2538"/>
                    </a:moveTo>
                    <a:cubicBezTo>
                      <a:pt x="17079" y="2547"/>
                      <a:pt x="17100" y="2527"/>
                      <a:pt x="17080" y="2534"/>
                    </a:cubicBezTo>
                    <a:cubicBezTo>
                      <a:pt x="17080" y="2534"/>
                      <a:pt x="17057" y="2525"/>
                      <a:pt x="17071" y="2538"/>
                    </a:cubicBezTo>
                    <a:close/>
                    <a:moveTo>
                      <a:pt x="23261" y="4791"/>
                    </a:moveTo>
                    <a:cubicBezTo>
                      <a:pt x="23269" y="4799"/>
                      <a:pt x="23290" y="4779"/>
                      <a:pt x="23270" y="4786"/>
                    </a:cubicBezTo>
                    <a:cubicBezTo>
                      <a:pt x="23270" y="4787"/>
                      <a:pt x="23247" y="4777"/>
                      <a:pt x="23261" y="4791"/>
                    </a:cubicBezTo>
                    <a:close/>
                    <a:moveTo>
                      <a:pt x="17994" y="1874"/>
                    </a:moveTo>
                    <a:cubicBezTo>
                      <a:pt x="18003" y="1882"/>
                      <a:pt x="18024" y="1862"/>
                      <a:pt x="18004" y="1870"/>
                    </a:cubicBezTo>
                    <a:cubicBezTo>
                      <a:pt x="18004" y="1870"/>
                      <a:pt x="17981" y="1860"/>
                      <a:pt x="17994" y="1874"/>
                    </a:cubicBezTo>
                    <a:close/>
                    <a:moveTo>
                      <a:pt x="729" y="2417"/>
                    </a:moveTo>
                    <a:cubicBezTo>
                      <a:pt x="737" y="2425"/>
                      <a:pt x="758" y="2405"/>
                      <a:pt x="739" y="2413"/>
                    </a:cubicBezTo>
                    <a:cubicBezTo>
                      <a:pt x="738" y="2413"/>
                      <a:pt x="716" y="2403"/>
                      <a:pt x="729" y="2417"/>
                    </a:cubicBezTo>
                    <a:close/>
                    <a:moveTo>
                      <a:pt x="18343" y="1979"/>
                    </a:moveTo>
                    <a:cubicBezTo>
                      <a:pt x="18351" y="1988"/>
                      <a:pt x="18372" y="1968"/>
                      <a:pt x="18352" y="1975"/>
                    </a:cubicBezTo>
                    <a:cubicBezTo>
                      <a:pt x="18352" y="1975"/>
                      <a:pt x="18329" y="1966"/>
                      <a:pt x="18343" y="1979"/>
                    </a:cubicBezTo>
                    <a:close/>
                    <a:moveTo>
                      <a:pt x="15564" y="2141"/>
                    </a:moveTo>
                    <a:cubicBezTo>
                      <a:pt x="15572" y="2150"/>
                      <a:pt x="15593" y="2130"/>
                      <a:pt x="15573" y="2137"/>
                    </a:cubicBezTo>
                    <a:cubicBezTo>
                      <a:pt x="15573" y="2137"/>
                      <a:pt x="15550" y="2128"/>
                      <a:pt x="15564" y="2141"/>
                    </a:cubicBezTo>
                    <a:close/>
                    <a:moveTo>
                      <a:pt x="16974" y="5253"/>
                    </a:moveTo>
                    <a:cubicBezTo>
                      <a:pt x="16982" y="5261"/>
                      <a:pt x="17003" y="5241"/>
                      <a:pt x="16983" y="5248"/>
                    </a:cubicBezTo>
                    <a:cubicBezTo>
                      <a:pt x="16983" y="5248"/>
                      <a:pt x="16960" y="5239"/>
                      <a:pt x="16974" y="5253"/>
                    </a:cubicBezTo>
                    <a:close/>
                    <a:moveTo>
                      <a:pt x="19582" y="5318"/>
                    </a:moveTo>
                    <a:cubicBezTo>
                      <a:pt x="19591" y="5326"/>
                      <a:pt x="19612" y="5306"/>
                      <a:pt x="19592" y="5313"/>
                    </a:cubicBezTo>
                    <a:cubicBezTo>
                      <a:pt x="19592" y="5313"/>
                      <a:pt x="19569" y="5304"/>
                      <a:pt x="19582" y="5318"/>
                    </a:cubicBezTo>
                    <a:close/>
                    <a:moveTo>
                      <a:pt x="20960" y="3835"/>
                    </a:moveTo>
                    <a:cubicBezTo>
                      <a:pt x="20968" y="3843"/>
                      <a:pt x="20989" y="3823"/>
                      <a:pt x="20969" y="3830"/>
                    </a:cubicBezTo>
                    <a:cubicBezTo>
                      <a:pt x="20969" y="3830"/>
                      <a:pt x="20946" y="3821"/>
                      <a:pt x="20960" y="3835"/>
                    </a:cubicBezTo>
                    <a:close/>
                    <a:moveTo>
                      <a:pt x="19331" y="4856"/>
                    </a:moveTo>
                    <a:cubicBezTo>
                      <a:pt x="19339" y="4864"/>
                      <a:pt x="19360" y="4844"/>
                      <a:pt x="19341" y="4851"/>
                    </a:cubicBezTo>
                    <a:cubicBezTo>
                      <a:pt x="19340" y="4851"/>
                      <a:pt x="19318" y="4842"/>
                      <a:pt x="19331" y="4856"/>
                    </a:cubicBezTo>
                    <a:close/>
                    <a:moveTo>
                      <a:pt x="19801" y="4272"/>
                    </a:moveTo>
                    <a:cubicBezTo>
                      <a:pt x="19809" y="4281"/>
                      <a:pt x="19830" y="4261"/>
                      <a:pt x="19810" y="4268"/>
                    </a:cubicBezTo>
                    <a:cubicBezTo>
                      <a:pt x="19810" y="4268"/>
                      <a:pt x="19787" y="4259"/>
                      <a:pt x="19801" y="4272"/>
                    </a:cubicBezTo>
                    <a:close/>
                    <a:moveTo>
                      <a:pt x="18602" y="2417"/>
                    </a:moveTo>
                    <a:cubicBezTo>
                      <a:pt x="18610" y="2425"/>
                      <a:pt x="18631" y="2405"/>
                      <a:pt x="18611" y="2413"/>
                    </a:cubicBezTo>
                    <a:cubicBezTo>
                      <a:pt x="18611" y="2413"/>
                      <a:pt x="18588" y="2403"/>
                      <a:pt x="18602" y="2417"/>
                    </a:cubicBezTo>
                    <a:close/>
                    <a:moveTo>
                      <a:pt x="11651" y="1623"/>
                    </a:moveTo>
                    <a:cubicBezTo>
                      <a:pt x="11659" y="1631"/>
                      <a:pt x="11680" y="1611"/>
                      <a:pt x="11660" y="1619"/>
                    </a:cubicBezTo>
                    <a:cubicBezTo>
                      <a:pt x="11660" y="1619"/>
                      <a:pt x="11637" y="1609"/>
                      <a:pt x="11651" y="1623"/>
                    </a:cubicBezTo>
                    <a:close/>
                    <a:moveTo>
                      <a:pt x="18942" y="4272"/>
                    </a:moveTo>
                    <a:cubicBezTo>
                      <a:pt x="18951" y="4281"/>
                      <a:pt x="18972" y="4261"/>
                      <a:pt x="18952" y="4268"/>
                    </a:cubicBezTo>
                    <a:cubicBezTo>
                      <a:pt x="18951" y="4268"/>
                      <a:pt x="18929" y="4259"/>
                      <a:pt x="18942" y="4272"/>
                    </a:cubicBezTo>
                    <a:close/>
                    <a:moveTo>
                      <a:pt x="18059" y="4272"/>
                    </a:moveTo>
                    <a:cubicBezTo>
                      <a:pt x="18067" y="4281"/>
                      <a:pt x="18088" y="4261"/>
                      <a:pt x="18069" y="4268"/>
                    </a:cubicBezTo>
                    <a:cubicBezTo>
                      <a:pt x="18068" y="4268"/>
                      <a:pt x="18046" y="4259"/>
                      <a:pt x="18059" y="4272"/>
                    </a:cubicBezTo>
                    <a:close/>
                    <a:moveTo>
                      <a:pt x="20368" y="4645"/>
                    </a:moveTo>
                    <a:cubicBezTo>
                      <a:pt x="20377" y="4653"/>
                      <a:pt x="20398" y="4633"/>
                      <a:pt x="20378" y="4641"/>
                    </a:cubicBezTo>
                    <a:cubicBezTo>
                      <a:pt x="20377" y="4641"/>
                      <a:pt x="20355" y="4631"/>
                      <a:pt x="20368" y="4645"/>
                    </a:cubicBezTo>
                    <a:close/>
                    <a:moveTo>
                      <a:pt x="20474" y="3373"/>
                    </a:moveTo>
                    <a:cubicBezTo>
                      <a:pt x="20482" y="3381"/>
                      <a:pt x="20503" y="3361"/>
                      <a:pt x="20483" y="3369"/>
                    </a:cubicBezTo>
                    <a:cubicBezTo>
                      <a:pt x="20483" y="3369"/>
                      <a:pt x="20460" y="3359"/>
                      <a:pt x="20474" y="3373"/>
                    </a:cubicBezTo>
                    <a:close/>
                    <a:moveTo>
                      <a:pt x="16593" y="2141"/>
                    </a:moveTo>
                    <a:cubicBezTo>
                      <a:pt x="16601" y="2150"/>
                      <a:pt x="16622" y="2130"/>
                      <a:pt x="16602" y="2137"/>
                    </a:cubicBezTo>
                    <a:cubicBezTo>
                      <a:pt x="16602" y="2137"/>
                      <a:pt x="16579" y="2128"/>
                      <a:pt x="16593" y="2141"/>
                    </a:cubicBezTo>
                    <a:close/>
                    <a:moveTo>
                      <a:pt x="15945" y="5334"/>
                    </a:moveTo>
                    <a:cubicBezTo>
                      <a:pt x="15953" y="5342"/>
                      <a:pt x="15974" y="5322"/>
                      <a:pt x="15954" y="5329"/>
                    </a:cubicBezTo>
                    <a:cubicBezTo>
                      <a:pt x="15954" y="5329"/>
                      <a:pt x="15931" y="5320"/>
                      <a:pt x="15945" y="5334"/>
                    </a:cubicBezTo>
                    <a:close/>
                    <a:moveTo>
                      <a:pt x="17565" y="2976"/>
                    </a:moveTo>
                    <a:cubicBezTo>
                      <a:pt x="17573" y="2984"/>
                      <a:pt x="17594" y="2964"/>
                      <a:pt x="17574" y="2972"/>
                    </a:cubicBezTo>
                    <a:cubicBezTo>
                      <a:pt x="17574" y="2972"/>
                      <a:pt x="17551" y="2962"/>
                      <a:pt x="17565" y="2976"/>
                    </a:cubicBezTo>
                    <a:close/>
                    <a:moveTo>
                      <a:pt x="19590" y="2417"/>
                    </a:moveTo>
                    <a:cubicBezTo>
                      <a:pt x="19599" y="2425"/>
                      <a:pt x="19620" y="2405"/>
                      <a:pt x="19600" y="2413"/>
                    </a:cubicBezTo>
                    <a:cubicBezTo>
                      <a:pt x="19600" y="2413"/>
                      <a:pt x="19577" y="2403"/>
                      <a:pt x="19590" y="2417"/>
                    </a:cubicBezTo>
                    <a:close/>
                    <a:moveTo>
                      <a:pt x="16439" y="2287"/>
                    </a:moveTo>
                    <a:cubicBezTo>
                      <a:pt x="16447" y="2296"/>
                      <a:pt x="16468" y="2276"/>
                      <a:pt x="16448" y="2283"/>
                    </a:cubicBezTo>
                    <a:cubicBezTo>
                      <a:pt x="16448" y="2283"/>
                      <a:pt x="16425" y="2274"/>
                      <a:pt x="16439" y="2287"/>
                    </a:cubicBezTo>
                    <a:close/>
                    <a:moveTo>
                      <a:pt x="22086" y="1121"/>
                    </a:moveTo>
                    <a:cubicBezTo>
                      <a:pt x="22094" y="1129"/>
                      <a:pt x="22115" y="1109"/>
                      <a:pt x="22095" y="1116"/>
                    </a:cubicBezTo>
                    <a:cubicBezTo>
                      <a:pt x="22095" y="1116"/>
                      <a:pt x="22072" y="1107"/>
                      <a:pt x="22086" y="1121"/>
                    </a:cubicBezTo>
                    <a:close/>
                    <a:moveTo>
                      <a:pt x="19801" y="5358"/>
                    </a:moveTo>
                    <a:cubicBezTo>
                      <a:pt x="19809" y="5366"/>
                      <a:pt x="19830" y="5346"/>
                      <a:pt x="19810" y="5354"/>
                    </a:cubicBezTo>
                    <a:cubicBezTo>
                      <a:pt x="19810" y="5354"/>
                      <a:pt x="19787" y="5344"/>
                      <a:pt x="19801" y="5358"/>
                    </a:cubicBezTo>
                    <a:close/>
                    <a:moveTo>
                      <a:pt x="16544" y="1915"/>
                    </a:moveTo>
                    <a:cubicBezTo>
                      <a:pt x="16552" y="1923"/>
                      <a:pt x="16573" y="1903"/>
                      <a:pt x="16554" y="1910"/>
                    </a:cubicBezTo>
                    <a:cubicBezTo>
                      <a:pt x="16553" y="1910"/>
                      <a:pt x="16531" y="1901"/>
                      <a:pt x="16544" y="1915"/>
                    </a:cubicBezTo>
                    <a:close/>
                    <a:moveTo>
                      <a:pt x="20960" y="4880"/>
                    </a:moveTo>
                    <a:cubicBezTo>
                      <a:pt x="20968" y="4888"/>
                      <a:pt x="20989" y="4868"/>
                      <a:pt x="20969" y="4876"/>
                    </a:cubicBezTo>
                    <a:cubicBezTo>
                      <a:pt x="20969" y="4876"/>
                      <a:pt x="20946" y="4866"/>
                      <a:pt x="20960" y="4880"/>
                    </a:cubicBezTo>
                    <a:close/>
                    <a:moveTo>
                      <a:pt x="7292" y="1582"/>
                    </a:moveTo>
                    <a:cubicBezTo>
                      <a:pt x="7300" y="1591"/>
                      <a:pt x="7321" y="1571"/>
                      <a:pt x="7301" y="1578"/>
                    </a:cubicBezTo>
                    <a:cubicBezTo>
                      <a:pt x="7301" y="1578"/>
                      <a:pt x="7278" y="1569"/>
                      <a:pt x="7292" y="1582"/>
                    </a:cubicBezTo>
                    <a:close/>
                    <a:moveTo>
                      <a:pt x="19461" y="5455"/>
                    </a:moveTo>
                    <a:cubicBezTo>
                      <a:pt x="19469" y="5464"/>
                      <a:pt x="19490" y="5444"/>
                      <a:pt x="19470" y="5451"/>
                    </a:cubicBezTo>
                    <a:cubicBezTo>
                      <a:pt x="19470" y="5451"/>
                      <a:pt x="19447" y="5442"/>
                      <a:pt x="19461" y="5455"/>
                    </a:cubicBezTo>
                    <a:close/>
                    <a:moveTo>
                      <a:pt x="15969" y="1890"/>
                    </a:moveTo>
                    <a:cubicBezTo>
                      <a:pt x="15977" y="1899"/>
                      <a:pt x="15998" y="1879"/>
                      <a:pt x="15978" y="1886"/>
                    </a:cubicBezTo>
                    <a:cubicBezTo>
                      <a:pt x="15978" y="1886"/>
                      <a:pt x="15955" y="1877"/>
                      <a:pt x="15969" y="1890"/>
                    </a:cubicBezTo>
                    <a:close/>
                    <a:moveTo>
                      <a:pt x="22183" y="2725"/>
                    </a:moveTo>
                    <a:cubicBezTo>
                      <a:pt x="22191" y="2733"/>
                      <a:pt x="22212" y="2713"/>
                      <a:pt x="22192" y="2720"/>
                    </a:cubicBezTo>
                    <a:cubicBezTo>
                      <a:pt x="22192" y="2720"/>
                      <a:pt x="22169" y="2711"/>
                      <a:pt x="22183" y="2725"/>
                    </a:cubicBezTo>
                    <a:close/>
                    <a:moveTo>
                      <a:pt x="18724" y="1599"/>
                    </a:moveTo>
                    <a:cubicBezTo>
                      <a:pt x="18732" y="1607"/>
                      <a:pt x="18753" y="1587"/>
                      <a:pt x="18733" y="1594"/>
                    </a:cubicBezTo>
                    <a:cubicBezTo>
                      <a:pt x="18733" y="1594"/>
                      <a:pt x="18710" y="1585"/>
                      <a:pt x="18724" y="1599"/>
                    </a:cubicBezTo>
                    <a:close/>
                    <a:moveTo>
                      <a:pt x="19072" y="1639"/>
                    </a:moveTo>
                    <a:cubicBezTo>
                      <a:pt x="19080" y="1647"/>
                      <a:pt x="19101" y="1627"/>
                      <a:pt x="19081" y="1635"/>
                    </a:cubicBezTo>
                    <a:cubicBezTo>
                      <a:pt x="19081" y="1635"/>
                      <a:pt x="19058" y="1625"/>
                      <a:pt x="19072" y="1639"/>
                    </a:cubicBezTo>
                    <a:close/>
                    <a:moveTo>
                      <a:pt x="21478" y="4037"/>
                    </a:moveTo>
                    <a:cubicBezTo>
                      <a:pt x="21487" y="4046"/>
                      <a:pt x="21507" y="4026"/>
                      <a:pt x="21488" y="4033"/>
                    </a:cubicBezTo>
                    <a:cubicBezTo>
                      <a:pt x="21487" y="4033"/>
                      <a:pt x="21465" y="4024"/>
                      <a:pt x="21478" y="4037"/>
                    </a:cubicBezTo>
                    <a:close/>
                    <a:moveTo>
                      <a:pt x="16998" y="805"/>
                    </a:moveTo>
                    <a:cubicBezTo>
                      <a:pt x="17006" y="813"/>
                      <a:pt x="17027" y="793"/>
                      <a:pt x="17007" y="800"/>
                    </a:cubicBezTo>
                    <a:cubicBezTo>
                      <a:pt x="17007" y="800"/>
                      <a:pt x="16984" y="791"/>
                      <a:pt x="16998" y="805"/>
                    </a:cubicBezTo>
                    <a:close/>
                    <a:moveTo>
                      <a:pt x="21162" y="2660"/>
                    </a:moveTo>
                    <a:cubicBezTo>
                      <a:pt x="21171" y="2668"/>
                      <a:pt x="21192" y="2648"/>
                      <a:pt x="21172" y="2656"/>
                    </a:cubicBezTo>
                    <a:cubicBezTo>
                      <a:pt x="21171" y="2656"/>
                      <a:pt x="21149" y="2646"/>
                      <a:pt x="21162" y="2660"/>
                    </a:cubicBezTo>
                    <a:close/>
                    <a:moveTo>
                      <a:pt x="21737" y="4394"/>
                    </a:moveTo>
                    <a:cubicBezTo>
                      <a:pt x="21746" y="4402"/>
                      <a:pt x="21767" y="4382"/>
                      <a:pt x="21747" y="4389"/>
                    </a:cubicBezTo>
                    <a:cubicBezTo>
                      <a:pt x="21747" y="4390"/>
                      <a:pt x="21724" y="4380"/>
                      <a:pt x="21737" y="4394"/>
                    </a:cubicBezTo>
                    <a:close/>
                    <a:moveTo>
                      <a:pt x="21454" y="4621"/>
                    </a:moveTo>
                    <a:cubicBezTo>
                      <a:pt x="21462" y="4629"/>
                      <a:pt x="21483" y="4609"/>
                      <a:pt x="21463" y="4616"/>
                    </a:cubicBezTo>
                    <a:cubicBezTo>
                      <a:pt x="21463" y="4616"/>
                      <a:pt x="21440" y="4607"/>
                      <a:pt x="21454" y="4621"/>
                    </a:cubicBezTo>
                    <a:close/>
                    <a:moveTo>
                      <a:pt x="16836" y="2433"/>
                    </a:moveTo>
                    <a:cubicBezTo>
                      <a:pt x="16844" y="2441"/>
                      <a:pt x="16865" y="2421"/>
                      <a:pt x="16845" y="2429"/>
                    </a:cubicBezTo>
                    <a:cubicBezTo>
                      <a:pt x="16845" y="2429"/>
                      <a:pt x="16822" y="2420"/>
                      <a:pt x="16836" y="2433"/>
                    </a:cubicBezTo>
                    <a:close/>
                    <a:moveTo>
                      <a:pt x="17889" y="1890"/>
                    </a:moveTo>
                    <a:cubicBezTo>
                      <a:pt x="17897" y="1899"/>
                      <a:pt x="17918" y="1879"/>
                      <a:pt x="17898" y="1886"/>
                    </a:cubicBezTo>
                    <a:cubicBezTo>
                      <a:pt x="17898" y="1886"/>
                      <a:pt x="17875" y="1877"/>
                      <a:pt x="17889" y="1890"/>
                    </a:cubicBezTo>
                    <a:close/>
                    <a:moveTo>
                      <a:pt x="16933" y="805"/>
                    </a:moveTo>
                    <a:cubicBezTo>
                      <a:pt x="16941" y="813"/>
                      <a:pt x="16962" y="793"/>
                      <a:pt x="16942" y="800"/>
                    </a:cubicBezTo>
                    <a:cubicBezTo>
                      <a:pt x="16942" y="800"/>
                      <a:pt x="16919" y="791"/>
                      <a:pt x="16933" y="805"/>
                    </a:cubicBezTo>
                    <a:close/>
                    <a:moveTo>
                      <a:pt x="5177" y="1890"/>
                    </a:moveTo>
                    <a:cubicBezTo>
                      <a:pt x="5185" y="1899"/>
                      <a:pt x="5206" y="1879"/>
                      <a:pt x="5187" y="1886"/>
                    </a:cubicBezTo>
                    <a:cubicBezTo>
                      <a:pt x="5186" y="1886"/>
                      <a:pt x="5164" y="1877"/>
                      <a:pt x="5177" y="1890"/>
                    </a:cubicBezTo>
                    <a:close/>
                    <a:moveTo>
                      <a:pt x="17614" y="4289"/>
                    </a:moveTo>
                    <a:cubicBezTo>
                      <a:pt x="17622" y="4297"/>
                      <a:pt x="17643" y="4277"/>
                      <a:pt x="17623" y="4284"/>
                    </a:cubicBezTo>
                    <a:cubicBezTo>
                      <a:pt x="17623" y="4284"/>
                      <a:pt x="17600" y="4275"/>
                      <a:pt x="17614" y="4289"/>
                    </a:cubicBezTo>
                    <a:close/>
                    <a:moveTo>
                      <a:pt x="20741" y="3203"/>
                    </a:moveTo>
                    <a:cubicBezTo>
                      <a:pt x="20749" y="3211"/>
                      <a:pt x="20770" y="3191"/>
                      <a:pt x="20750" y="3198"/>
                    </a:cubicBezTo>
                    <a:cubicBezTo>
                      <a:pt x="20750" y="3199"/>
                      <a:pt x="20727" y="3189"/>
                      <a:pt x="20741" y="3203"/>
                    </a:cubicBezTo>
                    <a:close/>
                    <a:moveTo>
                      <a:pt x="16892" y="5415"/>
                    </a:moveTo>
                    <a:cubicBezTo>
                      <a:pt x="16901" y="5423"/>
                      <a:pt x="16922" y="5403"/>
                      <a:pt x="16902" y="5410"/>
                    </a:cubicBezTo>
                    <a:cubicBezTo>
                      <a:pt x="16902" y="5410"/>
                      <a:pt x="16879" y="5401"/>
                      <a:pt x="16892" y="5415"/>
                    </a:cubicBezTo>
                    <a:close/>
                    <a:moveTo>
                      <a:pt x="15791" y="1744"/>
                    </a:moveTo>
                    <a:lnTo>
                      <a:pt x="15807" y="1720"/>
                    </a:lnTo>
                    <a:cubicBezTo>
                      <a:pt x="15786" y="1728"/>
                      <a:pt x="15795" y="1720"/>
                      <a:pt x="15791" y="1744"/>
                    </a:cubicBezTo>
                    <a:close/>
                    <a:moveTo>
                      <a:pt x="18399" y="3211"/>
                    </a:moveTo>
                    <a:cubicBezTo>
                      <a:pt x="18387" y="3222"/>
                      <a:pt x="18396" y="3222"/>
                      <a:pt x="18383" y="3211"/>
                    </a:cubicBezTo>
                    <a:lnTo>
                      <a:pt x="18399" y="3211"/>
                    </a:lnTo>
                    <a:close/>
                    <a:moveTo>
                      <a:pt x="13887" y="2352"/>
                    </a:moveTo>
                    <a:cubicBezTo>
                      <a:pt x="13883" y="2369"/>
                      <a:pt x="13898" y="2358"/>
                      <a:pt x="13898" y="2350"/>
                    </a:cubicBezTo>
                    <a:cubicBezTo>
                      <a:pt x="13898" y="2350"/>
                      <a:pt x="13890" y="2332"/>
                      <a:pt x="13887" y="2352"/>
                    </a:cubicBezTo>
                    <a:close/>
                    <a:moveTo>
                      <a:pt x="14243" y="1769"/>
                    </a:moveTo>
                    <a:cubicBezTo>
                      <a:pt x="14240" y="1786"/>
                      <a:pt x="14255" y="1774"/>
                      <a:pt x="14254" y="1767"/>
                    </a:cubicBezTo>
                    <a:cubicBezTo>
                      <a:pt x="14254" y="1767"/>
                      <a:pt x="14247" y="1749"/>
                      <a:pt x="14243" y="1769"/>
                    </a:cubicBezTo>
                    <a:close/>
                    <a:moveTo>
                      <a:pt x="20911" y="2506"/>
                    </a:moveTo>
                    <a:cubicBezTo>
                      <a:pt x="20908" y="2523"/>
                      <a:pt x="20923" y="2512"/>
                      <a:pt x="20922" y="2504"/>
                    </a:cubicBezTo>
                    <a:cubicBezTo>
                      <a:pt x="20922" y="2504"/>
                      <a:pt x="20915" y="2486"/>
                      <a:pt x="20911" y="2506"/>
                    </a:cubicBezTo>
                    <a:close/>
                    <a:moveTo>
                      <a:pt x="18480" y="1963"/>
                    </a:moveTo>
                    <a:cubicBezTo>
                      <a:pt x="18477" y="1981"/>
                      <a:pt x="18492" y="1969"/>
                      <a:pt x="18491" y="1962"/>
                    </a:cubicBezTo>
                    <a:cubicBezTo>
                      <a:pt x="18491" y="1961"/>
                      <a:pt x="18484" y="1943"/>
                      <a:pt x="18480" y="1963"/>
                    </a:cubicBezTo>
                    <a:close/>
                    <a:moveTo>
                      <a:pt x="23269" y="3073"/>
                    </a:moveTo>
                    <a:cubicBezTo>
                      <a:pt x="23265" y="3091"/>
                      <a:pt x="23280" y="3079"/>
                      <a:pt x="23280" y="3072"/>
                    </a:cubicBezTo>
                    <a:cubicBezTo>
                      <a:pt x="23280" y="3071"/>
                      <a:pt x="23272" y="3053"/>
                      <a:pt x="23269" y="3073"/>
                    </a:cubicBezTo>
                    <a:close/>
                    <a:moveTo>
                      <a:pt x="17938" y="1777"/>
                    </a:moveTo>
                    <a:cubicBezTo>
                      <a:pt x="17934" y="1794"/>
                      <a:pt x="17949" y="1782"/>
                      <a:pt x="17949" y="1775"/>
                    </a:cubicBezTo>
                    <a:cubicBezTo>
                      <a:pt x="17949" y="1775"/>
                      <a:pt x="17941" y="1757"/>
                      <a:pt x="17938" y="1777"/>
                    </a:cubicBezTo>
                    <a:close/>
                    <a:moveTo>
                      <a:pt x="15337" y="2077"/>
                    </a:moveTo>
                    <a:cubicBezTo>
                      <a:pt x="15334" y="2094"/>
                      <a:pt x="15349" y="2082"/>
                      <a:pt x="15348" y="2075"/>
                    </a:cubicBezTo>
                    <a:cubicBezTo>
                      <a:pt x="15348" y="2075"/>
                      <a:pt x="15341" y="2057"/>
                      <a:pt x="15337" y="2077"/>
                    </a:cubicBezTo>
                    <a:close/>
                    <a:moveTo>
                      <a:pt x="14276" y="2433"/>
                    </a:moveTo>
                    <a:cubicBezTo>
                      <a:pt x="14272" y="2450"/>
                      <a:pt x="14287" y="2439"/>
                      <a:pt x="14286" y="2431"/>
                    </a:cubicBezTo>
                    <a:cubicBezTo>
                      <a:pt x="14286" y="2431"/>
                      <a:pt x="14279" y="2413"/>
                      <a:pt x="14276" y="2433"/>
                    </a:cubicBezTo>
                    <a:close/>
                    <a:moveTo>
                      <a:pt x="20741" y="5147"/>
                    </a:moveTo>
                    <a:cubicBezTo>
                      <a:pt x="20738" y="5165"/>
                      <a:pt x="20753" y="5153"/>
                      <a:pt x="20752" y="5146"/>
                    </a:cubicBezTo>
                    <a:cubicBezTo>
                      <a:pt x="20752" y="5145"/>
                      <a:pt x="20745" y="5128"/>
                      <a:pt x="20741" y="5147"/>
                    </a:cubicBezTo>
                    <a:close/>
                    <a:moveTo>
                      <a:pt x="3775" y="6841"/>
                    </a:moveTo>
                    <a:cubicBezTo>
                      <a:pt x="3772" y="6858"/>
                      <a:pt x="3787" y="6846"/>
                      <a:pt x="3786" y="6839"/>
                    </a:cubicBezTo>
                    <a:cubicBezTo>
                      <a:pt x="3786" y="6839"/>
                      <a:pt x="3779" y="6821"/>
                      <a:pt x="3775" y="6841"/>
                    </a:cubicBezTo>
                    <a:close/>
                    <a:moveTo>
                      <a:pt x="19971" y="2125"/>
                    </a:moveTo>
                    <a:cubicBezTo>
                      <a:pt x="19968" y="2143"/>
                      <a:pt x="19983" y="2131"/>
                      <a:pt x="19982" y="2124"/>
                    </a:cubicBezTo>
                    <a:cubicBezTo>
                      <a:pt x="19982" y="2123"/>
                      <a:pt x="19975" y="2106"/>
                      <a:pt x="19971" y="2125"/>
                    </a:cubicBezTo>
                    <a:close/>
                    <a:moveTo>
                      <a:pt x="16965" y="1769"/>
                    </a:moveTo>
                    <a:cubicBezTo>
                      <a:pt x="16962" y="1786"/>
                      <a:pt x="16977" y="1774"/>
                      <a:pt x="16976" y="1767"/>
                    </a:cubicBezTo>
                    <a:cubicBezTo>
                      <a:pt x="16976" y="1767"/>
                      <a:pt x="16969" y="1749"/>
                      <a:pt x="16965" y="1769"/>
                    </a:cubicBezTo>
                    <a:close/>
                    <a:moveTo>
                      <a:pt x="22734" y="3478"/>
                    </a:moveTo>
                    <a:cubicBezTo>
                      <a:pt x="22731" y="3496"/>
                      <a:pt x="22746" y="3484"/>
                      <a:pt x="22745" y="3477"/>
                    </a:cubicBezTo>
                    <a:cubicBezTo>
                      <a:pt x="22745" y="3476"/>
                      <a:pt x="22738" y="3459"/>
                      <a:pt x="22734" y="3478"/>
                    </a:cubicBezTo>
                    <a:close/>
                    <a:moveTo>
                      <a:pt x="17046" y="2644"/>
                    </a:moveTo>
                    <a:cubicBezTo>
                      <a:pt x="17043" y="2661"/>
                      <a:pt x="17058" y="2649"/>
                      <a:pt x="17057" y="2642"/>
                    </a:cubicBezTo>
                    <a:cubicBezTo>
                      <a:pt x="17057" y="2642"/>
                      <a:pt x="17050" y="2624"/>
                      <a:pt x="17046" y="2644"/>
                    </a:cubicBezTo>
                    <a:close/>
                    <a:moveTo>
                      <a:pt x="22758" y="3478"/>
                    </a:moveTo>
                    <a:cubicBezTo>
                      <a:pt x="22755" y="3496"/>
                      <a:pt x="22770" y="3484"/>
                      <a:pt x="22769" y="3477"/>
                    </a:cubicBezTo>
                    <a:cubicBezTo>
                      <a:pt x="22769" y="3476"/>
                      <a:pt x="22762" y="3459"/>
                      <a:pt x="22758" y="3478"/>
                    </a:cubicBezTo>
                    <a:close/>
                    <a:moveTo>
                      <a:pt x="20401" y="5455"/>
                    </a:moveTo>
                    <a:cubicBezTo>
                      <a:pt x="20397" y="5473"/>
                      <a:pt x="20412" y="5461"/>
                      <a:pt x="20412" y="5454"/>
                    </a:cubicBezTo>
                    <a:cubicBezTo>
                      <a:pt x="20411" y="5453"/>
                      <a:pt x="20404" y="5436"/>
                      <a:pt x="20401" y="5455"/>
                    </a:cubicBezTo>
                    <a:close/>
                    <a:moveTo>
                      <a:pt x="16730" y="2433"/>
                    </a:moveTo>
                    <a:cubicBezTo>
                      <a:pt x="16727" y="2450"/>
                      <a:pt x="16742" y="2439"/>
                      <a:pt x="16741" y="2431"/>
                    </a:cubicBezTo>
                    <a:cubicBezTo>
                      <a:pt x="16741" y="2431"/>
                      <a:pt x="16734" y="2413"/>
                      <a:pt x="16730" y="2433"/>
                    </a:cubicBezTo>
                    <a:close/>
                    <a:moveTo>
                      <a:pt x="15669" y="2158"/>
                    </a:moveTo>
                    <a:cubicBezTo>
                      <a:pt x="15666" y="2175"/>
                      <a:pt x="15681" y="2163"/>
                      <a:pt x="15680" y="2156"/>
                    </a:cubicBezTo>
                    <a:cubicBezTo>
                      <a:pt x="15680" y="2156"/>
                      <a:pt x="15673" y="2138"/>
                      <a:pt x="15669" y="2158"/>
                    </a:cubicBezTo>
                    <a:close/>
                    <a:moveTo>
                      <a:pt x="19752" y="4054"/>
                    </a:moveTo>
                    <a:cubicBezTo>
                      <a:pt x="19743" y="4028"/>
                      <a:pt x="19770" y="4042"/>
                      <a:pt x="19728" y="4037"/>
                    </a:cubicBezTo>
                    <a:lnTo>
                      <a:pt x="19752" y="4054"/>
                    </a:lnTo>
                    <a:close/>
                    <a:moveTo>
                      <a:pt x="17873" y="2692"/>
                    </a:moveTo>
                    <a:cubicBezTo>
                      <a:pt x="17898" y="2683"/>
                      <a:pt x="17884" y="2710"/>
                      <a:pt x="17889" y="2668"/>
                    </a:cubicBezTo>
                    <a:lnTo>
                      <a:pt x="17873" y="2692"/>
                    </a:lnTo>
                    <a:close/>
                    <a:moveTo>
                      <a:pt x="16099" y="2603"/>
                    </a:moveTo>
                    <a:cubicBezTo>
                      <a:pt x="16089" y="2578"/>
                      <a:pt x="16116" y="2592"/>
                      <a:pt x="16074" y="2587"/>
                    </a:cubicBezTo>
                    <a:lnTo>
                      <a:pt x="16099" y="2603"/>
                    </a:lnTo>
                    <a:close/>
                    <a:moveTo>
                      <a:pt x="20514" y="2060"/>
                    </a:moveTo>
                    <a:cubicBezTo>
                      <a:pt x="20504" y="2035"/>
                      <a:pt x="20532" y="2049"/>
                      <a:pt x="20490" y="2044"/>
                    </a:cubicBezTo>
                    <a:lnTo>
                      <a:pt x="20514" y="2060"/>
                    </a:lnTo>
                    <a:close/>
                    <a:moveTo>
                      <a:pt x="12526" y="5901"/>
                    </a:moveTo>
                    <a:cubicBezTo>
                      <a:pt x="12551" y="5891"/>
                      <a:pt x="12537" y="5918"/>
                      <a:pt x="12542" y="5877"/>
                    </a:cubicBezTo>
                    <a:lnTo>
                      <a:pt x="12526" y="5901"/>
                    </a:lnTo>
                    <a:close/>
                    <a:moveTo>
                      <a:pt x="15580" y="1785"/>
                    </a:moveTo>
                    <a:lnTo>
                      <a:pt x="15604" y="1769"/>
                    </a:lnTo>
                    <a:cubicBezTo>
                      <a:pt x="15554" y="1773"/>
                      <a:pt x="15591" y="1772"/>
                      <a:pt x="15580" y="1785"/>
                    </a:cubicBezTo>
                    <a:close/>
                    <a:moveTo>
                      <a:pt x="21527" y="4783"/>
                    </a:moveTo>
                    <a:cubicBezTo>
                      <a:pt x="21507" y="4788"/>
                      <a:pt x="21516" y="4779"/>
                      <a:pt x="21511" y="4799"/>
                    </a:cubicBezTo>
                    <a:cubicBezTo>
                      <a:pt x="21532" y="4793"/>
                      <a:pt x="21520" y="4802"/>
                      <a:pt x="21527" y="4783"/>
                    </a:cubicBezTo>
                    <a:cubicBezTo>
                      <a:pt x="21542" y="4775"/>
                      <a:pt x="21537" y="4777"/>
                      <a:pt x="21559" y="4775"/>
                    </a:cubicBezTo>
                    <a:lnTo>
                      <a:pt x="21535" y="4758"/>
                    </a:lnTo>
                    <a:cubicBezTo>
                      <a:pt x="21529" y="4769"/>
                      <a:pt x="21530" y="4767"/>
                      <a:pt x="21527" y="4783"/>
                    </a:cubicBezTo>
                    <a:close/>
                    <a:moveTo>
                      <a:pt x="16585" y="1712"/>
                    </a:moveTo>
                    <a:cubicBezTo>
                      <a:pt x="16579" y="1692"/>
                      <a:pt x="16588" y="1701"/>
                      <a:pt x="16568" y="1696"/>
                    </a:cubicBezTo>
                    <a:cubicBezTo>
                      <a:pt x="16574" y="1717"/>
                      <a:pt x="16565" y="1705"/>
                      <a:pt x="16585" y="1712"/>
                    </a:cubicBezTo>
                    <a:cubicBezTo>
                      <a:pt x="16558" y="1748"/>
                      <a:pt x="16581" y="1718"/>
                      <a:pt x="16560" y="1724"/>
                    </a:cubicBezTo>
                    <a:cubicBezTo>
                      <a:pt x="16539" y="1729"/>
                      <a:pt x="16543" y="1727"/>
                      <a:pt x="16536" y="1753"/>
                    </a:cubicBezTo>
                    <a:cubicBezTo>
                      <a:pt x="16578" y="1756"/>
                      <a:pt x="16551" y="1745"/>
                      <a:pt x="16560" y="1769"/>
                    </a:cubicBezTo>
                    <a:lnTo>
                      <a:pt x="16601" y="1736"/>
                    </a:lnTo>
                    <a:cubicBezTo>
                      <a:pt x="16629" y="1744"/>
                      <a:pt x="16626" y="1741"/>
                      <a:pt x="16633" y="1769"/>
                    </a:cubicBezTo>
                    <a:cubicBezTo>
                      <a:pt x="16667" y="1761"/>
                      <a:pt x="16655" y="1753"/>
                      <a:pt x="16698" y="1753"/>
                    </a:cubicBezTo>
                    <a:lnTo>
                      <a:pt x="16698" y="1736"/>
                    </a:lnTo>
                    <a:cubicBezTo>
                      <a:pt x="16667" y="1728"/>
                      <a:pt x="16666" y="1725"/>
                      <a:pt x="16666" y="1688"/>
                    </a:cubicBezTo>
                    <a:cubicBezTo>
                      <a:pt x="16641" y="1701"/>
                      <a:pt x="16621" y="1711"/>
                      <a:pt x="16585" y="1712"/>
                    </a:cubicBezTo>
                    <a:close/>
                    <a:moveTo>
                      <a:pt x="15078" y="2231"/>
                    </a:moveTo>
                    <a:cubicBezTo>
                      <a:pt x="15097" y="2225"/>
                      <a:pt x="15089" y="2234"/>
                      <a:pt x="15094" y="2214"/>
                    </a:cubicBezTo>
                    <a:cubicBezTo>
                      <a:pt x="15073" y="2220"/>
                      <a:pt x="15085" y="2211"/>
                      <a:pt x="15078" y="2231"/>
                    </a:cubicBezTo>
                    <a:cubicBezTo>
                      <a:pt x="15076" y="2229"/>
                      <a:pt x="15075" y="2225"/>
                      <a:pt x="15074" y="2226"/>
                    </a:cubicBezTo>
                    <a:lnTo>
                      <a:pt x="15053" y="2206"/>
                    </a:lnTo>
                    <a:cubicBezTo>
                      <a:pt x="15043" y="2214"/>
                      <a:pt x="15062" y="2211"/>
                      <a:pt x="15029" y="2214"/>
                    </a:cubicBezTo>
                    <a:lnTo>
                      <a:pt x="15029" y="2239"/>
                    </a:lnTo>
                    <a:lnTo>
                      <a:pt x="15061" y="2239"/>
                    </a:lnTo>
                    <a:lnTo>
                      <a:pt x="15061" y="2271"/>
                    </a:lnTo>
                    <a:cubicBezTo>
                      <a:pt x="15083" y="2269"/>
                      <a:pt x="15084" y="2267"/>
                      <a:pt x="15102" y="2263"/>
                    </a:cubicBezTo>
                    <a:lnTo>
                      <a:pt x="15102" y="2247"/>
                    </a:lnTo>
                    <a:cubicBezTo>
                      <a:pt x="15078" y="2241"/>
                      <a:pt x="15090" y="2248"/>
                      <a:pt x="15078" y="2231"/>
                    </a:cubicBezTo>
                    <a:close/>
                    <a:moveTo>
                      <a:pt x="21178" y="4904"/>
                    </a:moveTo>
                    <a:cubicBezTo>
                      <a:pt x="21159" y="4910"/>
                      <a:pt x="21167" y="4901"/>
                      <a:pt x="21162" y="4921"/>
                    </a:cubicBezTo>
                    <a:cubicBezTo>
                      <a:pt x="21183" y="4915"/>
                      <a:pt x="21171" y="4924"/>
                      <a:pt x="21178" y="4904"/>
                    </a:cubicBezTo>
                    <a:cubicBezTo>
                      <a:pt x="21183" y="4896"/>
                      <a:pt x="21194" y="4917"/>
                      <a:pt x="21182" y="4891"/>
                    </a:cubicBezTo>
                    <a:cubicBezTo>
                      <a:pt x="21174" y="4873"/>
                      <a:pt x="21181" y="4888"/>
                      <a:pt x="21170" y="4880"/>
                    </a:cubicBezTo>
                    <a:cubicBezTo>
                      <a:pt x="21176" y="4901"/>
                      <a:pt x="21170" y="4887"/>
                      <a:pt x="21178" y="4904"/>
                    </a:cubicBezTo>
                    <a:close/>
                    <a:moveTo>
                      <a:pt x="19777" y="3332"/>
                    </a:moveTo>
                    <a:cubicBezTo>
                      <a:pt x="19757" y="3338"/>
                      <a:pt x="19766" y="3329"/>
                      <a:pt x="19761" y="3349"/>
                    </a:cubicBezTo>
                    <a:cubicBezTo>
                      <a:pt x="19782" y="3343"/>
                      <a:pt x="19770" y="3352"/>
                      <a:pt x="19777" y="3332"/>
                    </a:cubicBezTo>
                    <a:cubicBezTo>
                      <a:pt x="19811" y="3346"/>
                      <a:pt x="19806" y="3311"/>
                      <a:pt x="19927" y="3336"/>
                    </a:cubicBezTo>
                    <a:cubicBezTo>
                      <a:pt x="19960" y="3343"/>
                      <a:pt x="19962" y="3345"/>
                      <a:pt x="19987" y="3332"/>
                    </a:cubicBezTo>
                    <a:cubicBezTo>
                      <a:pt x="19989" y="3385"/>
                      <a:pt x="19984" y="3357"/>
                      <a:pt x="20004" y="3363"/>
                    </a:cubicBezTo>
                    <a:cubicBezTo>
                      <a:pt x="20006" y="3363"/>
                      <a:pt x="20008" y="3363"/>
                      <a:pt x="20009" y="3364"/>
                    </a:cubicBezTo>
                    <a:cubicBezTo>
                      <a:pt x="20011" y="3364"/>
                      <a:pt x="20013" y="3364"/>
                      <a:pt x="20015" y="3364"/>
                    </a:cubicBezTo>
                    <a:cubicBezTo>
                      <a:pt x="20025" y="3366"/>
                      <a:pt x="20015" y="3364"/>
                      <a:pt x="20027" y="3366"/>
                    </a:cubicBezTo>
                    <a:cubicBezTo>
                      <a:pt x="20042" y="3369"/>
                      <a:pt x="20031" y="3368"/>
                      <a:pt x="20052" y="3373"/>
                    </a:cubicBezTo>
                    <a:cubicBezTo>
                      <a:pt x="20059" y="3340"/>
                      <a:pt x="20050" y="3341"/>
                      <a:pt x="20051" y="3338"/>
                    </a:cubicBezTo>
                    <a:cubicBezTo>
                      <a:pt x="20054" y="3321"/>
                      <a:pt x="20057" y="3330"/>
                      <a:pt x="20085" y="3316"/>
                    </a:cubicBezTo>
                    <a:cubicBezTo>
                      <a:pt x="20076" y="3349"/>
                      <a:pt x="20068" y="3329"/>
                      <a:pt x="20077" y="3349"/>
                    </a:cubicBezTo>
                    <a:lnTo>
                      <a:pt x="20100" y="3331"/>
                    </a:lnTo>
                    <a:cubicBezTo>
                      <a:pt x="20119" y="3317"/>
                      <a:pt x="20100" y="3319"/>
                      <a:pt x="20133" y="3316"/>
                    </a:cubicBezTo>
                    <a:cubicBezTo>
                      <a:pt x="20149" y="3361"/>
                      <a:pt x="20133" y="3301"/>
                      <a:pt x="20171" y="3365"/>
                    </a:cubicBezTo>
                    <a:cubicBezTo>
                      <a:pt x="20191" y="3399"/>
                      <a:pt x="20237" y="3387"/>
                      <a:pt x="20247" y="3349"/>
                    </a:cubicBezTo>
                    <a:lnTo>
                      <a:pt x="20257" y="3355"/>
                    </a:lnTo>
                    <a:cubicBezTo>
                      <a:pt x="20258" y="3355"/>
                      <a:pt x="20261" y="3357"/>
                      <a:pt x="20262" y="3357"/>
                    </a:cubicBezTo>
                    <a:lnTo>
                      <a:pt x="20283" y="3360"/>
                    </a:lnTo>
                    <a:cubicBezTo>
                      <a:pt x="20303" y="3359"/>
                      <a:pt x="20316" y="3354"/>
                      <a:pt x="20328" y="3349"/>
                    </a:cubicBezTo>
                    <a:cubicBezTo>
                      <a:pt x="20317" y="3308"/>
                      <a:pt x="20302" y="3337"/>
                      <a:pt x="20263" y="3323"/>
                    </a:cubicBezTo>
                    <a:cubicBezTo>
                      <a:pt x="20228" y="3311"/>
                      <a:pt x="20265" y="3316"/>
                      <a:pt x="20229" y="3313"/>
                    </a:cubicBezTo>
                    <a:cubicBezTo>
                      <a:pt x="20213" y="3311"/>
                      <a:pt x="20189" y="3313"/>
                      <a:pt x="20181" y="3313"/>
                    </a:cubicBezTo>
                    <a:lnTo>
                      <a:pt x="19996" y="3292"/>
                    </a:lnTo>
                    <a:cubicBezTo>
                      <a:pt x="20038" y="3292"/>
                      <a:pt x="20008" y="3292"/>
                      <a:pt x="20020" y="3300"/>
                    </a:cubicBezTo>
                    <a:cubicBezTo>
                      <a:pt x="20001" y="3309"/>
                      <a:pt x="19979" y="3300"/>
                      <a:pt x="19939" y="3300"/>
                    </a:cubicBezTo>
                    <a:lnTo>
                      <a:pt x="19939" y="3284"/>
                    </a:lnTo>
                    <a:cubicBezTo>
                      <a:pt x="19980" y="3285"/>
                      <a:pt x="19970" y="3304"/>
                      <a:pt x="19979" y="3276"/>
                    </a:cubicBezTo>
                    <a:cubicBezTo>
                      <a:pt x="19943" y="3275"/>
                      <a:pt x="19947" y="3268"/>
                      <a:pt x="19906" y="3268"/>
                    </a:cubicBezTo>
                    <a:cubicBezTo>
                      <a:pt x="19911" y="3287"/>
                      <a:pt x="19914" y="3292"/>
                      <a:pt x="19915" y="3316"/>
                    </a:cubicBezTo>
                    <a:cubicBezTo>
                      <a:pt x="19886" y="3276"/>
                      <a:pt x="19895" y="3301"/>
                      <a:pt x="19857" y="3304"/>
                    </a:cubicBezTo>
                    <a:lnTo>
                      <a:pt x="19734" y="3285"/>
                    </a:lnTo>
                    <a:cubicBezTo>
                      <a:pt x="19712" y="3281"/>
                      <a:pt x="19711" y="3278"/>
                      <a:pt x="19687" y="3276"/>
                    </a:cubicBezTo>
                    <a:cubicBezTo>
                      <a:pt x="19639" y="3271"/>
                      <a:pt x="19618" y="3274"/>
                      <a:pt x="19599" y="3300"/>
                    </a:cubicBezTo>
                    <a:cubicBezTo>
                      <a:pt x="19670" y="3294"/>
                      <a:pt x="19609" y="3310"/>
                      <a:pt x="19682" y="3310"/>
                    </a:cubicBezTo>
                    <a:lnTo>
                      <a:pt x="19777" y="3332"/>
                    </a:lnTo>
                    <a:close/>
                    <a:moveTo>
                      <a:pt x="22985" y="2652"/>
                    </a:moveTo>
                    <a:cubicBezTo>
                      <a:pt x="22987" y="2661"/>
                      <a:pt x="23003" y="2670"/>
                      <a:pt x="22996" y="2654"/>
                    </a:cubicBezTo>
                    <a:cubicBezTo>
                      <a:pt x="22993" y="2647"/>
                      <a:pt x="22981" y="2631"/>
                      <a:pt x="22985" y="2652"/>
                    </a:cubicBezTo>
                    <a:close/>
                    <a:moveTo>
                      <a:pt x="16706" y="5091"/>
                    </a:moveTo>
                    <a:cubicBezTo>
                      <a:pt x="16708" y="5100"/>
                      <a:pt x="16724" y="5108"/>
                      <a:pt x="16717" y="5092"/>
                    </a:cubicBezTo>
                    <a:cubicBezTo>
                      <a:pt x="16714" y="5086"/>
                      <a:pt x="16702" y="5070"/>
                      <a:pt x="16706" y="5091"/>
                    </a:cubicBezTo>
                    <a:close/>
                    <a:moveTo>
                      <a:pt x="19712" y="3989"/>
                    </a:moveTo>
                    <a:cubicBezTo>
                      <a:pt x="19714" y="3998"/>
                      <a:pt x="19730" y="4006"/>
                      <a:pt x="19723" y="3990"/>
                    </a:cubicBezTo>
                    <a:cubicBezTo>
                      <a:pt x="19720" y="3984"/>
                      <a:pt x="19708" y="3968"/>
                      <a:pt x="19712" y="3989"/>
                    </a:cubicBezTo>
                    <a:close/>
                    <a:moveTo>
                      <a:pt x="15159" y="4839"/>
                    </a:moveTo>
                    <a:cubicBezTo>
                      <a:pt x="15160" y="4849"/>
                      <a:pt x="15176" y="4857"/>
                      <a:pt x="15170" y="4841"/>
                    </a:cubicBezTo>
                    <a:cubicBezTo>
                      <a:pt x="15167" y="4834"/>
                      <a:pt x="15155" y="4818"/>
                      <a:pt x="15159" y="4839"/>
                    </a:cubicBezTo>
                    <a:close/>
                    <a:moveTo>
                      <a:pt x="20773" y="3989"/>
                    </a:moveTo>
                    <a:cubicBezTo>
                      <a:pt x="20775" y="3998"/>
                      <a:pt x="20791" y="4006"/>
                      <a:pt x="20784" y="3990"/>
                    </a:cubicBezTo>
                    <a:cubicBezTo>
                      <a:pt x="20781" y="3984"/>
                      <a:pt x="20769" y="3968"/>
                      <a:pt x="20773" y="3989"/>
                    </a:cubicBezTo>
                    <a:close/>
                    <a:moveTo>
                      <a:pt x="21219" y="4353"/>
                    </a:moveTo>
                    <a:cubicBezTo>
                      <a:pt x="21221" y="4363"/>
                      <a:pt x="21237" y="4371"/>
                      <a:pt x="21230" y="4355"/>
                    </a:cubicBezTo>
                    <a:cubicBezTo>
                      <a:pt x="21227" y="4348"/>
                      <a:pt x="21215" y="4332"/>
                      <a:pt x="21219" y="4353"/>
                    </a:cubicBezTo>
                    <a:close/>
                    <a:moveTo>
                      <a:pt x="19177" y="4394"/>
                    </a:moveTo>
                    <a:cubicBezTo>
                      <a:pt x="19179" y="4403"/>
                      <a:pt x="19195" y="4412"/>
                      <a:pt x="19188" y="4395"/>
                    </a:cubicBezTo>
                    <a:cubicBezTo>
                      <a:pt x="19185" y="4389"/>
                      <a:pt x="19173" y="4373"/>
                      <a:pt x="19177" y="4394"/>
                    </a:cubicBezTo>
                    <a:close/>
                    <a:moveTo>
                      <a:pt x="19242" y="1890"/>
                    </a:moveTo>
                    <a:cubicBezTo>
                      <a:pt x="19244" y="1899"/>
                      <a:pt x="19260" y="1908"/>
                      <a:pt x="19253" y="1892"/>
                    </a:cubicBezTo>
                    <a:cubicBezTo>
                      <a:pt x="19250" y="1885"/>
                      <a:pt x="19238" y="1869"/>
                      <a:pt x="19242" y="1890"/>
                    </a:cubicBezTo>
                    <a:close/>
                    <a:moveTo>
                      <a:pt x="22037" y="5358"/>
                    </a:moveTo>
                    <a:cubicBezTo>
                      <a:pt x="22039" y="5367"/>
                      <a:pt x="22055" y="5376"/>
                      <a:pt x="22048" y="5360"/>
                    </a:cubicBezTo>
                    <a:cubicBezTo>
                      <a:pt x="22045" y="5353"/>
                      <a:pt x="22033" y="5337"/>
                      <a:pt x="22037" y="5358"/>
                    </a:cubicBezTo>
                    <a:close/>
                    <a:moveTo>
                      <a:pt x="18156" y="4240"/>
                    </a:moveTo>
                    <a:cubicBezTo>
                      <a:pt x="18158" y="4249"/>
                      <a:pt x="18174" y="4258"/>
                      <a:pt x="18167" y="4242"/>
                    </a:cubicBezTo>
                    <a:cubicBezTo>
                      <a:pt x="18164" y="4235"/>
                      <a:pt x="18153" y="4219"/>
                      <a:pt x="18156" y="4240"/>
                    </a:cubicBezTo>
                    <a:close/>
                    <a:moveTo>
                      <a:pt x="19987" y="3657"/>
                    </a:moveTo>
                    <a:cubicBezTo>
                      <a:pt x="19989" y="3666"/>
                      <a:pt x="20005" y="3674"/>
                      <a:pt x="19998" y="3658"/>
                    </a:cubicBezTo>
                    <a:cubicBezTo>
                      <a:pt x="19995" y="3651"/>
                      <a:pt x="19984" y="3636"/>
                      <a:pt x="19987" y="3657"/>
                    </a:cubicBezTo>
                    <a:close/>
                    <a:moveTo>
                      <a:pt x="16066" y="2425"/>
                    </a:moveTo>
                    <a:cubicBezTo>
                      <a:pt x="16068" y="2434"/>
                      <a:pt x="16084" y="2443"/>
                      <a:pt x="16077" y="2427"/>
                    </a:cubicBezTo>
                    <a:cubicBezTo>
                      <a:pt x="16074" y="2420"/>
                      <a:pt x="16062" y="2404"/>
                      <a:pt x="16066" y="2425"/>
                    </a:cubicBezTo>
                    <a:close/>
                    <a:moveTo>
                      <a:pt x="15620" y="2182"/>
                    </a:moveTo>
                    <a:cubicBezTo>
                      <a:pt x="15622" y="2191"/>
                      <a:pt x="15638" y="2200"/>
                      <a:pt x="15631" y="2184"/>
                    </a:cubicBezTo>
                    <a:cubicBezTo>
                      <a:pt x="15628" y="2177"/>
                      <a:pt x="15617" y="2161"/>
                      <a:pt x="15620" y="2182"/>
                    </a:cubicBezTo>
                    <a:close/>
                    <a:moveTo>
                      <a:pt x="17371" y="1931"/>
                    </a:moveTo>
                    <a:cubicBezTo>
                      <a:pt x="17372" y="1940"/>
                      <a:pt x="17388" y="1948"/>
                      <a:pt x="17381" y="1932"/>
                    </a:cubicBezTo>
                    <a:cubicBezTo>
                      <a:pt x="17378" y="1926"/>
                      <a:pt x="17367" y="1910"/>
                      <a:pt x="17371" y="1931"/>
                    </a:cubicBezTo>
                    <a:close/>
                    <a:moveTo>
                      <a:pt x="10492" y="6120"/>
                    </a:moveTo>
                    <a:cubicBezTo>
                      <a:pt x="10494" y="6129"/>
                      <a:pt x="10510" y="6137"/>
                      <a:pt x="10503" y="6121"/>
                    </a:cubicBezTo>
                    <a:cubicBezTo>
                      <a:pt x="10500" y="6114"/>
                      <a:pt x="10488" y="6099"/>
                      <a:pt x="10492" y="6120"/>
                    </a:cubicBezTo>
                    <a:close/>
                    <a:moveTo>
                      <a:pt x="17443" y="5204"/>
                    </a:moveTo>
                    <a:cubicBezTo>
                      <a:pt x="17445" y="5213"/>
                      <a:pt x="17461" y="5222"/>
                      <a:pt x="17454" y="5206"/>
                    </a:cubicBezTo>
                    <a:cubicBezTo>
                      <a:pt x="17451" y="5199"/>
                      <a:pt x="17440" y="5183"/>
                      <a:pt x="17443" y="5204"/>
                    </a:cubicBezTo>
                    <a:close/>
                    <a:moveTo>
                      <a:pt x="16171" y="1761"/>
                    </a:moveTo>
                    <a:cubicBezTo>
                      <a:pt x="16173" y="1770"/>
                      <a:pt x="16189" y="1778"/>
                      <a:pt x="16182" y="1762"/>
                    </a:cubicBezTo>
                    <a:cubicBezTo>
                      <a:pt x="16179" y="1755"/>
                      <a:pt x="16168" y="1740"/>
                      <a:pt x="16171" y="1761"/>
                    </a:cubicBezTo>
                    <a:close/>
                    <a:moveTo>
                      <a:pt x="16990" y="4370"/>
                    </a:moveTo>
                    <a:cubicBezTo>
                      <a:pt x="16991" y="4379"/>
                      <a:pt x="17008" y="4387"/>
                      <a:pt x="17001" y="4371"/>
                    </a:cubicBezTo>
                    <a:cubicBezTo>
                      <a:pt x="16998" y="4364"/>
                      <a:pt x="16986" y="4349"/>
                      <a:pt x="16990" y="4370"/>
                    </a:cubicBezTo>
                    <a:close/>
                    <a:moveTo>
                      <a:pt x="12185" y="1655"/>
                    </a:moveTo>
                    <a:cubicBezTo>
                      <a:pt x="12187" y="1665"/>
                      <a:pt x="12203" y="1673"/>
                      <a:pt x="12196" y="1657"/>
                    </a:cubicBezTo>
                    <a:cubicBezTo>
                      <a:pt x="12193" y="1650"/>
                      <a:pt x="12181" y="1634"/>
                      <a:pt x="12185" y="1655"/>
                    </a:cubicBezTo>
                    <a:close/>
                    <a:moveTo>
                      <a:pt x="21762" y="3973"/>
                    </a:moveTo>
                    <a:cubicBezTo>
                      <a:pt x="21763" y="3982"/>
                      <a:pt x="21780" y="3990"/>
                      <a:pt x="21773" y="3974"/>
                    </a:cubicBezTo>
                    <a:cubicBezTo>
                      <a:pt x="21770" y="3967"/>
                      <a:pt x="21758" y="3951"/>
                      <a:pt x="21762" y="3973"/>
                    </a:cubicBezTo>
                    <a:close/>
                    <a:moveTo>
                      <a:pt x="17411" y="2239"/>
                    </a:moveTo>
                    <a:cubicBezTo>
                      <a:pt x="17413" y="2248"/>
                      <a:pt x="17429" y="2256"/>
                      <a:pt x="17422" y="2240"/>
                    </a:cubicBezTo>
                    <a:cubicBezTo>
                      <a:pt x="17419" y="2234"/>
                      <a:pt x="17407" y="2218"/>
                      <a:pt x="17411" y="2239"/>
                    </a:cubicBezTo>
                    <a:close/>
                    <a:moveTo>
                      <a:pt x="19469" y="5415"/>
                    </a:moveTo>
                    <a:cubicBezTo>
                      <a:pt x="19471" y="5424"/>
                      <a:pt x="19487" y="5432"/>
                      <a:pt x="19480" y="5416"/>
                    </a:cubicBezTo>
                    <a:cubicBezTo>
                      <a:pt x="19477" y="5410"/>
                      <a:pt x="19465" y="5394"/>
                      <a:pt x="19469" y="5415"/>
                    </a:cubicBezTo>
                    <a:close/>
                    <a:moveTo>
                      <a:pt x="454" y="2587"/>
                    </a:moveTo>
                    <a:cubicBezTo>
                      <a:pt x="455" y="2596"/>
                      <a:pt x="472" y="2605"/>
                      <a:pt x="465" y="2589"/>
                    </a:cubicBezTo>
                    <a:cubicBezTo>
                      <a:pt x="462" y="2582"/>
                      <a:pt x="450" y="2566"/>
                      <a:pt x="454" y="2587"/>
                    </a:cubicBezTo>
                    <a:close/>
                    <a:moveTo>
                      <a:pt x="16026" y="1923"/>
                    </a:moveTo>
                    <a:cubicBezTo>
                      <a:pt x="16027" y="1932"/>
                      <a:pt x="16043" y="1940"/>
                      <a:pt x="16036" y="1924"/>
                    </a:cubicBezTo>
                    <a:cubicBezTo>
                      <a:pt x="16034" y="1918"/>
                      <a:pt x="16022" y="1902"/>
                      <a:pt x="16026" y="1923"/>
                    </a:cubicBezTo>
                    <a:close/>
                    <a:moveTo>
                      <a:pt x="18205" y="3292"/>
                    </a:moveTo>
                    <a:cubicBezTo>
                      <a:pt x="18207" y="3301"/>
                      <a:pt x="18223" y="3310"/>
                      <a:pt x="18216" y="3294"/>
                    </a:cubicBezTo>
                    <a:cubicBezTo>
                      <a:pt x="18213" y="3287"/>
                      <a:pt x="18201" y="3271"/>
                      <a:pt x="18205" y="3292"/>
                    </a:cubicBezTo>
                    <a:close/>
                    <a:moveTo>
                      <a:pt x="19623" y="2101"/>
                    </a:moveTo>
                    <a:cubicBezTo>
                      <a:pt x="19625" y="2110"/>
                      <a:pt x="19641" y="2119"/>
                      <a:pt x="19634" y="2103"/>
                    </a:cubicBezTo>
                    <a:cubicBezTo>
                      <a:pt x="19631" y="2096"/>
                      <a:pt x="19619" y="2080"/>
                      <a:pt x="19623" y="2101"/>
                    </a:cubicBezTo>
                    <a:close/>
                    <a:moveTo>
                      <a:pt x="19485" y="1915"/>
                    </a:moveTo>
                    <a:cubicBezTo>
                      <a:pt x="19487" y="1924"/>
                      <a:pt x="19503" y="1932"/>
                      <a:pt x="19496" y="1916"/>
                    </a:cubicBezTo>
                    <a:cubicBezTo>
                      <a:pt x="19493" y="1909"/>
                      <a:pt x="19481" y="1894"/>
                      <a:pt x="19485" y="1915"/>
                    </a:cubicBezTo>
                    <a:close/>
                    <a:moveTo>
                      <a:pt x="770" y="2474"/>
                    </a:moveTo>
                    <a:cubicBezTo>
                      <a:pt x="771" y="2483"/>
                      <a:pt x="787" y="2491"/>
                      <a:pt x="781" y="2475"/>
                    </a:cubicBezTo>
                    <a:cubicBezTo>
                      <a:pt x="778" y="2468"/>
                      <a:pt x="766" y="2453"/>
                      <a:pt x="770" y="2474"/>
                    </a:cubicBezTo>
                    <a:close/>
                    <a:moveTo>
                      <a:pt x="14462" y="2044"/>
                    </a:moveTo>
                    <a:cubicBezTo>
                      <a:pt x="14464" y="2053"/>
                      <a:pt x="14480" y="2062"/>
                      <a:pt x="14473" y="2046"/>
                    </a:cubicBezTo>
                    <a:cubicBezTo>
                      <a:pt x="14470" y="2039"/>
                      <a:pt x="14458" y="2023"/>
                      <a:pt x="14462" y="2044"/>
                    </a:cubicBezTo>
                    <a:close/>
                    <a:moveTo>
                      <a:pt x="14932" y="1890"/>
                    </a:moveTo>
                    <a:cubicBezTo>
                      <a:pt x="14934" y="1899"/>
                      <a:pt x="14950" y="1908"/>
                      <a:pt x="14943" y="1892"/>
                    </a:cubicBezTo>
                    <a:cubicBezTo>
                      <a:pt x="14940" y="1885"/>
                      <a:pt x="14928" y="1869"/>
                      <a:pt x="14932" y="1890"/>
                    </a:cubicBezTo>
                    <a:close/>
                    <a:moveTo>
                      <a:pt x="21170" y="4345"/>
                    </a:moveTo>
                    <a:cubicBezTo>
                      <a:pt x="21172" y="4354"/>
                      <a:pt x="21188" y="4363"/>
                      <a:pt x="21181" y="4347"/>
                    </a:cubicBezTo>
                    <a:cubicBezTo>
                      <a:pt x="21178" y="4340"/>
                      <a:pt x="21166" y="4324"/>
                      <a:pt x="21170" y="4345"/>
                    </a:cubicBezTo>
                    <a:close/>
                    <a:moveTo>
                      <a:pt x="18108" y="2555"/>
                    </a:moveTo>
                    <a:cubicBezTo>
                      <a:pt x="18109" y="2564"/>
                      <a:pt x="18126" y="2572"/>
                      <a:pt x="18119" y="2556"/>
                    </a:cubicBezTo>
                    <a:cubicBezTo>
                      <a:pt x="18116" y="2549"/>
                      <a:pt x="18104" y="2534"/>
                      <a:pt x="18108" y="2555"/>
                    </a:cubicBezTo>
                    <a:close/>
                    <a:moveTo>
                      <a:pt x="18213" y="2555"/>
                    </a:moveTo>
                    <a:cubicBezTo>
                      <a:pt x="18215" y="2564"/>
                      <a:pt x="18231" y="2572"/>
                      <a:pt x="18224" y="2556"/>
                    </a:cubicBezTo>
                    <a:cubicBezTo>
                      <a:pt x="18221" y="2549"/>
                      <a:pt x="18209" y="2534"/>
                      <a:pt x="18213" y="2555"/>
                    </a:cubicBezTo>
                    <a:close/>
                    <a:moveTo>
                      <a:pt x="10719" y="1574"/>
                    </a:moveTo>
                    <a:cubicBezTo>
                      <a:pt x="10721" y="1584"/>
                      <a:pt x="10737" y="1592"/>
                      <a:pt x="10730" y="1576"/>
                    </a:cubicBezTo>
                    <a:cubicBezTo>
                      <a:pt x="10727" y="1569"/>
                      <a:pt x="10715" y="1553"/>
                      <a:pt x="10719" y="1574"/>
                    </a:cubicBezTo>
                    <a:close/>
                    <a:moveTo>
                      <a:pt x="20368" y="3786"/>
                    </a:moveTo>
                    <a:cubicBezTo>
                      <a:pt x="20370" y="3795"/>
                      <a:pt x="20386" y="3804"/>
                      <a:pt x="20379" y="3788"/>
                    </a:cubicBezTo>
                    <a:cubicBezTo>
                      <a:pt x="20376" y="3781"/>
                      <a:pt x="20364" y="3765"/>
                      <a:pt x="20368" y="3786"/>
                    </a:cubicBezTo>
                    <a:close/>
                    <a:moveTo>
                      <a:pt x="21794" y="2644"/>
                    </a:moveTo>
                    <a:cubicBezTo>
                      <a:pt x="21785" y="2618"/>
                      <a:pt x="21812" y="2632"/>
                      <a:pt x="21770" y="2628"/>
                    </a:cubicBezTo>
                    <a:cubicBezTo>
                      <a:pt x="21771" y="2629"/>
                      <a:pt x="21773" y="2629"/>
                      <a:pt x="21774" y="2631"/>
                    </a:cubicBezTo>
                    <a:lnTo>
                      <a:pt x="21794" y="2644"/>
                    </a:lnTo>
                    <a:close/>
                    <a:moveTo>
                      <a:pt x="17289" y="2466"/>
                    </a:moveTo>
                    <a:cubicBezTo>
                      <a:pt x="17280" y="2440"/>
                      <a:pt x="17307" y="2454"/>
                      <a:pt x="17265" y="2449"/>
                    </a:cubicBezTo>
                    <a:cubicBezTo>
                      <a:pt x="17267" y="2451"/>
                      <a:pt x="17269" y="2451"/>
                      <a:pt x="17269" y="2453"/>
                    </a:cubicBezTo>
                    <a:lnTo>
                      <a:pt x="17289" y="2466"/>
                    </a:lnTo>
                    <a:close/>
                    <a:moveTo>
                      <a:pt x="20465" y="2052"/>
                    </a:moveTo>
                    <a:cubicBezTo>
                      <a:pt x="20453" y="2034"/>
                      <a:pt x="20464" y="2042"/>
                      <a:pt x="20441" y="2036"/>
                    </a:cubicBezTo>
                    <a:cubicBezTo>
                      <a:pt x="20454" y="2054"/>
                      <a:pt x="20443" y="2046"/>
                      <a:pt x="20465" y="2052"/>
                    </a:cubicBezTo>
                    <a:close/>
                    <a:moveTo>
                      <a:pt x="19979" y="2644"/>
                    </a:moveTo>
                    <a:cubicBezTo>
                      <a:pt x="19967" y="2626"/>
                      <a:pt x="19978" y="2634"/>
                      <a:pt x="19955" y="2628"/>
                    </a:cubicBezTo>
                    <a:cubicBezTo>
                      <a:pt x="19968" y="2646"/>
                      <a:pt x="19957" y="2637"/>
                      <a:pt x="19979" y="2644"/>
                    </a:cubicBezTo>
                    <a:close/>
                    <a:moveTo>
                      <a:pt x="818" y="5091"/>
                    </a:moveTo>
                    <a:cubicBezTo>
                      <a:pt x="806" y="5073"/>
                      <a:pt x="817" y="5081"/>
                      <a:pt x="794" y="5074"/>
                    </a:cubicBezTo>
                    <a:cubicBezTo>
                      <a:pt x="807" y="5093"/>
                      <a:pt x="796" y="5084"/>
                      <a:pt x="818" y="5091"/>
                    </a:cubicBezTo>
                    <a:close/>
                    <a:moveTo>
                      <a:pt x="22718" y="1185"/>
                    </a:moveTo>
                    <a:cubicBezTo>
                      <a:pt x="22720" y="1184"/>
                      <a:pt x="22723" y="1181"/>
                      <a:pt x="22723" y="1183"/>
                    </a:cubicBezTo>
                    <a:lnTo>
                      <a:pt x="22742" y="1169"/>
                    </a:lnTo>
                    <a:cubicBezTo>
                      <a:pt x="22692" y="1173"/>
                      <a:pt x="22729" y="1172"/>
                      <a:pt x="22718" y="1185"/>
                    </a:cubicBezTo>
                    <a:close/>
                    <a:moveTo>
                      <a:pt x="21130" y="5002"/>
                    </a:moveTo>
                    <a:cubicBezTo>
                      <a:pt x="21132" y="5001"/>
                      <a:pt x="21135" y="4997"/>
                      <a:pt x="21135" y="4999"/>
                    </a:cubicBezTo>
                    <a:lnTo>
                      <a:pt x="21154" y="4985"/>
                    </a:lnTo>
                    <a:cubicBezTo>
                      <a:pt x="21104" y="4990"/>
                      <a:pt x="21141" y="4989"/>
                      <a:pt x="21130" y="5002"/>
                    </a:cubicBezTo>
                    <a:close/>
                    <a:moveTo>
                      <a:pt x="17225" y="5309"/>
                    </a:moveTo>
                    <a:cubicBezTo>
                      <a:pt x="17226" y="5309"/>
                      <a:pt x="17229" y="5305"/>
                      <a:pt x="17230" y="5307"/>
                    </a:cubicBezTo>
                    <a:lnTo>
                      <a:pt x="17249" y="5293"/>
                    </a:lnTo>
                    <a:cubicBezTo>
                      <a:pt x="17199" y="5297"/>
                      <a:pt x="17236" y="5296"/>
                      <a:pt x="17225" y="5309"/>
                    </a:cubicBezTo>
                    <a:close/>
                    <a:moveTo>
                      <a:pt x="162" y="3203"/>
                    </a:moveTo>
                    <a:cubicBezTo>
                      <a:pt x="139" y="3208"/>
                      <a:pt x="150" y="3202"/>
                      <a:pt x="138" y="3219"/>
                    </a:cubicBezTo>
                    <a:cubicBezTo>
                      <a:pt x="161" y="3213"/>
                      <a:pt x="149" y="3220"/>
                      <a:pt x="162" y="3203"/>
                    </a:cubicBezTo>
                    <a:cubicBezTo>
                      <a:pt x="186" y="3196"/>
                      <a:pt x="180" y="3203"/>
                      <a:pt x="186" y="3179"/>
                    </a:cubicBezTo>
                    <a:cubicBezTo>
                      <a:pt x="162" y="3185"/>
                      <a:pt x="169" y="3178"/>
                      <a:pt x="162" y="3203"/>
                    </a:cubicBezTo>
                    <a:close/>
                    <a:moveTo>
                      <a:pt x="18027" y="1915"/>
                    </a:moveTo>
                    <a:cubicBezTo>
                      <a:pt x="18017" y="1889"/>
                      <a:pt x="18044" y="1903"/>
                      <a:pt x="18002" y="1898"/>
                    </a:cubicBezTo>
                    <a:cubicBezTo>
                      <a:pt x="18004" y="1900"/>
                      <a:pt x="18006" y="1900"/>
                      <a:pt x="18007" y="1902"/>
                    </a:cubicBezTo>
                    <a:cubicBezTo>
                      <a:pt x="18007" y="1905"/>
                      <a:pt x="18010" y="1905"/>
                      <a:pt x="18011" y="1906"/>
                    </a:cubicBezTo>
                    <a:cubicBezTo>
                      <a:pt x="18016" y="1909"/>
                      <a:pt x="18022" y="1912"/>
                      <a:pt x="18027" y="1915"/>
                    </a:cubicBezTo>
                    <a:close/>
                    <a:moveTo>
                      <a:pt x="19590" y="4224"/>
                    </a:moveTo>
                    <a:lnTo>
                      <a:pt x="19615" y="4224"/>
                    </a:lnTo>
                    <a:lnTo>
                      <a:pt x="19615" y="4216"/>
                    </a:lnTo>
                    <a:cubicBezTo>
                      <a:pt x="19572" y="4216"/>
                      <a:pt x="19603" y="4216"/>
                      <a:pt x="19590" y="4224"/>
                    </a:cubicBezTo>
                    <a:cubicBezTo>
                      <a:pt x="19555" y="4209"/>
                      <a:pt x="19551" y="4255"/>
                      <a:pt x="19607" y="4256"/>
                    </a:cubicBezTo>
                    <a:lnTo>
                      <a:pt x="19590" y="4224"/>
                    </a:lnTo>
                    <a:close/>
                    <a:moveTo>
                      <a:pt x="15061" y="2166"/>
                    </a:moveTo>
                    <a:lnTo>
                      <a:pt x="15037" y="2166"/>
                    </a:lnTo>
                    <a:lnTo>
                      <a:pt x="15037" y="2174"/>
                    </a:lnTo>
                    <a:cubicBezTo>
                      <a:pt x="15080" y="2174"/>
                      <a:pt x="15049" y="2174"/>
                      <a:pt x="15061" y="2166"/>
                    </a:cubicBezTo>
                    <a:cubicBezTo>
                      <a:pt x="15125" y="2151"/>
                      <a:pt x="15112" y="2157"/>
                      <a:pt x="15159" y="2182"/>
                    </a:cubicBezTo>
                    <a:cubicBezTo>
                      <a:pt x="15191" y="2173"/>
                      <a:pt x="15168" y="2171"/>
                      <a:pt x="15198" y="2169"/>
                    </a:cubicBezTo>
                    <a:lnTo>
                      <a:pt x="15248" y="2166"/>
                    </a:lnTo>
                    <a:lnTo>
                      <a:pt x="15256" y="2190"/>
                    </a:lnTo>
                    <a:cubicBezTo>
                      <a:pt x="15286" y="2175"/>
                      <a:pt x="15272" y="2187"/>
                      <a:pt x="15297" y="2184"/>
                    </a:cubicBezTo>
                    <a:lnTo>
                      <a:pt x="15312" y="2180"/>
                    </a:lnTo>
                    <a:cubicBezTo>
                      <a:pt x="15313" y="2180"/>
                      <a:pt x="15315" y="2179"/>
                      <a:pt x="15317" y="2178"/>
                    </a:cubicBezTo>
                    <a:cubicBezTo>
                      <a:pt x="15332" y="2175"/>
                      <a:pt x="15324" y="2174"/>
                      <a:pt x="15345" y="2174"/>
                    </a:cubicBezTo>
                    <a:lnTo>
                      <a:pt x="15345" y="2150"/>
                    </a:lnTo>
                    <a:cubicBezTo>
                      <a:pt x="15302" y="2150"/>
                      <a:pt x="15306" y="2158"/>
                      <a:pt x="15288" y="2133"/>
                    </a:cubicBezTo>
                    <a:cubicBezTo>
                      <a:pt x="15316" y="2126"/>
                      <a:pt x="15313" y="2129"/>
                      <a:pt x="15321" y="2101"/>
                    </a:cubicBezTo>
                    <a:lnTo>
                      <a:pt x="15224" y="2133"/>
                    </a:lnTo>
                    <a:lnTo>
                      <a:pt x="15224" y="2117"/>
                    </a:lnTo>
                    <a:cubicBezTo>
                      <a:pt x="15195" y="2125"/>
                      <a:pt x="15205" y="2120"/>
                      <a:pt x="15191" y="2141"/>
                    </a:cubicBezTo>
                    <a:lnTo>
                      <a:pt x="15165" y="2147"/>
                    </a:lnTo>
                    <a:cubicBezTo>
                      <a:pt x="15143" y="2147"/>
                      <a:pt x="15175" y="2148"/>
                      <a:pt x="15148" y="2147"/>
                    </a:cubicBezTo>
                    <a:cubicBezTo>
                      <a:pt x="15124" y="2147"/>
                      <a:pt x="15095" y="2141"/>
                      <a:pt x="15066" y="2137"/>
                    </a:cubicBezTo>
                    <a:cubicBezTo>
                      <a:pt x="15048" y="2134"/>
                      <a:pt x="15039" y="2135"/>
                      <a:pt x="15021" y="2133"/>
                    </a:cubicBezTo>
                    <a:cubicBezTo>
                      <a:pt x="14978" y="2129"/>
                      <a:pt x="15014" y="2132"/>
                      <a:pt x="14982" y="2122"/>
                    </a:cubicBezTo>
                    <a:cubicBezTo>
                      <a:pt x="14931" y="2108"/>
                      <a:pt x="14952" y="2140"/>
                      <a:pt x="14916" y="2125"/>
                    </a:cubicBezTo>
                    <a:cubicBezTo>
                      <a:pt x="14916" y="2127"/>
                      <a:pt x="14918" y="2128"/>
                      <a:pt x="14918" y="2130"/>
                    </a:cubicBezTo>
                    <a:cubicBezTo>
                      <a:pt x="14919" y="2139"/>
                      <a:pt x="14930" y="2137"/>
                      <a:pt x="14924" y="2166"/>
                    </a:cubicBezTo>
                    <a:cubicBezTo>
                      <a:pt x="14965" y="2166"/>
                      <a:pt x="14965" y="2171"/>
                      <a:pt x="14997" y="2174"/>
                    </a:cubicBezTo>
                    <a:cubicBezTo>
                      <a:pt x="14997" y="2166"/>
                      <a:pt x="14989" y="2124"/>
                      <a:pt x="15039" y="2148"/>
                    </a:cubicBezTo>
                    <a:lnTo>
                      <a:pt x="15061" y="2166"/>
                    </a:lnTo>
                    <a:close/>
                    <a:moveTo>
                      <a:pt x="19250" y="3041"/>
                    </a:moveTo>
                    <a:cubicBezTo>
                      <a:pt x="19241" y="3015"/>
                      <a:pt x="19268" y="3029"/>
                      <a:pt x="19226" y="3025"/>
                    </a:cubicBezTo>
                    <a:cubicBezTo>
                      <a:pt x="19227" y="3026"/>
                      <a:pt x="19229" y="3026"/>
                      <a:pt x="19230" y="3028"/>
                    </a:cubicBezTo>
                    <a:cubicBezTo>
                      <a:pt x="19231" y="3031"/>
                      <a:pt x="19234" y="3032"/>
                      <a:pt x="19235" y="3032"/>
                    </a:cubicBezTo>
                    <a:cubicBezTo>
                      <a:pt x="19240" y="3035"/>
                      <a:pt x="19246" y="3038"/>
                      <a:pt x="19250" y="3041"/>
                    </a:cubicBezTo>
                    <a:close/>
                    <a:moveTo>
                      <a:pt x="19145" y="2733"/>
                    </a:moveTo>
                    <a:cubicBezTo>
                      <a:pt x="19135" y="2707"/>
                      <a:pt x="19162" y="2721"/>
                      <a:pt x="19121" y="2717"/>
                    </a:cubicBezTo>
                    <a:cubicBezTo>
                      <a:pt x="19122" y="2718"/>
                      <a:pt x="19124" y="2718"/>
                      <a:pt x="19125" y="2721"/>
                    </a:cubicBezTo>
                    <a:cubicBezTo>
                      <a:pt x="19125" y="2723"/>
                      <a:pt x="19128" y="2724"/>
                      <a:pt x="19129" y="2724"/>
                    </a:cubicBezTo>
                    <a:cubicBezTo>
                      <a:pt x="19134" y="2727"/>
                      <a:pt x="19140" y="2730"/>
                      <a:pt x="19145" y="2733"/>
                    </a:cubicBezTo>
                    <a:close/>
                    <a:moveTo>
                      <a:pt x="10273" y="1639"/>
                    </a:moveTo>
                    <a:lnTo>
                      <a:pt x="10249" y="1623"/>
                    </a:lnTo>
                    <a:cubicBezTo>
                      <a:pt x="10256" y="1643"/>
                      <a:pt x="10232" y="1638"/>
                      <a:pt x="10273" y="1639"/>
                    </a:cubicBezTo>
                    <a:close/>
                    <a:moveTo>
                      <a:pt x="20790" y="3203"/>
                    </a:moveTo>
                    <a:lnTo>
                      <a:pt x="20765" y="3187"/>
                    </a:lnTo>
                    <a:cubicBezTo>
                      <a:pt x="20773" y="3206"/>
                      <a:pt x="20748" y="3202"/>
                      <a:pt x="20790" y="3203"/>
                    </a:cubicBezTo>
                    <a:close/>
                    <a:moveTo>
                      <a:pt x="15596" y="2409"/>
                    </a:moveTo>
                    <a:cubicBezTo>
                      <a:pt x="15612" y="2404"/>
                      <a:pt x="15599" y="2419"/>
                      <a:pt x="15613" y="2402"/>
                    </a:cubicBezTo>
                    <a:cubicBezTo>
                      <a:pt x="15624" y="2388"/>
                      <a:pt x="15617" y="2403"/>
                      <a:pt x="15612" y="2393"/>
                    </a:cubicBezTo>
                    <a:cubicBezTo>
                      <a:pt x="15600" y="2388"/>
                      <a:pt x="15619" y="2378"/>
                      <a:pt x="15596" y="2409"/>
                    </a:cubicBezTo>
                    <a:close/>
                    <a:moveTo>
                      <a:pt x="20247" y="2166"/>
                    </a:moveTo>
                    <a:cubicBezTo>
                      <a:pt x="20241" y="2142"/>
                      <a:pt x="20248" y="2154"/>
                      <a:pt x="20230" y="2141"/>
                    </a:cubicBezTo>
                    <a:cubicBezTo>
                      <a:pt x="20236" y="2164"/>
                      <a:pt x="20227" y="2154"/>
                      <a:pt x="20247" y="2166"/>
                    </a:cubicBezTo>
                    <a:close/>
                    <a:moveTo>
                      <a:pt x="22896" y="3551"/>
                    </a:moveTo>
                    <a:cubicBezTo>
                      <a:pt x="22890" y="3528"/>
                      <a:pt x="22897" y="3540"/>
                      <a:pt x="22880" y="3527"/>
                    </a:cubicBezTo>
                    <a:cubicBezTo>
                      <a:pt x="22885" y="3549"/>
                      <a:pt x="22877" y="3540"/>
                      <a:pt x="22896" y="3551"/>
                    </a:cubicBezTo>
                    <a:close/>
                    <a:moveTo>
                      <a:pt x="18237" y="2376"/>
                    </a:moveTo>
                    <a:cubicBezTo>
                      <a:pt x="18236" y="2375"/>
                      <a:pt x="18234" y="2371"/>
                      <a:pt x="18233" y="2373"/>
                    </a:cubicBezTo>
                    <a:lnTo>
                      <a:pt x="18213" y="2360"/>
                    </a:lnTo>
                    <a:cubicBezTo>
                      <a:pt x="18221" y="2380"/>
                      <a:pt x="18196" y="2375"/>
                      <a:pt x="18237" y="2376"/>
                    </a:cubicBezTo>
                    <a:close/>
                    <a:moveTo>
                      <a:pt x="20692" y="3195"/>
                    </a:moveTo>
                    <a:lnTo>
                      <a:pt x="20717" y="3195"/>
                    </a:lnTo>
                    <a:lnTo>
                      <a:pt x="20717" y="3187"/>
                    </a:lnTo>
                    <a:lnTo>
                      <a:pt x="20692" y="3187"/>
                    </a:lnTo>
                    <a:lnTo>
                      <a:pt x="20692" y="3195"/>
                    </a:lnTo>
                    <a:close/>
                    <a:moveTo>
                      <a:pt x="22637" y="2773"/>
                    </a:moveTo>
                    <a:lnTo>
                      <a:pt x="22661" y="2773"/>
                    </a:lnTo>
                    <a:lnTo>
                      <a:pt x="22661" y="2765"/>
                    </a:lnTo>
                    <a:lnTo>
                      <a:pt x="22637" y="2765"/>
                    </a:lnTo>
                    <a:lnTo>
                      <a:pt x="22637" y="2773"/>
                    </a:lnTo>
                    <a:close/>
                    <a:moveTo>
                      <a:pt x="22207" y="4054"/>
                    </a:moveTo>
                    <a:lnTo>
                      <a:pt x="22232" y="4054"/>
                    </a:lnTo>
                    <a:lnTo>
                      <a:pt x="22232" y="4045"/>
                    </a:lnTo>
                    <a:lnTo>
                      <a:pt x="22207" y="4045"/>
                    </a:lnTo>
                    <a:lnTo>
                      <a:pt x="22207" y="4054"/>
                    </a:lnTo>
                    <a:close/>
                    <a:moveTo>
                      <a:pt x="22637" y="1072"/>
                    </a:moveTo>
                    <a:lnTo>
                      <a:pt x="22661" y="1072"/>
                    </a:lnTo>
                    <a:lnTo>
                      <a:pt x="22661" y="1064"/>
                    </a:lnTo>
                    <a:lnTo>
                      <a:pt x="22637" y="1064"/>
                    </a:lnTo>
                    <a:lnTo>
                      <a:pt x="22637" y="1072"/>
                    </a:lnTo>
                    <a:close/>
                    <a:moveTo>
                      <a:pt x="19388" y="1688"/>
                    </a:moveTo>
                    <a:lnTo>
                      <a:pt x="19412" y="1688"/>
                    </a:lnTo>
                    <a:lnTo>
                      <a:pt x="19412" y="1680"/>
                    </a:lnTo>
                    <a:lnTo>
                      <a:pt x="19388" y="1680"/>
                    </a:lnTo>
                    <a:lnTo>
                      <a:pt x="19388" y="1688"/>
                    </a:lnTo>
                    <a:close/>
                    <a:moveTo>
                      <a:pt x="21397" y="3033"/>
                    </a:moveTo>
                    <a:lnTo>
                      <a:pt x="21421" y="3033"/>
                    </a:lnTo>
                    <a:lnTo>
                      <a:pt x="21421" y="3025"/>
                    </a:lnTo>
                    <a:lnTo>
                      <a:pt x="21397" y="3025"/>
                    </a:lnTo>
                    <a:lnTo>
                      <a:pt x="21397" y="3033"/>
                    </a:lnTo>
                    <a:close/>
                    <a:moveTo>
                      <a:pt x="20619" y="2190"/>
                    </a:moveTo>
                    <a:lnTo>
                      <a:pt x="20644" y="2190"/>
                    </a:lnTo>
                    <a:lnTo>
                      <a:pt x="20644" y="2182"/>
                    </a:lnTo>
                    <a:lnTo>
                      <a:pt x="20619" y="2182"/>
                    </a:lnTo>
                    <a:lnTo>
                      <a:pt x="20619" y="2190"/>
                    </a:lnTo>
                    <a:close/>
                    <a:moveTo>
                      <a:pt x="18043" y="2279"/>
                    </a:moveTo>
                    <a:lnTo>
                      <a:pt x="18067" y="2279"/>
                    </a:lnTo>
                    <a:lnTo>
                      <a:pt x="18067" y="2271"/>
                    </a:lnTo>
                    <a:lnTo>
                      <a:pt x="18043" y="2271"/>
                    </a:lnTo>
                    <a:lnTo>
                      <a:pt x="18043" y="2279"/>
                    </a:lnTo>
                    <a:close/>
                    <a:moveTo>
                      <a:pt x="18148" y="5528"/>
                    </a:moveTo>
                    <a:lnTo>
                      <a:pt x="18173" y="5528"/>
                    </a:lnTo>
                    <a:lnTo>
                      <a:pt x="18173" y="5520"/>
                    </a:lnTo>
                    <a:lnTo>
                      <a:pt x="18148" y="5520"/>
                    </a:lnTo>
                    <a:lnTo>
                      <a:pt x="18148" y="5528"/>
                    </a:lnTo>
                    <a:close/>
                    <a:moveTo>
                      <a:pt x="19850" y="2133"/>
                    </a:moveTo>
                    <a:lnTo>
                      <a:pt x="19874" y="2133"/>
                    </a:lnTo>
                    <a:lnTo>
                      <a:pt x="19874" y="2125"/>
                    </a:lnTo>
                    <a:lnTo>
                      <a:pt x="19850" y="2125"/>
                    </a:lnTo>
                    <a:lnTo>
                      <a:pt x="19850" y="2133"/>
                    </a:lnTo>
                    <a:close/>
                    <a:moveTo>
                      <a:pt x="17136" y="2093"/>
                    </a:moveTo>
                    <a:lnTo>
                      <a:pt x="17144" y="2093"/>
                    </a:lnTo>
                    <a:lnTo>
                      <a:pt x="17144" y="2069"/>
                    </a:lnTo>
                    <a:lnTo>
                      <a:pt x="17136" y="2069"/>
                    </a:lnTo>
                    <a:lnTo>
                      <a:pt x="17136" y="2093"/>
                    </a:lnTo>
                    <a:close/>
                    <a:moveTo>
                      <a:pt x="15175" y="2069"/>
                    </a:moveTo>
                    <a:lnTo>
                      <a:pt x="15199" y="2069"/>
                    </a:lnTo>
                    <a:lnTo>
                      <a:pt x="15199" y="2060"/>
                    </a:lnTo>
                    <a:lnTo>
                      <a:pt x="15175" y="2060"/>
                    </a:lnTo>
                    <a:lnTo>
                      <a:pt x="15175" y="2069"/>
                    </a:lnTo>
                    <a:close/>
                    <a:moveTo>
                      <a:pt x="11140" y="1688"/>
                    </a:moveTo>
                    <a:lnTo>
                      <a:pt x="11164" y="1688"/>
                    </a:lnTo>
                    <a:lnTo>
                      <a:pt x="11164" y="1680"/>
                    </a:lnTo>
                    <a:lnTo>
                      <a:pt x="11140" y="1680"/>
                    </a:lnTo>
                    <a:lnTo>
                      <a:pt x="11140" y="1688"/>
                    </a:lnTo>
                    <a:close/>
                    <a:moveTo>
                      <a:pt x="18894" y="3673"/>
                    </a:moveTo>
                    <a:lnTo>
                      <a:pt x="18902" y="3673"/>
                    </a:lnTo>
                    <a:lnTo>
                      <a:pt x="18902" y="3648"/>
                    </a:lnTo>
                    <a:lnTo>
                      <a:pt x="18894" y="3648"/>
                    </a:lnTo>
                    <a:lnTo>
                      <a:pt x="18894" y="3673"/>
                    </a:lnTo>
                    <a:close/>
                    <a:moveTo>
                      <a:pt x="16933" y="2595"/>
                    </a:moveTo>
                    <a:lnTo>
                      <a:pt x="16941" y="2595"/>
                    </a:lnTo>
                    <a:lnTo>
                      <a:pt x="16941" y="2571"/>
                    </a:lnTo>
                    <a:lnTo>
                      <a:pt x="16933" y="2571"/>
                    </a:lnTo>
                    <a:lnTo>
                      <a:pt x="16933" y="2595"/>
                    </a:lnTo>
                    <a:close/>
                    <a:moveTo>
                      <a:pt x="17330" y="3243"/>
                    </a:moveTo>
                    <a:lnTo>
                      <a:pt x="17354" y="3243"/>
                    </a:lnTo>
                    <a:lnTo>
                      <a:pt x="17354" y="3235"/>
                    </a:lnTo>
                    <a:lnTo>
                      <a:pt x="17330" y="3235"/>
                    </a:lnTo>
                    <a:lnTo>
                      <a:pt x="17330" y="3243"/>
                    </a:lnTo>
                    <a:close/>
                    <a:moveTo>
                      <a:pt x="16042" y="2547"/>
                    </a:moveTo>
                    <a:lnTo>
                      <a:pt x="16066" y="2547"/>
                    </a:lnTo>
                    <a:lnTo>
                      <a:pt x="16066" y="2538"/>
                    </a:lnTo>
                    <a:lnTo>
                      <a:pt x="16042" y="2538"/>
                    </a:lnTo>
                    <a:lnTo>
                      <a:pt x="16042" y="2547"/>
                    </a:lnTo>
                    <a:close/>
                    <a:moveTo>
                      <a:pt x="17362" y="3243"/>
                    </a:moveTo>
                    <a:lnTo>
                      <a:pt x="17387" y="3243"/>
                    </a:lnTo>
                    <a:lnTo>
                      <a:pt x="17387" y="3235"/>
                    </a:lnTo>
                    <a:lnTo>
                      <a:pt x="17362" y="3235"/>
                    </a:lnTo>
                    <a:lnTo>
                      <a:pt x="17362" y="3243"/>
                    </a:lnTo>
                    <a:close/>
                    <a:moveTo>
                      <a:pt x="15912" y="2668"/>
                    </a:moveTo>
                    <a:lnTo>
                      <a:pt x="15936" y="2668"/>
                    </a:lnTo>
                    <a:lnTo>
                      <a:pt x="15936" y="2660"/>
                    </a:lnTo>
                    <a:lnTo>
                      <a:pt x="15912" y="2660"/>
                    </a:lnTo>
                    <a:lnTo>
                      <a:pt x="15912" y="2668"/>
                    </a:lnTo>
                    <a:close/>
                    <a:moveTo>
                      <a:pt x="17759" y="2555"/>
                    </a:moveTo>
                    <a:lnTo>
                      <a:pt x="17768" y="2555"/>
                    </a:lnTo>
                    <a:lnTo>
                      <a:pt x="17768" y="2530"/>
                    </a:lnTo>
                    <a:lnTo>
                      <a:pt x="17759" y="2530"/>
                    </a:lnTo>
                    <a:lnTo>
                      <a:pt x="17759" y="2555"/>
                    </a:lnTo>
                    <a:close/>
                    <a:moveTo>
                      <a:pt x="21640" y="4848"/>
                    </a:moveTo>
                    <a:lnTo>
                      <a:pt x="21665" y="4848"/>
                    </a:lnTo>
                    <a:lnTo>
                      <a:pt x="21665" y="4839"/>
                    </a:lnTo>
                    <a:lnTo>
                      <a:pt x="21640" y="4839"/>
                    </a:lnTo>
                    <a:lnTo>
                      <a:pt x="21640" y="4848"/>
                    </a:lnTo>
                    <a:close/>
                    <a:moveTo>
                      <a:pt x="16933" y="2563"/>
                    </a:moveTo>
                    <a:lnTo>
                      <a:pt x="16941" y="2563"/>
                    </a:lnTo>
                    <a:lnTo>
                      <a:pt x="16941" y="2538"/>
                    </a:lnTo>
                    <a:lnTo>
                      <a:pt x="16933" y="2538"/>
                    </a:lnTo>
                    <a:lnTo>
                      <a:pt x="16933" y="2563"/>
                    </a:lnTo>
                    <a:close/>
                    <a:moveTo>
                      <a:pt x="5137" y="1898"/>
                    </a:moveTo>
                    <a:lnTo>
                      <a:pt x="5161" y="1898"/>
                    </a:lnTo>
                    <a:lnTo>
                      <a:pt x="5161" y="1890"/>
                    </a:lnTo>
                    <a:lnTo>
                      <a:pt x="5137" y="1890"/>
                    </a:lnTo>
                    <a:lnTo>
                      <a:pt x="5137" y="1898"/>
                    </a:lnTo>
                    <a:close/>
                    <a:moveTo>
                      <a:pt x="22280" y="5382"/>
                    </a:moveTo>
                    <a:lnTo>
                      <a:pt x="22288" y="5382"/>
                    </a:lnTo>
                    <a:lnTo>
                      <a:pt x="22288" y="5358"/>
                    </a:lnTo>
                    <a:lnTo>
                      <a:pt x="22280" y="5358"/>
                    </a:lnTo>
                    <a:lnTo>
                      <a:pt x="22280" y="5382"/>
                    </a:lnTo>
                    <a:close/>
                    <a:moveTo>
                      <a:pt x="20960" y="3405"/>
                    </a:moveTo>
                    <a:lnTo>
                      <a:pt x="20984" y="3405"/>
                    </a:lnTo>
                    <a:lnTo>
                      <a:pt x="20984" y="3397"/>
                    </a:lnTo>
                    <a:lnTo>
                      <a:pt x="20960" y="3397"/>
                    </a:lnTo>
                    <a:lnTo>
                      <a:pt x="20960" y="3405"/>
                    </a:lnTo>
                    <a:close/>
                    <a:moveTo>
                      <a:pt x="18456" y="3276"/>
                    </a:moveTo>
                    <a:lnTo>
                      <a:pt x="18480" y="3276"/>
                    </a:lnTo>
                    <a:lnTo>
                      <a:pt x="18480" y="3268"/>
                    </a:lnTo>
                    <a:lnTo>
                      <a:pt x="18456" y="3268"/>
                    </a:lnTo>
                    <a:lnTo>
                      <a:pt x="18456" y="3276"/>
                    </a:lnTo>
                    <a:close/>
                    <a:moveTo>
                      <a:pt x="17946" y="2563"/>
                    </a:moveTo>
                    <a:lnTo>
                      <a:pt x="17954" y="2563"/>
                    </a:lnTo>
                    <a:lnTo>
                      <a:pt x="17954" y="2538"/>
                    </a:lnTo>
                    <a:lnTo>
                      <a:pt x="17946" y="2538"/>
                    </a:lnTo>
                    <a:lnTo>
                      <a:pt x="17946" y="2563"/>
                    </a:lnTo>
                    <a:close/>
                    <a:moveTo>
                      <a:pt x="16957" y="4370"/>
                    </a:moveTo>
                    <a:lnTo>
                      <a:pt x="16965" y="4370"/>
                    </a:lnTo>
                    <a:lnTo>
                      <a:pt x="16965" y="4345"/>
                    </a:lnTo>
                    <a:lnTo>
                      <a:pt x="16957" y="4345"/>
                    </a:lnTo>
                    <a:lnTo>
                      <a:pt x="16957" y="4370"/>
                    </a:lnTo>
                    <a:close/>
                    <a:moveTo>
                      <a:pt x="14632" y="2628"/>
                    </a:moveTo>
                    <a:lnTo>
                      <a:pt x="14656" y="2628"/>
                    </a:lnTo>
                    <a:lnTo>
                      <a:pt x="14656" y="2619"/>
                    </a:lnTo>
                    <a:lnTo>
                      <a:pt x="14632" y="2619"/>
                    </a:lnTo>
                    <a:lnTo>
                      <a:pt x="14632" y="2628"/>
                    </a:lnTo>
                    <a:close/>
                    <a:moveTo>
                      <a:pt x="21195" y="4912"/>
                    </a:moveTo>
                    <a:lnTo>
                      <a:pt x="21219" y="4912"/>
                    </a:lnTo>
                    <a:lnTo>
                      <a:pt x="21219" y="4904"/>
                    </a:lnTo>
                    <a:lnTo>
                      <a:pt x="21195" y="4904"/>
                    </a:lnTo>
                    <a:lnTo>
                      <a:pt x="21195" y="4912"/>
                    </a:lnTo>
                    <a:close/>
                    <a:moveTo>
                      <a:pt x="21584" y="3981"/>
                    </a:moveTo>
                    <a:lnTo>
                      <a:pt x="21592" y="3981"/>
                    </a:lnTo>
                    <a:lnTo>
                      <a:pt x="21592" y="3956"/>
                    </a:lnTo>
                    <a:lnTo>
                      <a:pt x="21584" y="3956"/>
                    </a:lnTo>
                    <a:lnTo>
                      <a:pt x="21584" y="3981"/>
                    </a:lnTo>
                    <a:close/>
                    <a:moveTo>
                      <a:pt x="19420" y="2603"/>
                    </a:moveTo>
                    <a:lnTo>
                      <a:pt x="19428" y="2603"/>
                    </a:lnTo>
                    <a:lnTo>
                      <a:pt x="19428" y="2579"/>
                    </a:lnTo>
                    <a:lnTo>
                      <a:pt x="19420" y="2579"/>
                    </a:lnTo>
                    <a:lnTo>
                      <a:pt x="19420" y="2603"/>
                    </a:lnTo>
                    <a:close/>
                    <a:moveTo>
                      <a:pt x="17533" y="2733"/>
                    </a:moveTo>
                    <a:lnTo>
                      <a:pt x="17557" y="2733"/>
                    </a:lnTo>
                    <a:lnTo>
                      <a:pt x="17557" y="2725"/>
                    </a:lnTo>
                    <a:lnTo>
                      <a:pt x="17533" y="2725"/>
                    </a:lnTo>
                    <a:lnTo>
                      <a:pt x="17533" y="2733"/>
                    </a:lnTo>
                    <a:close/>
                    <a:moveTo>
                      <a:pt x="19339" y="3179"/>
                    </a:moveTo>
                    <a:lnTo>
                      <a:pt x="19364" y="3179"/>
                    </a:lnTo>
                    <a:lnTo>
                      <a:pt x="19364" y="3170"/>
                    </a:lnTo>
                    <a:lnTo>
                      <a:pt x="19339" y="3170"/>
                    </a:lnTo>
                    <a:lnTo>
                      <a:pt x="19339" y="3179"/>
                    </a:lnTo>
                    <a:close/>
                    <a:moveTo>
                      <a:pt x="21373" y="4694"/>
                    </a:moveTo>
                    <a:lnTo>
                      <a:pt x="21397" y="4694"/>
                    </a:lnTo>
                    <a:lnTo>
                      <a:pt x="21397" y="4686"/>
                    </a:lnTo>
                    <a:lnTo>
                      <a:pt x="21373" y="4686"/>
                    </a:lnTo>
                    <a:lnTo>
                      <a:pt x="21373" y="4694"/>
                    </a:lnTo>
                    <a:close/>
                    <a:moveTo>
                      <a:pt x="19469" y="3122"/>
                    </a:moveTo>
                    <a:lnTo>
                      <a:pt x="19477" y="3122"/>
                    </a:lnTo>
                    <a:lnTo>
                      <a:pt x="19477" y="3097"/>
                    </a:lnTo>
                    <a:lnTo>
                      <a:pt x="19469" y="3097"/>
                    </a:lnTo>
                    <a:lnTo>
                      <a:pt x="19469" y="3122"/>
                    </a:lnTo>
                    <a:close/>
                    <a:moveTo>
                      <a:pt x="21219" y="3729"/>
                    </a:moveTo>
                    <a:lnTo>
                      <a:pt x="21243" y="3729"/>
                    </a:lnTo>
                    <a:lnTo>
                      <a:pt x="21243" y="3721"/>
                    </a:lnTo>
                    <a:lnTo>
                      <a:pt x="21219" y="3721"/>
                    </a:lnTo>
                    <a:lnTo>
                      <a:pt x="21219" y="3729"/>
                    </a:lnTo>
                    <a:close/>
                    <a:moveTo>
                      <a:pt x="21543" y="3332"/>
                    </a:moveTo>
                    <a:lnTo>
                      <a:pt x="21567" y="3332"/>
                    </a:lnTo>
                    <a:lnTo>
                      <a:pt x="21567" y="3324"/>
                    </a:lnTo>
                    <a:lnTo>
                      <a:pt x="21543" y="3324"/>
                    </a:lnTo>
                    <a:lnTo>
                      <a:pt x="21543" y="3332"/>
                    </a:lnTo>
                    <a:close/>
                    <a:moveTo>
                      <a:pt x="18505" y="3122"/>
                    </a:moveTo>
                    <a:lnTo>
                      <a:pt x="18529" y="3122"/>
                    </a:lnTo>
                    <a:lnTo>
                      <a:pt x="18529" y="3114"/>
                    </a:lnTo>
                    <a:lnTo>
                      <a:pt x="18505" y="3114"/>
                    </a:lnTo>
                    <a:lnTo>
                      <a:pt x="18505" y="3122"/>
                    </a:lnTo>
                    <a:close/>
                    <a:moveTo>
                      <a:pt x="20555" y="2976"/>
                    </a:moveTo>
                    <a:lnTo>
                      <a:pt x="20579" y="2976"/>
                    </a:lnTo>
                    <a:lnTo>
                      <a:pt x="20579" y="2968"/>
                    </a:lnTo>
                    <a:lnTo>
                      <a:pt x="20555" y="2968"/>
                    </a:lnTo>
                    <a:lnTo>
                      <a:pt x="20555" y="2976"/>
                    </a:lnTo>
                    <a:close/>
                    <a:moveTo>
                      <a:pt x="21494" y="4378"/>
                    </a:moveTo>
                    <a:lnTo>
                      <a:pt x="21519" y="4378"/>
                    </a:lnTo>
                    <a:lnTo>
                      <a:pt x="21519" y="4370"/>
                    </a:lnTo>
                    <a:lnTo>
                      <a:pt x="21494" y="4370"/>
                    </a:lnTo>
                    <a:lnTo>
                      <a:pt x="21494" y="4378"/>
                    </a:lnTo>
                    <a:close/>
                    <a:moveTo>
                      <a:pt x="19688" y="2684"/>
                    </a:moveTo>
                    <a:lnTo>
                      <a:pt x="19712" y="2684"/>
                    </a:lnTo>
                    <a:lnTo>
                      <a:pt x="19712" y="2676"/>
                    </a:lnTo>
                    <a:lnTo>
                      <a:pt x="19688" y="2676"/>
                    </a:lnTo>
                    <a:lnTo>
                      <a:pt x="19688" y="2684"/>
                    </a:lnTo>
                    <a:close/>
                    <a:moveTo>
                      <a:pt x="20530" y="4499"/>
                    </a:moveTo>
                    <a:lnTo>
                      <a:pt x="20555" y="4499"/>
                    </a:lnTo>
                    <a:lnTo>
                      <a:pt x="20555" y="4491"/>
                    </a:lnTo>
                    <a:lnTo>
                      <a:pt x="20530" y="4491"/>
                    </a:lnTo>
                    <a:lnTo>
                      <a:pt x="20530" y="4499"/>
                    </a:lnTo>
                    <a:close/>
                    <a:moveTo>
                      <a:pt x="18910" y="5585"/>
                    </a:moveTo>
                    <a:lnTo>
                      <a:pt x="18934" y="5585"/>
                    </a:lnTo>
                    <a:lnTo>
                      <a:pt x="18934" y="5577"/>
                    </a:lnTo>
                    <a:lnTo>
                      <a:pt x="18910" y="5577"/>
                    </a:lnTo>
                    <a:lnTo>
                      <a:pt x="18910" y="5585"/>
                    </a:lnTo>
                    <a:close/>
                    <a:moveTo>
                      <a:pt x="20457" y="2976"/>
                    </a:moveTo>
                    <a:lnTo>
                      <a:pt x="20482" y="2976"/>
                    </a:lnTo>
                    <a:lnTo>
                      <a:pt x="20482" y="2968"/>
                    </a:lnTo>
                    <a:lnTo>
                      <a:pt x="20457" y="2968"/>
                    </a:lnTo>
                    <a:lnTo>
                      <a:pt x="20457" y="2976"/>
                    </a:lnTo>
                    <a:close/>
                    <a:moveTo>
                      <a:pt x="18456" y="2522"/>
                    </a:moveTo>
                    <a:lnTo>
                      <a:pt x="18464" y="2522"/>
                    </a:lnTo>
                    <a:lnTo>
                      <a:pt x="18464" y="2498"/>
                    </a:lnTo>
                    <a:lnTo>
                      <a:pt x="18456" y="2498"/>
                    </a:lnTo>
                    <a:lnTo>
                      <a:pt x="18456" y="2522"/>
                    </a:lnTo>
                    <a:close/>
                    <a:moveTo>
                      <a:pt x="11715" y="1396"/>
                    </a:moveTo>
                    <a:lnTo>
                      <a:pt x="11723" y="1396"/>
                    </a:lnTo>
                    <a:lnTo>
                      <a:pt x="11723" y="1372"/>
                    </a:lnTo>
                    <a:lnTo>
                      <a:pt x="11715" y="1372"/>
                    </a:lnTo>
                    <a:lnTo>
                      <a:pt x="11715" y="1396"/>
                    </a:lnTo>
                    <a:close/>
                    <a:moveTo>
                      <a:pt x="18918" y="2247"/>
                    </a:moveTo>
                    <a:lnTo>
                      <a:pt x="18942" y="2247"/>
                    </a:lnTo>
                    <a:lnTo>
                      <a:pt x="18942" y="2239"/>
                    </a:lnTo>
                    <a:lnTo>
                      <a:pt x="18918" y="2239"/>
                    </a:lnTo>
                    <a:lnTo>
                      <a:pt x="18918" y="2247"/>
                    </a:lnTo>
                    <a:close/>
                    <a:moveTo>
                      <a:pt x="16828" y="5147"/>
                    </a:moveTo>
                    <a:lnTo>
                      <a:pt x="16852" y="5147"/>
                    </a:lnTo>
                    <a:lnTo>
                      <a:pt x="16852" y="5139"/>
                    </a:lnTo>
                    <a:lnTo>
                      <a:pt x="16828" y="5139"/>
                    </a:lnTo>
                    <a:lnTo>
                      <a:pt x="16828" y="5147"/>
                    </a:lnTo>
                    <a:close/>
                    <a:moveTo>
                      <a:pt x="20603" y="3227"/>
                    </a:moveTo>
                    <a:lnTo>
                      <a:pt x="20627" y="3227"/>
                    </a:lnTo>
                    <a:lnTo>
                      <a:pt x="20627" y="3219"/>
                    </a:lnTo>
                    <a:lnTo>
                      <a:pt x="20603" y="3219"/>
                    </a:lnTo>
                    <a:lnTo>
                      <a:pt x="20603" y="3227"/>
                    </a:lnTo>
                    <a:close/>
                    <a:moveTo>
                      <a:pt x="19428" y="3187"/>
                    </a:moveTo>
                    <a:lnTo>
                      <a:pt x="19453" y="3187"/>
                    </a:lnTo>
                    <a:lnTo>
                      <a:pt x="19453" y="3179"/>
                    </a:lnTo>
                    <a:lnTo>
                      <a:pt x="19428" y="3179"/>
                    </a:lnTo>
                    <a:lnTo>
                      <a:pt x="19428" y="3187"/>
                    </a:lnTo>
                    <a:close/>
                    <a:moveTo>
                      <a:pt x="23188" y="2757"/>
                    </a:moveTo>
                    <a:lnTo>
                      <a:pt x="23196" y="2757"/>
                    </a:lnTo>
                    <a:lnTo>
                      <a:pt x="23196" y="2733"/>
                    </a:lnTo>
                    <a:lnTo>
                      <a:pt x="23188" y="2733"/>
                    </a:lnTo>
                    <a:lnTo>
                      <a:pt x="23188" y="2757"/>
                    </a:lnTo>
                    <a:close/>
                    <a:moveTo>
                      <a:pt x="9455" y="1428"/>
                    </a:moveTo>
                    <a:lnTo>
                      <a:pt x="9463" y="1428"/>
                    </a:lnTo>
                    <a:lnTo>
                      <a:pt x="9463" y="1404"/>
                    </a:lnTo>
                    <a:lnTo>
                      <a:pt x="9455" y="1404"/>
                    </a:lnTo>
                    <a:lnTo>
                      <a:pt x="9455" y="1428"/>
                    </a:lnTo>
                    <a:close/>
                    <a:moveTo>
                      <a:pt x="22021" y="3973"/>
                    </a:moveTo>
                    <a:lnTo>
                      <a:pt x="22029" y="3973"/>
                    </a:lnTo>
                    <a:lnTo>
                      <a:pt x="22029" y="3948"/>
                    </a:lnTo>
                    <a:lnTo>
                      <a:pt x="22021" y="3948"/>
                    </a:lnTo>
                    <a:lnTo>
                      <a:pt x="22021" y="3973"/>
                    </a:lnTo>
                    <a:close/>
                    <a:moveTo>
                      <a:pt x="19226" y="1663"/>
                    </a:moveTo>
                    <a:lnTo>
                      <a:pt x="19250" y="1663"/>
                    </a:lnTo>
                    <a:lnTo>
                      <a:pt x="19250" y="1655"/>
                    </a:lnTo>
                    <a:lnTo>
                      <a:pt x="19226" y="1655"/>
                    </a:lnTo>
                    <a:lnTo>
                      <a:pt x="19226" y="1663"/>
                    </a:lnTo>
                    <a:close/>
                    <a:moveTo>
                      <a:pt x="22369" y="5520"/>
                    </a:moveTo>
                    <a:lnTo>
                      <a:pt x="22394" y="5520"/>
                    </a:lnTo>
                    <a:lnTo>
                      <a:pt x="22394" y="5512"/>
                    </a:lnTo>
                    <a:lnTo>
                      <a:pt x="22369" y="5512"/>
                    </a:lnTo>
                    <a:lnTo>
                      <a:pt x="22369" y="5520"/>
                    </a:lnTo>
                    <a:close/>
                    <a:moveTo>
                      <a:pt x="527" y="3025"/>
                    </a:moveTo>
                    <a:lnTo>
                      <a:pt x="504" y="2999"/>
                    </a:lnTo>
                    <a:cubicBezTo>
                      <a:pt x="509" y="3024"/>
                      <a:pt x="502" y="3019"/>
                      <a:pt x="527" y="3025"/>
                    </a:cubicBezTo>
                    <a:close/>
                    <a:moveTo>
                      <a:pt x="21673" y="3470"/>
                    </a:moveTo>
                    <a:lnTo>
                      <a:pt x="21650" y="3444"/>
                    </a:lnTo>
                    <a:cubicBezTo>
                      <a:pt x="21655" y="3470"/>
                      <a:pt x="21648" y="3464"/>
                      <a:pt x="21673" y="3470"/>
                    </a:cubicBezTo>
                    <a:close/>
                    <a:moveTo>
                      <a:pt x="13384" y="2393"/>
                    </a:moveTo>
                    <a:cubicBezTo>
                      <a:pt x="13408" y="2387"/>
                      <a:pt x="13396" y="2394"/>
                      <a:pt x="13409" y="2376"/>
                    </a:cubicBezTo>
                    <a:cubicBezTo>
                      <a:pt x="13394" y="2380"/>
                      <a:pt x="13387" y="2377"/>
                      <a:pt x="13384" y="2393"/>
                    </a:cubicBezTo>
                    <a:close/>
                    <a:moveTo>
                      <a:pt x="17622" y="3106"/>
                    </a:moveTo>
                    <a:cubicBezTo>
                      <a:pt x="17645" y="3100"/>
                      <a:pt x="17633" y="3107"/>
                      <a:pt x="17646" y="3089"/>
                    </a:cubicBezTo>
                    <a:cubicBezTo>
                      <a:pt x="17632" y="3093"/>
                      <a:pt x="17624" y="3090"/>
                      <a:pt x="17622" y="3106"/>
                    </a:cubicBezTo>
                    <a:close/>
                    <a:moveTo>
                      <a:pt x="19566" y="5407"/>
                    </a:moveTo>
                    <a:cubicBezTo>
                      <a:pt x="19590" y="5401"/>
                      <a:pt x="19578" y="5408"/>
                      <a:pt x="19590" y="5390"/>
                    </a:cubicBezTo>
                    <a:cubicBezTo>
                      <a:pt x="19576" y="5394"/>
                      <a:pt x="19569" y="5391"/>
                      <a:pt x="19566" y="5407"/>
                    </a:cubicBezTo>
                    <a:close/>
                    <a:moveTo>
                      <a:pt x="16496" y="2401"/>
                    </a:moveTo>
                    <a:cubicBezTo>
                      <a:pt x="16519" y="2395"/>
                      <a:pt x="16507" y="2402"/>
                      <a:pt x="16520" y="2384"/>
                    </a:cubicBezTo>
                    <a:cubicBezTo>
                      <a:pt x="16506" y="2388"/>
                      <a:pt x="16498" y="2386"/>
                      <a:pt x="16496" y="2401"/>
                    </a:cubicBezTo>
                    <a:close/>
                    <a:moveTo>
                      <a:pt x="19250" y="4823"/>
                    </a:moveTo>
                    <a:cubicBezTo>
                      <a:pt x="19274" y="4818"/>
                      <a:pt x="19262" y="4824"/>
                      <a:pt x="19274" y="4807"/>
                    </a:cubicBezTo>
                    <a:cubicBezTo>
                      <a:pt x="19260" y="4810"/>
                      <a:pt x="19253" y="4808"/>
                      <a:pt x="19250" y="4823"/>
                    </a:cubicBezTo>
                    <a:close/>
                    <a:moveTo>
                      <a:pt x="21737" y="4191"/>
                    </a:moveTo>
                    <a:cubicBezTo>
                      <a:pt x="21761" y="4186"/>
                      <a:pt x="21749" y="4192"/>
                      <a:pt x="21762" y="4175"/>
                    </a:cubicBezTo>
                    <a:cubicBezTo>
                      <a:pt x="21748" y="4178"/>
                      <a:pt x="21740" y="4176"/>
                      <a:pt x="21737" y="4191"/>
                    </a:cubicBezTo>
                    <a:close/>
                    <a:moveTo>
                      <a:pt x="18416" y="2482"/>
                    </a:moveTo>
                    <a:cubicBezTo>
                      <a:pt x="18439" y="2476"/>
                      <a:pt x="18427" y="2483"/>
                      <a:pt x="18440" y="2466"/>
                    </a:cubicBezTo>
                    <a:cubicBezTo>
                      <a:pt x="18426" y="2469"/>
                      <a:pt x="18418" y="2467"/>
                      <a:pt x="18416" y="2482"/>
                    </a:cubicBezTo>
                    <a:close/>
                    <a:moveTo>
                      <a:pt x="21446" y="2692"/>
                    </a:moveTo>
                    <a:cubicBezTo>
                      <a:pt x="21469" y="2687"/>
                      <a:pt x="21457" y="2693"/>
                      <a:pt x="21470" y="2676"/>
                    </a:cubicBezTo>
                    <a:cubicBezTo>
                      <a:pt x="21456" y="2680"/>
                      <a:pt x="21448" y="2677"/>
                      <a:pt x="21446" y="2692"/>
                    </a:cubicBezTo>
                    <a:close/>
                    <a:moveTo>
                      <a:pt x="15604" y="2133"/>
                    </a:moveTo>
                    <a:cubicBezTo>
                      <a:pt x="15628" y="2128"/>
                      <a:pt x="15616" y="2134"/>
                      <a:pt x="15629" y="2117"/>
                    </a:cubicBezTo>
                    <a:cubicBezTo>
                      <a:pt x="15614" y="2121"/>
                      <a:pt x="15607" y="2118"/>
                      <a:pt x="15604" y="2133"/>
                    </a:cubicBezTo>
                    <a:close/>
                    <a:moveTo>
                      <a:pt x="17014" y="2441"/>
                    </a:moveTo>
                    <a:cubicBezTo>
                      <a:pt x="17038" y="2436"/>
                      <a:pt x="17026" y="2442"/>
                      <a:pt x="17038" y="2425"/>
                    </a:cubicBezTo>
                    <a:cubicBezTo>
                      <a:pt x="17024" y="2428"/>
                      <a:pt x="17017" y="2426"/>
                      <a:pt x="17014" y="2441"/>
                    </a:cubicBezTo>
                    <a:close/>
                    <a:moveTo>
                      <a:pt x="22872" y="3495"/>
                    </a:moveTo>
                    <a:cubicBezTo>
                      <a:pt x="22895" y="3489"/>
                      <a:pt x="22883" y="3496"/>
                      <a:pt x="22896" y="3478"/>
                    </a:cubicBezTo>
                    <a:cubicBezTo>
                      <a:pt x="22882" y="3482"/>
                      <a:pt x="22874" y="3479"/>
                      <a:pt x="22872" y="3495"/>
                    </a:cubicBezTo>
                    <a:close/>
                    <a:moveTo>
                      <a:pt x="21405" y="2700"/>
                    </a:moveTo>
                    <a:cubicBezTo>
                      <a:pt x="21423" y="2688"/>
                      <a:pt x="21415" y="2699"/>
                      <a:pt x="21421" y="2676"/>
                    </a:cubicBezTo>
                    <a:cubicBezTo>
                      <a:pt x="21408" y="2685"/>
                      <a:pt x="21406" y="2678"/>
                      <a:pt x="21405" y="2700"/>
                    </a:cubicBezTo>
                    <a:close/>
                    <a:moveTo>
                      <a:pt x="18464" y="2676"/>
                    </a:moveTo>
                    <a:cubicBezTo>
                      <a:pt x="18482" y="2664"/>
                      <a:pt x="18474" y="2675"/>
                      <a:pt x="18480" y="2652"/>
                    </a:cubicBezTo>
                    <a:cubicBezTo>
                      <a:pt x="18467" y="2661"/>
                      <a:pt x="18465" y="2654"/>
                      <a:pt x="18464" y="2676"/>
                    </a:cubicBezTo>
                    <a:close/>
                    <a:moveTo>
                      <a:pt x="10735" y="1412"/>
                    </a:moveTo>
                    <a:cubicBezTo>
                      <a:pt x="10753" y="1400"/>
                      <a:pt x="10745" y="1411"/>
                      <a:pt x="10751" y="1388"/>
                    </a:cubicBezTo>
                    <a:cubicBezTo>
                      <a:pt x="10738" y="1397"/>
                      <a:pt x="10736" y="1390"/>
                      <a:pt x="10735" y="1412"/>
                    </a:cubicBezTo>
                    <a:close/>
                    <a:moveTo>
                      <a:pt x="22839" y="4888"/>
                    </a:moveTo>
                    <a:cubicBezTo>
                      <a:pt x="22857" y="4876"/>
                      <a:pt x="22849" y="4887"/>
                      <a:pt x="22856" y="4864"/>
                    </a:cubicBezTo>
                    <a:cubicBezTo>
                      <a:pt x="22842" y="4873"/>
                      <a:pt x="22840" y="4866"/>
                      <a:pt x="22839" y="4888"/>
                    </a:cubicBezTo>
                    <a:close/>
                    <a:moveTo>
                      <a:pt x="22248" y="4839"/>
                    </a:moveTo>
                    <a:cubicBezTo>
                      <a:pt x="22266" y="4827"/>
                      <a:pt x="22258" y="4838"/>
                      <a:pt x="22264" y="4815"/>
                    </a:cubicBezTo>
                    <a:cubicBezTo>
                      <a:pt x="22251" y="4824"/>
                      <a:pt x="22248" y="4817"/>
                      <a:pt x="22248" y="4839"/>
                    </a:cubicBezTo>
                    <a:close/>
                    <a:moveTo>
                      <a:pt x="12817" y="1639"/>
                    </a:moveTo>
                    <a:cubicBezTo>
                      <a:pt x="12835" y="1627"/>
                      <a:pt x="12827" y="1638"/>
                      <a:pt x="12833" y="1615"/>
                    </a:cubicBezTo>
                    <a:cubicBezTo>
                      <a:pt x="12820" y="1624"/>
                      <a:pt x="12818" y="1616"/>
                      <a:pt x="12817" y="1639"/>
                    </a:cubicBezTo>
                    <a:close/>
                    <a:moveTo>
                      <a:pt x="16925" y="1963"/>
                    </a:moveTo>
                    <a:cubicBezTo>
                      <a:pt x="16943" y="1951"/>
                      <a:pt x="16935" y="1962"/>
                      <a:pt x="16941" y="1939"/>
                    </a:cubicBezTo>
                    <a:cubicBezTo>
                      <a:pt x="16928" y="1948"/>
                      <a:pt x="16926" y="1941"/>
                      <a:pt x="16925" y="1963"/>
                    </a:cubicBezTo>
                    <a:close/>
                    <a:moveTo>
                      <a:pt x="21867" y="3770"/>
                    </a:moveTo>
                    <a:cubicBezTo>
                      <a:pt x="21885" y="3758"/>
                      <a:pt x="21877" y="3769"/>
                      <a:pt x="21883" y="3746"/>
                    </a:cubicBezTo>
                    <a:cubicBezTo>
                      <a:pt x="21870" y="3755"/>
                      <a:pt x="21868" y="3747"/>
                      <a:pt x="21867" y="3770"/>
                    </a:cubicBezTo>
                    <a:close/>
                    <a:moveTo>
                      <a:pt x="5007" y="6662"/>
                    </a:moveTo>
                    <a:cubicBezTo>
                      <a:pt x="5025" y="6650"/>
                      <a:pt x="5017" y="6661"/>
                      <a:pt x="5023" y="6638"/>
                    </a:cubicBezTo>
                    <a:cubicBezTo>
                      <a:pt x="5010" y="6647"/>
                      <a:pt x="5008" y="6640"/>
                      <a:pt x="5007" y="6662"/>
                    </a:cubicBezTo>
                    <a:close/>
                    <a:moveTo>
                      <a:pt x="22726" y="4888"/>
                    </a:moveTo>
                    <a:cubicBezTo>
                      <a:pt x="22744" y="4876"/>
                      <a:pt x="22736" y="4887"/>
                      <a:pt x="22742" y="4864"/>
                    </a:cubicBezTo>
                    <a:cubicBezTo>
                      <a:pt x="22729" y="4873"/>
                      <a:pt x="22726" y="4866"/>
                      <a:pt x="22726" y="4888"/>
                    </a:cubicBezTo>
                    <a:close/>
                    <a:moveTo>
                      <a:pt x="17403" y="2287"/>
                    </a:moveTo>
                    <a:cubicBezTo>
                      <a:pt x="17421" y="2275"/>
                      <a:pt x="17413" y="2286"/>
                      <a:pt x="17419" y="2263"/>
                    </a:cubicBezTo>
                    <a:cubicBezTo>
                      <a:pt x="17406" y="2272"/>
                      <a:pt x="17404" y="2265"/>
                      <a:pt x="17403" y="2287"/>
                    </a:cubicBezTo>
                    <a:close/>
                    <a:moveTo>
                      <a:pt x="9058" y="1599"/>
                    </a:moveTo>
                    <a:cubicBezTo>
                      <a:pt x="9076" y="1586"/>
                      <a:pt x="9068" y="1597"/>
                      <a:pt x="9074" y="1574"/>
                    </a:cubicBezTo>
                    <a:cubicBezTo>
                      <a:pt x="9061" y="1584"/>
                      <a:pt x="9059" y="1576"/>
                      <a:pt x="9058" y="1599"/>
                    </a:cubicBezTo>
                    <a:close/>
                    <a:moveTo>
                      <a:pt x="19947" y="5358"/>
                    </a:moveTo>
                    <a:cubicBezTo>
                      <a:pt x="19989" y="5354"/>
                      <a:pt x="19962" y="5366"/>
                      <a:pt x="19971" y="5342"/>
                    </a:cubicBezTo>
                    <a:cubicBezTo>
                      <a:pt x="19957" y="5349"/>
                      <a:pt x="19955" y="5347"/>
                      <a:pt x="19947" y="5358"/>
                    </a:cubicBezTo>
                    <a:close/>
                    <a:moveTo>
                      <a:pt x="519" y="2182"/>
                    </a:moveTo>
                    <a:cubicBezTo>
                      <a:pt x="561" y="2178"/>
                      <a:pt x="533" y="2190"/>
                      <a:pt x="543" y="2166"/>
                    </a:cubicBezTo>
                    <a:cubicBezTo>
                      <a:pt x="529" y="2173"/>
                      <a:pt x="527" y="2171"/>
                      <a:pt x="519" y="2182"/>
                    </a:cubicBezTo>
                    <a:close/>
                    <a:moveTo>
                      <a:pt x="18561" y="2214"/>
                    </a:moveTo>
                    <a:lnTo>
                      <a:pt x="18529" y="2206"/>
                    </a:lnTo>
                    <a:cubicBezTo>
                      <a:pt x="18547" y="2231"/>
                      <a:pt x="18526" y="2222"/>
                      <a:pt x="18561" y="2214"/>
                    </a:cubicBezTo>
                    <a:close/>
                    <a:moveTo>
                      <a:pt x="14373" y="1850"/>
                    </a:moveTo>
                    <a:lnTo>
                      <a:pt x="14399" y="1827"/>
                    </a:lnTo>
                    <a:cubicBezTo>
                      <a:pt x="14379" y="1830"/>
                      <a:pt x="14373" y="1827"/>
                      <a:pt x="14373" y="1850"/>
                    </a:cubicBezTo>
                    <a:close/>
                    <a:moveTo>
                      <a:pt x="11796" y="5982"/>
                    </a:moveTo>
                    <a:lnTo>
                      <a:pt x="11822" y="5959"/>
                    </a:lnTo>
                    <a:cubicBezTo>
                      <a:pt x="11802" y="5963"/>
                      <a:pt x="11797" y="5959"/>
                      <a:pt x="11796" y="5982"/>
                    </a:cubicBezTo>
                    <a:close/>
                    <a:moveTo>
                      <a:pt x="17111" y="1509"/>
                    </a:moveTo>
                    <a:lnTo>
                      <a:pt x="17137" y="1487"/>
                    </a:lnTo>
                    <a:cubicBezTo>
                      <a:pt x="17117" y="1490"/>
                      <a:pt x="17112" y="1487"/>
                      <a:pt x="17111" y="1509"/>
                    </a:cubicBezTo>
                    <a:close/>
                    <a:moveTo>
                      <a:pt x="22005" y="4831"/>
                    </a:moveTo>
                    <a:lnTo>
                      <a:pt x="22031" y="4809"/>
                    </a:lnTo>
                    <a:cubicBezTo>
                      <a:pt x="22011" y="4812"/>
                      <a:pt x="22005" y="4809"/>
                      <a:pt x="22005" y="4831"/>
                    </a:cubicBezTo>
                    <a:close/>
                    <a:moveTo>
                      <a:pt x="13571" y="2077"/>
                    </a:moveTo>
                    <a:lnTo>
                      <a:pt x="13597" y="2054"/>
                    </a:lnTo>
                    <a:cubicBezTo>
                      <a:pt x="13577" y="2057"/>
                      <a:pt x="13571" y="2054"/>
                      <a:pt x="13571" y="2077"/>
                    </a:cubicBezTo>
                    <a:close/>
                    <a:moveTo>
                      <a:pt x="15199" y="2401"/>
                    </a:moveTo>
                    <a:cubicBezTo>
                      <a:pt x="15203" y="2392"/>
                      <a:pt x="15214" y="2403"/>
                      <a:pt x="15200" y="2391"/>
                    </a:cubicBezTo>
                    <a:cubicBezTo>
                      <a:pt x="15188" y="2382"/>
                      <a:pt x="15199" y="2389"/>
                      <a:pt x="15183" y="2384"/>
                    </a:cubicBezTo>
                    <a:cubicBezTo>
                      <a:pt x="15203" y="2423"/>
                      <a:pt x="15191" y="2404"/>
                      <a:pt x="15199" y="2401"/>
                    </a:cubicBezTo>
                    <a:close/>
                    <a:moveTo>
                      <a:pt x="18788" y="4758"/>
                    </a:moveTo>
                    <a:cubicBezTo>
                      <a:pt x="18792" y="4750"/>
                      <a:pt x="18803" y="4761"/>
                      <a:pt x="18789" y="4749"/>
                    </a:cubicBezTo>
                    <a:cubicBezTo>
                      <a:pt x="18778" y="4740"/>
                      <a:pt x="18788" y="4747"/>
                      <a:pt x="18772" y="4742"/>
                    </a:cubicBezTo>
                    <a:cubicBezTo>
                      <a:pt x="18793" y="4781"/>
                      <a:pt x="18780" y="4762"/>
                      <a:pt x="18788" y="4758"/>
                    </a:cubicBezTo>
                    <a:close/>
                    <a:moveTo>
                      <a:pt x="470" y="3332"/>
                    </a:moveTo>
                    <a:cubicBezTo>
                      <a:pt x="473" y="3324"/>
                      <a:pt x="493" y="3337"/>
                      <a:pt x="454" y="3316"/>
                    </a:cubicBezTo>
                    <a:cubicBezTo>
                      <a:pt x="458" y="3332"/>
                      <a:pt x="443" y="3320"/>
                      <a:pt x="460" y="3333"/>
                    </a:cubicBezTo>
                    <a:cubicBezTo>
                      <a:pt x="474" y="3344"/>
                      <a:pt x="459" y="3338"/>
                      <a:pt x="470" y="3332"/>
                    </a:cubicBezTo>
                    <a:close/>
                    <a:moveTo>
                      <a:pt x="11521" y="1655"/>
                    </a:moveTo>
                    <a:lnTo>
                      <a:pt x="11545" y="1655"/>
                    </a:lnTo>
                    <a:cubicBezTo>
                      <a:pt x="11537" y="1645"/>
                      <a:pt x="11524" y="1630"/>
                      <a:pt x="11521" y="1655"/>
                    </a:cubicBezTo>
                    <a:close/>
                    <a:moveTo>
                      <a:pt x="15191" y="2587"/>
                    </a:moveTo>
                    <a:lnTo>
                      <a:pt x="15215" y="2587"/>
                    </a:lnTo>
                    <a:cubicBezTo>
                      <a:pt x="15208" y="2576"/>
                      <a:pt x="15195" y="2562"/>
                      <a:pt x="15191" y="2587"/>
                    </a:cubicBezTo>
                    <a:close/>
                    <a:moveTo>
                      <a:pt x="17452" y="2174"/>
                    </a:moveTo>
                    <a:lnTo>
                      <a:pt x="17476" y="2174"/>
                    </a:lnTo>
                    <a:cubicBezTo>
                      <a:pt x="17468" y="2163"/>
                      <a:pt x="17455" y="2148"/>
                      <a:pt x="17452" y="2174"/>
                    </a:cubicBezTo>
                    <a:close/>
                    <a:moveTo>
                      <a:pt x="23285" y="4062"/>
                    </a:moveTo>
                    <a:lnTo>
                      <a:pt x="23309" y="4062"/>
                    </a:lnTo>
                    <a:cubicBezTo>
                      <a:pt x="23301" y="4051"/>
                      <a:pt x="23288" y="4036"/>
                      <a:pt x="23285" y="4062"/>
                    </a:cubicBezTo>
                    <a:close/>
                    <a:moveTo>
                      <a:pt x="20636" y="3041"/>
                    </a:moveTo>
                    <a:lnTo>
                      <a:pt x="20660" y="3041"/>
                    </a:lnTo>
                    <a:cubicBezTo>
                      <a:pt x="20652" y="3030"/>
                      <a:pt x="20639" y="3015"/>
                      <a:pt x="20636" y="3041"/>
                    </a:cubicBezTo>
                    <a:close/>
                    <a:moveTo>
                      <a:pt x="18011" y="2077"/>
                    </a:moveTo>
                    <a:lnTo>
                      <a:pt x="18035" y="2077"/>
                    </a:lnTo>
                    <a:cubicBezTo>
                      <a:pt x="18027" y="2066"/>
                      <a:pt x="18014" y="2051"/>
                      <a:pt x="18011" y="2077"/>
                    </a:cubicBezTo>
                    <a:close/>
                    <a:moveTo>
                      <a:pt x="14276" y="2125"/>
                    </a:moveTo>
                    <a:lnTo>
                      <a:pt x="14300" y="2125"/>
                    </a:lnTo>
                    <a:cubicBezTo>
                      <a:pt x="14292" y="2114"/>
                      <a:pt x="14279" y="2100"/>
                      <a:pt x="14276" y="2125"/>
                    </a:cubicBezTo>
                    <a:close/>
                    <a:moveTo>
                      <a:pt x="23188" y="3025"/>
                    </a:moveTo>
                    <a:lnTo>
                      <a:pt x="23212" y="3025"/>
                    </a:lnTo>
                    <a:cubicBezTo>
                      <a:pt x="23204" y="3014"/>
                      <a:pt x="23191" y="2999"/>
                      <a:pt x="23188" y="3025"/>
                    </a:cubicBezTo>
                    <a:close/>
                    <a:moveTo>
                      <a:pt x="21511" y="3454"/>
                    </a:moveTo>
                    <a:lnTo>
                      <a:pt x="21535" y="3454"/>
                    </a:lnTo>
                    <a:cubicBezTo>
                      <a:pt x="21527" y="3443"/>
                      <a:pt x="21514" y="3429"/>
                      <a:pt x="21511" y="3454"/>
                    </a:cubicBezTo>
                    <a:close/>
                    <a:moveTo>
                      <a:pt x="22621" y="2660"/>
                    </a:moveTo>
                    <a:lnTo>
                      <a:pt x="22645" y="2660"/>
                    </a:lnTo>
                    <a:cubicBezTo>
                      <a:pt x="22637" y="2649"/>
                      <a:pt x="22624" y="2635"/>
                      <a:pt x="22621" y="2660"/>
                    </a:cubicBezTo>
                    <a:close/>
                    <a:moveTo>
                      <a:pt x="17719" y="2263"/>
                    </a:moveTo>
                    <a:cubicBezTo>
                      <a:pt x="17707" y="2256"/>
                      <a:pt x="17710" y="2259"/>
                      <a:pt x="17695" y="2255"/>
                    </a:cubicBezTo>
                    <a:cubicBezTo>
                      <a:pt x="17702" y="2272"/>
                      <a:pt x="17685" y="2265"/>
                      <a:pt x="17704" y="2268"/>
                    </a:cubicBezTo>
                    <a:cubicBezTo>
                      <a:pt x="17735" y="2274"/>
                      <a:pt x="17706" y="2271"/>
                      <a:pt x="17719" y="2263"/>
                    </a:cubicBezTo>
                    <a:cubicBezTo>
                      <a:pt x="17749" y="2269"/>
                      <a:pt x="17753" y="2275"/>
                      <a:pt x="17768" y="2255"/>
                    </a:cubicBezTo>
                    <a:cubicBezTo>
                      <a:pt x="17735" y="2241"/>
                      <a:pt x="17766" y="2265"/>
                      <a:pt x="17727" y="2247"/>
                    </a:cubicBezTo>
                    <a:lnTo>
                      <a:pt x="17719" y="2263"/>
                    </a:lnTo>
                    <a:close/>
                    <a:moveTo>
                      <a:pt x="18181" y="2182"/>
                    </a:moveTo>
                    <a:lnTo>
                      <a:pt x="18156" y="2182"/>
                    </a:lnTo>
                    <a:cubicBezTo>
                      <a:pt x="18175" y="2207"/>
                      <a:pt x="18163" y="2207"/>
                      <a:pt x="18181" y="2182"/>
                    </a:cubicBezTo>
                    <a:close/>
                    <a:moveTo>
                      <a:pt x="15458" y="2538"/>
                    </a:moveTo>
                    <a:lnTo>
                      <a:pt x="15434" y="2538"/>
                    </a:lnTo>
                    <a:cubicBezTo>
                      <a:pt x="15452" y="2564"/>
                      <a:pt x="15440" y="2564"/>
                      <a:pt x="15458" y="2538"/>
                    </a:cubicBezTo>
                    <a:close/>
                    <a:moveTo>
                      <a:pt x="20960" y="2498"/>
                    </a:moveTo>
                    <a:lnTo>
                      <a:pt x="20935" y="2498"/>
                    </a:lnTo>
                    <a:cubicBezTo>
                      <a:pt x="20954" y="2523"/>
                      <a:pt x="20941" y="2523"/>
                      <a:pt x="20960" y="2498"/>
                    </a:cubicBezTo>
                    <a:close/>
                    <a:moveTo>
                      <a:pt x="16131" y="2093"/>
                    </a:moveTo>
                    <a:lnTo>
                      <a:pt x="16107" y="2093"/>
                    </a:lnTo>
                    <a:cubicBezTo>
                      <a:pt x="16125" y="2118"/>
                      <a:pt x="16113" y="2118"/>
                      <a:pt x="16131" y="2093"/>
                    </a:cubicBezTo>
                    <a:close/>
                    <a:moveTo>
                      <a:pt x="18043" y="4499"/>
                    </a:moveTo>
                    <a:lnTo>
                      <a:pt x="18019" y="4499"/>
                    </a:lnTo>
                    <a:cubicBezTo>
                      <a:pt x="18037" y="4524"/>
                      <a:pt x="18025" y="4524"/>
                      <a:pt x="18043" y="4499"/>
                    </a:cubicBezTo>
                    <a:close/>
                    <a:moveTo>
                      <a:pt x="21721" y="5326"/>
                    </a:moveTo>
                    <a:cubicBezTo>
                      <a:pt x="21746" y="5307"/>
                      <a:pt x="21746" y="5319"/>
                      <a:pt x="21721" y="5301"/>
                    </a:cubicBezTo>
                    <a:lnTo>
                      <a:pt x="21721" y="5326"/>
                    </a:lnTo>
                    <a:close/>
                    <a:moveTo>
                      <a:pt x="10184" y="1412"/>
                    </a:moveTo>
                    <a:cubicBezTo>
                      <a:pt x="10209" y="1394"/>
                      <a:pt x="10209" y="1406"/>
                      <a:pt x="10184" y="1388"/>
                    </a:cubicBezTo>
                    <a:lnTo>
                      <a:pt x="10184" y="1412"/>
                    </a:lnTo>
                    <a:close/>
                    <a:moveTo>
                      <a:pt x="19007" y="4783"/>
                    </a:moveTo>
                    <a:cubicBezTo>
                      <a:pt x="19032" y="4765"/>
                      <a:pt x="19032" y="4777"/>
                      <a:pt x="19007" y="4758"/>
                    </a:cubicBezTo>
                    <a:lnTo>
                      <a:pt x="19007" y="4783"/>
                    </a:lnTo>
                    <a:close/>
                    <a:moveTo>
                      <a:pt x="3808" y="6857"/>
                    </a:moveTo>
                    <a:cubicBezTo>
                      <a:pt x="3833" y="6839"/>
                      <a:pt x="3833" y="6851"/>
                      <a:pt x="3808" y="6833"/>
                    </a:cubicBezTo>
                    <a:lnTo>
                      <a:pt x="3808" y="6857"/>
                    </a:lnTo>
                    <a:close/>
                    <a:moveTo>
                      <a:pt x="22013" y="4208"/>
                    </a:moveTo>
                    <a:lnTo>
                      <a:pt x="21989" y="4208"/>
                    </a:lnTo>
                    <a:cubicBezTo>
                      <a:pt x="22007" y="4233"/>
                      <a:pt x="21995" y="4233"/>
                      <a:pt x="22013" y="4208"/>
                    </a:cubicBezTo>
                    <a:close/>
                    <a:moveTo>
                      <a:pt x="21154" y="2636"/>
                    </a:moveTo>
                    <a:lnTo>
                      <a:pt x="21130" y="2636"/>
                    </a:lnTo>
                    <a:cubicBezTo>
                      <a:pt x="21148" y="2661"/>
                      <a:pt x="21136" y="2661"/>
                      <a:pt x="21154" y="2636"/>
                    </a:cubicBezTo>
                    <a:close/>
                    <a:moveTo>
                      <a:pt x="14478" y="5723"/>
                    </a:moveTo>
                    <a:lnTo>
                      <a:pt x="14454" y="5723"/>
                    </a:lnTo>
                    <a:cubicBezTo>
                      <a:pt x="14472" y="5748"/>
                      <a:pt x="14460" y="5748"/>
                      <a:pt x="14478" y="5723"/>
                    </a:cubicBezTo>
                    <a:close/>
                    <a:moveTo>
                      <a:pt x="18197" y="2676"/>
                    </a:moveTo>
                    <a:lnTo>
                      <a:pt x="18173" y="2676"/>
                    </a:lnTo>
                    <a:cubicBezTo>
                      <a:pt x="18191" y="2701"/>
                      <a:pt x="18179" y="2701"/>
                      <a:pt x="18197" y="2676"/>
                    </a:cubicBezTo>
                    <a:close/>
                    <a:moveTo>
                      <a:pt x="20660" y="4256"/>
                    </a:moveTo>
                    <a:lnTo>
                      <a:pt x="20636" y="4256"/>
                    </a:lnTo>
                    <a:cubicBezTo>
                      <a:pt x="20654" y="4281"/>
                      <a:pt x="20642" y="4281"/>
                      <a:pt x="20660" y="4256"/>
                    </a:cubicBezTo>
                    <a:close/>
                    <a:moveTo>
                      <a:pt x="18399" y="5115"/>
                    </a:moveTo>
                    <a:lnTo>
                      <a:pt x="18375" y="5115"/>
                    </a:lnTo>
                    <a:cubicBezTo>
                      <a:pt x="18393" y="5140"/>
                      <a:pt x="18381" y="5140"/>
                      <a:pt x="18399" y="5115"/>
                    </a:cubicBezTo>
                    <a:close/>
                    <a:moveTo>
                      <a:pt x="15872" y="1890"/>
                    </a:moveTo>
                    <a:cubicBezTo>
                      <a:pt x="15897" y="1872"/>
                      <a:pt x="15897" y="1884"/>
                      <a:pt x="15872" y="1866"/>
                    </a:cubicBezTo>
                    <a:lnTo>
                      <a:pt x="15872" y="1890"/>
                    </a:lnTo>
                    <a:close/>
                    <a:moveTo>
                      <a:pt x="18699" y="3292"/>
                    </a:moveTo>
                    <a:lnTo>
                      <a:pt x="18699" y="3268"/>
                    </a:lnTo>
                    <a:cubicBezTo>
                      <a:pt x="18675" y="3285"/>
                      <a:pt x="18673" y="3274"/>
                      <a:pt x="18699" y="3292"/>
                    </a:cubicBezTo>
                    <a:close/>
                    <a:moveTo>
                      <a:pt x="9755" y="1420"/>
                    </a:moveTo>
                    <a:lnTo>
                      <a:pt x="9755" y="1396"/>
                    </a:lnTo>
                    <a:cubicBezTo>
                      <a:pt x="9731" y="1413"/>
                      <a:pt x="9729" y="1402"/>
                      <a:pt x="9755" y="1420"/>
                    </a:cubicBezTo>
                    <a:close/>
                    <a:moveTo>
                      <a:pt x="17800" y="1744"/>
                    </a:moveTo>
                    <a:lnTo>
                      <a:pt x="17849" y="1728"/>
                    </a:lnTo>
                    <a:cubicBezTo>
                      <a:pt x="17846" y="1729"/>
                      <a:pt x="17838" y="1730"/>
                      <a:pt x="17836" y="1731"/>
                    </a:cubicBezTo>
                    <a:cubicBezTo>
                      <a:pt x="17814" y="1732"/>
                      <a:pt x="17803" y="1727"/>
                      <a:pt x="17800" y="1744"/>
                    </a:cubicBezTo>
                    <a:close/>
                    <a:moveTo>
                      <a:pt x="21778" y="4677"/>
                    </a:moveTo>
                    <a:cubicBezTo>
                      <a:pt x="21764" y="4656"/>
                      <a:pt x="21770" y="4656"/>
                      <a:pt x="21737" y="4653"/>
                    </a:cubicBezTo>
                    <a:lnTo>
                      <a:pt x="21778" y="4677"/>
                    </a:lnTo>
                    <a:close/>
                    <a:moveTo>
                      <a:pt x="15053" y="2271"/>
                    </a:moveTo>
                    <a:cubicBezTo>
                      <a:pt x="15035" y="2236"/>
                      <a:pt x="15056" y="2256"/>
                      <a:pt x="15029" y="2247"/>
                    </a:cubicBezTo>
                    <a:cubicBezTo>
                      <a:pt x="15046" y="2280"/>
                      <a:pt x="15028" y="2261"/>
                      <a:pt x="15053" y="2271"/>
                    </a:cubicBezTo>
                    <a:close/>
                    <a:moveTo>
                      <a:pt x="16641" y="2692"/>
                    </a:moveTo>
                    <a:cubicBezTo>
                      <a:pt x="16642" y="2691"/>
                      <a:pt x="16644" y="2687"/>
                      <a:pt x="16645" y="2688"/>
                    </a:cubicBezTo>
                    <a:cubicBezTo>
                      <a:pt x="16645" y="2689"/>
                      <a:pt x="16647" y="2683"/>
                      <a:pt x="16647" y="2682"/>
                    </a:cubicBezTo>
                    <a:cubicBezTo>
                      <a:pt x="16650" y="2671"/>
                      <a:pt x="16649" y="2672"/>
                      <a:pt x="16649" y="2660"/>
                    </a:cubicBezTo>
                    <a:cubicBezTo>
                      <a:pt x="16630" y="2674"/>
                      <a:pt x="16635" y="2666"/>
                      <a:pt x="16641" y="2692"/>
                    </a:cubicBezTo>
                    <a:close/>
                    <a:moveTo>
                      <a:pt x="17759" y="5512"/>
                    </a:moveTo>
                    <a:cubicBezTo>
                      <a:pt x="17753" y="5507"/>
                      <a:pt x="17757" y="5507"/>
                      <a:pt x="17746" y="5501"/>
                    </a:cubicBezTo>
                    <a:cubicBezTo>
                      <a:pt x="17729" y="5494"/>
                      <a:pt x="17742" y="5499"/>
                      <a:pt x="17727" y="5496"/>
                    </a:cubicBezTo>
                    <a:cubicBezTo>
                      <a:pt x="17745" y="5521"/>
                      <a:pt x="17722" y="5509"/>
                      <a:pt x="17759" y="5512"/>
                    </a:cubicBezTo>
                    <a:close/>
                    <a:moveTo>
                      <a:pt x="23317" y="2709"/>
                    </a:moveTo>
                    <a:cubicBezTo>
                      <a:pt x="23299" y="2684"/>
                      <a:pt x="23323" y="2696"/>
                      <a:pt x="23285" y="2692"/>
                    </a:cubicBezTo>
                    <a:cubicBezTo>
                      <a:pt x="23291" y="2698"/>
                      <a:pt x="23287" y="2698"/>
                      <a:pt x="23299" y="2703"/>
                    </a:cubicBezTo>
                    <a:cubicBezTo>
                      <a:pt x="23316" y="2711"/>
                      <a:pt x="23303" y="2705"/>
                      <a:pt x="23317" y="2709"/>
                    </a:cubicBezTo>
                    <a:close/>
                    <a:moveTo>
                      <a:pt x="22029" y="4224"/>
                    </a:moveTo>
                    <a:lnTo>
                      <a:pt x="22062" y="4224"/>
                    </a:lnTo>
                    <a:lnTo>
                      <a:pt x="22062" y="4216"/>
                    </a:lnTo>
                    <a:lnTo>
                      <a:pt x="22029" y="4216"/>
                    </a:lnTo>
                    <a:lnTo>
                      <a:pt x="22029" y="4224"/>
                    </a:lnTo>
                    <a:close/>
                    <a:moveTo>
                      <a:pt x="16001" y="2133"/>
                    </a:moveTo>
                    <a:lnTo>
                      <a:pt x="16034" y="2133"/>
                    </a:lnTo>
                    <a:lnTo>
                      <a:pt x="16034" y="2125"/>
                    </a:lnTo>
                    <a:lnTo>
                      <a:pt x="16001" y="2125"/>
                    </a:lnTo>
                    <a:lnTo>
                      <a:pt x="16001" y="2133"/>
                    </a:lnTo>
                    <a:close/>
                    <a:moveTo>
                      <a:pt x="17589" y="4993"/>
                    </a:moveTo>
                    <a:lnTo>
                      <a:pt x="17622" y="4993"/>
                    </a:lnTo>
                    <a:lnTo>
                      <a:pt x="17622" y="4985"/>
                    </a:lnTo>
                    <a:lnTo>
                      <a:pt x="17589" y="4985"/>
                    </a:lnTo>
                    <a:lnTo>
                      <a:pt x="17589" y="4993"/>
                    </a:lnTo>
                    <a:close/>
                    <a:moveTo>
                      <a:pt x="21640" y="4191"/>
                    </a:moveTo>
                    <a:lnTo>
                      <a:pt x="21673" y="4191"/>
                    </a:lnTo>
                    <a:lnTo>
                      <a:pt x="21673" y="4183"/>
                    </a:lnTo>
                    <a:lnTo>
                      <a:pt x="21640" y="4183"/>
                    </a:lnTo>
                    <a:lnTo>
                      <a:pt x="21640" y="4191"/>
                    </a:lnTo>
                    <a:close/>
                    <a:moveTo>
                      <a:pt x="21381" y="4742"/>
                    </a:moveTo>
                    <a:lnTo>
                      <a:pt x="21413" y="4742"/>
                    </a:lnTo>
                    <a:lnTo>
                      <a:pt x="21413" y="4734"/>
                    </a:lnTo>
                    <a:lnTo>
                      <a:pt x="21381" y="4734"/>
                    </a:lnTo>
                    <a:lnTo>
                      <a:pt x="21381" y="4742"/>
                    </a:lnTo>
                    <a:close/>
                    <a:moveTo>
                      <a:pt x="19639" y="5285"/>
                    </a:moveTo>
                    <a:lnTo>
                      <a:pt x="19671" y="5285"/>
                    </a:lnTo>
                    <a:lnTo>
                      <a:pt x="19671" y="5277"/>
                    </a:lnTo>
                    <a:lnTo>
                      <a:pt x="19639" y="5277"/>
                    </a:lnTo>
                    <a:lnTo>
                      <a:pt x="19639" y="5285"/>
                    </a:lnTo>
                    <a:close/>
                    <a:moveTo>
                      <a:pt x="22920" y="4799"/>
                    </a:moveTo>
                    <a:lnTo>
                      <a:pt x="22953" y="4799"/>
                    </a:lnTo>
                    <a:lnTo>
                      <a:pt x="22953" y="4791"/>
                    </a:lnTo>
                    <a:lnTo>
                      <a:pt x="22920" y="4791"/>
                    </a:lnTo>
                    <a:lnTo>
                      <a:pt x="22920" y="4799"/>
                    </a:lnTo>
                    <a:close/>
                    <a:moveTo>
                      <a:pt x="18051" y="4507"/>
                    </a:moveTo>
                    <a:lnTo>
                      <a:pt x="18083" y="4507"/>
                    </a:lnTo>
                    <a:lnTo>
                      <a:pt x="18083" y="4499"/>
                    </a:lnTo>
                    <a:lnTo>
                      <a:pt x="18051" y="4499"/>
                    </a:lnTo>
                    <a:lnTo>
                      <a:pt x="18051" y="4507"/>
                    </a:lnTo>
                    <a:close/>
                    <a:moveTo>
                      <a:pt x="16479" y="2117"/>
                    </a:moveTo>
                    <a:lnTo>
                      <a:pt x="16512" y="2117"/>
                    </a:lnTo>
                    <a:lnTo>
                      <a:pt x="16512" y="2109"/>
                    </a:lnTo>
                    <a:lnTo>
                      <a:pt x="16479" y="2109"/>
                    </a:lnTo>
                    <a:lnTo>
                      <a:pt x="16479" y="2117"/>
                    </a:lnTo>
                    <a:close/>
                    <a:moveTo>
                      <a:pt x="19696" y="3065"/>
                    </a:moveTo>
                    <a:lnTo>
                      <a:pt x="19704" y="3065"/>
                    </a:lnTo>
                    <a:lnTo>
                      <a:pt x="19704" y="3033"/>
                    </a:lnTo>
                    <a:lnTo>
                      <a:pt x="19696" y="3033"/>
                    </a:lnTo>
                    <a:lnTo>
                      <a:pt x="19696" y="3065"/>
                    </a:lnTo>
                    <a:close/>
                    <a:moveTo>
                      <a:pt x="21251" y="4305"/>
                    </a:moveTo>
                    <a:cubicBezTo>
                      <a:pt x="21248" y="4267"/>
                      <a:pt x="21260" y="4291"/>
                      <a:pt x="21235" y="4272"/>
                    </a:cubicBezTo>
                    <a:cubicBezTo>
                      <a:pt x="21239" y="4288"/>
                      <a:pt x="21230" y="4272"/>
                      <a:pt x="21241" y="4291"/>
                    </a:cubicBezTo>
                    <a:cubicBezTo>
                      <a:pt x="21247" y="4302"/>
                      <a:pt x="21246" y="4299"/>
                      <a:pt x="21251" y="4305"/>
                    </a:cubicBezTo>
                    <a:close/>
                    <a:moveTo>
                      <a:pt x="11181" y="6047"/>
                    </a:moveTo>
                    <a:cubicBezTo>
                      <a:pt x="11184" y="6038"/>
                      <a:pt x="11196" y="6049"/>
                      <a:pt x="11181" y="6037"/>
                    </a:cubicBezTo>
                    <a:cubicBezTo>
                      <a:pt x="11170" y="6028"/>
                      <a:pt x="11180" y="6035"/>
                      <a:pt x="11164" y="6031"/>
                    </a:cubicBezTo>
                    <a:cubicBezTo>
                      <a:pt x="11169" y="6047"/>
                      <a:pt x="11154" y="6034"/>
                      <a:pt x="11171" y="6047"/>
                    </a:cubicBezTo>
                    <a:cubicBezTo>
                      <a:pt x="11185" y="6058"/>
                      <a:pt x="11170" y="6052"/>
                      <a:pt x="11181" y="6047"/>
                    </a:cubicBezTo>
                    <a:close/>
                    <a:moveTo>
                      <a:pt x="13814" y="1639"/>
                    </a:moveTo>
                    <a:cubicBezTo>
                      <a:pt x="13804" y="1613"/>
                      <a:pt x="13824" y="1633"/>
                      <a:pt x="13789" y="1615"/>
                    </a:cubicBezTo>
                    <a:cubicBezTo>
                      <a:pt x="13799" y="1641"/>
                      <a:pt x="13777" y="1621"/>
                      <a:pt x="13814" y="1639"/>
                    </a:cubicBezTo>
                    <a:close/>
                    <a:moveTo>
                      <a:pt x="16925" y="2222"/>
                    </a:moveTo>
                    <a:cubicBezTo>
                      <a:pt x="16940" y="2219"/>
                      <a:pt x="16925" y="2227"/>
                      <a:pt x="16944" y="2217"/>
                    </a:cubicBezTo>
                    <a:cubicBezTo>
                      <a:pt x="16954" y="2211"/>
                      <a:pt x="16951" y="2211"/>
                      <a:pt x="16957" y="2206"/>
                    </a:cubicBezTo>
                    <a:cubicBezTo>
                      <a:pt x="16938" y="2208"/>
                      <a:pt x="16928" y="2205"/>
                      <a:pt x="16925" y="2222"/>
                    </a:cubicBezTo>
                    <a:close/>
                    <a:moveTo>
                      <a:pt x="20919" y="3729"/>
                    </a:moveTo>
                    <a:cubicBezTo>
                      <a:pt x="20935" y="3726"/>
                      <a:pt x="20919" y="3734"/>
                      <a:pt x="20938" y="3724"/>
                    </a:cubicBezTo>
                    <a:cubicBezTo>
                      <a:pt x="20948" y="3718"/>
                      <a:pt x="20946" y="3718"/>
                      <a:pt x="20952" y="3713"/>
                    </a:cubicBezTo>
                    <a:cubicBezTo>
                      <a:pt x="20933" y="3715"/>
                      <a:pt x="20922" y="3712"/>
                      <a:pt x="20919" y="3729"/>
                    </a:cubicBezTo>
                    <a:close/>
                    <a:moveTo>
                      <a:pt x="18837" y="2692"/>
                    </a:moveTo>
                    <a:cubicBezTo>
                      <a:pt x="18852" y="2689"/>
                      <a:pt x="18837" y="2697"/>
                      <a:pt x="18856" y="2687"/>
                    </a:cubicBezTo>
                    <a:cubicBezTo>
                      <a:pt x="18866" y="2681"/>
                      <a:pt x="18863" y="2681"/>
                      <a:pt x="18869" y="2676"/>
                    </a:cubicBezTo>
                    <a:cubicBezTo>
                      <a:pt x="18850" y="2678"/>
                      <a:pt x="18840" y="2675"/>
                      <a:pt x="18837" y="2692"/>
                    </a:cubicBezTo>
                    <a:close/>
                    <a:moveTo>
                      <a:pt x="18497" y="2457"/>
                    </a:moveTo>
                    <a:cubicBezTo>
                      <a:pt x="18512" y="2454"/>
                      <a:pt x="18497" y="2462"/>
                      <a:pt x="18515" y="2452"/>
                    </a:cubicBezTo>
                    <a:cubicBezTo>
                      <a:pt x="18526" y="2446"/>
                      <a:pt x="18523" y="2446"/>
                      <a:pt x="18529" y="2441"/>
                    </a:cubicBezTo>
                    <a:cubicBezTo>
                      <a:pt x="18510" y="2443"/>
                      <a:pt x="18500" y="2440"/>
                      <a:pt x="18497" y="2457"/>
                    </a:cubicBezTo>
                    <a:close/>
                    <a:moveTo>
                      <a:pt x="20555" y="4758"/>
                    </a:moveTo>
                    <a:lnTo>
                      <a:pt x="20611" y="4767"/>
                    </a:lnTo>
                    <a:cubicBezTo>
                      <a:pt x="20586" y="4745"/>
                      <a:pt x="20596" y="4758"/>
                      <a:pt x="20555" y="4758"/>
                    </a:cubicBezTo>
                    <a:close/>
                    <a:moveTo>
                      <a:pt x="23115" y="2668"/>
                    </a:moveTo>
                    <a:cubicBezTo>
                      <a:pt x="23150" y="2676"/>
                      <a:pt x="23129" y="2685"/>
                      <a:pt x="23147" y="2660"/>
                    </a:cubicBezTo>
                    <a:cubicBezTo>
                      <a:pt x="23143" y="2660"/>
                      <a:pt x="23134" y="2660"/>
                      <a:pt x="23132" y="2661"/>
                    </a:cubicBezTo>
                    <a:cubicBezTo>
                      <a:pt x="23117" y="2665"/>
                      <a:pt x="23123" y="2663"/>
                      <a:pt x="23115" y="2668"/>
                    </a:cubicBezTo>
                    <a:close/>
                    <a:moveTo>
                      <a:pt x="16974" y="2231"/>
                    </a:moveTo>
                    <a:cubicBezTo>
                      <a:pt x="17009" y="2238"/>
                      <a:pt x="16988" y="2247"/>
                      <a:pt x="17006" y="2222"/>
                    </a:cubicBezTo>
                    <a:cubicBezTo>
                      <a:pt x="17001" y="2222"/>
                      <a:pt x="16993" y="2222"/>
                      <a:pt x="16990" y="2223"/>
                    </a:cubicBezTo>
                    <a:cubicBezTo>
                      <a:pt x="16976" y="2227"/>
                      <a:pt x="16981" y="2226"/>
                      <a:pt x="16974" y="2231"/>
                    </a:cubicBezTo>
                    <a:close/>
                    <a:moveTo>
                      <a:pt x="11051" y="1696"/>
                    </a:moveTo>
                    <a:lnTo>
                      <a:pt x="11051" y="1680"/>
                    </a:lnTo>
                    <a:lnTo>
                      <a:pt x="11027" y="1680"/>
                    </a:lnTo>
                    <a:cubicBezTo>
                      <a:pt x="11039" y="1698"/>
                      <a:pt x="11028" y="1689"/>
                      <a:pt x="11051" y="1696"/>
                    </a:cubicBezTo>
                    <a:close/>
                    <a:moveTo>
                      <a:pt x="14219" y="2093"/>
                    </a:moveTo>
                    <a:lnTo>
                      <a:pt x="14219" y="2077"/>
                    </a:lnTo>
                    <a:lnTo>
                      <a:pt x="14195" y="2077"/>
                    </a:lnTo>
                    <a:cubicBezTo>
                      <a:pt x="14207" y="2095"/>
                      <a:pt x="14196" y="2086"/>
                      <a:pt x="14219" y="2093"/>
                    </a:cubicBezTo>
                    <a:close/>
                    <a:moveTo>
                      <a:pt x="14827" y="2482"/>
                    </a:moveTo>
                    <a:lnTo>
                      <a:pt x="14827" y="2466"/>
                    </a:lnTo>
                    <a:lnTo>
                      <a:pt x="14802" y="2466"/>
                    </a:lnTo>
                    <a:cubicBezTo>
                      <a:pt x="14815" y="2484"/>
                      <a:pt x="14804" y="2475"/>
                      <a:pt x="14827" y="2482"/>
                    </a:cubicBezTo>
                    <a:close/>
                    <a:moveTo>
                      <a:pt x="19582" y="5496"/>
                    </a:moveTo>
                    <a:lnTo>
                      <a:pt x="19582" y="5480"/>
                    </a:lnTo>
                    <a:lnTo>
                      <a:pt x="19558" y="5480"/>
                    </a:lnTo>
                    <a:cubicBezTo>
                      <a:pt x="19571" y="5498"/>
                      <a:pt x="19560" y="5489"/>
                      <a:pt x="19582" y="5496"/>
                    </a:cubicBezTo>
                    <a:close/>
                    <a:moveTo>
                      <a:pt x="18254" y="2093"/>
                    </a:moveTo>
                    <a:lnTo>
                      <a:pt x="18254" y="2077"/>
                    </a:lnTo>
                    <a:lnTo>
                      <a:pt x="18229" y="2077"/>
                    </a:lnTo>
                    <a:cubicBezTo>
                      <a:pt x="18242" y="2095"/>
                      <a:pt x="18231" y="2086"/>
                      <a:pt x="18254" y="2093"/>
                    </a:cubicBezTo>
                    <a:close/>
                    <a:moveTo>
                      <a:pt x="21178" y="4321"/>
                    </a:moveTo>
                    <a:lnTo>
                      <a:pt x="21178" y="4305"/>
                    </a:lnTo>
                    <a:lnTo>
                      <a:pt x="21154" y="4305"/>
                    </a:lnTo>
                    <a:cubicBezTo>
                      <a:pt x="21167" y="4323"/>
                      <a:pt x="21156" y="4314"/>
                      <a:pt x="21178" y="4321"/>
                    </a:cubicBezTo>
                    <a:close/>
                    <a:moveTo>
                      <a:pt x="17079" y="5512"/>
                    </a:moveTo>
                    <a:lnTo>
                      <a:pt x="17079" y="5496"/>
                    </a:lnTo>
                    <a:lnTo>
                      <a:pt x="17055" y="5496"/>
                    </a:lnTo>
                    <a:cubicBezTo>
                      <a:pt x="17067" y="5514"/>
                      <a:pt x="17056" y="5505"/>
                      <a:pt x="17079" y="5512"/>
                    </a:cubicBezTo>
                    <a:close/>
                    <a:moveTo>
                      <a:pt x="13222" y="1639"/>
                    </a:moveTo>
                    <a:lnTo>
                      <a:pt x="13222" y="1623"/>
                    </a:lnTo>
                    <a:lnTo>
                      <a:pt x="13198" y="1623"/>
                    </a:lnTo>
                    <a:cubicBezTo>
                      <a:pt x="13211" y="1641"/>
                      <a:pt x="13200" y="1632"/>
                      <a:pt x="13222" y="1639"/>
                    </a:cubicBezTo>
                    <a:close/>
                    <a:moveTo>
                      <a:pt x="19680" y="5593"/>
                    </a:moveTo>
                    <a:lnTo>
                      <a:pt x="19680" y="5577"/>
                    </a:lnTo>
                    <a:lnTo>
                      <a:pt x="19655" y="5577"/>
                    </a:lnTo>
                    <a:cubicBezTo>
                      <a:pt x="19668" y="5595"/>
                      <a:pt x="19657" y="5586"/>
                      <a:pt x="19680" y="5593"/>
                    </a:cubicBezTo>
                    <a:close/>
                    <a:moveTo>
                      <a:pt x="20449" y="2749"/>
                    </a:moveTo>
                    <a:lnTo>
                      <a:pt x="20449" y="2733"/>
                    </a:lnTo>
                    <a:lnTo>
                      <a:pt x="20425" y="2733"/>
                    </a:lnTo>
                    <a:cubicBezTo>
                      <a:pt x="20438" y="2751"/>
                      <a:pt x="20426" y="2742"/>
                      <a:pt x="20449" y="2749"/>
                    </a:cubicBezTo>
                    <a:close/>
                    <a:moveTo>
                      <a:pt x="19923" y="2482"/>
                    </a:moveTo>
                    <a:lnTo>
                      <a:pt x="19923" y="2466"/>
                    </a:lnTo>
                    <a:lnTo>
                      <a:pt x="19898" y="2466"/>
                    </a:lnTo>
                    <a:cubicBezTo>
                      <a:pt x="19911" y="2484"/>
                      <a:pt x="19900" y="2475"/>
                      <a:pt x="19923" y="2482"/>
                    </a:cubicBezTo>
                    <a:close/>
                    <a:moveTo>
                      <a:pt x="18254" y="5155"/>
                    </a:moveTo>
                    <a:lnTo>
                      <a:pt x="18254" y="5139"/>
                    </a:lnTo>
                    <a:lnTo>
                      <a:pt x="18229" y="5139"/>
                    </a:lnTo>
                    <a:cubicBezTo>
                      <a:pt x="18242" y="5158"/>
                      <a:pt x="18231" y="5149"/>
                      <a:pt x="18254" y="5155"/>
                    </a:cubicBezTo>
                    <a:close/>
                    <a:moveTo>
                      <a:pt x="15151" y="2206"/>
                    </a:moveTo>
                    <a:cubicBezTo>
                      <a:pt x="15155" y="2206"/>
                      <a:pt x="15164" y="2206"/>
                      <a:pt x="15166" y="2206"/>
                    </a:cubicBezTo>
                    <a:cubicBezTo>
                      <a:pt x="15181" y="2202"/>
                      <a:pt x="15175" y="2203"/>
                      <a:pt x="15183" y="2198"/>
                    </a:cubicBezTo>
                    <a:cubicBezTo>
                      <a:pt x="15166" y="2195"/>
                      <a:pt x="15153" y="2186"/>
                      <a:pt x="15151" y="2206"/>
                    </a:cubicBezTo>
                    <a:close/>
                    <a:moveTo>
                      <a:pt x="462" y="3154"/>
                    </a:moveTo>
                    <a:cubicBezTo>
                      <a:pt x="466" y="3154"/>
                      <a:pt x="475" y="3154"/>
                      <a:pt x="477" y="3154"/>
                    </a:cubicBezTo>
                    <a:cubicBezTo>
                      <a:pt x="492" y="3150"/>
                      <a:pt x="486" y="3151"/>
                      <a:pt x="494" y="3146"/>
                    </a:cubicBezTo>
                    <a:cubicBezTo>
                      <a:pt x="478" y="3143"/>
                      <a:pt x="465" y="3134"/>
                      <a:pt x="462" y="3154"/>
                    </a:cubicBezTo>
                    <a:close/>
                    <a:moveTo>
                      <a:pt x="18529" y="1825"/>
                    </a:moveTo>
                    <a:cubicBezTo>
                      <a:pt x="18534" y="1825"/>
                      <a:pt x="18542" y="1826"/>
                      <a:pt x="18545" y="1825"/>
                    </a:cubicBezTo>
                    <a:cubicBezTo>
                      <a:pt x="18559" y="1821"/>
                      <a:pt x="18554" y="1822"/>
                      <a:pt x="18561" y="1817"/>
                    </a:cubicBezTo>
                    <a:cubicBezTo>
                      <a:pt x="18545" y="1814"/>
                      <a:pt x="18532" y="1805"/>
                      <a:pt x="18529" y="1825"/>
                    </a:cubicBezTo>
                    <a:close/>
                    <a:moveTo>
                      <a:pt x="19558" y="2773"/>
                    </a:moveTo>
                    <a:lnTo>
                      <a:pt x="19571" y="2762"/>
                    </a:lnTo>
                    <a:cubicBezTo>
                      <a:pt x="19579" y="2758"/>
                      <a:pt x="19571" y="2757"/>
                      <a:pt x="19590" y="2757"/>
                    </a:cubicBezTo>
                    <a:lnTo>
                      <a:pt x="19558" y="2749"/>
                    </a:lnTo>
                    <a:lnTo>
                      <a:pt x="19558" y="2773"/>
                    </a:lnTo>
                    <a:close/>
                    <a:moveTo>
                      <a:pt x="17865" y="2409"/>
                    </a:moveTo>
                    <a:lnTo>
                      <a:pt x="17889" y="2409"/>
                    </a:lnTo>
                    <a:cubicBezTo>
                      <a:pt x="17877" y="2391"/>
                      <a:pt x="17888" y="2399"/>
                      <a:pt x="17865" y="2393"/>
                    </a:cubicBezTo>
                    <a:lnTo>
                      <a:pt x="17865" y="2409"/>
                    </a:lnTo>
                    <a:close/>
                    <a:moveTo>
                      <a:pt x="19566" y="5285"/>
                    </a:moveTo>
                    <a:lnTo>
                      <a:pt x="19590" y="5285"/>
                    </a:lnTo>
                    <a:cubicBezTo>
                      <a:pt x="19578" y="5267"/>
                      <a:pt x="19589" y="5275"/>
                      <a:pt x="19566" y="5269"/>
                    </a:cubicBezTo>
                    <a:lnTo>
                      <a:pt x="19566" y="5285"/>
                    </a:lnTo>
                    <a:close/>
                    <a:moveTo>
                      <a:pt x="19631" y="5601"/>
                    </a:moveTo>
                    <a:cubicBezTo>
                      <a:pt x="19649" y="5589"/>
                      <a:pt x="19641" y="5600"/>
                      <a:pt x="19647" y="5577"/>
                    </a:cubicBezTo>
                    <a:lnTo>
                      <a:pt x="19631" y="5577"/>
                    </a:lnTo>
                    <a:lnTo>
                      <a:pt x="19631" y="5601"/>
                    </a:lnTo>
                    <a:close/>
                    <a:moveTo>
                      <a:pt x="10986" y="6079"/>
                    </a:moveTo>
                    <a:cubicBezTo>
                      <a:pt x="11004" y="6067"/>
                      <a:pt x="10996" y="6078"/>
                      <a:pt x="11002" y="6055"/>
                    </a:cubicBezTo>
                    <a:lnTo>
                      <a:pt x="10986" y="6055"/>
                    </a:lnTo>
                    <a:lnTo>
                      <a:pt x="10986" y="6079"/>
                    </a:lnTo>
                    <a:close/>
                    <a:moveTo>
                      <a:pt x="19501" y="4993"/>
                    </a:moveTo>
                    <a:lnTo>
                      <a:pt x="19526" y="4993"/>
                    </a:lnTo>
                    <a:cubicBezTo>
                      <a:pt x="19513" y="4976"/>
                      <a:pt x="19524" y="4983"/>
                      <a:pt x="19501" y="4977"/>
                    </a:cubicBezTo>
                    <a:lnTo>
                      <a:pt x="19501" y="4993"/>
                    </a:lnTo>
                    <a:close/>
                    <a:moveTo>
                      <a:pt x="20401" y="3681"/>
                    </a:moveTo>
                    <a:lnTo>
                      <a:pt x="20425" y="3681"/>
                    </a:lnTo>
                    <a:cubicBezTo>
                      <a:pt x="20412" y="3663"/>
                      <a:pt x="20424" y="3671"/>
                      <a:pt x="20401" y="3665"/>
                    </a:cubicBezTo>
                    <a:lnTo>
                      <a:pt x="20401" y="3681"/>
                    </a:lnTo>
                    <a:close/>
                    <a:moveTo>
                      <a:pt x="19129" y="3616"/>
                    </a:moveTo>
                    <a:lnTo>
                      <a:pt x="19153" y="3616"/>
                    </a:lnTo>
                    <a:cubicBezTo>
                      <a:pt x="19140" y="3598"/>
                      <a:pt x="19152" y="3606"/>
                      <a:pt x="19129" y="3600"/>
                    </a:cubicBezTo>
                    <a:lnTo>
                      <a:pt x="19129" y="3616"/>
                    </a:lnTo>
                    <a:close/>
                    <a:moveTo>
                      <a:pt x="14786" y="1987"/>
                    </a:moveTo>
                    <a:lnTo>
                      <a:pt x="14810" y="1987"/>
                    </a:lnTo>
                    <a:cubicBezTo>
                      <a:pt x="14798" y="1970"/>
                      <a:pt x="14809" y="1977"/>
                      <a:pt x="14786" y="1971"/>
                    </a:cubicBezTo>
                    <a:lnTo>
                      <a:pt x="14786" y="1987"/>
                    </a:lnTo>
                    <a:close/>
                    <a:moveTo>
                      <a:pt x="15880" y="2409"/>
                    </a:moveTo>
                    <a:lnTo>
                      <a:pt x="15904" y="2409"/>
                    </a:lnTo>
                    <a:cubicBezTo>
                      <a:pt x="15892" y="2391"/>
                      <a:pt x="15903" y="2399"/>
                      <a:pt x="15880" y="2393"/>
                    </a:cubicBezTo>
                    <a:lnTo>
                      <a:pt x="15880" y="2409"/>
                    </a:lnTo>
                    <a:close/>
                    <a:moveTo>
                      <a:pt x="20409" y="4653"/>
                    </a:moveTo>
                    <a:lnTo>
                      <a:pt x="20433" y="4653"/>
                    </a:lnTo>
                    <a:cubicBezTo>
                      <a:pt x="20421" y="4635"/>
                      <a:pt x="20432" y="4643"/>
                      <a:pt x="20409" y="4637"/>
                    </a:cubicBezTo>
                    <a:lnTo>
                      <a:pt x="20409" y="4653"/>
                    </a:lnTo>
                    <a:close/>
                    <a:moveTo>
                      <a:pt x="1296" y="5585"/>
                    </a:moveTo>
                    <a:lnTo>
                      <a:pt x="1321" y="5585"/>
                    </a:lnTo>
                    <a:cubicBezTo>
                      <a:pt x="1308" y="5567"/>
                      <a:pt x="1319" y="5575"/>
                      <a:pt x="1296" y="5569"/>
                    </a:cubicBezTo>
                    <a:lnTo>
                      <a:pt x="1296" y="5585"/>
                    </a:lnTo>
                    <a:close/>
                    <a:moveTo>
                      <a:pt x="19396" y="4823"/>
                    </a:moveTo>
                    <a:lnTo>
                      <a:pt x="19420" y="4823"/>
                    </a:lnTo>
                    <a:cubicBezTo>
                      <a:pt x="19408" y="4805"/>
                      <a:pt x="19419" y="4813"/>
                      <a:pt x="19396" y="4807"/>
                    </a:cubicBezTo>
                    <a:lnTo>
                      <a:pt x="19396" y="4823"/>
                    </a:lnTo>
                    <a:close/>
                    <a:moveTo>
                      <a:pt x="16115" y="2522"/>
                    </a:moveTo>
                    <a:lnTo>
                      <a:pt x="16139" y="2522"/>
                    </a:lnTo>
                    <a:cubicBezTo>
                      <a:pt x="16127" y="2504"/>
                      <a:pt x="16138" y="2512"/>
                      <a:pt x="16115" y="2506"/>
                    </a:cubicBezTo>
                    <a:lnTo>
                      <a:pt x="16115" y="2522"/>
                    </a:lnTo>
                    <a:close/>
                    <a:moveTo>
                      <a:pt x="19226" y="3632"/>
                    </a:moveTo>
                    <a:lnTo>
                      <a:pt x="19250" y="3632"/>
                    </a:lnTo>
                    <a:cubicBezTo>
                      <a:pt x="19238" y="3614"/>
                      <a:pt x="19249" y="3622"/>
                      <a:pt x="19226" y="3616"/>
                    </a:cubicBezTo>
                    <a:lnTo>
                      <a:pt x="19226" y="3632"/>
                    </a:lnTo>
                    <a:close/>
                    <a:moveTo>
                      <a:pt x="18594" y="3162"/>
                    </a:moveTo>
                    <a:lnTo>
                      <a:pt x="18618" y="3162"/>
                    </a:lnTo>
                    <a:cubicBezTo>
                      <a:pt x="18606" y="3144"/>
                      <a:pt x="18617" y="3152"/>
                      <a:pt x="18594" y="3146"/>
                    </a:cubicBezTo>
                    <a:lnTo>
                      <a:pt x="18594" y="3162"/>
                    </a:lnTo>
                    <a:close/>
                    <a:moveTo>
                      <a:pt x="15426" y="1396"/>
                    </a:moveTo>
                    <a:lnTo>
                      <a:pt x="15450" y="1396"/>
                    </a:lnTo>
                    <a:cubicBezTo>
                      <a:pt x="15438" y="1378"/>
                      <a:pt x="15449" y="1386"/>
                      <a:pt x="15426" y="1380"/>
                    </a:cubicBezTo>
                    <a:lnTo>
                      <a:pt x="15426" y="1396"/>
                    </a:lnTo>
                    <a:close/>
                    <a:moveTo>
                      <a:pt x="18391" y="1955"/>
                    </a:moveTo>
                    <a:lnTo>
                      <a:pt x="18416" y="1955"/>
                    </a:lnTo>
                    <a:cubicBezTo>
                      <a:pt x="18403" y="1937"/>
                      <a:pt x="18414" y="1945"/>
                      <a:pt x="18391" y="1939"/>
                    </a:cubicBezTo>
                    <a:lnTo>
                      <a:pt x="18391" y="1955"/>
                    </a:lnTo>
                    <a:close/>
                    <a:moveTo>
                      <a:pt x="20579" y="3859"/>
                    </a:moveTo>
                    <a:lnTo>
                      <a:pt x="20603" y="3859"/>
                    </a:lnTo>
                    <a:cubicBezTo>
                      <a:pt x="20591" y="3841"/>
                      <a:pt x="20602" y="3849"/>
                      <a:pt x="20579" y="3843"/>
                    </a:cubicBezTo>
                    <a:lnTo>
                      <a:pt x="20579" y="3859"/>
                    </a:lnTo>
                    <a:close/>
                    <a:moveTo>
                      <a:pt x="20158" y="4937"/>
                    </a:moveTo>
                    <a:cubicBezTo>
                      <a:pt x="20175" y="4924"/>
                      <a:pt x="20168" y="4935"/>
                      <a:pt x="20174" y="4912"/>
                    </a:cubicBezTo>
                    <a:lnTo>
                      <a:pt x="20158" y="4912"/>
                    </a:lnTo>
                    <a:lnTo>
                      <a:pt x="20158" y="4937"/>
                    </a:lnTo>
                    <a:close/>
                    <a:moveTo>
                      <a:pt x="16455" y="2036"/>
                    </a:moveTo>
                    <a:lnTo>
                      <a:pt x="16455" y="2052"/>
                    </a:lnTo>
                    <a:cubicBezTo>
                      <a:pt x="16479" y="2047"/>
                      <a:pt x="16467" y="2053"/>
                      <a:pt x="16479" y="2036"/>
                    </a:cubicBezTo>
                    <a:lnTo>
                      <a:pt x="16455" y="2036"/>
                    </a:lnTo>
                    <a:cubicBezTo>
                      <a:pt x="16464" y="2014"/>
                      <a:pt x="16464" y="2035"/>
                      <a:pt x="16484" y="1992"/>
                    </a:cubicBezTo>
                    <a:lnTo>
                      <a:pt x="16507" y="1942"/>
                    </a:lnTo>
                    <a:cubicBezTo>
                      <a:pt x="16521" y="1920"/>
                      <a:pt x="16520" y="1938"/>
                      <a:pt x="16528" y="1906"/>
                    </a:cubicBezTo>
                    <a:cubicBezTo>
                      <a:pt x="16498" y="1926"/>
                      <a:pt x="16491" y="1950"/>
                      <a:pt x="16471" y="1979"/>
                    </a:cubicBezTo>
                    <a:cubicBezTo>
                      <a:pt x="16454" y="1971"/>
                      <a:pt x="16460" y="1976"/>
                      <a:pt x="16441" y="1969"/>
                    </a:cubicBezTo>
                    <a:cubicBezTo>
                      <a:pt x="16337" y="1935"/>
                      <a:pt x="16397" y="1981"/>
                      <a:pt x="16342" y="1955"/>
                    </a:cubicBezTo>
                    <a:lnTo>
                      <a:pt x="16342" y="1996"/>
                    </a:lnTo>
                    <a:lnTo>
                      <a:pt x="16398" y="1996"/>
                    </a:lnTo>
                    <a:cubicBezTo>
                      <a:pt x="16382" y="2020"/>
                      <a:pt x="16388" y="2019"/>
                      <a:pt x="16350" y="2020"/>
                    </a:cubicBezTo>
                    <a:lnTo>
                      <a:pt x="16350" y="2044"/>
                    </a:lnTo>
                    <a:cubicBezTo>
                      <a:pt x="16392" y="2041"/>
                      <a:pt x="16404" y="2002"/>
                      <a:pt x="16455" y="2036"/>
                    </a:cubicBezTo>
                    <a:close/>
                    <a:moveTo>
                      <a:pt x="22515" y="4993"/>
                    </a:moveTo>
                    <a:cubicBezTo>
                      <a:pt x="22539" y="4988"/>
                      <a:pt x="22527" y="4994"/>
                      <a:pt x="22540" y="4977"/>
                    </a:cubicBezTo>
                    <a:lnTo>
                      <a:pt x="22515" y="4977"/>
                    </a:lnTo>
                    <a:lnTo>
                      <a:pt x="22515" y="4993"/>
                    </a:lnTo>
                    <a:close/>
                    <a:moveTo>
                      <a:pt x="20692" y="5261"/>
                    </a:moveTo>
                    <a:lnTo>
                      <a:pt x="20708" y="5261"/>
                    </a:lnTo>
                    <a:cubicBezTo>
                      <a:pt x="20703" y="5237"/>
                      <a:pt x="20710" y="5249"/>
                      <a:pt x="20692" y="5236"/>
                    </a:cubicBezTo>
                    <a:lnTo>
                      <a:pt x="20692" y="5261"/>
                    </a:lnTo>
                    <a:close/>
                    <a:moveTo>
                      <a:pt x="18092" y="1801"/>
                    </a:moveTo>
                    <a:cubicBezTo>
                      <a:pt x="18115" y="1795"/>
                      <a:pt x="18103" y="1802"/>
                      <a:pt x="18116" y="1785"/>
                    </a:cubicBezTo>
                    <a:lnTo>
                      <a:pt x="18092" y="1785"/>
                    </a:lnTo>
                    <a:lnTo>
                      <a:pt x="18092" y="1801"/>
                    </a:lnTo>
                    <a:close/>
                    <a:moveTo>
                      <a:pt x="20279" y="3389"/>
                    </a:moveTo>
                    <a:cubicBezTo>
                      <a:pt x="20303" y="3384"/>
                      <a:pt x="20291" y="3390"/>
                      <a:pt x="20303" y="3373"/>
                    </a:cubicBezTo>
                    <a:lnTo>
                      <a:pt x="20279" y="3373"/>
                    </a:lnTo>
                    <a:lnTo>
                      <a:pt x="20279" y="3389"/>
                    </a:lnTo>
                    <a:close/>
                    <a:moveTo>
                      <a:pt x="18724" y="1947"/>
                    </a:moveTo>
                    <a:cubicBezTo>
                      <a:pt x="18747" y="1941"/>
                      <a:pt x="18735" y="1948"/>
                      <a:pt x="18748" y="1931"/>
                    </a:cubicBezTo>
                    <a:lnTo>
                      <a:pt x="18724" y="1931"/>
                    </a:lnTo>
                    <a:lnTo>
                      <a:pt x="18724" y="1947"/>
                    </a:lnTo>
                    <a:close/>
                    <a:moveTo>
                      <a:pt x="17265" y="2036"/>
                    </a:moveTo>
                    <a:cubicBezTo>
                      <a:pt x="17289" y="2030"/>
                      <a:pt x="17277" y="2037"/>
                      <a:pt x="17289" y="2020"/>
                    </a:cubicBezTo>
                    <a:lnTo>
                      <a:pt x="17265" y="2020"/>
                    </a:lnTo>
                    <a:lnTo>
                      <a:pt x="17265" y="2036"/>
                    </a:lnTo>
                    <a:close/>
                    <a:moveTo>
                      <a:pt x="16625" y="1906"/>
                    </a:moveTo>
                    <a:cubicBezTo>
                      <a:pt x="16649" y="1901"/>
                      <a:pt x="16637" y="1907"/>
                      <a:pt x="16649" y="1890"/>
                    </a:cubicBezTo>
                    <a:lnTo>
                      <a:pt x="16625" y="1890"/>
                    </a:lnTo>
                    <a:lnTo>
                      <a:pt x="16625" y="1906"/>
                    </a:lnTo>
                    <a:close/>
                    <a:moveTo>
                      <a:pt x="17225" y="1842"/>
                    </a:moveTo>
                    <a:cubicBezTo>
                      <a:pt x="17248" y="1836"/>
                      <a:pt x="17236" y="1843"/>
                      <a:pt x="17249" y="1825"/>
                    </a:cubicBezTo>
                    <a:lnTo>
                      <a:pt x="17225" y="1825"/>
                    </a:lnTo>
                    <a:lnTo>
                      <a:pt x="17225" y="1842"/>
                    </a:lnTo>
                    <a:close/>
                    <a:moveTo>
                      <a:pt x="16155" y="2344"/>
                    </a:moveTo>
                    <a:lnTo>
                      <a:pt x="16155" y="2320"/>
                    </a:lnTo>
                    <a:lnTo>
                      <a:pt x="16139" y="2320"/>
                    </a:lnTo>
                    <a:cubicBezTo>
                      <a:pt x="16145" y="2343"/>
                      <a:pt x="16138" y="2331"/>
                      <a:pt x="16155" y="2344"/>
                    </a:cubicBezTo>
                    <a:lnTo>
                      <a:pt x="16139" y="2353"/>
                    </a:lnTo>
                    <a:cubicBezTo>
                      <a:pt x="16125" y="2320"/>
                      <a:pt x="16132" y="2324"/>
                      <a:pt x="16101" y="2317"/>
                    </a:cubicBezTo>
                    <a:cubicBezTo>
                      <a:pt x="16073" y="2309"/>
                      <a:pt x="16056" y="2317"/>
                      <a:pt x="16042" y="2336"/>
                    </a:cubicBezTo>
                    <a:cubicBezTo>
                      <a:pt x="16021" y="2330"/>
                      <a:pt x="16033" y="2339"/>
                      <a:pt x="16026" y="2320"/>
                    </a:cubicBezTo>
                    <a:lnTo>
                      <a:pt x="16001" y="2320"/>
                    </a:lnTo>
                    <a:cubicBezTo>
                      <a:pt x="15998" y="2364"/>
                      <a:pt x="15992" y="2358"/>
                      <a:pt x="16028" y="2357"/>
                    </a:cubicBezTo>
                    <a:cubicBezTo>
                      <a:pt x="16098" y="2355"/>
                      <a:pt x="16073" y="2338"/>
                      <a:pt x="16109" y="2346"/>
                    </a:cubicBezTo>
                    <a:cubicBezTo>
                      <a:pt x="16110" y="2346"/>
                      <a:pt x="16112" y="2346"/>
                      <a:pt x="16113" y="2347"/>
                    </a:cubicBezTo>
                    <a:cubicBezTo>
                      <a:pt x="16125" y="2352"/>
                      <a:pt x="16117" y="2342"/>
                      <a:pt x="16123" y="2360"/>
                    </a:cubicBezTo>
                    <a:cubicBezTo>
                      <a:pt x="16196" y="2360"/>
                      <a:pt x="16160" y="2348"/>
                      <a:pt x="16212" y="2336"/>
                    </a:cubicBezTo>
                    <a:lnTo>
                      <a:pt x="16212" y="2312"/>
                    </a:lnTo>
                    <a:lnTo>
                      <a:pt x="16171" y="2312"/>
                    </a:lnTo>
                    <a:lnTo>
                      <a:pt x="16155" y="2344"/>
                    </a:lnTo>
                    <a:close/>
                    <a:moveTo>
                      <a:pt x="17184" y="5309"/>
                    </a:moveTo>
                    <a:cubicBezTo>
                      <a:pt x="17208" y="5304"/>
                      <a:pt x="17196" y="5310"/>
                      <a:pt x="17208" y="5293"/>
                    </a:cubicBezTo>
                    <a:lnTo>
                      <a:pt x="17184" y="5293"/>
                    </a:lnTo>
                    <a:lnTo>
                      <a:pt x="17184" y="5309"/>
                    </a:lnTo>
                    <a:close/>
                    <a:moveTo>
                      <a:pt x="13976" y="2077"/>
                    </a:moveTo>
                    <a:cubicBezTo>
                      <a:pt x="13999" y="2071"/>
                      <a:pt x="13987" y="2078"/>
                      <a:pt x="14000" y="2060"/>
                    </a:cubicBezTo>
                    <a:lnTo>
                      <a:pt x="13976" y="2060"/>
                    </a:lnTo>
                    <a:lnTo>
                      <a:pt x="13976" y="2077"/>
                    </a:lnTo>
                    <a:close/>
                    <a:moveTo>
                      <a:pt x="18156" y="5512"/>
                    </a:moveTo>
                    <a:cubicBezTo>
                      <a:pt x="18180" y="5506"/>
                      <a:pt x="18168" y="5513"/>
                      <a:pt x="18181" y="5496"/>
                    </a:cubicBezTo>
                    <a:lnTo>
                      <a:pt x="18156" y="5496"/>
                    </a:lnTo>
                    <a:lnTo>
                      <a:pt x="18156" y="5512"/>
                    </a:lnTo>
                    <a:close/>
                    <a:moveTo>
                      <a:pt x="20060" y="5593"/>
                    </a:moveTo>
                    <a:cubicBezTo>
                      <a:pt x="20084" y="5587"/>
                      <a:pt x="20072" y="5594"/>
                      <a:pt x="20085" y="5577"/>
                    </a:cubicBezTo>
                    <a:lnTo>
                      <a:pt x="20060" y="5577"/>
                    </a:lnTo>
                    <a:lnTo>
                      <a:pt x="20060" y="5593"/>
                    </a:lnTo>
                    <a:close/>
                    <a:moveTo>
                      <a:pt x="17873" y="3300"/>
                    </a:moveTo>
                    <a:cubicBezTo>
                      <a:pt x="17897" y="3294"/>
                      <a:pt x="17884" y="3301"/>
                      <a:pt x="17897" y="3284"/>
                    </a:cubicBezTo>
                    <a:lnTo>
                      <a:pt x="17873" y="3284"/>
                    </a:lnTo>
                    <a:lnTo>
                      <a:pt x="17873" y="3300"/>
                    </a:lnTo>
                    <a:close/>
                    <a:moveTo>
                      <a:pt x="17046" y="2433"/>
                    </a:moveTo>
                    <a:cubicBezTo>
                      <a:pt x="17070" y="2427"/>
                      <a:pt x="17058" y="2434"/>
                      <a:pt x="17071" y="2417"/>
                    </a:cubicBezTo>
                    <a:lnTo>
                      <a:pt x="17046" y="2417"/>
                    </a:lnTo>
                    <a:lnTo>
                      <a:pt x="17046" y="2433"/>
                    </a:lnTo>
                    <a:close/>
                    <a:moveTo>
                      <a:pt x="16261" y="2182"/>
                    </a:moveTo>
                    <a:cubicBezTo>
                      <a:pt x="16284" y="2176"/>
                      <a:pt x="16272" y="2183"/>
                      <a:pt x="16285" y="2166"/>
                    </a:cubicBezTo>
                    <a:lnTo>
                      <a:pt x="16261" y="2166"/>
                    </a:lnTo>
                    <a:lnTo>
                      <a:pt x="16261" y="2182"/>
                    </a:lnTo>
                    <a:close/>
                    <a:moveTo>
                      <a:pt x="21843" y="5358"/>
                    </a:moveTo>
                    <a:cubicBezTo>
                      <a:pt x="21866" y="5352"/>
                      <a:pt x="21854" y="5359"/>
                      <a:pt x="21867" y="5342"/>
                    </a:cubicBezTo>
                    <a:lnTo>
                      <a:pt x="21843" y="5342"/>
                    </a:lnTo>
                    <a:lnTo>
                      <a:pt x="21843" y="5358"/>
                    </a:lnTo>
                    <a:close/>
                    <a:moveTo>
                      <a:pt x="15969" y="2101"/>
                    </a:moveTo>
                    <a:cubicBezTo>
                      <a:pt x="15993" y="2095"/>
                      <a:pt x="15981" y="2102"/>
                      <a:pt x="15993" y="2085"/>
                    </a:cubicBezTo>
                    <a:lnTo>
                      <a:pt x="15969" y="2085"/>
                    </a:lnTo>
                    <a:lnTo>
                      <a:pt x="15969" y="2101"/>
                    </a:lnTo>
                    <a:close/>
                    <a:moveTo>
                      <a:pt x="18448" y="2563"/>
                    </a:moveTo>
                    <a:lnTo>
                      <a:pt x="18464" y="2563"/>
                    </a:lnTo>
                    <a:cubicBezTo>
                      <a:pt x="18459" y="2539"/>
                      <a:pt x="18465" y="2551"/>
                      <a:pt x="18448" y="2538"/>
                    </a:cubicBezTo>
                    <a:lnTo>
                      <a:pt x="18448" y="2563"/>
                    </a:lnTo>
                    <a:close/>
                    <a:moveTo>
                      <a:pt x="17038" y="5674"/>
                    </a:moveTo>
                    <a:cubicBezTo>
                      <a:pt x="17062" y="5668"/>
                      <a:pt x="17050" y="5675"/>
                      <a:pt x="17063" y="5658"/>
                    </a:cubicBezTo>
                    <a:lnTo>
                      <a:pt x="17038" y="5658"/>
                    </a:lnTo>
                    <a:lnTo>
                      <a:pt x="17038" y="5674"/>
                    </a:lnTo>
                    <a:close/>
                    <a:moveTo>
                      <a:pt x="17743" y="1501"/>
                    </a:moveTo>
                    <a:cubicBezTo>
                      <a:pt x="17767" y="1496"/>
                      <a:pt x="17755" y="1502"/>
                      <a:pt x="17768" y="1485"/>
                    </a:cubicBezTo>
                    <a:lnTo>
                      <a:pt x="17743" y="1485"/>
                    </a:lnTo>
                    <a:lnTo>
                      <a:pt x="17743" y="1501"/>
                    </a:lnTo>
                    <a:close/>
                    <a:moveTo>
                      <a:pt x="17638" y="1501"/>
                    </a:moveTo>
                    <a:cubicBezTo>
                      <a:pt x="17662" y="1496"/>
                      <a:pt x="17650" y="1502"/>
                      <a:pt x="17662" y="1485"/>
                    </a:cubicBezTo>
                    <a:lnTo>
                      <a:pt x="17638" y="1485"/>
                    </a:lnTo>
                    <a:lnTo>
                      <a:pt x="17638" y="1501"/>
                    </a:lnTo>
                    <a:close/>
                    <a:moveTo>
                      <a:pt x="21349" y="4839"/>
                    </a:moveTo>
                    <a:cubicBezTo>
                      <a:pt x="21372" y="4834"/>
                      <a:pt x="21360" y="4841"/>
                      <a:pt x="21373" y="4823"/>
                    </a:cubicBezTo>
                    <a:lnTo>
                      <a:pt x="21349" y="4823"/>
                    </a:lnTo>
                    <a:lnTo>
                      <a:pt x="21349" y="4839"/>
                    </a:lnTo>
                    <a:close/>
                    <a:moveTo>
                      <a:pt x="13190" y="2441"/>
                    </a:moveTo>
                    <a:cubicBezTo>
                      <a:pt x="13214" y="2436"/>
                      <a:pt x="13202" y="2442"/>
                      <a:pt x="13214" y="2425"/>
                    </a:cubicBezTo>
                    <a:lnTo>
                      <a:pt x="13190" y="2425"/>
                    </a:lnTo>
                    <a:lnTo>
                      <a:pt x="13190" y="2441"/>
                    </a:lnTo>
                    <a:close/>
                    <a:moveTo>
                      <a:pt x="21105" y="3900"/>
                    </a:moveTo>
                    <a:lnTo>
                      <a:pt x="21122" y="3900"/>
                    </a:lnTo>
                    <a:cubicBezTo>
                      <a:pt x="21116" y="3876"/>
                      <a:pt x="21123" y="3888"/>
                      <a:pt x="21105" y="3875"/>
                    </a:cubicBezTo>
                    <a:lnTo>
                      <a:pt x="21105" y="3900"/>
                    </a:lnTo>
                    <a:close/>
                    <a:moveTo>
                      <a:pt x="16236" y="1939"/>
                    </a:moveTo>
                    <a:cubicBezTo>
                      <a:pt x="16260" y="1933"/>
                      <a:pt x="16248" y="1940"/>
                      <a:pt x="16261" y="1923"/>
                    </a:cubicBezTo>
                    <a:lnTo>
                      <a:pt x="16236" y="1923"/>
                    </a:lnTo>
                    <a:lnTo>
                      <a:pt x="16236" y="1939"/>
                    </a:lnTo>
                    <a:close/>
                    <a:moveTo>
                      <a:pt x="18821" y="2036"/>
                    </a:moveTo>
                    <a:cubicBezTo>
                      <a:pt x="18819" y="2040"/>
                      <a:pt x="18795" y="2041"/>
                      <a:pt x="18837" y="2052"/>
                    </a:cubicBezTo>
                    <a:cubicBezTo>
                      <a:pt x="18833" y="2036"/>
                      <a:pt x="18847" y="2049"/>
                      <a:pt x="18830" y="2036"/>
                    </a:cubicBezTo>
                    <a:cubicBezTo>
                      <a:pt x="18816" y="2024"/>
                      <a:pt x="18832" y="2031"/>
                      <a:pt x="18821" y="2036"/>
                    </a:cubicBezTo>
                    <a:close/>
                    <a:moveTo>
                      <a:pt x="20417" y="3349"/>
                    </a:moveTo>
                    <a:cubicBezTo>
                      <a:pt x="20415" y="3353"/>
                      <a:pt x="20391" y="3354"/>
                      <a:pt x="20433" y="3365"/>
                    </a:cubicBezTo>
                    <a:cubicBezTo>
                      <a:pt x="20429" y="3349"/>
                      <a:pt x="20443" y="3362"/>
                      <a:pt x="20427" y="3348"/>
                    </a:cubicBezTo>
                    <a:cubicBezTo>
                      <a:pt x="20412" y="3337"/>
                      <a:pt x="20428" y="3344"/>
                      <a:pt x="20417" y="3349"/>
                    </a:cubicBezTo>
                    <a:close/>
                    <a:moveTo>
                      <a:pt x="18926" y="2425"/>
                    </a:moveTo>
                    <a:cubicBezTo>
                      <a:pt x="18924" y="2429"/>
                      <a:pt x="18900" y="2430"/>
                      <a:pt x="18942" y="2441"/>
                    </a:cubicBezTo>
                    <a:cubicBezTo>
                      <a:pt x="18938" y="2425"/>
                      <a:pt x="18953" y="2438"/>
                      <a:pt x="18936" y="2425"/>
                    </a:cubicBezTo>
                    <a:cubicBezTo>
                      <a:pt x="18922" y="2413"/>
                      <a:pt x="18937" y="2420"/>
                      <a:pt x="18926" y="2425"/>
                    </a:cubicBezTo>
                    <a:close/>
                    <a:moveTo>
                      <a:pt x="20879" y="3397"/>
                    </a:moveTo>
                    <a:cubicBezTo>
                      <a:pt x="20881" y="3393"/>
                      <a:pt x="20904" y="3392"/>
                      <a:pt x="20862" y="3381"/>
                    </a:cubicBezTo>
                    <a:cubicBezTo>
                      <a:pt x="20867" y="3397"/>
                      <a:pt x="20852" y="3384"/>
                      <a:pt x="20869" y="3398"/>
                    </a:cubicBezTo>
                    <a:cubicBezTo>
                      <a:pt x="20883" y="3409"/>
                      <a:pt x="20868" y="3403"/>
                      <a:pt x="20879" y="3397"/>
                    </a:cubicBezTo>
                    <a:close/>
                    <a:moveTo>
                      <a:pt x="17136" y="4937"/>
                    </a:moveTo>
                    <a:lnTo>
                      <a:pt x="17160" y="4937"/>
                    </a:lnTo>
                    <a:cubicBezTo>
                      <a:pt x="17154" y="4920"/>
                      <a:pt x="17165" y="4925"/>
                      <a:pt x="17150" y="4923"/>
                    </a:cubicBezTo>
                    <a:cubicBezTo>
                      <a:pt x="17121" y="4919"/>
                      <a:pt x="17149" y="4921"/>
                      <a:pt x="17136" y="4937"/>
                    </a:cubicBezTo>
                    <a:close/>
                    <a:moveTo>
                      <a:pt x="19412" y="3106"/>
                    </a:moveTo>
                    <a:cubicBezTo>
                      <a:pt x="19418" y="3117"/>
                      <a:pt x="19417" y="3115"/>
                      <a:pt x="19420" y="3130"/>
                    </a:cubicBezTo>
                    <a:lnTo>
                      <a:pt x="19436" y="3097"/>
                    </a:lnTo>
                    <a:cubicBezTo>
                      <a:pt x="19422" y="3105"/>
                      <a:pt x="19421" y="3102"/>
                      <a:pt x="19412" y="3106"/>
                    </a:cubicBezTo>
                    <a:close/>
                    <a:moveTo>
                      <a:pt x="16933" y="2530"/>
                    </a:moveTo>
                    <a:lnTo>
                      <a:pt x="16933" y="2506"/>
                    </a:lnTo>
                    <a:cubicBezTo>
                      <a:pt x="16916" y="2512"/>
                      <a:pt x="16921" y="2500"/>
                      <a:pt x="16919" y="2516"/>
                    </a:cubicBezTo>
                    <a:cubicBezTo>
                      <a:pt x="16917" y="2529"/>
                      <a:pt x="16915" y="2524"/>
                      <a:pt x="16933" y="2530"/>
                    </a:cubicBezTo>
                    <a:close/>
                    <a:moveTo>
                      <a:pt x="21292" y="3316"/>
                    </a:moveTo>
                    <a:lnTo>
                      <a:pt x="21292" y="3292"/>
                    </a:lnTo>
                    <a:lnTo>
                      <a:pt x="21276" y="3292"/>
                    </a:lnTo>
                    <a:cubicBezTo>
                      <a:pt x="21281" y="3314"/>
                      <a:pt x="21272" y="3305"/>
                      <a:pt x="21292" y="3316"/>
                    </a:cubicBezTo>
                    <a:close/>
                    <a:moveTo>
                      <a:pt x="20935" y="3989"/>
                    </a:moveTo>
                    <a:lnTo>
                      <a:pt x="20935" y="3964"/>
                    </a:lnTo>
                    <a:lnTo>
                      <a:pt x="20919" y="3964"/>
                    </a:lnTo>
                    <a:cubicBezTo>
                      <a:pt x="20924" y="3987"/>
                      <a:pt x="20916" y="3977"/>
                      <a:pt x="20935" y="3989"/>
                    </a:cubicBezTo>
                    <a:close/>
                    <a:moveTo>
                      <a:pt x="18059" y="1785"/>
                    </a:moveTo>
                    <a:cubicBezTo>
                      <a:pt x="18046" y="1789"/>
                      <a:pt x="18028" y="1790"/>
                      <a:pt x="18041" y="1803"/>
                    </a:cubicBezTo>
                    <a:cubicBezTo>
                      <a:pt x="18055" y="1817"/>
                      <a:pt x="18049" y="1805"/>
                      <a:pt x="18059" y="1785"/>
                    </a:cubicBezTo>
                    <a:close/>
                    <a:moveTo>
                      <a:pt x="12574" y="5893"/>
                    </a:moveTo>
                    <a:lnTo>
                      <a:pt x="12598" y="5893"/>
                    </a:lnTo>
                    <a:lnTo>
                      <a:pt x="12598" y="5877"/>
                    </a:lnTo>
                    <a:cubicBezTo>
                      <a:pt x="12584" y="5880"/>
                      <a:pt x="12577" y="5878"/>
                      <a:pt x="12574" y="5893"/>
                    </a:cubicBezTo>
                    <a:close/>
                    <a:moveTo>
                      <a:pt x="18537" y="2320"/>
                    </a:moveTo>
                    <a:lnTo>
                      <a:pt x="18561" y="2320"/>
                    </a:lnTo>
                    <a:lnTo>
                      <a:pt x="18561" y="2303"/>
                    </a:lnTo>
                    <a:cubicBezTo>
                      <a:pt x="18547" y="2307"/>
                      <a:pt x="18540" y="2304"/>
                      <a:pt x="18537" y="2320"/>
                    </a:cubicBezTo>
                    <a:close/>
                    <a:moveTo>
                      <a:pt x="18748" y="4110"/>
                    </a:moveTo>
                    <a:lnTo>
                      <a:pt x="18772" y="4110"/>
                    </a:lnTo>
                    <a:lnTo>
                      <a:pt x="18772" y="4094"/>
                    </a:lnTo>
                    <a:cubicBezTo>
                      <a:pt x="18758" y="4097"/>
                      <a:pt x="18750" y="4095"/>
                      <a:pt x="18748" y="4110"/>
                    </a:cubicBezTo>
                    <a:close/>
                    <a:moveTo>
                      <a:pt x="16285" y="1769"/>
                    </a:moveTo>
                    <a:lnTo>
                      <a:pt x="16309" y="1769"/>
                    </a:lnTo>
                    <a:lnTo>
                      <a:pt x="16309" y="1753"/>
                    </a:lnTo>
                    <a:cubicBezTo>
                      <a:pt x="16295" y="1756"/>
                      <a:pt x="16287" y="1754"/>
                      <a:pt x="16285" y="1769"/>
                    </a:cubicBezTo>
                    <a:close/>
                    <a:moveTo>
                      <a:pt x="21762" y="2595"/>
                    </a:moveTo>
                    <a:lnTo>
                      <a:pt x="21786" y="2595"/>
                    </a:lnTo>
                    <a:lnTo>
                      <a:pt x="21786" y="2579"/>
                    </a:lnTo>
                    <a:cubicBezTo>
                      <a:pt x="21772" y="2582"/>
                      <a:pt x="21764" y="2580"/>
                      <a:pt x="21762" y="2595"/>
                    </a:cubicBezTo>
                    <a:close/>
                    <a:moveTo>
                      <a:pt x="18027" y="2555"/>
                    </a:moveTo>
                    <a:lnTo>
                      <a:pt x="18051" y="2555"/>
                    </a:lnTo>
                    <a:lnTo>
                      <a:pt x="18051" y="2538"/>
                    </a:lnTo>
                    <a:cubicBezTo>
                      <a:pt x="18037" y="2542"/>
                      <a:pt x="18029" y="2539"/>
                      <a:pt x="18027" y="2555"/>
                    </a:cubicBezTo>
                    <a:close/>
                    <a:moveTo>
                      <a:pt x="1345" y="5698"/>
                    </a:moveTo>
                    <a:lnTo>
                      <a:pt x="1369" y="5698"/>
                    </a:lnTo>
                    <a:lnTo>
                      <a:pt x="1369" y="5682"/>
                    </a:lnTo>
                    <a:cubicBezTo>
                      <a:pt x="1355" y="5686"/>
                      <a:pt x="1348" y="5683"/>
                      <a:pt x="1345" y="5698"/>
                    </a:cubicBezTo>
                    <a:close/>
                    <a:moveTo>
                      <a:pt x="21697" y="5512"/>
                    </a:moveTo>
                    <a:lnTo>
                      <a:pt x="21721" y="5512"/>
                    </a:lnTo>
                    <a:lnTo>
                      <a:pt x="21721" y="5496"/>
                    </a:lnTo>
                    <a:cubicBezTo>
                      <a:pt x="21707" y="5499"/>
                      <a:pt x="21700" y="5497"/>
                      <a:pt x="21697" y="5512"/>
                    </a:cubicBezTo>
                    <a:close/>
                    <a:moveTo>
                      <a:pt x="16941" y="2522"/>
                    </a:moveTo>
                    <a:lnTo>
                      <a:pt x="16965" y="2522"/>
                    </a:lnTo>
                    <a:lnTo>
                      <a:pt x="16965" y="2506"/>
                    </a:lnTo>
                    <a:cubicBezTo>
                      <a:pt x="16951" y="2509"/>
                      <a:pt x="16944" y="2507"/>
                      <a:pt x="16941" y="2522"/>
                    </a:cubicBezTo>
                    <a:close/>
                    <a:moveTo>
                      <a:pt x="19574" y="4904"/>
                    </a:moveTo>
                    <a:lnTo>
                      <a:pt x="19599" y="4904"/>
                    </a:lnTo>
                    <a:lnTo>
                      <a:pt x="19599" y="4888"/>
                    </a:lnTo>
                    <a:cubicBezTo>
                      <a:pt x="19584" y="4891"/>
                      <a:pt x="19577" y="4889"/>
                      <a:pt x="19574" y="4904"/>
                    </a:cubicBezTo>
                    <a:close/>
                    <a:moveTo>
                      <a:pt x="17087" y="2425"/>
                    </a:moveTo>
                    <a:lnTo>
                      <a:pt x="17111" y="2425"/>
                    </a:lnTo>
                    <a:lnTo>
                      <a:pt x="17111" y="2409"/>
                    </a:lnTo>
                    <a:cubicBezTo>
                      <a:pt x="17097" y="2412"/>
                      <a:pt x="17090" y="2410"/>
                      <a:pt x="17087" y="2425"/>
                    </a:cubicBezTo>
                    <a:close/>
                    <a:moveTo>
                      <a:pt x="17743" y="2466"/>
                    </a:moveTo>
                    <a:lnTo>
                      <a:pt x="17768" y="2466"/>
                    </a:lnTo>
                    <a:lnTo>
                      <a:pt x="17768" y="2449"/>
                    </a:lnTo>
                    <a:cubicBezTo>
                      <a:pt x="17753" y="2453"/>
                      <a:pt x="17746" y="2450"/>
                      <a:pt x="17743" y="2466"/>
                    </a:cubicBezTo>
                    <a:close/>
                    <a:moveTo>
                      <a:pt x="15629" y="5634"/>
                    </a:moveTo>
                    <a:lnTo>
                      <a:pt x="15653" y="5634"/>
                    </a:lnTo>
                    <a:lnTo>
                      <a:pt x="15653" y="5617"/>
                    </a:lnTo>
                    <a:cubicBezTo>
                      <a:pt x="15639" y="5621"/>
                      <a:pt x="15631" y="5618"/>
                      <a:pt x="15629" y="5634"/>
                    </a:cubicBezTo>
                    <a:close/>
                    <a:moveTo>
                      <a:pt x="20927" y="5504"/>
                    </a:moveTo>
                    <a:lnTo>
                      <a:pt x="20952" y="5504"/>
                    </a:lnTo>
                    <a:lnTo>
                      <a:pt x="20952" y="5488"/>
                    </a:lnTo>
                    <a:cubicBezTo>
                      <a:pt x="20937" y="5491"/>
                      <a:pt x="20930" y="5489"/>
                      <a:pt x="20927" y="5504"/>
                    </a:cubicBezTo>
                    <a:close/>
                    <a:moveTo>
                      <a:pt x="17565" y="2457"/>
                    </a:moveTo>
                    <a:lnTo>
                      <a:pt x="17589" y="2457"/>
                    </a:lnTo>
                    <a:lnTo>
                      <a:pt x="17589" y="2441"/>
                    </a:lnTo>
                    <a:cubicBezTo>
                      <a:pt x="17575" y="2445"/>
                      <a:pt x="17568" y="2442"/>
                      <a:pt x="17565" y="2457"/>
                    </a:cubicBezTo>
                    <a:close/>
                    <a:moveTo>
                      <a:pt x="21316" y="5196"/>
                    </a:moveTo>
                    <a:lnTo>
                      <a:pt x="21340" y="5196"/>
                    </a:lnTo>
                    <a:lnTo>
                      <a:pt x="21340" y="5180"/>
                    </a:lnTo>
                    <a:cubicBezTo>
                      <a:pt x="21326" y="5183"/>
                      <a:pt x="21319" y="5181"/>
                      <a:pt x="21316" y="5196"/>
                    </a:cubicBezTo>
                    <a:close/>
                    <a:moveTo>
                      <a:pt x="15718" y="5666"/>
                    </a:moveTo>
                    <a:lnTo>
                      <a:pt x="15742" y="5666"/>
                    </a:lnTo>
                    <a:lnTo>
                      <a:pt x="15742" y="5650"/>
                    </a:lnTo>
                    <a:cubicBezTo>
                      <a:pt x="15728" y="5653"/>
                      <a:pt x="15720" y="5651"/>
                      <a:pt x="15718" y="5666"/>
                    </a:cubicBezTo>
                    <a:close/>
                    <a:moveTo>
                      <a:pt x="18829" y="2101"/>
                    </a:moveTo>
                    <a:lnTo>
                      <a:pt x="18853" y="2101"/>
                    </a:lnTo>
                    <a:lnTo>
                      <a:pt x="18853" y="2085"/>
                    </a:lnTo>
                    <a:cubicBezTo>
                      <a:pt x="18839" y="2088"/>
                      <a:pt x="18831" y="2086"/>
                      <a:pt x="18829" y="2101"/>
                    </a:cubicBezTo>
                    <a:close/>
                    <a:moveTo>
                      <a:pt x="14875" y="2595"/>
                    </a:moveTo>
                    <a:lnTo>
                      <a:pt x="14891" y="2595"/>
                    </a:lnTo>
                    <a:lnTo>
                      <a:pt x="14891" y="2571"/>
                    </a:lnTo>
                    <a:cubicBezTo>
                      <a:pt x="14878" y="2580"/>
                      <a:pt x="14876" y="2573"/>
                      <a:pt x="14875" y="2595"/>
                    </a:cubicBezTo>
                    <a:close/>
                    <a:moveTo>
                      <a:pt x="21827" y="4054"/>
                    </a:moveTo>
                    <a:lnTo>
                      <a:pt x="21843" y="4054"/>
                    </a:lnTo>
                    <a:lnTo>
                      <a:pt x="21843" y="4029"/>
                    </a:lnTo>
                    <a:cubicBezTo>
                      <a:pt x="21829" y="4039"/>
                      <a:pt x="21827" y="4031"/>
                      <a:pt x="21827" y="4054"/>
                    </a:cubicBezTo>
                    <a:close/>
                    <a:moveTo>
                      <a:pt x="17873" y="5366"/>
                    </a:moveTo>
                    <a:lnTo>
                      <a:pt x="17889" y="5366"/>
                    </a:lnTo>
                    <a:lnTo>
                      <a:pt x="17889" y="5342"/>
                    </a:lnTo>
                    <a:cubicBezTo>
                      <a:pt x="17876" y="5351"/>
                      <a:pt x="17873" y="5344"/>
                      <a:pt x="17873" y="5366"/>
                    </a:cubicBezTo>
                    <a:close/>
                    <a:moveTo>
                      <a:pt x="18967" y="3284"/>
                    </a:moveTo>
                    <a:lnTo>
                      <a:pt x="18983" y="3284"/>
                    </a:lnTo>
                    <a:lnTo>
                      <a:pt x="18983" y="3260"/>
                    </a:lnTo>
                    <a:cubicBezTo>
                      <a:pt x="18969" y="3269"/>
                      <a:pt x="18967" y="3261"/>
                      <a:pt x="18967" y="3284"/>
                    </a:cubicBezTo>
                    <a:close/>
                    <a:moveTo>
                      <a:pt x="9479" y="1428"/>
                    </a:moveTo>
                    <a:lnTo>
                      <a:pt x="9495" y="1428"/>
                    </a:lnTo>
                    <a:lnTo>
                      <a:pt x="9495" y="1404"/>
                    </a:lnTo>
                    <a:cubicBezTo>
                      <a:pt x="9482" y="1413"/>
                      <a:pt x="9480" y="1406"/>
                      <a:pt x="9479" y="1428"/>
                    </a:cubicBezTo>
                    <a:close/>
                    <a:moveTo>
                      <a:pt x="18480" y="4564"/>
                    </a:moveTo>
                    <a:lnTo>
                      <a:pt x="18497" y="4564"/>
                    </a:lnTo>
                    <a:lnTo>
                      <a:pt x="18497" y="4540"/>
                    </a:lnTo>
                    <a:cubicBezTo>
                      <a:pt x="18483" y="4549"/>
                      <a:pt x="18481" y="4541"/>
                      <a:pt x="18480" y="4564"/>
                    </a:cubicBezTo>
                    <a:close/>
                    <a:moveTo>
                      <a:pt x="21340" y="4669"/>
                    </a:moveTo>
                    <a:lnTo>
                      <a:pt x="21357" y="4669"/>
                    </a:lnTo>
                    <a:lnTo>
                      <a:pt x="21357" y="4645"/>
                    </a:lnTo>
                    <a:cubicBezTo>
                      <a:pt x="21343" y="4654"/>
                      <a:pt x="21341" y="4647"/>
                      <a:pt x="21340" y="4669"/>
                    </a:cubicBezTo>
                    <a:close/>
                    <a:moveTo>
                      <a:pt x="19534" y="4256"/>
                    </a:moveTo>
                    <a:lnTo>
                      <a:pt x="19550" y="4256"/>
                    </a:lnTo>
                    <a:lnTo>
                      <a:pt x="19550" y="4232"/>
                    </a:lnTo>
                    <a:cubicBezTo>
                      <a:pt x="19537" y="4241"/>
                      <a:pt x="19534" y="4234"/>
                      <a:pt x="19534" y="4256"/>
                    </a:cubicBezTo>
                    <a:close/>
                    <a:moveTo>
                      <a:pt x="16414" y="1906"/>
                    </a:moveTo>
                    <a:lnTo>
                      <a:pt x="16431" y="1906"/>
                    </a:lnTo>
                    <a:lnTo>
                      <a:pt x="16431" y="1882"/>
                    </a:lnTo>
                    <a:cubicBezTo>
                      <a:pt x="16417" y="1891"/>
                      <a:pt x="16415" y="1884"/>
                      <a:pt x="16414" y="1906"/>
                    </a:cubicBezTo>
                    <a:close/>
                    <a:moveTo>
                      <a:pt x="18764" y="5269"/>
                    </a:moveTo>
                    <a:lnTo>
                      <a:pt x="18780" y="5269"/>
                    </a:lnTo>
                    <a:lnTo>
                      <a:pt x="18780" y="5245"/>
                    </a:lnTo>
                    <a:cubicBezTo>
                      <a:pt x="18767" y="5254"/>
                      <a:pt x="18765" y="5246"/>
                      <a:pt x="18764" y="5269"/>
                    </a:cubicBezTo>
                    <a:close/>
                    <a:moveTo>
                      <a:pt x="19518" y="2530"/>
                    </a:moveTo>
                    <a:lnTo>
                      <a:pt x="19534" y="2530"/>
                    </a:lnTo>
                    <a:lnTo>
                      <a:pt x="19534" y="2506"/>
                    </a:lnTo>
                    <a:cubicBezTo>
                      <a:pt x="19520" y="2515"/>
                      <a:pt x="19518" y="2508"/>
                      <a:pt x="19518" y="2530"/>
                    </a:cubicBezTo>
                    <a:close/>
                    <a:moveTo>
                      <a:pt x="19801" y="4880"/>
                    </a:moveTo>
                    <a:lnTo>
                      <a:pt x="19817" y="4880"/>
                    </a:lnTo>
                    <a:lnTo>
                      <a:pt x="19817" y="4856"/>
                    </a:lnTo>
                    <a:cubicBezTo>
                      <a:pt x="19804" y="4865"/>
                      <a:pt x="19802" y="4857"/>
                      <a:pt x="19801" y="4880"/>
                    </a:cubicBezTo>
                    <a:close/>
                    <a:moveTo>
                      <a:pt x="19372" y="2749"/>
                    </a:moveTo>
                    <a:lnTo>
                      <a:pt x="19388" y="2749"/>
                    </a:lnTo>
                    <a:lnTo>
                      <a:pt x="19388" y="2725"/>
                    </a:lnTo>
                    <a:cubicBezTo>
                      <a:pt x="19374" y="2734"/>
                      <a:pt x="19372" y="2727"/>
                      <a:pt x="19372" y="2749"/>
                    </a:cubicBezTo>
                    <a:close/>
                    <a:moveTo>
                      <a:pt x="13514" y="2044"/>
                    </a:moveTo>
                    <a:lnTo>
                      <a:pt x="13530" y="2044"/>
                    </a:lnTo>
                    <a:lnTo>
                      <a:pt x="13530" y="2020"/>
                    </a:lnTo>
                    <a:cubicBezTo>
                      <a:pt x="13517" y="2029"/>
                      <a:pt x="13515" y="2022"/>
                      <a:pt x="13514" y="2044"/>
                    </a:cubicBezTo>
                    <a:close/>
                    <a:moveTo>
                      <a:pt x="20992" y="3413"/>
                    </a:moveTo>
                    <a:lnTo>
                      <a:pt x="21008" y="3413"/>
                    </a:lnTo>
                    <a:lnTo>
                      <a:pt x="21008" y="3389"/>
                    </a:lnTo>
                    <a:cubicBezTo>
                      <a:pt x="20995" y="3398"/>
                      <a:pt x="20993" y="3391"/>
                      <a:pt x="20992" y="3413"/>
                    </a:cubicBezTo>
                    <a:close/>
                    <a:moveTo>
                      <a:pt x="20992" y="5512"/>
                    </a:moveTo>
                    <a:cubicBezTo>
                      <a:pt x="20974" y="5477"/>
                      <a:pt x="20994" y="5497"/>
                      <a:pt x="20968" y="5488"/>
                    </a:cubicBezTo>
                    <a:cubicBezTo>
                      <a:pt x="20974" y="5511"/>
                      <a:pt x="20968" y="5506"/>
                      <a:pt x="20992" y="5512"/>
                    </a:cubicBezTo>
                    <a:close/>
                    <a:moveTo>
                      <a:pt x="17354" y="5115"/>
                    </a:moveTo>
                    <a:cubicBezTo>
                      <a:pt x="17336" y="5080"/>
                      <a:pt x="17357" y="5100"/>
                      <a:pt x="17330" y="5091"/>
                    </a:cubicBezTo>
                    <a:cubicBezTo>
                      <a:pt x="17336" y="5114"/>
                      <a:pt x="17330" y="5109"/>
                      <a:pt x="17354" y="5115"/>
                    </a:cubicBezTo>
                    <a:close/>
                    <a:moveTo>
                      <a:pt x="17954" y="1744"/>
                    </a:moveTo>
                    <a:cubicBezTo>
                      <a:pt x="17935" y="1710"/>
                      <a:pt x="17956" y="1730"/>
                      <a:pt x="17930" y="1720"/>
                    </a:cubicBezTo>
                    <a:cubicBezTo>
                      <a:pt x="17936" y="1744"/>
                      <a:pt x="17930" y="1739"/>
                      <a:pt x="17954" y="1744"/>
                    </a:cubicBezTo>
                    <a:close/>
                    <a:moveTo>
                      <a:pt x="17516" y="3316"/>
                    </a:moveTo>
                    <a:lnTo>
                      <a:pt x="17508" y="3316"/>
                    </a:lnTo>
                    <a:lnTo>
                      <a:pt x="17516" y="3308"/>
                    </a:lnTo>
                    <a:lnTo>
                      <a:pt x="17516" y="3316"/>
                    </a:lnTo>
                    <a:close/>
                    <a:moveTo>
                      <a:pt x="16884" y="2150"/>
                    </a:moveTo>
                    <a:cubicBezTo>
                      <a:pt x="16878" y="2125"/>
                      <a:pt x="16884" y="2132"/>
                      <a:pt x="16860" y="2125"/>
                    </a:cubicBezTo>
                    <a:cubicBezTo>
                      <a:pt x="16869" y="2151"/>
                      <a:pt x="16848" y="2131"/>
                      <a:pt x="16884" y="2150"/>
                    </a:cubicBezTo>
                    <a:close/>
                    <a:moveTo>
                      <a:pt x="20263" y="5301"/>
                    </a:moveTo>
                    <a:cubicBezTo>
                      <a:pt x="20256" y="5277"/>
                      <a:pt x="20263" y="5284"/>
                      <a:pt x="20239" y="5277"/>
                    </a:cubicBezTo>
                    <a:cubicBezTo>
                      <a:pt x="20248" y="5303"/>
                      <a:pt x="20226" y="5283"/>
                      <a:pt x="20263" y="5301"/>
                    </a:cubicBezTo>
                    <a:close/>
                    <a:moveTo>
                      <a:pt x="22005" y="3397"/>
                    </a:moveTo>
                    <a:lnTo>
                      <a:pt x="22029" y="3397"/>
                    </a:lnTo>
                    <a:lnTo>
                      <a:pt x="22007" y="3371"/>
                    </a:lnTo>
                    <a:lnTo>
                      <a:pt x="22005" y="3397"/>
                    </a:lnTo>
                    <a:close/>
                    <a:moveTo>
                      <a:pt x="17353" y="2683"/>
                    </a:moveTo>
                    <a:lnTo>
                      <a:pt x="17379" y="2684"/>
                    </a:lnTo>
                    <a:lnTo>
                      <a:pt x="17379" y="2660"/>
                    </a:lnTo>
                    <a:lnTo>
                      <a:pt x="17353" y="2683"/>
                    </a:lnTo>
                    <a:close/>
                    <a:moveTo>
                      <a:pt x="405" y="3138"/>
                    </a:moveTo>
                    <a:lnTo>
                      <a:pt x="405" y="3130"/>
                    </a:lnTo>
                    <a:cubicBezTo>
                      <a:pt x="384" y="3130"/>
                      <a:pt x="386" y="3128"/>
                      <a:pt x="373" y="3122"/>
                    </a:cubicBezTo>
                    <a:cubicBezTo>
                      <a:pt x="381" y="3142"/>
                      <a:pt x="356" y="3138"/>
                      <a:pt x="405" y="3138"/>
                    </a:cubicBezTo>
                    <a:close/>
                    <a:moveTo>
                      <a:pt x="18327" y="1979"/>
                    </a:moveTo>
                    <a:lnTo>
                      <a:pt x="18327" y="1971"/>
                    </a:lnTo>
                    <a:cubicBezTo>
                      <a:pt x="18306" y="1971"/>
                      <a:pt x="18307" y="1969"/>
                      <a:pt x="18294" y="1963"/>
                    </a:cubicBezTo>
                    <a:cubicBezTo>
                      <a:pt x="18302" y="1983"/>
                      <a:pt x="18278" y="1979"/>
                      <a:pt x="18327" y="1979"/>
                    </a:cubicBezTo>
                    <a:close/>
                    <a:moveTo>
                      <a:pt x="19801" y="2765"/>
                    </a:moveTo>
                    <a:lnTo>
                      <a:pt x="19801" y="2757"/>
                    </a:lnTo>
                    <a:cubicBezTo>
                      <a:pt x="19780" y="2757"/>
                      <a:pt x="19782" y="2755"/>
                      <a:pt x="19769" y="2749"/>
                    </a:cubicBezTo>
                    <a:cubicBezTo>
                      <a:pt x="19777" y="2769"/>
                      <a:pt x="19752" y="2765"/>
                      <a:pt x="19801" y="2765"/>
                    </a:cubicBezTo>
                    <a:close/>
                    <a:moveTo>
                      <a:pt x="21778" y="5358"/>
                    </a:moveTo>
                    <a:cubicBezTo>
                      <a:pt x="21794" y="5354"/>
                      <a:pt x="21781" y="5368"/>
                      <a:pt x="21795" y="5352"/>
                    </a:cubicBezTo>
                    <a:cubicBezTo>
                      <a:pt x="21806" y="5338"/>
                      <a:pt x="21779" y="5322"/>
                      <a:pt x="21778" y="5358"/>
                    </a:cubicBezTo>
                    <a:close/>
                    <a:moveTo>
                      <a:pt x="15507" y="4985"/>
                    </a:moveTo>
                    <a:lnTo>
                      <a:pt x="15507" y="4993"/>
                    </a:lnTo>
                    <a:cubicBezTo>
                      <a:pt x="15556" y="4993"/>
                      <a:pt x="15531" y="4997"/>
                      <a:pt x="15539" y="4977"/>
                    </a:cubicBezTo>
                    <a:cubicBezTo>
                      <a:pt x="15528" y="4983"/>
                      <a:pt x="15526" y="4985"/>
                      <a:pt x="15507" y="4985"/>
                    </a:cubicBezTo>
                    <a:close/>
                    <a:moveTo>
                      <a:pt x="20822" y="4718"/>
                    </a:moveTo>
                    <a:cubicBezTo>
                      <a:pt x="20846" y="4711"/>
                      <a:pt x="20840" y="4718"/>
                      <a:pt x="20846" y="4694"/>
                    </a:cubicBezTo>
                    <a:cubicBezTo>
                      <a:pt x="20813" y="4711"/>
                      <a:pt x="20829" y="4691"/>
                      <a:pt x="20822" y="4718"/>
                    </a:cubicBezTo>
                    <a:close/>
                    <a:moveTo>
                      <a:pt x="19817" y="1955"/>
                    </a:moveTo>
                    <a:lnTo>
                      <a:pt x="19858" y="1963"/>
                    </a:lnTo>
                    <a:cubicBezTo>
                      <a:pt x="19852" y="1952"/>
                      <a:pt x="19853" y="1954"/>
                      <a:pt x="19850" y="1939"/>
                    </a:cubicBezTo>
                    <a:cubicBezTo>
                      <a:pt x="19838" y="1951"/>
                      <a:pt x="19835" y="1955"/>
                      <a:pt x="19817" y="1955"/>
                    </a:cubicBezTo>
                    <a:close/>
                    <a:moveTo>
                      <a:pt x="11367" y="1599"/>
                    </a:moveTo>
                    <a:cubicBezTo>
                      <a:pt x="11363" y="1583"/>
                      <a:pt x="11366" y="1586"/>
                      <a:pt x="11359" y="1574"/>
                    </a:cubicBezTo>
                    <a:lnTo>
                      <a:pt x="11341" y="1589"/>
                    </a:lnTo>
                    <a:cubicBezTo>
                      <a:pt x="11354" y="1597"/>
                      <a:pt x="11352" y="1595"/>
                      <a:pt x="11367" y="1599"/>
                    </a:cubicBezTo>
                    <a:cubicBezTo>
                      <a:pt x="11383" y="1623"/>
                      <a:pt x="11377" y="1622"/>
                      <a:pt x="11416" y="1623"/>
                    </a:cubicBezTo>
                    <a:cubicBezTo>
                      <a:pt x="11419" y="1595"/>
                      <a:pt x="11421" y="1595"/>
                      <a:pt x="11446" y="1589"/>
                    </a:cubicBezTo>
                    <a:cubicBezTo>
                      <a:pt x="11483" y="1581"/>
                      <a:pt x="11465" y="1606"/>
                      <a:pt x="11489" y="1574"/>
                    </a:cubicBezTo>
                    <a:cubicBezTo>
                      <a:pt x="11457" y="1561"/>
                      <a:pt x="11498" y="1580"/>
                      <a:pt x="11428" y="1561"/>
                    </a:cubicBezTo>
                    <a:cubicBezTo>
                      <a:pt x="11376" y="1546"/>
                      <a:pt x="11384" y="1569"/>
                      <a:pt x="11391" y="1599"/>
                    </a:cubicBezTo>
                    <a:lnTo>
                      <a:pt x="11367" y="1599"/>
                    </a:lnTo>
                    <a:close/>
                    <a:moveTo>
                      <a:pt x="22880" y="3729"/>
                    </a:moveTo>
                    <a:cubicBezTo>
                      <a:pt x="22901" y="3715"/>
                      <a:pt x="22897" y="3725"/>
                      <a:pt x="22904" y="3697"/>
                    </a:cubicBezTo>
                    <a:cubicBezTo>
                      <a:pt x="22884" y="3710"/>
                      <a:pt x="22886" y="3702"/>
                      <a:pt x="22880" y="3729"/>
                    </a:cubicBezTo>
                    <a:close/>
                    <a:moveTo>
                      <a:pt x="17330" y="4921"/>
                    </a:moveTo>
                    <a:cubicBezTo>
                      <a:pt x="17359" y="4913"/>
                      <a:pt x="17352" y="4920"/>
                      <a:pt x="17354" y="4888"/>
                    </a:cubicBezTo>
                    <a:cubicBezTo>
                      <a:pt x="17341" y="4904"/>
                      <a:pt x="17359" y="4880"/>
                      <a:pt x="17343" y="4901"/>
                    </a:cubicBezTo>
                    <a:cubicBezTo>
                      <a:pt x="17337" y="4910"/>
                      <a:pt x="17334" y="4914"/>
                      <a:pt x="17330" y="4921"/>
                    </a:cubicBezTo>
                    <a:close/>
                    <a:moveTo>
                      <a:pt x="18618" y="3097"/>
                    </a:moveTo>
                    <a:cubicBezTo>
                      <a:pt x="18653" y="3079"/>
                      <a:pt x="18633" y="3100"/>
                      <a:pt x="18643" y="3073"/>
                    </a:cubicBezTo>
                    <a:cubicBezTo>
                      <a:pt x="18624" y="3078"/>
                      <a:pt x="18619" y="3075"/>
                      <a:pt x="18618" y="3097"/>
                    </a:cubicBezTo>
                    <a:close/>
                    <a:moveTo>
                      <a:pt x="21802" y="3997"/>
                    </a:moveTo>
                    <a:cubicBezTo>
                      <a:pt x="21837" y="3978"/>
                      <a:pt x="21817" y="3999"/>
                      <a:pt x="21827" y="3973"/>
                    </a:cubicBezTo>
                    <a:cubicBezTo>
                      <a:pt x="21808" y="3977"/>
                      <a:pt x="21803" y="3974"/>
                      <a:pt x="21802" y="3997"/>
                    </a:cubicBezTo>
                    <a:close/>
                    <a:moveTo>
                      <a:pt x="11537" y="1582"/>
                    </a:moveTo>
                    <a:lnTo>
                      <a:pt x="11578" y="1582"/>
                    </a:lnTo>
                    <a:lnTo>
                      <a:pt x="11578" y="1574"/>
                    </a:lnTo>
                    <a:lnTo>
                      <a:pt x="11537" y="1574"/>
                    </a:lnTo>
                    <a:lnTo>
                      <a:pt x="11537" y="1582"/>
                    </a:lnTo>
                    <a:close/>
                    <a:moveTo>
                      <a:pt x="17289" y="2733"/>
                    </a:moveTo>
                    <a:cubicBezTo>
                      <a:pt x="17303" y="2732"/>
                      <a:pt x="17297" y="2735"/>
                      <a:pt x="17311" y="2730"/>
                    </a:cubicBezTo>
                    <a:cubicBezTo>
                      <a:pt x="17337" y="2720"/>
                      <a:pt x="17322" y="2724"/>
                      <a:pt x="17330" y="2717"/>
                    </a:cubicBezTo>
                    <a:cubicBezTo>
                      <a:pt x="17307" y="2719"/>
                      <a:pt x="17300" y="2719"/>
                      <a:pt x="17289" y="2733"/>
                    </a:cubicBezTo>
                    <a:close/>
                    <a:moveTo>
                      <a:pt x="17703" y="4929"/>
                    </a:moveTo>
                    <a:cubicBezTo>
                      <a:pt x="17702" y="4916"/>
                      <a:pt x="17705" y="4921"/>
                      <a:pt x="17700" y="4907"/>
                    </a:cubicBezTo>
                    <a:cubicBezTo>
                      <a:pt x="17689" y="4881"/>
                      <a:pt x="17693" y="4896"/>
                      <a:pt x="17686" y="4888"/>
                    </a:cubicBezTo>
                    <a:cubicBezTo>
                      <a:pt x="17690" y="4929"/>
                      <a:pt x="17696" y="4921"/>
                      <a:pt x="17703" y="4929"/>
                    </a:cubicBezTo>
                    <a:close/>
                    <a:moveTo>
                      <a:pt x="16188" y="2579"/>
                    </a:moveTo>
                    <a:cubicBezTo>
                      <a:pt x="16174" y="2583"/>
                      <a:pt x="16156" y="2584"/>
                      <a:pt x="16170" y="2597"/>
                    </a:cubicBezTo>
                    <a:cubicBezTo>
                      <a:pt x="16183" y="2610"/>
                      <a:pt x="16184" y="2593"/>
                      <a:pt x="16188" y="2579"/>
                    </a:cubicBezTo>
                    <a:close/>
                    <a:moveTo>
                      <a:pt x="15831" y="2069"/>
                    </a:moveTo>
                    <a:cubicBezTo>
                      <a:pt x="15817" y="2072"/>
                      <a:pt x="15800" y="2073"/>
                      <a:pt x="15813" y="2087"/>
                    </a:cubicBezTo>
                    <a:cubicBezTo>
                      <a:pt x="15826" y="2100"/>
                      <a:pt x="15827" y="2082"/>
                      <a:pt x="15831" y="2069"/>
                    </a:cubicBezTo>
                    <a:close/>
                    <a:moveTo>
                      <a:pt x="13068" y="5836"/>
                    </a:moveTo>
                    <a:cubicBezTo>
                      <a:pt x="13055" y="5840"/>
                      <a:pt x="13037" y="5841"/>
                      <a:pt x="13050" y="5854"/>
                    </a:cubicBezTo>
                    <a:cubicBezTo>
                      <a:pt x="13064" y="5868"/>
                      <a:pt x="13065" y="5850"/>
                      <a:pt x="13068" y="5836"/>
                    </a:cubicBezTo>
                    <a:close/>
                    <a:moveTo>
                      <a:pt x="18829" y="2490"/>
                    </a:moveTo>
                    <a:cubicBezTo>
                      <a:pt x="18815" y="2494"/>
                      <a:pt x="18797" y="2495"/>
                      <a:pt x="18811" y="2508"/>
                    </a:cubicBezTo>
                    <a:cubicBezTo>
                      <a:pt x="18824" y="2521"/>
                      <a:pt x="18825" y="2504"/>
                      <a:pt x="18829" y="2490"/>
                    </a:cubicBezTo>
                    <a:close/>
                    <a:moveTo>
                      <a:pt x="20117" y="4272"/>
                    </a:moveTo>
                    <a:cubicBezTo>
                      <a:pt x="20145" y="4265"/>
                      <a:pt x="20135" y="4269"/>
                      <a:pt x="20149" y="4248"/>
                    </a:cubicBezTo>
                    <a:cubicBezTo>
                      <a:pt x="20125" y="4254"/>
                      <a:pt x="20129" y="4251"/>
                      <a:pt x="20117" y="4272"/>
                    </a:cubicBezTo>
                    <a:close/>
                    <a:moveTo>
                      <a:pt x="21243" y="5188"/>
                    </a:moveTo>
                    <a:cubicBezTo>
                      <a:pt x="21272" y="5180"/>
                      <a:pt x="21261" y="5185"/>
                      <a:pt x="21276" y="5164"/>
                    </a:cubicBezTo>
                    <a:cubicBezTo>
                      <a:pt x="21252" y="5170"/>
                      <a:pt x="21255" y="5167"/>
                      <a:pt x="21243" y="5188"/>
                    </a:cubicBezTo>
                    <a:close/>
                    <a:moveTo>
                      <a:pt x="17857" y="5528"/>
                    </a:moveTo>
                    <a:cubicBezTo>
                      <a:pt x="17885" y="5521"/>
                      <a:pt x="17875" y="5525"/>
                      <a:pt x="17889" y="5504"/>
                    </a:cubicBezTo>
                    <a:cubicBezTo>
                      <a:pt x="17865" y="5510"/>
                      <a:pt x="17868" y="5507"/>
                      <a:pt x="17857" y="5528"/>
                    </a:cubicBezTo>
                    <a:close/>
                    <a:moveTo>
                      <a:pt x="20903" y="5253"/>
                    </a:moveTo>
                    <a:lnTo>
                      <a:pt x="20871" y="5253"/>
                    </a:lnTo>
                    <a:cubicBezTo>
                      <a:pt x="20888" y="5277"/>
                      <a:pt x="20885" y="5277"/>
                      <a:pt x="20903" y="5253"/>
                    </a:cubicBezTo>
                    <a:close/>
                    <a:moveTo>
                      <a:pt x="17395" y="2563"/>
                    </a:moveTo>
                    <a:lnTo>
                      <a:pt x="17362" y="2563"/>
                    </a:lnTo>
                    <a:cubicBezTo>
                      <a:pt x="17380" y="2587"/>
                      <a:pt x="17377" y="2587"/>
                      <a:pt x="17395" y="2563"/>
                    </a:cubicBezTo>
                    <a:close/>
                    <a:moveTo>
                      <a:pt x="17500" y="2125"/>
                    </a:moveTo>
                    <a:lnTo>
                      <a:pt x="17468" y="2125"/>
                    </a:lnTo>
                    <a:cubicBezTo>
                      <a:pt x="17485" y="2149"/>
                      <a:pt x="17483" y="2149"/>
                      <a:pt x="17500" y="2125"/>
                    </a:cubicBezTo>
                    <a:close/>
                    <a:moveTo>
                      <a:pt x="16998" y="5496"/>
                    </a:moveTo>
                    <a:lnTo>
                      <a:pt x="16965" y="5496"/>
                    </a:lnTo>
                    <a:cubicBezTo>
                      <a:pt x="16983" y="5520"/>
                      <a:pt x="16980" y="5520"/>
                      <a:pt x="16998" y="5496"/>
                    </a:cubicBezTo>
                    <a:close/>
                    <a:moveTo>
                      <a:pt x="15548" y="2619"/>
                    </a:moveTo>
                    <a:cubicBezTo>
                      <a:pt x="15572" y="2602"/>
                      <a:pt x="15572" y="2605"/>
                      <a:pt x="15548" y="2587"/>
                    </a:cubicBezTo>
                    <a:lnTo>
                      <a:pt x="15548" y="2619"/>
                    </a:lnTo>
                    <a:close/>
                    <a:moveTo>
                      <a:pt x="16917" y="4386"/>
                    </a:moveTo>
                    <a:cubicBezTo>
                      <a:pt x="16911" y="4375"/>
                      <a:pt x="16912" y="4377"/>
                      <a:pt x="16909" y="4361"/>
                    </a:cubicBezTo>
                    <a:cubicBezTo>
                      <a:pt x="16887" y="4378"/>
                      <a:pt x="16878" y="4382"/>
                      <a:pt x="16917" y="4386"/>
                    </a:cubicBezTo>
                    <a:close/>
                    <a:moveTo>
                      <a:pt x="21786" y="3073"/>
                    </a:moveTo>
                    <a:cubicBezTo>
                      <a:pt x="21801" y="3066"/>
                      <a:pt x="21796" y="3067"/>
                      <a:pt x="21818" y="3065"/>
                    </a:cubicBezTo>
                    <a:cubicBezTo>
                      <a:pt x="21806" y="3048"/>
                      <a:pt x="21794" y="3044"/>
                      <a:pt x="21786" y="3073"/>
                    </a:cubicBezTo>
                    <a:close/>
                    <a:moveTo>
                      <a:pt x="9196" y="1639"/>
                    </a:moveTo>
                    <a:cubicBezTo>
                      <a:pt x="9212" y="1661"/>
                      <a:pt x="9216" y="1669"/>
                      <a:pt x="9220" y="1631"/>
                    </a:cubicBezTo>
                    <a:cubicBezTo>
                      <a:pt x="9206" y="1639"/>
                      <a:pt x="9204" y="1636"/>
                      <a:pt x="9196" y="1639"/>
                    </a:cubicBezTo>
                    <a:close/>
                    <a:moveTo>
                      <a:pt x="10784" y="1696"/>
                    </a:moveTo>
                    <a:lnTo>
                      <a:pt x="10816" y="1696"/>
                    </a:lnTo>
                    <a:cubicBezTo>
                      <a:pt x="10810" y="1690"/>
                      <a:pt x="10814" y="1690"/>
                      <a:pt x="10802" y="1685"/>
                    </a:cubicBezTo>
                    <a:cubicBezTo>
                      <a:pt x="10786" y="1678"/>
                      <a:pt x="10799" y="1683"/>
                      <a:pt x="10784" y="1680"/>
                    </a:cubicBezTo>
                    <a:lnTo>
                      <a:pt x="10784" y="1696"/>
                    </a:lnTo>
                    <a:close/>
                    <a:moveTo>
                      <a:pt x="21300" y="3778"/>
                    </a:moveTo>
                    <a:lnTo>
                      <a:pt x="21332" y="3778"/>
                    </a:lnTo>
                    <a:cubicBezTo>
                      <a:pt x="21326" y="3773"/>
                      <a:pt x="21330" y="3773"/>
                      <a:pt x="21319" y="3767"/>
                    </a:cubicBezTo>
                    <a:cubicBezTo>
                      <a:pt x="21302" y="3760"/>
                      <a:pt x="21315" y="3765"/>
                      <a:pt x="21300" y="3762"/>
                    </a:cubicBezTo>
                    <a:lnTo>
                      <a:pt x="21300" y="3778"/>
                    </a:lnTo>
                    <a:close/>
                    <a:moveTo>
                      <a:pt x="19696" y="1728"/>
                    </a:moveTo>
                    <a:lnTo>
                      <a:pt x="19728" y="1728"/>
                    </a:lnTo>
                    <a:cubicBezTo>
                      <a:pt x="19722" y="1723"/>
                      <a:pt x="19726" y="1723"/>
                      <a:pt x="19715" y="1718"/>
                    </a:cubicBezTo>
                    <a:cubicBezTo>
                      <a:pt x="19698" y="1710"/>
                      <a:pt x="19711" y="1715"/>
                      <a:pt x="19696" y="1712"/>
                    </a:cubicBezTo>
                    <a:lnTo>
                      <a:pt x="19696" y="1728"/>
                    </a:lnTo>
                    <a:close/>
                    <a:moveTo>
                      <a:pt x="18197" y="2587"/>
                    </a:moveTo>
                    <a:cubicBezTo>
                      <a:pt x="18194" y="2549"/>
                      <a:pt x="18206" y="2573"/>
                      <a:pt x="18181" y="2555"/>
                    </a:cubicBezTo>
                    <a:cubicBezTo>
                      <a:pt x="18184" y="2591"/>
                      <a:pt x="18172" y="2570"/>
                      <a:pt x="18197" y="2587"/>
                    </a:cubicBezTo>
                    <a:close/>
                    <a:moveTo>
                      <a:pt x="18958" y="2052"/>
                    </a:moveTo>
                    <a:cubicBezTo>
                      <a:pt x="18974" y="2049"/>
                      <a:pt x="18958" y="2057"/>
                      <a:pt x="18977" y="2047"/>
                    </a:cubicBezTo>
                    <a:cubicBezTo>
                      <a:pt x="18988" y="2041"/>
                      <a:pt x="18985" y="2041"/>
                      <a:pt x="18991" y="2036"/>
                    </a:cubicBezTo>
                    <a:lnTo>
                      <a:pt x="18958" y="2036"/>
                    </a:lnTo>
                    <a:lnTo>
                      <a:pt x="18958" y="2052"/>
                    </a:lnTo>
                    <a:close/>
                    <a:moveTo>
                      <a:pt x="20279" y="4005"/>
                    </a:moveTo>
                    <a:cubicBezTo>
                      <a:pt x="20295" y="4001"/>
                      <a:pt x="20279" y="4010"/>
                      <a:pt x="20298" y="3999"/>
                    </a:cubicBezTo>
                    <a:cubicBezTo>
                      <a:pt x="20308" y="3994"/>
                      <a:pt x="20306" y="3994"/>
                      <a:pt x="20312" y="3989"/>
                    </a:cubicBezTo>
                    <a:lnTo>
                      <a:pt x="20279" y="3989"/>
                    </a:lnTo>
                    <a:lnTo>
                      <a:pt x="20279" y="4005"/>
                    </a:lnTo>
                    <a:close/>
                    <a:moveTo>
                      <a:pt x="13506" y="2069"/>
                    </a:moveTo>
                    <a:cubicBezTo>
                      <a:pt x="13521" y="2065"/>
                      <a:pt x="13506" y="2073"/>
                      <a:pt x="13525" y="2063"/>
                    </a:cubicBezTo>
                    <a:cubicBezTo>
                      <a:pt x="13535" y="2057"/>
                      <a:pt x="13532" y="2057"/>
                      <a:pt x="13538" y="2052"/>
                    </a:cubicBezTo>
                    <a:lnTo>
                      <a:pt x="13506" y="2052"/>
                    </a:lnTo>
                    <a:lnTo>
                      <a:pt x="13506" y="2069"/>
                    </a:lnTo>
                    <a:close/>
                    <a:moveTo>
                      <a:pt x="15442" y="2498"/>
                    </a:moveTo>
                    <a:cubicBezTo>
                      <a:pt x="15480" y="2495"/>
                      <a:pt x="15456" y="2507"/>
                      <a:pt x="15475" y="2482"/>
                    </a:cubicBezTo>
                    <a:cubicBezTo>
                      <a:pt x="15456" y="2483"/>
                      <a:pt x="15445" y="2481"/>
                      <a:pt x="15442" y="2498"/>
                    </a:cubicBezTo>
                    <a:close/>
                    <a:moveTo>
                      <a:pt x="15240" y="2579"/>
                    </a:moveTo>
                    <a:cubicBezTo>
                      <a:pt x="15277" y="2576"/>
                      <a:pt x="15254" y="2588"/>
                      <a:pt x="15272" y="2563"/>
                    </a:cubicBezTo>
                    <a:cubicBezTo>
                      <a:pt x="15253" y="2564"/>
                      <a:pt x="15243" y="2562"/>
                      <a:pt x="15240" y="2579"/>
                    </a:cubicBezTo>
                    <a:close/>
                    <a:moveTo>
                      <a:pt x="12850" y="1380"/>
                    </a:moveTo>
                    <a:cubicBezTo>
                      <a:pt x="12887" y="1377"/>
                      <a:pt x="12864" y="1388"/>
                      <a:pt x="12882" y="1364"/>
                    </a:cubicBezTo>
                    <a:cubicBezTo>
                      <a:pt x="12863" y="1365"/>
                      <a:pt x="12853" y="1363"/>
                      <a:pt x="12850" y="1380"/>
                    </a:cubicBezTo>
                    <a:close/>
                    <a:moveTo>
                      <a:pt x="21276" y="3762"/>
                    </a:moveTo>
                    <a:cubicBezTo>
                      <a:pt x="21269" y="3737"/>
                      <a:pt x="21276" y="3744"/>
                      <a:pt x="21251" y="3738"/>
                    </a:cubicBezTo>
                    <a:cubicBezTo>
                      <a:pt x="21258" y="3761"/>
                      <a:pt x="21251" y="3756"/>
                      <a:pt x="21276" y="3762"/>
                    </a:cubicBezTo>
                    <a:close/>
                    <a:moveTo>
                      <a:pt x="9917" y="1639"/>
                    </a:moveTo>
                    <a:cubicBezTo>
                      <a:pt x="9910" y="1615"/>
                      <a:pt x="9917" y="1621"/>
                      <a:pt x="9892" y="1615"/>
                    </a:cubicBezTo>
                    <a:cubicBezTo>
                      <a:pt x="9899" y="1638"/>
                      <a:pt x="9893" y="1633"/>
                      <a:pt x="9917" y="1639"/>
                    </a:cubicBezTo>
                    <a:close/>
                    <a:moveTo>
                      <a:pt x="21430" y="2668"/>
                    </a:moveTo>
                    <a:lnTo>
                      <a:pt x="21462" y="2668"/>
                    </a:lnTo>
                    <a:cubicBezTo>
                      <a:pt x="21453" y="2656"/>
                      <a:pt x="21435" y="2638"/>
                      <a:pt x="21430" y="2668"/>
                    </a:cubicBezTo>
                    <a:close/>
                    <a:moveTo>
                      <a:pt x="17484" y="1761"/>
                    </a:moveTo>
                    <a:lnTo>
                      <a:pt x="17516" y="1761"/>
                    </a:lnTo>
                    <a:cubicBezTo>
                      <a:pt x="17507" y="1748"/>
                      <a:pt x="17489" y="1730"/>
                      <a:pt x="17484" y="1761"/>
                    </a:cubicBezTo>
                    <a:close/>
                    <a:moveTo>
                      <a:pt x="16633" y="1947"/>
                    </a:moveTo>
                    <a:lnTo>
                      <a:pt x="16666" y="1947"/>
                    </a:lnTo>
                    <a:cubicBezTo>
                      <a:pt x="16657" y="1935"/>
                      <a:pt x="16638" y="1917"/>
                      <a:pt x="16633" y="1947"/>
                    </a:cubicBezTo>
                    <a:close/>
                    <a:moveTo>
                      <a:pt x="4302" y="6768"/>
                    </a:moveTo>
                    <a:lnTo>
                      <a:pt x="4335" y="6768"/>
                    </a:lnTo>
                    <a:cubicBezTo>
                      <a:pt x="4326" y="6756"/>
                      <a:pt x="4307" y="6738"/>
                      <a:pt x="4302" y="6768"/>
                    </a:cubicBezTo>
                    <a:close/>
                    <a:moveTo>
                      <a:pt x="5477" y="6646"/>
                    </a:moveTo>
                    <a:cubicBezTo>
                      <a:pt x="5502" y="6628"/>
                      <a:pt x="5490" y="6652"/>
                      <a:pt x="5493" y="6614"/>
                    </a:cubicBezTo>
                    <a:cubicBezTo>
                      <a:pt x="5472" y="6629"/>
                      <a:pt x="5477" y="6611"/>
                      <a:pt x="5477" y="6646"/>
                    </a:cubicBezTo>
                    <a:close/>
                    <a:moveTo>
                      <a:pt x="16406" y="2587"/>
                    </a:moveTo>
                    <a:cubicBezTo>
                      <a:pt x="16431" y="2569"/>
                      <a:pt x="16419" y="2592"/>
                      <a:pt x="16423" y="2555"/>
                    </a:cubicBezTo>
                    <a:cubicBezTo>
                      <a:pt x="16402" y="2570"/>
                      <a:pt x="16406" y="2552"/>
                      <a:pt x="16406" y="2587"/>
                    </a:cubicBezTo>
                    <a:close/>
                    <a:moveTo>
                      <a:pt x="1337" y="2198"/>
                    </a:moveTo>
                    <a:lnTo>
                      <a:pt x="1377" y="2198"/>
                    </a:lnTo>
                    <a:cubicBezTo>
                      <a:pt x="1369" y="2186"/>
                      <a:pt x="1374" y="2186"/>
                      <a:pt x="1363" y="2186"/>
                    </a:cubicBezTo>
                    <a:cubicBezTo>
                      <a:pt x="1345" y="2185"/>
                      <a:pt x="1338" y="2197"/>
                      <a:pt x="1337" y="2198"/>
                    </a:cubicBezTo>
                    <a:cubicBezTo>
                      <a:pt x="1309" y="2198"/>
                      <a:pt x="1283" y="2202"/>
                      <a:pt x="1266" y="2202"/>
                    </a:cubicBezTo>
                    <a:cubicBezTo>
                      <a:pt x="1230" y="2203"/>
                      <a:pt x="1246" y="2211"/>
                      <a:pt x="1207" y="2214"/>
                    </a:cubicBezTo>
                    <a:lnTo>
                      <a:pt x="1298" y="2216"/>
                    </a:lnTo>
                    <a:cubicBezTo>
                      <a:pt x="1300" y="2216"/>
                      <a:pt x="1302" y="2214"/>
                      <a:pt x="1303" y="2214"/>
                    </a:cubicBezTo>
                    <a:lnTo>
                      <a:pt x="1311" y="2211"/>
                    </a:lnTo>
                    <a:cubicBezTo>
                      <a:pt x="1326" y="2206"/>
                      <a:pt x="1298" y="2220"/>
                      <a:pt x="1324" y="2208"/>
                    </a:cubicBezTo>
                    <a:cubicBezTo>
                      <a:pt x="1335" y="2203"/>
                      <a:pt x="1331" y="2204"/>
                      <a:pt x="1337" y="2198"/>
                    </a:cubicBezTo>
                    <a:close/>
                    <a:moveTo>
                      <a:pt x="18229" y="1890"/>
                    </a:moveTo>
                    <a:lnTo>
                      <a:pt x="18197" y="1890"/>
                    </a:lnTo>
                    <a:cubicBezTo>
                      <a:pt x="18203" y="1910"/>
                      <a:pt x="18198" y="1905"/>
                      <a:pt x="18211" y="1904"/>
                    </a:cubicBezTo>
                    <a:cubicBezTo>
                      <a:pt x="18227" y="1904"/>
                      <a:pt x="18221" y="1902"/>
                      <a:pt x="18229" y="1890"/>
                    </a:cubicBezTo>
                    <a:close/>
                    <a:moveTo>
                      <a:pt x="20854" y="5342"/>
                    </a:moveTo>
                    <a:lnTo>
                      <a:pt x="20814" y="5342"/>
                    </a:lnTo>
                    <a:cubicBezTo>
                      <a:pt x="20817" y="5344"/>
                      <a:pt x="20814" y="5352"/>
                      <a:pt x="20832" y="5354"/>
                    </a:cubicBezTo>
                    <a:cubicBezTo>
                      <a:pt x="20847" y="5356"/>
                      <a:pt x="20849" y="5347"/>
                      <a:pt x="20854" y="5342"/>
                    </a:cubicBezTo>
                    <a:close/>
                    <a:moveTo>
                      <a:pt x="17695" y="2725"/>
                    </a:moveTo>
                    <a:lnTo>
                      <a:pt x="17679" y="2734"/>
                    </a:lnTo>
                    <a:cubicBezTo>
                      <a:pt x="17686" y="2743"/>
                      <a:pt x="17681" y="2748"/>
                      <a:pt x="17693" y="2744"/>
                    </a:cubicBezTo>
                    <a:cubicBezTo>
                      <a:pt x="17722" y="2735"/>
                      <a:pt x="17695" y="2726"/>
                      <a:pt x="17695" y="2725"/>
                    </a:cubicBezTo>
                    <a:lnTo>
                      <a:pt x="17719" y="2700"/>
                    </a:lnTo>
                    <a:cubicBezTo>
                      <a:pt x="17698" y="2696"/>
                      <a:pt x="17695" y="2693"/>
                      <a:pt x="17678" y="2684"/>
                    </a:cubicBezTo>
                    <a:cubicBezTo>
                      <a:pt x="17676" y="2709"/>
                      <a:pt x="17678" y="2700"/>
                      <a:pt x="17670" y="2717"/>
                    </a:cubicBezTo>
                    <a:cubicBezTo>
                      <a:pt x="17681" y="2723"/>
                      <a:pt x="17679" y="2721"/>
                      <a:pt x="17695" y="2725"/>
                    </a:cubicBezTo>
                    <a:close/>
                    <a:moveTo>
                      <a:pt x="16633" y="1971"/>
                    </a:moveTo>
                    <a:lnTo>
                      <a:pt x="16674" y="1971"/>
                    </a:lnTo>
                    <a:cubicBezTo>
                      <a:pt x="16671" y="1969"/>
                      <a:pt x="16673" y="1961"/>
                      <a:pt x="16656" y="1959"/>
                    </a:cubicBezTo>
                    <a:cubicBezTo>
                      <a:pt x="16645" y="1958"/>
                      <a:pt x="16641" y="1961"/>
                      <a:pt x="16633" y="1971"/>
                    </a:cubicBezTo>
                    <a:close/>
                    <a:moveTo>
                      <a:pt x="18164" y="4872"/>
                    </a:moveTo>
                    <a:lnTo>
                      <a:pt x="18197" y="4881"/>
                    </a:lnTo>
                    <a:cubicBezTo>
                      <a:pt x="18189" y="4869"/>
                      <a:pt x="18169" y="4840"/>
                      <a:pt x="18164" y="4872"/>
                    </a:cubicBezTo>
                    <a:close/>
                    <a:moveTo>
                      <a:pt x="19404" y="5277"/>
                    </a:moveTo>
                    <a:cubicBezTo>
                      <a:pt x="19426" y="5277"/>
                      <a:pt x="19426" y="5281"/>
                      <a:pt x="19445" y="5285"/>
                    </a:cubicBezTo>
                    <a:cubicBezTo>
                      <a:pt x="19428" y="5263"/>
                      <a:pt x="19445" y="5269"/>
                      <a:pt x="19404" y="5269"/>
                    </a:cubicBezTo>
                    <a:lnTo>
                      <a:pt x="19404" y="5277"/>
                    </a:lnTo>
                    <a:close/>
                    <a:moveTo>
                      <a:pt x="9236" y="1437"/>
                    </a:moveTo>
                    <a:cubicBezTo>
                      <a:pt x="9261" y="1430"/>
                      <a:pt x="9254" y="1437"/>
                      <a:pt x="9260" y="1412"/>
                    </a:cubicBezTo>
                    <a:cubicBezTo>
                      <a:pt x="9242" y="1417"/>
                      <a:pt x="9237" y="1414"/>
                      <a:pt x="9236" y="1437"/>
                    </a:cubicBezTo>
                    <a:close/>
                    <a:moveTo>
                      <a:pt x="8313" y="1477"/>
                    </a:moveTo>
                    <a:cubicBezTo>
                      <a:pt x="8337" y="1471"/>
                      <a:pt x="8330" y="1477"/>
                      <a:pt x="8337" y="1453"/>
                    </a:cubicBezTo>
                    <a:cubicBezTo>
                      <a:pt x="8318" y="1458"/>
                      <a:pt x="8313" y="1455"/>
                      <a:pt x="8313" y="1477"/>
                    </a:cubicBezTo>
                    <a:close/>
                    <a:moveTo>
                      <a:pt x="17533" y="1777"/>
                    </a:moveTo>
                    <a:cubicBezTo>
                      <a:pt x="17557" y="1770"/>
                      <a:pt x="17550" y="1777"/>
                      <a:pt x="17557" y="1753"/>
                    </a:cubicBezTo>
                    <a:cubicBezTo>
                      <a:pt x="17538" y="1757"/>
                      <a:pt x="17533" y="1754"/>
                      <a:pt x="17533" y="1777"/>
                    </a:cubicBezTo>
                    <a:close/>
                    <a:moveTo>
                      <a:pt x="16706" y="1744"/>
                    </a:moveTo>
                    <a:cubicBezTo>
                      <a:pt x="16731" y="1738"/>
                      <a:pt x="16724" y="1745"/>
                      <a:pt x="16730" y="1720"/>
                    </a:cubicBezTo>
                    <a:cubicBezTo>
                      <a:pt x="16712" y="1725"/>
                      <a:pt x="16707" y="1722"/>
                      <a:pt x="16706" y="1744"/>
                    </a:cubicBezTo>
                    <a:close/>
                    <a:moveTo>
                      <a:pt x="22280" y="3122"/>
                    </a:moveTo>
                    <a:cubicBezTo>
                      <a:pt x="22305" y="3115"/>
                      <a:pt x="22298" y="3122"/>
                      <a:pt x="22305" y="3097"/>
                    </a:cubicBezTo>
                    <a:cubicBezTo>
                      <a:pt x="22286" y="3102"/>
                      <a:pt x="22281" y="3099"/>
                      <a:pt x="22280" y="3122"/>
                    </a:cubicBezTo>
                    <a:close/>
                    <a:moveTo>
                      <a:pt x="23018" y="4580"/>
                    </a:moveTo>
                    <a:cubicBezTo>
                      <a:pt x="23042" y="4574"/>
                      <a:pt x="23035" y="4580"/>
                      <a:pt x="23042" y="4556"/>
                    </a:cubicBezTo>
                    <a:cubicBezTo>
                      <a:pt x="23023" y="4561"/>
                      <a:pt x="23018" y="4558"/>
                      <a:pt x="23018" y="4580"/>
                    </a:cubicBezTo>
                    <a:close/>
                    <a:moveTo>
                      <a:pt x="17257" y="3106"/>
                    </a:moveTo>
                    <a:cubicBezTo>
                      <a:pt x="17278" y="3091"/>
                      <a:pt x="17274" y="3101"/>
                      <a:pt x="17281" y="3073"/>
                    </a:cubicBezTo>
                    <a:cubicBezTo>
                      <a:pt x="17258" y="3082"/>
                      <a:pt x="17266" y="3073"/>
                      <a:pt x="17257" y="3106"/>
                    </a:cubicBezTo>
                    <a:close/>
                    <a:moveTo>
                      <a:pt x="15045" y="1728"/>
                    </a:moveTo>
                    <a:cubicBezTo>
                      <a:pt x="15038" y="1700"/>
                      <a:pt x="15042" y="1710"/>
                      <a:pt x="15021" y="1696"/>
                    </a:cubicBezTo>
                    <a:cubicBezTo>
                      <a:pt x="15029" y="1729"/>
                      <a:pt x="15023" y="1720"/>
                      <a:pt x="15045" y="1728"/>
                    </a:cubicBezTo>
                    <a:close/>
                    <a:moveTo>
                      <a:pt x="15159" y="2239"/>
                    </a:moveTo>
                    <a:cubicBezTo>
                      <a:pt x="15130" y="2250"/>
                      <a:pt x="15153" y="2233"/>
                      <a:pt x="15134" y="2271"/>
                    </a:cubicBezTo>
                    <a:cubicBezTo>
                      <a:pt x="15157" y="2263"/>
                      <a:pt x="15151" y="2271"/>
                      <a:pt x="15159" y="2239"/>
                    </a:cubicBezTo>
                    <a:cubicBezTo>
                      <a:pt x="15206" y="2249"/>
                      <a:pt x="15163" y="2235"/>
                      <a:pt x="15215" y="2231"/>
                    </a:cubicBezTo>
                    <a:cubicBezTo>
                      <a:pt x="15219" y="2266"/>
                      <a:pt x="15205" y="2254"/>
                      <a:pt x="15240" y="2247"/>
                    </a:cubicBezTo>
                    <a:lnTo>
                      <a:pt x="15231" y="2279"/>
                    </a:lnTo>
                    <a:cubicBezTo>
                      <a:pt x="15275" y="2250"/>
                      <a:pt x="15255" y="2268"/>
                      <a:pt x="15296" y="2279"/>
                    </a:cubicBezTo>
                    <a:lnTo>
                      <a:pt x="15305" y="2272"/>
                    </a:lnTo>
                    <a:cubicBezTo>
                      <a:pt x="15306" y="2271"/>
                      <a:pt x="15309" y="2269"/>
                      <a:pt x="15310" y="2268"/>
                    </a:cubicBezTo>
                    <a:lnTo>
                      <a:pt x="15329" y="2247"/>
                    </a:lnTo>
                    <a:cubicBezTo>
                      <a:pt x="15310" y="2242"/>
                      <a:pt x="15310" y="2240"/>
                      <a:pt x="15288" y="2239"/>
                    </a:cubicBezTo>
                    <a:lnTo>
                      <a:pt x="15329" y="2222"/>
                    </a:lnTo>
                    <a:lnTo>
                      <a:pt x="15329" y="2198"/>
                    </a:lnTo>
                    <a:cubicBezTo>
                      <a:pt x="15307" y="2203"/>
                      <a:pt x="15314" y="2205"/>
                      <a:pt x="15291" y="2209"/>
                    </a:cubicBezTo>
                    <a:lnTo>
                      <a:pt x="15159" y="2214"/>
                    </a:lnTo>
                    <a:lnTo>
                      <a:pt x="15159" y="2239"/>
                    </a:lnTo>
                    <a:close/>
                    <a:moveTo>
                      <a:pt x="21899" y="4661"/>
                    </a:moveTo>
                    <a:cubicBezTo>
                      <a:pt x="21891" y="4639"/>
                      <a:pt x="21900" y="4645"/>
                      <a:pt x="21867" y="4637"/>
                    </a:cubicBezTo>
                    <a:cubicBezTo>
                      <a:pt x="21879" y="4666"/>
                      <a:pt x="21862" y="4643"/>
                      <a:pt x="21899" y="4661"/>
                    </a:cubicBezTo>
                    <a:close/>
                    <a:moveTo>
                      <a:pt x="18529" y="1590"/>
                    </a:moveTo>
                    <a:lnTo>
                      <a:pt x="18512" y="1614"/>
                    </a:lnTo>
                    <a:lnTo>
                      <a:pt x="18537" y="1615"/>
                    </a:lnTo>
                    <a:cubicBezTo>
                      <a:pt x="18537" y="1572"/>
                      <a:pt x="18537" y="1603"/>
                      <a:pt x="18529" y="1590"/>
                    </a:cubicBezTo>
                    <a:cubicBezTo>
                      <a:pt x="18538" y="1585"/>
                      <a:pt x="18529" y="1585"/>
                      <a:pt x="18546" y="1583"/>
                    </a:cubicBezTo>
                    <a:cubicBezTo>
                      <a:pt x="18559" y="1581"/>
                      <a:pt x="18564" y="1584"/>
                      <a:pt x="18574" y="1584"/>
                    </a:cubicBezTo>
                    <a:cubicBezTo>
                      <a:pt x="18576" y="1585"/>
                      <a:pt x="18578" y="1585"/>
                      <a:pt x="18579" y="1585"/>
                    </a:cubicBezTo>
                    <a:lnTo>
                      <a:pt x="18594" y="1586"/>
                    </a:lnTo>
                    <a:cubicBezTo>
                      <a:pt x="18604" y="1587"/>
                      <a:pt x="18603" y="1587"/>
                      <a:pt x="18618" y="1590"/>
                    </a:cubicBezTo>
                    <a:lnTo>
                      <a:pt x="18618" y="1574"/>
                    </a:lnTo>
                    <a:cubicBezTo>
                      <a:pt x="18609" y="1574"/>
                      <a:pt x="18593" y="1575"/>
                      <a:pt x="18585" y="1575"/>
                    </a:cubicBezTo>
                    <a:cubicBezTo>
                      <a:pt x="18549" y="1573"/>
                      <a:pt x="18559" y="1567"/>
                      <a:pt x="18549" y="1564"/>
                    </a:cubicBezTo>
                    <a:cubicBezTo>
                      <a:pt x="18548" y="1564"/>
                      <a:pt x="18546" y="1563"/>
                      <a:pt x="18544" y="1562"/>
                    </a:cubicBezTo>
                    <a:cubicBezTo>
                      <a:pt x="18523" y="1558"/>
                      <a:pt x="18533" y="1572"/>
                      <a:pt x="18505" y="1558"/>
                    </a:cubicBezTo>
                    <a:cubicBezTo>
                      <a:pt x="18512" y="1591"/>
                      <a:pt x="18507" y="1582"/>
                      <a:pt x="18529" y="1590"/>
                    </a:cubicBezTo>
                    <a:close/>
                    <a:moveTo>
                      <a:pt x="18254" y="5455"/>
                    </a:moveTo>
                    <a:lnTo>
                      <a:pt x="18254" y="5463"/>
                    </a:lnTo>
                    <a:lnTo>
                      <a:pt x="18294" y="5463"/>
                    </a:lnTo>
                    <a:cubicBezTo>
                      <a:pt x="18272" y="5432"/>
                      <a:pt x="18298" y="5455"/>
                      <a:pt x="18254" y="5455"/>
                    </a:cubicBezTo>
                    <a:close/>
                    <a:moveTo>
                      <a:pt x="22434" y="3503"/>
                    </a:moveTo>
                    <a:lnTo>
                      <a:pt x="22402" y="3503"/>
                    </a:lnTo>
                    <a:cubicBezTo>
                      <a:pt x="22409" y="3523"/>
                      <a:pt x="22401" y="3516"/>
                      <a:pt x="22418" y="3516"/>
                    </a:cubicBezTo>
                    <a:cubicBezTo>
                      <a:pt x="22435" y="3516"/>
                      <a:pt x="22427" y="3524"/>
                      <a:pt x="22434" y="3503"/>
                    </a:cubicBezTo>
                    <a:close/>
                    <a:moveTo>
                      <a:pt x="20611" y="5309"/>
                    </a:moveTo>
                    <a:lnTo>
                      <a:pt x="20668" y="5301"/>
                    </a:lnTo>
                    <a:cubicBezTo>
                      <a:pt x="20637" y="5301"/>
                      <a:pt x="20616" y="5284"/>
                      <a:pt x="20611" y="5309"/>
                    </a:cubicBezTo>
                    <a:close/>
                    <a:moveTo>
                      <a:pt x="19526" y="5326"/>
                    </a:moveTo>
                    <a:lnTo>
                      <a:pt x="19550" y="5326"/>
                    </a:lnTo>
                    <a:lnTo>
                      <a:pt x="19550" y="5309"/>
                    </a:lnTo>
                    <a:lnTo>
                      <a:pt x="19526" y="5309"/>
                    </a:lnTo>
                    <a:lnTo>
                      <a:pt x="19526" y="5326"/>
                    </a:lnTo>
                    <a:close/>
                    <a:moveTo>
                      <a:pt x="18237" y="821"/>
                    </a:moveTo>
                    <a:lnTo>
                      <a:pt x="18262" y="821"/>
                    </a:lnTo>
                    <a:lnTo>
                      <a:pt x="18262" y="805"/>
                    </a:lnTo>
                    <a:lnTo>
                      <a:pt x="18237" y="805"/>
                    </a:lnTo>
                    <a:lnTo>
                      <a:pt x="18237" y="821"/>
                    </a:lnTo>
                    <a:close/>
                    <a:moveTo>
                      <a:pt x="20960" y="3721"/>
                    </a:moveTo>
                    <a:lnTo>
                      <a:pt x="20984" y="3721"/>
                    </a:lnTo>
                    <a:lnTo>
                      <a:pt x="20984" y="3705"/>
                    </a:lnTo>
                    <a:lnTo>
                      <a:pt x="20960" y="3705"/>
                    </a:lnTo>
                    <a:lnTo>
                      <a:pt x="20960" y="3721"/>
                    </a:lnTo>
                    <a:close/>
                    <a:moveTo>
                      <a:pt x="18602" y="4556"/>
                    </a:moveTo>
                    <a:lnTo>
                      <a:pt x="18626" y="4556"/>
                    </a:lnTo>
                    <a:lnTo>
                      <a:pt x="18626" y="4540"/>
                    </a:lnTo>
                    <a:lnTo>
                      <a:pt x="18602" y="4540"/>
                    </a:lnTo>
                    <a:lnTo>
                      <a:pt x="18602" y="4556"/>
                    </a:lnTo>
                    <a:close/>
                    <a:moveTo>
                      <a:pt x="16147" y="2109"/>
                    </a:moveTo>
                    <a:lnTo>
                      <a:pt x="16163" y="2109"/>
                    </a:lnTo>
                    <a:lnTo>
                      <a:pt x="16163" y="2085"/>
                    </a:lnTo>
                    <a:lnTo>
                      <a:pt x="16147" y="2085"/>
                    </a:lnTo>
                    <a:lnTo>
                      <a:pt x="16147" y="2109"/>
                    </a:lnTo>
                    <a:close/>
                    <a:moveTo>
                      <a:pt x="16820" y="2603"/>
                    </a:moveTo>
                    <a:lnTo>
                      <a:pt x="16836" y="2603"/>
                    </a:lnTo>
                    <a:lnTo>
                      <a:pt x="16836" y="2579"/>
                    </a:lnTo>
                    <a:lnTo>
                      <a:pt x="16820" y="2579"/>
                    </a:lnTo>
                    <a:lnTo>
                      <a:pt x="16820" y="2603"/>
                    </a:lnTo>
                    <a:close/>
                    <a:moveTo>
                      <a:pt x="21851" y="5512"/>
                    </a:moveTo>
                    <a:lnTo>
                      <a:pt x="21899" y="5512"/>
                    </a:lnTo>
                    <a:lnTo>
                      <a:pt x="21899" y="5504"/>
                    </a:lnTo>
                    <a:lnTo>
                      <a:pt x="21851" y="5504"/>
                    </a:lnTo>
                    <a:lnTo>
                      <a:pt x="21851" y="5512"/>
                    </a:lnTo>
                    <a:close/>
                    <a:moveTo>
                      <a:pt x="14178" y="2052"/>
                    </a:moveTo>
                    <a:lnTo>
                      <a:pt x="14203" y="2052"/>
                    </a:lnTo>
                    <a:lnTo>
                      <a:pt x="14203" y="2036"/>
                    </a:lnTo>
                    <a:lnTo>
                      <a:pt x="14178" y="2036"/>
                    </a:lnTo>
                    <a:lnTo>
                      <a:pt x="14178" y="2052"/>
                    </a:lnTo>
                    <a:close/>
                    <a:moveTo>
                      <a:pt x="17484" y="5115"/>
                    </a:moveTo>
                    <a:lnTo>
                      <a:pt x="17508" y="5115"/>
                    </a:lnTo>
                    <a:lnTo>
                      <a:pt x="17508" y="5099"/>
                    </a:lnTo>
                    <a:lnTo>
                      <a:pt x="17484" y="5099"/>
                    </a:lnTo>
                    <a:lnTo>
                      <a:pt x="17484" y="5115"/>
                    </a:lnTo>
                    <a:close/>
                    <a:moveTo>
                      <a:pt x="17800" y="2547"/>
                    </a:moveTo>
                    <a:lnTo>
                      <a:pt x="17824" y="2547"/>
                    </a:lnTo>
                    <a:lnTo>
                      <a:pt x="17824" y="2530"/>
                    </a:lnTo>
                    <a:lnTo>
                      <a:pt x="17800" y="2530"/>
                    </a:lnTo>
                    <a:lnTo>
                      <a:pt x="17800" y="2547"/>
                    </a:lnTo>
                    <a:close/>
                    <a:moveTo>
                      <a:pt x="16455" y="2231"/>
                    </a:moveTo>
                    <a:lnTo>
                      <a:pt x="16479" y="2231"/>
                    </a:lnTo>
                    <a:lnTo>
                      <a:pt x="16479" y="2214"/>
                    </a:lnTo>
                    <a:lnTo>
                      <a:pt x="16455" y="2214"/>
                    </a:lnTo>
                    <a:lnTo>
                      <a:pt x="16455" y="2231"/>
                    </a:lnTo>
                    <a:close/>
                    <a:moveTo>
                      <a:pt x="21827" y="4937"/>
                    </a:moveTo>
                    <a:lnTo>
                      <a:pt x="21843" y="4937"/>
                    </a:lnTo>
                    <a:lnTo>
                      <a:pt x="21843" y="4912"/>
                    </a:lnTo>
                    <a:lnTo>
                      <a:pt x="21827" y="4912"/>
                    </a:lnTo>
                    <a:lnTo>
                      <a:pt x="21827" y="4937"/>
                    </a:lnTo>
                    <a:close/>
                    <a:moveTo>
                      <a:pt x="20320" y="3875"/>
                    </a:moveTo>
                    <a:lnTo>
                      <a:pt x="20344" y="3875"/>
                    </a:lnTo>
                    <a:lnTo>
                      <a:pt x="20344" y="3859"/>
                    </a:lnTo>
                    <a:lnTo>
                      <a:pt x="20320" y="3859"/>
                    </a:lnTo>
                    <a:lnTo>
                      <a:pt x="20320" y="3875"/>
                    </a:lnTo>
                    <a:close/>
                    <a:moveTo>
                      <a:pt x="22750" y="1185"/>
                    </a:moveTo>
                    <a:lnTo>
                      <a:pt x="22774" y="1185"/>
                    </a:lnTo>
                    <a:lnTo>
                      <a:pt x="22774" y="1169"/>
                    </a:lnTo>
                    <a:lnTo>
                      <a:pt x="22750" y="1169"/>
                    </a:lnTo>
                    <a:lnTo>
                      <a:pt x="22750" y="1185"/>
                    </a:lnTo>
                    <a:close/>
                    <a:moveTo>
                      <a:pt x="22361" y="1145"/>
                    </a:moveTo>
                    <a:lnTo>
                      <a:pt x="22386" y="1145"/>
                    </a:lnTo>
                    <a:lnTo>
                      <a:pt x="22386" y="1129"/>
                    </a:lnTo>
                    <a:lnTo>
                      <a:pt x="22361" y="1129"/>
                    </a:lnTo>
                    <a:lnTo>
                      <a:pt x="22361" y="1145"/>
                    </a:lnTo>
                    <a:close/>
                    <a:moveTo>
                      <a:pt x="19169" y="2644"/>
                    </a:moveTo>
                    <a:lnTo>
                      <a:pt x="19193" y="2644"/>
                    </a:lnTo>
                    <a:lnTo>
                      <a:pt x="19193" y="2628"/>
                    </a:lnTo>
                    <a:lnTo>
                      <a:pt x="19169" y="2628"/>
                    </a:lnTo>
                    <a:lnTo>
                      <a:pt x="19169" y="2644"/>
                    </a:lnTo>
                    <a:close/>
                    <a:moveTo>
                      <a:pt x="17322" y="5309"/>
                    </a:moveTo>
                    <a:lnTo>
                      <a:pt x="17346" y="5309"/>
                    </a:lnTo>
                    <a:lnTo>
                      <a:pt x="17346" y="5293"/>
                    </a:lnTo>
                    <a:lnTo>
                      <a:pt x="17322" y="5293"/>
                    </a:lnTo>
                    <a:lnTo>
                      <a:pt x="17322" y="5309"/>
                    </a:lnTo>
                    <a:close/>
                    <a:moveTo>
                      <a:pt x="19234" y="3405"/>
                    </a:moveTo>
                    <a:lnTo>
                      <a:pt x="19258" y="3405"/>
                    </a:lnTo>
                    <a:lnTo>
                      <a:pt x="19258" y="3389"/>
                    </a:lnTo>
                    <a:lnTo>
                      <a:pt x="19234" y="3389"/>
                    </a:lnTo>
                    <a:lnTo>
                      <a:pt x="19234" y="3405"/>
                    </a:lnTo>
                    <a:close/>
                    <a:moveTo>
                      <a:pt x="16471" y="2141"/>
                    </a:moveTo>
                    <a:lnTo>
                      <a:pt x="16496" y="2141"/>
                    </a:lnTo>
                    <a:lnTo>
                      <a:pt x="16496" y="2125"/>
                    </a:lnTo>
                    <a:lnTo>
                      <a:pt x="16471" y="2125"/>
                    </a:lnTo>
                    <a:lnTo>
                      <a:pt x="16471" y="2141"/>
                    </a:lnTo>
                    <a:close/>
                    <a:moveTo>
                      <a:pt x="22442" y="4856"/>
                    </a:moveTo>
                    <a:lnTo>
                      <a:pt x="22467" y="4856"/>
                    </a:lnTo>
                    <a:lnTo>
                      <a:pt x="22467" y="4839"/>
                    </a:lnTo>
                    <a:lnTo>
                      <a:pt x="22442" y="4839"/>
                    </a:lnTo>
                    <a:lnTo>
                      <a:pt x="22442" y="4856"/>
                    </a:lnTo>
                    <a:close/>
                    <a:moveTo>
                      <a:pt x="18918" y="5634"/>
                    </a:moveTo>
                    <a:lnTo>
                      <a:pt x="18942" y="5634"/>
                    </a:lnTo>
                    <a:lnTo>
                      <a:pt x="18942" y="5617"/>
                    </a:lnTo>
                    <a:lnTo>
                      <a:pt x="18918" y="5617"/>
                    </a:lnTo>
                    <a:lnTo>
                      <a:pt x="18918" y="5634"/>
                    </a:lnTo>
                    <a:close/>
                    <a:moveTo>
                      <a:pt x="20044" y="2790"/>
                    </a:moveTo>
                    <a:lnTo>
                      <a:pt x="20068" y="2790"/>
                    </a:lnTo>
                    <a:lnTo>
                      <a:pt x="20068" y="2773"/>
                    </a:lnTo>
                    <a:lnTo>
                      <a:pt x="20044" y="2773"/>
                    </a:lnTo>
                    <a:lnTo>
                      <a:pt x="20044" y="2790"/>
                    </a:lnTo>
                    <a:close/>
                    <a:moveTo>
                      <a:pt x="16974" y="1753"/>
                    </a:moveTo>
                    <a:lnTo>
                      <a:pt x="16998" y="1753"/>
                    </a:lnTo>
                    <a:lnTo>
                      <a:pt x="16998" y="1736"/>
                    </a:lnTo>
                    <a:lnTo>
                      <a:pt x="16974" y="1736"/>
                    </a:lnTo>
                    <a:lnTo>
                      <a:pt x="16974" y="1753"/>
                    </a:lnTo>
                    <a:close/>
                    <a:moveTo>
                      <a:pt x="19226" y="4199"/>
                    </a:moveTo>
                    <a:lnTo>
                      <a:pt x="19242" y="4199"/>
                    </a:lnTo>
                    <a:lnTo>
                      <a:pt x="19242" y="4175"/>
                    </a:lnTo>
                    <a:lnTo>
                      <a:pt x="19226" y="4175"/>
                    </a:lnTo>
                    <a:lnTo>
                      <a:pt x="19226" y="4199"/>
                    </a:lnTo>
                    <a:close/>
                    <a:moveTo>
                      <a:pt x="13012" y="1639"/>
                    </a:moveTo>
                    <a:lnTo>
                      <a:pt x="13036" y="1639"/>
                    </a:lnTo>
                    <a:lnTo>
                      <a:pt x="13036" y="1623"/>
                    </a:lnTo>
                    <a:lnTo>
                      <a:pt x="13012" y="1623"/>
                    </a:lnTo>
                    <a:lnTo>
                      <a:pt x="13012" y="1639"/>
                    </a:lnTo>
                    <a:close/>
                    <a:moveTo>
                      <a:pt x="17306" y="5253"/>
                    </a:moveTo>
                    <a:lnTo>
                      <a:pt x="17354" y="5253"/>
                    </a:lnTo>
                    <a:lnTo>
                      <a:pt x="17354" y="5245"/>
                    </a:lnTo>
                    <a:lnTo>
                      <a:pt x="17306" y="5245"/>
                    </a:lnTo>
                    <a:lnTo>
                      <a:pt x="17306" y="5253"/>
                    </a:lnTo>
                    <a:close/>
                    <a:moveTo>
                      <a:pt x="21746" y="5350"/>
                    </a:moveTo>
                    <a:cubicBezTo>
                      <a:pt x="21767" y="5356"/>
                      <a:pt x="21752" y="5349"/>
                      <a:pt x="21770" y="5358"/>
                    </a:cubicBezTo>
                    <a:cubicBezTo>
                      <a:pt x="21765" y="5311"/>
                      <a:pt x="21748" y="5336"/>
                      <a:pt x="21746" y="5350"/>
                    </a:cubicBezTo>
                    <a:close/>
                    <a:moveTo>
                      <a:pt x="19542" y="3130"/>
                    </a:moveTo>
                    <a:cubicBezTo>
                      <a:pt x="19577" y="3111"/>
                      <a:pt x="19557" y="3132"/>
                      <a:pt x="19566" y="3106"/>
                    </a:cubicBezTo>
                    <a:cubicBezTo>
                      <a:pt x="19546" y="3114"/>
                      <a:pt x="19560" y="3111"/>
                      <a:pt x="19534" y="3106"/>
                    </a:cubicBezTo>
                    <a:cubicBezTo>
                      <a:pt x="19539" y="3115"/>
                      <a:pt x="19542" y="3114"/>
                      <a:pt x="19542" y="3130"/>
                    </a:cubicBezTo>
                    <a:close/>
                    <a:moveTo>
                      <a:pt x="22305" y="3438"/>
                    </a:moveTo>
                    <a:cubicBezTo>
                      <a:pt x="22297" y="3409"/>
                      <a:pt x="22304" y="3416"/>
                      <a:pt x="22272" y="3413"/>
                    </a:cubicBezTo>
                    <a:cubicBezTo>
                      <a:pt x="22289" y="3437"/>
                      <a:pt x="22277" y="3423"/>
                      <a:pt x="22305" y="3438"/>
                    </a:cubicBezTo>
                    <a:close/>
                    <a:moveTo>
                      <a:pt x="22102" y="3413"/>
                    </a:moveTo>
                    <a:cubicBezTo>
                      <a:pt x="22094" y="3384"/>
                      <a:pt x="22101" y="3392"/>
                      <a:pt x="22070" y="3389"/>
                    </a:cubicBezTo>
                    <a:cubicBezTo>
                      <a:pt x="22087" y="3413"/>
                      <a:pt x="22075" y="3399"/>
                      <a:pt x="22102" y="3413"/>
                    </a:cubicBezTo>
                    <a:close/>
                    <a:moveTo>
                      <a:pt x="23180" y="1428"/>
                    </a:moveTo>
                    <a:cubicBezTo>
                      <a:pt x="23207" y="1414"/>
                      <a:pt x="23195" y="1428"/>
                      <a:pt x="23212" y="1404"/>
                    </a:cubicBezTo>
                    <a:cubicBezTo>
                      <a:pt x="23189" y="1406"/>
                      <a:pt x="23180" y="1404"/>
                      <a:pt x="23180" y="1428"/>
                    </a:cubicBezTo>
                    <a:close/>
                    <a:moveTo>
                      <a:pt x="9155" y="1437"/>
                    </a:moveTo>
                    <a:cubicBezTo>
                      <a:pt x="9179" y="1431"/>
                      <a:pt x="9167" y="1438"/>
                      <a:pt x="9179" y="1420"/>
                    </a:cubicBezTo>
                    <a:cubicBezTo>
                      <a:pt x="9169" y="1414"/>
                      <a:pt x="9171" y="1416"/>
                      <a:pt x="9155" y="1412"/>
                    </a:cubicBezTo>
                    <a:lnTo>
                      <a:pt x="9155" y="1437"/>
                    </a:lnTo>
                    <a:close/>
                    <a:moveTo>
                      <a:pt x="18675" y="2417"/>
                    </a:moveTo>
                    <a:cubicBezTo>
                      <a:pt x="18699" y="2411"/>
                      <a:pt x="18687" y="2418"/>
                      <a:pt x="18699" y="2401"/>
                    </a:cubicBezTo>
                    <a:cubicBezTo>
                      <a:pt x="18688" y="2395"/>
                      <a:pt x="18690" y="2396"/>
                      <a:pt x="18675" y="2393"/>
                    </a:cubicBezTo>
                    <a:lnTo>
                      <a:pt x="18675" y="2417"/>
                    </a:lnTo>
                    <a:close/>
                    <a:moveTo>
                      <a:pt x="19680" y="2547"/>
                    </a:moveTo>
                    <a:cubicBezTo>
                      <a:pt x="19709" y="2539"/>
                      <a:pt x="19701" y="2546"/>
                      <a:pt x="19704" y="2514"/>
                    </a:cubicBezTo>
                    <a:cubicBezTo>
                      <a:pt x="19681" y="2531"/>
                      <a:pt x="19693" y="2520"/>
                      <a:pt x="19680" y="2547"/>
                    </a:cubicBezTo>
                    <a:close/>
                    <a:moveTo>
                      <a:pt x="20919" y="5301"/>
                    </a:moveTo>
                    <a:cubicBezTo>
                      <a:pt x="20925" y="5307"/>
                      <a:pt x="20921" y="5307"/>
                      <a:pt x="20933" y="5312"/>
                    </a:cubicBezTo>
                    <a:cubicBezTo>
                      <a:pt x="20949" y="5320"/>
                      <a:pt x="20937" y="5314"/>
                      <a:pt x="20952" y="5318"/>
                    </a:cubicBezTo>
                    <a:cubicBezTo>
                      <a:pt x="20945" y="5292"/>
                      <a:pt x="20944" y="5292"/>
                      <a:pt x="20919" y="5301"/>
                    </a:cubicBezTo>
                    <a:close/>
                    <a:moveTo>
                      <a:pt x="16382" y="2344"/>
                    </a:moveTo>
                    <a:lnTo>
                      <a:pt x="16398" y="2328"/>
                    </a:lnTo>
                    <a:cubicBezTo>
                      <a:pt x="16405" y="2340"/>
                      <a:pt x="16402" y="2336"/>
                      <a:pt x="16406" y="2352"/>
                    </a:cubicBezTo>
                    <a:cubicBezTo>
                      <a:pt x="16395" y="2346"/>
                      <a:pt x="16397" y="2348"/>
                      <a:pt x="16382" y="2344"/>
                    </a:cubicBezTo>
                    <a:close/>
                    <a:moveTo>
                      <a:pt x="16398" y="2328"/>
                    </a:moveTo>
                    <a:cubicBezTo>
                      <a:pt x="16390" y="2322"/>
                      <a:pt x="16400" y="2321"/>
                      <a:pt x="16383" y="2322"/>
                    </a:cubicBezTo>
                    <a:cubicBezTo>
                      <a:pt x="16369" y="2323"/>
                      <a:pt x="16378" y="2322"/>
                      <a:pt x="16366" y="2328"/>
                    </a:cubicBezTo>
                    <a:lnTo>
                      <a:pt x="16382" y="2344"/>
                    </a:lnTo>
                    <a:lnTo>
                      <a:pt x="16382" y="2368"/>
                    </a:lnTo>
                    <a:lnTo>
                      <a:pt x="16461" y="2371"/>
                    </a:lnTo>
                    <a:cubicBezTo>
                      <a:pt x="16540" y="2376"/>
                      <a:pt x="16537" y="2368"/>
                      <a:pt x="16618" y="2376"/>
                    </a:cubicBezTo>
                    <a:cubicBezTo>
                      <a:pt x="16622" y="2377"/>
                      <a:pt x="16637" y="2377"/>
                      <a:pt x="16640" y="2376"/>
                    </a:cubicBezTo>
                    <a:cubicBezTo>
                      <a:pt x="16664" y="2371"/>
                      <a:pt x="16652" y="2363"/>
                      <a:pt x="16698" y="2352"/>
                    </a:cubicBezTo>
                    <a:cubicBezTo>
                      <a:pt x="16697" y="2350"/>
                      <a:pt x="16695" y="2345"/>
                      <a:pt x="16695" y="2347"/>
                    </a:cubicBezTo>
                    <a:lnTo>
                      <a:pt x="16690" y="2337"/>
                    </a:lnTo>
                    <a:cubicBezTo>
                      <a:pt x="16686" y="2324"/>
                      <a:pt x="16683" y="2338"/>
                      <a:pt x="16690" y="2320"/>
                    </a:cubicBezTo>
                    <a:cubicBezTo>
                      <a:pt x="16688" y="2320"/>
                      <a:pt x="16685" y="2320"/>
                      <a:pt x="16685" y="2322"/>
                    </a:cubicBezTo>
                    <a:lnTo>
                      <a:pt x="16661" y="2332"/>
                    </a:lnTo>
                    <a:cubicBezTo>
                      <a:pt x="16640" y="2334"/>
                      <a:pt x="16648" y="2340"/>
                      <a:pt x="16641" y="2320"/>
                    </a:cubicBezTo>
                    <a:cubicBezTo>
                      <a:pt x="16592" y="2324"/>
                      <a:pt x="16629" y="2335"/>
                      <a:pt x="16585" y="2336"/>
                    </a:cubicBezTo>
                    <a:cubicBezTo>
                      <a:pt x="16543" y="2337"/>
                      <a:pt x="16574" y="2320"/>
                      <a:pt x="16525" y="2333"/>
                    </a:cubicBezTo>
                    <a:cubicBezTo>
                      <a:pt x="16499" y="2341"/>
                      <a:pt x="16521" y="2339"/>
                      <a:pt x="16505" y="2339"/>
                    </a:cubicBezTo>
                    <a:cubicBezTo>
                      <a:pt x="16477" y="2337"/>
                      <a:pt x="16462" y="2332"/>
                      <a:pt x="16431" y="2312"/>
                    </a:cubicBezTo>
                    <a:cubicBezTo>
                      <a:pt x="16411" y="2324"/>
                      <a:pt x="16422" y="2321"/>
                      <a:pt x="16398" y="2328"/>
                    </a:cubicBezTo>
                    <a:close/>
                    <a:moveTo>
                      <a:pt x="18610" y="2676"/>
                    </a:moveTo>
                    <a:lnTo>
                      <a:pt x="18651" y="2676"/>
                    </a:lnTo>
                    <a:lnTo>
                      <a:pt x="18651" y="2668"/>
                    </a:lnTo>
                    <a:cubicBezTo>
                      <a:pt x="18628" y="2668"/>
                      <a:pt x="18613" y="2654"/>
                      <a:pt x="18610" y="2676"/>
                    </a:cubicBezTo>
                    <a:close/>
                    <a:moveTo>
                      <a:pt x="20230" y="2563"/>
                    </a:moveTo>
                    <a:cubicBezTo>
                      <a:pt x="20272" y="2562"/>
                      <a:pt x="20254" y="2570"/>
                      <a:pt x="20271" y="2547"/>
                    </a:cubicBezTo>
                    <a:cubicBezTo>
                      <a:pt x="20248" y="2548"/>
                      <a:pt x="20241" y="2549"/>
                      <a:pt x="20230" y="2563"/>
                    </a:cubicBezTo>
                    <a:close/>
                    <a:moveTo>
                      <a:pt x="11375" y="6015"/>
                    </a:moveTo>
                    <a:cubicBezTo>
                      <a:pt x="11382" y="6024"/>
                      <a:pt x="11378" y="6028"/>
                      <a:pt x="11390" y="6027"/>
                    </a:cubicBezTo>
                    <a:cubicBezTo>
                      <a:pt x="11410" y="6025"/>
                      <a:pt x="11402" y="6021"/>
                      <a:pt x="11408" y="6006"/>
                    </a:cubicBezTo>
                    <a:lnTo>
                      <a:pt x="11375" y="6015"/>
                    </a:lnTo>
                    <a:close/>
                    <a:moveTo>
                      <a:pt x="22669" y="2628"/>
                    </a:moveTo>
                    <a:cubicBezTo>
                      <a:pt x="22711" y="2628"/>
                      <a:pt x="22700" y="2649"/>
                      <a:pt x="22710" y="2619"/>
                    </a:cubicBezTo>
                    <a:lnTo>
                      <a:pt x="22669" y="2619"/>
                    </a:lnTo>
                    <a:lnTo>
                      <a:pt x="22669" y="2628"/>
                    </a:lnTo>
                    <a:close/>
                    <a:moveTo>
                      <a:pt x="16188" y="2514"/>
                    </a:moveTo>
                    <a:lnTo>
                      <a:pt x="16188" y="2474"/>
                    </a:lnTo>
                    <a:lnTo>
                      <a:pt x="16180" y="2474"/>
                    </a:lnTo>
                    <a:cubicBezTo>
                      <a:pt x="16180" y="2515"/>
                      <a:pt x="16159" y="2504"/>
                      <a:pt x="16188" y="2514"/>
                    </a:cubicBezTo>
                    <a:close/>
                    <a:moveTo>
                      <a:pt x="8953" y="1445"/>
                    </a:moveTo>
                    <a:cubicBezTo>
                      <a:pt x="8959" y="1434"/>
                      <a:pt x="8957" y="1436"/>
                      <a:pt x="8961" y="1420"/>
                    </a:cubicBezTo>
                    <a:lnTo>
                      <a:pt x="8936" y="1420"/>
                    </a:lnTo>
                    <a:cubicBezTo>
                      <a:pt x="8942" y="1443"/>
                      <a:pt x="8933" y="1433"/>
                      <a:pt x="8953" y="1445"/>
                    </a:cubicBezTo>
                    <a:close/>
                    <a:moveTo>
                      <a:pt x="8029" y="1493"/>
                    </a:moveTo>
                    <a:cubicBezTo>
                      <a:pt x="8035" y="1482"/>
                      <a:pt x="8033" y="1484"/>
                      <a:pt x="8037" y="1469"/>
                    </a:cubicBezTo>
                    <a:lnTo>
                      <a:pt x="8013" y="1469"/>
                    </a:lnTo>
                    <a:cubicBezTo>
                      <a:pt x="8018" y="1491"/>
                      <a:pt x="8010" y="1482"/>
                      <a:pt x="8029" y="1493"/>
                    </a:cubicBezTo>
                    <a:close/>
                    <a:moveTo>
                      <a:pt x="18950" y="4151"/>
                    </a:moveTo>
                    <a:cubicBezTo>
                      <a:pt x="18989" y="4150"/>
                      <a:pt x="18982" y="4159"/>
                      <a:pt x="18991" y="4126"/>
                    </a:cubicBezTo>
                    <a:lnTo>
                      <a:pt x="18950" y="4151"/>
                    </a:lnTo>
                    <a:close/>
                    <a:moveTo>
                      <a:pt x="20141" y="5236"/>
                    </a:moveTo>
                    <a:cubicBezTo>
                      <a:pt x="20177" y="5244"/>
                      <a:pt x="20156" y="5253"/>
                      <a:pt x="20174" y="5228"/>
                    </a:cubicBezTo>
                    <a:cubicBezTo>
                      <a:pt x="20157" y="5225"/>
                      <a:pt x="20144" y="5216"/>
                      <a:pt x="20141" y="5236"/>
                    </a:cubicBezTo>
                    <a:close/>
                    <a:moveTo>
                      <a:pt x="13530" y="5820"/>
                    </a:moveTo>
                    <a:cubicBezTo>
                      <a:pt x="13549" y="5816"/>
                      <a:pt x="13549" y="5814"/>
                      <a:pt x="13571" y="5812"/>
                    </a:cubicBezTo>
                    <a:cubicBezTo>
                      <a:pt x="13554" y="5789"/>
                      <a:pt x="13546" y="5797"/>
                      <a:pt x="13530" y="5820"/>
                    </a:cubicBezTo>
                    <a:close/>
                    <a:moveTo>
                      <a:pt x="17930" y="2749"/>
                    </a:moveTo>
                    <a:lnTo>
                      <a:pt x="17939" y="2717"/>
                    </a:lnTo>
                    <a:cubicBezTo>
                      <a:pt x="17936" y="2718"/>
                      <a:pt x="17933" y="2717"/>
                      <a:pt x="17932" y="2719"/>
                    </a:cubicBezTo>
                    <a:cubicBezTo>
                      <a:pt x="17931" y="2721"/>
                      <a:pt x="17894" y="2737"/>
                      <a:pt x="17930" y="2749"/>
                    </a:cubicBezTo>
                    <a:close/>
                    <a:moveTo>
                      <a:pt x="19915" y="5609"/>
                    </a:moveTo>
                    <a:lnTo>
                      <a:pt x="19939" y="5609"/>
                    </a:lnTo>
                    <a:lnTo>
                      <a:pt x="19939" y="5577"/>
                    </a:lnTo>
                    <a:cubicBezTo>
                      <a:pt x="19925" y="5593"/>
                      <a:pt x="19944" y="5568"/>
                      <a:pt x="19928" y="5590"/>
                    </a:cubicBezTo>
                    <a:cubicBezTo>
                      <a:pt x="19921" y="5598"/>
                      <a:pt x="19919" y="5603"/>
                      <a:pt x="19915" y="5609"/>
                    </a:cubicBezTo>
                    <a:close/>
                    <a:moveTo>
                      <a:pt x="18740" y="5577"/>
                    </a:moveTo>
                    <a:lnTo>
                      <a:pt x="18699" y="5577"/>
                    </a:lnTo>
                    <a:cubicBezTo>
                      <a:pt x="18700" y="5577"/>
                      <a:pt x="18704" y="5588"/>
                      <a:pt x="18718" y="5590"/>
                    </a:cubicBezTo>
                    <a:cubicBezTo>
                      <a:pt x="18739" y="5593"/>
                      <a:pt x="18730" y="5590"/>
                      <a:pt x="18740" y="5577"/>
                    </a:cubicBezTo>
                    <a:close/>
                    <a:moveTo>
                      <a:pt x="16609" y="4507"/>
                    </a:moveTo>
                    <a:lnTo>
                      <a:pt x="16633" y="4507"/>
                    </a:lnTo>
                    <a:cubicBezTo>
                      <a:pt x="16628" y="4484"/>
                      <a:pt x="16634" y="4496"/>
                      <a:pt x="16617" y="4483"/>
                    </a:cubicBezTo>
                    <a:cubicBezTo>
                      <a:pt x="16611" y="4493"/>
                      <a:pt x="16609" y="4492"/>
                      <a:pt x="16609" y="4507"/>
                    </a:cubicBezTo>
                    <a:close/>
                    <a:moveTo>
                      <a:pt x="20563" y="3883"/>
                    </a:moveTo>
                    <a:lnTo>
                      <a:pt x="20587" y="3883"/>
                    </a:lnTo>
                    <a:cubicBezTo>
                      <a:pt x="20577" y="3857"/>
                      <a:pt x="20597" y="3878"/>
                      <a:pt x="20563" y="3859"/>
                    </a:cubicBezTo>
                    <a:lnTo>
                      <a:pt x="20563" y="3883"/>
                    </a:lnTo>
                    <a:close/>
                    <a:moveTo>
                      <a:pt x="17921" y="4953"/>
                    </a:moveTo>
                    <a:cubicBezTo>
                      <a:pt x="17948" y="4943"/>
                      <a:pt x="17927" y="4963"/>
                      <a:pt x="17946" y="4929"/>
                    </a:cubicBezTo>
                    <a:lnTo>
                      <a:pt x="17921" y="4929"/>
                    </a:lnTo>
                    <a:lnTo>
                      <a:pt x="17921" y="4953"/>
                    </a:lnTo>
                    <a:close/>
                    <a:moveTo>
                      <a:pt x="23285" y="4799"/>
                    </a:moveTo>
                    <a:cubicBezTo>
                      <a:pt x="23311" y="4789"/>
                      <a:pt x="23291" y="4809"/>
                      <a:pt x="23309" y="4775"/>
                    </a:cubicBezTo>
                    <a:lnTo>
                      <a:pt x="23285" y="4775"/>
                    </a:lnTo>
                    <a:lnTo>
                      <a:pt x="23285" y="4799"/>
                    </a:lnTo>
                    <a:close/>
                    <a:moveTo>
                      <a:pt x="17022" y="3268"/>
                    </a:moveTo>
                    <a:cubicBezTo>
                      <a:pt x="17033" y="3274"/>
                      <a:pt x="17031" y="3272"/>
                      <a:pt x="17046" y="3276"/>
                    </a:cubicBezTo>
                    <a:lnTo>
                      <a:pt x="17046" y="3251"/>
                    </a:lnTo>
                    <a:cubicBezTo>
                      <a:pt x="17032" y="3255"/>
                      <a:pt x="17025" y="3252"/>
                      <a:pt x="17022" y="3268"/>
                    </a:cubicBezTo>
                    <a:close/>
                    <a:moveTo>
                      <a:pt x="6206" y="6565"/>
                    </a:moveTo>
                    <a:cubicBezTo>
                      <a:pt x="6217" y="6571"/>
                      <a:pt x="6215" y="6570"/>
                      <a:pt x="6230" y="6573"/>
                    </a:cubicBezTo>
                    <a:lnTo>
                      <a:pt x="6230" y="6549"/>
                    </a:lnTo>
                    <a:cubicBezTo>
                      <a:pt x="6216" y="6552"/>
                      <a:pt x="6209" y="6550"/>
                      <a:pt x="6206" y="6565"/>
                    </a:cubicBezTo>
                    <a:close/>
                    <a:moveTo>
                      <a:pt x="18343" y="4556"/>
                    </a:moveTo>
                    <a:cubicBezTo>
                      <a:pt x="18354" y="4562"/>
                      <a:pt x="18352" y="4560"/>
                      <a:pt x="18367" y="4564"/>
                    </a:cubicBezTo>
                    <a:lnTo>
                      <a:pt x="18367" y="4540"/>
                    </a:lnTo>
                    <a:cubicBezTo>
                      <a:pt x="18353" y="4543"/>
                      <a:pt x="18345" y="4541"/>
                      <a:pt x="18343" y="4556"/>
                    </a:cubicBezTo>
                    <a:close/>
                    <a:moveTo>
                      <a:pt x="19477" y="4929"/>
                    </a:moveTo>
                    <a:cubicBezTo>
                      <a:pt x="19488" y="4935"/>
                      <a:pt x="19486" y="4933"/>
                      <a:pt x="19501" y="4937"/>
                    </a:cubicBezTo>
                    <a:lnTo>
                      <a:pt x="19501" y="4912"/>
                    </a:lnTo>
                    <a:cubicBezTo>
                      <a:pt x="19487" y="4916"/>
                      <a:pt x="19480" y="4913"/>
                      <a:pt x="19477" y="4929"/>
                    </a:cubicBezTo>
                    <a:close/>
                    <a:moveTo>
                      <a:pt x="18189" y="2449"/>
                    </a:moveTo>
                    <a:lnTo>
                      <a:pt x="18221" y="2440"/>
                    </a:lnTo>
                    <a:cubicBezTo>
                      <a:pt x="18192" y="2402"/>
                      <a:pt x="18202" y="2431"/>
                      <a:pt x="18189" y="2449"/>
                    </a:cubicBezTo>
                    <a:close/>
                    <a:moveTo>
                      <a:pt x="22588" y="3697"/>
                    </a:moveTo>
                    <a:cubicBezTo>
                      <a:pt x="22603" y="3690"/>
                      <a:pt x="22598" y="3691"/>
                      <a:pt x="22621" y="3689"/>
                    </a:cubicBezTo>
                    <a:cubicBezTo>
                      <a:pt x="22608" y="3671"/>
                      <a:pt x="22589" y="3661"/>
                      <a:pt x="22588" y="3697"/>
                    </a:cubicBezTo>
                    <a:close/>
                    <a:moveTo>
                      <a:pt x="18513" y="2466"/>
                    </a:moveTo>
                    <a:cubicBezTo>
                      <a:pt x="18531" y="2490"/>
                      <a:pt x="18528" y="2490"/>
                      <a:pt x="18545" y="2466"/>
                    </a:cubicBezTo>
                    <a:cubicBezTo>
                      <a:pt x="18530" y="2462"/>
                      <a:pt x="18520" y="2457"/>
                      <a:pt x="18513" y="2466"/>
                    </a:cubicBezTo>
                    <a:close/>
                    <a:moveTo>
                      <a:pt x="19064" y="1874"/>
                    </a:moveTo>
                    <a:lnTo>
                      <a:pt x="19104" y="1874"/>
                    </a:lnTo>
                    <a:cubicBezTo>
                      <a:pt x="19104" y="1873"/>
                      <a:pt x="19100" y="1863"/>
                      <a:pt x="19085" y="1861"/>
                    </a:cubicBezTo>
                    <a:cubicBezTo>
                      <a:pt x="19073" y="1859"/>
                      <a:pt x="19066" y="1861"/>
                      <a:pt x="19064" y="1874"/>
                    </a:cubicBezTo>
                    <a:close/>
                    <a:moveTo>
                      <a:pt x="16617" y="2514"/>
                    </a:moveTo>
                    <a:cubicBezTo>
                      <a:pt x="16636" y="2540"/>
                      <a:pt x="16640" y="2541"/>
                      <a:pt x="16649" y="2506"/>
                    </a:cubicBezTo>
                    <a:cubicBezTo>
                      <a:pt x="16633" y="2514"/>
                      <a:pt x="16641" y="2512"/>
                      <a:pt x="16617" y="2514"/>
                    </a:cubicBezTo>
                    <a:close/>
                    <a:moveTo>
                      <a:pt x="19833" y="5293"/>
                    </a:moveTo>
                    <a:lnTo>
                      <a:pt x="19833" y="5277"/>
                    </a:lnTo>
                    <a:lnTo>
                      <a:pt x="19801" y="5277"/>
                    </a:lnTo>
                    <a:cubicBezTo>
                      <a:pt x="19819" y="5302"/>
                      <a:pt x="19796" y="5290"/>
                      <a:pt x="19833" y="5293"/>
                    </a:cubicBezTo>
                    <a:close/>
                    <a:moveTo>
                      <a:pt x="20360" y="3211"/>
                    </a:moveTo>
                    <a:lnTo>
                      <a:pt x="20360" y="3195"/>
                    </a:lnTo>
                    <a:lnTo>
                      <a:pt x="20328" y="3195"/>
                    </a:lnTo>
                    <a:cubicBezTo>
                      <a:pt x="20346" y="3220"/>
                      <a:pt x="20322" y="3208"/>
                      <a:pt x="20360" y="3211"/>
                    </a:cubicBezTo>
                    <a:close/>
                    <a:moveTo>
                      <a:pt x="19323" y="3276"/>
                    </a:moveTo>
                    <a:lnTo>
                      <a:pt x="19323" y="3260"/>
                    </a:lnTo>
                    <a:lnTo>
                      <a:pt x="19291" y="3260"/>
                    </a:lnTo>
                    <a:cubicBezTo>
                      <a:pt x="19309" y="3285"/>
                      <a:pt x="19285" y="3273"/>
                      <a:pt x="19323" y="3276"/>
                    </a:cubicBezTo>
                    <a:close/>
                    <a:moveTo>
                      <a:pt x="8426" y="1461"/>
                    </a:moveTo>
                    <a:lnTo>
                      <a:pt x="8426" y="1445"/>
                    </a:lnTo>
                    <a:lnTo>
                      <a:pt x="8394" y="1445"/>
                    </a:lnTo>
                    <a:cubicBezTo>
                      <a:pt x="8412" y="1470"/>
                      <a:pt x="8388" y="1458"/>
                      <a:pt x="8426" y="1461"/>
                    </a:cubicBezTo>
                    <a:close/>
                    <a:moveTo>
                      <a:pt x="17800" y="1688"/>
                    </a:moveTo>
                    <a:lnTo>
                      <a:pt x="17832" y="1688"/>
                    </a:lnTo>
                    <a:cubicBezTo>
                      <a:pt x="17814" y="1663"/>
                      <a:pt x="17838" y="1675"/>
                      <a:pt x="17800" y="1671"/>
                    </a:cubicBezTo>
                    <a:lnTo>
                      <a:pt x="17800" y="1688"/>
                    </a:lnTo>
                    <a:close/>
                    <a:moveTo>
                      <a:pt x="12396" y="1388"/>
                    </a:moveTo>
                    <a:cubicBezTo>
                      <a:pt x="12434" y="1385"/>
                      <a:pt x="12410" y="1397"/>
                      <a:pt x="12428" y="1372"/>
                    </a:cubicBezTo>
                    <a:lnTo>
                      <a:pt x="12396" y="1372"/>
                    </a:lnTo>
                    <a:lnTo>
                      <a:pt x="12396" y="1388"/>
                    </a:lnTo>
                    <a:close/>
                    <a:moveTo>
                      <a:pt x="21340" y="3316"/>
                    </a:moveTo>
                    <a:lnTo>
                      <a:pt x="21373" y="3316"/>
                    </a:lnTo>
                    <a:cubicBezTo>
                      <a:pt x="21355" y="3291"/>
                      <a:pt x="21378" y="3303"/>
                      <a:pt x="21340" y="3300"/>
                    </a:cubicBezTo>
                    <a:lnTo>
                      <a:pt x="21340" y="3316"/>
                    </a:lnTo>
                    <a:close/>
                    <a:moveTo>
                      <a:pt x="23050" y="1242"/>
                    </a:moveTo>
                    <a:cubicBezTo>
                      <a:pt x="23088" y="1239"/>
                      <a:pt x="23064" y="1251"/>
                      <a:pt x="23082" y="1226"/>
                    </a:cubicBezTo>
                    <a:lnTo>
                      <a:pt x="23050" y="1226"/>
                    </a:lnTo>
                    <a:lnTo>
                      <a:pt x="23050" y="1242"/>
                    </a:lnTo>
                    <a:close/>
                    <a:moveTo>
                      <a:pt x="23147" y="3187"/>
                    </a:moveTo>
                    <a:lnTo>
                      <a:pt x="23180" y="3187"/>
                    </a:lnTo>
                    <a:cubicBezTo>
                      <a:pt x="23161" y="3162"/>
                      <a:pt x="23185" y="3174"/>
                      <a:pt x="23147" y="3170"/>
                    </a:cubicBezTo>
                    <a:lnTo>
                      <a:pt x="23147" y="3187"/>
                    </a:lnTo>
                    <a:close/>
                    <a:moveTo>
                      <a:pt x="600" y="2952"/>
                    </a:moveTo>
                    <a:cubicBezTo>
                      <a:pt x="637" y="2949"/>
                      <a:pt x="614" y="2960"/>
                      <a:pt x="632" y="2935"/>
                    </a:cubicBezTo>
                    <a:lnTo>
                      <a:pt x="600" y="2935"/>
                    </a:lnTo>
                    <a:lnTo>
                      <a:pt x="600" y="2952"/>
                    </a:lnTo>
                    <a:close/>
                    <a:moveTo>
                      <a:pt x="17233" y="2579"/>
                    </a:moveTo>
                    <a:lnTo>
                      <a:pt x="17265" y="2579"/>
                    </a:lnTo>
                    <a:cubicBezTo>
                      <a:pt x="17247" y="2554"/>
                      <a:pt x="17270" y="2566"/>
                      <a:pt x="17233" y="2563"/>
                    </a:cubicBezTo>
                    <a:lnTo>
                      <a:pt x="17233" y="2579"/>
                    </a:lnTo>
                    <a:close/>
                    <a:moveTo>
                      <a:pt x="3727" y="6833"/>
                    </a:moveTo>
                    <a:lnTo>
                      <a:pt x="3759" y="6833"/>
                    </a:lnTo>
                    <a:cubicBezTo>
                      <a:pt x="3741" y="6808"/>
                      <a:pt x="3765" y="6820"/>
                      <a:pt x="3727" y="6816"/>
                    </a:cubicBezTo>
                    <a:lnTo>
                      <a:pt x="3727" y="6833"/>
                    </a:lnTo>
                    <a:close/>
                    <a:moveTo>
                      <a:pt x="12023" y="5949"/>
                    </a:moveTo>
                    <a:cubicBezTo>
                      <a:pt x="12061" y="5946"/>
                      <a:pt x="12037" y="5958"/>
                      <a:pt x="12056" y="5933"/>
                    </a:cubicBezTo>
                    <a:lnTo>
                      <a:pt x="12023" y="5933"/>
                    </a:lnTo>
                    <a:lnTo>
                      <a:pt x="12023" y="5949"/>
                    </a:lnTo>
                    <a:close/>
                    <a:moveTo>
                      <a:pt x="21462" y="5496"/>
                    </a:moveTo>
                    <a:lnTo>
                      <a:pt x="21421" y="5496"/>
                    </a:lnTo>
                    <a:cubicBezTo>
                      <a:pt x="21429" y="5506"/>
                      <a:pt x="21424" y="5509"/>
                      <a:pt x="21438" y="5510"/>
                    </a:cubicBezTo>
                    <a:cubicBezTo>
                      <a:pt x="21439" y="5510"/>
                      <a:pt x="21442" y="5509"/>
                      <a:pt x="21443" y="5509"/>
                    </a:cubicBezTo>
                    <a:cubicBezTo>
                      <a:pt x="21485" y="5502"/>
                      <a:pt x="21446" y="5509"/>
                      <a:pt x="21462" y="5496"/>
                    </a:cubicBezTo>
                    <a:close/>
                    <a:moveTo>
                      <a:pt x="18164" y="1550"/>
                    </a:moveTo>
                    <a:cubicBezTo>
                      <a:pt x="18179" y="1543"/>
                      <a:pt x="18175" y="1544"/>
                      <a:pt x="18197" y="1542"/>
                    </a:cubicBezTo>
                    <a:lnTo>
                      <a:pt x="18140" y="1526"/>
                    </a:lnTo>
                    <a:lnTo>
                      <a:pt x="18164" y="1550"/>
                    </a:lnTo>
                    <a:close/>
                    <a:moveTo>
                      <a:pt x="16560" y="4929"/>
                    </a:moveTo>
                    <a:lnTo>
                      <a:pt x="16520" y="4929"/>
                    </a:lnTo>
                    <a:cubicBezTo>
                      <a:pt x="16525" y="4936"/>
                      <a:pt x="16524" y="4945"/>
                      <a:pt x="16541" y="4942"/>
                    </a:cubicBezTo>
                    <a:cubicBezTo>
                      <a:pt x="16583" y="4935"/>
                      <a:pt x="16545" y="4942"/>
                      <a:pt x="16560" y="4929"/>
                    </a:cubicBezTo>
                    <a:close/>
                    <a:moveTo>
                      <a:pt x="243" y="3130"/>
                    </a:moveTo>
                    <a:lnTo>
                      <a:pt x="275" y="3130"/>
                    </a:lnTo>
                    <a:lnTo>
                      <a:pt x="275" y="3114"/>
                    </a:lnTo>
                    <a:cubicBezTo>
                      <a:pt x="256" y="3115"/>
                      <a:pt x="246" y="3113"/>
                      <a:pt x="243" y="3130"/>
                    </a:cubicBezTo>
                    <a:close/>
                    <a:moveTo>
                      <a:pt x="21049" y="4912"/>
                    </a:moveTo>
                    <a:lnTo>
                      <a:pt x="21065" y="4912"/>
                    </a:lnTo>
                    <a:lnTo>
                      <a:pt x="21065" y="4872"/>
                    </a:lnTo>
                    <a:lnTo>
                      <a:pt x="21057" y="4872"/>
                    </a:lnTo>
                    <a:cubicBezTo>
                      <a:pt x="21057" y="4894"/>
                      <a:pt x="21053" y="4894"/>
                      <a:pt x="21049" y="4912"/>
                    </a:cubicBezTo>
                    <a:close/>
                    <a:moveTo>
                      <a:pt x="15718" y="2093"/>
                    </a:moveTo>
                    <a:cubicBezTo>
                      <a:pt x="15736" y="2089"/>
                      <a:pt x="15736" y="2085"/>
                      <a:pt x="15758" y="2085"/>
                    </a:cubicBezTo>
                    <a:lnTo>
                      <a:pt x="15758" y="2077"/>
                    </a:lnTo>
                    <a:lnTo>
                      <a:pt x="15718" y="2077"/>
                    </a:lnTo>
                    <a:lnTo>
                      <a:pt x="15718" y="2093"/>
                    </a:lnTo>
                    <a:close/>
                    <a:moveTo>
                      <a:pt x="14357" y="2093"/>
                    </a:moveTo>
                    <a:lnTo>
                      <a:pt x="14397" y="2093"/>
                    </a:lnTo>
                    <a:lnTo>
                      <a:pt x="14397" y="2085"/>
                    </a:lnTo>
                    <a:cubicBezTo>
                      <a:pt x="14375" y="2085"/>
                      <a:pt x="14375" y="2081"/>
                      <a:pt x="14357" y="2077"/>
                    </a:cubicBezTo>
                    <a:lnTo>
                      <a:pt x="14357" y="2093"/>
                    </a:lnTo>
                    <a:close/>
                    <a:moveTo>
                      <a:pt x="22734" y="1356"/>
                    </a:moveTo>
                    <a:cubicBezTo>
                      <a:pt x="22756" y="1356"/>
                      <a:pt x="22756" y="1359"/>
                      <a:pt x="22774" y="1364"/>
                    </a:cubicBezTo>
                    <a:lnTo>
                      <a:pt x="22774" y="1347"/>
                    </a:lnTo>
                    <a:lnTo>
                      <a:pt x="22734" y="1347"/>
                    </a:lnTo>
                    <a:lnTo>
                      <a:pt x="22734" y="1356"/>
                    </a:lnTo>
                    <a:close/>
                    <a:moveTo>
                      <a:pt x="19129" y="1882"/>
                    </a:moveTo>
                    <a:lnTo>
                      <a:pt x="19169" y="1882"/>
                    </a:lnTo>
                    <a:lnTo>
                      <a:pt x="19169" y="1874"/>
                    </a:lnTo>
                    <a:cubicBezTo>
                      <a:pt x="19147" y="1874"/>
                      <a:pt x="19147" y="1870"/>
                      <a:pt x="19129" y="1866"/>
                    </a:cubicBezTo>
                    <a:lnTo>
                      <a:pt x="19129" y="1882"/>
                    </a:lnTo>
                    <a:close/>
                    <a:moveTo>
                      <a:pt x="16771" y="3251"/>
                    </a:moveTo>
                    <a:lnTo>
                      <a:pt x="16811" y="3251"/>
                    </a:lnTo>
                    <a:lnTo>
                      <a:pt x="16811" y="3243"/>
                    </a:lnTo>
                    <a:cubicBezTo>
                      <a:pt x="16790" y="3243"/>
                      <a:pt x="16789" y="3239"/>
                      <a:pt x="16771" y="3235"/>
                    </a:cubicBezTo>
                    <a:lnTo>
                      <a:pt x="16771" y="3251"/>
                    </a:lnTo>
                    <a:close/>
                    <a:moveTo>
                      <a:pt x="19615" y="2676"/>
                    </a:moveTo>
                    <a:lnTo>
                      <a:pt x="19615" y="2684"/>
                    </a:lnTo>
                    <a:lnTo>
                      <a:pt x="19655" y="2684"/>
                    </a:lnTo>
                    <a:lnTo>
                      <a:pt x="19655" y="2668"/>
                    </a:lnTo>
                    <a:cubicBezTo>
                      <a:pt x="19637" y="2672"/>
                      <a:pt x="19637" y="2676"/>
                      <a:pt x="19615" y="2676"/>
                    </a:cubicBezTo>
                    <a:close/>
                    <a:moveTo>
                      <a:pt x="22758" y="5399"/>
                    </a:moveTo>
                    <a:cubicBezTo>
                      <a:pt x="22780" y="5399"/>
                      <a:pt x="22781" y="5402"/>
                      <a:pt x="22799" y="5407"/>
                    </a:cubicBezTo>
                    <a:lnTo>
                      <a:pt x="22799" y="5390"/>
                    </a:lnTo>
                    <a:lnTo>
                      <a:pt x="22758" y="5390"/>
                    </a:lnTo>
                    <a:lnTo>
                      <a:pt x="22758" y="5399"/>
                    </a:lnTo>
                    <a:close/>
                    <a:moveTo>
                      <a:pt x="17371" y="2393"/>
                    </a:moveTo>
                    <a:cubicBezTo>
                      <a:pt x="17396" y="2398"/>
                      <a:pt x="17383" y="2401"/>
                      <a:pt x="17403" y="2393"/>
                    </a:cubicBezTo>
                    <a:cubicBezTo>
                      <a:pt x="17394" y="2380"/>
                      <a:pt x="17376" y="2362"/>
                      <a:pt x="17371" y="2393"/>
                    </a:cubicBezTo>
                    <a:close/>
                    <a:moveTo>
                      <a:pt x="21673" y="4799"/>
                    </a:moveTo>
                    <a:lnTo>
                      <a:pt x="21729" y="4783"/>
                    </a:lnTo>
                    <a:cubicBezTo>
                      <a:pt x="21710" y="4778"/>
                      <a:pt x="21708" y="4771"/>
                      <a:pt x="21686" y="4787"/>
                    </a:cubicBezTo>
                    <a:cubicBezTo>
                      <a:pt x="21672" y="4797"/>
                      <a:pt x="21678" y="4794"/>
                      <a:pt x="21673" y="4799"/>
                    </a:cubicBezTo>
                    <a:close/>
                    <a:moveTo>
                      <a:pt x="18715" y="2044"/>
                    </a:moveTo>
                    <a:lnTo>
                      <a:pt x="18715" y="2052"/>
                    </a:lnTo>
                    <a:cubicBezTo>
                      <a:pt x="18754" y="2052"/>
                      <a:pt x="18748" y="2059"/>
                      <a:pt x="18756" y="2028"/>
                    </a:cubicBezTo>
                    <a:cubicBezTo>
                      <a:pt x="18711" y="2044"/>
                      <a:pt x="18792" y="2013"/>
                      <a:pt x="18740" y="2036"/>
                    </a:cubicBezTo>
                    <a:cubicBezTo>
                      <a:pt x="18728" y="2042"/>
                      <a:pt x="18758" y="2044"/>
                      <a:pt x="18715" y="2044"/>
                    </a:cubicBezTo>
                    <a:close/>
                    <a:moveTo>
                      <a:pt x="17873" y="2360"/>
                    </a:moveTo>
                    <a:cubicBezTo>
                      <a:pt x="17854" y="2364"/>
                      <a:pt x="17854" y="2366"/>
                      <a:pt x="17832" y="2368"/>
                    </a:cubicBezTo>
                    <a:lnTo>
                      <a:pt x="17865" y="2384"/>
                    </a:lnTo>
                    <a:cubicBezTo>
                      <a:pt x="17871" y="2374"/>
                      <a:pt x="17869" y="2376"/>
                      <a:pt x="17873" y="2360"/>
                    </a:cubicBezTo>
                    <a:lnTo>
                      <a:pt x="17889" y="2360"/>
                    </a:lnTo>
                    <a:cubicBezTo>
                      <a:pt x="17886" y="2350"/>
                      <a:pt x="17885" y="2326"/>
                      <a:pt x="17863" y="2340"/>
                    </a:cubicBezTo>
                    <a:cubicBezTo>
                      <a:pt x="17854" y="2346"/>
                      <a:pt x="17863" y="2334"/>
                      <a:pt x="17857" y="2352"/>
                    </a:cubicBezTo>
                    <a:lnTo>
                      <a:pt x="17873" y="2360"/>
                    </a:lnTo>
                    <a:close/>
                    <a:moveTo>
                      <a:pt x="21105" y="2125"/>
                    </a:moveTo>
                    <a:lnTo>
                      <a:pt x="21154" y="2125"/>
                    </a:lnTo>
                    <a:lnTo>
                      <a:pt x="21154" y="2117"/>
                    </a:lnTo>
                    <a:cubicBezTo>
                      <a:pt x="21125" y="2117"/>
                      <a:pt x="21122" y="2103"/>
                      <a:pt x="21105" y="2125"/>
                    </a:cubicBezTo>
                    <a:close/>
                    <a:moveTo>
                      <a:pt x="21033" y="4280"/>
                    </a:moveTo>
                    <a:cubicBezTo>
                      <a:pt x="21061" y="4273"/>
                      <a:pt x="21051" y="4277"/>
                      <a:pt x="21065" y="4256"/>
                    </a:cubicBezTo>
                    <a:cubicBezTo>
                      <a:pt x="21033" y="4259"/>
                      <a:pt x="21040" y="4251"/>
                      <a:pt x="21033" y="4280"/>
                    </a:cubicBezTo>
                    <a:close/>
                    <a:moveTo>
                      <a:pt x="10565" y="6128"/>
                    </a:moveTo>
                    <a:cubicBezTo>
                      <a:pt x="10557" y="6099"/>
                      <a:pt x="10564" y="6106"/>
                      <a:pt x="10532" y="6103"/>
                    </a:cubicBezTo>
                    <a:cubicBezTo>
                      <a:pt x="10547" y="6125"/>
                      <a:pt x="10537" y="6120"/>
                      <a:pt x="10565" y="6128"/>
                    </a:cubicBezTo>
                    <a:close/>
                    <a:moveTo>
                      <a:pt x="22953" y="3738"/>
                    </a:moveTo>
                    <a:cubicBezTo>
                      <a:pt x="22953" y="3737"/>
                      <a:pt x="22954" y="3734"/>
                      <a:pt x="22954" y="3734"/>
                    </a:cubicBezTo>
                    <a:cubicBezTo>
                      <a:pt x="22954" y="3735"/>
                      <a:pt x="22955" y="3732"/>
                      <a:pt x="22956" y="3731"/>
                    </a:cubicBezTo>
                    <a:lnTo>
                      <a:pt x="22959" y="3724"/>
                    </a:lnTo>
                    <a:cubicBezTo>
                      <a:pt x="22960" y="3724"/>
                      <a:pt x="22961" y="3722"/>
                      <a:pt x="22962" y="3721"/>
                    </a:cubicBezTo>
                    <a:cubicBezTo>
                      <a:pt x="22963" y="3720"/>
                      <a:pt x="22967" y="3715"/>
                      <a:pt x="22969" y="3713"/>
                    </a:cubicBezTo>
                    <a:lnTo>
                      <a:pt x="22937" y="3713"/>
                    </a:lnTo>
                    <a:cubicBezTo>
                      <a:pt x="22942" y="3735"/>
                      <a:pt x="22933" y="3726"/>
                      <a:pt x="22953" y="3738"/>
                    </a:cubicBezTo>
                    <a:close/>
                    <a:moveTo>
                      <a:pt x="8078" y="1485"/>
                    </a:moveTo>
                    <a:cubicBezTo>
                      <a:pt x="8099" y="1491"/>
                      <a:pt x="8084" y="1484"/>
                      <a:pt x="8102" y="1493"/>
                    </a:cubicBezTo>
                    <a:cubicBezTo>
                      <a:pt x="8099" y="1456"/>
                      <a:pt x="8111" y="1479"/>
                      <a:pt x="8086" y="1461"/>
                    </a:cubicBezTo>
                    <a:cubicBezTo>
                      <a:pt x="8082" y="1475"/>
                      <a:pt x="8085" y="1475"/>
                      <a:pt x="8078" y="1485"/>
                    </a:cubicBezTo>
                    <a:close/>
                    <a:moveTo>
                      <a:pt x="19923" y="2417"/>
                    </a:moveTo>
                    <a:cubicBezTo>
                      <a:pt x="19952" y="2409"/>
                      <a:pt x="19944" y="2416"/>
                      <a:pt x="19947" y="2384"/>
                    </a:cubicBezTo>
                    <a:cubicBezTo>
                      <a:pt x="19927" y="2398"/>
                      <a:pt x="19929" y="2389"/>
                      <a:pt x="19923" y="2417"/>
                    </a:cubicBezTo>
                    <a:close/>
                    <a:moveTo>
                      <a:pt x="20895" y="2133"/>
                    </a:moveTo>
                    <a:cubicBezTo>
                      <a:pt x="20913" y="2138"/>
                      <a:pt x="20913" y="2140"/>
                      <a:pt x="20935" y="2141"/>
                    </a:cubicBezTo>
                    <a:cubicBezTo>
                      <a:pt x="20922" y="2122"/>
                      <a:pt x="20912" y="2110"/>
                      <a:pt x="20895" y="2133"/>
                    </a:cubicBezTo>
                    <a:close/>
                    <a:moveTo>
                      <a:pt x="17046" y="2352"/>
                    </a:moveTo>
                    <a:cubicBezTo>
                      <a:pt x="17078" y="2349"/>
                      <a:pt x="17071" y="2357"/>
                      <a:pt x="17079" y="2328"/>
                    </a:cubicBezTo>
                    <a:cubicBezTo>
                      <a:pt x="17055" y="2334"/>
                      <a:pt x="17058" y="2331"/>
                      <a:pt x="17046" y="2352"/>
                    </a:cubicBezTo>
                    <a:close/>
                    <a:moveTo>
                      <a:pt x="18367" y="3000"/>
                    </a:moveTo>
                    <a:lnTo>
                      <a:pt x="18367" y="3008"/>
                    </a:lnTo>
                    <a:cubicBezTo>
                      <a:pt x="18398" y="3008"/>
                      <a:pt x="18384" y="3014"/>
                      <a:pt x="18401" y="3014"/>
                    </a:cubicBezTo>
                    <a:cubicBezTo>
                      <a:pt x="18429" y="3015"/>
                      <a:pt x="18402" y="3008"/>
                      <a:pt x="18440" y="3008"/>
                    </a:cubicBezTo>
                    <a:lnTo>
                      <a:pt x="18367" y="3000"/>
                    </a:lnTo>
                    <a:close/>
                    <a:moveTo>
                      <a:pt x="11472" y="1663"/>
                    </a:moveTo>
                    <a:lnTo>
                      <a:pt x="11504" y="1654"/>
                    </a:lnTo>
                    <a:cubicBezTo>
                      <a:pt x="11492" y="1638"/>
                      <a:pt x="11473" y="1627"/>
                      <a:pt x="11472" y="1663"/>
                    </a:cubicBezTo>
                    <a:close/>
                    <a:moveTo>
                      <a:pt x="18148" y="3316"/>
                    </a:moveTo>
                    <a:cubicBezTo>
                      <a:pt x="18173" y="3310"/>
                      <a:pt x="18166" y="3316"/>
                      <a:pt x="18173" y="3292"/>
                    </a:cubicBezTo>
                    <a:lnTo>
                      <a:pt x="18148" y="3292"/>
                    </a:lnTo>
                    <a:lnTo>
                      <a:pt x="18148" y="3316"/>
                    </a:lnTo>
                    <a:close/>
                    <a:moveTo>
                      <a:pt x="12469" y="1396"/>
                    </a:moveTo>
                    <a:cubicBezTo>
                      <a:pt x="12493" y="1389"/>
                      <a:pt x="12487" y="1396"/>
                      <a:pt x="12493" y="1372"/>
                    </a:cubicBezTo>
                    <a:lnTo>
                      <a:pt x="12469" y="1372"/>
                    </a:lnTo>
                    <a:lnTo>
                      <a:pt x="12469" y="1396"/>
                    </a:lnTo>
                    <a:close/>
                    <a:moveTo>
                      <a:pt x="20790" y="4718"/>
                    </a:moveTo>
                    <a:lnTo>
                      <a:pt x="20814" y="4718"/>
                    </a:lnTo>
                    <a:cubicBezTo>
                      <a:pt x="20807" y="4694"/>
                      <a:pt x="20814" y="4700"/>
                      <a:pt x="20790" y="4694"/>
                    </a:cubicBezTo>
                    <a:lnTo>
                      <a:pt x="20790" y="4718"/>
                    </a:lnTo>
                    <a:close/>
                    <a:moveTo>
                      <a:pt x="11464" y="1404"/>
                    </a:moveTo>
                    <a:cubicBezTo>
                      <a:pt x="11489" y="1398"/>
                      <a:pt x="11482" y="1404"/>
                      <a:pt x="11489" y="1380"/>
                    </a:cubicBezTo>
                    <a:lnTo>
                      <a:pt x="11464" y="1380"/>
                    </a:lnTo>
                    <a:lnTo>
                      <a:pt x="11464" y="1404"/>
                    </a:lnTo>
                    <a:close/>
                    <a:moveTo>
                      <a:pt x="23293" y="4102"/>
                    </a:moveTo>
                    <a:cubicBezTo>
                      <a:pt x="23317" y="4096"/>
                      <a:pt x="23311" y="4102"/>
                      <a:pt x="23317" y="4078"/>
                    </a:cubicBezTo>
                    <a:lnTo>
                      <a:pt x="23293" y="4078"/>
                    </a:lnTo>
                    <a:lnTo>
                      <a:pt x="23293" y="4102"/>
                    </a:lnTo>
                    <a:close/>
                    <a:moveTo>
                      <a:pt x="1458" y="5739"/>
                    </a:moveTo>
                    <a:lnTo>
                      <a:pt x="1458" y="5715"/>
                    </a:lnTo>
                    <a:lnTo>
                      <a:pt x="1434" y="5715"/>
                    </a:lnTo>
                    <a:cubicBezTo>
                      <a:pt x="1440" y="5738"/>
                      <a:pt x="1434" y="5733"/>
                      <a:pt x="1458" y="5739"/>
                    </a:cubicBezTo>
                    <a:close/>
                    <a:moveTo>
                      <a:pt x="10719" y="1631"/>
                    </a:moveTo>
                    <a:cubicBezTo>
                      <a:pt x="10741" y="1629"/>
                      <a:pt x="10741" y="1627"/>
                      <a:pt x="10759" y="1623"/>
                    </a:cubicBezTo>
                    <a:cubicBezTo>
                      <a:pt x="10743" y="1600"/>
                      <a:pt x="10735" y="1608"/>
                      <a:pt x="10719" y="1631"/>
                    </a:cubicBezTo>
                    <a:close/>
                    <a:moveTo>
                      <a:pt x="20465" y="3697"/>
                    </a:moveTo>
                    <a:lnTo>
                      <a:pt x="20482" y="3697"/>
                    </a:lnTo>
                    <a:cubicBezTo>
                      <a:pt x="20481" y="3655"/>
                      <a:pt x="20489" y="3674"/>
                      <a:pt x="20465" y="3657"/>
                    </a:cubicBezTo>
                    <a:cubicBezTo>
                      <a:pt x="20472" y="3688"/>
                      <a:pt x="20472" y="3666"/>
                      <a:pt x="20465" y="3697"/>
                    </a:cubicBezTo>
                    <a:close/>
                    <a:moveTo>
                      <a:pt x="17921" y="2409"/>
                    </a:moveTo>
                    <a:cubicBezTo>
                      <a:pt x="17911" y="2387"/>
                      <a:pt x="17914" y="2400"/>
                      <a:pt x="17913" y="2368"/>
                    </a:cubicBezTo>
                    <a:lnTo>
                      <a:pt x="17897" y="2368"/>
                    </a:lnTo>
                    <a:cubicBezTo>
                      <a:pt x="17907" y="2413"/>
                      <a:pt x="17906" y="2403"/>
                      <a:pt x="17921" y="2409"/>
                    </a:cubicBezTo>
                    <a:close/>
                    <a:moveTo>
                      <a:pt x="21948" y="4961"/>
                    </a:moveTo>
                    <a:cubicBezTo>
                      <a:pt x="21965" y="4955"/>
                      <a:pt x="21959" y="4964"/>
                      <a:pt x="21968" y="4948"/>
                    </a:cubicBezTo>
                    <a:cubicBezTo>
                      <a:pt x="21976" y="4932"/>
                      <a:pt x="21971" y="4939"/>
                      <a:pt x="21972" y="4921"/>
                    </a:cubicBezTo>
                    <a:cubicBezTo>
                      <a:pt x="21946" y="4940"/>
                      <a:pt x="21963" y="4929"/>
                      <a:pt x="21948" y="4961"/>
                    </a:cubicBezTo>
                    <a:close/>
                    <a:moveTo>
                      <a:pt x="13409" y="2036"/>
                    </a:moveTo>
                    <a:cubicBezTo>
                      <a:pt x="13397" y="2024"/>
                      <a:pt x="13397" y="2032"/>
                      <a:pt x="13409" y="2020"/>
                    </a:cubicBezTo>
                    <a:lnTo>
                      <a:pt x="13409" y="2036"/>
                    </a:lnTo>
                    <a:close/>
                    <a:moveTo>
                      <a:pt x="16682" y="2174"/>
                    </a:moveTo>
                    <a:lnTo>
                      <a:pt x="16650" y="2165"/>
                    </a:lnTo>
                    <a:cubicBezTo>
                      <a:pt x="16659" y="2201"/>
                      <a:pt x="16663" y="2200"/>
                      <a:pt x="16682" y="2174"/>
                    </a:cubicBezTo>
                    <a:close/>
                    <a:moveTo>
                      <a:pt x="19339" y="4823"/>
                    </a:moveTo>
                    <a:lnTo>
                      <a:pt x="19380" y="4823"/>
                    </a:lnTo>
                    <a:cubicBezTo>
                      <a:pt x="19374" y="4818"/>
                      <a:pt x="19378" y="4817"/>
                      <a:pt x="19366" y="4812"/>
                    </a:cubicBezTo>
                    <a:cubicBezTo>
                      <a:pt x="19348" y="4804"/>
                      <a:pt x="19362" y="4809"/>
                      <a:pt x="19339" y="4807"/>
                    </a:cubicBezTo>
                    <a:lnTo>
                      <a:pt x="19339" y="4823"/>
                    </a:lnTo>
                    <a:close/>
                    <a:moveTo>
                      <a:pt x="18748" y="5512"/>
                    </a:moveTo>
                    <a:lnTo>
                      <a:pt x="18780" y="5512"/>
                    </a:lnTo>
                    <a:cubicBezTo>
                      <a:pt x="18770" y="5475"/>
                      <a:pt x="18761" y="5487"/>
                      <a:pt x="18748" y="5512"/>
                    </a:cubicBezTo>
                    <a:close/>
                    <a:moveTo>
                      <a:pt x="19671" y="2636"/>
                    </a:moveTo>
                    <a:lnTo>
                      <a:pt x="19704" y="2636"/>
                    </a:lnTo>
                    <a:cubicBezTo>
                      <a:pt x="19694" y="2599"/>
                      <a:pt x="19685" y="2611"/>
                      <a:pt x="19671" y="2636"/>
                    </a:cubicBezTo>
                    <a:close/>
                    <a:moveTo>
                      <a:pt x="23139" y="1428"/>
                    </a:moveTo>
                    <a:lnTo>
                      <a:pt x="23163" y="1428"/>
                    </a:lnTo>
                    <a:lnTo>
                      <a:pt x="23163" y="1404"/>
                    </a:lnTo>
                    <a:cubicBezTo>
                      <a:pt x="23145" y="1409"/>
                      <a:pt x="23140" y="1406"/>
                      <a:pt x="23139" y="1428"/>
                    </a:cubicBezTo>
                    <a:close/>
                    <a:moveTo>
                      <a:pt x="16795" y="1753"/>
                    </a:moveTo>
                    <a:lnTo>
                      <a:pt x="16820" y="1753"/>
                    </a:lnTo>
                    <a:lnTo>
                      <a:pt x="16820" y="1728"/>
                    </a:lnTo>
                    <a:cubicBezTo>
                      <a:pt x="16801" y="1733"/>
                      <a:pt x="16796" y="1730"/>
                      <a:pt x="16795" y="1753"/>
                    </a:cubicBezTo>
                    <a:close/>
                    <a:moveTo>
                      <a:pt x="21883" y="3373"/>
                    </a:moveTo>
                    <a:lnTo>
                      <a:pt x="21908" y="3373"/>
                    </a:lnTo>
                    <a:lnTo>
                      <a:pt x="21908" y="3349"/>
                    </a:lnTo>
                    <a:cubicBezTo>
                      <a:pt x="21889" y="3354"/>
                      <a:pt x="21884" y="3351"/>
                      <a:pt x="21883" y="3373"/>
                    </a:cubicBezTo>
                    <a:close/>
                    <a:moveTo>
                      <a:pt x="19185" y="3332"/>
                    </a:moveTo>
                    <a:lnTo>
                      <a:pt x="19210" y="3332"/>
                    </a:lnTo>
                    <a:lnTo>
                      <a:pt x="19210" y="3308"/>
                    </a:lnTo>
                    <a:cubicBezTo>
                      <a:pt x="19191" y="3313"/>
                      <a:pt x="19186" y="3310"/>
                      <a:pt x="19185" y="3332"/>
                    </a:cubicBezTo>
                    <a:close/>
                    <a:moveTo>
                      <a:pt x="16892" y="5123"/>
                    </a:moveTo>
                    <a:lnTo>
                      <a:pt x="16917" y="5123"/>
                    </a:lnTo>
                    <a:lnTo>
                      <a:pt x="16917" y="5099"/>
                    </a:lnTo>
                    <a:cubicBezTo>
                      <a:pt x="16898" y="5104"/>
                      <a:pt x="16893" y="5101"/>
                      <a:pt x="16892" y="5123"/>
                    </a:cubicBezTo>
                    <a:close/>
                    <a:moveTo>
                      <a:pt x="20328" y="5285"/>
                    </a:moveTo>
                    <a:cubicBezTo>
                      <a:pt x="20346" y="5310"/>
                      <a:pt x="20322" y="5298"/>
                      <a:pt x="20360" y="5301"/>
                    </a:cubicBezTo>
                    <a:cubicBezTo>
                      <a:pt x="20353" y="5276"/>
                      <a:pt x="20352" y="5276"/>
                      <a:pt x="20328" y="5285"/>
                    </a:cubicBezTo>
                    <a:close/>
                    <a:moveTo>
                      <a:pt x="15102" y="1809"/>
                    </a:moveTo>
                    <a:cubicBezTo>
                      <a:pt x="15099" y="1772"/>
                      <a:pt x="15111" y="1795"/>
                      <a:pt x="15086" y="1777"/>
                    </a:cubicBezTo>
                    <a:cubicBezTo>
                      <a:pt x="15080" y="1805"/>
                      <a:pt x="15070" y="1801"/>
                      <a:pt x="15102" y="1809"/>
                    </a:cubicBezTo>
                    <a:close/>
                    <a:moveTo>
                      <a:pt x="18983" y="1858"/>
                    </a:moveTo>
                    <a:cubicBezTo>
                      <a:pt x="18982" y="1857"/>
                      <a:pt x="18980" y="1855"/>
                      <a:pt x="18980" y="1856"/>
                    </a:cubicBezTo>
                    <a:lnTo>
                      <a:pt x="18950" y="1850"/>
                    </a:lnTo>
                    <a:cubicBezTo>
                      <a:pt x="18960" y="1885"/>
                      <a:pt x="18964" y="1884"/>
                      <a:pt x="18983" y="1858"/>
                    </a:cubicBezTo>
                    <a:close/>
                    <a:moveTo>
                      <a:pt x="15872" y="5690"/>
                    </a:moveTo>
                    <a:cubicBezTo>
                      <a:pt x="15885" y="5689"/>
                      <a:pt x="15880" y="5692"/>
                      <a:pt x="15893" y="5687"/>
                    </a:cubicBezTo>
                    <a:cubicBezTo>
                      <a:pt x="15919" y="5677"/>
                      <a:pt x="15904" y="5681"/>
                      <a:pt x="15912" y="5674"/>
                    </a:cubicBezTo>
                    <a:lnTo>
                      <a:pt x="15872" y="5674"/>
                    </a:lnTo>
                    <a:lnTo>
                      <a:pt x="15872" y="5690"/>
                    </a:lnTo>
                    <a:close/>
                    <a:moveTo>
                      <a:pt x="8823" y="1428"/>
                    </a:moveTo>
                    <a:lnTo>
                      <a:pt x="8791" y="1428"/>
                    </a:lnTo>
                    <a:cubicBezTo>
                      <a:pt x="8801" y="1469"/>
                      <a:pt x="8806" y="1454"/>
                      <a:pt x="8823" y="1428"/>
                    </a:cubicBezTo>
                    <a:close/>
                    <a:moveTo>
                      <a:pt x="16261" y="1445"/>
                    </a:moveTo>
                    <a:cubicBezTo>
                      <a:pt x="16284" y="1427"/>
                      <a:pt x="16270" y="1439"/>
                      <a:pt x="16285" y="1412"/>
                    </a:cubicBezTo>
                    <a:lnTo>
                      <a:pt x="16261" y="1412"/>
                    </a:lnTo>
                    <a:lnTo>
                      <a:pt x="16261" y="1445"/>
                    </a:lnTo>
                    <a:close/>
                    <a:moveTo>
                      <a:pt x="17930" y="4896"/>
                    </a:moveTo>
                    <a:cubicBezTo>
                      <a:pt x="17929" y="4855"/>
                      <a:pt x="17937" y="4873"/>
                      <a:pt x="17913" y="4856"/>
                    </a:cubicBezTo>
                    <a:cubicBezTo>
                      <a:pt x="17914" y="4897"/>
                      <a:pt x="17906" y="4879"/>
                      <a:pt x="17930" y="4896"/>
                    </a:cubicBezTo>
                    <a:close/>
                    <a:moveTo>
                      <a:pt x="20004" y="5488"/>
                    </a:moveTo>
                    <a:lnTo>
                      <a:pt x="19971" y="5480"/>
                    </a:lnTo>
                    <a:cubicBezTo>
                      <a:pt x="19976" y="5499"/>
                      <a:pt x="19964" y="5494"/>
                      <a:pt x="19985" y="5501"/>
                    </a:cubicBezTo>
                    <a:cubicBezTo>
                      <a:pt x="20003" y="5507"/>
                      <a:pt x="20004" y="5488"/>
                      <a:pt x="20004" y="5488"/>
                    </a:cubicBezTo>
                    <a:close/>
                    <a:moveTo>
                      <a:pt x="16868" y="5301"/>
                    </a:moveTo>
                    <a:cubicBezTo>
                      <a:pt x="16890" y="5312"/>
                      <a:pt x="16877" y="5309"/>
                      <a:pt x="16909" y="5309"/>
                    </a:cubicBezTo>
                    <a:cubicBezTo>
                      <a:pt x="16901" y="5299"/>
                      <a:pt x="16907" y="5297"/>
                      <a:pt x="16891" y="5294"/>
                    </a:cubicBezTo>
                    <a:cubicBezTo>
                      <a:pt x="16856" y="5288"/>
                      <a:pt x="16872" y="5299"/>
                      <a:pt x="16868" y="5301"/>
                    </a:cubicBezTo>
                    <a:cubicBezTo>
                      <a:pt x="16843" y="5289"/>
                      <a:pt x="16838" y="5293"/>
                      <a:pt x="16803" y="5293"/>
                    </a:cubicBezTo>
                    <a:cubicBezTo>
                      <a:pt x="16819" y="5315"/>
                      <a:pt x="16828" y="5310"/>
                      <a:pt x="16860" y="5318"/>
                    </a:cubicBezTo>
                    <a:lnTo>
                      <a:pt x="16868" y="5301"/>
                    </a:lnTo>
                    <a:close/>
                    <a:moveTo>
                      <a:pt x="20781" y="3827"/>
                    </a:moveTo>
                    <a:cubicBezTo>
                      <a:pt x="20804" y="3827"/>
                      <a:pt x="20796" y="3823"/>
                      <a:pt x="20806" y="3810"/>
                    </a:cubicBezTo>
                    <a:lnTo>
                      <a:pt x="20765" y="3810"/>
                    </a:lnTo>
                    <a:cubicBezTo>
                      <a:pt x="20769" y="3818"/>
                      <a:pt x="20770" y="3827"/>
                      <a:pt x="20781" y="3827"/>
                    </a:cubicBezTo>
                    <a:close/>
                    <a:moveTo>
                      <a:pt x="18335" y="2773"/>
                    </a:moveTo>
                    <a:cubicBezTo>
                      <a:pt x="18342" y="2769"/>
                      <a:pt x="18351" y="2768"/>
                      <a:pt x="18351" y="2757"/>
                    </a:cubicBezTo>
                    <a:cubicBezTo>
                      <a:pt x="18351" y="2734"/>
                      <a:pt x="18347" y="2742"/>
                      <a:pt x="18335" y="2733"/>
                    </a:cubicBezTo>
                    <a:lnTo>
                      <a:pt x="18335" y="2773"/>
                    </a:lnTo>
                    <a:close/>
                    <a:moveTo>
                      <a:pt x="8240" y="1477"/>
                    </a:moveTo>
                    <a:cubicBezTo>
                      <a:pt x="8262" y="1477"/>
                      <a:pt x="8255" y="1474"/>
                      <a:pt x="8264" y="1461"/>
                    </a:cubicBezTo>
                    <a:lnTo>
                      <a:pt x="8223" y="1461"/>
                    </a:lnTo>
                    <a:cubicBezTo>
                      <a:pt x="8227" y="1468"/>
                      <a:pt x="8229" y="1477"/>
                      <a:pt x="8240" y="1477"/>
                    </a:cubicBezTo>
                    <a:close/>
                    <a:moveTo>
                      <a:pt x="19996" y="4224"/>
                    </a:moveTo>
                    <a:cubicBezTo>
                      <a:pt x="20037" y="4223"/>
                      <a:pt x="20019" y="4231"/>
                      <a:pt x="20036" y="4208"/>
                    </a:cubicBezTo>
                    <a:cubicBezTo>
                      <a:pt x="20014" y="4208"/>
                      <a:pt x="19999" y="4205"/>
                      <a:pt x="19996" y="4224"/>
                    </a:cubicBezTo>
                    <a:close/>
                    <a:moveTo>
                      <a:pt x="20968" y="2514"/>
                    </a:moveTo>
                    <a:cubicBezTo>
                      <a:pt x="21009" y="2513"/>
                      <a:pt x="20991" y="2521"/>
                      <a:pt x="21008" y="2498"/>
                    </a:cubicBezTo>
                    <a:cubicBezTo>
                      <a:pt x="20987" y="2498"/>
                      <a:pt x="20971" y="2495"/>
                      <a:pt x="20968" y="2514"/>
                    </a:cubicBezTo>
                    <a:close/>
                    <a:moveTo>
                      <a:pt x="10160" y="1647"/>
                    </a:moveTo>
                    <a:cubicBezTo>
                      <a:pt x="10201" y="1646"/>
                      <a:pt x="10183" y="1655"/>
                      <a:pt x="10200" y="1631"/>
                    </a:cubicBezTo>
                    <a:cubicBezTo>
                      <a:pt x="10179" y="1631"/>
                      <a:pt x="10163" y="1628"/>
                      <a:pt x="10160" y="1647"/>
                    </a:cubicBezTo>
                    <a:close/>
                    <a:moveTo>
                      <a:pt x="18181" y="1809"/>
                    </a:moveTo>
                    <a:lnTo>
                      <a:pt x="18213" y="1818"/>
                    </a:lnTo>
                    <a:cubicBezTo>
                      <a:pt x="18213" y="1818"/>
                      <a:pt x="18222" y="1779"/>
                      <a:pt x="18188" y="1798"/>
                    </a:cubicBezTo>
                    <a:cubicBezTo>
                      <a:pt x="18156" y="1816"/>
                      <a:pt x="18216" y="1768"/>
                      <a:pt x="18181" y="1809"/>
                    </a:cubicBezTo>
                    <a:close/>
                    <a:moveTo>
                      <a:pt x="20020" y="3227"/>
                    </a:moveTo>
                    <a:cubicBezTo>
                      <a:pt x="20052" y="3228"/>
                      <a:pt x="20039" y="3225"/>
                      <a:pt x="20060" y="3235"/>
                    </a:cubicBezTo>
                    <a:cubicBezTo>
                      <a:pt x="20055" y="3221"/>
                      <a:pt x="20076" y="3222"/>
                      <a:pt x="20040" y="3215"/>
                    </a:cubicBezTo>
                    <a:cubicBezTo>
                      <a:pt x="20029" y="3213"/>
                      <a:pt x="20022" y="3213"/>
                      <a:pt x="20020" y="3227"/>
                    </a:cubicBezTo>
                    <a:close/>
                    <a:moveTo>
                      <a:pt x="17970" y="2490"/>
                    </a:moveTo>
                    <a:cubicBezTo>
                      <a:pt x="17984" y="2459"/>
                      <a:pt x="17985" y="2474"/>
                      <a:pt x="17962" y="2457"/>
                    </a:cubicBezTo>
                    <a:cubicBezTo>
                      <a:pt x="17948" y="2488"/>
                      <a:pt x="17947" y="2473"/>
                      <a:pt x="17970" y="2490"/>
                    </a:cubicBezTo>
                    <a:close/>
                    <a:moveTo>
                      <a:pt x="21770" y="3478"/>
                    </a:moveTo>
                    <a:lnTo>
                      <a:pt x="21810" y="3478"/>
                    </a:lnTo>
                    <a:cubicBezTo>
                      <a:pt x="21806" y="3471"/>
                      <a:pt x="21805" y="3462"/>
                      <a:pt x="21794" y="3462"/>
                    </a:cubicBezTo>
                    <a:cubicBezTo>
                      <a:pt x="21780" y="3462"/>
                      <a:pt x="21772" y="3466"/>
                      <a:pt x="21770" y="3478"/>
                    </a:cubicBezTo>
                    <a:close/>
                    <a:moveTo>
                      <a:pt x="20182" y="2660"/>
                    </a:moveTo>
                    <a:lnTo>
                      <a:pt x="20214" y="2669"/>
                    </a:lnTo>
                    <a:cubicBezTo>
                      <a:pt x="20205" y="2634"/>
                      <a:pt x="20186" y="2635"/>
                      <a:pt x="20182" y="2660"/>
                    </a:cubicBezTo>
                    <a:close/>
                    <a:moveTo>
                      <a:pt x="22499" y="2279"/>
                    </a:moveTo>
                    <a:cubicBezTo>
                      <a:pt x="22537" y="2276"/>
                      <a:pt x="22513" y="2288"/>
                      <a:pt x="22531" y="2263"/>
                    </a:cubicBezTo>
                    <a:cubicBezTo>
                      <a:pt x="22511" y="2259"/>
                      <a:pt x="22500" y="2249"/>
                      <a:pt x="22499" y="2279"/>
                    </a:cubicBezTo>
                    <a:close/>
                    <a:moveTo>
                      <a:pt x="17289" y="1947"/>
                    </a:moveTo>
                    <a:cubicBezTo>
                      <a:pt x="17279" y="1939"/>
                      <a:pt x="17307" y="1939"/>
                      <a:pt x="17265" y="1939"/>
                    </a:cubicBezTo>
                    <a:cubicBezTo>
                      <a:pt x="17259" y="1960"/>
                      <a:pt x="17266" y="1946"/>
                      <a:pt x="17257" y="1963"/>
                    </a:cubicBezTo>
                    <a:cubicBezTo>
                      <a:pt x="17273" y="1961"/>
                      <a:pt x="17262" y="1967"/>
                      <a:pt x="17277" y="1958"/>
                    </a:cubicBezTo>
                    <a:cubicBezTo>
                      <a:pt x="17278" y="1958"/>
                      <a:pt x="17280" y="1956"/>
                      <a:pt x="17282" y="1955"/>
                    </a:cubicBezTo>
                    <a:cubicBezTo>
                      <a:pt x="17283" y="1955"/>
                      <a:pt x="17285" y="1952"/>
                      <a:pt x="17286" y="1951"/>
                    </a:cubicBezTo>
                    <a:cubicBezTo>
                      <a:pt x="17287" y="1951"/>
                      <a:pt x="17288" y="1948"/>
                      <a:pt x="17289" y="1947"/>
                    </a:cubicBezTo>
                    <a:lnTo>
                      <a:pt x="17304" y="1965"/>
                    </a:lnTo>
                    <a:cubicBezTo>
                      <a:pt x="17323" y="1962"/>
                      <a:pt x="17329" y="1961"/>
                      <a:pt x="17340" y="1957"/>
                    </a:cubicBezTo>
                    <a:cubicBezTo>
                      <a:pt x="17363" y="1948"/>
                      <a:pt x="17357" y="1953"/>
                      <a:pt x="17362" y="1931"/>
                    </a:cubicBezTo>
                    <a:cubicBezTo>
                      <a:pt x="17299" y="1931"/>
                      <a:pt x="17330" y="1936"/>
                      <a:pt x="17289" y="1947"/>
                    </a:cubicBezTo>
                    <a:close/>
                    <a:moveTo>
                      <a:pt x="21251" y="4151"/>
                    </a:moveTo>
                    <a:cubicBezTo>
                      <a:pt x="21233" y="4126"/>
                      <a:pt x="21257" y="4138"/>
                      <a:pt x="21219" y="4135"/>
                    </a:cubicBezTo>
                    <a:cubicBezTo>
                      <a:pt x="21235" y="4165"/>
                      <a:pt x="21218" y="4166"/>
                      <a:pt x="21251" y="4151"/>
                    </a:cubicBezTo>
                    <a:close/>
                    <a:moveTo>
                      <a:pt x="20603" y="3713"/>
                    </a:moveTo>
                    <a:lnTo>
                      <a:pt x="20619" y="3713"/>
                    </a:lnTo>
                    <a:cubicBezTo>
                      <a:pt x="20622" y="3688"/>
                      <a:pt x="20619" y="3698"/>
                      <a:pt x="20627" y="3681"/>
                    </a:cubicBezTo>
                    <a:cubicBezTo>
                      <a:pt x="20602" y="3688"/>
                      <a:pt x="20603" y="3682"/>
                      <a:pt x="20603" y="3713"/>
                    </a:cubicBezTo>
                    <a:close/>
                    <a:moveTo>
                      <a:pt x="23277" y="3033"/>
                    </a:moveTo>
                    <a:cubicBezTo>
                      <a:pt x="23267" y="3013"/>
                      <a:pt x="23269" y="3022"/>
                      <a:pt x="23269" y="2992"/>
                    </a:cubicBezTo>
                    <a:lnTo>
                      <a:pt x="23261" y="2992"/>
                    </a:lnTo>
                    <a:cubicBezTo>
                      <a:pt x="23261" y="3037"/>
                      <a:pt x="23230" y="3028"/>
                      <a:pt x="23277" y="3033"/>
                    </a:cubicBezTo>
                    <a:close/>
                    <a:moveTo>
                      <a:pt x="21827" y="3041"/>
                    </a:moveTo>
                    <a:lnTo>
                      <a:pt x="21849" y="3067"/>
                    </a:lnTo>
                    <a:cubicBezTo>
                      <a:pt x="21864" y="3037"/>
                      <a:pt x="21857" y="3030"/>
                      <a:pt x="21827" y="3041"/>
                    </a:cubicBezTo>
                    <a:close/>
                    <a:moveTo>
                      <a:pt x="16261" y="1728"/>
                    </a:moveTo>
                    <a:cubicBezTo>
                      <a:pt x="16263" y="1703"/>
                      <a:pt x="16260" y="1713"/>
                      <a:pt x="16269" y="1696"/>
                    </a:cubicBezTo>
                    <a:lnTo>
                      <a:pt x="16244" y="1696"/>
                    </a:lnTo>
                    <a:cubicBezTo>
                      <a:pt x="16247" y="1732"/>
                      <a:pt x="16235" y="1711"/>
                      <a:pt x="16261" y="1728"/>
                    </a:cubicBezTo>
                    <a:close/>
                    <a:moveTo>
                      <a:pt x="20725" y="5504"/>
                    </a:moveTo>
                    <a:cubicBezTo>
                      <a:pt x="20751" y="5509"/>
                      <a:pt x="20737" y="5512"/>
                      <a:pt x="20757" y="5504"/>
                    </a:cubicBezTo>
                    <a:cubicBezTo>
                      <a:pt x="20739" y="5479"/>
                      <a:pt x="20762" y="5491"/>
                      <a:pt x="20725" y="5488"/>
                    </a:cubicBezTo>
                    <a:lnTo>
                      <a:pt x="20725" y="5504"/>
                    </a:lnTo>
                    <a:close/>
                    <a:moveTo>
                      <a:pt x="20546" y="3810"/>
                    </a:moveTo>
                    <a:lnTo>
                      <a:pt x="20555" y="3795"/>
                    </a:lnTo>
                    <a:lnTo>
                      <a:pt x="20514" y="3786"/>
                    </a:lnTo>
                    <a:cubicBezTo>
                      <a:pt x="20528" y="3807"/>
                      <a:pt x="20518" y="3803"/>
                      <a:pt x="20546" y="3810"/>
                    </a:cubicBezTo>
                    <a:close/>
                    <a:moveTo>
                      <a:pt x="20020" y="5293"/>
                    </a:moveTo>
                    <a:lnTo>
                      <a:pt x="20052" y="5293"/>
                    </a:lnTo>
                    <a:lnTo>
                      <a:pt x="20052" y="5277"/>
                    </a:lnTo>
                    <a:lnTo>
                      <a:pt x="20020" y="5277"/>
                    </a:lnTo>
                    <a:lnTo>
                      <a:pt x="20020" y="5293"/>
                    </a:lnTo>
                    <a:close/>
                    <a:moveTo>
                      <a:pt x="17006" y="5123"/>
                    </a:moveTo>
                    <a:lnTo>
                      <a:pt x="17038" y="5123"/>
                    </a:lnTo>
                    <a:lnTo>
                      <a:pt x="17038" y="5107"/>
                    </a:lnTo>
                    <a:lnTo>
                      <a:pt x="17006" y="5107"/>
                    </a:lnTo>
                    <a:lnTo>
                      <a:pt x="17006" y="5123"/>
                    </a:lnTo>
                    <a:close/>
                    <a:moveTo>
                      <a:pt x="19785" y="2498"/>
                    </a:moveTo>
                    <a:lnTo>
                      <a:pt x="19817" y="2498"/>
                    </a:lnTo>
                    <a:lnTo>
                      <a:pt x="19817" y="2482"/>
                    </a:lnTo>
                    <a:lnTo>
                      <a:pt x="19785" y="2482"/>
                    </a:lnTo>
                    <a:lnTo>
                      <a:pt x="19785" y="2498"/>
                    </a:lnTo>
                    <a:close/>
                    <a:moveTo>
                      <a:pt x="18278" y="4256"/>
                    </a:moveTo>
                    <a:lnTo>
                      <a:pt x="18310" y="4256"/>
                    </a:lnTo>
                    <a:lnTo>
                      <a:pt x="18310" y="4240"/>
                    </a:lnTo>
                    <a:lnTo>
                      <a:pt x="18278" y="4240"/>
                    </a:lnTo>
                    <a:lnTo>
                      <a:pt x="18278" y="4256"/>
                    </a:lnTo>
                    <a:close/>
                    <a:moveTo>
                      <a:pt x="23285" y="2749"/>
                    </a:moveTo>
                    <a:lnTo>
                      <a:pt x="23317" y="2749"/>
                    </a:lnTo>
                    <a:lnTo>
                      <a:pt x="23317" y="2733"/>
                    </a:lnTo>
                    <a:lnTo>
                      <a:pt x="23285" y="2733"/>
                    </a:lnTo>
                    <a:lnTo>
                      <a:pt x="23285" y="2749"/>
                    </a:lnTo>
                    <a:close/>
                    <a:moveTo>
                      <a:pt x="21511" y="5512"/>
                    </a:moveTo>
                    <a:lnTo>
                      <a:pt x="21543" y="5512"/>
                    </a:lnTo>
                    <a:lnTo>
                      <a:pt x="21543" y="5496"/>
                    </a:lnTo>
                    <a:lnTo>
                      <a:pt x="21511" y="5496"/>
                    </a:lnTo>
                    <a:lnTo>
                      <a:pt x="21511" y="5512"/>
                    </a:lnTo>
                    <a:close/>
                    <a:moveTo>
                      <a:pt x="17460" y="2587"/>
                    </a:moveTo>
                    <a:cubicBezTo>
                      <a:pt x="17484" y="2604"/>
                      <a:pt x="17490" y="2591"/>
                      <a:pt x="17500" y="2619"/>
                    </a:cubicBezTo>
                    <a:lnTo>
                      <a:pt x="17496" y="2582"/>
                    </a:lnTo>
                    <a:cubicBezTo>
                      <a:pt x="17477" y="2584"/>
                      <a:pt x="17482" y="2582"/>
                      <a:pt x="17460" y="2587"/>
                    </a:cubicBezTo>
                    <a:close/>
                    <a:moveTo>
                      <a:pt x="21648" y="4921"/>
                    </a:moveTo>
                    <a:cubicBezTo>
                      <a:pt x="21667" y="4945"/>
                      <a:pt x="21643" y="4934"/>
                      <a:pt x="21681" y="4937"/>
                    </a:cubicBezTo>
                    <a:lnTo>
                      <a:pt x="21681" y="4921"/>
                    </a:lnTo>
                    <a:cubicBezTo>
                      <a:pt x="21665" y="4917"/>
                      <a:pt x="21655" y="4912"/>
                      <a:pt x="21648" y="4921"/>
                    </a:cubicBezTo>
                    <a:close/>
                    <a:moveTo>
                      <a:pt x="16698" y="2133"/>
                    </a:moveTo>
                    <a:lnTo>
                      <a:pt x="16641" y="2117"/>
                    </a:lnTo>
                    <a:cubicBezTo>
                      <a:pt x="16645" y="2161"/>
                      <a:pt x="16639" y="2137"/>
                      <a:pt x="16657" y="2134"/>
                    </a:cubicBezTo>
                    <a:lnTo>
                      <a:pt x="16698" y="2133"/>
                    </a:lnTo>
                    <a:close/>
                    <a:moveTo>
                      <a:pt x="19607" y="2765"/>
                    </a:moveTo>
                    <a:cubicBezTo>
                      <a:pt x="19644" y="2762"/>
                      <a:pt x="19621" y="2774"/>
                      <a:pt x="19639" y="2749"/>
                    </a:cubicBezTo>
                    <a:cubicBezTo>
                      <a:pt x="19623" y="2741"/>
                      <a:pt x="19607" y="2736"/>
                      <a:pt x="19607" y="2765"/>
                    </a:cubicBezTo>
                    <a:close/>
                    <a:moveTo>
                      <a:pt x="1053" y="5407"/>
                    </a:moveTo>
                    <a:cubicBezTo>
                      <a:pt x="1045" y="5370"/>
                      <a:pt x="1052" y="5378"/>
                      <a:pt x="1021" y="5374"/>
                    </a:cubicBezTo>
                    <a:cubicBezTo>
                      <a:pt x="1023" y="5378"/>
                      <a:pt x="1028" y="5388"/>
                      <a:pt x="1034" y="5394"/>
                    </a:cubicBezTo>
                    <a:cubicBezTo>
                      <a:pt x="1046" y="5407"/>
                      <a:pt x="1035" y="5400"/>
                      <a:pt x="1053" y="5407"/>
                    </a:cubicBezTo>
                    <a:close/>
                    <a:moveTo>
                      <a:pt x="18464" y="4224"/>
                    </a:moveTo>
                    <a:cubicBezTo>
                      <a:pt x="18503" y="4223"/>
                      <a:pt x="18491" y="4226"/>
                      <a:pt x="18505" y="4199"/>
                    </a:cubicBezTo>
                    <a:cubicBezTo>
                      <a:pt x="18476" y="4206"/>
                      <a:pt x="18478" y="4204"/>
                      <a:pt x="18464" y="4224"/>
                    </a:cubicBezTo>
                    <a:close/>
                    <a:moveTo>
                      <a:pt x="21632" y="3332"/>
                    </a:moveTo>
                    <a:cubicBezTo>
                      <a:pt x="21650" y="3357"/>
                      <a:pt x="21627" y="3346"/>
                      <a:pt x="21665" y="3349"/>
                    </a:cubicBezTo>
                    <a:cubicBezTo>
                      <a:pt x="21659" y="3330"/>
                      <a:pt x="21649" y="3313"/>
                      <a:pt x="21632" y="3332"/>
                    </a:cubicBezTo>
                    <a:close/>
                    <a:moveTo>
                      <a:pt x="20903" y="5156"/>
                    </a:moveTo>
                    <a:lnTo>
                      <a:pt x="20903" y="5172"/>
                    </a:lnTo>
                    <a:cubicBezTo>
                      <a:pt x="20935" y="5169"/>
                      <a:pt x="20928" y="5177"/>
                      <a:pt x="20935" y="5147"/>
                    </a:cubicBezTo>
                    <a:lnTo>
                      <a:pt x="20903" y="5156"/>
                    </a:lnTo>
                    <a:close/>
                    <a:moveTo>
                      <a:pt x="17346" y="3097"/>
                    </a:moveTo>
                    <a:lnTo>
                      <a:pt x="17387" y="3097"/>
                    </a:lnTo>
                    <a:cubicBezTo>
                      <a:pt x="17377" y="3069"/>
                      <a:pt x="17391" y="3092"/>
                      <a:pt x="17346" y="3081"/>
                    </a:cubicBezTo>
                    <a:lnTo>
                      <a:pt x="17346" y="3097"/>
                    </a:lnTo>
                    <a:close/>
                    <a:moveTo>
                      <a:pt x="15839" y="2433"/>
                    </a:moveTo>
                    <a:lnTo>
                      <a:pt x="15849" y="2440"/>
                    </a:lnTo>
                    <a:cubicBezTo>
                      <a:pt x="15872" y="2433"/>
                      <a:pt x="15874" y="2401"/>
                      <a:pt x="15852" y="2414"/>
                    </a:cubicBezTo>
                    <a:cubicBezTo>
                      <a:pt x="15837" y="2424"/>
                      <a:pt x="15844" y="2415"/>
                      <a:pt x="15839" y="2433"/>
                    </a:cubicBezTo>
                    <a:close/>
                    <a:moveTo>
                      <a:pt x="14000" y="2320"/>
                    </a:moveTo>
                    <a:cubicBezTo>
                      <a:pt x="14017" y="2343"/>
                      <a:pt x="14005" y="2330"/>
                      <a:pt x="14033" y="2344"/>
                    </a:cubicBezTo>
                    <a:cubicBezTo>
                      <a:pt x="14028" y="2325"/>
                      <a:pt x="14020" y="2297"/>
                      <a:pt x="14000" y="2320"/>
                    </a:cubicBezTo>
                    <a:close/>
                    <a:moveTo>
                      <a:pt x="18375" y="2709"/>
                    </a:moveTo>
                    <a:cubicBezTo>
                      <a:pt x="18394" y="2704"/>
                      <a:pt x="18399" y="2701"/>
                      <a:pt x="18424" y="2700"/>
                    </a:cubicBezTo>
                    <a:cubicBezTo>
                      <a:pt x="18422" y="2699"/>
                      <a:pt x="18420" y="2695"/>
                      <a:pt x="18419" y="2696"/>
                    </a:cubicBezTo>
                    <a:cubicBezTo>
                      <a:pt x="18418" y="2699"/>
                      <a:pt x="18415" y="2686"/>
                      <a:pt x="18399" y="2687"/>
                    </a:cubicBezTo>
                    <a:cubicBezTo>
                      <a:pt x="18386" y="2687"/>
                      <a:pt x="18381" y="2697"/>
                      <a:pt x="18375" y="2709"/>
                    </a:cubicBezTo>
                    <a:close/>
                    <a:moveTo>
                      <a:pt x="21065" y="5496"/>
                    </a:moveTo>
                    <a:cubicBezTo>
                      <a:pt x="21084" y="5522"/>
                      <a:pt x="21069" y="5512"/>
                      <a:pt x="21105" y="5504"/>
                    </a:cubicBezTo>
                    <a:cubicBezTo>
                      <a:pt x="21096" y="5497"/>
                      <a:pt x="21118" y="5499"/>
                      <a:pt x="21085" y="5493"/>
                    </a:cubicBezTo>
                    <a:cubicBezTo>
                      <a:pt x="21079" y="5491"/>
                      <a:pt x="21072" y="5488"/>
                      <a:pt x="21065" y="5496"/>
                    </a:cubicBezTo>
                    <a:close/>
                    <a:moveTo>
                      <a:pt x="18934" y="5261"/>
                    </a:moveTo>
                    <a:cubicBezTo>
                      <a:pt x="18916" y="5256"/>
                      <a:pt x="18916" y="5255"/>
                      <a:pt x="18894" y="5253"/>
                    </a:cubicBezTo>
                    <a:cubicBezTo>
                      <a:pt x="18912" y="5280"/>
                      <a:pt x="18913" y="5289"/>
                      <a:pt x="18934" y="5261"/>
                    </a:cubicBezTo>
                    <a:close/>
                    <a:moveTo>
                      <a:pt x="21195" y="4013"/>
                    </a:moveTo>
                    <a:cubicBezTo>
                      <a:pt x="21208" y="4013"/>
                      <a:pt x="21225" y="4016"/>
                      <a:pt x="21234" y="4016"/>
                    </a:cubicBezTo>
                    <a:cubicBezTo>
                      <a:pt x="21256" y="4016"/>
                      <a:pt x="21243" y="4031"/>
                      <a:pt x="21251" y="4005"/>
                    </a:cubicBezTo>
                    <a:lnTo>
                      <a:pt x="21195" y="4005"/>
                    </a:lnTo>
                    <a:lnTo>
                      <a:pt x="21195" y="4013"/>
                    </a:lnTo>
                    <a:close/>
                    <a:moveTo>
                      <a:pt x="21389" y="4370"/>
                    </a:moveTo>
                    <a:cubicBezTo>
                      <a:pt x="21402" y="4370"/>
                      <a:pt x="21419" y="4372"/>
                      <a:pt x="21429" y="4372"/>
                    </a:cubicBezTo>
                    <a:cubicBezTo>
                      <a:pt x="21450" y="4372"/>
                      <a:pt x="21437" y="4388"/>
                      <a:pt x="21446" y="4361"/>
                    </a:cubicBezTo>
                    <a:lnTo>
                      <a:pt x="21389" y="4361"/>
                    </a:lnTo>
                    <a:lnTo>
                      <a:pt x="21389" y="4370"/>
                    </a:lnTo>
                    <a:close/>
                    <a:moveTo>
                      <a:pt x="19720" y="1947"/>
                    </a:moveTo>
                    <a:cubicBezTo>
                      <a:pt x="19712" y="1918"/>
                      <a:pt x="19719" y="1925"/>
                      <a:pt x="19688" y="1923"/>
                    </a:cubicBezTo>
                    <a:cubicBezTo>
                      <a:pt x="19706" y="1958"/>
                      <a:pt x="19681" y="1943"/>
                      <a:pt x="19720" y="1947"/>
                    </a:cubicBezTo>
                    <a:close/>
                    <a:moveTo>
                      <a:pt x="15888" y="2441"/>
                    </a:moveTo>
                    <a:lnTo>
                      <a:pt x="15920" y="2432"/>
                    </a:lnTo>
                    <a:cubicBezTo>
                      <a:pt x="15902" y="2408"/>
                      <a:pt x="15925" y="2420"/>
                      <a:pt x="15888" y="2417"/>
                    </a:cubicBezTo>
                    <a:lnTo>
                      <a:pt x="15888" y="2441"/>
                    </a:lnTo>
                    <a:close/>
                    <a:moveTo>
                      <a:pt x="14956" y="1898"/>
                    </a:moveTo>
                    <a:lnTo>
                      <a:pt x="14988" y="1889"/>
                    </a:lnTo>
                    <a:cubicBezTo>
                      <a:pt x="14970" y="1865"/>
                      <a:pt x="14994" y="1877"/>
                      <a:pt x="14956" y="1874"/>
                    </a:cubicBezTo>
                    <a:lnTo>
                      <a:pt x="14956" y="1898"/>
                    </a:lnTo>
                    <a:close/>
                    <a:moveTo>
                      <a:pt x="21008" y="5504"/>
                    </a:moveTo>
                    <a:cubicBezTo>
                      <a:pt x="21052" y="5508"/>
                      <a:pt x="21030" y="5522"/>
                      <a:pt x="21049" y="5496"/>
                    </a:cubicBezTo>
                    <a:cubicBezTo>
                      <a:pt x="21035" y="5489"/>
                      <a:pt x="21059" y="5488"/>
                      <a:pt x="21028" y="5491"/>
                    </a:cubicBezTo>
                    <a:cubicBezTo>
                      <a:pt x="21018" y="5492"/>
                      <a:pt x="21011" y="5488"/>
                      <a:pt x="21008" y="5504"/>
                    </a:cubicBezTo>
                    <a:close/>
                    <a:moveTo>
                      <a:pt x="20401" y="3211"/>
                    </a:moveTo>
                    <a:cubicBezTo>
                      <a:pt x="20423" y="3213"/>
                      <a:pt x="20423" y="3215"/>
                      <a:pt x="20441" y="3219"/>
                    </a:cubicBezTo>
                    <a:cubicBezTo>
                      <a:pt x="20427" y="3198"/>
                      <a:pt x="20433" y="3197"/>
                      <a:pt x="20401" y="3195"/>
                    </a:cubicBezTo>
                    <a:lnTo>
                      <a:pt x="20401" y="3211"/>
                    </a:lnTo>
                    <a:close/>
                    <a:moveTo>
                      <a:pt x="20514" y="3381"/>
                    </a:moveTo>
                    <a:cubicBezTo>
                      <a:pt x="20529" y="3374"/>
                      <a:pt x="20524" y="3375"/>
                      <a:pt x="20546" y="3373"/>
                    </a:cubicBezTo>
                    <a:lnTo>
                      <a:pt x="20546" y="3349"/>
                    </a:lnTo>
                    <a:cubicBezTo>
                      <a:pt x="20523" y="3357"/>
                      <a:pt x="20523" y="3358"/>
                      <a:pt x="20514" y="3381"/>
                    </a:cubicBezTo>
                    <a:close/>
                    <a:moveTo>
                      <a:pt x="18967" y="4459"/>
                    </a:moveTo>
                    <a:cubicBezTo>
                      <a:pt x="18958" y="4426"/>
                      <a:pt x="18964" y="4435"/>
                      <a:pt x="18926" y="4434"/>
                    </a:cubicBezTo>
                    <a:cubicBezTo>
                      <a:pt x="18946" y="4461"/>
                      <a:pt x="18935" y="4443"/>
                      <a:pt x="18967" y="4459"/>
                    </a:cubicBezTo>
                    <a:close/>
                    <a:moveTo>
                      <a:pt x="15386" y="5674"/>
                    </a:moveTo>
                    <a:cubicBezTo>
                      <a:pt x="15424" y="5673"/>
                      <a:pt x="15417" y="5682"/>
                      <a:pt x="15426" y="5650"/>
                    </a:cubicBezTo>
                    <a:cubicBezTo>
                      <a:pt x="15394" y="5665"/>
                      <a:pt x="15405" y="5647"/>
                      <a:pt x="15386" y="5674"/>
                    </a:cubicBezTo>
                    <a:close/>
                    <a:moveTo>
                      <a:pt x="15847" y="2020"/>
                    </a:moveTo>
                    <a:cubicBezTo>
                      <a:pt x="15879" y="2021"/>
                      <a:pt x="15866" y="2018"/>
                      <a:pt x="15888" y="2028"/>
                    </a:cubicBezTo>
                    <a:cubicBezTo>
                      <a:pt x="15880" y="2006"/>
                      <a:pt x="15886" y="2007"/>
                      <a:pt x="15847" y="2004"/>
                    </a:cubicBezTo>
                    <a:lnTo>
                      <a:pt x="15847" y="2020"/>
                    </a:lnTo>
                    <a:close/>
                    <a:moveTo>
                      <a:pt x="22653" y="3446"/>
                    </a:moveTo>
                    <a:cubicBezTo>
                      <a:pt x="22634" y="3442"/>
                      <a:pt x="22634" y="3440"/>
                      <a:pt x="22612" y="3438"/>
                    </a:cubicBezTo>
                    <a:cubicBezTo>
                      <a:pt x="22614" y="3444"/>
                      <a:pt x="22605" y="3479"/>
                      <a:pt x="22653" y="3446"/>
                    </a:cubicBezTo>
                    <a:close/>
                    <a:moveTo>
                      <a:pt x="11148" y="1582"/>
                    </a:moveTo>
                    <a:cubicBezTo>
                      <a:pt x="11170" y="1588"/>
                      <a:pt x="11155" y="1582"/>
                      <a:pt x="11173" y="1590"/>
                    </a:cubicBezTo>
                    <a:cubicBezTo>
                      <a:pt x="11180" y="1576"/>
                      <a:pt x="11179" y="1580"/>
                      <a:pt x="11181" y="1558"/>
                    </a:cubicBezTo>
                    <a:cubicBezTo>
                      <a:pt x="11154" y="1572"/>
                      <a:pt x="11165" y="1559"/>
                      <a:pt x="11148" y="1582"/>
                    </a:cubicBezTo>
                    <a:close/>
                    <a:moveTo>
                      <a:pt x="23204" y="4799"/>
                    </a:moveTo>
                    <a:lnTo>
                      <a:pt x="23222" y="4803"/>
                    </a:lnTo>
                    <a:cubicBezTo>
                      <a:pt x="23233" y="4803"/>
                      <a:pt x="23229" y="4799"/>
                      <a:pt x="23252" y="4799"/>
                    </a:cubicBezTo>
                    <a:lnTo>
                      <a:pt x="23252" y="4791"/>
                    </a:lnTo>
                    <a:cubicBezTo>
                      <a:pt x="23223" y="4791"/>
                      <a:pt x="23207" y="4777"/>
                      <a:pt x="23204" y="4799"/>
                    </a:cubicBezTo>
                    <a:close/>
                    <a:moveTo>
                      <a:pt x="17792" y="2668"/>
                    </a:moveTo>
                    <a:cubicBezTo>
                      <a:pt x="17808" y="2656"/>
                      <a:pt x="17818" y="2642"/>
                      <a:pt x="17824" y="2619"/>
                    </a:cubicBezTo>
                    <a:cubicBezTo>
                      <a:pt x="17802" y="2634"/>
                      <a:pt x="17795" y="2635"/>
                      <a:pt x="17792" y="2668"/>
                    </a:cubicBezTo>
                    <a:close/>
                    <a:moveTo>
                      <a:pt x="234" y="4126"/>
                    </a:moveTo>
                    <a:cubicBezTo>
                      <a:pt x="264" y="4119"/>
                      <a:pt x="257" y="4126"/>
                      <a:pt x="259" y="4094"/>
                    </a:cubicBezTo>
                    <a:lnTo>
                      <a:pt x="243" y="4094"/>
                    </a:lnTo>
                    <a:lnTo>
                      <a:pt x="234" y="4126"/>
                    </a:lnTo>
                    <a:close/>
                    <a:moveTo>
                      <a:pt x="22742" y="3697"/>
                    </a:moveTo>
                    <a:cubicBezTo>
                      <a:pt x="22761" y="3723"/>
                      <a:pt x="22746" y="3714"/>
                      <a:pt x="22783" y="3705"/>
                    </a:cubicBezTo>
                    <a:cubicBezTo>
                      <a:pt x="22770" y="3687"/>
                      <a:pt x="22766" y="3688"/>
                      <a:pt x="22742" y="3697"/>
                    </a:cubicBezTo>
                    <a:close/>
                    <a:moveTo>
                      <a:pt x="21997" y="4029"/>
                    </a:moveTo>
                    <a:lnTo>
                      <a:pt x="21988" y="4013"/>
                    </a:lnTo>
                    <a:cubicBezTo>
                      <a:pt x="21973" y="4017"/>
                      <a:pt x="21989" y="4008"/>
                      <a:pt x="21970" y="4019"/>
                    </a:cubicBezTo>
                    <a:cubicBezTo>
                      <a:pt x="21959" y="4024"/>
                      <a:pt x="21962" y="4024"/>
                      <a:pt x="21956" y="4029"/>
                    </a:cubicBezTo>
                    <a:lnTo>
                      <a:pt x="21989" y="4037"/>
                    </a:lnTo>
                    <a:lnTo>
                      <a:pt x="21973" y="4047"/>
                    </a:lnTo>
                    <a:cubicBezTo>
                      <a:pt x="21980" y="4073"/>
                      <a:pt x="21977" y="4070"/>
                      <a:pt x="22005" y="4078"/>
                    </a:cubicBezTo>
                    <a:lnTo>
                      <a:pt x="22001" y="4025"/>
                    </a:lnTo>
                    <a:cubicBezTo>
                      <a:pt x="22000" y="4026"/>
                      <a:pt x="21998" y="4028"/>
                      <a:pt x="21997" y="4029"/>
                    </a:cubicBezTo>
                    <a:close/>
                    <a:moveTo>
                      <a:pt x="5064" y="6695"/>
                    </a:moveTo>
                    <a:lnTo>
                      <a:pt x="5080" y="6695"/>
                    </a:lnTo>
                    <a:cubicBezTo>
                      <a:pt x="5079" y="6653"/>
                      <a:pt x="5087" y="6672"/>
                      <a:pt x="5064" y="6654"/>
                    </a:cubicBezTo>
                    <a:lnTo>
                      <a:pt x="5064" y="6695"/>
                    </a:lnTo>
                    <a:close/>
                    <a:moveTo>
                      <a:pt x="19104" y="1647"/>
                    </a:moveTo>
                    <a:lnTo>
                      <a:pt x="19145" y="1647"/>
                    </a:lnTo>
                    <a:cubicBezTo>
                      <a:pt x="19128" y="1624"/>
                      <a:pt x="19146" y="1632"/>
                      <a:pt x="19104" y="1631"/>
                    </a:cubicBezTo>
                    <a:lnTo>
                      <a:pt x="19104" y="1647"/>
                    </a:lnTo>
                    <a:close/>
                    <a:moveTo>
                      <a:pt x="17484" y="2166"/>
                    </a:moveTo>
                    <a:cubicBezTo>
                      <a:pt x="17526" y="2165"/>
                      <a:pt x="17507" y="2173"/>
                      <a:pt x="17524" y="2150"/>
                    </a:cubicBezTo>
                    <a:lnTo>
                      <a:pt x="17484" y="2150"/>
                    </a:lnTo>
                    <a:lnTo>
                      <a:pt x="17484" y="2166"/>
                    </a:lnTo>
                    <a:close/>
                    <a:moveTo>
                      <a:pt x="16285" y="4921"/>
                    </a:moveTo>
                    <a:lnTo>
                      <a:pt x="16325" y="4921"/>
                    </a:lnTo>
                    <a:cubicBezTo>
                      <a:pt x="16308" y="4897"/>
                      <a:pt x="16326" y="4905"/>
                      <a:pt x="16285" y="4904"/>
                    </a:cubicBezTo>
                    <a:lnTo>
                      <a:pt x="16285" y="4921"/>
                    </a:lnTo>
                    <a:close/>
                    <a:moveTo>
                      <a:pt x="20968" y="4337"/>
                    </a:moveTo>
                    <a:lnTo>
                      <a:pt x="20968" y="4321"/>
                    </a:lnTo>
                    <a:lnTo>
                      <a:pt x="20927" y="4321"/>
                    </a:lnTo>
                    <a:cubicBezTo>
                      <a:pt x="20944" y="4344"/>
                      <a:pt x="20926" y="4336"/>
                      <a:pt x="20968" y="4337"/>
                    </a:cubicBezTo>
                    <a:close/>
                    <a:moveTo>
                      <a:pt x="15661" y="5634"/>
                    </a:moveTo>
                    <a:cubicBezTo>
                      <a:pt x="15703" y="5633"/>
                      <a:pt x="15684" y="5641"/>
                      <a:pt x="15702" y="5617"/>
                    </a:cubicBezTo>
                    <a:lnTo>
                      <a:pt x="15661" y="5617"/>
                    </a:lnTo>
                    <a:lnTo>
                      <a:pt x="15661" y="5634"/>
                    </a:lnTo>
                    <a:close/>
                    <a:moveTo>
                      <a:pt x="19185" y="5496"/>
                    </a:moveTo>
                    <a:lnTo>
                      <a:pt x="19145" y="5496"/>
                    </a:lnTo>
                    <a:cubicBezTo>
                      <a:pt x="19162" y="5519"/>
                      <a:pt x="19144" y="5511"/>
                      <a:pt x="19185" y="5512"/>
                    </a:cubicBezTo>
                    <a:lnTo>
                      <a:pt x="19185" y="5496"/>
                    </a:lnTo>
                    <a:cubicBezTo>
                      <a:pt x="19248" y="5538"/>
                      <a:pt x="19233" y="5496"/>
                      <a:pt x="19315" y="5496"/>
                    </a:cubicBezTo>
                    <a:lnTo>
                      <a:pt x="19315" y="5480"/>
                    </a:lnTo>
                    <a:cubicBezTo>
                      <a:pt x="19241" y="5480"/>
                      <a:pt x="19285" y="5461"/>
                      <a:pt x="19210" y="5472"/>
                    </a:cubicBezTo>
                    <a:cubicBezTo>
                      <a:pt x="19160" y="5480"/>
                      <a:pt x="19206" y="5470"/>
                      <a:pt x="19171" y="5468"/>
                    </a:cubicBezTo>
                    <a:cubicBezTo>
                      <a:pt x="19140" y="5466"/>
                      <a:pt x="19139" y="5474"/>
                      <a:pt x="19129" y="5488"/>
                    </a:cubicBezTo>
                    <a:cubicBezTo>
                      <a:pt x="19136" y="5488"/>
                      <a:pt x="19156" y="5487"/>
                      <a:pt x="19161" y="5487"/>
                    </a:cubicBezTo>
                    <a:cubicBezTo>
                      <a:pt x="19200" y="5492"/>
                      <a:pt x="19172" y="5487"/>
                      <a:pt x="19185" y="5496"/>
                    </a:cubicBezTo>
                    <a:close/>
                    <a:moveTo>
                      <a:pt x="19461" y="2530"/>
                    </a:moveTo>
                    <a:lnTo>
                      <a:pt x="19509" y="2530"/>
                    </a:lnTo>
                    <a:cubicBezTo>
                      <a:pt x="19497" y="2513"/>
                      <a:pt x="19510" y="2514"/>
                      <a:pt x="19481" y="2515"/>
                    </a:cubicBezTo>
                    <a:cubicBezTo>
                      <a:pt x="19479" y="2515"/>
                      <a:pt x="19476" y="2516"/>
                      <a:pt x="19475" y="2516"/>
                    </a:cubicBezTo>
                    <a:lnTo>
                      <a:pt x="19462" y="2526"/>
                    </a:lnTo>
                    <a:cubicBezTo>
                      <a:pt x="19462" y="2526"/>
                      <a:pt x="19462" y="2529"/>
                      <a:pt x="19461" y="2530"/>
                    </a:cubicBezTo>
                    <a:close/>
                    <a:moveTo>
                      <a:pt x="18877" y="4442"/>
                    </a:moveTo>
                    <a:lnTo>
                      <a:pt x="18918" y="4442"/>
                    </a:lnTo>
                    <a:lnTo>
                      <a:pt x="18918" y="4426"/>
                    </a:lnTo>
                    <a:cubicBezTo>
                      <a:pt x="18896" y="4427"/>
                      <a:pt x="18881" y="4424"/>
                      <a:pt x="18877" y="4442"/>
                    </a:cubicBezTo>
                    <a:close/>
                    <a:moveTo>
                      <a:pt x="13109" y="2433"/>
                    </a:moveTo>
                    <a:lnTo>
                      <a:pt x="13149" y="2433"/>
                    </a:lnTo>
                    <a:lnTo>
                      <a:pt x="13149" y="2417"/>
                    </a:lnTo>
                    <a:cubicBezTo>
                      <a:pt x="13128" y="2417"/>
                      <a:pt x="13112" y="2414"/>
                      <a:pt x="13109" y="2433"/>
                    </a:cubicBezTo>
                    <a:close/>
                    <a:moveTo>
                      <a:pt x="18318" y="1809"/>
                    </a:moveTo>
                    <a:lnTo>
                      <a:pt x="18318" y="1825"/>
                    </a:lnTo>
                    <a:lnTo>
                      <a:pt x="18351" y="1825"/>
                    </a:lnTo>
                    <a:cubicBezTo>
                      <a:pt x="18344" y="1800"/>
                      <a:pt x="18343" y="1800"/>
                      <a:pt x="18318" y="1809"/>
                    </a:cubicBezTo>
                    <a:close/>
                    <a:moveTo>
                      <a:pt x="4278" y="6776"/>
                    </a:moveTo>
                    <a:lnTo>
                      <a:pt x="4294" y="6776"/>
                    </a:lnTo>
                    <a:lnTo>
                      <a:pt x="4294" y="6735"/>
                    </a:lnTo>
                    <a:cubicBezTo>
                      <a:pt x="4272" y="6752"/>
                      <a:pt x="4278" y="6735"/>
                      <a:pt x="4278" y="6776"/>
                    </a:cubicBezTo>
                    <a:close/>
                    <a:moveTo>
                      <a:pt x="18950" y="1639"/>
                    </a:moveTo>
                    <a:lnTo>
                      <a:pt x="18915" y="1609"/>
                    </a:lnTo>
                    <a:cubicBezTo>
                      <a:pt x="18914" y="1609"/>
                      <a:pt x="18912" y="1607"/>
                      <a:pt x="18910" y="1607"/>
                    </a:cubicBezTo>
                    <a:cubicBezTo>
                      <a:pt x="18913" y="1642"/>
                      <a:pt x="18914" y="1638"/>
                      <a:pt x="18950" y="1639"/>
                    </a:cubicBezTo>
                    <a:close/>
                    <a:moveTo>
                      <a:pt x="17662" y="2247"/>
                    </a:moveTo>
                    <a:lnTo>
                      <a:pt x="17630" y="2247"/>
                    </a:lnTo>
                    <a:cubicBezTo>
                      <a:pt x="17639" y="2282"/>
                      <a:pt x="17659" y="2277"/>
                      <a:pt x="17662" y="2247"/>
                    </a:cubicBezTo>
                    <a:close/>
                    <a:moveTo>
                      <a:pt x="16309" y="2644"/>
                    </a:moveTo>
                    <a:cubicBezTo>
                      <a:pt x="16331" y="2649"/>
                      <a:pt x="16316" y="2643"/>
                      <a:pt x="16333" y="2652"/>
                    </a:cubicBezTo>
                    <a:lnTo>
                      <a:pt x="16350" y="2619"/>
                    </a:lnTo>
                    <a:cubicBezTo>
                      <a:pt x="16318" y="2635"/>
                      <a:pt x="16329" y="2617"/>
                      <a:pt x="16309" y="2644"/>
                    </a:cubicBezTo>
                    <a:close/>
                    <a:moveTo>
                      <a:pt x="18683" y="2368"/>
                    </a:moveTo>
                    <a:cubicBezTo>
                      <a:pt x="18721" y="2358"/>
                      <a:pt x="18690" y="2356"/>
                      <a:pt x="18732" y="2352"/>
                    </a:cubicBezTo>
                    <a:cubicBezTo>
                      <a:pt x="18709" y="2321"/>
                      <a:pt x="18688" y="2356"/>
                      <a:pt x="18683" y="2368"/>
                    </a:cubicBezTo>
                    <a:close/>
                    <a:moveTo>
                      <a:pt x="22693" y="4783"/>
                    </a:moveTo>
                    <a:lnTo>
                      <a:pt x="22766" y="4783"/>
                    </a:lnTo>
                    <a:lnTo>
                      <a:pt x="22766" y="4775"/>
                    </a:lnTo>
                    <a:lnTo>
                      <a:pt x="22693" y="4775"/>
                    </a:lnTo>
                    <a:lnTo>
                      <a:pt x="22693" y="4783"/>
                    </a:lnTo>
                    <a:close/>
                    <a:moveTo>
                      <a:pt x="17654" y="5504"/>
                    </a:moveTo>
                    <a:lnTo>
                      <a:pt x="17678" y="5504"/>
                    </a:lnTo>
                    <a:lnTo>
                      <a:pt x="17678" y="5480"/>
                    </a:lnTo>
                    <a:lnTo>
                      <a:pt x="17654" y="5480"/>
                    </a:lnTo>
                    <a:lnTo>
                      <a:pt x="17654" y="5504"/>
                    </a:lnTo>
                    <a:close/>
                    <a:moveTo>
                      <a:pt x="21616" y="4929"/>
                    </a:moveTo>
                    <a:lnTo>
                      <a:pt x="21640" y="4929"/>
                    </a:lnTo>
                    <a:lnTo>
                      <a:pt x="21640" y="4904"/>
                    </a:lnTo>
                    <a:lnTo>
                      <a:pt x="21616" y="4904"/>
                    </a:lnTo>
                    <a:lnTo>
                      <a:pt x="21616" y="4929"/>
                    </a:lnTo>
                    <a:close/>
                    <a:moveTo>
                      <a:pt x="22086" y="3981"/>
                    </a:moveTo>
                    <a:lnTo>
                      <a:pt x="22110" y="3981"/>
                    </a:lnTo>
                    <a:lnTo>
                      <a:pt x="22110" y="3956"/>
                    </a:lnTo>
                    <a:lnTo>
                      <a:pt x="22086" y="3956"/>
                    </a:lnTo>
                    <a:lnTo>
                      <a:pt x="22086" y="3981"/>
                    </a:lnTo>
                    <a:close/>
                    <a:moveTo>
                      <a:pt x="18999" y="5577"/>
                    </a:moveTo>
                    <a:lnTo>
                      <a:pt x="18967" y="5577"/>
                    </a:lnTo>
                    <a:cubicBezTo>
                      <a:pt x="18976" y="5613"/>
                      <a:pt x="18989" y="5613"/>
                      <a:pt x="18999" y="5577"/>
                    </a:cubicBezTo>
                    <a:close/>
                    <a:moveTo>
                      <a:pt x="16414" y="4945"/>
                    </a:moveTo>
                    <a:cubicBezTo>
                      <a:pt x="16450" y="4935"/>
                      <a:pt x="16450" y="4922"/>
                      <a:pt x="16414" y="4912"/>
                    </a:cubicBezTo>
                    <a:lnTo>
                      <a:pt x="16414" y="4945"/>
                    </a:lnTo>
                    <a:close/>
                    <a:moveTo>
                      <a:pt x="19112" y="3713"/>
                    </a:moveTo>
                    <a:cubicBezTo>
                      <a:pt x="19105" y="3684"/>
                      <a:pt x="19112" y="3692"/>
                      <a:pt x="19080" y="3689"/>
                    </a:cubicBezTo>
                    <a:cubicBezTo>
                      <a:pt x="19088" y="3718"/>
                      <a:pt x="19081" y="3711"/>
                      <a:pt x="19112" y="3713"/>
                    </a:cubicBezTo>
                    <a:close/>
                    <a:moveTo>
                      <a:pt x="16431" y="2449"/>
                    </a:moveTo>
                    <a:cubicBezTo>
                      <a:pt x="16473" y="2449"/>
                      <a:pt x="16462" y="2457"/>
                      <a:pt x="16479" y="2433"/>
                    </a:cubicBezTo>
                    <a:cubicBezTo>
                      <a:pt x="16465" y="2433"/>
                      <a:pt x="16458" y="2432"/>
                      <a:pt x="16444" y="2435"/>
                    </a:cubicBezTo>
                    <a:cubicBezTo>
                      <a:pt x="16426" y="2440"/>
                      <a:pt x="16446" y="2432"/>
                      <a:pt x="16431" y="2449"/>
                    </a:cubicBezTo>
                    <a:close/>
                    <a:moveTo>
                      <a:pt x="20619" y="5147"/>
                    </a:moveTo>
                    <a:cubicBezTo>
                      <a:pt x="20644" y="5158"/>
                      <a:pt x="20621" y="5151"/>
                      <a:pt x="20660" y="5147"/>
                    </a:cubicBezTo>
                    <a:cubicBezTo>
                      <a:pt x="20656" y="5140"/>
                      <a:pt x="20655" y="5131"/>
                      <a:pt x="20644" y="5131"/>
                    </a:cubicBezTo>
                    <a:cubicBezTo>
                      <a:pt x="20629" y="5131"/>
                      <a:pt x="20621" y="5135"/>
                      <a:pt x="20619" y="5147"/>
                    </a:cubicBezTo>
                    <a:close/>
                    <a:moveTo>
                      <a:pt x="10622" y="6112"/>
                    </a:moveTo>
                    <a:cubicBezTo>
                      <a:pt x="10642" y="6121"/>
                      <a:pt x="10616" y="6123"/>
                      <a:pt x="10643" y="6117"/>
                    </a:cubicBezTo>
                    <a:cubicBezTo>
                      <a:pt x="10662" y="6112"/>
                      <a:pt x="10658" y="6107"/>
                      <a:pt x="10662" y="6103"/>
                    </a:cubicBezTo>
                    <a:cubicBezTo>
                      <a:pt x="10645" y="6099"/>
                      <a:pt x="10626" y="6087"/>
                      <a:pt x="10622" y="6112"/>
                    </a:cubicBezTo>
                    <a:close/>
                    <a:moveTo>
                      <a:pt x="21187" y="2603"/>
                    </a:moveTo>
                    <a:cubicBezTo>
                      <a:pt x="21208" y="2614"/>
                      <a:pt x="21195" y="2611"/>
                      <a:pt x="21227" y="2611"/>
                    </a:cubicBezTo>
                    <a:cubicBezTo>
                      <a:pt x="21219" y="2600"/>
                      <a:pt x="21192" y="2569"/>
                      <a:pt x="21187" y="2603"/>
                    </a:cubicBezTo>
                    <a:close/>
                    <a:moveTo>
                      <a:pt x="17638" y="2538"/>
                    </a:moveTo>
                    <a:lnTo>
                      <a:pt x="17638" y="2555"/>
                    </a:lnTo>
                    <a:cubicBezTo>
                      <a:pt x="17656" y="2550"/>
                      <a:pt x="17657" y="2548"/>
                      <a:pt x="17678" y="2547"/>
                    </a:cubicBezTo>
                    <a:lnTo>
                      <a:pt x="17678" y="2530"/>
                    </a:lnTo>
                    <a:cubicBezTo>
                      <a:pt x="17660" y="2535"/>
                      <a:pt x="17660" y="2536"/>
                      <a:pt x="17638" y="2538"/>
                    </a:cubicBezTo>
                    <a:close/>
                    <a:moveTo>
                      <a:pt x="16747" y="5050"/>
                    </a:moveTo>
                    <a:lnTo>
                      <a:pt x="16763" y="5050"/>
                    </a:lnTo>
                    <a:cubicBezTo>
                      <a:pt x="16765" y="5025"/>
                      <a:pt x="16763" y="5035"/>
                      <a:pt x="16771" y="5018"/>
                    </a:cubicBezTo>
                    <a:lnTo>
                      <a:pt x="16747" y="5018"/>
                    </a:lnTo>
                    <a:lnTo>
                      <a:pt x="16747" y="5050"/>
                    </a:lnTo>
                    <a:close/>
                    <a:moveTo>
                      <a:pt x="18181" y="5123"/>
                    </a:moveTo>
                    <a:cubicBezTo>
                      <a:pt x="18206" y="5125"/>
                      <a:pt x="18196" y="5123"/>
                      <a:pt x="18213" y="5131"/>
                    </a:cubicBezTo>
                    <a:lnTo>
                      <a:pt x="18213" y="5107"/>
                    </a:lnTo>
                    <a:lnTo>
                      <a:pt x="18181" y="5107"/>
                    </a:lnTo>
                    <a:lnTo>
                      <a:pt x="18181" y="5123"/>
                    </a:lnTo>
                    <a:close/>
                    <a:moveTo>
                      <a:pt x="21065" y="3981"/>
                    </a:moveTo>
                    <a:cubicBezTo>
                      <a:pt x="21103" y="3970"/>
                      <a:pt x="21074" y="3964"/>
                      <a:pt x="21114" y="3964"/>
                    </a:cubicBezTo>
                    <a:lnTo>
                      <a:pt x="21114" y="3956"/>
                    </a:lnTo>
                    <a:cubicBezTo>
                      <a:pt x="21085" y="3956"/>
                      <a:pt x="21066" y="3951"/>
                      <a:pt x="21065" y="3981"/>
                    </a:cubicBezTo>
                    <a:close/>
                    <a:moveTo>
                      <a:pt x="21170" y="5496"/>
                    </a:moveTo>
                    <a:cubicBezTo>
                      <a:pt x="21194" y="5529"/>
                      <a:pt x="21176" y="5504"/>
                      <a:pt x="21219" y="5504"/>
                    </a:cubicBezTo>
                    <a:lnTo>
                      <a:pt x="21219" y="5496"/>
                    </a:lnTo>
                    <a:cubicBezTo>
                      <a:pt x="21186" y="5496"/>
                      <a:pt x="21199" y="5485"/>
                      <a:pt x="21170" y="5496"/>
                    </a:cubicBezTo>
                    <a:close/>
                    <a:moveTo>
                      <a:pt x="10970" y="1696"/>
                    </a:moveTo>
                    <a:lnTo>
                      <a:pt x="11019" y="1696"/>
                    </a:lnTo>
                    <a:lnTo>
                      <a:pt x="11019" y="1680"/>
                    </a:lnTo>
                    <a:cubicBezTo>
                      <a:pt x="11004" y="1681"/>
                      <a:pt x="10992" y="1682"/>
                      <a:pt x="10985" y="1683"/>
                    </a:cubicBezTo>
                    <a:cubicBezTo>
                      <a:pt x="10963" y="1688"/>
                      <a:pt x="10986" y="1677"/>
                      <a:pt x="10970" y="1696"/>
                    </a:cubicBezTo>
                    <a:close/>
                    <a:moveTo>
                      <a:pt x="20263" y="3196"/>
                    </a:moveTo>
                    <a:lnTo>
                      <a:pt x="20263" y="3203"/>
                    </a:lnTo>
                    <a:cubicBezTo>
                      <a:pt x="20296" y="3203"/>
                      <a:pt x="20289" y="3200"/>
                      <a:pt x="20312" y="3211"/>
                    </a:cubicBezTo>
                    <a:lnTo>
                      <a:pt x="20312" y="3187"/>
                    </a:lnTo>
                    <a:lnTo>
                      <a:pt x="20263" y="3196"/>
                    </a:lnTo>
                    <a:close/>
                    <a:moveTo>
                      <a:pt x="20336" y="2717"/>
                    </a:moveTo>
                    <a:cubicBezTo>
                      <a:pt x="20360" y="2717"/>
                      <a:pt x="20365" y="2720"/>
                      <a:pt x="20384" y="2725"/>
                    </a:cubicBezTo>
                    <a:cubicBezTo>
                      <a:pt x="20370" y="2705"/>
                      <a:pt x="20368" y="2703"/>
                      <a:pt x="20336" y="2700"/>
                    </a:cubicBezTo>
                    <a:lnTo>
                      <a:pt x="20336" y="2717"/>
                    </a:lnTo>
                    <a:close/>
                    <a:moveTo>
                      <a:pt x="21097" y="4556"/>
                    </a:moveTo>
                    <a:lnTo>
                      <a:pt x="21081" y="4556"/>
                    </a:lnTo>
                    <a:cubicBezTo>
                      <a:pt x="21081" y="4529"/>
                      <a:pt x="21096" y="4554"/>
                      <a:pt x="21097" y="4556"/>
                    </a:cubicBezTo>
                    <a:close/>
                    <a:moveTo>
                      <a:pt x="21081" y="4556"/>
                    </a:moveTo>
                    <a:lnTo>
                      <a:pt x="21081" y="4580"/>
                    </a:lnTo>
                    <a:cubicBezTo>
                      <a:pt x="21119" y="4577"/>
                      <a:pt x="21095" y="4589"/>
                      <a:pt x="21114" y="4564"/>
                    </a:cubicBezTo>
                    <a:lnTo>
                      <a:pt x="21097" y="4556"/>
                    </a:lnTo>
                    <a:cubicBezTo>
                      <a:pt x="21144" y="4556"/>
                      <a:pt x="21157" y="4555"/>
                      <a:pt x="21195" y="4564"/>
                    </a:cubicBezTo>
                    <a:cubicBezTo>
                      <a:pt x="21184" y="4526"/>
                      <a:pt x="21131" y="4538"/>
                      <a:pt x="21121" y="4539"/>
                    </a:cubicBezTo>
                    <a:cubicBezTo>
                      <a:pt x="21080" y="4543"/>
                      <a:pt x="21050" y="4524"/>
                      <a:pt x="21008" y="4523"/>
                    </a:cubicBezTo>
                    <a:lnTo>
                      <a:pt x="21008" y="4540"/>
                    </a:lnTo>
                    <a:cubicBezTo>
                      <a:pt x="21032" y="4545"/>
                      <a:pt x="21058" y="4550"/>
                      <a:pt x="21081" y="4556"/>
                    </a:cubicBezTo>
                    <a:close/>
                    <a:moveTo>
                      <a:pt x="8175" y="1469"/>
                    </a:moveTo>
                    <a:lnTo>
                      <a:pt x="8175" y="1485"/>
                    </a:lnTo>
                    <a:cubicBezTo>
                      <a:pt x="8192" y="1484"/>
                      <a:pt x="8188" y="1489"/>
                      <a:pt x="8202" y="1480"/>
                    </a:cubicBezTo>
                    <a:cubicBezTo>
                      <a:pt x="8218" y="1471"/>
                      <a:pt x="8209" y="1478"/>
                      <a:pt x="8215" y="1461"/>
                    </a:cubicBezTo>
                    <a:cubicBezTo>
                      <a:pt x="8197" y="1465"/>
                      <a:pt x="8197" y="1467"/>
                      <a:pt x="8175" y="1469"/>
                    </a:cubicBezTo>
                    <a:close/>
                    <a:moveTo>
                      <a:pt x="17012" y="1467"/>
                    </a:moveTo>
                    <a:lnTo>
                      <a:pt x="17063" y="1469"/>
                    </a:lnTo>
                    <a:lnTo>
                      <a:pt x="17040" y="1443"/>
                    </a:lnTo>
                    <a:lnTo>
                      <a:pt x="17012" y="1467"/>
                    </a:lnTo>
                    <a:close/>
                    <a:moveTo>
                      <a:pt x="15904" y="2522"/>
                    </a:moveTo>
                    <a:cubicBezTo>
                      <a:pt x="15905" y="2523"/>
                      <a:pt x="15923" y="2550"/>
                      <a:pt x="15928" y="2498"/>
                    </a:cubicBezTo>
                    <a:cubicBezTo>
                      <a:pt x="15873" y="2513"/>
                      <a:pt x="15904" y="2522"/>
                      <a:pt x="15904" y="2522"/>
                    </a:cubicBezTo>
                    <a:close/>
                    <a:moveTo>
                      <a:pt x="21462" y="983"/>
                    </a:moveTo>
                    <a:cubicBezTo>
                      <a:pt x="21484" y="985"/>
                      <a:pt x="21484" y="987"/>
                      <a:pt x="21502" y="991"/>
                    </a:cubicBezTo>
                    <a:cubicBezTo>
                      <a:pt x="21500" y="979"/>
                      <a:pt x="21501" y="967"/>
                      <a:pt x="21486" y="967"/>
                    </a:cubicBezTo>
                    <a:cubicBezTo>
                      <a:pt x="21472" y="967"/>
                      <a:pt x="21464" y="971"/>
                      <a:pt x="21462" y="983"/>
                    </a:cubicBezTo>
                    <a:close/>
                    <a:moveTo>
                      <a:pt x="16714" y="5334"/>
                    </a:moveTo>
                    <a:cubicBezTo>
                      <a:pt x="16756" y="5334"/>
                      <a:pt x="16746" y="5341"/>
                      <a:pt x="16763" y="5318"/>
                    </a:cubicBezTo>
                    <a:cubicBezTo>
                      <a:pt x="16739" y="5318"/>
                      <a:pt x="16718" y="5313"/>
                      <a:pt x="16714" y="5334"/>
                    </a:cubicBezTo>
                    <a:close/>
                    <a:moveTo>
                      <a:pt x="22021" y="4734"/>
                    </a:moveTo>
                    <a:lnTo>
                      <a:pt x="22053" y="4734"/>
                    </a:lnTo>
                    <a:cubicBezTo>
                      <a:pt x="22050" y="4697"/>
                      <a:pt x="22062" y="4720"/>
                      <a:pt x="22037" y="4702"/>
                    </a:cubicBezTo>
                    <a:cubicBezTo>
                      <a:pt x="22031" y="4725"/>
                      <a:pt x="22034" y="4715"/>
                      <a:pt x="22021" y="4734"/>
                    </a:cubicBezTo>
                    <a:close/>
                    <a:moveTo>
                      <a:pt x="21859" y="4645"/>
                    </a:moveTo>
                    <a:cubicBezTo>
                      <a:pt x="21846" y="4628"/>
                      <a:pt x="21836" y="4624"/>
                      <a:pt x="21818" y="4613"/>
                    </a:cubicBezTo>
                    <a:cubicBezTo>
                      <a:pt x="21821" y="4648"/>
                      <a:pt x="21823" y="4644"/>
                      <a:pt x="21859" y="4645"/>
                    </a:cubicBezTo>
                    <a:close/>
                    <a:moveTo>
                      <a:pt x="22345" y="4767"/>
                    </a:moveTo>
                    <a:lnTo>
                      <a:pt x="22345" y="4750"/>
                    </a:lnTo>
                    <a:cubicBezTo>
                      <a:pt x="22313" y="4750"/>
                      <a:pt x="22326" y="4753"/>
                      <a:pt x="22305" y="4742"/>
                    </a:cubicBezTo>
                    <a:cubicBezTo>
                      <a:pt x="22308" y="4775"/>
                      <a:pt x="22296" y="4760"/>
                      <a:pt x="22322" y="4764"/>
                    </a:cubicBezTo>
                    <a:lnTo>
                      <a:pt x="22345" y="4767"/>
                    </a:lnTo>
                    <a:close/>
                    <a:moveTo>
                      <a:pt x="17127" y="4532"/>
                    </a:moveTo>
                    <a:cubicBezTo>
                      <a:pt x="17161" y="4523"/>
                      <a:pt x="17152" y="4526"/>
                      <a:pt x="17152" y="4483"/>
                    </a:cubicBezTo>
                    <a:lnTo>
                      <a:pt x="17136" y="4483"/>
                    </a:lnTo>
                    <a:cubicBezTo>
                      <a:pt x="17144" y="4517"/>
                      <a:pt x="17145" y="4505"/>
                      <a:pt x="17127" y="4532"/>
                    </a:cubicBezTo>
                    <a:close/>
                    <a:moveTo>
                      <a:pt x="18294" y="4888"/>
                    </a:moveTo>
                    <a:cubicBezTo>
                      <a:pt x="18277" y="4865"/>
                      <a:pt x="18295" y="4873"/>
                      <a:pt x="18254" y="4872"/>
                    </a:cubicBezTo>
                    <a:cubicBezTo>
                      <a:pt x="18263" y="4906"/>
                      <a:pt x="18260" y="4891"/>
                      <a:pt x="18294" y="4888"/>
                    </a:cubicBezTo>
                    <a:close/>
                    <a:moveTo>
                      <a:pt x="8353" y="1477"/>
                    </a:moveTo>
                    <a:cubicBezTo>
                      <a:pt x="8383" y="1475"/>
                      <a:pt x="8383" y="1474"/>
                      <a:pt x="8385" y="1445"/>
                    </a:cubicBezTo>
                    <a:cubicBezTo>
                      <a:pt x="8357" y="1460"/>
                      <a:pt x="8362" y="1443"/>
                      <a:pt x="8353" y="1477"/>
                    </a:cubicBezTo>
                    <a:close/>
                    <a:moveTo>
                      <a:pt x="21349" y="3041"/>
                    </a:moveTo>
                    <a:cubicBezTo>
                      <a:pt x="21361" y="3014"/>
                      <a:pt x="21360" y="3011"/>
                      <a:pt x="21324" y="3008"/>
                    </a:cubicBezTo>
                    <a:cubicBezTo>
                      <a:pt x="21332" y="3037"/>
                      <a:pt x="21327" y="3027"/>
                      <a:pt x="21349" y="3041"/>
                    </a:cubicBezTo>
                    <a:close/>
                    <a:moveTo>
                      <a:pt x="17849" y="5123"/>
                    </a:moveTo>
                    <a:cubicBezTo>
                      <a:pt x="17841" y="5095"/>
                      <a:pt x="17845" y="5105"/>
                      <a:pt x="17824" y="5091"/>
                    </a:cubicBezTo>
                    <a:cubicBezTo>
                      <a:pt x="17812" y="5117"/>
                      <a:pt x="17813" y="5120"/>
                      <a:pt x="17849" y="5123"/>
                    </a:cubicBezTo>
                    <a:close/>
                    <a:moveTo>
                      <a:pt x="19307" y="2765"/>
                    </a:moveTo>
                    <a:lnTo>
                      <a:pt x="19331" y="2765"/>
                    </a:lnTo>
                    <a:lnTo>
                      <a:pt x="19331" y="2733"/>
                    </a:lnTo>
                    <a:cubicBezTo>
                      <a:pt x="19297" y="2751"/>
                      <a:pt x="19310" y="2727"/>
                      <a:pt x="19307" y="2765"/>
                    </a:cubicBezTo>
                    <a:close/>
                    <a:moveTo>
                      <a:pt x="15936" y="5309"/>
                    </a:moveTo>
                    <a:lnTo>
                      <a:pt x="15977" y="5309"/>
                    </a:lnTo>
                    <a:lnTo>
                      <a:pt x="15977" y="5293"/>
                    </a:lnTo>
                    <a:lnTo>
                      <a:pt x="15936" y="5293"/>
                    </a:lnTo>
                    <a:lnTo>
                      <a:pt x="15936" y="5309"/>
                    </a:lnTo>
                    <a:close/>
                    <a:moveTo>
                      <a:pt x="20806" y="5147"/>
                    </a:moveTo>
                    <a:lnTo>
                      <a:pt x="20846" y="5147"/>
                    </a:lnTo>
                    <a:lnTo>
                      <a:pt x="20846" y="5131"/>
                    </a:lnTo>
                    <a:lnTo>
                      <a:pt x="20806" y="5131"/>
                    </a:lnTo>
                    <a:lnTo>
                      <a:pt x="20806" y="5147"/>
                    </a:lnTo>
                    <a:close/>
                    <a:moveTo>
                      <a:pt x="9333" y="1420"/>
                    </a:moveTo>
                    <a:cubicBezTo>
                      <a:pt x="9334" y="1420"/>
                      <a:pt x="9349" y="1428"/>
                      <a:pt x="9350" y="1428"/>
                    </a:cubicBezTo>
                    <a:cubicBezTo>
                      <a:pt x="9372" y="1428"/>
                      <a:pt x="9365" y="1425"/>
                      <a:pt x="9374" y="1412"/>
                    </a:cubicBezTo>
                    <a:cubicBezTo>
                      <a:pt x="9356" y="1408"/>
                      <a:pt x="9338" y="1396"/>
                      <a:pt x="9333" y="1420"/>
                    </a:cubicBezTo>
                    <a:close/>
                    <a:moveTo>
                      <a:pt x="11059" y="1696"/>
                    </a:moveTo>
                    <a:cubicBezTo>
                      <a:pt x="11080" y="1705"/>
                      <a:pt x="11075" y="1702"/>
                      <a:pt x="11100" y="1696"/>
                    </a:cubicBezTo>
                    <a:lnTo>
                      <a:pt x="11100" y="1680"/>
                    </a:lnTo>
                    <a:cubicBezTo>
                      <a:pt x="11071" y="1686"/>
                      <a:pt x="11062" y="1678"/>
                      <a:pt x="11059" y="1696"/>
                    </a:cubicBezTo>
                    <a:close/>
                    <a:moveTo>
                      <a:pt x="21397" y="4037"/>
                    </a:moveTo>
                    <a:cubicBezTo>
                      <a:pt x="21360" y="4040"/>
                      <a:pt x="21383" y="4029"/>
                      <a:pt x="21365" y="4054"/>
                    </a:cubicBezTo>
                    <a:cubicBezTo>
                      <a:pt x="21404" y="4053"/>
                      <a:pt x="21405" y="4053"/>
                      <a:pt x="21405" y="4013"/>
                    </a:cubicBezTo>
                    <a:lnTo>
                      <a:pt x="21397" y="4013"/>
                    </a:lnTo>
                    <a:lnTo>
                      <a:pt x="21397" y="4037"/>
                    </a:lnTo>
                    <a:close/>
                    <a:moveTo>
                      <a:pt x="15685" y="2628"/>
                    </a:moveTo>
                    <a:cubicBezTo>
                      <a:pt x="15722" y="2627"/>
                      <a:pt x="15726" y="2625"/>
                      <a:pt x="15742" y="2603"/>
                    </a:cubicBezTo>
                    <a:cubicBezTo>
                      <a:pt x="15710" y="2611"/>
                      <a:pt x="15701" y="2606"/>
                      <a:pt x="15685" y="2628"/>
                    </a:cubicBezTo>
                    <a:close/>
                    <a:moveTo>
                      <a:pt x="16439" y="2636"/>
                    </a:moveTo>
                    <a:lnTo>
                      <a:pt x="16423" y="2652"/>
                    </a:lnTo>
                    <a:cubicBezTo>
                      <a:pt x="16456" y="2652"/>
                      <a:pt x="16449" y="2655"/>
                      <a:pt x="16471" y="2644"/>
                    </a:cubicBezTo>
                    <a:cubicBezTo>
                      <a:pt x="16453" y="2619"/>
                      <a:pt x="16474" y="2628"/>
                      <a:pt x="16439" y="2636"/>
                    </a:cubicBezTo>
                    <a:lnTo>
                      <a:pt x="16439" y="2619"/>
                    </a:lnTo>
                    <a:cubicBezTo>
                      <a:pt x="16396" y="2619"/>
                      <a:pt x="16399" y="2611"/>
                      <a:pt x="16390" y="2644"/>
                    </a:cubicBezTo>
                    <a:cubicBezTo>
                      <a:pt x="16413" y="2633"/>
                      <a:pt x="16406" y="2636"/>
                      <a:pt x="16439" y="2636"/>
                    </a:cubicBezTo>
                    <a:close/>
                    <a:moveTo>
                      <a:pt x="21891" y="4783"/>
                    </a:moveTo>
                    <a:lnTo>
                      <a:pt x="21881" y="4778"/>
                    </a:lnTo>
                    <a:cubicBezTo>
                      <a:pt x="21881" y="4778"/>
                      <a:pt x="21878" y="4777"/>
                      <a:pt x="21876" y="4777"/>
                    </a:cubicBezTo>
                    <a:lnTo>
                      <a:pt x="21861" y="4777"/>
                    </a:lnTo>
                    <a:cubicBezTo>
                      <a:pt x="21859" y="4777"/>
                      <a:pt x="21846" y="4775"/>
                      <a:pt x="21843" y="4775"/>
                    </a:cubicBezTo>
                    <a:cubicBezTo>
                      <a:pt x="21850" y="4789"/>
                      <a:pt x="21849" y="4785"/>
                      <a:pt x="21851" y="4807"/>
                    </a:cubicBezTo>
                    <a:cubicBezTo>
                      <a:pt x="21868" y="4789"/>
                      <a:pt x="21868" y="4794"/>
                      <a:pt x="21891" y="4783"/>
                    </a:cubicBezTo>
                    <a:lnTo>
                      <a:pt x="21891" y="4815"/>
                    </a:lnTo>
                    <a:cubicBezTo>
                      <a:pt x="21918" y="4785"/>
                      <a:pt x="21914" y="4801"/>
                      <a:pt x="21924" y="4775"/>
                    </a:cubicBezTo>
                    <a:lnTo>
                      <a:pt x="21964" y="4775"/>
                    </a:lnTo>
                    <a:lnTo>
                      <a:pt x="21964" y="4750"/>
                    </a:lnTo>
                    <a:lnTo>
                      <a:pt x="21989" y="4750"/>
                    </a:lnTo>
                    <a:cubicBezTo>
                      <a:pt x="21992" y="4784"/>
                      <a:pt x="21990" y="4778"/>
                      <a:pt x="22039" y="4783"/>
                    </a:cubicBezTo>
                    <a:cubicBezTo>
                      <a:pt x="22059" y="4785"/>
                      <a:pt x="22043" y="4790"/>
                      <a:pt x="22078" y="4767"/>
                    </a:cubicBezTo>
                    <a:cubicBezTo>
                      <a:pt x="22095" y="4775"/>
                      <a:pt x="22110" y="4781"/>
                      <a:pt x="22134" y="4783"/>
                    </a:cubicBezTo>
                    <a:cubicBezTo>
                      <a:pt x="22127" y="4810"/>
                      <a:pt x="22117" y="4813"/>
                      <a:pt x="22086" y="4813"/>
                    </a:cubicBezTo>
                    <a:cubicBezTo>
                      <a:pt x="22052" y="4814"/>
                      <a:pt x="22085" y="4804"/>
                      <a:pt x="22057" y="4813"/>
                    </a:cubicBezTo>
                    <a:cubicBezTo>
                      <a:pt x="22023" y="4822"/>
                      <a:pt x="22047" y="4806"/>
                      <a:pt x="22037" y="4831"/>
                    </a:cubicBezTo>
                    <a:cubicBezTo>
                      <a:pt x="22073" y="4845"/>
                      <a:pt x="22037" y="4832"/>
                      <a:pt x="22058" y="4830"/>
                    </a:cubicBezTo>
                    <a:cubicBezTo>
                      <a:pt x="22079" y="4827"/>
                      <a:pt x="22134" y="4823"/>
                      <a:pt x="22151" y="4831"/>
                    </a:cubicBezTo>
                    <a:cubicBezTo>
                      <a:pt x="22155" y="4777"/>
                      <a:pt x="22207" y="4757"/>
                      <a:pt x="22255" y="4760"/>
                    </a:cubicBezTo>
                    <a:cubicBezTo>
                      <a:pt x="22293" y="4762"/>
                      <a:pt x="22274" y="4781"/>
                      <a:pt x="22296" y="4750"/>
                    </a:cubicBezTo>
                    <a:cubicBezTo>
                      <a:pt x="22268" y="4737"/>
                      <a:pt x="22233" y="4741"/>
                      <a:pt x="22199" y="4758"/>
                    </a:cubicBezTo>
                    <a:cubicBezTo>
                      <a:pt x="22170" y="4714"/>
                      <a:pt x="22177" y="4753"/>
                      <a:pt x="22110" y="4718"/>
                    </a:cubicBezTo>
                    <a:lnTo>
                      <a:pt x="22094" y="4734"/>
                    </a:lnTo>
                    <a:cubicBezTo>
                      <a:pt x="22111" y="4764"/>
                      <a:pt x="22089" y="4754"/>
                      <a:pt x="22064" y="4749"/>
                    </a:cubicBezTo>
                    <a:cubicBezTo>
                      <a:pt x="22007" y="4737"/>
                      <a:pt x="22052" y="4746"/>
                      <a:pt x="22005" y="4758"/>
                    </a:cubicBezTo>
                    <a:cubicBezTo>
                      <a:pt x="21990" y="4736"/>
                      <a:pt x="21991" y="4747"/>
                      <a:pt x="21997" y="4718"/>
                    </a:cubicBezTo>
                    <a:cubicBezTo>
                      <a:pt x="21975" y="4717"/>
                      <a:pt x="21967" y="4715"/>
                      <a:pt x="21958" y="4715"/>
                    </a:cubicBezTo>
                    <a:cubicBezTo>
                      <a:pt x="21945" y="4716"/>
                      <a:pt x="21924" y="4718"/>
                      <a:pt x="21908" y="4718"/>
                    </a:cubicBezTo>
                    <a:lnTo>
                      <a:pt x="21908" y="4734"/>
                    </a:lnTo>
                    <a:cubicBezTo>
                      <a:pt x="21885" y="4745"/>
                      <a:pt x="21898" y="4745"/>
                      <a:pt x="21875" y="4734"/>
                    </a:cubicBezTo>
                    <a:cubicBezTo>
                      <a:pt x="21893" y="4784"/>
                      <a:pt x="21885" y="4729"/>
                      <a:pt x="21895" y="4763"/>
                    </a:cubicBezTo>
                    <a:cubicBezTo>
                      <a:pt x="21900" y="4782"/>
                      <a:pt x="21896" y="4777"/>
                      <a:pt x="21891" y="4783"/>
                    </a:cubicBezTo>
                    <a:close/>
                    <a:moveTo>
                      <a:pt x="15045" y="1850"/>
                    </a:moveTo>
                    <a:cubicBezTo>
                      <a:pt x="15084" y="1853"/>
                      <a:pt x="15061" y="1860"/>
                      <a:pt x="15086" y="1850"/>
                    </a:cubicBezTo>
                    <a:cubicBezTo>
                      <a:pt x="15069" y="1826"/>
                      <a:pt x="15087" y="1834"/>
                      <a:pt x="15045" y="1834"/>
                    </a:cubicBezTo>
                    <a:lnTo>
                      <a:pt x="15045" y="1850"/>
                    </a:lnTo>
                    <a:close/>
                    <a:moveTo>
                      <a:pt x="21146" y="5147"/>
                    </a:moveTo>
                    <a:cubicBezTo>
                      <a:pt x="21135" y="5142"/>
                      <a:pt x="21107" y="5134"/>
                      <a:pt x="21117" y="5161"/>
                    </a:cubicBezTo>
                    <a:cubicBezTo>
                      <a:pt x="21121" y="5173"/>
                      <a:pt x="21123" y="5171"/>
                      <a:pt x="21133" y="5167"/>
                    </a:cubicBezTo>
                    <a:cubicBezTo>
                      <a:pt x="21157" y="5156"/>
                      <a:pt x="21138" y="5169"/>
                      <a:pt x="21146" y="5147"/>
                    </a:cubicBezTo>
                    <a:close/>
                    <a:moveTo>
                      <a:pt x="18019" y="2611"/>
                    </a:moveTo>
                    <a:cubicBezTo>
                      <a:pt x="18039" y="2590"/>
                      <a:pt x="18042" y="2611"/>
                      <a:pt x="18043" y="2571"/>
                    </a:cubicBezTo>
                    <a:cubicBezTo>
                      <a:pt x="18012" y="2579"/>
                      <a:pt x="18019" y="2573"/>
                      <a:pt x="18019" y="2611"/>
                    </a:cubicBezTo>
                    <a:close/>
                    <a:moveTo>
                      <a:pt x="14292" y="2255"/>
                    </a:moveTo>
                    <a:lnTo>
                      <a:pt x="14292" y="2271"/>
                    </a:lnTo>
                    <a:cubicBezTo>
                      <a:pt x="14333" y="2270"/>
                      <a:pt x="14315" y="2278"/>
                      <a:pt x="14332" y="2255"/>
                    </a:cubicBezTo>
                    <a:cubicBezTo>
                      <a:pt x="14310" y="2246"/>
                      <a:pt x="14328" y="2251"/>
                      <a:pt x="14292" y="2255"/>
                    </a:cubicBezTo>
                    <a:close/>
                    <a:moveTo>
                      <a:pt x="21284" y="3008"/>
                    </a:moveTo>
                    <a:lnTo>
                      <a:pt x="21284" y="3025"/>
                    </a:lnTo>
                    <a:cubicBezTo>
                      <a:pt x="21309" y="3027"/>
                      <a:pt x="21299" y="3024"/>
                      <a:pt x="21316" y="3033"/>
                    </a:cubicBezTo>
                    <a:cubicBezTo>
                      <a:pt x="21314" y="3008"/>
                      <a:pt x="21316" y="3017"/>
                      <a:pt x="21308" y="3000"/>
                    </a:cubicBezTo>
                    <a:cubicBezTo>
                      <a:pt x="21294" y="3008"/>
                      <a:pt x="21292" y="3005"/>
                      <a:pt x="21284" y="3008"/>
                    </a:cubicBezTo>
                    <a:close/>
                    <a:moveTo>
                      <a:pt x="13968" y="2360"/>
                    </a:moveTo>
                    <a:cubicBezTo>
                      <a:pt x="14000" y="2351"/>
                      <a:pt x="13991" y="2358"/>
                      <a:pt x="13992" y="2320"/>
                    </a:cubicBezTo>
                    <a:cubicBezTo>
                      <a:pt x="13971" y="2334"/>
                      <a:pt x="13970" y="2328"/>
                      <a:pt x="13968" y="2360"/>
                    </a:cubicBezTo>
                    <a:close/>
                    <a:moveTo>
                      <a:pt x="21114" y="5504"/>
                    </a:moveTo>
                    <a:cubicBezTo>
                      <a:pt x="21143" y="5510"/>
                      <a:pt x="21148" y="5516"/>
                      <a:pt x="21162" y="5496"/>
                    </a:cubicBezTo>
                    <a:cubicBezTo>
                      <a:pt x="21137" y="5494"/>
                      <a:pt x="21118" y="5478"/>
                      <a:pt x="21114" y="5504"/>
                    </a:cubicBezTo>
                    <a:close/>
                    <a:moveTo>
                      <a:pt x="20555" y="5253"/>
                    </a:moveTo>
                    <a:lnTo>
                      <a:pt x="20555" y="5236"/>
                    </a:lnTo>
                    <a:cubicBezTo>
                      <a:pt x="20536" y="5232"/>
                      <a:pt x="20536" y="5230"/>
                      <a:pt x="20514" y="5228"/>
                    </a:cubicBezTo>
                    <a:cubicBezTo>
                      <a:pt x="20521" y="5256"/>
                      <a:pt x="20507" y="5243"/>
                      <a:pt x="20555" y="5253"/>
                    </a:cubicBezTo>
                    <a:close/>
                    <a:moveTo>
                      <a:pt x="17670" y="5099"/>
                    </a:moveTo>
                    <a:cubicBezTo>
                      <a:pt x="17688" y="5122"/>
                      <a:pt x="17669" y="5114"/>
                      <a:pt x="17711" y="5115"/>
                    </a:cubicBezTo>
                    <a:cubicBezTo>
                      <a:pt x="17703" y="5087"/>
                      <a:pt x="17696" y="5089"/>
                      <a:pt x="17670" y="5099"/>
                    </a:cubicBezTo>
                    <a:close/>
                    <a:moveTo>
                      <a:pt x="19955" y="4548"/>
                    </a:moveTo>
                    <a:lnTo>
                      <a:pt x="19955" y="4532"/>
                    </a:lnTo>
                    <a:cubicBezTo>
                      <a:pt x="19919" y="4531"/>
                      <a:pt x="19930" y="4526"/>
                      <a:pt x="19898" y="4523"/>
                    </a:cubicBezTo>
                    <a:cubicBezTo>
                      <a:pt x="19900" y="4525"/>
                      <a:pt x="19902" y="4525"/>
                      <a:pt x="19903" y="4527"/>
                    </a:cubicBezTo>
                    <a:cubicBezTo>
                      <a:pt x="19903" y="4530"/>
                      <a:pt x="19906" y="4530"/>
                      <a:pt x="19907" y="4531"/>
                    </a:cubicBezTo>
                    <a:cubicBezTo>
                      <a:pt x="19919" y="4539"/>
                      <a:pt x="19911" y="4535"/>
                      <a:pt x="19922" y="4540"/>
                    </a:cubicBezTo>
                    <a:cubicBezTo>
                      <a:pt x="19934" y="4546"/>
                      <a:pt x="19936" y="4546"/>
                      <a:pt x="19955" y="4548"/>
                    </a:cubicBezTo>
                    <a:close/>
                    <a:moveTo>
                      <a:pt x="14940" y="2441"/>
                    </a:moveTo>
                    <a:cubicBezTo>
                      <a:pt x="14962" y="2439"/>
                      <a:pt x="14962" y="2437"/>
                      <a:pt x="14980" y="2433"/>
                    </a:cubicBezTo>
                    <a:lnTo>
                      <a:pt x="14980" y="2417"/>
                    </a:lnTo>
                    <a:cubicBezTo>
                      <a:pt x="14933" y="2418"/>
                      <a:pt x="14959" y="2415"/>
                      <a:pt x="14940" y="2441"/>
                    </a:cubicBezTo>
                    <a:close/>
                    <a:moveTo>
                      <a:pt x="23277" y="3211"/>
                    </a:moveTo>
                    <a:cubicBezTo>
                      <a:pt x="23306" y="3236"/>
                      <a:pt x="23317" y="3203"/>
                      <a:pt x="23317" y="3203"/>
                    </a:cubicBezTo>
                    <a:lnTo>
                      <a:pt x="23311" y="3199"/>
                    </a:lnTo>
                    <a:cubicBezTo>
                      <a:pt x="23310" y="3199"/>
                      <a:pt x="23300" y="3197"/>
                      <a:pt x="23298" y="3197"/>
                    </a:cubicBezTo>
                    <a:cubicBezTo>
                      <a:pt x="23286" y="3198"/>
                      <a:pt x="23279" y="3197"/>
                      <a:pt x="23277" y="3211"/>
                    </a:cubicBezTo>
                    <a:close/>
                    <a:moveTo>
                      <a:pt x="20190" y="4572"/>
                    </a:moveTo>
                    <a:lnTo>
                      <a:pt x="20190" y="4548"/>
                    </a:lnTo>
                    <a:lnTo>
                      <a:pt x="20158" y="4548"/>
                    </a:lnTo>
                    <a:cubicBezTo>
                      <a:pt x="20165" y="4577"/>
                      <a:pt x="20158" y="4569"/>
                      <a:pt x="20190" y="4572"/>
                    </a:cubicBezTo>
                    <a:close/>
                    <a:moveTo>
                      <a:pt x="21397" y="3454"/>
                    </a:moveTo>
                    <a:lnTo>
                      <a:pt x="21430" y="3454"/>
                    </a:lnTo>
                    <a:cubicBezTo>
                      <a:pt x="21422" y="3425"/>
                      <a:pt x="21429" y="3432"/>
                      <a:pt x="21397" y="3430"/>
                    </a:cubicBezTo>
                    <a:lnTo>
                      <a:pt x="21397" y="3454"/>
                    </a:lnTo>
                    <a:close/>
                    <a:moveTo>
                      <a:pt x="21235" y="2611"/>
                    </a:moveTo>
                    <a:cubicBezTo>
                      <a:pt x="21270" y="2604"/>
                      <a:pt x="21244" y="2608"/>
                      <a:pt x="21284" y="2611"/>
                    </a:cubicBezTo>
                    <a:lnTo>
                      <a:pt x="21284" y="2595"/>
                    </a:lnTo>
                    <a:lnTo>
                      <a:pt x="21235" y="2595"/>
                    </a:lnTo>
                    <a:lnTo>
                      <a:pt x="21235" y="2611"/>
                    </a:lnTo>
                    <a:close/>
                    <a:moveTo>
                      <a:pt x="7729" y="1509"/>
                    </a:moveTo>
                    <a:lnTo>
                      <a:pt x="7762" y="1509"/>
                    </a:lnTo>
                    <a:lnTo>
                      <a:pt x="7762" y="1485"/>
                    </a:lnTo>
                    <a:cubicBezTo>
                      <a:pt x="7738" y="1487"/>
                      <a:pt x="7730" y="1485"/>
                      <a:pt x="7729" y="1509"/>
                    </a:cubicBezTo>
                    <a:close/>
                    <a:moveTo>
                      <a:pt x="19809" y="1963"/>
                    </a:moveTo>
                    <a:lnTo>
                      <a:pt x="19825" y="1939"/>
                    </a:lnTo>
                    <a:lnTo>
                      <a:pt x="19777" y="1939"/>
                    </a:lnTo>
                    <a:cubicBezTo>
                      <a:pt x="19794" y="1963"/>
                      <a:pt x="19782" y="1949"/>
                      <a:pt x="19809" y="1963"/>
                    </a:cubicBezTo>
                    <a:close/>
                    <a:moveTo>
                      <a:pt x="19218" y="3203"/>
                    </a:moveTo>
                    <a:cubicBezTo>
                      <a:pt x="19233" y="3195"/>
                      <a:pt x="19228" y="3197"/>
                      <a:pt x="19250" y="3195"/>
                    </a:cubicBezTo>
                    <a:cubicBezTo>
                      <a:pt x="19237" y="3175"/>
                      <a:pt x="19240" y="3186"/>
                      <a:pt x="19234" y="3162"/>
                    </a:cubicBezTo>
                    <a:cubicBezTo>
                      <a:pt x="19206" y="3172"/>
                      <a:pt x="19228" y="3158"/>
                      <a:pt x="19218" y="3203"/>
                    </a:cubicBezTo>
                    <a:close/>
                    <a:moveTo>
                      <a:pt x="17954" y="5463"/>
                    </a:moveTo>
                    <a:lnTo>
                      <a:pt x="18011" y="5463"/>
                    </a:lnTo>
                    <a:lnTo>
                      <a:pt x="18011" y="5455"/>
                    </a:lnTo>
                    <a:cubicBezTo>
                      <a:pt x="17981" y="5455"/>
                      <a:pt x="17991" y="5448"/>
                      <a:pt x="17954" y="5447"/>
                    </a:cubicBezTo>
                    <a:lnTo>
                      <a:pt x="17954" y="5463"/>
                    </a:lnTo>
                    <a:close/>
                    <a:moveTo>
                      <a:pt x="13141" y="1372"/>
                    </a:moveTo>
                    <a:lnTo>
                      <a:pt x="13109" y="1363"/>
                    </a:lnTo>
                    <a:lnTo>
                      <a:pt x="13109" y="1396"/>
                    </a:lnTo>
                    <a:cubicBezTo>
                      <a:pt x="13137" y="1388"/>
                      <a:pt x="13127" y="1393"/>
                      <a:pt x="13141" y="1372"/>
                    </a:cubicBezTo>
                    <a:cubicBezTo>
                      <a:pt x="13158" y="1381"/>
                      <a:pt x="13161" y="1383"/>
                      <a:pt x="13182" y="1388"/>
                    </a:cubicBezTo>
                    <a:lnTo>
                      <a:pt x="13191" y="1356"/>
                    </a:lnTo>
                    <a:cubicBezTo>
                      <a:pt x="13161" y="1367"/>
                      <a:pt x="13170" y="1347"/>
                      <a:pt x="13141" y="1372"/>
                    </a:cubicBezTo>
                    <a:close/>
                    <a:moveTo>
                      <a:pt x="17233" y="1996"/>
                    </a:moveTo>
                    <a:cubicBezTo>
                      <a:pt x="17258" y="1977"/>
                      <a:pt x="17246" y="2001"/>
                      <a:pt x="17249" y="1963"/>
                    </a:cubicBezTo>
                    <a:lnTo>
                      <a:pt x="17217" y="1963"/>
                    </a:lnTo>
                    <a:cubicBezTo>
                      <a:pt x="17224" y="1984"/>
                      <a:pt x="17221" y="1972"/>
                      <a:pt x="17225" y="1979"/>
                    </a:cubicBezTo>
                    <a:cubicBezTo>
                      <a:pt x="17228" y="1986"/>
                      <a:pt x="17226" y="1976"/>
                      <a:pt x="17233" y="1996"/>
                    </a:cubicBezTo>
                    <a:close/>
                    <a:moveTo>
                      <a:pt x="20984" y="3276"/>
                    </a:moveTo>
                    <a:cubicBezTo>
                      <a:pt x="21016" y="3276"/>
                      <a:pt x="21017" y="3278"/>
                      <a:pt x="21041" y="3284"/>
                    </a:cubicBezTo>
                    <a:cubicBezTo>
                      <a:pt x="21031" y="3271"/>
                      <a:pt x="21022" y="3260"/>
                      <a:pt x="21000" y="3260"/>
                    </a:cubicBezTo>
                    <a:cubicBezTo>
                      <a:pt x="20992" y="3260"/>
                      <a:pt x="20985" y="3268"/>
                      <a:pt x="20984" y="3276"/>
                    </a:cubicBezTo>
                    <a:close/>
                    <a:moveTo>
                      <a:pt x="17800" y="2466"/>
                    </a:moveTo>
                    <a:cubicBezTo>
                      <a:pt x="17805" y="2473"/>
                      <a:pt x="17800" y="2472"/>
                      <a:pt x="17810" y="2477"/>
                    </a:cubicBezTo>
                    <a:cubicBezTo>
                      <a:pt x="17839" y="2491"/>
                      <a:pt x="17839" y="2462"/>
                      <a:pt x="17840" y="2457"/>
                    </a:cubicBezTo>
                    <a:cubicBezTo>
                      <a:pt x="17823" y="2458"/>
                      <a:pt x="17808" y="2456"/>
                      <a:pt x="17800" y="2466"/>
                    </a:cubicBezTo>
                    <a:close/>
                    <a:moveTo>
                      <a:pt x="18805" y="5139"/>
                    </a:moveTo>
                    <a:cubicBezTo>
                      <a:pt x="18830" y="5174"/>
                      <a:pt x="18831" y="5157"/>
                      <a:pt x="18845" y="5131"/>
                    </a:cubicBezTo>
                    <a:cubicBezTo>
                      <a:pt x="18828" y="5132"/>
                      <a:pt x="18813" y="5130"/>
                      <a:pt x="18805" y="5139"/>
                    </a:cubicBezTo>
                    <a:close/>
                    <a:moveTo>
                      <a:pt x="21000" y="4540"/>
                    </a:moveTo>
                    <a:lnTo>
                      <a:pt x="21000" y="4523"/>
                    </a:lnTo>
                    <a:cubicBezTo>
                      <a:pt x="20978" y="4522"/>
                      <a:pt x="20978" y="4520"/>
                      <a:pt x="20960" y="4515"/>
                    </a:cubicBezTo>
                    <a:cubicBezTo>
                      <a:pt x="20963" y="4548"/>
                      <a:pt x="20951" y="4533"/>
                      <a:pt x="20977" y="4537"/>
                    </a:cubicBezTo>
                    <a:lnTo>
                      <a:pt x="21000" y="4540"/>
                    </a:lnTo>
                    <a:close/>
                    <a:moveTo>
                      <a:pt x="13457" y="5812"/>
                    </a:moveTo>
                    <a:lnTo>
                      <a:pt x="13457" y="5828"/>
                    </a:lnTo>
                    <a:cubicBezTo>
                      <a:pt x="13496" y="5827"/>
                      <a:pt x="13489" y="5828"/>
                      <a:pt x="13506" y="5804"/>
                    </a:cubicBezTo>
                    <a:cubicBezTo>
                      <a:pt x="13487" y="5808"/>
                      <a:pt x="13482" y="5811"/>
                      <a:pt x="13457" y="5812"/>
                    </a:cubicBezTo>
                    <a:close/>
                    <a:moveTo>
                      <a:pt x="18869" y="5293"/>
                    </a:moveTo>
                    <a:cubicBezTo>
                      <a:pt x="18881" y="5335"/>
                      <a:pt x="18858" y="5308"/>
                      <a:pt x="18942" y="5301"/>
                    </a:cubicBezTo>
                    <a:lnTo>
                      <a:pt x="18869" y="5293"/>
                    </a:lnTo>
                    <a:close/>
                    <a:moveTo>
                      <a:pt x="12769" y="1372"/>
                    </a:moveTo>
                    <a:cubicBezTo>
                      <a:pt x="12780" y="1405"/>
                      <a:pt x="12760" y="1377"/>
                      <a:pt x="12798" y="1379"/>
                    </a:cubicBezTo>
                    <a:lnTo>
                      <a:pt x="12805" y="1382"/>
                    </a:lnTo>
                    <a:cubicBezTo>
                      <a:pt x="12827" y="1379"/>
                      <a:pt x="12814" y="1377"/>
                      <a:pt x="12817" y="1364"/>
                    </a:cubicBezTo>
                    <a:cubicBezTo>
                      <a:pt x="12796" y="1364"/>
                      <a:pt x="12785" y="1365"/>
                      <a:pt x="12769" y="1372"/>
                    </a:cubicBezTo>
                    <a:close/>
                    <a:moveTo>
                      <a:pt x="12615" y="1372"/>
                    </a:moveTo>
                    <a:lnTo>
                      <a:pt x="12615" y="1356"/>
                    </a:lnTo>
                    <a:lnTo>
                      <a:pt x="12566" y="1356"/>
                    </a:lnTo>
                    <a:cubicBezTo>
                      <a:pt x="12583" y="1379"/>
                      <a:pt x="12573" y="1372"/>
                      <a:pt x="12615" y="1372"/>
                    </a:cubicBezTo>
                    <a:close/>
                    <a:moveTo>
                      <a:pt x="15086" y="2393"/>
                    </a:moveTo>
                    <a:lnTo>
                      <a:pt x="15126" y="2393"/>
                    </a:lnTo>
                    <a:lnTo>
                      <a:pt x="15126" y="2376"/>
                    </a:lnTo>
                    <a:cubicBezTo>
                      <a:pt x="15073" y="2364"/>
                      <a:pt x="15109" y="2362"/>
                      <a:pt x="15086" y="2393"/>
                    </a:cubicBezTo>
                    <a:close/>
                    <a:moveTo>
                      <a:pt x="11278" y="1615"/>
                    </a:moveTo>
                    <a:cubicBezTo>
                      <a:pt x="11295" y="1638"/>
                      <a:pt x="11277" y="1630"/>
                      <a:pt x="11318" y="1631"/>
                    </a:cubicBezTo>
                    <a:cubicBezTo>
                      <a:pt x="11316" y="1600"/>
                      <a:pt x="11324" y="1614"/>
                      <a:pt x="11309" y="1609"/>
                    </a:cubicBezTo>
                    <a:cubicBezTo>
                      <a:pt x="11309" y="1609"/>
                      <a:pt x="11286" y="1612"/>
                      <a:pt x="11278" y="1615"/>
                    </a:cubicBezTo>
                    <a:close/>
                    <a:moveTo>
                      <a:pt x="20352" y="4621"/>
                    </a:moveTo>
                    <a:cubicBezTo>
                      <a:pt x="20336" y="4599"/>
                      <a:pt x="20332" y="4597"/>
                      <a:pt x="20295" y="4596"/>
                    </a:cubicBezTo>
                    <a:cubicBezTo>
                      <a:pt x="20324" y="4622"/>
                      <a:pt x="20319" y="4620"/>
                      <a:pt x="20352" y="4621"/>
                    </a:cubicBezTo>
                    <a:close/>
                    <a:moveTo>
                      <a:pt x="19534" y="4969"/>
                    </a:moveTo>
                    <a:cubicBezTo>
                      <a:pt x="19548" y="4963"/>
                      <a:pt x="19545" y="4969"/>
                      <a:pt x="19558" y="4945"/>
                    </a:cubicBezTo>
                    <a:cubicBezTo>
                      <a:pt x="19563" y="4937"/>
                      <a:pt x="19560" y="4946"/>
                      <a:pt x="19566" y="4929"/>
                    </a:cubicBezTo>
                    <a:cubicBezTo>
                      <a:pt x="19538" y="4936"/>
                      <a:pt x="19525" y="4947"/>
                      <a:pt x="19534" y="4969"/>
                    </a:cubicBezTo>
                    <a:close/>
                    <a:moveTo>
                      <a:pt x="20903" y="3389"/>
                    </a:moveTo>
                    <a:lnTo>
                      <a:pt x="20903" y="3405"/>
                    </a:lnTo>
                    <a:lnTo>
                      <a:pt x="20943" y="3405"/>
                    </a:lnTo>
                    <a:cubicBezTo>
                      <a:pt x="20935" y="3373"/>
                      <a:pt x="20936" y="3386"/>
                      <a:pt x="20903" y="3389"/>
                    </a:cubicBezTo>
                    <a:close/>
                    <a:moveTo>
                      <a:pt x="20968" y="3211"/>
                    </a:moveTo>
                    <a:lnTo>
                      <a:pt x="20968" y="3195"/>
                    </a:lnTo>
                    <a:lnTo>
                      <a:pt x="20911" y="3195"/>
                    </a:lnTo>
                    <a:cubicBezTo>
                      <a:pt x="20925" y="3214"/>
                      <a:pt x="20913" y="3204"/>
                      <a:pt x="20930" y="3207"/>
                    </a:cubicBezTo>
                    <a:cubicBezTo>
                      <a:pt x="20938" y="3208"/>
                      <a:pt x="20953" y="3210"/>
                      <a:pt x="20968" y="3211"/>
                    </a:cubicBezTo>
                    <a:close/>
                    <a:moveTo>
                      <a:pt x="365" y="3041"/>
                    </a:moveTo>
                    <a:lnTo>
                      <a:pt x="397" y="3032"/>
                    </a:lnTo>
                    <a:cubicBezTo>
                      <a:pt x="391" y="3009"/>
                      <a:pt x="398" y="3021"/>
                      <a:pt x="381" y="3008"/>
                    </a:cubicBezTo>
                    <a:cubicBezTo>
                      <a:pt x="360" y="3024"/>
                      <a:pt x="365" y="3006"/>
                      <a:pt x="365" y="3041"/>
                    </a:cubicBezTo>
                    <a:close/>
                    <a:moveTo>
                      <a:pt x="12088" y="5941"/>
                    </a:moveTo>
                    <a:cubicBezTo>
                      <a:pt x="12126" y="5941"/>
                      <a:pt x="12121" y="5941"/>
                      <a:pt x="12129" y="5909"/>
                    </a:cubicBezTo>
                    <a:cubicBezTo>
                      <a:pt x="12102" y="5916"/>
                      <a:pt x="12102" y="5921"/>
                      <a:pt x="12088" y="5941"/>
                    </a:cubicBezTo>
                    <a:close/>
                    <a:moveTo>
                      <a:pt x="18254" y="2506"/>
                    </a:moveTo>
                    <a:lnTo>
                      <a:pt x="18302" y="2506"/>
                    </a:lnTo>
                    <a:lnTo>
                      <a:pt x="18302" y="2482"/>
                    </a:lnTo>
                    <a:cubicBezTo>
                      <a:pt x="18287" y="2485"/>
                      <a:pt x="18289" y="2484"/>
                      <a:pt x="18277" y="2489"/>
                    </a:cubicBezTo>
                    <a:lnTo>
                      <a:pt x="18254" y="2506"/>
                    </a:lnTo>
                    <a:close/>
                    <a:moveTo>
                      <a:pt x="9228" y="1623"/>
                    </a:moveTo>
                    <a:cubicBezTo>
                      <a:pt x="9255" y="1613"/>
                      <a:pt x="9234" y="1633"/>
                      <a:pt x="9252" y="1599"/>
                    </a:cubicBezTo>
                    <a:cubicBezTo>
                      <a:pt x="9238" y="1591"/>
                      <a:pt x="9242" y="1592"/>
                      <a:pt x="9220" y="1590"/>
                    </a:cubicBezTo>
                    <a:cubicBezTo>
                      <a:pt x="9222" y="1609"/>
                      <a:pt x="9222" y="1611"/>
                      <a:pt x="9228" y="1623"/>
                    </a:cubicBezTo>
                    <a:close/>
                    <a:moveTo>
                      <a:pt x="18659" y="2709"/>
                    </a:moveTo>
                    <a:cubicBezTo>
                      <a:pt x="18666" y="2730"/>
                      <a:pt x="18659" y="2721"/>
                      <a:pt x="18673" y="2723"/>
                    </a:cubicBezTo>
                    <a:cubicBezTo>
                      <a:pt x="18694" y="2726"/>
                      <a:pt x="18683" y="2722"/>
                      <a:pt x="18707" y="2717"/>
                    </a:cubicBezTo>
                    <a:cubicBezTo>
                      <a:pt x="18707" y="2717"/>
                      <a:pt x="18700" y="2694"/>
                      <a:pt x="18659" y="2709"/>
                    </a:cubicBezTo>
                    <a:close/>
                    <a:moveTo>
                      <a:pt x="16901" y="1923"/>
                    </a:moveTo>
                    <a:cubicBezTo>
                      <a:pt x="16932" y="1925"/>
                      <a:pt x="16925" y="1934"/>
                      <a:pt x="16949" y="1923"/>
                    </a:cubicBezTo>
                    <a:cubicBezTo>
                      <a:pt x="16933" y="1901"/>
                      <a:pt x="16940" y="1916"/>
                      <a:pt x="16901" y="1906"/>
                    </a:cubicBezTo>
                    <a:lnTo>
                      <a:pt x="16901" y="1923"/>
                    </a:lnTo>
                    <a:close/>
                    <a:moveTo>
                      <a:pt x="17695" y="2538"/>
                    </a:moveTo>
                    <a:cubicBezTo>
                      <a:pt x="17709" y="2538"/>
                      <a:pt x="17715" y="2540"/>
                      <a:pt x="17729" y="2536"/>
                    </a:cubicBezTo>
                    <a:cubicBezTo>
                      <a:pt x="17744" y="2533"/>
                      <a:pt x="17736" y="2545"/>
                      <a:pt x="17743" y="2522"/>
                    </a:cubicBezTo>
                    <a:cubicBezTo>
                      <a:pt x="17708" y="2519"/>
                      <a:pt x="17711" y="2508"/>
                      <a:pt x="17695" y="2538"/>
                    </a:cubicBezTo>
                    <a:close/>
                    <a:moveTo>
                      <a:pt x="20579" y="5488"/>
                    </a:moveTo>
                    <a:cubicBezTo>
                      <a:pt x="20588" y="5501"/>
                      <a:pt x="20580" y="5504"/>
                      <a:pt x="20603" y="5504"/>
                    </a:cubicBezTo>
                    <a:cubicBezTo>
                      <a:pt x="20626" y="5504"/>
                      <a:pt x="20618" y="5500"/>
                      <a:pt x="20627" y="5488"/>
                    </a:cubicBezTo>
                    <a:cubicBezTo>
                      <a:pt x="20595" y="5481"/>
                      <a:pt x="20617" y="5484"/>
                      <a:pt x="20579" y="5488"/>
                    </a:cubicBezTo>
                    <a:close/>
                    <a:moveTo>
                      <a:pt x="18035" y="5463"/>
                    </a:moveTo>
                    <a:cubicBezTo>
                      <a:pt x="18061" y="5463"/>
                      <a:pt x="18054" y="5468"/>
                      <a:pt x="18067" y="5468"/>
                    </a:cubicBezTo>
                    <a:cubicBezTo>
                      <a:pt x="18076" y="5468"/>
                      <a:pt x="18089" y="5463"/>
                      <a:pt x="18108" y="5463"/>
                    </a:cubicBezTo>
                    <a:lnTo>
                      <a:pt x="18108" y="5455"/>
                    </a:lnTo>
                    <a:lnTo>
                      <a:pt x="18035" y="5455"/>
                    </a:lnTo>
                    <a:lnTo>
                      <a:pt x="18035" y="5463"/>
                    </a:lnTo>
                    <a:close/>
                    <a:moveTo>
                      <a:pt x="16755" y="2247"/>
                    </a:moveTo>
                    <a:cubicBezTo>
                      <a:pt x="16780" y="2245"/>
                      <a:pt x="16770" y="2247"/>
                      <a:pt x="16787" y="2239"/>
                    </a:cubicBezTo>
                    <a:cubicBezTo>
                      <a:pt x="16769" y="2204"/>
                      <a:pt x="16789" y="2224"/>
                      <a:pt x="16763" y="2214"/>
                    </a:cubicBezTo>
                    <a:cubicBezTo>
                      <a:pt x="16757" y="2226"/>
                      <a:pt x="16755" y="2228"/>
                      <a:pt x="16755" y="2247"/>
                    </a:cubicBezTo>
                    <a:close/>
                    <a:moveTo>
                      <a:pt x="18327" y="2595"/>
                    </a:moveTo>
                    <a:cubicBezTo>
                      <a:pt x="18355" y="2588"/>
                      <a:pt x="18356" y="2588"/>
                      <a:pt x="18359" y="2555"/>
                    </a:cubicBezTo>
                    <a:cubicBezTo>
                      <a:pt x="18351" y="2560"/>
                      <a:pt x="18347" y="2559"/>
                      <a:pt x="18339" y="2567"/>
                    </a:cubicBezTo>
                    <a:cubicBezTo>
                      <a:pt x="18322" y="2583"/>
                      <a:pt x="18330" y="2560"/>
                      <a:pt x="18327" y="2595"/>
                    </a:cubicBezTo>
                    <a:close/>
                    <a:moveTo>
                      <a:pt x="10800" y="6087"/>
                    </a:moveTo>
                    <a:cubicBezTo>
                      <a:pt x="10819" y="6091"/>
                      <a:pt x="10814" y="6094"/>
                      <a:pt x="10827" y="6093"/>
                    </a:cubicBezTo>
                    <a:cubicBezTo>
                      <a:pt x="10848" y="6091"/>
                      <a:pt x="10837" y="6104"/>
                      <a:pt x="10840" y="6071"/>
                    </a:cubicBezTo>
                    <a:cubicBezTo>
                      <a:pt x="10819" y="6072"/>
                      <a:pt x="10803" y="6068"/>
                      <a:pt x="10800" y="6087"/>
                    </a:cubicBezTo>
                    <a:close/>
                    <a:moveTo>
                      <a:pt x="19274" y="2036"/>
                    </a:moveTo>
                    <a:cubicBezTo>
                      <a:pt x="19302" y="2074"/>
                      <a:pt x="19276" y="2033"/>
                      <a:pt x="19331" y="2044"/>
                    </a:cubicBezTo>
                    <a:lnTo>
                      <a:pt x="19331" y="2028"/>
                    </a:lnTo>
                    <a:cubicBezTo>
                      <a:pt x="19303" y="2029"/>
                      <a:pt x="19300" y="2033"/>
                      <a:pt x="19274" y="2036"/>
                    </a:cubicBezTo>
                    <a:close/>
                    <a:moveTo>
                      <a:pt x="21373" y="4175"/>
                    </a:moveTo>
                    <a:lnTo>
                      <a:pt x="21413" y="4175"/>
                    </a:lnTo>
                    <a:cubicBezTo>
                      <a:pt x="21407" y="4164"/>
                      <a:pt x="21409" y="4166"/>
                      <a:pt x="21405" y="4151"/>
                    </a:cubicBezTo>
                    <a:lnTo>
                      <a:pt x="21381" y="4151"/>
                    </a:lnTo>
                    <a:cubicBezTo>
                      <a:pt x="21377" y="4165"/>
                      <a:pt x="21380" y="4165"/>
                      <a:pt x="21373" y="4175"/>
                    </a:cubicBezTo>
                    <a:close/>
                    <a:moveTo>
                      <a:pt x="16107" y="1874"/>
                    </a:moveTo>
                    <a:cubicBezTo>
                      <a:pt x="16137" y="1874"/>
                      <a:pt x="16128" y="1876"/>
                      <a:pt x="16123" y="1898"/>
                    </a:cubicBezTo>
                    <a:lnTo>
                      <a:pt x="16155" y="1889"/>
                    </a:lnTo>
                    <a:cubicBezTo>
                      <a:pt x="16139" y="1867"/>
                      <a:pt x="16145" y="1866"/>
                      <a:pt x="16107" y="1866"/>
                    </a:cubicBezTo>
                    <a:lnTo>
                      <a:pt x="16107" y="1874"/>
                    </a:lnTo>
                    <a:close/>
                    <a:moveTo>
                      <a:pt x="18570" y="4523"/>
                    </a:moveTo>
                    <a:cubicBezTo>
                      <a:pt x="18612" y="4523"/>
                      <a:pt x="18609" y="4532"/>
                      <a:pt x="18618" y="4499"/>
                    </a:cubicBezTo>
                    <a:cubicBezTo>
                      <a:pt x="18588" y="4506"/>
                      <a:pt x="18585" y="4502"/>
                      <a:pt x="18570" y="4523"/>
                    </a:cubicBezTo>
                    <a:close/>
                    <a:moveTo>
                      <a:pt x="1353" y="5739"/>
                    </a:moveTo>
                    <a:cubicBezTo>
                      <a:pt x="1350" y="5708"/>
                      <a:pt x="1358" y="5715"/>
                      <a:pt x="1321" y="5706"/>
                    </a:cubicBezTo>
                    <a:cubicBezTo>
                      <a:pt x="1324" y="5737"/>
                      <a:pt x="1316" y="5730"/>
                      <a:pt x="1353" y="5739"/>
                    </a:cubicBezTo>
                    <a:close/>
                    <a:moveTo>
                      <a:pt x="18359" y="1761"/>
                    </a:moveTo>
                    <a:lnTo>
                      <a:pt x="18359" y="1744"/>
                    </a:lnTo>
                    <a:cubicBezTo>
                      <a:pt x="18338" y="1749"/>
                      <a:pt x="18346" y="1746"/>
                      <a:pt x="18335" y="1747"/>
                    </a:cubicBezTo>
                    <a:cubicBezTo>
                      <a:pt x="18323" y="1749"/>
                      <a:pt x="18324" y="1731"/>
                      <a:pt x="18315" y="1755"/>
                    </a:cubicBezTo>
                    <a:cubicBezTo>
                      <a:pt x="18308" y="1773"/>
                      <a:pt x="18337" y="1761"/>
                      <a:pt x="18359" y="1761"/>
                    </a:cubicBezTo>
                    <a:close/>
                    <a:moveTo>
                      <a:pt x="13093" y="1631"/>
                    </a:moveTo>
                    <a:cubicBezTo>
                      <a:pt x="13133" y="1631"/>
                      <a:pt x="13135" y="1630"/>
                      <a:pt x="13166" y="1623"/>
                    </a:cubicBezTo>
                    <a:lnTo>
                      <a:pt x="13135" y="1617"/>
                    </a:lnTo>
                    <a:cubicBezTo>
                      <a:pt x="13133" y="1617"/>
                      <a:pt x="13131" y="1617"/>
                      <a:pt x="13129" y="1617"/>
                    </a:cubicBezTo>
                    <a:cubicBezTo>
                      <a:pt x="13109" y="1616"/>
                      <a:pt x="13096" y="1612"/>
                      <a:pt x="13093" y="1631"/>
                    </a:cubicBezTo>
                    <a:close/>
                    <a:moveTo>
                      <a:pt x="17784" y="1785"/>
                    </a:moveTo>
                    <a:cubicBezTo>
                      <a:pt x="17815" y="1778"/>
                      <a:pt x="17793" y="1778"/>
                      <a:pt x="17824" y="1785"/>
                    </a:cubicBezTo>
                    <a:cubicBezTo>
                      <a:pt x="17809" y="1756"/>
                      <a:pt x="17826" y="1762"/>
                      <a:pt x="17792" y="1753"/>
                    </a:cubicBezTo>
                    <a:cubicBezTo>
                      <a:pt x="17790" y="1771"/>
                      <a:pt x="17790" y="1773"/>
                      <a:pt x="17784" y="1785"/>
                    </a:cubicBezTo>
                    <a:close/>
                    <a:moveTo>
                      <a:pt x="22807" y="4993"/>
                    </a:moveTo>
                    <a:cubicBezTo>
                      <a:pt x="22805" y="4992"/>
                      <a:pt x="22803" y="4989"/>
                      <a:pt x="22802" y="4990"/>
                    </a:cubicBezTo>
                    <a:lnTo>
                      <a:pt x="22786" y="4980"/>
                    </a:lnTo>
                    <a:cubicBezTo>
                      <a:pt x="22785" y="4980"/>
                      <a:pt x="22782" y="4978"/>
                      <a:pt x="22781" y="4978"/>
                    </a:cubicBezTo>
                    <a:cubicBezTo>
                      <a:pt x="22773" y="4974"/>
                      <a:pt x="22767" y="4962"/>
                      <a:pt x="22761" y="4980"/>
                    </a:cubicBezTo>
                    <a:cubicBezTo>
                      <a:pt x="22754" y="5008"/>
                      <a:pt x="22792" y="4997"/>
                      <a:pt x="22807" y="4993"/>
                    </a:cubicBezTo>
                    <a:close/>
                    <a:moveTo>
                      <a:pt x="18051" y="2409"/>
                    </a:moveTo>
                    <a:cubicBezTo>
                      <a:pt x="18075" y="2403"/>
                      <a:pt x="18076" y="2401"/>
                      <a:pt x="18108" y="2401"/>
                    </a:cubicBezTo>
                    <a:lnTo>
                      <a:pt x="18108" y="2384"/>
                    </a:lnTo>
                    <a:cubicBezTo>
                      <a:pt x="18072" y="2385"/>
                      <a:pt x="18066" y="2387"/>
                      <a:pt x="18051" y="2409"/>
                    </a:cubicBezTo>
                    <a:close/>
                    <a:moveTo>
                      <a:pt x="21373" y="4370"/>
                    </a:moveTo>
                    <a:cubicBezTo>
                      <a:pt x="21355" y="4345"/>
                      <a:pt x="21359" y="4353"/>
                      <a:pt x="21316" y="4353"/>
                    </a:cubicBezTo>
                    <a:cubicBezTo>
                      <a:pt x="21334" y="4378"/>
                      <a:pt x="21330" y="4370"/>
                      <a:pt x="21373" y="4370"/>
                    </a:cubicBezTo>
                    <a:close/>
                    <a:moveTo>
                      <a:pt x="19720" y="5309"/>
                    </a:moveTo>
                    <a:lnTo>
                      <a:pt x="19680" y="5309"/>
                    </a:lnTo>
                    <a:cubicBezTo>
                      <a:pt x="19684" y="5325"/>
                      <a:pt x="19680" y="5331"/>
                      <a:pt x="19697" y="5333"/>
                    </a:cubicBezTo>
                    <a:cubicBezTo>
                      <a:pt x="19719" y="5335"/>
                      <a:pt x="19709" y="5330"/>
                      <a:pt x="19720" y="5309"/>
                    </a:cubicBezTo>
                    <a:close/>
                    <a:moveTo>
                      <a:pt x="7867" y="1501"/>
                    </a:moveTo>
                    <a:cubicBezTo>
                      <a:pt x="7899" y="1501"/>
                      <a:pt x="7886" y="1504"/>
                      <a:pt x="7907" y="1493"/>
                    </a:cubicBezTo>
                    <a:cubicBezTo>
                      <a:pt x="7903" y="1486"/>
                      <a:pt x="7902" y="1477"/>
                      <a:pt x="7891" y="1477"/>
                    </a:cubicBezTo>
                    <a:cubicBezTo>
                      <a:pt x="7872" y="1477"/>
                      <a:pt x="7867" y="1483"/>
                      <a:pt x="7867" y="1501"/>
                    </a:cubicBezTo>
                    <a:close/>
                    <a:moveTo>
                      <a:pt x="19923" y="4661"/>
                    </a:moveTo>
                    <a:cubicBezTo>
                      <a:pt x="19939" y="4657"/>
                      <a:pt x="19945" y="4660"/>
                      <a:pt x="19951" y="4640"/>
                    </a:cubicBezTo>
                    <a:cubicBezTo>
                      <a:pt x="19956" y="4623"/>
                      <a:pt x="19948" y="4625"/>
                      <a:pt x="19931" y="4621"/>
                    </a:cubicBezTo>
                    <a:cubicBezTo>
                      <a:pt x="19929" y="4643"/>
                      <a:pt x="19927" y="4643"/>
                      <a:pt x="19923" y="4661"/>
                    </a:cubicBezTo>
                    <a:close/>
                    <a:moveTo>
                      <a:pt x="15337" y="1412"/>
                    </a:moveTo>
                    <a:cubicBezTo>
                      <a:pt x="15365" y="1406"/>
                      <a:pt x="15372" y="1399"/>
                      <a:pt x="15394" y="1380"/>
                    </a:cubicBezTo>
                    <a:cubicBezTo>
                      <a:pt x="15330" y="1385"/>
                      <a:pt x="15339" y="1407"/>
                      <a:pt x="15337" y="1412"/>
                    </a:cubicBezTo>
                    <a:close/>
                    <a:moveTo>
                      <a:pt x="20376" y="3697"/>
                    </a:moveTo>
                    <a:cubicBezTo>
                      <a:pt x="20374" y="3675"/>
                      <a:pt x="20373" y="3675"/>
                      <a:pt x="20368" y="3657"/>
                    </a:cubicBezTo>
                    <a:lnTo>
                      <a:pt x="20352" y="3657"/>
                    </a:lnTo>
                    <a:cubicBezTo>
                      <a:pt x="20353" y="3695"/>
                      <a:pt x="20344" y="3688"/>
                      <a:pt x="20376" y="3697"/>
                    </a:cubicBezTo>
                    <a:close/>
                    <a:moveTo>
                      <a:pt x="15037" y="1906"/>
                    </a:moveTo>
                    <a:cubicBezTo>
                      <a:pt x="15075" y="1906"/>
                      <a:pt x="15086" y="1904"/>
                      <a:pt x="15094" y="1874"/>
                    </a:cubicBezTo>
                    <a:cubicBezTo>
                      <a:pt x="15069" y="1881"/>
                      <a:pt x="15087" y="1874"/>
                      <a:pt x="15066" y="1887"/>
                    </a:cubicBezTo>
                    <a:cubicBezTo>
                      <a:pt x="15057" y="1892"/>
                      <a:pt x="15058" y="1891"/>
                      <a:pt x="15051" y="1896"/>
                    </a:cubicBezTo>
                    <a:cubicBezTo>
                      <a:pt x="15037" y="1905"/>
                      <a:pt x="15045" y="1900"/>
                      <a:pt x="15037" y="1906"/>
                    </a:cubicBezTo>
                    <a:close/>
                    <a:moveTo>
                      <a:pt x="21138" y="3430"/>
                    </a:moveTo>
                    <a:lnTo>
                      <a:pt x="21178" y="3430"/>
                    </a:lnTo>
                    <a:lnTo>
                      <a:pt x="21178" y="3413"/>
                    </a:lnTo>
                    <a:cubicBezTo>
                      <a:pt x="21157" y="3409"/>
                      <a:pt x="21139" y="3397"/>
                      <a:pt x="21138" y="3430"/>
                    </a:cubicBezTo>
                    <a:close/>
                    <a:moveTo>
                      <a:pt x="18529" y="2101"/>
                    </a:moveTo>
                    <a:lnTo>
                      <a:pt x="18529" y="2085"/>
                    </a:lnTo>
                    <a:lnTo>
                      <a:pt x="18489" y="2085"/>
                    </a:lnTo>
                    <a:cubicBezTo>
                      <a:pt x="18498" y="2121"/>
                      <a:pt x="18498" y="2108"/>
                      <a:pt x="18529" y="2101"/>
                    </a:cubicBezTo>
                    <a:close/>
                    <a:moveTo>
                      <a:pt x="20911" y="3989"/>
                    </a:moveTo>
                    <a:cubicBezTo>
                      <a:pt x="20907" y="3935"/>
                      <a:pt x="20917" y="3951"/>
                      <a:pt x="20887" y="3948"/>
                    </a:cubicBezTo>
                    <a:cubicBezTo>
                      <a:pt x="20888" y="3987"/>
                      <a:pt x="20885" y="3975"/>
                      <a:pt x="20911" y="3989"/>
                    </a:cubicBezTo>
                    <a:close/>
                    <a:moveTo>
                      <a:pt x="15029" y="2036"/>
                    </a:moveTo>
                    <a:cubicBezTo>
                      <a:pt x="15045" y="2034"/>
                      <a:pt x="15055" y="2048"/>
                      <a:pt x="15070" y="1987"/>
                    </a:cubicBezTo>
                    <a:cubicBezTo>
                      <a:pt x="15052" y="1995"/>
                      <a:pt x="15050" y="2005"/>
                      <a:pt x="15029" y="2036"/>
                    </a:cubicBezTo>
                    <a:close/>
                    <a:moveTo>
                      <a:pt x="17435" y="5277"/>
                    </a:moveTo>
                    <a:lnTo>
                      <a:pt x="17411" y="5277"/>
                    </a:lnTo>
                    <a:lnTo>
                      <a:pt x="17411" y="5309"/>
                    </a:lnTo>
                    <a:lnTo>
                      <a:pt x="17435" y="5309"/>
                    </a:lnTo>
                    <a:lnTo>
                      <a:pt x="17435" y="5277"/>
                    </a:lnTo>
                    <a:cubicBezTo>
                      <a:pt x="17468" y="5301"/>
                      <a:pt x="17436" y="5305"/>
                      <a:pt x="17484" y="5309"/>
                    </a:cubicBezTo>
                    <a:cubicBezTo>
                      <a:pt x="17492" y="5279"/>
                      <a:pt x="17492" y="5299"/>
                      <a:pt x="17500" y="5269"/>
                    </a:cubicBezTo>
                    <a:lnTo>
                      <a:pt x="17435" y="5277"/>
                    </a:lnTo>
                    <a:close/>
                    <a:moveTo>
                      <a:pt x="20636" y="5504"/>
                    </a:moveTo>
                    <a:lnTo>
                      <a:pt x="20684" y="5504"/>
                    </a:lnTo>
                    <a:lnTo>
                      <a:pt x="20684" y="5488"/>
                    </a:lnTo>
                    <a:lnTo>
                      <a:pt x="20636" y="5488"/>
                    </a:lnTo>
                    <a:lnTo>
                      <a:pt x="20636" y="5504"/>
                    </a:lnTo>
                    <a:close/>
                    <a:moveTo>
                      <a:pt x="18497" y="3041"/>
                    </a:moveTo>
                    <a:cubicBezTo>
                      <a:pt x="18534" y="3038"/>
                      <a:pt x="18511" y="3049"/>
                      <a:pt x="18529" y="3025"/>
                    </a:cubicBezTo>
                    <a:lnTo>
                      <a:pt x="18515" y="3007"/>
                    </a:lnTo>
                    <a:cubicBezTo>
                      <a:pt x="18492" y="3024"/>
                      <a:pt x="18497" y="3006"/>
                      <a:pt x="18497" y="3041"/>
                    </a:cubicBezTo>
                    <a:close/>
                    <a:moveTo>
                      <a:pt x="16706" y="2012"/>
                    </a:moveTo>
                    <a:cubicBezTo>
                      <a:pt x="16725" y="2007"/>
                      <a:pt x="16725" y="2006"/>
                      <a:pt x="16747" y="2004"/>
                    </a:cubicBezTo>
                    <a:lnTo>
                      <a:pt x="16747" y="1987"/>
                    </a:lnTo>
                    <a:lnTo>
                      <a:pt x="16706" y="1987"/>
                    </a:lnTo>
                    <a:lnTo>
                      <a:pt x="16706" y="2012"/>
                    </a:lnTo>
                    <a:close/>
                    <a:moveTo>
                      <a:pt x="227" y="3592"/>
                    </a:moveTo>
                    <a:cubicBezTo>
                      <a:pt x="281" y="3596"/>
                      <a:pt x="286" y="3613"/>
                      <a:pt x="300" y="3576"/>
                    </a:cubicBezTo>
                    <a:lnTo>
                      <a:pt x="227" y="3592"/>
                    </a:lnTo>
                    <a:close/>
                    <a:moveTo>
                      <a:pt x="15450" y="2336"/>
                    </a:moveTo>
                    <a:cubicBezTo>
                      <a:pt x="15487" y="2328"/>
                      <a:pt x="15462" y="2333"/>
                      <a:pt x="15482" y="2338"/>
                    </a:cubicBezTo>
                    <a:cubicBezTo>
                      <a:pt x="15508" y="2344"/>
                      <a:pt x="15488" y="2353"/>
                      <a:pt x="15507" y="2328"/>
                    </a:cubicBezTo>
                    <a:cubicBezTo>
                      <a:pt x="15483" y="2322"/>
                      <a:pt x="15482" y="2320"/>
                      <a:pt x="15450" y="2320"/>
                    </a:cubicBezTo>
                    <a:lnTo>
                      <a:pt x="15450" y="2336"/>
                    </a:lnTo>
                    <a:close/>
                    <a:moveTo>
                      <a:pt x="15669" y="2514"/>
                    </a:moveTo>
                    <a:cubicBezTo>
                      <a:pt x="15706" y="2523"/>
                      <a:pt x="15689" y="2523"/>
                      <a:pt x="15726" y="2514"/>
                    </a:cubicBezTo>
                    <a:cubicBezTo>
                      <a:pt x="15724" y="2508"/>
                      <a:pt x="15728" y="2492"/>
                      <a:pt x="15690" y="2503"/>
                    </a:cubicBezTo>
                    <a:cubicBezTo>
                      <a:pt x="15668" y="2509"/>
                      <a:pt x="15676" y="2509"/>
                      <a:pt x="15669" y="2514"/>
                    </a:cubicBezTo>
                    <a:lnTo>
                      <a:pt x="15663" y="2504"/>
                    </a:lnTo>
                    <a:cubicBezTo>
                      <a:pt x="15661" y="2493"/>
                      <a:pt x="15661" y="2493"/>
                      <a:pt x="15661" y="2482"/>
                    </a:cubicBezTo>
                    <a:cubicBezTo>
                      <a:pt x="15606" y="2486"/>
                      <a:pt x="15641" y="2492"/>
                      <a:pt x="15645" y="2538"/>
                    </a:cubicBezTo>
                    <a:cubicBezTo>
                      <a:pt x="15660" y="2531"/>
                      <a:pt x="15655" y="2532"/>
                      <a:pt x="15677" y="2530"/>
                    </a:cubicBezTo>
                    <a:lnTo>
                      <a:pt x="15669" y="2514"/>
                    </a:lnTo>
                    <a:close/>
                    <a:moveTo>
                      <a:pt x="20012" y="4062"/>
                    </a:moveTo>
                    <a:cubicBezTo>
                      <a:pt x="20022" y="4067"/>
                      <a:pt x="20020" y="4070"/>
                      <a:pt x="20036" y="4070"/>
                    </a:cubicBezTo>
                    <a:cubicBezTo>
                      <a:pt x="20059" y="4070"/>
                      <a:pt x="20051" y="4066"/>
                      <a:pt x="20060" y="4054"/>
                    </a:cubicBezTo>
                    <a:cubicBezTo>
                      <a:pt x="20035" y="4051"/>
                      <a:pt x="20016" y="4036"/>
                      <a:pt x="20012" y="4062"/>
                    </a:cubicBezTo>
                    <a:close/>
                    <a:moveTo>
                      <a:pt x="21502" y="2684"/>
                    </a:moveTo>
                    <a:lnTo>
                      <a:pt x="21567" y="2684"/>
                    </a:lnTo>
                    <a:lnTo>
                      <a:pt x="21567" y="2676"/>
                    </a:lnTo>
                    <a:cubicBezTo>
                      <a:pt x="21501" y="2676"/>
                      <a:pt x="21508" y="2642"/>
                      <a:pt x="21502" y="2684"/>
                    </a:cubicBezTo>
                    <a:close/>
                    <a:moveTo>
                      <a:pt x="22961" y="3179"/>
                    </a:moveTo>
                    <a:cubicBezTo>
                      <a:pt x="23032" y="3173"/>
                      <a:pt x="23002" y="3147"/>
                      <a:pt x="23001" y="3146"/>
                    </a:cubicBezTo>
                    <a:lnTo>
                      <a:pt x="22985" y="3153"/>
                    </a:lnTo>
                    <a:cubicBezTo>
                      <a:pt x="22968" y="3165"/>
                      <a:pt x="22971" y="3163"/>
                      <a:pt x="22961" y="3179"/>
                    </a:cubicBezTo>
                    <a:close/>
                    <a:moveTo>
                      <a:pt x="17322" y="5107"/>
                    </a:moveTo>
                    <a:lnTo>
                      <a:pt x="17322" y="5091"/>
                    </a:lnTo>
                    <a:cubicBezTo>
                      <a:pt x="17273" y="5104"/>
                      <a:pt x="17311" y="5101"/>
                      <a:pt x="17265" y="5091"/>
                    </a:cubicBezTo>
                    <a:cubicBezTo>
                      <a:pt x="17271" y="5107"/>
                      <a:pt x="17263" y="5107"/>
                      <a:pt x="17283" y="5112"/>
                    </a:cubicBezTo>
                    <a:cubicBezTo>
                      <a:pt x="17295" y="5115"/>
                      <a:pt x="17298" y="5109"/>
                      <a:pt x="17322" y="5107"/>
                    </a:cubicBezTo>
                    <a:close/>
                    <a:moveTo>
                      <a:pt x="21421" y="2190"/>
                    </a:moveTo>
                    <a:lnTo>
                      <a:pt x="21421" y="2206"/>
                    </a:lnTo>
                    <a:cubicBezTo>
                      <a:pt x="21481" y="2219"/>
                      <a:pt x="21406" y="2200"/>
                      <a:pt x="21478" y="2198"/>
                    </a:cubicBezTo>
                    <a:cubicBezTo>
                      <a:pt x="21461" y="2175"/>
                      <a:pt x="21471" y="2190"/>
                      <a:pt x="21421" y="2190"/>
                    </a:cubicBezTo>
                    <a:close/>
                    <a:moveTo>
                      <a:pt x="17581" y="1777"/>
                    </a:moveTo>
                    <a:lnTo>
                      <a:pt x="17622" y="1777"/>
                    </a:lnTo>
                    <a:cubicBezTo>
                      <a:pt x="17616" y="1756"/>
                      <a:pt x="17625" y="1763"/>
                      <a:pt x="17608" y="1756"/>
                    </a:cubicBezTo>
                    <a:cubicBezTo>
                      <a:pt x="17608" y="1756"/>
                      <a:pt x="17591" y="1754"/>
                      <a:pt x="17581" y="1753"/>
                    </a:cubicBezTo>
                    <a:lnTo>
                      <a:pt x="17581" y="1777"/>
                    </a:lnTo>
                    <a:close/>
                    <a:moveTo>
                      <a:pt x="15386" y="1696"/>
                    </a:moveTo>
                    <a:cubicBezTo>
                      <a:pt x="15404" y="1722"/>
                      <a:pt x="15421" y="1715"/>
                      <a:pt x="15442" y="1704"/>
                    </a:cubicBezTo>
                    <a:cubicBezTo>
                      <a:pt x="15425" y="1681"/>
                      <a:pt x="15435" y="1696"/>
                      <a:pt x="15386" y="1696"/>
                    </a:cubicBezTo>
                    <a:close/>
                    <a:moveTo>
                      <a:pt x="18237" y="5123"/>
                    </a:moveTo>
                    <a:lnTo>
                      <a:pt x="18294" y="5123"/>
                    </a:lnTo>
                    <a:cubicBezTo>
                      <a:pt x="18265" y="5084"/>
                      <a:pt x="18301" y="5129"/>
                      <a:pt x="18243" y="5102"/>
                    </a:cubicBezTo>
                    <a:cubicBezTo>
                      <a:pt x="18242" y="5101"/>
                      <a:pt x="18239" y="5099"/>
                      <a:pt x="18237" y="5099"/>
                    </a:cubicBezTo>
                    <a:lnTo>
                      <a:pt x="18237" y="5123"/>
                    </a:lnTo>
                    <a:close/>
                    <a:moveTo>
                      <a:pt x="19283" y="1680"/>
                    </a:moveTo>
                    <a:cubicBezTo>
                      <a:pt x="19317" y="1680"/>
                      <a:pt x="19321" y="1688"/>
                      <a:pt x="19364" y="1688"/>
                    </a:cubicBezTo>
                    <a:lnTo>
                      <a:pt x="19364" y="1671"/>
                    </a:lnTo>
                    <a:cubicBezTo>
                      <a:pt x="19336" y="1674"/>
                      <a:pt x="19345" y="1677"/>
                      <a:pt x="19326" y="1676"/>
                    </a:cubicBezTo>
                    <a:cubicBezTo>
                      <a:pt x="19316" y="1675"/>
                      <a:pt x="19301" y="1671"/>
                      <a:pt x="19283" y="1671"/>
                    </a:cubicBezTo>
                    <a:lnTo>
                      <a:pt x="19283" y="1680"/>
                    </a:lnTo>
                    <a:close/>
                    <a:moveTo>
                      <a:pt x="17678" y="2295"/>
                    </a:moveTo>
                    <a:cubicBezTo>
                      <a:pt x="17666" y="2290"/>
                      <a:pt x="17684" y="2293"/>
                      <a:pt x="17660" y="2297"/>
                    </a:cubicBezTo>
                    <a:cubicBezTo>
                      <a:pt x="17637" y="2301"/>
                      <a:pt x="17634" y="2292"/>
                      <a:pt x="17632" y="2312"/>
                    </a:cubicBezTo>
                    <a:cubicBezTo>
                      <a:pt x="17630" y="2338"/>
                      <a:pt x="17643" y="2322"/>
                      <a:pt x="17651" y="2318"/>
                    </a:cubicBezTo>
                    <a:cubicBezTo>
                      <a:pt x="17680" y="2303"/>
                      <a:pt x="17661" y="2319"/>
                      <a:pt x="17678" y="2295"/>
                    </a:cubicBezTo>
                    <a:close/>
                    <a:moveTo>
                      <a:pt x="19339" y="2603"/>
                    </a:moveTo>
                    <a:lnTo>
                      <a:pt x="19396" y="2603"/>
                    </a:lnTo>
                    <a:cubicBezTo>
                      <a:pt x="19378" y="2579"/>
                      <a:pt x="19382" y="2587"/>
                      <a:pt x="19339" y="2587"/>
                    </a:cubicBezTo>
                    <a:lnTo>
                      <a:pt x="19339" y="2603"/>
                    </a:lnTo>
                    <a:close/>
                    <a:moveTo>
                      <a:pt x="17921" y="1518"/>
                    </a:moveTo>
                    <a:lnTo>
                      <a:pt x="17962" y="1518"/>
                    </a:lnTo>
                    <a:cubicBezTo>
                      <a:pt x="17960" y="1494"/>
                      <a:pt x="17964" y="1501"/>
                      <a:pt x="17951" y="1497"/>
                    </a:cubicBezTo>
                    <a:cubicBezTo>
                      <a:pt x="17951" y="1497"/>
                      <a:pt x="17930" y="1495"/>
                      <a:pt x="17921" y="1493"/>
                    </a:cubicBezTo>
                    <a:lnTo>
                      <a:pt x="17921" y="1518"/>
                    </a:lnTo>
                    <a:close/>
                    <a:moveTo>
                      <a:pt x="454" y="2830"/>
                    </a:moveTo>
                    <a:cubicBezTo>
                      <a:pt x="487" y="2821"/>
                      <a:pt x="477" y="2818"/>
                      <a:pt x="462" y="2798"/>
                    </a:cubicBezTo>
                    <a:cubicBezTo>
                      <a:pt x="449" y="2778"/>
                      <a:pt x="444" y="2777"/>
                      <a:pt x="438" y="2749"/>
                    </a:cubicBezTo>
                    <a:lnTo>
                      <a:pt x="454" y="2830"/>
                    </a:lnTo>
                    <a:close/>
                    <a:moveTo>
                      <a:pt x="16333" y="2563"/>
                    </a:moveTo>
                    <a:cubicBezTo>
                      <a:pt x="16329" y="2581"/>
                      <a:pt x="16327" y="2581"/>
                      <a:pt x="16325" y="2603"/>
                    </a:cubicBezTo>
                    <a:lnTo>
                      <a:pt x="16357" y="2594"/>
                    </a:lnTo>
                    <a:cubicBezTo>
                      <a:pt x="16350" y="2562"/>
                      <a:pt x="16356" y="2571"/>
                      <a:pt x="16333" y="2563"/>
                    </a:cubicBezTo>
                    <a:cubicBezTo>
                      <a:pt x="16341" y="2556"/>
                      <a:pt x="16331" y="2560"/>
                      <a:pt x="16353" y="2550"/>
                    </a:cubicBezTo>
                    <a:cubicBezTo>
                      <a:pt x="16365" y="2544"/>
                      <a:pt x="16370" y="2544"/>
                      <a:pt x="16382" y="2538"/>
                    </a:cubicBezTo>
                    <a:lnTo>
                      <a:pt x="16374" y="2506"/>
                    </a:lnTo>
                    <a:cubicBezTo>
                      <a:pt x="16407" y="2515"/>
                      <a:pt x="16384" y="2514"/>
                      <a:pt x="16395" y="2535"/>
                    </a:cubicBezTo>
                    <a:cubicBezTo>
                      <a:pt x="16408" y="2561"/>
                      <a:pt x="16447" y="2533"/>
                      <a:pt x="16463" y="2522"/>
                    </a:cubicBezTo>
                    <a:cubicBezTo>
                      <a:pt x="16488" y="2528"/>
                      <a:pt x="16487" y="2533"/>
                      <a:pt x="16512" y="2538"/>
                    </a:cubicBezTo>
                    <a:lnTo>
                      <a:pt x="16506" y="2549"/>
                    </a:lnTo>
                    <a:cubicBezTo>
                      <a:pt x="16505" y="2551"/>
                      <a:pt x="16501" y="2557"/>
                      <a:pt x="16501" y="2559"/>
                    </a:cubicBezTo>
                    <a:cubicBezTo>
                      <a:pt x="16498" y="2573"/>
                      <a:pt x="16497" y="2565"/>
                      <a:pt x="16504" y="2579"/>
                    </a:cubicBezTo>
                    <a:cubicBezTo>
                      <a:pt x="16536" y="2567"/>
                      <a:pt x="16502" y="2580"/>
                      <a:pt x="16523" y="2566"/>
                    </a:cubicBezTo>
                    <a:cubicBezTo>
                      <a:pt x="16536" y="2558"/>
                      <a:pt x="16527" y="2559"/>
                      <a:pt x="16544" y="2555"/>
                    </a:cubicBezTo>
                    <a:cubicBezTo>
                      <a:pt x="16550" y="2578"/>
                      <a:pt x="16543" y="2566"/>
                      <a:pt x="16560" y="2579"/>
                    </a:cubicBezTo>
                    <a:lnTo>
                      <a:pt x="16586" y="2566"/>
                    </a:lnTo>
                    <a:cubicBezTo>
                      <a:pt x="16555" y="2556"/>
                      <a:pt x="16562" y="2549"/>
                      <a:pt x="16528" y="2547"/>
                    </a:cubicBezTo>
                    <a:cubicBezTo>
                      <a:pt x="16541" y="2527"/>
                      <a:pt x="16538" y="2538"/>
                      <a:pt x="16544" y="2514"/>
                    </a:cubicBezTo>
                    <a:cubicBezTo>
                      <a:pt x="16566" y="2516"/>
                      <a:pt x="16566" y="2518"/>
                      <a:pt x="16585" y="2522"/>
                    </a:cubicBezTo>
                    <a:cubicBezTo>
                      <a:pt x="16577" y="2495"/>
                      <a:pt x="16578" y="2493"/>
                      <a:pt x="16551" y="2493"/>
                    </a:cubicBezTo>
                    <a:cubicBezTo>
                      <a:pt x="16497" y="2492"/>
                      <a:pt x="16488" y="2515"/>
                      <a:pt x="16382" y="2490"/>
                    </a:cubicBezTo>
                    <a:lnTo>
                      <a:pt x="16374" y="2506"/>
                    </a:lnTo>
                    <a:lnTo>
                      <a:pt x="16333" y="2506"/>
                    </a:lnTo>
                    <a:cubicBezTo>
                      <a:pt x="16328" y="2518"/>
                      <a:pt x="16326" y="2501"/>
                      <a:pt x="16332" y="2516"/>
                    </a:cubicBezTo>
                    <a:cubicBezTo>
                      <a:pt x="16337" y="2527"/>
                      <a:pt x="16332" y="2516"/>
                      <a:pt x="16342" y="2530"/>
                    </a:cubicBezTo>
                    <a:cubicBezTo>
                      <a:pt x="16309" y="2538"/>
                      <a:pt x="16317" y="2533"/>
                      <a:pt x="16309" y="2555"/>
                    </a:cubicBezTo>
                    <a:cubicBezTo>
                      <a:pt x="16320" y="2561"/>
                      <a:pt x="16318" y="2559"/>
                      <a:pt x="16333" y="2563"/>
                    </a:cubicBezTo>
                    <a:close/>
                    <a:moveTo>
                      <a:pt x="18829" y="2733"/>
                    </a:moveTo>
                    <a:lnTo>
                      <a:pt x="18788" y="2692"/>
                    </a:lnTo>
                    <a:cubicBezTo>
                      <a:pt x="18773" y="2727"/>
                      <a:pt x="18792" y="2732"/>
                      <a:pt x="18829" y="2733"/>
                    </a:cubicBezTo>
                    <a:close/>
                    <a:moveTo>
                      <a:pt x="19080" y="3640"/>
                    </a:moveTo>
                    <a:cubicBezTo>
                      <a:pt x="19111" y="3640"/>
                      <a:pt x="19083" y="3643"/>
                      <a:pt x="19104" y="3632"/>
                    </a:cubicBezTo>
                    <a:cubicBezTo>
                      <a:pt x="19093" y="3617"/>
                      <a:pt x="19102" y="3622"/>
                      <a:pt x="19084" y="3619"/>
                    </a:cubicBezTo>
                    <a:cubicBezTo>
                      <a:pt x="19082" y="3618"/>
                      <a:pt x="19076" y="3619"/>
                      <a:pt x="19074" y="3619"/>
                    </a:cubicBezTo>
                    <a:cubicBezTo>
                      <a:pt x="19073" y="3619"/>
                      <a:pt x="19058" y="3617"/>
                      <a:pt x="19056" y="3616"/>
                    </a:cubicBezTo>
                    <a:cubicBezTo>
                      <a:pt x="19061" y="3634"/>
                      <a:pt x="19058" y="3640"/>
                      <a:pt x="19080" y="3640"/>
                    </a:cubicBezTo>
                    <a:close/>
                    <a:moveTo>
                      <a:pt x="22159" y="3097"/>
                    </a:moveTo>
                    <a:cubicBezTo>
                      <a:pt x="22180" y="3103"/>
                      <a:pt x="22165" y="3097"/>
                      <a:pt x="22183" y="3106"/>
                    </a:cubicBezTo>
                    <a:cubicBezTo>
                      <a:pt x="22195" y="3087"/>
                      <a:pt x="22201" y="3087"/>
                      <a:pt x="22191" y="3065"/>
                    </a:cubicBezTo>
                    <a:cubicBezTo>
                      <a:pt x="22167" y="3074"/>
                      <a:pt x="22178" y="3070"/>
                      <a:pt x="22159" y="3097"/>
                    </a:cubicBezTo>
                    <a:close/>
                    <a:moveTo>
                      <a:pt x="19072" y="4969"/>
                    </a:moveTo>
                    <a:lnTo>
                      <a:pt x="19093" y="4958"/>
                    </a:lnTo>
                    <a:cubicBezTo>
                      <a:pt x="19110" y="4951"/>
                      <a:pt x="19108" y="4953"/>
                      <a:pt x="19129" y="4953"/>
                    </a:cubicBezTo>
                    <a:lnTo>
                      <a:pt x="19129" y="4945"/>
                    </a:lnTo>
                    <a:cubicBezTo>
                      <a:pt x="19097" y="4945"/>
                      <a:pt x="19072" y="4917"/>
                      <a:pt x="19072" y="4969"/>
                    </a:cubicBezTo>
                    <a:close/>
                    <a:moveTo>
                      <a:pt x="16220" y="2619"/>
                    </a:moveTo>
                    <a:cubicBezTo>
                      <a:pt x="16242" y="2609"/>
                      <a:pt x="16229" y="2612"/>
                      <a:pt x="16261" y="2611"/>
                    </a:cubicBezTo>
                    <a:cubicBezTo>
                      <a:pt x="16262" y="2589"/>
                      <a:pt x="16264" y="2589"/>
                      <a:pt x="16269" y="2571"/>
                    </a:cubicBezTo>
                    <a:lnTo>
                      <a:pt x="16247" y="2590"/>
                    </a:lnTo>
                    <a:cubicBezTo>
                      <a:pt x="16221" y="2609"/>
                      <a:pt x="16228" y="2589"/>
                      <a:pt x="16220" y="2619"/>
                    </a:cubicBezTo>
                    <a:close/>
                    <a:moveTo>
                      <a:pt x="9269" y="1412"/>
                    </a:moveTo>
                    <a:lnTo>
                      <a:pt x="9291" y="1438"/>
                    </a:lnTo>
                    <a:lnTo>
                      <a:pt x="9319" y="1414"/>
                    </a:lnTo>
                    <a:cubicBezTo>
                      <a:pt x="9317" y="1412"/>
                      <a:pt x="9302" y="1404"/>
                      <a:pt x="9301" y="1404"/>
                    </a:cubicBezTo>
                    <a:cubicBezTo>
                      <a:pt x="9299" y="1404"/>
                      <a:pt x="9271" y="1411"/>
                      <a:pt x="9269" y="1412"/>
                    </a:cubicBezTo>
                    <a:close/>
                    <a:moveTo>
                      <a:pt x="15175" y="2012"/>
                    </a:moveTo>
                    <a:cubicBezTo>
                      <a:pt x="15175" y="2035"/>
                      <a:pt x="15178" y="2027"/>
                      <a:pt x="15191" y="2036"/>
                    </a:cubicBezTo>
                    <a:cubicBezTo>
                      <a:pt x="15200" y="2017"/>
                      <a:pt x="15198" y="2007"/>
                      <a:pt x="15207" y="1987"/>
                    </a:cubicBezTo>
                    <a:cubicBezTo>
                      <a:pt x="15193" y="1991"/>
                      <a:pt x="15175" y="1997"/>
                      <a:pt x="15175" y="2012"/>
                    </a:cubicBezTo>
                    <a:close/>
                    <a:moveTo>
                      <a:pt x="18463" y="5139"/>
                    </a:moveTo>
                    <a:cubicBezTo>
                      <a:pt x="18483" y="5135"/>
                      <a:pt x="18483" y="5133"/>
                      <a:pt x="18505" y="5131"/>
                    </a:cubicBezTo>
                    <a:lnTo>
                      <a:pt x="18505" y="5115"/>
                    </a:lnTo>
                    <a:lnTo>
                      <a:pt x="18473" y="5106"/>
                    </a:lnTo>
                    <a:lnTo>
                      <a:pt x="18463" y="5139"/>
                    </a:lnTo>
                    <a:close/>
                    <a:moveTo>
                      <a:pt x="17208" y="1769"/>
                    </a:moveTo>
                    <a:cubicBezTo>
                      <a:pt x="17251" y="1768"/>
                      <a:pt x="17249" y="1763"/>
                      <a:pt x="17257" y="1728"/>
                    </a:cubicBezTo>
                    <a:cubicBezTo>
                      <a:pt x="17246" y="1733"/>
                      <a:pt x="17249" y="1729"/>
                      <a:pt x="17243" y="1732"/>
                    </a:cubicBezTo>
                    <a:lnTo>
                      <a:pt x="17208" y="1769"/>
                    </a:lnTo>
                    <a:close/>
                    <a:moveTo>
                      <a:pt x="10346" y="1396"/>
                    </a:moveTo>
                    <a:cubicBezTo>
                      <a:pt x="10364" y="1422"/>
                      <a:pt x="10381" y="1415"/>
                      <a:pt x="10403" y="1404"/>
                    </a:cubicBezTo>
                    <a:cubicBezTo>
                      <a:pt x="10381" y="1375"/>
                      <a:pt x="10396" y="1395"/>
                      <a:pt x="10346" y="1396"/>
                    </a:cubicBezTo>
                    <a:close/>
                    <a:moveTo>
                      <a:pt x="1021" y="5366"/>
                    </a:moveTo>
                    <a:cubicBezTo>
                      <a:pt x="1016" y="5344"/>
                      <a:pt x="1015" y="5344"/>
                      <a:pt x="1004" y="5327"/>
                    </a:cubicBezTo>
                    <a:cubicBezTo>
                      <a:pt x="993" y="5310"/>
                      <a:pt x="994" y="5307"/>
                      <a:pt x="972" y="5301"/>
                    </a:cubicBezTo>
                    <a:cubicBezTo>
                      <a:pt x="986" y="5327"/>
                      <a:pt x="997" y="5350"/>
                      <a:pt x="1021" y="5366"/>
                    </a:cubicBezTo>
                    <a:close/>
                    <a:moveTo>
                      <a:pt x="13919" y="2352"/>
                    </a:moveTo>
                    <a:cubicBezTo>
                      <a:pt x="13975" y="2337"/>
                      <a:pt x="13912" y="2328"/>
                      <a:pt x="13968" y="2328"/>
                    </a:cubicBezTo>
                    <a:lnTo>
                      <a:pt x="13968" y="2320"/>
                    </a:lnTo>
                    <a:lnTo>
                      <a:pt x="13919" y="2320"/>
                    </a:lnTo>
                    <a:lnTo>
                      <a:pt x="13919" y="2352"/>
                    </a:lnTo>
                    <a:close/>
                    <a:moveTo>
                      <a:pt x="23236" y="1299"/>
                    </a:moveTo>
                    <a:lnTo>
                      <a:pt x="23278" y="1292"/>
                    </a:lnTo>
                    <a:cubicBezTo>
                      <a:pt x="23289" y="1287"/>
                      <a:pt x="23287" y="1286"/>
                      <a:pt x="23293" y="1283"/>
                    </a:cubicBezTo>
                    <a:cubicBezTo>
                      <a:pt x="23276" y="1279"/>
                      <a:pt x="23237" y="1258"/>
                      <a:pt x="23236" y="1299"/>
                    </a:cubicBezTo>
                    <a:close/>
                    <a:moveTo>
                      <a:pt x="18108" y="4839"/>
                    </a:moveTo>
                    <a:lnTo>
                      <a:pt x="18108" y="4848"/>
                    </a:lnTo>
                    <a:lnTo>
                      <a:pt x="18092" y="4848"/>
                    </a:lnTo>
                    <a:lnTo>
                      <a:pt x="18108" y="4839"/>
                    </a:lnTo>
                    <a:close/>
                    <a:moveTo>
                      <a:pt x="20206" y="5220"/>
                    </a:moveTo>
                    <a:cubicBezTo>
                      <a:pt x="20228" y="5250"/>
                      <a:pt x="20201" y="5224"/>
                      <a:pt x="20234" y="5235"/>
                    </a:cubicBezTo>
                    <a:cubicBezTo>
                      <a:pt x="20249" y="5240"/>
                      <a:pt x="20238" y="5262"/>
                      <a:pt x="20263" y="5228"/>
                    </a:cubicBezTo>
                    <a:cubicBezTo>
                      <a:pt x="20233" y="5220"/>
                      <a:pt x="20240" y="5207"/>
                      <a:pt x="20206" y="5220"/>
                    </a:cubicBezTo>
                    <a:close/>
                    <a:moveTo>
                      <a:pt x="19226" y="3308"/>
                    </a:moveTo>
                    <a:lnTo>
                      <a:pt x="19226" y="3324"/>
                    </a:lnTo>
                    <a:cubicBezTo>
                      <a:pt x="19265" y="3328"/>
                      <a:pt x="19239" y="3332"/>
                      <a:pt x="19274" y="3324"/>
                    </a:cubicBezTo>
                    <a:lnTo>
                      <a:pt x="19258" y="3300"/>
                    </a:lnTo>
                    <a:cubicBezTo>
                      <a:pt x="19242" y="3308"/>
                      <a:pt x="19249" y="3306"/>
                      <a:pt x="19226" y="3308"/>
                    </a:cubicBezTo>
                    <a:close/>
                    <a:moveTo>
                      <a:pt x="16123" y="1704"/>
                    </a:moveTo>
                    <a:cubicBezTo>
                      <a:pt x="16153" y="1712"/>
                      <a:pt x="16133" y="1712"/>
                      <a:pt x="16163" y="1720"/>
                    </a:cubicBezTo>
                    <a:cubicBezTo>
                      <a:pt x="16158" y="1694"/>
                      <a:pt x="16155" y="1707"/>
                      <a:pt x="16163" y="1688"/>
                    </a:cubicBezTo>
                    <a:lnTo>
                      <a:pt x="16123" y="1688"/>
                    </a:lnTo>
                    <a:lnTo>
                      <a:pt x="16123" y="1704"/>
                    </a:lnTo>
                    <a:close/>
                    <a:moveTo>
                      <a:pt x="17152" y="1509"/>
                    </a:moveTo>
                    <a:cubicBezTo>
                      <a:pt x="17162" y="1503"/>
                      <a:pt x="17160" y="1504"/>
                      <a:pt x="17170" y="1496"/>
                    </a:cubicBezTo>
                    <a:lnTo>
                      <a:pt x="17192" y="1477"/>
                    </a:lnTo>
                    <a:cubicBezTo>
                      <a:pt x="17165" y="1475"/>
                      <a:pt x="17169" y="1468"/>
                      <a:pt x="17156" y="1475"/>
                    </a:cubicBezTo>
                    <a:cubicBezTo>
                      <a:pt x="17139" y="1486"/>
                      <a:pt x="17146" y="1496"/>
                      <a:pt x="17152" y="1509"/>
                    </a:cubicBezTo>
                    <a:close/>
                    <a:moveTo>
                      <a:pt x="16909" y="5642"/>
                    </a:moveTo>
                    <a:cubicBezTo>
                      <a:pt x="16943" y="5642"/>
                      <a:pt x="16941" y="5638"/>
                      <a:pt x="16965" y="5650"/>
                    </a:cubicBezTo>
                    <a:cubicBezTo>
                      <a:pt x="16956" y="5615"/>
                      <a:pt x="16954" y="5625"/>
                      <a:pt x="16909" y="5625"/>
                    </a:cubicBezTo>
                    <a:lnTo>
                      <a:pt x="16909" y="5642"/>
                    </a:lnTo>
                    <a:close/>
                    <a:moveTo>
                      <a:pt x="19226" y="1971"/>
                    </a:moveTo>
                    <a:lnTo>
                      <a:pt x="19226" y="1987"/>
                    </a:lnTo>
                    <a:cubicBezTo>
                      <a:pt x="19257" y="1994"/>
                      <a:pt x="19262" y="2001"/>
                      <a:pt x="19266" y="1963"/>
                    </a:cubicBezTo>
                    <a:cubicBezTo>
                      <a:pt x="19251" y="1964"/>
                      <a:pt x="19238" y="1967"/>
                      <a:pt x="19226" y="1971"/>
                    </a:cubicBezTo>
                    <a:close/>
                    <a:moveTo>
                      <a:pt x="21438" y="3908"/>
                    </a:moveTo>
                    <a:cubicBezTo>
                      <a:pt x="21462" y="3953"/>
                      <a:pt x="21475" y="3922"/>
                      <a:pt x="21486" y="3892"/>
                    </a:cubicBezTo>
                    <a:cubicBezTo>
                      <a:pt x="21470" y="3899"/>
                      <a:pt x="21457" y="3903"/>
                      <a:pt x="21438" y="3908"/>
                    </a:cubicBezTo>
                    <a:close/>
                    <a:moveTo>
                      <a:pt x="21340" y="5504"/>
                    </a:moveTo>
                    <a:lnTo>
                      <a:pt x="21340" y="5496"/>
                    </a:lnTo>
                    <a:lnTo>
                      <a:pt x="21243" y="5496"/>
                    </a:lnTo>
                    <a:cubicBezTo>
                      <a:pt x="21265" y="5525"/>
                      <a:pt x="21246" y="5510"/>
                      <a:pt x="21277" y="5506"/>
                    </a:cubicBezTo>
                    <a:cubicBezTo>
                      <a:pt x="21300" y="5503"/>
                      <a:pt x="21317" y="5504"/>
                      <a:pt x="21340" y="5504"/>
                    </a:cubicBezTo>
                    <a:close/>
                    <a:moveTo>
                      <a:pt x="17970" y="1785"/>
                    </a:moveTo>
                    <a:lnTo>
                      <a:pt x="17970" y="1801"/>
                    </a:lnTo>
                    <a:cubicBezTo>
                      <a:pt x="18019" y="1788"/>
                      <a:pt x="17981" y="1790"/>
                      <a:pt x="18027" y="1801"/>
                    </a:cubicBezTo>
                    <a:lnTo>
                      <a:pt x="18027" y="1777"/>
                    </a:lnTo>
                    <a:cubicBezTo>
                      <a:pt x="17999" y="1777"/>
                      <a:pt x="17995" y="1782"/>
                      <a:pt x="17970" y="1785"/>
                    </a:cubicBezTo>
                    <a:close/>
                    <a:moveTo>
                      <a:pt x="17614" y="2133"/>
                    </a:moveTo>
                    <a:cubicBezTo>
                      <a:pt x="17625" y="2133"/>
                      <a:pt x="17625" y="2123"/>
                      <a:pt x="17630" y="2117"/>
                    </a:cubicBezTo>
                    <a:cubicBezTo>
                      <a:pt x="17606" y="2106"/>
                      <a:pt x="17607" y="2109"/>
                      <a:pt x="17573" y="2109"/>
                    </a:cubicBezTo>
                    <a:cubicBezTo>
                      <a:pt x="17582" y="2122"/>
                      <a:pt x="17592" y="2133"/>
                      <a:pt x="17614" y="2133"/>
                    </a:cubicBezTo>
                    <a:close/>
                    <a:moveTo>
                      <a:pt x="17686" y="5269"/>
                    </a:moveTo>
                    <a:cubicBezTo>
                      <a:pt x="17656" y="5277"/>
                      <a:pt x="17666" y="5285"/>
                      <a:pt x="17630" y="5293"/>
                    </a:cubicBezTo>
                    <a:lnTo>
                      <a:pt x="17630" y="5309"/>
                    </a:lnTo>
                    <a:cubicBezTo>
                      <a:pt x="17657" y="5307"/>
                      <a:pt x="17677" y="5295"/>
                      <a:pt x="17686" y="5269"/>
                    </a:cubicBezTo>
                    <a:cubicBezTo>
                      <a:pt x="17727" y="5288"/>
                      <a:pt x="17689" y="5262"/>
                      <a:pt x="17745" y="5255"/>
                    </a:cubicBezTo>
                    <a:cubicBezTo>
                      <a:pt x="17761" y="5253"/>
                      <a:pt x="17777" y="5256"/>
                      <a:pt x="17778" y="5256"/>
                    </a:cubicBezTo>
                    <a:cubicBezTo>
                      <a:pt x="17810" y="5253"/>
                      <a:pt x="17814" y="5220"/>
                      <a:pt x="17860" y="5249"/>
                    </a:cubicBezTo>
                    <a:cubicBezTo>
                      <a:pt x="17898" y="5273"/>
                      <a:pt x="17935" y="5280"/>
                      <a:pt x="17983" y="5275"/>
                    </a:cubicBezTo>
                    <a:lnTo>
                      <a:pt x="18131" y="5258"/>
                    </a:lnTo>
                    <a:cubicBezTo>
                      <a:pt x="18172" y="5256"/>
                      <a:pt x="18189" y="5255"/>
                      <a:pt x="18197" y="5285"/>
                    </a:cubicBezTo>
                    <a:cubicBezTo>
                      <a:pt x="18222" y="5259"/>
                      <a:pt x="18222" y="5267"/>
                      <a:pt x="18268" y="5260"/>
                    </a:cubicBezTo>
                    <a:lnTo>
                      <a:pt x="18404" y="5261"/>
                    </a:lnTo>
                    <a:cubicBezTo>
                      <a:pt x="18437" y="5255"/>
                      <a:pt x="18382" y="5256"/>
                      <a:pt x="18424" y="5256"/>
                    </a:cubicBezTo>
                    <a:cubicBezTo>
                      <a:pt x="18461" y="5256"/>
                      <a:pt x="18429" y="5269"/>
                      <a:pt x="18485" y="5264"/>
                    </a:cubicBezTo>
                    <a:cubicBezTo>
                      <a:pt x="18500" y="5263"/>
                      <a:pt x="18512" y="5261"/>
                      <a:pt x="18529" y="5269"/>
                    </a:cubicBezTo>
                    <a:cubicBezTo>
                      <a:pt x="18500" y="5308"/>
                      <a:pt x="18509" y="5262"/>
                      <a:pt x="18480" y="5301"/>
                    </a:cubicBezTo>
                    <a:cubicBezTo>
                      <a:pt x="18493" y="5319"/>
                      <a:pt x="18496" y="5315"/>
                      <a:pt x="18513" y="5315"/>
                    </a:cubicBezTo>
                    <a:lnTo>
                      <a:pt x="18533" y="5311"/>
                    </a:lnTo>
                    <a:cubicBezTo>
                      <a:pt x="18534" y="5311"/>
                      <a:pt x="18536" y="5310"/>
                      <a:pt x="18537" y="5309"/>
                    </a:cubicBezTo>
                    <a:cubicBezTo>
                      <a:pt x="18554" y="5299"/>
                      <a:pt x="18554" y="5289"/>
                      <a:pt x="18580" y="5280"/>
                    </a:cubicBezTo>
                    <a:lnTo>
                      <a:pt x="18588" y="5277"/>
                    </a:lnTo>
                    <a:cubicBezTo>
                      <a:pt x="18598" y="5274"/>
                      <a:pt x="18596" y="5275"/>
                      <a:pt x="18605" y="5274"/>
                    </a:cubicBezTo>
                    <a:lnTo>
                      <a:pt x="18646" y="5269"/>
                    </a:lnTo>
                    <a:cubicBezTo>
                      <a:pt x="18707" y="5260"/>
                      <a:pt x="18726" y="5301"/>
                      <a:pt x="18756" y="5245"/>
                    </a:cubicBezTo>
                    <a:cubicBezTo>
                      <a:pt x="18680" y="5245"/>
                      <a:pt x="18755" y="5253"/>
                      <a:pt x="18642" y="5245"/>
                    </a:cubicBezTo>
                    <a:lnTo>
                      <a:pt x="18588" y="5246"/>
                    </a:lnTo>
                    <a:cubicBezTo>
                      <a:pt x="18487" y="5228"/>
                      <a:pt x="18549" y="5257"/>
                      <a:pt x="18459" y="5238"/>
                    </a:cubicBezTo>
                    <a:cubicBezTo>
                      <a:pt x="18442" y="5234"/>
                      <a:pt x="18449" y="5235"/>
                      <a:pt x="18436" y="5234"/>
                    </a:cubicBezTo>
                    <a:cubicBezTo>
                      <a:pt x="18383" y="5234"/>
                      <a:pt x="18353" y="5236"/>
                      <a:pt x="18318" y="5253"/>
                    </a:cubicBezTo>
                    <a:cubicBezTo>
                      <a:pt x="18308" y="5215"/>
                      <a:pt x="18296" y="5232"/>
                      <a:pt x="18202" y="5226"/>
                    </a:cubicBezTo>
                    <a:lnTo>
                      <a:pt x="17875" y="5225"/>
                    </a:lnTo>
                    <a:cubicBezTo>
                      <a:pt x="17843" y="5222"/>
                      <a:pt x="17867" y="5211"/>
                      <a:pt x="17821" y="5222"/>
                    </a:cubicBezTo>
                    <a:lnTo>
                      <a:pt x="17812" y="5225"/>
                    </a:lnTo>
                    <a:cubicBezTo>
                      <a:pt x="17810" y="5225"/>
                      <a:pt x="17808" y="5225"/>
                      <a:pt x="17807" y="5225"/>
                    </a:cubicBezTo>
                    <a:cubicBezTo>
                      <a:pt x="17725" y="5239"/>
                      <a:pt x="17748" y="5224"/>
                      <a:pt x="17728" y="5227"/>
                    </a:cubicBezTo>
                    <a:cubicBezTo>
                      <a:pt x="17708" y="5230"/>
                      <a:pt x="17705" y="5245"/>
                      <a:pt x="17703" y="5253"/>
                    </a:cubicBezTo>
                    <a:lnTo>
                      <a:pt x="17695" y="5220"/>
                    </a:lnTo>
                    <a:cubicBezTo>
                      <a:pt x="17619" y="5238"/>
                      <a:pt x="17456" y="5236"/>
                      <a:pt x="17419" y="5228"/>
                    </a:cubicBezTo>
                    <a:cubicBezTo>
                      <a:pt x="17423" y="5279"/>
                      <a:pt x="17440" y="5245"/>
                      <a:pt x="17498" y="5264"/>
                    </a:cubicBezTo>
                    <a:lnTo>
                      <a:pt x="17531" y="5274"/>
                    </a:lnTo>
                    <a:cubicBezTo>
                      <a:pt x="17552" y="5273"/>
                      <a:pt x="17545" y="5261"/>
                      <a:pt x="17605" y="5260"/>
                    </a:cubicBezTo>
                    <a:cubicBezTo>
                      <a:pt x="17630" y="5260"/>
                      <a:pt x="17666" y="5256"/>
                      <a:pt x="17686" y="5269"/>
                    </a:cubicBezTo>
                    <a:close/>
                    <a:moveTo>
                      <a:pt x="16188" y="2174"/>
                    </a:moveTo>
                    <a:cubicBezTo>
                      <a:pt x="16212" y="2176"/>
                      <a:pt x="16210" y="2179"/>
                      <a:pt x="16223" y="2179"/>
                    </a:cubicBezTo>
                    <a:cubicBezTo>
                      <a:pt x="16241" y="2178"/>
                      <a:pt x="16232" y="2180"/>
                      <a:pt x="16244" y="2158"/>
                    </a:cubicBezTo>
                    <a:cubicBezTo>
                      <a:pt x="16219" y="2158"/>
                      <a:pt x="16191" y="2152"/>
                      <a:pt x="16188" y="2174"/>
                    </a:cubicBezTo>
                    <a:close/>
                    <a:moveTo>
                      <a:pt x="19882" y="1963"/>
                    </a:moveTo>
                    <a:cubicBezTo>
                      <a:pt x="19920" y="1966"/>
                      <a:pt x="19922" y="1982"/>
                      <a:pt x="19947" y="1971"/>
                    </a:cubicBezTo>
                    <a:cubicBezTo>
                      <a:pt x="19931" y="1950"/>
                      <a:pt x="19949" y="1959"/>
                      <a:pt x="19917" y="1952"/>
                    </a:cubicBezTo>
                    <a:cubicBezTo>
                      <a:pt x="19902" y="1949"/>
                      <a:pt x="19894" y="1948"/>
                      <a:pt x="19882" y="1963"/>
                    </a:cubicBezTo>
                    <a:close/>
                    <a:moveTo>
                      <a:pt x="10946" y="1663"/>
                    </a:moveTo>
                    <a:cubicBezTo>
                      <a:pt x="10995" y="1664"/>
                      <a:pt x="10981" y="1685"/>
                      <a:pt x="11002" y="1655"/>
                    </a:cubicBezTo>
                    <a:cubicBezTo>
                      <a:pt x="10966" y="1652"/>
                      <a:pt x="10947" y="1624"/>
                      <a:pt x="10946" y="1663"/>
                    </a:cubicBezTo>
                    <a:close/>
                    <a:moveTo>
                      <a:pt x="14673" y="1979"/>
                    </a:moveTo>
                    <a:lnTo>
                      <a:pt x="14673" y="1996"/>
                    </a:lnTo>
                    <a:cubicBezTo>
                      <a:pt x="14716" y="1996"/>
                      <a:pt x="14719" y="2005"/>
                      <a:pt x="14737" y="1979"/>
                    </a:cubicBezTo>
                    <a:lnTo>
                      <a:pt x="14673" y="1979"/>
                    </a:lnTo>
                    <a:close/>
                    <a:moveTo>
                      <a:pt x="15377" y="2174"/>
                    </a:moveTo>
                    <a:lnTo>
                      <a:pt x="15426" y="2165"/>
                    </a:lnTo>
                    <a:lnTo>
                      <a:pt x="15426" y="2150"/>
                    </a:lnTo>
                    <a:cubicBezTo>
                      <a:pt x="15404" y="2148"/>
                      <a:pt x="15404" y="2146"/>
                      <a:pt x="15386" y="2141"/>
                    </a:cubicBezTo>
                    <a:cubicBezTo>
                      <a:pt x="15384" y="2160"/>
                      <a:pt x="15384" y="2162"/>
                      <a:pt x="15377" y="2174"/>
                    </a:cubicBezTo>
                    <a:close/>
                    <a:moveTo>
                      <a:pt x="6668" y="1607"/>
                    </a:moveTo>
                    <a:cubicBezTo>
                      <a:pt x="6732" y="1607"/>
                      <a:pt x="6693" y="1610"/>
                      <a:pt x="6716" y="1599"/>
                    </a:cubicBezTo>
                    <a:cubicBezTo>
                      <a:pt x="6706" y="1584"/>
                      <a:pt x="6714" y="1588"/>
                      <a:pt x="6696" y="1585"/>
                    </a:cubicBezTo>
                    <a:lnTo>
                      <a:pt x="6668" y="1582"/>
                    </a:lnTo>
                    <a:lnTo>
                      <a:pt x="6668" y="1607"/>
                    </a:lnTo>
                    <a:close/>
                    <a:moveTo>
                      <a:pt x="17905" y="5107"/>
                    </a:moveTo>
                    <a:cubicBezTo>
                      <a:pt x="17875" y="5101"/>
                      <a:pt x="17886" y="5105"/>
                      <a:pt x="17857" y="5099"/>
                    </a:cubicBezTo>
                    <a:cubicBezTo>
                      <a:pt x="17859" y="5127"/>
                      <a:pt x="17860" y="5135"/>
                      <a:pt x="17887" y="5124"/>
                    </a:cubicBezTo>
                    <a:lnTo>
                      <a:pt x="17896" y="5120"/>
                    </a:lnTo>
                    <a:cubicBezTo>
                      <a:pt x="17905" y="5114"/>
                      <a:pt x="17896" y="5136"/>
                      <a:pt x="17905" y="5107"/>
                    </a:cubicBezTo>
                    <a:close/>
                    <a:moveTo>
                      <a:pt x="21227" y="2700"/>
                    </a:moveTo>
                    <a:cubicBezTo>
                      <a:pt x="21260" y="2700"/>
                      <a:pt x="21253" y="2703"/>
                      <a:pt x="21276" y="2692"/>
                    </a:cubicBezTo>
                    <a:cubicBezTo>
                      <a:pt x="21269" y="2677"/>
                      <a:pt x="21281" y="2679"/>
                      <a:pt x="21235" y="2668"/>
                    </a:cubicBezTo>
                    <a:cubicBezTo>
                      <a:pt x="21236" y="2671"/>
                      <a:pt x="21239" y="2684"/>
                      <a:pt x="21238" y="2685"/>
                    </a:cubicBezTo>
                    <a:lnTo>
                      <a:pt x="21235" y="2693"/>
                    </a:lnTo>
                    <a:cubicBezTo>
                      <a:pt x="21234" y="2694"/>
                      <a:pt x="21232" y="2696"/>
                      <a:pt x="21231" y="2697"/>
                    </a:cubicBezTo>
                    <a:cubicBezTo>
                      <a:pt x="21231" y="2698"/>
                      <a:pt x="21228" y="2699"/>
                      <a:pt x="21227" y="2700"/>
                    </a:cubicBezTo>
                    <a:close/>
                    <a:moveTo>
                      <a:pt x="73" y="4451"/>
                    </a:moveTo>
                    <a:lnTo>
                      <a:pt x="73" y="4467"/>
                    </a:lnTo>
                    <a:cubicBezTo>
                      <a:pt x="115" y="4467"/>
                      <a:pt x="113" y="4476"/>
                      <a:pt x="122" y="4442"/>
                    </a:cubicBezTo>
                    <a:cubicBezTo>
                      <a:pt x="100" y="4443"/>
                      <a:pt x="89" y="4444"/>
                      <a:pt x="73" y="4451"/>
                    </a:cubicBezTo>
                    <a:close/>
                    <a:moveTo>
                      <a:pt x="20806" y="3235"/>
                    </a:moveTo>
                    <a:lnTo>
                      <a:pt x="20806" y="3251"/>
                    </a:lnTo>
                    <a:cubicBezTo>
                      <a:pt x="20841" y="3252"/>
                      <a:pt x="20831" y="3257"/>
                      <a:pt x="20862" y="3260"/>
                    </a:cubicBezTo>
                    <a:cubicBezTo>
                      <a:pt x="20846" y="3235"/>
                      <a:pt x="20836" y="3224"/>
                      <a:pt x="20806" y="3235"/>
                    </a:cubicBezTo>
                    <a:close/>
                    <a:moveTo>
                      <a:pt x="20077" y="4621"/>
                    </a:moveTo>
                    <a:cubicBezTo>
                      <a:pt x="20100" y="4626"/>
                      <a:pt x="20101" y="4629"/>
                      <a:pt x="20133" y="4629"/>
                    </a:cubicBezTo>
                    <a:lnTo>
                      <a:pt x="20133" y="4613"/>
                    </a:lnTo>
                    <a:cubicBezTo>
                      <a:pt x="20118" y="4609"/>
                      <a:pt x="20097" y="4593"/>
                      <a:pt x="20077" y="4621"/>
                    </a:cubicBezTo>
                    <a:close/>
                    <a:moveTo>
                      <a:pt x="20054" y="4020"/>
                    </a:moveTo>
                    <a:cubicBezTo>
                      <a:pt x="20071" y="4017"/>
                      <a:pt x="20071" y="4015"/>
                      <a:pt x="20093" y="4013"/>
                    </a:cubicBezTo>
                    <a:cubicBezTo>
                      <a:pt x="20076" y="3990"/>
                      <a:pt x="20061" y="3997"/>
                      <a:pt x="20028" y="3989"/>
                    </a:cubicBezTo>
                    <a:lnTo>
                      <a:pt x="20054" y="4020"/>
                    </a:lnTo>
                    <a:close/>
                    <a:moveTo>
                      <a:pt x="18440" y="5139"/>
                    </a:moveTo>
                    <a:cubicBezTo>
                      <a:pt x="18447" y="5124"/>
                      <a:pt x="18446" y="5129"/>
                      <a:pt x="18448" y="5107"/>
                    </a:cubicBezTo>
                    <a:lnTo>
                      <a:pt x="18408" y="5107"/>
                    </a:lnTo>
                    <a:cubicBezTo>
                      <a:pt x="18415" y="5135"/>
                      <a:pt x="18412" y="5132"/>
                      <a:pt x="18440" y="5139"/>
                    </a:cubicBezTo>
                    <a:close/>
                    <a:moveTo>
                      <a:pt x="17006" y="2077"/>
                    </a:moveTo>
                    <a:lnTo>
                      <a:pt x="17038" y="2077"/>
                    </a:lnTo>
                    <a:cubicBezTo>
                      <a:pt x="17040" y="2052"/>
                      <a:pt x="17034" y="2067"/>
                      <a:pt x="17045" y="2051"/>
                    </a:cubicBezTo>
                    <a:lnTo>
                      <a:pt x="17058" y="2039"/>
                    </a:lnTo>
                    <a:cubicBezTo>
                      <a:pt x="17059" y="2039"/>
                      <a:pt x="17061" y="2037"/>
                      <a:pt x="17063" y="2036"/>
                    </a:cubicBezTo>
                    <a:cubicBezTo>
                      <a:pt x="17021" y="2040"/>
                      <a:pt x="17021" y="2048"/>
                      <a:pt x="17006" y="2077"/>
                    </a:cubicBezTo>
                    <a:close/>
                    <a:moveTo>
                      <a:pt x="18221" y="1817"/>
                    </a:moveTo>
                    <a:cubicBezTo>
                      <a:pt x="18226" y="1817"/>
                      <a:pt x="18246" y="1814"/>
                      <a:pt x="18247" y="1814"/>
                    </a:cubicBezTo>
                    <a:cubicBezTo>
                      <a:pt x="18256" y="1814"/>
                      <a:pt x="18258" y="1816"/>
                      <a:pt x="18278" y="1817"/>
                    </a:cubicBezTo>
                    <a:lnTo>
                      <a:pt x="18278" y="1801"/>
                    </a:lnTo>
                    <a:cubicBezTo>
                      <a:pt x="18199" y="1795"/>
                      <a:pt x="18226" y="1783"/>
                      <a:pt x="18221" y="1817"/>
                    </a:cubicBezTo>
                    <a:close/>
                    <a:moveTo>
                      <a:pt x="19056" y="4442"/>
                    </a:moveTo>
                    <a:lnTo>
                      <a:pt x="19056" y="4459"/>
                    </a:lnTo>
                    <a:cubicBezTo>
                      <a:pt x="19087" y="4451"/>
                      <a:pt x="19088" y="4451"/>
                      <a:pt x="19129" y="4451"/>
                    </a:cubicBezTo>
                    <a:cubicBezTo>
                      <a:pt x="19105" y="4418"/>
                      <a:pt x="19102" y="4441"/>
                      <a:pt x="19056" y="4442"/>
                    </a:cubicBezTo>
                    <a:close/>
                    <a:moveTo>
                      <a:pt x="15369" y="2660"/>
                    </a:moveTo>
                    <a:cubicBezTo>
                      <a:pt x="15401" y="2653"/>
                      <a:pt x="15402" y="2656"/>
                      <a:pt x="15410" y="2628"/>
                    </a:cubicBezTo>
                    <a:lnTo>
                      <a:pt x="15369" y="2628"/>
                    </a:lnTo>
                    <a:lnTo>
                      <a:pt x="15369" y="2660"/>
                    </a:lnTo>
                    <a:close/>
                    <a:moveTo>
                      <a:pt x="10006" y="1420"/>
                    </a:moveTo>
                    <a:cubicBezTo>
                      <a:pt x="10032" y="1418"/>
                      <a:pt x="10023" y="1418"/>
                      <a:pt x="10044" y="1411"/>
                    </a:cubicBezTo>
                    <a:cubicBezTo>
                      <a:pt x="10065" y="1404"/>
                      <a:pt x="10058" y="1410"/>
                      <a:pt x="10063" y="1396"/>
                    </a:cubicBezTo>
                    <a:cubicBezTo>
                      <a:pt x="10021" y="1395"/>
                      <a:pt x="10016" y="1378"/>
                      <a:pt x="10006" y="1420"/>
                    </a:cubicBezTo>
                    <a:close/>
                    <a:moveTo>
                      <a:pt x="16293" y="2336"/>
                    </a:moveTo>
                    <a:lnTo>
                      <a:pt x="16293" y="2320"/>
                    </a:lnTo>
                    <a:cubicBezTo>
                      <a:pt x="16255" y="2320"/>
                      <a:pt x="16257" y="2318"/>
                      <a:pt x="16228" y="2312"/>
                    </a:cubicBezTo>
                    <a:cubicBezTo>
                      <a:pt x="16234" y="2332"/>
                      <a:pt x="16223" y="2331"/>
                      <a:pt x="16256" y="2334"/>
                    </a:cubicBezTo>
                    <a:lnTo>
                      <a:pt x="16293" y="2336"/>
                    </a:lnTo>
                    <a:close/>
                    <a:moveTo>
                      <a:pt x="17881" y="5463"/>
                    </a:moveTo>
                    <a:cubicBezTo>
                      <a:pt x="17912" y="5476"/>
                      <a:pt x="17882" y="5465"/>
                      <a:pt x="17907" y="5465"/>
                    </a:cubicBezTo>
                    <a:cubicBezTo>
                      <a:pt x="17928" y="5465"/>
                      <a:pt x="17927" y="5467"/>
                      <a:pt x="17946" y="5471"/>
                    </a:cubicBezTo>
                    <a:cubicBezTo>
                      <a:pt x="17935" y="5432"/>
                      <a:pt x="17884" y="5445"/>
                      <a:pt x="17881" y="5463"/>
                    </a:cubicBezTo>
                    <a:close/>
                    <a:moveTo>
                      <a:pt x="19048" y="2838"/>
                    </a:moveTo>
                    <a:lnTo>
                      <a:pt x="19078" y="2872"/>
                    </a:lnTo>
                    <a:cubicBezTo>
                      <a:pt x="19082" y="2848"/>
                      <a:pt x="19076" y="2854"/>
                      <a:pt x="19100" y="2834"/>
                    </a:cubicBezTo>
                    <a:cubicBezTo>
                      <a:pt x="19100" y="2833"/>
                      <a:pt x="19103" y="2831"/>
                      <a:pt x="19104" y="2830"/>
                    </a:cubicBezTo>
                    <a:cubicBezTo>
                      <a:pt x="19083" y="2830"/>
                      <a:pt x="19057" y="2827"/>
                      <a:pt x="19048" y="2838"/>
                    </a:cubicBezTo>
                    <a:close/>
                    <a:moveTo>
                      <a:pt x="17160" y="2733"/>
                    </a:moveTo>
                    <a:cubicBezTo>
                      <a:pt x="17179" y="2760"/>
                      <a:pt x="17162" y="2736"/>
                      <a:pt x="17180" y="2748"/>
                    </a:cubicBezTo>
                    <a:cubicBezTo>
                      <a:pt x="17199" y="2761"/>
                      <a:pt x="17180" y="2758"/>
                      <a:pt x="17208" y="2765"/>
                    </a:cubicBezTo>
                    <a:cubicBezTo>
                      <a:pt x="17207" y="2713"/>
                      <a:pt x="17199" y="2729"/>
                      <a:pt x="17160" y="2733"/>
                    </a:cubicBezTo>
                    <a:close/>
                    <a:moveTo>
                      <a:pt x="6579" y="1590"/>
                    </a:moveTo>
                    <a:cubicBezTo>
                      <a:pt x="6590" y="1632"/>
                      <a:pt x="6616" y="1609"/>
                      <a:pt x="6660" y="1599"/>
                    </a:cubicBezTo>
                    <a:lnTo>
                      <a:pt x="6579" y="1590"/>
                    </a:lnTo>
                    <a:close/>
                    <a:moveTo>
                      <a:pt x="17800" y="2069"/>
                    </a:moveTo>
                    <a:cubicBezTo>
                      <a:pt x="17842" y="2072"/>
                      <a:pt x="17834" y="2091"/>
                      <a:pt x="17857" y="2060"/>
                    </a:cubicBezTo>
                    <a:cubicBezTo>
                      <a:pt x="17833" y="2049"/>
                      <a:pt x="17834" y="2052"/>
                      <a:pt x="17800" y="2052"/>
                    </a:cubicBezTo>
                    <a:lnTo>
                      <a:pt x="17800" y="2069"/>
                    </a:lnTo>
                    <a:close/>
                    <a:moveTo>
                      <a:pt x="16763" y="2433"/>
                    </a:moveTo>
                    <a:cubicBezTo>
                      <a:pt x="16780" y="2457"/>
                      <a:pt x="16783" y="2442"/>
                      <a:pt x="16828" y="2441"/>
                    </a:cubicBezTo>
                    <a:lnTo>
                      <a:pt x="16828" y="2425"/>
                    </a:lnTo>
                    <a:cubicBezTo>
                      <a:pt x="16800" y="2425"/>
                      <a:pt x="16782" y="2426"/>
                      <a:pt x="16763" y="2433"/>
                    </a:cubicBezTo>
                    <a:close/>
                    <a:moveTo>
                      <a:pt x="12769" y="1647"/>
                    </a:moveTo>
                    <a:cubicBezTo>
                      <a:pt x="12774" y="1626"/>
                      <a:pt x="12766" y="1638"/>
                      <a:pt x="12785" y="1631"/>
                    </a:cubicBezTo>
                    <a:cubicBezTo>
                      <a:pt x="12768" y="1608"/>
                      <a:pt x="12778" y="1615"/>
                      <a:pt x="12736" y="1615"/>
                    </a:cubicBezTo>
                    <a:cubicBezTo>
                      <a:pt x="12744" y="1643"/>
                      <a:pt x="12741" y="1640"/>
                      <a:pt x="12769" y="1647"/>
                    </a:cubicBezTo>
                    <a:close/>
                    <a:moveTo>
                      <a:pt x="20684" y="3819"/>
                    </a:moveTo>
                    <a:cubicBezTo>
                      <a:pt x="20706" y="3829"/>
                      <a:pt x="20693" y="3826"/>
                      <a:pt x="20725" y="3827"/>
                    </a:cubicBezTo>
                    <a:cubicBezTo>
                      <a:pt x="20723" y="3803"/>
                      <a:pt x="20727" y="3798"/>
                      <a:pt x="20707" y="3796"/>
                    </a:cubicBezTo>
                    <a:cubicBezTo>
                      <a:pt x="20679" y="3793"/>
                      <a:pt x="20684" y="3817"/>
                      <a:pt x="20684" y="3819"/>
                    </a:cubicBezTo>
                    <a:close/>
                    <a:moveTo>
                      <a:pt x="18416" y="2417"/>
                    </a:moveTo>
                    <a:lnTo>
                      <a:pt x="18440" y="2417"/>
                    </a:lnTo>
                    <a:cubicBezTo>
                      <a:pt x="18428" y="2392"/>
                      <a:pt x="18440" y="2374"/>
                      <a:pt x="18414" y="2372"/>
                    </a:cubicBezTo>
                    <a:cubicBezTo>
                      <a:pt x="18401" y="2371"/>
                      <a:pt x="18402" y="2377"/>
                      <a:pt x="18404" y="2387"/>
                    </a:cubicBezTo>
                    <a:cubicBezTo>
                      <a:pt x="18409" y="2405"/>
                      <a:pt x="18411" y="2370"/>
                      <a:pt x="18416" y="2417"/>
                    </a:cubicBezTo>
                    <a:close/>
                    <a:moveTo>
                      <a:pt x="22280" y="3648"/>
                    </a:moveTo>
                    <a:cubicBezTo>
                      <a:pt x="22287" y="3675"/>
                      <a:pt x="22302" y="3690"/>
                      <a:pt x="22329" y="3697"/>
                    </a:cubicBezTo>
                    <a:cubicBezTo>
                      <a:pt x="22318" y="3658"/>
                      <a:pt x="22315" y="3688"/>
                      <a:pt x="22305" y="3648"/>
                    </a:cubicBezTo>
                    <a:lnTo>
                      <a:pt x="22280" y="3648"/>
                    </a:lnTo>
                    <a:cubicBezTo>
                      <a:pt x="22269" y="3607"/>
                      <a:pt x="22224" y="3595"/>
                      <a:pt x="22183" y="3592"/>
                    </a:cubicBezTo>
                    <a:lnTo>
                      <a:pt x="21912" y="3570"/>
                    </a:lnTo>
                    <a:cubicBezTo>
                      <a:pt x="21879" y="3566"/>
                      <a:pt x="21866" y="3562"/>
                      <a:pt x="21845" y="3577"/>
                    </a:cubicBezTo>
                    <a:cubicBezTo>
                      <a:pt x="21842" y="3579"/>
                      <a:pt x="21828" y="3595"/>
                      <a:pt x="21825" y="3599"/>
                    </a:cubicBezTo>
                    <a:lnTo>
                      <a:pt x="21819" y="3608"/>
                    </a:lnTo>
                    <a:cubicBezTo>
                      <a:pt x="21815" y="3614"/>
                      <a:pt x="21815" y="3612"/>
                      <a:pt x="21810" y="3624"/>
                    </a:cubicBezTo>
                    <a:cubicBezTo>
                      <a:pt x="21849" y="3642"/>
                      <a:pt x="21829" y="3625"/>
                      <a:pt x="21833" y="3625"/>
                    </a:cubicBezTo>
                    <a:lnTo>
                      <a:pt x="21861" y="3629"/>
                    </a:lnTo>
                    <a:cubicBezTo>
                      <a:pt x="21950" y="3650"/>
                      <a:pt x="21911" y="3650"/>
                      <a:pt x="21997" y="3632"/>
                    </a:cubicBezTo>
                    <a:cubicBezTo>
                      <a:pt x="22029" y="3624"/>
                      <a:pt x="22029" y="3635"/>
                      <a:pt x="22053" y="3657"/>
                    </a:cubicBezTo>
                    <a:cubicBezTo>
                      <a:pt x="22077" y="3641"/>
                      <a:pt x="22064" y="3640"/>
                      <a:pt x="22094" y="3632"/>
                    </a:cubicBezTo>
                    <a:cubicBezTo>
                      <a:pt x="22105" y="3662"/>
                      <a:pt x="22118" y="3662"/>
                      <a:pt x="22163" y="3659"/>
                    </a:cubicBezTo>
                    <a:cubicBezTo>
                      <a:pt x="22209" y="3656"/>
                      <a:pt x="22234" y="3648"/>
                      <a:pt x="22280" y="3648"/>
                    </a:cubicBezTo>
                    <a:close/>
                    <a:moveTo>
                      <a:pt x="20798" y="3397"/>
                    </a:moveTo>
                    <a:cubicBezTo>
                      <a:pt x="20813" y="3396"/>
                      <a:pt x="20824" y="3395"/>
                      <a:pt x="20831" y="3394"/>
                    </a:cubicBezTo>
                    <a:cubicBezTo>
                      <a:pt x="20854" y="3389"/>
                      <a:pt x="20843" y="3414"/>
                      <a:pt x="20846" y="3373"/>
                    </a:cubicBezTo>
                    <a:lnTo>
                      <a:pt x="20798" y="3373"/>
                    </a:lnTo>
                    <a:lnTo>
                      <a:pt x="20798" y="3397"/>
                    </a:lnTo>
                    <a:close/>
                    <a:moveTo>
                      <a:pt x="15774" y="2506"/>
                    </a:moveTo>
                    <a:cubicBezTo>
                      <a:pt x="15774" y="2529"/>
                      <a:pt x="15778" y="2521"/>
                      <a:pt x="15791" y="2530"/>
                    </a:cubicBezTo>
                    <a:cubicBezTo>
                      <a:pt x="15814" y="2513"/>
                      <a:pt x="15806" y="2531"/>
                      <a:pt x="15807" y="2490"/>
                    </a:cubicBezTo>
                    <a:cubicBezTo>
                      <a:pt x="15791" y="2491"/>
                      <a:pt x="15774" y="2489"/>
                      <a:pt x="15774" y="2506"/>
                    </a:cubicBezTo>
                    <a:close/>
                    <a:moveTo>
                      <a:pt x="20279" y="3689"/>
                    </a:moveTo>
                    <a:cubicBezTo>
                      <a:pt x="20318" y="3692"/>
                      <a:pt x="20293" y="3696"/>
                      <a:pt x="20328" y="3689"/>
                    </a:cubicBezTo>
                    <a:lnTo>
                      <a:pt x="20279" y="3648"/>
                    </a:lnTo>
                    <a:lnTo>
                      <a:pt x="20279" y="3689"/>
                    </a:lnTo>
                    <a:close/>
                    <a:moveTo>
                      <a:pt x="21543" y="3446"/>
                    </a:moveTo>
                    <a:cubicBezTo>
                      <a:pt x="21563" y="3473"/>
                      <a:pt x="21538" y="3457"/>
                      <a:pt x="21569" y="3458"/>
                    </a:cubicBezTo>
                    <a:cubicBezTo>
                      <a:pt x="21588" y="3459"/>
                      <a:pt x="21583" y="3460"/>
                      <a:pt x="21608" y="3462"/>
                    </a:cubicBezTo>
                    <a:lnTo>
                      <a:pt x="21608" y="3446"/>
                    </a:lnTo>
                    <a:cubicBezTo>
                      <a:pt x="21581" y="3445"/>
                      <a:pt x="21556" y="3431"/>
                      <a:pt x="21543" y="3446"/>
                    </a:cubicBezTo>
                    <a:close/>
                    <a:moveTo>
                      <a:pt x="21203" y="5180"/>
                    </a:moveTo>
                    <a:cubicBezTo>
                      <a:pt x="21215" y="5180"/>
                      <a:pt x="21215" y="5170"/>
                      <a:pt x="21219" y="5164"/>
                    </a:cubicBezTo>
                    <a:cubicBezTo>
                      <a:pt x="21217" y="5163"/>
                      <a:pt x="21214" y="5159"/>
                      <a:pt x="21214" y="5161"/>
                    </a:cubicBezTo>
                    <a:cubicBezTo>
                      <a:pt x="21213" y="5162"/>
                      <a:pt x="21209" y="5159"/>
                      <a:pt x="21208" y="5158"/>
                    </a:cubicBezTo>
                    <a:lnTo>
                      <a:pt x="21162" y="5147"/>
                    </a:lnTo>
                    <a:cubicBezTo>
                      <a:pt x="21168" y="5169"/>
                      <a:pt x="21178" y="5180"/>
                      <a:pt x="21203" y="5180"/>
                    </a:cubicBezTo>
                    <a:close/>
                    <a:moveTo>
                      <a:pt x="16836" y="5123"/>
                    </a:moveTo>
                    <a:cubicBezTo>
                      <a:pt x="16870" y="5052"/>
                      <a:pt x="16745" y="5099"/>
                      <a:pt x="16836" y="5123"/>
                    </a:cubicBezTo>
                    <a:close/>
                    <a:moveTo>
                      <a:pt x="20854" y="4710"/>
                    </a:moveTo>
                    <a:cubicBezTo>
                      <a:pt x="20854" y="4710"/>
                      <a:pt x="20869" y="4718"/>
                      <a:pt x="20871" y="4718"/>
                    </a:cubicBezTo>
                    <a:cubicBezTo>
                      <a:pt x="20892" y="4718"/>
                      <a:pt x="20902" y="4706"/>
                      <a:pt x="20911" y="4694"/>
                    </a:cubicBezTo>
                    <a:cubicBezTo>
                      <a:pt x="20874" y="4691"/>
                      <a:pt x="20873" y="4676"/>
                      <a:pt x="20854" y="4710"/>
                    </a:cubicBezTo>
                    <a:close/>
                    <a:moveTo>
                      <a:pt x="20166" y="4264"/>
                    </a:moveTo>
                    <a:cubicBezTo>
                      <a:pt x="20190" y="4258"/>
                      <a:pt x="20179" y="4261"/>
                      <a:pt x="20198" y="4248"/>
                    </a:cubicBezTo>
                    <a:cubicBezTo>
                      <a:pt x="20183" y="4219"/>
                      <a:pt x="20200" y="4225"/>
                      <a:pt x="20166" y="4216"/>
                    </a:cubicBezTo>
                    <a:lnTo>
                      <a:pt x="20166" y="4264"/>
                    </a:lnTo>
                    <a:close/>
                    <a:moveTo>
                      <a:pt x="19858" y="5601"/>
                    </a:moveTo>
                    <a:cubicBezTo>
                      <a:pt x="19848" y="5564"/>
                      <a:pt x="19833" y="5577"/>
                      <a:pt x="19785" y="5577"/>
                    </a:cubicBezTo>
                    <a:cubicBezTo>
                      <a:pt x="19809" y="5598"/>
                      <a:pt x="19817" y="5592"/>
                      <a:pt x="19858" y="5601"/>
                    </a:cubicBezTo>
                    <a:close/>
                    <a:moveTo>
                      <a:pt x="15766" y="2409"/>
                    </a:moveTo>
                    <a:lnTo>
                      <a:pt x="15766" y="2425"/>
                    </a:lnTo>
                    <a:cubicBezTo>
                      <a:pt x="15801" y="2418"/>
                      <a:pt x="15780" y="2424"/>
                      <a:pt x="15823" y="2425"/>
                    </a:cubicBezTo>
                    <a:cubicBezTo>
                      <a:pt x="15816" y="2410"/>
                      <a:pt x="15817" y="2415"/>
                      <a:pt x="15815" y="2393"/>
                    </a:cubicBezTo>
                    <a:cubicBezTo>
                      <a:pt x="15777" y="2403"/>
                      <a:pt x="15808" y="2405"/>
                      <a:pt x="15766" y="2409"/>
                    </a:cubicBezTo>
                    <a:close/>
                    <a:moveTo>
                      <a:pt x="16990" y="2555"/>
                    </a:moveTo>
                    <a:lnTo>
                      <a:pt x="17006" y="2555"/>
                    </a:lnTo>
                    <a:cubicBezTo>
                      <a:pt x="17006" y="2534"/>
                      <a:pt x="17004" y="2543"/>
                      <a:pt x="17011" y="2527"/>
                    </a:cubicBezTo>
                    <a:lnTo>
                      <a:pt x="17022" y="2506"/>
                    </a:lnTo>
                    <a:cubicBezTo>
                      <a:pt x="16969" y="2507"/>
                      <a:pt x="16989" y="2512"/>
                      <a:pt x="16990" y="2555"/>
                    </a:cubicBezTo>
                    <a:close/>
                    <a:moveTo>
                      <a:pt x="19785" y="4224"/>
                    </a:moveTo>
                    <a:cubicBezTo>
                      <a:pt x="19788" y="4260"/>
                      <a:pt x="19778" y="4240"/>
                      <a:pt x="19796" y="4245"/>
                    </a:cubicBezTo>
                    <a:cubicBezTo>
                      <a:pt x="19835" y="4254"/>
                      <a:pt x="19817" y="4199"/>
                      <a:pt x="19817" y="4199"/>
                    </a:cubicBezTo>
                    <a:cubicBezTo>
                      <a:pt x="19802" y="4211"/>
                      <a:pt x="19806" y="4216"/>
                      <a:pt x="19785" y="4224"/>
                    </a:cubicBezTo>
                    <a:close/>
                    <a:moveTo>
                      <a:pt x="14673" y="2547"/>
                    </a:moveTo>
                    <a:cubicBezTo>
                      <a:pt x="14673" y="2558"/>
                      <a:pt x="14664" y="2551"/>
                      <a:pt x="14656" y="2579"/>
                    </a:cubicBezTo>
                    <a:cubicBezTo>
                      <a:pt x="14682" y="2570"/>
                      <a:pt x="14691" y="2534"/>
                      <a:pt x="14697" y="2514"/>
                    </a:cubicBezTo>
                    <a:lnTo>
                      <a:pt x="14664" y="2514"/>
                    </a:lnTo>
                    <a:cubicBezTo>
                      <a:pt x="14670" y="2536"/>
                      <a:pt x="14673" y="2529"/>
                      <a:pt x="14673" y="2547"/>
                    </a:cubicBezTo>
                    <a:close/>
                    <a:moveTo>
                      <a:pt x="18116" y="5115"/>
                    </a:moveTo>
                    <a:cubicBezTo>
                      <a:pt x="18120" y="5132"/>
                      <a:pt x="18104" y="5119"/>
                      <a:pt x="18123" y="5133"/>
                    </a:cubicBezTo>
                    <a:cubicBezTo>
                      <a:pt x="18148" y="5152"/>
                      <a:pt x="18137" y="5133"/>
                      <a:pt x="18140" y="5132"/>
                    </a:cubicBezTo>
                    <a:lnTo>
                      <a:pt x="18164" y="5131"/>
                    </a:lnTo>
                    <a:cubicBezTo>
                      <a:pt x="18161" y="5115"/>
                      <a:pt x="18165" y="5096"/>
                      <a:pt x="18116" y="5115"/>
                    </a:cubicBezTo>
                    <a:close/>
                    <a:moveTo>
                      <a:pt x="10435" y="6136"/>
                    </a:moveTo>
                    <a:cubicBezTo>
                      <a:pt x="10450" y="6136"/>
                      <a:pt x="10456" y="6137"/>
                      <a:pt x="10470" y="6134"/>
                    </a:cubicBezTo>
                    <a:cubicBezTo>
                      <a:pt x="10491" y="6129"/>
                      <a:pt x="10481" y="6147"/>
                      <a:pt x="10484" y="6112"/>
                    </a:cubicBezTo>
                    <a:lnTo>
                      <a:pt x="10435" y="6112"/>
                    </a:lnTo>
                    <a:lnTo>
                      <a:pt x="10435" y="6136"/>
                    </a:lnTo>
                    <a:close/>
                    <a:moveTo>
                      <a:pt x="15491" y="2604"/>
                    </a:moveTo>
                    <a:lnTo>
                      <a:pt x="15491" y="2619"/>
                    </a:lnTo>
                    <a:cubicBezTo>
                      <a:pt x="15550" y="2626"/>
                      <a:pt x="15481" y="2640"/>
                      <a:pt x="15539" y="2628"/>
                    </a:cubicBezTo>
                    <a:lnTo>
                      <a:pt x="15539" y="2611"/>
                    </a:lnTo>
                    <a:cubicBezTo>
                      <a:pt x="15518" y="2606"/>
                      <a:pt x="15530" y="2614"/>
                      <a:pt x="15523" y="2595"/>
                    </a:cubicBezTo>
                    <a:lnTo>
                      <a:pt x="15491" y="2604"/>
                    </a:lnTo>
                    <a:close/>
                    <a:moveTo>
                      <a:pt x="20344" y="3357"/>
                    </a:moveTo>
                    <a:cubicBezTo>
                      <a:pt x="20384" y="3347"/>
                      <a:pt x="20364" y="3340"/>
                      <a:pt x="20401" y="3365"/>
                    </a:cubicBezTo>
                    <a:cubicBezTo>
                      <a:pt x="20398" y="3329"/>
                      <a:pt x="20400" y="3332"/>
                      <a:pt x="20344" y="3332"/>
                    </a:cubicBezTo>
                    <a:lnTo>
                      <a:pt x="20344" y="3357"/>
                    </a:lnTo>
                    <a:close/>
                    <a:moveTo>
                      <a:pt x="20790" y="5504"/>
                    </a:moveTo>
                    <a:cubicBezTo>
                      <a:pt x="20828" y="5504"/>
                      <a:pt x="20826" y="5505"/>
                      <a:pt x="20854" y="5512"/>
                    </a:cubicBezTo>
                    <a:cubicBezTo>
                      <a:pt x="20845" y="5476"/>
                      <a:pt x="20836" y="5488"/>
                      <a:pt x="20790" y="5488"/>
                    </a:cubicBezTo>
                    <a:lnTo>
                      <a:pt x="20790" y="5504"/>
                    </a:lnTo>
                    <a:close/>
                    <a:moveTo>
                      <a:pt x="15620" y="2360"/>
                    </a:moveTo>
                    <a:cubicBezTo>
                      <a:pt x="15620" y="2320"/>
                      <a:pt x="15620" y="2321"/>
                      <a:pt x="15580" y="2320"/>
                    </a:cubicBezTo>
                    <a:cubicBezTo>
                      <a:pt x="15590" y="2362"/>
                      <a:pt x="15588" y="2344"/>
                      <a:pt x="15620" y="2360"/>
                    </a:cubicBezTo>
                    <a:close/>
                    <a:moveTo>
                      <a:pt x="15750" y="5642"/>
                    </a:moveTo>
                    <a:cubicBezTo>
                      <a:pt x="15754" y="5657"/>
                      <a:pt x="15752" y="5654"/>
                      <a:pt x="15758" y="5666"/>
                    </a:cubicBezTo>
                    <a:cubicBezTo>
                      <a:pt x="15789" y="5663"/>
                      <a:pt x="15801" y="5661"/>
                      <a:pt x="15815" y="5642"/>
                    </a:cubicBezTo>
                    <a:lnTo>
                      <a:pt x="15750" y="5642"/>
                    </a:lnTo>
                    <a:lnTo>
                      <a:pt x="15761" y="5636"/>
                    </a:lnTo>
                    <a:cubicBezTo>
                      <a:pt x="15779" y="5624"/>
                      <a:pt x="15777" y="5631"/>
                      <a:pt x="15783" y="5609"/>
                    </a:cubicBezTo>
                    <a:cubicBezTo>
                      <a:pt x="15740" y="5609"/>
                      <a:pt x="15744" y="5601"/>
                      <a:pt x="15726" y="5625"/>
                    </a:cubicBezTo>
                    <a:cubicBezTo>
                      <a:pt x="15738" y="5643"/>
                      <a:pt x="15727" y="5635"/>
                      <a:pt x="15750" y="5642"/>
                    </a:cubicBezTo>
                    <a:close/>
                    <a:moveTo>
                      <a:pt x="20522" y="4013"/>
                    </a:moveTo>
                    <a:lnTo>
                      <a:pt x="20563" y="4013"/>
                    </a:lnTo>
                    <a:cubicBezTo>
                      <a:pt x="20553" y="3986"/>
                      <a:pt x="20547" y="4017"/>
                      <a:pt x="20557" y="3984"/>
                    </a:cubicBezTo>
                    <a:cubicBezTo>
                      <a:pt x="20561" y="3970"/>
                      <a:pt x="20559" y="3994"/>
                      <a:pt x="20563" y="3964"/>
                    </a:cubicBezTo>
                    <a:cubicBezTo>
                      <a:pt x="20537" y="3981"/>
                      <a:pt x="20530" y="3978"/>
                      <a:pt x="20522" y="4013"/>
                    </a:cubicBezTo>
                    <a:close/>
                    <a:moveTo>
                      <a:pt x="17938" y="1882"/>
                    </a:moveTo>
                    <a:cubicBezTo>
                      <a:pt x="17942" y="1935"/>
                      <a:pt x="17982" y="1916"/>
                      <a:pt x="17986" y="1866"/>
                    </a:cubicBezTo>
                    <a:cubicBezTo>
                      <a:pt x="17954" y="1879"/>
                      <a:pt x="17987" y="1894"/>
                      <a:pt x="17938" y="1882"/>
                    </a:cubicBezTo>
                    <a:close/>
                    <a:moveTo>
                      <a:pt x="21891" y="2952"/>
                    </a:moveTo>
                    <a:cubicBezTo>
                      <a:pt x="21916" y="2969"/>
                      <a:pt x="21927" y="2968"/>
                      <a:pt x="21956" y="2968"/>
                    </a:cubicBezTo>
                    <a:cubicBezTo>
                      <a:pt x="21951" y="2948"/>
                      <a:pt x="21946" y="2930"/>
                      <a:pt x="21891" y="2952"/>
                    </a:cubicBezTo>
                    <a:close/>
                    <a:moveTo>
                      <a:pt x="22645" y="3697"/>
                    </a:moveTo>
                    <a:cubicBezTo>
                      <a:pt x="22699" y="3693"/>
                      <a:pt x="22666" y="3702"/>
                      <a:pt x="22692" y="3703"/>
                    </a:cubicBezTo>
                    <a:cubicBezTo>
                      <a:pt x="22698" y="3703"/>
                      <a:pt x="22705" y="3700"/>
                      <a:pt x="22718" y="3697"/>
                    </a:cubicBezTo>
                    <a:cubicBezTo>
                      <a:pt x="22706" y="3679"/>
                      <a:pt x="22722" y="3681"/>
                      <a:pt x="22669" y="3681"/>
                    </a:cubicBezTo>
                    <a:cubicBezTo>
                      <a:pt x="22655" y="3681"/>
                      <a:pt x="22647" y="3685"/>
                      <a:pt x="22645" y="3697"/>
                    </a:cubicBezTo>
                    <a:close/>
                    <a:moveTo>
                      <a:pt x="17443" y="2401"/>
                    </a:moveTo>
                    <a:cubicBezTo>
                      <a:pt x="17440" y="2361"/>
                      <a:pt x="17432" y="2381"/>
                      <a:pt x="17452" y="2352"/>
                    </a:cubicBezTo>
                    <a:lnTo>
                      <a:pt x="17419" y="2352"/>
                    </a:lnTo>
                    <a:cubicBezTo>
                      <a:pt x="17432" y="2414"/>
                      <a:pt x="17387" y="2365"/>
                      <a:pt x="17418" y="2394"/>
                    </a:cubicBezTo>
                    <a:cubicBezTo>
                      <a:pt x="17429" y="2406"/>
                      <a:pt x="17424" y="2399"/>
                      <a:pt x="17443" y="2401"/>
                    </a:cubicBezTo>
                    <a:close/>
                    <a:moveTo>
                      <a:pt x="18975" y="2863"/>
                    </a:moveTo>
                    <a:cubicBezTo>
                      <a:pt x="19029" y="2851"/>
                      <a:pt x="19018" y="2898"/>
                      <a:pt x="19031" y="2846"/>
                    </a:cubicBezTo>
                    <a:cubicBezTo>
                      <a:pt x="19017" y="2840"/>
                      <a:pt x="18976" y="2828"/>
                      <a:pt x="18975" y="2863"/>
                    </a:cubicBezTo>
                    <a:close/>
                    <a:moveTo>
                      <a:pt x="9990" y="1582"/>
                    </a:moveTo>
                    <a:lnTo>
                      <a:pt x="9990" y="1599"/>
                    </a:lnTo>
                    <a:cubicBezTo>
                      <a:pt x="10009" y="1603"/>
                      <a:pt x="10014" y="1606"/>
                      <a:pt x="10038" y="1607"/>
                    </a:cubicBezTo>
                    <a:cubicBezTo>
                      <a:pt x="10029" y="1586"/>
                      <a:pt x="10033" y="1591"/>
                      <a:pt x="10038" y="1566"/>
                    </a:cubicBezTo>
                    <a:cubicBezTo>
                      <a:pt x="10021" y="1572"/>
                      <a:pt x="10023" y="1582"/>
                      <a:pt x="9990" y="1582"/>
                    </a:cubicBezTo>
                    <a:close/>
                    <a:moveTo>
                      <a:pt x="17119" y="2409"/>
                    </a:moveTo>
                    <a:cubicBezTo>
                      <a:pt x="17155" y="2406"/>
                      <a:pt x="17159" y="2406"/>
                      <a:pt x="17160" y="2368"/>
                    </a:cubicBezTo>
                    <a:cubicBezTo>
                      <a:pt x="17110" y="2369"/>
                      <a:pt x="17137" y="2365"/>
                      <a:pt x="17130" y="2380"/>
                    </a:cubicBezTo>
                    <a:cubicBezTo>
                      <a:pt x="17129" y="2381"/>
                      <a:pt x="17129" y="2384"/>
                      <a:pt x="17129" y="2385"/>
                    </a:cubicBezTo>
                    <a:lnTo>
                      <a:pt x="17122" y="2403"/>
                    </a:lnTo>
                    <a:cubicBezTo>
                      <a:pt x="17122" y="2404"/>
                      <a:pt x="17120" y="2407"/>
                      <a:pt x="17119" y="2409"/>
                    </a:cubicBezTo>
                    <a:close/>
                    <a:moveTo>
                      <a:pt x="17346" y="1663"/>
                    </a:moveTo>
                    <a:lnTo>
                      <a:pt x="17346" y="1631"/>
                    </a:lnTo>
                    <a:cubicBezTo>
                      <a:pt x="17304" y="1641"/>
                      <a:pt x="17332" y="1635"/>
                      <a:pt x="17289" y="1631"/>
                    </a:cubicBezTo>
                    <a:cubicBezTo>
                      <a:pt x="17299" y="1645"/>
                      <a:pt x="17299" y="1648"/>
                      <a:pt x="17332" y="1662"/>
                    </a:cubicBezTo>
                    <a:cubicBezTo>
                      <a:pt x="17349" y="1670"/>
                      <a:pt x="17333" y="1669"/>
                      <a:pt x="17346" y="1663"/>
                    </a:cubicBezTo>
                    <a:close/>
                    <a:moveTo>
                      <a:pt x="20619" y="5253"/>
                    </a:moveTo>
                    <a:cubicBezTo>
                      <a:pt x="20664" y="5256"/>
                      <a:pt x="20641" y="5268"/>
                      <a:pt x="20676" y="5245"/>
                    </a:cubicBezTo>
                    <a:cubicBezTo>
                      <a:pt x="20659" y="5221"/>
                      <a:pt x="20671" y="5235"/>
                      <a:pt x="20644" y="5220"/>
                    </a:cubicBezTo>
                    <a:lnTo>
                      <a:pt x="20629" y="5246"/>
                    </a:lnTo>
                    <a:cubicBezTo>
                      <a:pt x="20628" y="5247"/>
                      <a:pt x="20625" y="5248"/>
                      <a:pt x="20624" y="5249"/>
                    </a:cubicBezTo>
                    <a:cubicBezTo>
                      <a:pt x="20623" y="5250"/>
                      <a:pt x="20621" y="5251"/>
                      <a:pt x="20619" y="5253"/>
                    </a:cubicBezTo>
                    <a:close/>
                    <a:moveTo>
                      <a:pt x="11513" y="6006"/>
                    </a:moveTo>
                    <a:lnTo>
                      <a:pt x="11578" y="6006"/>
                    </a:lnTo>
                    <a:lnTo>
                      <a:pt x="11578" y="5990"/>
                    </a:lnTo>
                    <a:cubicBezTo>
                      <a:pt x="11560" y="5990"/>
                      <a:pt x="11545" y="5985"/>
                      <a:pt x="11538" y="5986"/>
                    </a:cubicBezTo>
                    <a:cubicBezTo>
                      <a:pt x="11499" y="5990"/>
                      <a:pt x="11518" y="5992"/>
                      <a:pt x="11513" y="6006"/>
                    </a:cubicBezTo>
                    <a:close/>
                    <a:moveTo>
                      <a:pt x="23123" y="3738"/>
                    </a:moveTo>
                    <a:cubicBezTo>
                      <a:pt x="23118" y="3752"/>
                      <a:pt x="23118" y="3731"/>
                      <a:pt x="23123" y="3746"/>
                    </a:cubicBezTo>
                    <a:lnTo>
                      <a:pt x="23128" y="3756"/>
                    </a:lnTo>
                    <a:cubicBezTo>
                      <a:pt x="23129" y="3757"/>
                      <a:pt x="23130" y="3760"/>
                      <a:pt x="23131" y="3762"/>
                    </a:cubicBezTo>
                    <a:cubicBezTo>
                      <a:pt x="23173" y="3762"/>
                      <a:pt x="23162" y="3769"/>
                      <a:pt x="23180" y="3746"/>
                    </a:cubicBezTo>
                    <a:cubicBezTo>
                      <a:pt x="23139" y="3736"/>
                      <a:pt x="23142" y="3729"/>
                      <a:pt x="23123" y="3738"/>
                    </a:cubicBezTo>
                    <a:close/>
                    <a:moveTo>
                      <a:pt x="19453" y="5609"/>
                    </a:moveTo>
                    <a:cubicBezTo>
                      <a:pt x="19459" y="5585"/>
                      <a:pt x="19456" y="5596"/>
                      <a:pt x="19469" y="5577"/>
                    </a:cubicBezTo>
                    <a:lnTo>
                      <a:pt x="19412" y="5577"/>
                    </a:lnTo>
                    <a:cubicBezTo>
                      <a:pt x="19422" y="5615"/>
                      <a:pt x="19418" y="5593"/>
                      <a:pt x="19453" y="5609"/>
                    </a:cubicBezTo>
                    <a:close/>
                    <a:moveTo>
                      <a:pt x="18910" y="2725"/>
                    </a:moveTo>
                    <a:cubicBezTo>
                      <a:pt x="18929" y="2751"/>
                      <a:pt x="18959" y="2733"/>
                      <a:pt x="18986" y="2712"/>
                    </a:cubicBezTo>
                    <a:cubicBezTo>
                      <a:pt x="19002" y="2699"/>
                      <a:pt x="18991" y="2708"/>
                      <a:pt x="18999" y="2700"/>
                    </a:cubicBezTo>
                    <a:cubicBezTo>
                      <a:pt x="18916" y="2700"/>
                      <a:pt x="18998" y="2725"/>
                      <a:pt x="18910" y="2725"/>
                    </a:cubicBezTo>
                    <a:close/>
                    <a:moveTo>
                      <a:pt x="18950" y="3179"/>
                    </a:moveTo>
                    <a:lnTo>
                      <a:pt x="18967" y="3179"/>
                    </a:lnTo>
                    <a:cubicBezTo>
                      <a:pt x="18957" y="3140"/>
                      <a:pt x="18961" y="3166"/>
                      <a:pt x="18967" y="3154"/>
                    </a:cubicBezTo>
                    <a:lnTo>
                      <a:pt x="19048" y="3146"/>
                    </a:lnTo>
                    <a:cubicBezTo>
                      <a:pt x="19014" y="3139"/>
                      <a:pt x="18984" y="3145"/>
                      <a:pt x="18950" y="3138"/>
                    </a:cubicBezTo>
                    <a:lnTo>
                      <a:pt x="18950" y="3179"/>
                    </a:lnTo>
                    <a:close/>
                    <a:moveTo>
                      <a:pt x="11205" y="1388"/>
                    </a:moveTo>
                    <a:lnTo>
                      <a:pt x="11205" y="1404"/>
                    </a:lnTo>
                    <a:cubicBezTo>
                      <a:pt x="11232" y="1404"/>
                      <a:pt x="11266" y="1407"/>
                      <a:pt x="11257" y="1381"/>
                    </a:cubicBezTo>
                    <a:cubicBezTo>
                      <a:pt x="11244" y="1341"/>
                      <a:pt x="11260" y="1388"/>
                      <a:pt x="11205" y="1388"/>
                    </a:cubicBezTo>
                    <a:close/>
                    <a:moveTo>
                      <a:pt x="18399" y="3081"/>
                    </a:moveTo>
                    <a:lnTo>
                      <a:pt x="18416" y="3081"/>
                    </a:lnTo>
                    <a:cubicBezTo>
                      <a:pt x="18416" y="3050"/>
                      <a:pt x="18413" y="3050"/>
                      <a:pt x="18432" y="3033"/>
                    </a:cubicBezTo>
                    <a:cubicBezTo>
                      <a:pt x="18374" y="3019"/>
                      <a:pt x="18398" y="3033"/>
                      <a:pt x="18399" y="3081"/>
                    </a:cubicBezTo>
                    <a:close/>
                    <a:moveTo>
                      <a:pt x="15661" y="1777"/>
                    </a:moveTo>
                    <a:cubicBezTo>
                      <a:pt x="15699" y="1761"/>
                      <a:pt x="15697" y="1790"/>
                      <a:pt x="15726" y="1736"/>
                    </a:cubicBezTo>
                    <a:cubicBezTo>
                      <a:pt x="15675" y="1737"/>
                      <a:pt x="15707" y="1736"/>
                      <a:pt x="15690" y="1749"/>
                    </a:cubicBezTo>
                    <a:lnTo>
                      <a:pt x="15681" y="1756"/>
                    </a:lnTo>
                    <a:cubicBezTo>
                      <a:pt x="15663" y="1770"/>
                      <a:pt x="15669" y="1758"/>
                      <a:pt x="15661" y="1777"/>
                    </a:cubicBezTo>
                    <a:cubicBezTo>
                      <a:pt x="15609" y="1815"/>
                      <a:pt x="15664" y="1835"/>
                      <a:pt x="15604" y="1842"/>
                    </a:cubicBezTo>
                    <a:cubicBezTo>
                      <a:pt x="15610" y="1867"/>
                      <a:pt x="15615" y="1867"/>
                      <a:pt x="15604" y="1890"/>
                    </a:cubicBezTo>
                    <a:cubicBezTo>
                      <a:pt x="15630" y="1881"/>
                      <a:pt x="15618" y="1874"/>
                      <a:pt x="15635" y="1862"/>
                    </a:cubicBezTo>
                    <a:lnTo>
                      <a:pt x="15642" y="1859"/>
                    </a:lnTo>
                    <a:cubicBezTo>
                      <a:pt x="15643" y="1859"/>
                      <a:pt x="15645" y="1858"/>
                      <a:pt x="15646" y="1858"/>
                    </a:cubicBezTo>
                    <a:cubicBezTo>
                      <a:pt x="15648" y="1857"/>
                      <a:pt x="15652" y="1856"/>
                      <a:pt x="15654" y="1855"/>
                    </a:cubicBezTo>
                    <a:cubicBezTo>
                      <a:pt x="15665" y="1854"/>
                      <a:pt x="15663" y="1856"/>
                      <a:pt x="15685" y="1858"/>
                    </a:cubicBezTo>
                    <a:cubicBezTo>
                      <a:pt x="15688" y="1895"/>
                      <a:pt x="15677" y="1872"/>
                      <a:pt x="15702" y="1890"/>
                    </a:cubicBezTo>
                    <a:lnTo>
                      <a:pt x="15702" y="1842"/>
                    </a:lnTo>
                    <a:cubicBezTo>
                      <a:pt x="15758" y="1855"/>
                      <a:pt x="15710" y="1846"/>
                      <a:pt x="15758" y="1834"/>
                    </a:cubicBezTo>
                    <a:lnTo>
                      <a:pt x="15734" y="1821"/>
                    </a:lnTo>
                    <a:cubicBezTo>
                      <a:pt x="15733" y="1819"/>
                      <a:pt x="15728" y="1799"/>
                      <a:pt x="15698" y="1790"/>
                    </a:cubicBezTo>
                    <a:cubicBezTo>
                      <a:pt x="15681" y="1786"/>
                      <a:pt x="15689" y="1791"/>
                      <a:pt x="15661" y="1793"/>
                    </a:cubicBezTo>
                    <a:lnTo>
                      <a:pt x="15661" y="1777"/>
                    </a:lnTo>
                    <a:close/>
                    <a:moveTo>
                      <a:pt x="18594" y="5155"/>
                    </a:moveTo>
                    <a:cubicBezTo>
                      <a:pt x="18591" y="5115"/>
                      <a:pt x="18586" y="5123"/>
                      <a:pt x="18545" y="5123"/>
                    </a:cubicBezTo>
                    <a:cubicBezTo>
                      <a:pt x="18553" y="5151"/>
                      <a:pt x="18559" y="5153"/>
                      <a:pt x="18594" y="5155"/>
                    </a:cubicBezTo>
                    <a:close/>
                    <a:moveTo>
                      <a:pt x="16739" y="5107"/>
                    </a:moveTo>
                    <a:cubicBezTo>
                      <a:pt x="16779" y="5130"/>
                      <a:pt x="16783" y="5104"/>
                      <a:pt x="16787" y="5099"/>
                    </a:cubicBezTo>
                    <a:cubicBezTo>
                      <a:pt x="16769" y="5066"/>
                      <a:pt x="16744" y="5085"/>
                      <a:pt x="16739" y="5107"/>
                    </a:cubicBezTo>
                    <a:close/>
                    <a:moveTo>
                      <a:pt x="16820" y="1453"/>
                    </a:moveTo>
                    <a:cubicBezTo>
                      <a:pt x="16845" y="1467"/>
                      <a:pt x="16868" y="1467"/>
                      <a:pt x="16884" y="1445"/>
                    </a:cubicBezTo>
                    <a:cubicBezTo>
                      <a:pt x="16883" y="1444"/>
                      <a:pt x="16881" y="1442"/>
                      <a:pt x="16881" y="1443"/>
                    </a:cubicBezTo>
                    <a:cubicBezTo>
                      <a:pt x="16880" y="1446"/>
                      <a:pt x="16825" y="1421"/>
                      <a:pt x="16820" y="1453"/>
                    </a:cubicBezTo>
                    <a:close/>
                    <a:moveTo>
                      <a:pt x="15880" y="1850"/>
                    </a:moveTo>
                    <a:lnTo>
                      <a:pt x="15888" y="1850"/>
                    </a:lnTo>
                    <a:cubicBezTo>
                      <a:pt x="15888" y="1776"/>
                      <a:pt x="15910" y="1879"/>
                      <a:pt x="15928" y="1809"/>
                    </a:cubicBezTo>
                    <a:cubicBezTo>
                      <a:pt x="15910" y="1805"/>
                      <a:pt x="15910" y="1803"/>
                      <a:pt x="15888" y="1801"/>
                    </a:cubicBezTo>
                    <a:cubicBezTo>
                      <a:pt x="15883" y="1820"/>
                      <a:pt x="15880" y="1825"/>
                      <a:pt x="15880" y="1850"/>
                    </a:cubicBezTo>
                    <a:close/>
                    <a:moveTo>
                      <a:pt x="20085" y="2150"/>
                    </a:moveTo>
                    <a:cubicBezTo>
                      <a:pt x="20125" y="2150"/>
                      <a:pt x="20121" y="2142"/>
                      <a:pt x="20158" y="2141"/>
                    </a:cubicBezTo>
                    <a:lnTo>
                      <a:pt x="20158" y="2125"/>
                    </a:lnTo>
                    <a:cubicBezTo>
                      <a:pt x="20114" y="2125"/>
                      <a:pt x="20103" y="2123"/>
                      <a:pt x="20085" y="2150"/>
                    </a:cubicBezTo>
                    <a:close/>
                    <a:moveTo>
                      <a:pt x="23269" y="4588"/>
                    </a:moveTo>
                    <a:lnTo>
                      <a:pt x="23317" y="4588"/>
                    </a:lnTo>
                    <a:cubicBezTo>
                      <a:pt x="23316" y="4567"/>
                      <a:pt x="23318" y="4555"/>
                      <a:pt x="23296" y="4558"/>
                    </a:cubicBezTo>
                    <a:cubicBezTo>
                      <a:pt x="23277" y="4561"/>
                      <a:pt x="23273" y="4571"/>
                      <a:pt x="23269" y="4588"/>
                    </a:cubicBezTo>
                    <a:close/>
                    <a:moveTo>
                      <a:pt x="18213" y="2676"/>
                    </a:moveTo>
                    <a:cubicBezTo>
                      <a:pt x="18235" y="2674"/>
                      <a:pt x="18235" y="2672"/>
                      <a:pt x="18254" y="2668"/>
                    </a:cubicBezTo>
                    <a:cubicBezTo>
                      <a:pt x="18251" y="2636"/>
                      <a:pt x="18250" y="2642"/>
                      <a:pt x="18229" y="2628"/>
                    </a:cubicBezTo>
                    <a:cubicBezTo>
                      <a:pt x="18223" y="2653"/>
                      <a:pt x="18219" y="2651"/>
                      <a:pt x="18213" y="2676"/>
                    </a:cubicBezTo>
                    <a:close/>
                    <a:moveTo>
                      <a:pt x="17063" y="5309"/>
                    </a:moveTo>
                    <a:cubicBezTo>
                      <a:pt x="17104" y="5300"/>
                      <a:pt x="17086" y="5309"/>
                      <a:pt x="17136" y="5309"/>
                    </a:cubicBezTo>
                    <a:lnTo>
                      <a:pt x="17136" y="5293"/>
                    </a:lnTo>
                    <a:cubicBezTo>
                      <a:pt x="17090" y="5293"/>
                      <a:pt x="17064" y="5273"/>
                      <a:pt x="17063" y="5309"/>
                    </a:cubicBezTo>
                    <a:close/>
                    <a:moveTo>
                      <a:pt x="17849" y="1566"/>
                    </a:moveTo>
                    <a:lnTo>
                      <a:pt x="17865" y="1566"/>
                    </a:lnTo>
                    <a:cubicBezTo>
                      <a:pt x="17865" y="1533"/>
                      <a:pt x="17867" y="1540"/>
                      <a:pt x="17857" y="1518"/>
                    </a:cubicBezTo>
                    <a:lnTo>
                      <a:pt x="17881" y="1501"/>
                    </a:lnTo>
                    <a:cubicBezTo>
                      <a:pt x="17856" y="1499"/>
                      <a:pt x="17866" y="1501"/>
                      <a:pt x="17849" y="1493"/>
                    </a:cubicBezTo>
                    <a:cubicBezTo>
                      <a:pt x="17849" y="1508"/>
                      <a:pt x="17847" y="1518"/>
                      <a:pt x="17846" y="1530"/>
                    </a:cubicBezTo>
                    <a:cubicBezTo>
                      <a:pt x="17845" y="1549"/>
                      <a:pt x="17846" y="1539"/>
                      <a:pt x="17849" y="1566"/>
                    </a:cubicBezTo>
                    <a:close/>
                    <a:moveTo>
                      <a:pt x="22386" y="3673"/>
                    </a:moveTo>
                    <a:cubicBezTo>
                      <a:pt x="22386" y="3696"/>
                      <a:pt x="22389" y="3688"/>
                      <a:pt x="22402" y="3697"/>
                    </a:cubicBezTo>
                    <a:cubicBezTo>
                      <a:pt x="22410" y="3665"/>
                      <a:pt x="22406" y="3675"/>
                      <a:pt x="22434" y="3681"/>
                    </a:cubicBezTo>
                    <a:lnTo>
                      <a:pt x="22434" y="3657"/>
                    </a:lnTo>
                    <a:cubicBezTo>
                      <a:pt x="22417" y="3657"/>
                      <a:pt x="22386" y="3653"/>
                      <a:pt x="22386" y="3673"/>
                    </a:cubicBezTo>
                    <a:close/>
                    <a:moveTo>
                      <a:pt x="17500" y="3025"/>
                    </a:moveTo>
                    <a:lnTo>
                      <a:pt x="17565" y="3041"/>
                    </a:lnTo>
                    <a:cubicBezTo>
                      <a:pt x="17559" y="3019"/>
                      <a:pt x="17558" y="3010"/>
                      <a:pt x="17500" y="3008"/>
                    </a:cubicBezTo>
                    <a:lnTo>
                      <a:pt x="17500" y="3025"/>
                    </a:lnTo>
                    <a:close/>
                    <a:moveTo>
                      <a:pt x="14689" y="2036"/>
                    </a:moveTo>
                    <a:lnTo>
                      <a:pt x="14748" y="2032"/>
                    </a:lnTo>
                    <a:cubicBezTo>
                      <a:pt x="14757" y="2029"/>
                      <a:pt x="14754" y="2031"/>
                      <a:pt x="14762" y="2020"/>
                    </a:cubicBezTo>
                    <a:cubicBezTo>
                      <a:pt x="14755" y="2017"/>
                      <a:pt x="14690" y="1999"/>
                      <a:pt x="14689" y="2036"/>
                    </a:cubicBezTo>
                    <a:close/>
                    <a:moveTo>
                      <a:pt x="16560" y="1469"/>
                    </a:moveTo>
                    <a:cubicBezTo>
                      <a:pt x="16566" y="1474"/>
                      <a:pt x="16562" y="1475"/>
                      <a:pt x="16574" y="1480"/>
                    </a:cubicBezTo>
                    <a:cubicBezTo>
                      <a:pt x="16586" y="1484"/>
                      <a:pt x="16618" y="1486"/>
                      <a:pt x="16622" y="1473"/>
                    </a:cubicBezTo>
                    <a:cubicBezTo>
                      <a:pt x="16635" y="1438"/>
                      <a:pt x="16577" y="1465"/>
                      <a:pt x="16560" y="1469"/>
                    </a:cubicBezTo>
                    <a:close/>
                    <a:moveTo>
                      <a:pt x="16674" y="2239"/>
                    </a:moveTo>
                    <a:cubicBezTo>
                      <a:pt x="16688" y="2258"/>
                      <a:pt x="16685" y="2256"/>
                      <a:pt x="16714" y="2263"/>
                    </a:cubicBezTo>
                    <a:cubicBezTo>
                      <a:pt x="16716" y="2245"/>
                      <a:pt x="16714" y="2255"/>
                      <a:pt x="16719" y="2244"/>
                    </a:cubicBezTo>
                    <a:lnTo>
                      <a:pt x="16728" y="2228"/>
                    </a:lnTo>
                    <a:cubicBezTo>
                      <a:pt x="16728" y="2227"/>
                      <a:pt x="16730" y="2224"/>
                      <a:pt x="16730" y="2222"/>
                    </a:cubicBezTo>
                    <a:cubicBezTo>
                      <a:pt x="16706" y="2224"/>
                      <a:pt x="16691" y="2230"/>
                      <a:pt x="16674" y="2239"/>
                    </a:cubicBezTo>
                    <a:close/>
                    <a:moveTo>
                      <a:pt x="19850" y="4880"/>
                    </a:moveTo>
                    <a:cubicBezTo>
                      <a:pt x="19850" y="4880"/>
                      <a:pt x="19865" y="4888"/>
                      <a:pt x="19866" y="4888"/>
                    </a:cubicBezTo>
                    <a:cubicBezTo>
                      <a:pt x="19892" y="4888"/>
                      <a:pt x="19894" y="4868"/>
                      <a:pt x="19898" y="4848"/>
                    </a:cubicBezTo>
                    <a:cubicBezTo>
                      <a:pt x="19860" y="4851"/>
                      <a:pt x="19864" y="4854"/>
                      <a:pt x="19850" y="4880"/>
                    </a:cubicBezTo>
                    <a:close/>
                    <a:moveTo>
                      <a:pt x="18651" y="2538"/>
                    </a:moveTo>
                    <a:cubicBezTo>
                      <a:pt x="18630" y="2544"/>
                      <a:pt x="18642" y="2535"/>
                      <a:pt x="18634" y="2555"/>
                    </a:cubicBezTo>
                    <a:cubicBezTo>
                      <a:pt x="18649" y="2547"/>
                      <a:pt x="18645" y="2548"/>
                      <a:pt x="18667" y="2547"/>
                    </a:cubicBezTo>
                    <a:cubicBezTo>
                      <a:pt x="18667" y="2487"/>
                      <a:pt x="18671" y="2493"/>
                      <a:pt x="18643" y="2474"/>
                    </a:cubicBezTo>
                    <a:cubicBezTo>
                      <a:pt x="18649" y="2502"/>
                      <a:pt x="18651" y="2500"/>
                      <a:pt x="18651" y="2538"/>
                    </a:cubicBezTo>
                    <a:close/>
                    <a:moveTo>
                      <a:pt x="17930" y="4993"/>
                    </a:moveTo>
                    <a:lnTo>
                      <a:pt x="17959" y="4991"/>
                    </a:lnTo>
                    <a:cubicBezTo>
                      <a:pt x="17960" y="4991"/>
                      <a:pt x="17963" y="4991"/>
                      <a:pt x="17964" y="4991"/>
                    </a:cubicBezTo>
                    <a:cubicBezTo>
                      <a:pt x="17990" y="4987"/>
                      <a:pt x="17981" y="4991"/>
                      <a:pt x="17986" y="4969"/>
                    </a:cubicBezTo>
                    <a:cubicBezTo>
                      <a:pt x="17952" y="4969"/>
                      <a:pt x="17954" y="4973"/>
                      <a:pt x="17930" y="4961"/>
                    </a:cubicBezTo>
                    <a:lnTo>
                      <a:pt x="17930" y="4993"/>
                    </a:lnTo>
                    <a:close/>
                    <a:moveTo>
                      <a:pt x="18675" y="3170"/>
                    </a:moveTo>
                    <a:lnTo>
                      <a:pt x="18740" y="3170"/>
                    </a:lnTo>
                    <a:lnTo>
                      <a:pt x="18740" y="3138"/>
                    </a:lnTo>
                    <a:cubicBezTo>
                      <a:pt x="18716" y="3163"/>
                      <a:pt x="18709" y="3150"/>
                      <a:pt x="18705" y="3150"/>
                    </a:cubicBezTo>
                    <a:cubicBezTo>
                      <a:pt x="18675" y="3150"/>
                      <a:pt x="18683" y="3149"/>
                      <a:pt x="18675" y="3170"/>
                    </a:cubicBezTo>
                    <a:close/>
                    <a:moveTo>
                      <a:pt x="21697" y="4596"/>
                    </a:moveTo>
                    <a:cubicBezTo>
                      <a:pt x="21686" y="4582"/>
                      <a:pt x="21704" y="4580"/>
                      <a:pt x="21616" y="4580"/>
                    </a:cubicBezTo>
                    <a:cubicBezTo>
                      <a:pt x="21625" y="4616"/>
                      <a:pt x="21619" y="4601"/>
                      <a:pt x="21641" y="4599"/>
                    </a:cubicBezTo>
                    <a:cubicBezTo>
                      <a:pt x="21662" y="4597"/>
                      <a:pt x="21676" y="4596"/>
                      <a:pt x="21697" y="4596"/>
                    </a:cubicBezTo>
                    <a:close/>
                    <a:moveTo>
                      <a:pt x="15515" y="2352"/>
                    </a:moveTo>
                    <a:cubicBezTo>
                      <a:pt x="15547" y="2349"/>
                      <a:pt x="15536" y="2345"/>
                      <a:pt x="15572" y="2344"/>
                    </a:cubicBezTo>
                    <a:cubicBezTo>
                      <a:pt x="15562" y="2307"/>
                      <a:pt x="15515" y="2308"/>
                      <a:pt x="15515" y="2352"/>
                    </a:cubicBezTo>
                    <a:close/>
                    <a:moveTo>
                      <a:pt x="21357" y="5318"/>
                    </a:moveTo>
                    <a:cubicBezTo>
                      <a:pt x="21361" y="5330"/>
                      <a:pt x="21351" y="5337"/>
                      <a:pt x="21380" y="5339"/>
                    </a:cubicBezTo>
                    <a:cubicBezTo>
                      <a:pt x="21381" y="5339"/>
                      <a:pt x="21410" y="5334"/>
                      <a:pt x="21430" y="5334"/>
                    </a:cubicBezTo>
                    <a:lnTo>
                      <a:pt x="21430" y="5326"/>
                    </a:lnTo>
                    <a:cubicBezTo>
                      <a:pt x="21402" y="5326"/>
                      <a:pt x="21372" y="5300"/>
                      <a:pt x="21357" y="5318"/>
                    </a:cubicBezTo>
                    <a:close/>
                    <a:moveTo>
                      <a:pt x="15693" y="2166"/>
                    </a:moveTo>
                    <a:cubicBezTo>
                      <a:pt x="15715" y="2168"/>
                      <a:pt x="15715" y="2170"/>
                      <a:pt x="15734" y="2174"/>
                    </a:cubicBezTo>
                    <a:cubicBezTo>
                      <a:pt x="15718" y="2106"/>
                      <a:pt x="15729" y="2128"/>
                      <a:pt x="15702" y="2125"/>
                    </a:cubicBezTo>
                    <a:cubicBezTo>
                      <a:pt x="15700" y="2147"/>
                      <a:pt x="15698" y="2147"/>
                      <a:pt x="15693" y="2166"/>
                    </a:cubicBezTo>
                    <a:close/>
                    <a:moveTo>
                      <a:pt x="17306" y="1761"/>
                    </a:moveTo>
                    <a:cubicBezTo>
                      <a:pt x="17349" y="1751"/>
                      <a:pt x="17353" y="1759"/>
                      <a:pt x="17354" y="1712"/>
                    </a:cubicBezTo>
                    <a:cubicBezTo>
                      <a:pt x="17301" y="1738"/>
                      <a:pt x="17331" y="1707"/>
                      <a:pt x="17306" y="1761"/>
                    </a:cubicBezTo>
                    <a:close/>
                    <a:moveTo>
                      <a:pt x="18837" y="1607"/>
                    </a:moveTo>
                    <a:lnTo>
                      <a:pt x="18837" y="1623"/>
                    </a:lnTo>
                    <a:cubicBezTo>
                      <a:pt x="18868" y="1625"/>
                      <a:pt x="18858" y="1630"/>
                      <a:pt x="18894" y="1631"/>
                    </a:cubicBezTo>
                    <a:lnTo>
                      <a:pt x="18894" y="1607"/>
                    </a:lnTo>
                    <a:cubicBezTo>
                      <a:pt x="18864" y="1604"/>
                      <a:pt x="18863" y="1597"/>
                      <a:pt x="18837" y="1607"/>
                    </a:cubicBezTo>
                    <a:close/>
                    <a:moveTo>
                      <a:pt x="18067" y="1566"/>
                    </a:moveTo>
                    <a:cubicBezTo>
                      <a:pt x="18069" y="1565"/>
                      <a:pt x="18092" y="1551"/>
                      <a:pt x="18092" y="1551"/>
                    </a:cubicBezTo>
                    <a:cubicBezTo>
                      <a:pt x="18116" y="1531"/>
                      <a:pt x="18105" y="1554"/>
                      <a:pt x="18108" y="1518"/>
                    </a:cubicBezTo>
                    <a:cubicBezTo>
                      <a:pt x="18062" y="1519"/>
                      <a:pt x="18067" y="1521"/>
                      <a:pt x="18067" y="1566"/>
                    </a:cubicBezTo>
                    <a:close/>
                    <a:moveTo>
                      <a:pt x="20402" y="5308"/>
                    </a:moveTo>
                    <a:cubicBezTo>
                      <a:pt x="20422" y="5299"/>
                      <a:pt x="20409" y="5302"/>
                      <a:pt x="20441" y="5301"/>
                    </a:cubicBezTo>
                    <a:lnTo>
                      <a:pt x="20428" y="5290"/>
                    </a:lnTo>
                    <a:cubicBezTo>
                      <a:pt x="20396" y="5258"/>
                      <a:pt x="20408" y="5273"/>
                      <a:pt x="20395" y="5271"/>
                    </a:cubicBezTo>
                    <a:cubicBezTo>
                      <a:pt x="20388" y="5271"/>
                      <a:pt x="20377" y="5270"/>
                      <a:pt x="20368" y="5269"/>
                    </a:cubicBezTo>
                    <a:lnTo>
                      <a:pt x="20402" y="5308"/>
                    </a:lnTo>
                    <a:close/>
                    <a:moveTo>
                      <a:pt x="20433" y="5488"/>
                    </a:moveTo>
                    <a:lnTo>
                      <a:pt x="20433" y="5504"/>
                    </a:lnTo>
                    <a:cubicBezTo>
                      <a:pt x="20469" y="5503"/>
                      <a:pt x="20463" y="5499"/>
                      <a:pt x="20489" y="5500"/>
                    </a:cubicBezTo>
                    <a:lnTo>
                      <a:pt x="20546" y="5488"/>
                    </a:lnTo>
                    <a:cubicBezTo>
                      <a:pt x="20503" y="5488"/>
                      <a:pt x="20456" y="5480"/>
                      <a:pt x="20433" y="5488"/>
                    </a:cubicBezTo>
                    <a:close/>
                    <a:moveTo>
                      <a:pt x="16414" y="2441"/>
                    </a:moveTo>
                    <a:lnTo>
                      <a:pt x="16414" y="2425"/>
                    </a:lnTo>
                    <a:cubicBezTo>
                      <a:pt x="16348" y="2411"/>
                      <a:pt x="16443" y="2441"/>
                      <a:pt x="16342" y="2417"/>
                    </a:cubicBezTo>
                    <a:cubicBezTo>
                      <a:pt x="16353" y="2458"/>
                      <a:pt x="16375" y="2442"/>
                      <a:pt x="16414" y="2441"/>
                    </a:cubicBezTo>
                    <a:close/>
                    <a:moveTo>
                      <a:pt x="19088" y="4378"/>
                    </a:moveTo>
                    <a:cubicBezTo>
                      <a:pt x="19091" y="4372"/>
                      <a:pt x="19113" y="4344"/>
                      <a:pt x="19089" y="4343"/>
                    </a:cubicBezTo>
                    <a:cubicBezTo>
                      <a:pt x="19089" y="4343"/>
                      <a:pt x="19077" y="4344"/>
                      <a:pt x="19073" y="4344"/>
                    </a:cubicBezTo>
                    <a:cubicBezTo>
                      <a:pt x="19048" y="4342"/>
                      <a:pt x="19061" y="4340"/>
                      <a:pt x="19031" y="4337"/>
                    </a:cubicBezTo>
                    <a:cubicBezTo>
                      <a:pt x="19045" y="4356"/>
                      <a:pt x="19066" y="4366"/>
                      <a:pt x="19088" y="4378"/>
                    </a:cubicBezTo>
                    <a:close/>
                    <a:moveTo>
                      <a:pt x="23204" y="1388"/>
                    </a:moveTo>
                    <a:cubicBezTo>
                      <a:pt x="23204" y="1387"/>
                      <a:pt x="23205" y="1384"/>
                      <a:pt x="23205" y="1385"/>
                    </a:cubicBezTo>
                    <a:lnTo>
                      <a:pt x="23212" y="1347"/>
                    </a:lnTo>
                    <a:lnTo>
                      <a:pt x="23171" y="1347"/>
                    </a:lnTo>
                    <a:cubicBezTo>
                      <a:pt x="23172" y="1383"/>
                      <a:pt x="23169" y="1385"/>
                      <a:pt x="23204" y="1388"/>
                    </a:cubicBezTo>
                    <a:close/>
                    <a:moveTo>
                      <a:pt x="18821" y="5269"/>
                    </a:moveTo>
                    <a:cubicBezTo>
                      <a:pt x="18856" y="5269"/>
                      <a:pt x="18861" y="5265"/>
                      <a:pt x="18886" y="5277"/>
                    </a:cubicBezTo>
                    <a:lnTo>
                      <a:pt x="18886" y="5253"/>
                    </a:lnTo>
                    <a:cubicBezTo>
                      <a:pt x="18855" y="5250"/>
                      <a:pt x="18822" y="5227"/>
                      <a:pt x="18821" y="5269"/>
                    </a:cubicBezTo>
                    <a:close/>
                    <a:moveTo>
                      <a:pt x="17452" y="2555"/>
                    </a:moveTo>
                    <a:lnTo>
                      <a:pt x="17516" y="2555"/>
                    </a:lnTo>
                    <a:lnTo>
                      <a:pt x="17516" y="2530"/>
                    </a:lnTo>
                    <a:cubicBezTo>
                      <a:pt x="17478" y="2538"/>
                      <a:pt x="17504" y="2531"/>
                      <a:pt x="17482" y="2531"/>
                    </a:cubicBezTo>
                    <a:cubicBezTo>
                      <a:pt x="17459" y="2532"/>
                      <a:pt x="17452" y="2531"/>
                      <a:pt x="17452" y="2555"/>
                    </a:cubicBezTo>
                    <a:close/>
                    <a:moveTo>
                      <a:pt x="18019" y="2482"/>
                    </a:moveTo>
                    <a:lnTo>
                      <a:pt x="18067" y="2491"/>
                    </a:lnTo>
                    <a:cubicBezTo>
                      <a:pt x="18065" y="2463"/>
                      <a:pt x="18052" y="2443"/>
                      <a:pt x="18027" y="2433"/>
                    </a:cubicBezTo>
                    <a:cubicBezTo>
                      <a:pt x="18040" y="2460"/>
                      <a:pt x="18033" y="2460"/>
                      <a:pt x="18019" y="2482"/>
                    </a:cubicBezTo>
                    <a:close/>
                    <a:moveTo>
                      <a:pt x="18156" y="2474"/>
                    </a:moveTo>
                    <a:lnTo>
                      <a:pt x="18165" y="2506"/>
                    </a:lnTo>
                    <a:cubicBezTo>
                      <a:pt x="18211" y="2495"/>
                      <a:pt x="18203" y="2508"/>
                      <a:pt x="18221" y="2474"/>
                    </a:cubicBezTo>
                    <a:cubicBezTo>
                      <a:pt x="18171" y="2450"/>
                      <a:pt x="18215" y="2502"/>
                      <a:pt x="18156" y="2474"/>
                    </a:cubicBezTo>
                    <a:close/>
                    <a:moveTo>
                      <a:pt x="19574" y="4199"/>
                    </a:moveTo>
                    <a:lnTo>
                      <a:pt x="19639" y="4190"/>
                    </a:lnTo>
                    <a:cubicBezTo>
                      <a:pt x="19636" y="4179"/>
                      <a:pt x="19637" y="4167"/>
                      <a:pt x="19623" y="4167"/>
                    </a:cubicBezTo>
                    <a:cubicBezTo>
                      <a:pt x="19590" y="4167"/>
                      <a:pt x="19581" y="4174"/>
                      <a:pt x="19574" y="4199"/>
                    </a:cubicBezTo>
                    <a:close/>
                    <a:moveTo>
                      <a:pt x="21770" y="3940"/>
                    </a:moveTo>
                    <a:cubicBezTo>
                      <a:pt x="21795" y="3984"/>
                      <a:pt x="21781" y="3955"/>
                      <a:pt x="21801" y="3956"/>
                    </a:cubicBezTo>
                    <a:cubicBezTo>
                      <a:pt x="21816" y="3956"/>
                      <a:pt x="21812" y="3968"/>
                      <a:pt x="21827" y="3948"/>
                    </a:cubicBezTo>
                    <a:cubicBezTo>
                      <a:pt x="21790" y="3935"/>
                      <a:pt x="21820" y="3927"/>
                      <a:pt x="21778" y="3916"/>
                    </a:cubicBezTo>
                    <a:cubicBezTo>
                      <a:pt x="21774" y="3930"/>
                      <a:pt x="21777" y="3930"/>
                      <a:pt x="21770" y="3940"/>
                    </a:cubicBezTo>
                    <a:close/>
                    <a:moveTo>
                      <a:pt x="23042" y="4823"/>
                    </a:moveTo>
                    <a:cubicBezTo>
                      <a:pt x="23111" y="4807"/>
                      <a:pt x="23096" y="4846"/>
                      <a:pt x="23123" y="4807"/>
                    </a:cubicBezTo>
                    <a:cubicBezTo>
                      <a:pt x="23042" y="4788"/>
                      <a:pt x="23061" y="4798"/>
                      <a:pt x="23042" y="4823"/>
                    </a:cubicBezTo>
                    <a:close/>
                    <a:moveTo>
                      <a:pt x="17711" y="2417"/>
                    </a:moveTo>
                    <a:cubicBezTo>
                      <a:pt x="17749" y="2417"/>
                      <a:pt x="17747" y="2415"/>
                      <a:pt x="17776" y="2409"/>
                    </a:cubicBezTo>
                    <a:lnTo>
                      <a:pt x="17776" y="2393"/>
                    </a:lnTo>
                    <a:cubicBezTo>
                      <a:pt x="17728" y="2393"/>
                      <a:pt x="17721" y="2374"/>
                      <a:pt x="17711" y="2417"/>
                    </a:cubicBezTo>
                    <a:close/>
                    <a:moveTo>
                      <a:pt x="17670" y="2085"/>
                    </a:moveTo>
                    <a:cubicBezTo>
                      <a:pt x="17704" y="2062"/>
                      <a:pt x="17685" y="2060"/>
                      <a:pt x="17743" y="2060"/>
                    </a:cubicBezTo>
                    <a:lnTo>
                      <a:pt x="17743" y="2052"/>
                    </a:lnTo>
                    <a:cubicBezTo>
                      <a:pt x="17717" y="2052"/>
                      <a:pt x="17727" y="2049"/>
                      <a:pt x="17706" y="2047"/>
                    </a:cubicBezTo>
                    <a:lnTo>
                      <a:pt x="17662" y="2044"/>
                    </a:lnTo>
                    <a:cubicBezTo>
                      <a:pt x="17666" y="2060"/>
                      <a:pt x="17665" y="2058"/>
                      <a:pt x="17667" y="2069"/>
                    </a:cubicBezTo>
                    <a:lnTo>
                      <a:pt x="17670" y="2085"/>
                    </a:lnTo>
                    <a:close/>
                    <a:moveTo>
                      <a:pt x="18075" y="2093"/>
                    </a:moveTo>
                    <a:cubicBezTo>
                      <a:pt x="18132" y="2093"/>
                      <a:pt x="18136" y="2114"/>
                      <a:pt x="18140" y="2069"/>
                    </a:cubicBezTo>
                    <a:cubicBezTo>
                      <a:pt x="18115" y="2071"/>
                      <a:pt x="18121" y="2071"/>
                      <a:pt x="18102" y="2072"/>
                    </a:cubicBezTo>
                    <a:cubicBezTo>
                      <a:pt x="18084" y="2073"/>
                      <a:pt x="18076" y="2067"/>
                      <a:pt x="18075" y="2093"/>
                    </a:cubicBezTo>
                    <a:close/>
                    <a:moveTo>
                      <a:pt x="20611" y="3892"/>
                    </a:moveTo>
                    <a:cubicBezTo>
                      <a:pt x="20647" y="3882"/>
                      <a:pt x="20626" y="3882"/>
                      <a:pt x="20641" y="3873"/>
                    </a:cubicBezTo>
                    <a:cubicBezTo>
                      <a:pt x="20651" y="3866"/>
                      <a:pt x="20664" y="3865"/>
                      <a:pt x="20676" y="3859"/>
                    </a:cubicBezTo>
                    <a:cubicBezTo>
                      <a:pt x="20660" y="3838"/>
                      <a:pt x="20629" y="3841"/>
                      <a:pt x="20620" y="3859"/>
                    </a:cubicBezTo>
                    <a:cubicBezTo>
                      <a:pt x="20619" y="3862"/>
                      <a:pt x="20612" y="3886"/>
                      <a:pt x="20611" y="3892"/>
                    </a:cubicBezTo>
                    <a:close/>
                    <a:moveTo>
                      <a:pt x="20862" y="3827"/>
                    </a:moveTo>
                    <a:cubicBezTo>
                      <a:pt x="20896" y="3834"/>
                      <a:pt x="20900" y="3835"/>
                      <a:pt x="20943" y="3835"/>
                    </a:cubicBezTo>
                    <a:lnTo>
                      <a:pt x="20943" y="3819"/>
                    </a:lnTo>
                    <a:cubicBezTo>
                      <a:pt x="20903" y="3809"/>
                      <a:pt x="20891" y="3804"/>
                      <a:pt x="20862" y="3827"/>
                    </a:cubicBezTo>
                    <a:close/>
                    <a:moveTo>
                      <a:pt x="19761" y="4896"/>
                    </a:moveTo>
                    <a:cubicBezTo>
                      <a:pt x="19777" y="4921"/>
                      <a:pt x="19787" y="4933"/>
                      <a:pt x="19825" y="4937"/>
                    </a:cubicBezTo>
                    <a:cubicBezTo>
                      <a:pt x="19817" y="4915"/>
                      <a:pt x="19815" y="4912"/>
                      <a:pt x="19785" y="4904"/>
                    </a:cubicBezTo>
                    <a:cubicBezTo>
                      <a:pt x="19792" y="4869"/>
                      <a:pt x="19802" y="4890"/>
                      <a:pt x="19777" y="4872"/>
                    </a:cubicBezTo>
                    <a:cubicBezTo>
                      <a:pt x="19773" y="4912"/>
                      <a:pt x="19785" y="4889"/>
                      <a:pt x="19761" y="4896"/>
                    </a:cubicBezTo>
                    <a:close/>
                    <a:moveTo>
                      <a:pt x="15969" y="2044"/>
                    </a:moveTo>
                    <a:cubicBezTo>
                      <a:pt x="15991" y="2049"/>
                      <a:pt x="15984" y="2052"/>
                      <a:pt x="16001" y="2052"/>
                    </a:cubicBezTo>
                    <a:cubicBezTo>
                      <a:pt x="16017" y="2052"/>
                      <a:pt x="16019" y="2026"/>
                      <a:pt x="16026" y="2012"/>
                    </a:cubicBezTo>
                    <a:cubicBezTo>
                      <a:pt x="15987" y="2021"/>
                      <a:pt x="15978" y="2011"/>
                      <a:pt x="15969" y="2044"/>
                    </a:cubicBezTo>
                    <a:close/>
                    <a:moveTo>
                      <a:pt x="14924" y="1712"/>
                    </a:moveTo>
                    <a:cubicBezTo>
                      <a:pt x="14960" y="1712"/>
                      <a:pt x="14942" y="1754"/>
                      <a:pt x="14972" y="1712"/>
                    </a:cubicBezTo>
                    <a:cubicBezTo>
                      <a:pt x="14945" y="1699"/>
                      <a:pt x="14906" y="1704"/>
                      <a:pt x="14867" y="1704"/>
                    </a:cubicBezTo>
                    <a:cubicBezTo>
                      <a:pt x="14880" y="1752"/>
                      <a:pt x="14875" y="1712"/>
                      <a:pt x="14924" y="1712"/>
                    </a:cubicBezTo>
                    <a:close/>
                    <a:moveTo>
                      <a:pt x="21778" y="3341"/>
                    </a:moveTo>
                    <a:cubicBezTo>
                      <a:pt x="21785" y="3369"/>
                      <a:pt x="21779" y="3360"/>
                      <a:pt x="21803" y="3362"/>
                    </a:cubicBezTo>
                    <a:cubicBezTo>
                      <a:pt x="21804" y="3363"/>
                      <a:pt x="21807" y="3362"/>
                      <a:pt x="21808" y="3362"/>
                    </a:cubicBezTo>
                    <a:lnTo>
                      <a:pt x="21851" y="3365"/>
                    </a:lnTo>
                    <a:cubicBezTo>
                      <a:pt x="21825" y="3326"/>
                      <a:pt x="21784" y="3333"/>
                      <a:pt x="21778" y="3341"/>
                    </a:cubicBezTo>
                    <a:close/>
                    <a:moveTo>
                      <a:pt x="9771" y="1428"/>
                    </a:moveTo>
                    <a:cubicBezTo>
                      <a:pt x="9799" y="1421"/>
                      <a:pt x="9792" y="1412"/>
                      <a:pt x="9803" y="1412"/>
                    </a:cubicBezTo>
                    <a:cubicBezTo>
                      <a:pt x="9846" y="1412"/>
                      <a:pt x="9828" y="1437"/>
                      <a:pt x="9852" y="1404"/>
                    </a:cubicBezTo>
                    <a:cubicBezTo>
                      <a:pt x="9833" y="1393"/>
                      <a:pt x="9822" y="1395"/>
                      <a:pt x="9789" y="1400"/>
                    </a:cubicBezTo>
                    <a:cubicBezTo>
                      <a:pt x="9768" y="1403"/>
                      <a:pt x="9771" y="1393"/>
                      <a:pt x="9771" y="1428"/>
                    </a:cubicBezTo>
                    <a:close/>
                    <a:moveTo>
                      <a:pt x="632" y="5099"/>
                    </a:moveTo>
                    <a:cubicBezTo>
                      <a:pt x="632" y="5125"/>
                      <a:pt x="639" y="5105"/>
                      <a:pt x="648" y="5139"/>
                    </a:cubicBezTo>
                    <a:cubicBezTo>
                      <a:pt x="677" y="5118"/>
                      <a:pt x="675" y="5094"/>
                      <a:pt x="648" y="5074"/>
                    </a:cubicBezTo>
                    <a:cubicBezTo>
                      <a:pt x="644" y="5081"/>
                      <a:pt x="632" y="5094"/>
                      <a:pt x="632" y="5099"/>
                    </a:cubicBezTo>
                    <a:close/>
                    <a:moveTo>
                      <a:pt x="11821" y="1380"/>
                    </a:moveTo>
                    <a:lnTo>
                      <a:pt x="11821" y="1396"/>
                    </a:lnTo>
                    <a:cubicBezTo>
                      <a:pt x="11844" y="1395"/>
                      <a:pt x="11850" y="1393"/>
                      <a:pt x="11862" y="1392"/>
                    </a:cubicBezTo>
                    <a:cubicBezTo>
                      <a:pt x="11871" y="1392"/>
                      <a:pt x="11889" y="1403"/>
                      <a:pt x="11890" y="1378"/>
                    </a:cubicBezTo>
                    <a:cubicBezTo>
                      <a:pt x="11891" y="1350"/>
                      <a:pt x="11852" y="1377"/>
                      <a:pt x="11821" y="1380"/>
                    </a:cubicBezTo>
                    <a:close/>
                    <a:moveTo>
                      <a:pt x="22612" y="4775"/>
                    </a:moveTo>
                    <a:cubicBezTo>
                      <a:pt x="22573" y="4756"/>
                      <a:pt x="22579" y="4763"/>
                      <a:pt x="22564" y="4791"/>
                    </a:cubicBezTo>
                    <a:lnTo>
                      <a:pt x="22645" y="4791"/>
                    </a:lnTo>
                    <a:lnTo>
                      <a:pt x="22630" y="4770"/>
                    </a:lnTo>
                    <a:cubicBezTo>
                      <a:pt x="22630" y="4769"/>
                      <a:pt x="22629" y="4768"/>
                      <a:pt x="22629" y="4767"/>
                    </a:cubicBezTo>
                    <a:lnTo>
                      <a:pt x="22612" y="4775"/>
                    </a:lnTo>
                    <a:close/>
                    <a:moveTo>
                      <a:pt x="21899" y="3089"/>
                    </a:moveTo>
                    <a:cubicBezTo>
                      <a:pt x="21930" y="3082"/>
                      <a:pt x="21933" y="3072"/>
                      <a:pt x="21964" y="3065"/>
                    </a:cubicBezTo>
                    <a:lnTo>
                      <a:pt x="21964" y="3049"/>
                    </a:lnTo>
                    <a:cubicBezTo>
                      <a:pt x="21931" y="3057"/>
                      <a:pt x="21962" y="3052"/>
                      <a:pt x="21940" y="3057"/>
                    </a:cubicBezTo>
                    <a:lnTo>
                      <a:pt x="21921" y="3057"/>
                    </a:lnTo>
                    <a:cubicBezTo>
                      <a:pt x="21921" y="3057"/>
                      <a:pt x="21899" y="3019"/>
                      <a:pt x="21899" y="3089"/>
                    </a:cubicBezTo>
                    <a:close/>
                    <a:moveTo>
                      <a:pt x="19590" y="5480"/>
                    </a:moveTo>
                    <a:cubicBezTo>
                      <a:pt x="19610" y="5506"/>
                      <a:pt x="19584" y="5490"/>
                      <a:pt x="19623" y="5497"/>
                    </a:cubicBezTo>
                    <a:cubicBezTo>
                      <a:pt x="19648" y="5501"/>
                      <a:pt x="19648" y="5502"/>
                      <a:pt x="19663" y="5496"/>
                    </a:cubicBezTo>
                    <a:cubicBezTo>
                      <a:pt x="19652" y="5464"/>
                      <a:pt x="19625" y="5466"/>
                      <a:pt x="19590" y="5480"/>
                    </a:cubicBezTo>
                    <a:close/>
                    <a:moveTo>
                      <a:pt x="16212" y="4904"/>
                    </a:moveTo>
                    <a:cubicBezTo>
                      <a:pt x="16215" y="4916"/>
                      <a:pt x="16214" y="4929"/>
                      <a:pt x="16228" y="4929"/>
                    </a:cubicBezTo>
                    <a:cubicBezTo>
                      <a:pt x="16259" y="4929"/>
                      <a:pt x="16243" y="4923"/>
                      <a:pt x="16277" y="4921"/>
                    </a:cubicBezTo>
                    <a:cubicBezTo>
                      <a:pt x="16265" y="4877"/>
                      <a:pt x="16259" y="4903"/>
                      <a:pt x="16212" y="4904"/>
                    </a:cubicBezTo>
                    <a:close/>
                    <a:moveTo>
                      <a:pt x="19680" y="5277"/>
                    </a:moveTo>
                    <a:cubicBezTo>
                      <a:pt x="19694" y="5299"/>
                      <a:pt x="19704" y="5315"/>
                      <a:pt x="19747" y="5288"/>
                    </a:cubicBezTo>
                    <a:cubicBezTo>
                      <a:pt x="19767" y="5275"/>
                      <a:pt x="19749" y="5287"/>
                      <a:pt x="19761" y="5277"/>
                    </a:cubicBezTo>
                    <a:cubicBezTo>
                      <a:pt x="19691" y="5271"/>
                      <a:pt x="19757" y="5269"/>
                      <a:pt x="19680" y="5277"/>
                    </a:cubicBezTo>
                    <a:close/>
                    <a:moveTo>
                      <a:pt x="15839" y="2360"/>
                    </a:moveTo>
                    <a:cubicBezTo>
                      <a:pt x="15864" y="2354"/>
                      <a:pt x="15857" y="2360"/>
                      <a:pt x="15864" y="2336"/>
                    </a:cubicBezTo>
                    <a:cubicBezTo>
                      <a:pt x="15916" y="2353"/>
                      <a:pt x="15835" y="2335"/>
                      <a:pt x="15888" y="2352"/>
                    </a:cubicBezTo>
                    <a:cubicBezTo>
                      <a:pt x="15895" y="2334"/>
                      <a:pt x="15890" y="2348"/>
                      <a:pt x="15898" y="2338"/>
                    </a:cubicBezTo>
                    <a:cubicBezTo>
                      <a:pt x="15908" y="2325"/>
                      <a:pt x="15905" y="2338"/>
                      <a:pt x="15912" y="2320"/>
                    </a:cubicBezTo>
                    <a:cubicBezTo>
                      <a:pt x="15876" y="2289"/>
                      <a:pt x="15848" y="2348"/>
                      <a:pt x="15839" y="2360"/>
                    </a:cubicBezTo>
                    <a:close/>
                    <a:moveTo>
                      <a:pt x="18553" y="4961"/>
                    </a:moveTo>
                    <a:cubicBezTo>
                      <a:pt x="18577" y="4955"/>
                      <a:pt x="18567" y="4958"/>
                      <a:pt x="18586" y="4945"/>
                    </a:cubicBezTo>
                    <a:cubicBezTo>
                      <a:pt x="18558" y="4907"/>
                      <a:pt x="18567" y="4952"/>
                      <a:pt x="18561" y="4904"/>
                    </a:cubicBezTo>
                    <a:lnTo>
                      <a:pt x="18521" y="4904"/>
                    </a:lnTo>
                    <a:cubicBezTo>
                      <a:pt x="18542" y="4922"/>
                      <a:pt x="18543" y="4916"/>
                      <a:pt x="18553" y="4961"/>
                    </a:cubicBezTo>
                    <a:close/>
                    <a:moveTo>
                      <a:pt x="22313" y="4993"/>
                    </a:moveTo>
                    <a:cubicBezTo>
                      <a:pt x="22343" y="4986"/>
                      <a:pt x="22349" y="4978"/>
                      <a:pt x="22386" y="4977"/>
                    </a:cubicBezTo>
                    <a:lnTo>
                      <a:pt x="22386" y="4961"/>
                    </a:lnTo>
                    <a:cubicBezTo>
                      <a:pt x="22344" y="4958"/>
                      <a:pt x="22375" y="4955"/>
                      <a:pt x="22337" y="4945"/>
                    </a:cubicBezTo>
                    <a:cubicBezTo>
                      <a:pt x="22334" y="4982"/>
                      <a:pt x="22330" y="4967"/>
                      <a:pt x="22313" y="4993"/>
                    </a:cubicBezTo>
                    <a:close/>
                    <a:moveTo>
                      <a:pt x="17208" y="3260"/>
                    </a:moveTo>
                    <a:cubicBezTo>
                      <a:pt x="17240" y="3260"/>
                      <a:pt x="17252" y="3255"/>
                      <a:pt x="17267" y="3253"/>
                    </a:cubicBezTo>
                    <a:cubicBezTo>
                      <a:pt x="17304" y="3250"/>
                      <a:pt x="17277" y="3262"/>
                      <a:pt x="17322" y="3251"/>
                    </a:cubicBezTo>
                    <a:cubicBezTo>
                      <a:pt x="17314" y="3229"/>
                      <a:pt x="17323" y="3241"/>
                      <a:pt x="17307" y="3239"/>
                    </a:cubicBezTo>
                    <a:lnTo>
                      <a:pt x="17249" y="3243"/>
                    </a:lnTo>
                    <a:cubicBezTo>
                      <a:pt x="17223" y="3243"/>
                      <a:pt x="17228" y="3224"/>
                      <a:pt x="17208" y="3260"/>
                    </a:cubicBezTo>
                    <a:close/>
                    <a:moveTo>
                      <a:pt x="19777" y="4775"/>
                    </a:moveTo>
                    <a:cubicBezTo>
                      <a:pt x="19818" y="4765"/>
                      <a:pt x="19791" y="4759"/>
                      <a:pt x="19817" y="4750"/>
                    </a:cubicBezTo>
                    <a:cubicBezTo>
                      <a:pt x="19827" y="4774"/>
                      <a:pt x="19805" y="4773"/>
                      <a:pt x="19866" y="4758"/>
                    </a:cubicBezTo>
                    <a:cubicBezTo>
                      <a:pt x="19855" y="4744"/>
                      <a:pt x="19853" y="4746"/>
                      <a:pt x="19824" y="4743"/>
                    </a:cubicBezTo>
                    <a:cubicBezTo>
                      <a:pt x="19781" y="4739"/>
                      <a:pt x="19785" y="4742"/>
                      <a:pt x="19777" y="4775"/>
                    </a:cubicBezTo>
                    <a:close/>
                    <a:moveTo>
                      <a:pt x="19477" y="3284"/>
                    </a:moveTo>
                    <a:lnTo>
                      <a:pt x="19590" y="3300"/>
                    </a:lnTo>
                    <a:cubicBezTo>
                      <a:pt x="19560" y="3254"/>
                      <a:pt x="19569" y="3284"/>
                      <a:pt x="19526" y="3284"/>
                    </a:cubicBezTo>
                    <a:cubicBezTo>
                      <a:pt x="19524" y="3284"/>
                      <a:pt x="19483" y="3247"/>
                      <a:pt x="19477" y="3284"/>
                    </a:cubicBezTo>
                    <a:close/>
                    <a:moveTo>
                      <a:pt x="20692" y="3689"/>
                    </a:moveTo>
                    <a:cubicBezTo>
                      <a:pt x="20650" y="3689"/>
                      <a:pt x="20654" y="3681"/>
                      <a:pt x="20636" y="3705"/>
                    </a:cubicBezTo>
                    <a:cubicBezTo>
                      <a:pt x="20676" y="3705"/>
                      <a:pt x="20678" y="3706"/>
                      <a:pt x="20708" y="3713"/>
                    </a:cubicBezTo>
                    <a:lnTo>
                      <a:pt x="20710" y="3676"/>
                    </a:lnTo>
                    <a:cubicBezTo>
                      <a:pt x="20709" y="3667"/>
                      <a:pt x="20707" y="3662"/>
                      <a:pt x="20699" y="3672"/>
                    </a:cubicBezTo>
                    <a:cubicBezTo>
                      <a:pt x="20690" y="3684"/>
                      <a:pt x="20693" y="3657"/>
                      <a:pt x="20692" y="3689"/>
                    </a:cubicBezTo>
                    <a:close/>
                    <a:moveTo>
                      <a:pt x="20239" y="2676"/>
                    </a:moveTo>
                    <a:cubicBezTo>
                      <a:pt x="20258" y="2681"/>
                      <a:pt x="20271" y="2685"/>
                      <a:pt x="20287" y="2692"/>
                    </a:cubicBezTo>
                    <a:cubicBezTo>
                      <a:pt x="20273" y="2630"/>
                      <a:pt x="20272" y="2701"/>
                      <a:pt x="20279" y="2619"/>
                    </a:cubicBezTo>
                    <a:lnTo>
                      <a:pt x="20263" y="2619"/>
                    </a:lnTo>
                    <a:cubicBezTo>
                      <a:pt x="20258" y="2679"/>
                      <a:pt x="20251" y="2645"/>
                      <a:pt x="20239" y="2676"/>
                    </a:cubicBezTo>
                    <a:close/>
                    <a:moveTo>
                      <a:pt x="21584" y="4807"/>
                    </a:moveTo>
                    <a:cubicBezTo>
                      <a:pt x="21609" y="4806"/>
                      <a:pt x="21624" y="4810"/>
                      <a:pt x="21624" y="4783"/>
                    </a:cubicBezTo>
                    <a:cubicBezTo>
                      <a:pt x="21624" y="4752"/>
                      <a:pt x="21627" y="4780"/>
                      <a:pt x="21616" y="4758"/>
                    </a:cubicBezTo>
                    <a:cubicBezTo>
                      <a:pt x="21584" y="4767"/>
                      <a:pt x="21584" y="4769"/>
                      <a:pt x="21584" y="4807"/>
                    </a:cubicBezTo>
                    <a:close/>
                    <a:moveTo>
                      <a:pt x="11270" y="1396"/>
                    </a:moveTo>
                    <a:cubicBezTo>
                      <a:pt x="11297" y="1407"/>
                      <a:pt x="11282" y="1388"/>
                      <a:pt x="11367" y="1388"/>
                    </a:cubicBezTo>
                    <a:lnTo>
                      <a:pt x="11367" y="1372"/>
                    </a:lnTo>
                    <a:cubicBezTo>
                      <a:pt x="11304" y="1385"/>
                      <a:pt x="11293" y="1354"/>
                      <a:pt x="11270" y="1396"/>
                    </a:cubicBezTo>
                    <a:close/>
                    <a:moveTo>
                      <a:pt x="13830" y="2384"/>
                    </a:moveTo>
                    <a:lnTo>
                      <a:pt x="13846" y="2384"/>
                    </a:lnTo>
                    <a:cubicBezTo>
                      <a:pt x="13846" y="2349"/>
                      <a:pt x="13842" y="2345"/>
                      <a:pt x="13854" y="2320"/>
                    </a:cubicBezTo>
                    <a:cubicBezTo>
                      <a:pt x="13819" y="2327"/>
                      <a:pt x="13845" y="2323"/>
                      <a:pt x="13806" y="2320"/>
                    </a:cubicBezTo>
                    <a:cubicBezTo>
                      <a:pt x="13824" y="2347"/>
                      <a:pt x="13822" y="2349"/>
                      <a:pt x="13830" y="2384"/>
                    </a:cubicBezTo>
                    <a:close/>
                    <a:moveTo>
                      <a:pt x="16042" y="1445"/>
                    </a:moveTo>
                    <a:cubicBezTo>
                      <a:pt x="16040" y="1379"/>
                      <a:pt x="16001" y="1400"/>
                      <a:pt x="16000" y="1402"/>
                    </a:cubicBezTo>
                    <a:cubicBezTo>
                      <a:pt x="15999" y="1402"/>
                      <a:pt x="15978" y="1443"/>
                      <a:pt x="16042" y="1445"/>
                    </a:cubicBezTo>
                    <a:close/>
                    <a:moveTo>
                      <a:pt x="20571" y="3681"/>
                    </a:moveTo>
                    <a:cubicBezTo>
                      <a:pt x="20547" y="3675"/>
                      <a:pt x="20546" y="3673"/>
                      <a:pt x="20514" y="3673"/>
                    </a:cubicBezTo>
                    <a:cubicBezTo>
                      <a:pt x="20516" y="3697"/>
                      <a:pt x="20518" y="3709"/>
                      <a:pt x="20537" y="3710"/>
                    </a:cubicBezTo>
                    <a:cubicBezTo>
                      <a:pt x="20565" y="3711"/>
                      <a:pt x="20566" y="3699"/>
                      <a:pt x="20571" y="3681"/>
                    </a:cubicBezTo>
                    <a:close/>
                    <a:moveTo>
                      <a:pt x="21316" y="2700"/>
                    </a:moveTo>
                    <a:cubicBezTo>
                      <a:pt x="21320" y="2701"/>
                      <a:pt x="21341" y="2703"/>
                      <a:pt x="21342" y="2703"/>
                    </a:cubicBezTo>
                    <a:cubicBezTo>
                      <a:pt x="21360" y="2701"/>
                      <a:pt x="21385" y="2684"/>
                      <a:pt x="21397" y="2668"/>
                    </a:cubicBezTo>
                    <a:cubicBezTo>
                      <a:pt x="21303" y="2676"/>
                      <a:pt x="21328" y="2677"/>
                      <a:pt x="21316" y="2700"/>
                    </a:cubicBezTo>
                    <a:close/>
                    <a:moveTo>
                      <a:pt x="21835" y="2628"/>
                    </a:moveTo>
                    <a:lnTo>
                      <a:pt x="21854" y="2648"/>
                    </a:lnTo>
                    <a:cubicBezTo>
                      <a:pt x="21855" y="2649"/>
                      <a:pt x="21858" y="2651"/>
                      <a:pt x="21859" y="2652"/>
                    </a:cubicBezTo>
                    <a:cubicBezTo>
                      <a:pt x="21880" y="2641"/>
                      <a:pt x="21883" y="2636"/>
                      <a:pt x="21916" y="2636"/>
                    </a:cubicBezTo>
                    <a:lnTo>
                      <a:pt x="21916" y="2619"/>
                    </a:lnTo>
                    <a:cubicBezTo>
                      <a:pt x="21891" y="2619"/>
                      <a:pt x="21845" y="2616"/>
                      <a:pt x="21835" y="2628"/>
                    </a:cubicBezTo>
                    <a:close/>
                    <a:moveTo>
                      <a:pt x="20279" y="4588"/>
                    </a:moveTo>
                    <a:lnTo>
                      <a:pt x="20328" y="4588"/>
                    </a:lnTo>
                    <a:cubicBezTo>
                      <a:pt x="20327" y="4550"/>
                      <a:pt x="20323" y="4551"/>
                      <a:pt x="20287" y="4548"/>
                    </a:cubicBezTo>
                    <a:cubicBezTo>
                      <a:pt x="20283" y="4566"/>
                      <a:pt x="20281" y="4566"/>
                      <a:pt x="20279" y="4588"/>
                    </a:cubicBezTo>
                    <a:close/>
                    <a:moveTo>
                      <a:pt x="11594" y="1380"/>
                    </a:moveTo>
                    <a:lnTo>
                      <a:pt x="11594" y="1396"/>
                    </a:lnTo>
                    <a:cubicBezTo>
                      <a:pt x="11685" y="1388"/>
                      <a:pt x="11612" y="1404"/>
                      <a:pt x="11659" y="1404"/>
                    </a:cubicBezTo>
                    <a:cubicBezTo>
                      <a:pt x="11683" y="1404"/>
                      <a:pt x="11681" y="1395"/>
                      <a:pt x="11683" y="1372"/>
                    </a:cubicBezTo>
                    <a:cubicBezTo>
                      <a:pt x="11656" y="1384"/>
                      <a:pt x="11632" y="1380"/>
                      <a:pt x="11594" y="1380"/>
                    </a:cubicBezTo>
                    <a:close/>
                    <a:moveTo>
                      <a:pt x="17549" y="2384"/>
                    </a:moveTo>
                    <a:cubicBezTo>
                      <a:pt x="17524" y="2391"/>
                      <a:pt x="17531" y="2384"/>
                      <a:pt x="17524" y="2409"/>
                    </a:cubicBezTo>
                    <a:cubicBezTo>
                      <a:pt x="17560" y="2392"/>
                      <a:pt x="17569" y="2413"/>
                      <a:pt x="17581" y="2368"/>
                    </a:cubicBezTo>
                    <a:cubicBezTo>
                      <a:pt x="17568" y="2362"/>
                      <a:pt x="17495" y="2349"/>
                      <a:pt x="17543" y="2381"/>
                    </a:cubicBezTo>
                    <a:cubicBezTo>
                      <a:pt x="17544" y="2382"/>
                      <a:pt x="17547" y="2383"/>
                      <a:pt x="17549" y="2384"/>
                    </a:cubicBezTo>
                    <a:close/>
                    <a:moveTo>
                      <a:pt x="219" y="3900"/>
                    </a:moveTo>
                    <a:cubicBezTo>
                      <a:pt x="238" y="3934"/>
                      <a:pt x="252" y="3909"/>
                      <a:pt x="308" y="3908"/>
                    </a:cubicBezTo>
                    <a:lnTo>
                      <a:pt x="308" y="3892"/>
                    </a:lnTo>
                    <a:cubicBezTo>
                      <a:pt x="265" y="3892"/>
                      <a:pt x="296" y="3891"/>
                      <a:pt x="284" y="3883"/>
                    </a:cubicBezTo>
                    <a:lnTo>
                      <a:pt x="253" y="3895"/>
                    </a:lnTo>
                    <a:cubicBezTo>
                      <a:pt x="252" y="3896"/>
                      <a:pt x="230" y="3899"/>
                      <a:pt x="219" y="3900"/>
                    </a:cubicBezTo>
                    <a:close/>
                    <a:moveTo>
                      <a:pt x="17938" y="2709"/>
                    </a:moveTo>
                    <a:cubicBezTo>
                      <a:pt x="17961" y="2691"/>
                      <a:pt x="17948" y="2703"/>
                      <a:pt x="17962" y="2676"/>
                    </a:cubicBezTo>
                    <a:cubicBezTo>
                      <a:pt x="17953" y="2672"/>
                      <a:pt x="17907" y="2648"/>
                      <a:pt x="17903" y="2669"/>
                    </a:cubicBezTo>
                    <a:cubicBezTo>
                      <a:pt x="17898" y="2692"/>
                      <a:pt x="17901" y="2664"/>
                      <a:pt x="17910" y="2677"/>
                    </a:cubicBezTo>
                    <a:cubicBezTo>
                      <a:pt x="17935" y="2713"/>
                      <a:pt x="17897" y="2687"/>
                      <a:pt x="17938" y="2709"/>
                    </a:cubicBezTo>
                    <a:close/>
                    <a:moveTo>
                      <a:pt x="21268" y="4005"/>
                    </a:moveTo>
                    <a:cubicBezTo>
                      <a:pt x="21272" y="4019"/>
                      <a:pt x="21268" y="4021"/>
                      <a:pt x="21332" y="4021"/>
                    </a:cubicBezTo>
                    <a:cubicBezTo>
                      <a:pt x="21342" y="3979"/>
                      <a:pt x="21350" y="3990"/>
                      <a:pt x="21324" y="3973"/>
                    </a:cubicBezTo>
                    <a:cubicBezTo>
                      <a:pt x="21312" y="4008"/>
                      <a:pt x="21336" y="3959"/>
                      <a:pt x="21320" y="3984"/>
                    </a:cubicBezTo>
                    <a:cubicBezTo>
                      <a:pt x="21319" y="3985"/>
                      <a:pt x="21318" y="3988"/>
                      <a:pt x="21317" y="3989"/>
                    </a:cubicBezTo>
                    <a:cubicBezTo>
                      <a:pt x="21316" y="3990"/>
                      <a:pt x="21314" y="3993"/>
                      <a:pt x="21313" y="3994"/>
                    </a:cubicBezTo>
                    <a:cubicBezTo>
                      <a:pt x="21297" y="4010"/>
                      <a:pt x="21292" y="4005"/>
                      <a:pt x="21268" y="4005"/>
                    </a:cubicBezTo>
                    <a:close/>
                    <a:moveTo>
                      <a:pt x="15629" y="2352"/>
                    </a:moveTo>
                    <a:cubicBezTo>
                      <a:pt x="15660" y="2353"/>
                      <a:pt x="15648" y="2350"/>
                      <a:pt x="15669" y="2360"/>
                    </a:cubicBezTo>
                    <a:cubicBezTo>
                      <a:pt x="15674" y="2341"/>
                      <a:pt x="15677" y="2336"/>
                      <a:pt x="15677" y="2312"/>
                    </a:cubicBezTo>
                    <a:cubicBezTo>
                      <a:pt x="15639" y="2312"/>
                      <a:pt x="15632" y="2315"/>
                      <a:pt x="15629" y="2352"/>
                    </a:cubicBezTo>
                    <a:close/>
                    <a:moveTo>
                      <a:pt x="21259" y="3308"/>
                    </a:moveTo>
                    <a:cubicBezTo>
                      <a:pt x="21246" y="3283"/>
                      <a:pt x="21276" y="3284"/>
                      <a:pt x="21170" y="3276"/>
                    </a:cubicBezTo>
                    <a:cubicBezTo>
                      <a:pt x="21173" y="3301"/>
                      <a:pt x="21172" y="3292"/>
                      <a:pt x="21186" y="3297"/>
                    </a:cubicBezTo>
                    <a:lnTo>
                      <a:pt x="21259" y="3308"/>
                    </a:lnTo>
                    <a:close/>
                    <a:moveTo>
                      <a:pt x="17776" y="5634"/>
                    </a:moveTo>
                    <a:cubicBezTo>
                      <a:pt x="17846" y="5632"/>
                      <a:pt x="17773" y="5615"/>
                      <a:pt x="17840" y="5609"/>
                    </a:cubicBezTo>
                    <a:lnTo>
                      <a:pt x="17840" y="5593"/>
                    </a:lnTo>
                    <a:cubicBezTo>
                      <a:pt x="17826" y="5593"/>
                      <a:pt x="17807" y="5591"/>
                      <a:pt x="17794" y="5595"/>
                    </a:cubicBezTo>
                    <a:cubicBezTo>
                      <a:pt x="17771" y="5603"/>
                      <a:pt x="17776" y="5606"/>
                      <a:pt x="17776" y="5634"/>
                    </a:cubicBezTo>
                    <a:close/>
                    <a:moveTo>
                      <a:pt x="18813" y="3065"/>
                    </a:moveTo>
                    <a:cubicBezTo>
                      <a:pt x="18813" y="3066"/>
                      <a:pt x="18811" y="3078"/>
                      <a:pt x="18827" y="3084"/>
                    </a:cubicBezTo>
                    <a:cubicBezTo>
                      <a:pt x="18840" y="3089"/>
                      <a:pt x="18894" y="3097"/>
                      <a:pt x="18918" y="3065"/>
                    </a:cubicBezTo>
                    <a:cubicBezTo>
                      <a:pt x="18801" y="3062"/>
                      <a:pt x="18933" y="3064"/>
                      <a:pt x="18845" y="3070"/>
                    </a:cubicBezTo>
                    <a:cubicBezTo>
                      <a:pt x="18838" y="3070"/>
                      <a:pt x="18830" y="3067"/>
                      <a:pt x="18813" y="3065"/>
                    </a:cubicBezTo>
                    <a:close/>
                    <a:moveTo>
                      <a:pt x="17298" y="2547"/>
                    </a:moveTo>
                    <a:cubicBezTo>
                      <a:pt x="17333" y="2546"/>
                      <a:pt x="17323" y="2541"/>
                      <a:pt x="17354" y="2538"/>
                    </a:cubicBezTo>
                    <a:lnTo>
                      <a:pt x="17354" y="2514"/>
                    </a:lnTo>
                    <a:cubicBezTo>
                      <a:pt x="17315" y="2511"/>
                      <a:pt x="17298" y="2489"/>
                      <a:pt x="17298" y="2547"/>
                    </a:cubicBezTo>
                    <a:close/>
                    <a:moveTo>
                      <a:pt x="20741" y="3721"/>
                    </a:moveTo>
                    <a:cubicBezTo>
                      <a:pt x="20763" y="3707"/>
                      <a:pt x="20771" y="3706"/>
                      <a:pt x="20773" y="3673"/>
                    </a:cubicBezTo>
                    <a:cubicBezTo>
                      <a:pt x="20754" y="3665"/>
                      <a:pt x="20767" y="3680"/>
                      <a:pt x="20759" y="3656"/>
                    </a:cubicBezTo>
                    <a:lnTo>
                      <a:pt x="20757" y="3648"/>
                    </a:lnTo>
                    <a:cubicBezTo>
                      <a:pt x="20737" y="3662"/>
                      <a:pt x="20738" y="3652"/>
                      <a:pt x="20736" y="3678"/>
                    </a:cubicBezTo>
                    <a:cubicBezTo>
                      <a:pt x="20735" y="3693"/>
                      <a:pt x="20735" y="3709"/>
                      <a:pt x="20741" y="3721"/>
                    </a:cubicBezTo>
                    <a:close/>
                    <a:moveTo>
                      <a:pt x="16496" y="2020"/>
                    </a:moveTo>
                    <a:cubicBezTo>
                      <a:pt x="16526" y="2034"/>
                      <a:pt x="16489" y="2017"/>
                      <a:pt x="16530" y="2006"/>
                    </a:cubicBezTo>
                    <a:cubicBezTo>
                      <a:pt x="16568" y="1995"/>
                      <a:pt x="16565" y="2023"/>
                      <a:pt x="16577" y="1979"/>
                    </a:cubicBezTo>
                    <a:cubicBezTo>
                      <a:pt x="16556" y="1980"/>
                      <a:pt x="16538" y="1983"/>
                      <a:pt x="16521" y="1989"/>
                    </a:cubicBezTo>
                    <a:cubicBezTo>
                      <a:pt x="16468" y="2006"/>
                      <a:pt x="16495" y="2020"/>
                      <a:pt x="16496" y="2020"/>
                    </a:cubicBezTo>
                    <a:close/>
                    <a:moveTo>
                      <a:pt x="21389" y="5188"/>
                    </a:moveTo>
                    <a:cubicBezTo>
                      <a:pt x="21409" y="5183"/>
                      <a:pt x="21422" y="5179"/>
                      <a:pt x="21438" y="5172"/>
                    </a:cubicBezTo>
                    <a:cubicBezTo>
                      <a:pt x="21445" y="5190"/>
                      <a:pt x="21432" y="5183"/>
                      <a:pt x="21454" y="5188"/>
                    </a:cubicBezTo>
                    <a:cubicBezTo>
                      <a:pt x="21456" y="5189"/>
                      <a:pt x="21489" y="5188"/>
                      <a:pt x="21494" y="5188"/>
                    </a:cubicBezTo>
                    <a:lnTo>
                      <a:pt x="21494" y="5164"/>
                    </a:lnTo>
                    <a:cubicBezTo>
                      <a:pt x="21361" y="5175"/>
                      <a:pt x="21422" y="5143"/>
                      <a:pt x="21389" y="5188"/>
                    </a:cubicBezTo>
                    <a:close/>
                    <a:moveTo>
                      <a:pt x="9601" y="1437"/>
                    </a:moveTo>
                    <a:lnTo>
                      <a:pt x="9677" y="1417"/>
                    </a:lnTo>
                    <a:cubicBezTo>
                      <a:pt x="9699" y="1412"/>
                      <a:pt x="9697" y="1427"/>
                      <a:pt x="9714" y="1404"/>
                    </a:cubicBezTo>
                    <a:cubicBezTo>
                      <a:pt x="9648" y="1404"/>
                      <a:pt x="9612" y="1393"/>
                      <a:pt x="9601" y="1437"/>
                    </a:cubicBezTo>
                    <a:close/>
                    <a:moveTo>
                      <a:pt x="7924" y="1509"/>
                    </a:moveTo>
                    <a:cubicBezTo>
                      <a:pt x="7950" y="1509"/>
                      <a:pt x="7979" y="1502"/>
                      <a:pt x="7997" y="1493"/>
                    </a:cubicBezTo>
                    <a:cubicBezTo>
                      <a:pt x="7981" y="1470"/>
                      <a:pt x="7986" y="1471"/>
                      <a:pt x="7962" y="1474"/>
                    </a:cubicBezTo>
                    <a:cubicBezTo>
                      <a:pt x="7927" y="1478"/>
                      <a:pt x="7926" y="1476"/>
                      <a:pt x="7924" y="1509"/>
                    </a:cubicBezTo>
                    <a:close/>
                    <a:moveTo>
                      <a:pt x="1402" y="5682"/>
                    </a:moveTo>
                    <a:cubicBezTo>
                      <a:pt x="1399" y="5645"/>
                      <a:pt x="1407" y="5669"/>
                      <a:pt x="1390" y="5653"/>
                    </a:cubicBezTo>
                    <a:cubicBezTo>
                      <a:pt x="1384" y="5648"/>
                      <a:pt x="1339" y="5607"/>
                      <a:pt x="1313" y="5601"/>
                    </a:cubicBezTo>
                    <a:cubicBezTo>
                      <a:pt x="1320" y="5612"/>
                      <a:pt x="1321" y="5613"/>
                      <a:pt x="1330" y="5624"/>
                    </a:cubicBezTo>
                    <a:lnTo>
                      <a:pt x="1350" y="5645"/>
                    </a:lnTo>
                    <a:cubicBezTo>
                      <a:pt x="1371" y="5664"/>
                      <a:pt x="1375" y="5675"/>
                      <a:pt x="1402" y="5682"/>
                    </a:cubicBezTo>
                    <a:close/>
                    <a:moveTo>
                      <a:pt x="19015" y="3316"/>
                    </a:moveTo>
                    <a:cubicBezTo>
                      <a:pt x="19044" y="3316"/>
                      <a:pt x="19023" y="3317"/>
                      <a:pt x="19034" y="3311"/>
                    </a:cubicBezTo>
                    <a:cubicBezTo>
                      <a:pt x="19044" y="3305"/>
                      <a:pt x="19042" y="3305"/>
                      <a:pt x="19048" y="3300"/>
                    </a:cubicBezTo>
                    <a:cubicBezTo>
                      <a:pt x="19015" y="3300"/>
                      <a:pt x="19004" y="3296"/>
                      <a:pt x="18984" y="3294"/>
                    </a:cubicBezTo>
                    <a:lnTo>
                      <a:pt x="18918" y="3292"/>
                    </a:lnTo>
                    <a:cubicBezTo>
                      <a:pt x="18936" y="3316"/>
                      <a:pt x="18923" y="3306"/>
                      <a:pt x="18965" y="3311"/>
                    </a:cubicBezTo>
                    <a:cubicBezTo>
                      <a:pt x="18983" y="3313"/>
                      <a:pt x="18968" y="3312"/>
                      <a:pt x="18988" y="3312"/>
                    </a:cubicBezTo>
                    <a:lnTo>
                      <a:pt x="18999" y="3312"/>
                    </a:lnTo>
                    <a:cubicBezTo>
                      <a:pt x="19030" y="3315"/>
                      <a:pt x="18992" y="3316"/>
                      <a:pt x="19015" y="3316"/>
                    </a:cubicBezTo>
                    <a:close/>
                    <a:moveTo>
                      <a:pt x="11189" y="1599"/>
                    </a:moveTo>
                    <a:cubicBezTo>
                      <a:pt x="11260" y="1582"/>
                      <a:pt x="11181" y="1590"/>
                      <a:pt x="11270" y="1590"/>
                    </a:cubicBezTo>
                    <a:cubicBezTo>
                      <a:pt x="11255" y="1570"/>
                      <a:pt x="11262" y="1586"/>
                      <a:pt x="11213" y="1550"/>
                    </a:cubicBezTo>
                    <a:cubicBezTo>
                      <a:pt x="11195" y="1576"/>
                      <a:pt x="11192" y="1561"/>
                      <a:pt x="11189" y="1599"/>
                    </a:cubicBezTo>
                    <a:close/>
                    <a:moveTo>
                      <a:pt x="18958" y="4929"/>
                    </a:moveTo>
                    <a:cubicBezTo>
                      <a:pt x="19023" y="4929"/>
                      <a:pt x="19020" y="4933"/>
                      <a:pt x="19023" y="4896"/>
                    </a:cubicBezTo>
                    <a:lnTo>
                      <a:pt x="19016" y="4893"/>
                    </a:lnTo>
                    <a:cubicBezTo>
                      <a:pt x="18981" y="4887"/>
                      <a:pt x="18993" y="4889"/>
                      <a:pt x="18991" y="4912"/>
                    </a:cubicBezTo>
                    <a:cubicBezTo>
                      <a:pt x="18961" y="4904"/>
                      <a:pt x="18974" y="4904"/>
                      <a:pt x="18950" y="4888"/>
                    </a:cubicBezTo>
                    <a:cubicBezTo>
                      <a:pt x="18955" y="4907"/>
                      <a:pt x="18957" y="4907"/>
                      <a:pt x="18958" y="4929"/>
                    </a:cubicBezTo>
                    <a:close/>
                    <a:moveTo>
                      <a:pt x="18197" y="5455"/>
                    </a:moveTo>
                    <a:cubicBezTo>
                      <a:pt x="18160" y="5455"/>
                      <a:pt x="18161" y="5441"/>
                      <a:pt x="18132" y="5455"/>
                    </a:cubicBezTo>
                    <a:cubicBezTo>
                      <a:pt x="18152" y="5482"/>
                      <a:pt x="18122" y="5471"/>
                      <a:pt x="18213" y="5463"/>
                    </a:cubicBezTo>
                    <a:cubicBezTo>
                      <a:pt x="18213" y="5506"/>
                      <a:pt x="18213" y="5475"/>
                      <a:pt x="18221" y="5488"/>
                    </a:cubicBezTo>
                    <a:cubicBezTo>
                      <a:pt x="18231" y="5461"/>
                      <a:pt x="18239" y="5479"/>
                      <a:pt x="18229" y="5439"/>
                    </a:cubicBezTo>
                    <a:cubicBezTo>
                      <a:pt x="18201" y="5446"/>
                      <a:pt x="18208" y="5455"/>
                      <a:pt x="18197" y="5455"/>
                    </a:cubicBezTo>
                    <a:close/>
                    <a:moveTo>
                      <a:pt x="22604" y="3535"/>
                    </a:moveTo>
                    <a:cubicBezTo>
                      <a:pt x="22667" y="3530"/>
                      <a:pt x="22604" y="3525"/>
                      <a:pt x="22710" y="3527"/>
                    </a:cubicBezTo>
                    <a:cubicBezTo>
                      <a:pt x="22690" y="3500"/>
                      <a:pt x="22712" y="3515"/>
                      <a:pt x="22670" y="3510"/>
                    </a:cubicBezTo>
                    <a:cubicBezTo>
                      <a:pt x="22645" y="3507"/>
                      <a:pt x="22640" y="3503"/>
                      <a:pt x="22612" y="3503"/>
                    </a:cubicBezTo>
                    <a:cubicBezTo>
                      <a:pt x="22611" y="3521"/>
                      <a:pt x="22611" y="3523"/>
                      <a:pt x="22604" y="3535"/>
                    </a:cubicBezTo>
                    <a:close/>
                    <a:moveTo>
                      <a:pt x="14105" y="2352"/>
                    </a:moveTo>
                    <a:cubicBezTo>
                      <a:pt x="14120" y="2361"/>
                      <a:pt x="14153" y="2367"/>
                      <a:pt x="14163" y="2354"/>
                    </a:cubicBezTo>
                    <a:lnTo>
                      <a:pt x="14154" y="2312"/>
                    </a:lnTo>
                    <a:cubicBezTo>
                      <a:pt x="14123" y="2327"/>
                      <a:pt x="14116" y="2313"/>
                      <a:pt x="14105" y="2352"/>
                    </a:cubicBezTo>
                    <a:close/>
                    <a:moveTo>
                      <a:pt x="20465" y="5293"/>
                    </a:moveTo>
                    <a:lnTo>
                      <a:pt x="20474" y="5301"/>
                    </a:lnTo>
                    <a:cubicBezTo>
                      <a:pt x="20482" y="5305"/>
                      <a:pt x="20573" y="5324"/>
                      <a:pt x="20595" y="5293"/>
                    </a:cubicBezTo>
                    <a:cubicBezTo>
                      <a:pt x="20566" y="5293"/>
                      <a:pt x="20545" y="5287"/>
                      <a:pt x="20531" y="5287"/>
                    </a:cubicBezTo>
                    <a:cubicBezTo>
                      <a:pt x="20519" y="5288"/>
                      <a:pt x="20494" y="5293"/>
                      <a:pt x="20465" y="5293"/>
                    </a:cubicBezTo>
                    <a:close/>
                    <a:moveTo>
                      <a:pt x="6773" y="1574"/>
                    </a:moveTo>
                    <a:lnTo>
                      <a:pt x="6773" y="1599"/>
                    </a:lnTo>
                    <a:cubicBezTo>
                      <a:pt x="6822" y="1586"/>
                      <a:pt x="6784" y="1588"/>
                      <a:pt x="6830" y="1599"/>
                    </a:cubicBezTo>
                    <a:lnTo>
                      <a:pt x="6830" y="1574"/>
                    </a:lnTo>
                    <a:cubicBezTo>
                      <a:pt x="6868" y="1571"/>
                      <a:pt x="6844" y="1583"/>
                      <a:pt x="6862" y="1558"/>
                    </a:cubicBezTo>
                    <a:cubicBezTo>
                      <a:pt x="6848" y="1558"/>
                      <a:pt x="6829" y="1556"/>
                      <a:pt x="6815" y="1560"/>
                    </a:cubicBezTo>
                    <a:cubicBezTo>
                      <a:pt x="6784" y="1568"/>
                      <a:pt x="6816" y="1571"/>
                      <a:pt x="6773" y="1574"/>
                    </a:cubicBezTo>
                    <a:close/>
                    <a:moveTo>
                      <a:pt x="17071" y="4361"/>
                    </a:moveTo>
                    <a:cubicBezTo>
                      <a:pt x="17029" y="4361"/>
                      <a:pt x="17039" y="4354"/>
                      <a:pt x="17022" y="4378"/>
                    </a:cubicBezTo>
                    <a:cubicBezTo>
                      <a:pt x="17057" y="4381"/>
                      <a:pt x="17037" y="4377"/>
                      <a:pt x="17063" y="4394"/>
                    </a:cubicBezTo>
                    <a:cubicBezTo>
                      <a:pt x="17083" y="4379"/>
                      <a:pt x="17119" y="4344"/>
                      <a:pt x="17087" y="4321"/>
                    </a:cubicBezTo>
                    <a:cubicBezTo>
                      <a:pt x="17079" y="4351"/>
                      <a:pt x="17079" y="4331"/>
                      <a:pt x="17071" y="4361"/>
                    </a:cubicBezTo>
                    <a:close/>
                    <a:moveTo>
                      <a:pt x="17306" y="1874"/>
                    </a:moveTo>
                    <a:cubicBezTo>
                      <a:pt x="17311" y="1895"/>
                      <a:pt x="17303" y="1883"/>
                      <a:pt x="17322" y="1890"/>
                    </a:cubicBezTo>
                    <a:cubicBezTo>
                      <a:pt x="17308" y="1933"/>
                      <a:pt x="17303" y="1870"/>
                      <a:pt x="17298" y="1923"/>
                    </a:cubicBezTo>
                    <a:cubicBezTo>
                      <a:pt x="17331" y="1895"/>
                      <a:pt x="17335" y="1954"/>
                      <a:pt x="17342" y="1877"/>
                    </a:cubicBezTo>
                    <a:cubicBezTo>
                      <a:pt x="17345" y="1845"/>
                      <a:pt x="17357" y="1851"/>
                      <a:pt x="17322" y="1842"/>
                    </a:cubicBezTo>
                    <a:cubicBezTo>
                      <a:pt x="17319" y="1878"/>
                      <a:pt x="17331" y="1857"/>
                      <a:pt x="17306" y="1874"/>
                    </a:cubicBezTo>
                    <a:close/>
                    <a:moveTo>
                      <a:pt x="18764" y="3179"/>
                    </a:moveTo>
                    <a:lnTo>
                      <a:pt x="18837" y="3179"/>
                    </a:lnTo>
                    <a:lnTo>
                      <a:pt x="18813" y="3154"/>
                    </a:lnTo>
                    <a:cubicBezTo>
                      <a:pt x="18836" y="3149"/>
                      <a:pt x="18824" y="3155"/>
                      <a:pt x="18837" y="3138"/>
                    </a:cubicBezTo>
                    <a:cubicBezTo>
                      <a:pt x="18768" y="3121"/>
                      <a:pt x="18814" y="3131"/>
                      <a:pt x="18779" y="3161"/>
                    </a:cubicBezTo>
                    <a:cubicBezTo>
                      <a:pt x="18765" y="3174"/>
                      <a:pt x="18772" y="3158"/>
                      <a:pt x="18764" y="3179"/>
                    </a:cubicBezTo>
                    <a:close/>
                    <a:moveTo>
                      <a:pt x="14454" y="2636"/>
                    </a:moveTo>
                    <a:lnTo>
                      <a:pt x="14551" y="2636"/>
                    </a:lnTo>
                    <a:cubicBezTo>
                      <a:pt x="14546" y="2616"/>
                      <a:pt x="14557" y="2620"/>
                      <a:pt x="14534" y="2613"/>
                    </a:cubicBezTo>
                    <a:cubicBezTo>
                      <a:pt x="14532" y="2612"/>
                      <a:pt x="14455" y="2600"/>
                      <a:pt x="14454" y="2636"/>
                    </a:cubicBezTo>
                    <a:close/>
                    <a:moveTo>
                      <a:pt x="5315" y="1785"/>
                    </a:moveTo>
                    <a:cubicBezTo>
                      <a:pt x="5323" y="1797"/>
                      <a:pt x="5318" y="1795"/>
                      <a:pt x="5332" y="1799"/>
                    </a:cubicBezTo>
                    <a:lnTo>
                      <a:pt x="5359" y="1799"/>
                    </a:lnTo>
                    <a:cubicBezTo>
                      <a:pt x="5384" y="1795"/>
                      <a:pt x="5381" y="1789"/>
                      <a:pt x="5388" y="1761"/>
                    </a:cubicBezTo>
                    <a:cubicBezTo>
                      <a:pt x="5350" y="1761"/>
                      <a:pt x="5331" y="1763"/>
                      <a:pt x="5315" y="1785"/>
                    </a:cubicBezTo>
                    <a:close/>
                    <a:moveTo>
                      <a:pt x="19015" y="5593"/>
                    </a:moveTo>
                    <a:cubicBezTo>
                      <a:pt x="19027" y="5599"/>
                      <a:pt x="19121" y="5619"/>
                      <a:pt x="19108" y="5587"/>
                    </a:cubicBezTo>
                    <a:cubicBezTo>
                      <a:pt x="19102" y="5571"/>
                      <a:pt x="19080" y="5577"/>
                      <a:pt x="19043" y="5579"/>
                    </a:cubicBezTo>
                    <a:cubicBezTo>
                      <a:pt x="19029" y="5580"/>
                      <a:pt x="19018" y="5576"/>
                      <a:pt x="19015" y="5593"/>
                    </a:cubicBezTo>
                    <a:close/>
                    <a:moveTo>
                      <a:pt x="7681" y="1493"/>
                    </a:moveTo>
                    <a:lnTo>
                      <a:pt x="7632" y="1493"/>
                    </a:lnTo>
                    <a:cubicBezTo>
                      <a:pt x="7634" y="1515"/>
                      <a:pt x="7636" y="1515"/>
                      <a:pt x="7640" y="1534"/>
                    </a:cubicBezTo>
                    <a:cubicBezTo>
                      <a:pt x="7672" y="1525"/>
                      <a:pt x="7658" y="1519"/>
                      <a:pt x="7681" y="1513"/>
                    </a:cubicBezTo>
                    <a:cubicBezTo>
                      <a:pt x="7692" y="1510"/>
                      <a:pt x="7718" y="1522"/>
                      <a:pt x="7710" y="1496"/>
                    </a:cubicBezTo>
                    <a:cubicBezTo>
                      <a:pt x="7702" y="1472"/>
                      <a:pt x="7704" y="1493"/>
                      <a:pt x="7681" y="1493"/>
                    </a:cubicBezTo>
                    <a:close/>
                    <a:moveTo>
                      <a:pt x="20684" y="3243"/>
                    </a:moveTo>
                    <a:lnTo>
                      <a:pt x="20714" y="3240"/>
                    </a:lnTo>
                    <a:cubicBezTo>
                      <a:pt x="20762" y="3236"/>
                      <a:pt x="20745" y="3260"/>
                      <a:pt x="20749" y="3219"/>
                    </a:cubicBezTo>
                    <a:cubicBezTo>
                      <a:pt x="20693" y="3246"/>
                      <a:pt x="20700" y="3211"/>
                      <a:pt x="20636" y="3211"/>
                    </a:cubicBezTo>
                    <a:cubicBezTo>
                      <a:pt x="20642" y="3236"/>
                      <a:pt x="20651" y="3243"/>
                      <a:pt x="20684" y="3243"/>
                    </a:cubicBezTo>
                    <a:close/>
                    <a:moveTo>
                      <a:pt x="22847" y="2676"/>
                    </a:moveTo>
                    <a:lnTo>
                      <a:pt x="22880" y="2692"/>
                    </a:lnTo>
                    <a:lnTo>
                      <a:pt x="22911" y="2667"/>
                    </a:lnTo>
                    <a:cubicBezTo>
                      <a:pt x="22940" y="2649"/>
                      <a:pt x="22923" y="2674"/>
                      <a:pt x="22945" y="2644"/>
                    </a:cubicBezTo>
                    <a:cubicBezTo>
                      <a:pt x="22893" y="2619"/>
                      <a:pt x="22898" y="2664"/>
                      <a:pt x="22847" y="2676"/>
                    </a:cubicBezTo>
                    <a:close/>
                    <a:moveTo>
                      <a:pt x="18537" y="4548"/>
                    </a:moveTo>
                    <a:lnTo>
                      <a:pt x="18513" y="4548"/>
                    </a:lnTo>
                    <a:lnTo>
                      <a:pt x="18513" y="4580"/>
                    </a:lnTo>
                    <a:lnTo>
                      <a:pt x="18536" y="4563"/>
                    </a:lnTo>
                    <a:cubicBezTo>
                      <a:pt x="18562" y="4583"/>
                      <a:pt x="18554" y="4580"/>
                      <a:pt x="18578" y="4580"/>
                    </a:cubicBezTo>
                    <a:cubicBezTo>
                      <a:pt x="18591" y="4561"/>
                      <a:pt x="18587" y="4572"/>
                      <a:pt x="18594" y="4548"/>
                    </a:cubicBezTo>
                    <a:cubicBezTo>
                      <a:pt x="18545" y="4536"/>
                      <a:pt x="18580" y="4548"/>
                      <a:pt x="18537" y="4548"/>
                    </a:cubicBezTo>
                    <a:close/>
                    <a:moveTo>
                      <a:pt x="22596" y="1161"/>
                    </a:moveTo>
                    <a:cubicBezTo>
                      <a:pt x="22660" y="1161"/>
                      <a:pt x="22704" y="1198"/>
                      <a:pt x="22718" y="1145"/>
                    </a:cubicBezTo>
                    <a:cubicBezTo>
                      <a:pt x="22694" y="1147"/>
                      <a:pt x="22695" y="1150"/>
                      <a:pt x="22684" y="1151"/>
                    </a:cubicBezTo>
                    <a:lnTo>
                      <a:pt x="22623" y="1149"/>
                    </a:lnTo>
                    <a:cubicBezTo>
                      <a:pt x="22609" y="1149"/>
                      <a:pt x="22599" y="1142"/>
                      <a:pt x="22596" y="1161"/>
                    </a:cubicBezTo>
                    <a:close/>
                    <a:moveTo>
                      <a:pt x="15596" y="5674"/>
                    </a:moveTo>
                    <a:cubicBezTo>
                      <a:pt x="15620" y="5668"/>
                      <a:pt x="15609" y="5671"/>
                      <a:pt x="15629" y="5658"/>
                    </a:cubicBezTo>
                    <a:cubicBezTo>
                      <a:pt x="15622" y="5644"/>
                      <a:pt x="15619" y="5632"/>
                      <a:pt x="15612" y="5617"/>
                    </a:cubicBezTo>
                    <a:cubicBezTo>
                      <a:pt x="15530" y="5617"/>
                      <a:pt x="15570" y="5620"/>
                      <a:pt x="15587" y="5651"/>
                    </a:cubicBezTo>
                    <a:cubicBezTo>
                      <a:pt x="15587" y="5652"/>
                      <a:pt x="15595" y="5671"/>
                      <a:pt x="15596" y="5674"/>
                    </a:cubicBezTo>
                    <a:close/>
                    <a:moveTo>
                      <a:pt x="429" y="2182"/>
                    </a:moveTo>
                    <a:cubicBezTo>
                      <a:pt x="458" y="2182"/>
                      <a:pt x="496" y="2188"/>
                      <a:pt x="482" y="2155"/>
                    </a:cubicBezTo>
                    <a:cubicBezTo>
                      <a:pt x="476" y="2141"/>
                      <a:pt x="457" y="2133"/>
                      <a:pt x="446" y="2125"/>
                    </a:cubicBezTo>
                    <a:cubicBezTo>
                      <a:pt x="439" y="2184"/>
                      <a:pt x="431" y="2112"/>
                      <a:pt x="429" y="2182"/>
                    </a:cubicBezTo>
                    <a:close/>
                    <a:moveTo>
                      <a:pt x="17759" y="1996"/>
                    </a:moveTo>
                    <a:lnTo>
                      <a:pt x="17759" y="1955"/>
                    </a:lnTo>
                    <a:lnTo>
                      <a:pt x="17686" y="1947"/>
                    </a:lnTo>
                    <a:cubicBezTo>
                      <a:pt x="17694" y="1958"/>
                      <a:pt x="17687" y="1948"/>
                      <a:pt x="17698" y="1960"/>
                    </a:cubicBezTo>
                    <a:lnTo>
                      <a:pt x="17713" y="1977"/>
                    </a:lnTo>
                    <a:cubicBezTo>
                      <a:pt x="17733" y="1998"/>
                      <a:pt x="17723" y="1995"/>
                      <a:pt x="17759" y="1996"/>
                    </a:cubicBezTo>
                    <a:close/>
                    <a:moveTo>
                      <a:pt x="18877" y="5585"/>
                    </a:moveTo>
                    <a:lnTo>
                      <a:pt x="18756" y="5577"/>
                    </a:lnTo>
                    <a:cubicBezTo>
                      <a:pt x="18768" y="5594"/>
                      <a:pt x="18784" y="5600"/>
                      <a:pt x="18807" y="5605"/>
                    </a:cubicBezTo>
                    <a:cubicBezTo>
                      <a:pt x="18816" y="5606"/>
                      <a:pt x="18830" y="5605"/>
                      <a:pt x="18845" y="5602"/>
                    </a:cubicBezTo>
                    <a:cubicBezTo>
                      <a:pt x="18884" y="5595"/>
                      <a:pt x="18858" y="5612"/>
                      <a:pt x="18877" y="5585"/>
                    </a:cubicBezTo>
                    <a:close/>
                    <a:moveTo>
                      <a:pt x="20830" y="5318"/>
                    </a:moveTo>
                    <a:lnTo>
                      <a:pt x="20854" y="5334"/>
                    </a:lnTo>
                    <a:lnTo>
                      <a:pt x="20911" y="5309"/>
                    </a:lnTo>
                    <a:cubicBezTo>
                      <a:pt x="20895" y="5287"/>
                      <a:pt x="20925" y="5295"/>
                      <a:pt x="20830" y="5293"/>
                    </a:cubicBezTo>
                    <a:cubicBezTo>
                      <a:pt x="20837" y="5309"/>
                      <a:pt x="20838" y="5302"/>
                      <a:pt x="20830" y="5318"/>
                    </a:cubicBezTo>
                    <a:close/>
                    <a:moveTo>
                      <a:pt x="21357" y="4564"/>
                    </a:moveTo>
                    <a:cubicBezTo>
                      <a:pt x="21350" y="4595"/>
                      <a:pt x="21350" y="4573"/>
                      <a:pt x="21357" y="4605"/>
                    </a:cubicBezTo>
                    <a:lnTo>
                      <a:pt x="21363" y="4594"/>
                    </a:lnTo>
                    <a:cubicBezTo>
                      <a:pt x="21365" y="4583"/>
                      <a:pt x="21364" y="4584"/>
                      <a:pt x="21365" y="4572"/>
                    </a:cubicBezTo>
                    <a:cubicBezTo>
                      <a:pt x="21402" y="4569"/>
                      <a:pt x="21379" y="4581"/>
                      <a:pt x="21397" y="4556"/>
                    </a:cubicBezTo>
                    <a:cubicBezTo>
                      <a:pt x="21359" y="4556"/>
                      <a:pt x="21276" y="4556"/>
                      <a:pt x="21243" y="4540"/>
                    </a:cubicBezTo>
                    <a:cubicBezTo>
                      <a:pt x="21248" y="4551"/>
                      <a:pt x="21240" y="4560"/>
                      <a:pt x="21292" y="4564"/>
                    </a:cubicBezTo>
                    <a:cubicBezTo>
                      <a:pt x="21330" y="4567"/>
                      <a:pt x="21331" y="4569"/>
                      <a:pt x="21357" y="4564"/>
                    </a:cubicBezTo>
                    <a:close/>
                    <a:moveTo>
                      <a:pt x="15588" y="2425"/>
                    </a:moveTo>
                    <a:lnTo>
                      <a:pt x="15588" y="2441"/>
                    </a:lnTo>
                    <a:cubicBezTo>
                      <a:pt x="15651" y="2443"/>
                      <a:pt x="15612" y="2457"/>
                      <a:pt x="15660" y="2434"/>
                    </a:cubicBezTo>
                    <a:lnTo>
                      <a:pt x="15686" y="2429"/>
                    </a:lnTo>
                    <a:cubicBezTo>
                      <a:pt x="15699" y="2432"/>
                      <a:pt x="15686" y="2429"/>
                      <a:pt x="15700" y="2434"/>
                    </a:cubicBezTo>
                    <a:cubicBezTo>
                      <a:pt x="15714" y="2439"/>
                      <a:pt x="15689" y="2434"/>
                      <a:pt x="15718" y="2441"/>
                    </a:cubicBezTo>
                    <a:lnTo>
                      <a:pt x="15718" y="2417"/>
                    </a:lnTo>
                    <a:lnTo>
                      <a:pt x="15588" y="2425"/>
                    </a:lnTo>
                    <a:close/>
                    <a:moveTo>
                      <a:pt x="22612" y="2684"/>
                    </a:moveTo>
                    <a:lnTo>
                      <a:pt x="22612" y="2700"/>
                    </a:lnTo>
                    <a:cubicBezTo>
                      <a:pt x="22640" y="2694"/>
                      <a:pt x="22645" y="2688"/>
                      <a:pt x="22680" y="2705"/>
                    </a:cubicBezTo>
                    <a:cubicBezTo>
                      <a:pt x="22699" y="2714"/>
                      <a:pt x="22669" y="2705"/>
                      <a:pt x="22702" y="2717"/>
                    </a:cubicBezTo>
                    <a:lnTo>
                      <a:pt x="22719" y="2693"/>
                    </a:lnTo>
                    <a:cubicBezTo>
                      <a:pt x="22689" y="2685"/>
                      <a:pt x="22696" y="2692"/>
                      <a:pt x="22693" y="2660"/>
                    </a:cubicBezTo>
                    <a:cubicBezTo>
                      <a:pt x="22652" y="2688"/>
                      <a:pt x="22669" y="2681"/>
                      <a:pt x="22639" y="2682"/>
                    </a:cubicBezTo>
                    <a:cubicBezTo>
                      <a:pt x="22639" y="2682"/>
                      <a:pt x="22617" y="2684"/>
                      <a:pt x="22612" y="2684"/>
                    </a:cubicBezTo>
                    <a:close/>
                    <a:moveTo>
                      <a:pt x="17533" y="5115"/>
                    </a:moveTo>
                    <a:cubicBezTo>
                      <a:pt x="17571" y="5116"/>
                      <a:pt x="17560" y="5124"/>
                      <a:pt x="17597" y="5122"/>
                    </a:cubicBezTo>
                    <a:lnTo>
                      <a:pt x="17662" y="5107"/>
                    </a:lnTo>
                    <a:cubicBezTo>
                      <a:pt x="17649" y="5107"/>
                      <a:pt x="17652" y="5108"/>
                      <a:pt x="17640" y="5104"/>
                    </a:cubicBezTo>
                    <a:lnTo>
                      <a:pt x="17606" y="5095"/>
                    </a:lnTo>
                    <a:cubicBezTo>
                      <a:pt x="17572" y="5092"/>
                      <a:pt x="17602" y="5083"/>
                      <a:pt x="17551" y="5100"/>
                    </a:cubicBezTo>
                    <a:cubicBezTo>
                      <a:pt x="17550" y="5100"/>
                      <a:pt x="17547" y="5101"/>
                      <a:pt x="17546" y="5101"/>
                    </a:cubicBezTo>
                    <a:lnTo>
                      <a:pt x="17533" y="5115"/>
                    </a:lnTo>
                    <a:close/>
                    <a:moveTo>
                      <a:pt x="275" y="3097"/>
                    </a:moveTo>
                    <a:cubicBezTo>
                      <a:pt x="309" y="3101"/>
                      <a:pt x="309" y="3108"/>
                      <a:pt x="300" y="3130"/>
                    </a:cubicBezTo>
                    <a:lnTo>
                      <a:pt x="324" y="3122"/>
                    </a:lnTo>
                    <a:cubicBezTo>
                      <a:pt x="322" y="3097"/>
                      <a:pt x="324" y="3106"/>
                      <a:pt x="316" y="3089"/>
                    </a:cubicBezTo>
                    <a:cubicBezTo>
                      <a:pt x="324" y="3059"/>
                      <a:pt x="324" y="3079"/>
                      <a:pt x="332" y="3049"/>
                    </a:cubicBezTo>
                    <a:cubicBezTo>
                      <a:pt x="266" y="3067"/>
                      <a:pt x="277" y="3082"/>
                      <a:pt x="275" y="3097"/>
                    </a:cubicBezTo>
                    <a:close/>
                    <a:moveTo>
                      <a:pt x="15288" y="2344"/>
                    </a:moveTo>
                    <a:cubicBezTo>
                      <a:pt x="15327" y="2366"/>
                      <a:pt x="15359" y="2342"/>
                      <a:pt x="15386" y="2336"/>
                    </a:cubicBezTo>
                    <a:cubicBezTo>
                      <a:pt x="15379" y="2317"/>
                      <a:pt x="15388" y="2327"/>
                      <a:pt x="15376" y="2323"/>
                    </a:cubicBezTo>
                    <a:cubicBezTo>
                      <a:pt x="15375" y="2323"/>
                      <a:pt x="15372" y="2322"/>
                      <a:pt x="15371" y="2322"/>
                    </a:cubicBezTo>
                    <a:lnTo>
                      <a:pt x="15302" y="2323"/>
                    </a:lnTo>
                    <a:cubicBezTo>
                      <a:pt x="15291" y="2328"/>
                      <a:pt x="15289" y="2321"/>
                      <a:pt x="15288" y="2344"/>
                    </a:cubicBezTo>
                    <a:close/>
                    <a:moveTo>
                      <a:pt x="20125" y="5285"/>
                    </a:moveTo>
                    <a:lnTo>
                      <a:pt x="20125" y="5293"/>
                    </a:lnTo>
                    <a:cubicBezTo>
                      <a:pt x="20160" y="5293"/>
                      <a:pt x="20142" y="5289"/>
                      <a:pt x="20158" y="5309"/>
                    </a:cubicBezTo>
                    <a:cubicBezTo>
                      <a:pt x="20128" y="5317"/>
                      <a:pt x="20136" y="5310"/>
                      <a:pt x="20133" y="5342"/>
                    </a:cubicBezTo>
                    <a:cubicBezTo>
                      <a:pt x="20150" y="5336"/>
                      <a:pt x="20139" y="5341"/>
                      <a:pt x="20149" y="5333"/>
                    </a:cubicBezTo>
                    <a:cubicBezTo>
                      <a:pt x="20176" y="5310"/>
                      <a:pt x="20163" y="5307"/>
                      <a:pt x="20206" y="5318"/>
                    </a:cubicBezTo>
                    <a:cubicBezTo>
                      <a:pt x="20195" y="5275"/>
                      <a:pt x="20193" y="5307"/>
                      <a:pt x="20179" y="5287"/>
                    </a:cubicBezTo>
                    <a:cubicBezTo>
                      <a:pt x="20178" y="5286"/>
                      <a:pt x="20177" y="5284"/>
                      <a:pt x="20177" y="5283"/>
                    </a:cubicBezTo>
                    <a:lnTo>
                      <a:pt x="20174" y="5269"/>
                    </a:lnTo>
                    <a:cubicBezTo>
                      <a:pt x="20136" y="5279"/>
                      <a:pt x="20165" y="5285"/>
                      <a:pt x="20125" y="5285"/>
                    </a:cubicBezTo>
                    <a:close/>
                    <a:moveTo>
                      <a:pt x="20887" y="3268"/>
                    </a:moveTo>
                    <a:lnTo>
                      <a:pt x="20968" y="3277"/>
                    </a:lnTo>
                    <a:lnTo>
                      <a:pt x="20968" y="3251"/>
                    </a:lnTo>
                    <a:cubicBezTo>
                      <a:pt x="20942" y="3245"/>
                      <a:pt x="20912" y="3241"/>
                      <a:pt x="20887" y="3235"/>
                    </a:cubicBezTo>
                    <a:lnTo>
                      <a:pt x="20887" y="3268"/>
                    </a:lnTo>
                    <a:close/>
                    <a:moveTo>
                      <a:pt x="16212" y="2125"/>
                    </a:moveTo>
                    <a:cubicBezTo>
                      <a:pt x="16256" y="2137"/>
                      <a:pt x="16228" y="2153"/>
                      <a:pt x="16269" y="2133"/>
                    </a:cubicBezTo>
                    <a:cubicBezTo>
                      <a:pt x="16259" y="2107"/>
                      <a:pt x="16279" y="2127"/>
                      <a:pt x="16244" y="2109"/>
                    </a:cubicBezTo>
                    <a:cubicBezTo>
                      <a:pt x="16257" y="2090"/>
                      <a:pt x="16254" y="2101"/>
                      <a:pt x="16261" y="2077"/>
                    </a:cubicBezTo>
                    <a:cubicBezTo>
                      <a:pt x="16229" y="2083"/>
                      <a:pt x="16213" y="2074"/>
                      <a:pt x="16212" y="2125"/>
                    </a:cubicBezTo>
                    <a:close/>
                    <a:moveTo>
                      <a:pt x="15961" y="1850"/>
                    </a:moveTo>
                    <a:lnTo>
                      <a:pt x="15969" y="1858"/>
                    </a:lnTo>
                    <a:cubicBezTo>
                      <a:pt x="16009" y="1891"/>
                      <a:pt x="16019" y="1869"/>
                      <a:pt x="16026" y="1866"/>
                    </a:cubicBezTo>
                    <a:cubicBezTo>
                      <a:pt x="16017" y="1844"/>
                      <a:pt x="16042" y="1851"/>
                      <a:pt x="15993" y="1850"/>
                    </a:cubicBezTo>
                    <a:lnTo>
                      <a:pt x="16026" y="1817"/>
                    </a:lnTo>
                    <a:cubicBezTo>
                      <a:pt x="15991" y="1825"/>
                      <a:pt x="16016" y="1821"/>
                      <a:pt x="15977" y="1817"/>
                    </a:cubicBezTo>
                    <a:cubicBezTo>
                      <a:pt x="15971" y="1841"/>
                      <a:pt x="15974" y="1831"/>
                      <a:pt x="15961" y="1850"/>
                    </a:cubicBezTo>
                    <a:close/>
                    <a:moveTo>
                      <a:pt x="12201" y="1372"/>
                    </a:moveTo>
                    <a:cubicBezTo>
                      <a:pt x="12202" y="1372"/>
                      <a:pt x="12200" y="1407"/>
                      <a:pt x="12263" y="1389"/>
                    </a:cubicBezTo>
                    <a:cubicBezTo>
                      <a:pt x="12302" y="1377"/>
                      <a:pt x="12263" y="1388"/>
                      <a:pt x="12307" y="1388"/>
                    </a:cubicBezTo>
                    <a:cubicBezTo>
                      <a:pt x="12328" y="1388"/>
                      <a:pt x="12312" y="1394"/>
                      <a:pt x="12347" y="1364"/>
                    </a:cubicBezTo>
                    <a:lnTo>
                      <a:pt x="12281" y="1370"/>
                    </a:lnTo>
                    <a:cubicBezTo>
                      <a:pt x="12243" y="1374"/>
                      <a:pt x="12225" y="1377"/>
                      <a:pt x="12201" y="1372"/>
                    </a:cubicBezTo>
                    <a:close/>
                    <a:moveTo>
                      <a:pt x="16115" y="2441"/>
                    </a:moveTo>
                    <a:cubicBezTo>
                      <a:pt x="16150" y="2441"/>
                      <a:pt x="16155" y="2437"/>
                      <a:pt x="16180" y="2449"/>
                    </a:cubicBezTo>
                    <a:cubicBezTo>
                      <a:pt x="16180" y="2448"/>
                      <a:pt x="16180" y="2445"/>
                      <a:pt x="16181" y="2446"/>
                    </a:cubicBezTo>
                    <a:cubicBezTo>
                      <a:pt x="16183" y="2456"/>
                      <a:pt x="16183" y="2440"/>
                      <a:pt x="16184" y="2440"/>
                    </a:cubicBezTo>
                    <a:cubicBezTo>
                      <a:pt x="16189" y="2436"/>
                      <a:pt x="16179" y="2439"/>
                      <a:pt x="16196" y="2433"/>
                    </a:cubicBezTo>
                    <a:cubicBezTo>
                      <a:pt x="16201" y="2454"/>
                      <a:pt x="16193" y="2442"/>
                      <a:pt x="16212" y="2449"/>
                    </a:cubicBezTo>
                    <a:lnTo>
                      <a:pt x="16236" y="2425"/>
                    </a:lnTo>
                    <a:cubicBezTo>
                      <a:pt x="16164" y="2431"/>
                      <a:pt x="16242" y="2417"/>
                      <a:pt x="16115" y="2417"/>
                    </a:cubicBezTo>
                    <a:cubicBezTo>
                      <a:pt x="16121" y="2433"/>
                      <a:pt x="16123" y="2426"/>
                      <a:pt x="16115" y="2441"/>
                    </a:cubicBezTo>
                    <a:close/>
                    <a:moveTo>
                      <a:pt x="16285" y="5099"/>
                    </a:moveTo>
                    <a:lnTo>
                      <a:pt x="16382" y="5123"/>
                    </a:lnTo>
                    <a:lnTo>
                      <a:pt x="16382" y="5083"/>
                    </a:lnTo>
                    <a:cubicBezTo>
                      <a:pt x="16337" y="5084"/>
                      <a:pt x="16297" y="5083"/>
                      <a:pt x="16285" y="5099"/>
                    </a:cubicBezTo>
                    <a:close/>
                    <a:moveTo>
                      <a:pt x="21397" y="3932"/>
                    </a:moveTo>
                    <a:cubicBezTo>
                      <a:pt x="21436" y="3906"/>
                      <a:pt x="21426" y="3922"/>
                      <a:pt x="21430" y="3892"/>
                    </a:cubicBezTo>
                    <a:lnTo>
                      <a:pt x="21494" y="3882"/>
                    </a:lnTo>
                    <a:cubicBezTo>
                      <a:pt x="21480" y="3864"/>
                      <a:pt x="21494" y="3871"/>
                      <a:pt x="21466" y="3869"/>
                    </a:cubicBezTo>
                    <a:lnTo>
                      <a:pt x="21421" y="3867"/>
                    </a:lnTo>
                    <a:cubicBezTo>
                      <a:pt x="21398" y="3902"/>
                      <a:pt x="21397" y="3876"/>
                      <a:pt x="21397" y="3932"/>
                    </a:cubicBezTo>
                    <a:close/>
                    <a:moveTo>
                      <a:pt x="19137" y="1971"/>
                    </a:moveTo>
                    <a:lnTo>
                      <a:pt x="19137" y="1996"/>
                    </a:lnTo>
                    <a:cubicBezTo>
                      <a:pt x="19205" y="1990"/>
                      <a:pt x="19176" y="2002"/>
                      <a:pt x="19195" y="2000"/>
                    </a:cubicBezTo>
                    <a:cubicBezTo>
                      <a:pt x="19213" y="1998"/>
                      <a:pt x="19212" y="1971"/>
                      <a:pt x="19218" y="1947"/>
                    </a:cubicBezTo>
                    <a:cubicBezTo>
                      <a:pt x="19189" y="1966"/>
                      <a:pt x="19214" y="1953"/>
                      <a:pt x="19137" y="1971"/>
                    </a:cubicBezTo>
                    <a:close/>
                    <a:moveTo>
                      <a:pt x="18205" y="1947"/>
                    </a:moveTo>
                    <a:lnTo>
                      <a:pt x="18218" y="1961"/>
                    </a:lnTo>
                    <a:cubicBezTo>
                      <a:pt x="18240" y="1950"/>
                      <a:pt x="18228" y="1974"/>
                      <a:pt x="18237" y="1947"/>
                    </a:cubicBezTo>
                    <a:lnTo>
                      <a:pt x="18310" y="1947"/>
                    </a:lnTo>
                    <a:lnTo>
                      <a:pt x="18310" y="1923"/>
                    </a:lnTo>
                    <a:cubicBezTo>
                      <a:pt x="18242" y="1924"/>
                      <a:pt x="18327" y="1931"/>
                      <a:pt x="18221" y="1923"/>
                    </a:cubicBezTo>
                    <a:cubicBezTo>
                      <a:pt x="18220" y="1924"/>
                      <a:pt x="18219" y="1925"/>
                      <a:pt x="18219" y="1928"/>
                    </a:cubicBezTo>
                    <a:lnTo>
                      <a:pt x="18205" y="1947"/>
                    </a:lnTo>
                    <a:lnTo>
                      <a:pt x="18197" y="1939"/>
                    </a:lnTo>
                    <a:cubicBezTo>
                      <a:pt x="18196" y="1938"/>
                      <a:pt x="18193" y="1935"/>
                      <a:pt x="18193" y="1935"/>
                    </a:cubicBezTo>
                    <a:cubicBezTo>
                      <a:pt x="18180" y="1922"/>
                      <a:pt x="18110" y="1947"/>
                      <a:pt x="18075" y="1947"/>
                    </a:cubicBezTo>
                    <a:lnTo>
                      <a:pt x="18075" y="1955"/>
                    </a:lnTo>
                    <a:cubicBezTo>
                      <a:pt x="18126" y="1955"/>
                      <a:pt x="18109" y="1967"/>
                      <a:pt x="18136" y="1966"/>
                    </a:cubicBezTo>
                    <a:cubicBezTo>
                      <a:pt x="18180" y="1966"/>
                      <a:pt x="18176" y="1955"/>
                      <a:pt x="18205" y="1947"/>
                    </a:cubicBezTo>
                    <a:close/>
                    <a:moveTo>
                      <a:pt x="19898" y="5277"/>
                    </a:moveTo>
                    <a:cubicBezTo>
                      <a:pt x="19902" y="5289"/>
                      <a:pt x="19896" y="5295"/>
                      <a:pt x="19910" y="5298"/>
                    </a:cubicBezTo>
                    <a:cubicBezTo>
                      <a:pt x="19934" y="5305"/>
                      <a:pt x="19917" y="5299"/>
                      <a:pt x="19923" y="5285"/>
                    </a:cubicBezTo>
                    <a:cubicBezTo>
                      <a:pt x="19961" y="5286"/>
                      <a:pt x="19954" y="5277"/>
                      <a:pt x="19963" y="5309"/>
                    </a:cubicBezTo>
                    <a:cubicBezTo>
                      <a:pt x="19982" y="5299"/>
                      <a:pt x="19984" y="5295"/>
                      <a:pt x="20012" y="5293"/>
                    </a:cubicBezTo>
                    <a:cubicBezTo>
                      <a:pt x="19995" y="5270"/>
                      <a:pt x="20011" y="5287"/>
                      <a:pt x="19988" y="5276"/>
                    </a:cubicBezTo>
                    <a:lnTo>
                      <a:pt x="19960" y="5265"/>
                    </a:lnTo>
                    <a:cubicBezTo>
                      <a:pt x="19938" y="5262"/>
                      <a:pt x="19926" y="5270"/>
                      <a:pt x="19898" y="5277"/>
                    </a:cubicBezTo>
                    <a:close/>
                    <a:moveTo>
                      <a:pt x="16220" y="2538"/>
                    </a:moveTo>
                    <a:cubicBezTo>
                      <a:pt x="16181" y="2538"/>
                      <a:pt x="16209" y="2531"/>
                      <a:pt x="16181" y="2533"/>
                    </a:cubicBezTo>
                    <a:cubicBezTo>
                      <a:pt x="16170" y="2533"/>
                      <a:pt x="16165" y="2538"/>
                      <a:pt x="16139" y="2538"/>
                    </a:cubicBezTo>
                    <a:lnTo>
                      <a:pt x="16139" y="2555"/>
                    </a:lnTo>
                    <a:cubicBezTo>
                      <a:pt x="16209" y="2536"/>
                      <a:pt x="16174" y="2557"/>
                      <a:pt x="16218" y="2553"/>
                    </a:cubicBezTo>
                    <a:cubicBezTo>
                      <a:pt x="16233" y="2552"/>
                      <a:pt x="16245" y="2547"/>
                      <a:pt x="16277" y="2547"/>
                    </a:cubicBezTo>
                    <a:cubicBezTo>
                      <a:pt x="16265" y="2529"/>
                      <a:pt x="16261" y="2519"/>
                      <a:pt x="16244" y="2506"/>
                    </a:cubicBezTo>
                    <a:lnTo>
                      <a:pt x="16239" y="2520"/>
                    </a:lnTo>
                    <a:cubicBezTo>
                      <a:pt x="16235" y="2528"/>
                      <a:pt x="16229" y="2538"/>
                      <a:pt x="16220" y="2538"/>
                    </a:cubicBezTo>
                    <a:close/>
                    <a:moveTo>
                      <a:pt x="16860" y="4370"/>
                    </a:moveTo>
                    <a:cubicBezTo>
                      <a:pt x="16842" y="4365"/>
                      <a:pt x="16841" y="4363"/>
                      <a:pt x="16820" y="4361"/>
                    </a:cubicBezTo>
                    <a:lnTo>
                      <a:pt x="16820" y="4386"/>
                    </a:lnTo>
                    <a:cubicBezTo>
                      <a:pt x="16859" y="4389"/>
                      <a:pt x="16902" y="4431"/>
                      <a:pt x="16876" y="4321"/>
                    </a:cubicBezTo>
                    <a:lnTo>
                      <a:pt x="16860" y="4321"/>
                    </a:lnTo>
                    <a:cubicBezTo>
                      <a:pt x="16863" y="4360"/>
                      <a:pt x="16868" y="4335"/>
                      <a:pt x="16860" y="4370"/>
                    </a:cubicBezTo>
                    <a:close/>
                    <a:moveTo>
                      <a:pt x="17524" y="2538"/>
                    </a:moveTo>
                    <a:cubicBezTo>
                      <a:pt x="17563" y="2549"/>
                      <a:pt x="17558" y="2573"/>
                      <a:pt x="17597" y="2538"/>
                    </a:cubicBezTo>
                    <a:lnTo>
                      <a:pt x="17630" y="2555"/>
                    </a:lnTo>
                    <a:cubicBezTo>
                      <a:pt x="17625" y="2535"/>
                      <a:pt x="17612" y="2520"/>
                      <a:pt x="17591" y="2519"/>
                    </a:cubicBezTo>
                    <a:cubicBezTo>
                      <a:pt x="17524" y="2514"/>
                      <a:pt x="17528" y="2534"/>
                      <a:pt x="17524" y="2538"/>
                    </a:cubicBezTo>
                    <a:close/>
                    <a:moveTo>
                      <a:pt x="16828" y="1736"/>
                    </a:moveTo>
                    <a:cubicBezTo>
                      <a:pt x="16863" y="1733"/>
                      <a:pt x="16842" y="1737"/>
                      <a:pt x="16868" y="1720"/>
                    </a:cubicBezTo>
                    <a:cubicBezTo>
                      <a:pt x="16888" y="1747"/>
                      <a:pt x="16867" y="1737"/>
                      <a:pt x="16904" y="1731"/>
                    </a:cubicBezTo>
                    <a:cubicBezTo>
                      <a:pt x="16947" y="1725"/>
                      <a:pt x="16932" y="1723"/>
                      <a:pt x="16941" y="1744"/>
                    </a:cubicBezTo>
                    <a:cubicBezTo>
                      <a:pt x="16960" y="1732"/>
                      <a:pt x="16950" y="1735"/>
                      <a:pt x="16974" y="1728"/>
                    </a:cubicBezTo>
                    <a:cubicBezTo>
                      <a:pt x="16955" y="1695"/>
                      <a:pt x="16942" y="1719"/>
                      <a:pt x="16918" y="1718"/>
                    </a:cubicBezTo>
                    <a:cubicBezTo>
                      <a:pt x="16889" y="1717"/>
                      <a:pt x="16829" y="1694"/>
                      <a:pt x="16828" y="1736"/>
                    </a:cubicBezTo>
                    <a:close/>
                    <a:moveTo>
                      <a:pt x="0" y="3308"/>
                    </a:moveTo>
                    <a:cubicBezTo>
                      <a:pt x="40" y="3289"/>
                      <a:pt x="69" y="3284"/>
                      <a:pt x="130" y="3284"/>
                    </a:cubicBezTo>
                    <a:lnTo>
                      <a:pt x="130" y="3268"/>
                    </a:lnTo>
                    <a:cubicBezTo>
                      <a:pt x="84" y="3268"/>
                      <a:pt x="99" y="3275"/>
                      <a:pt x="89" y="3251"/>
                    </a:cubicBezTo>
                    <a:cubicBezTo>
                      <a:pt x="63" y="3258"/>
                      <a:pt x="84" y="3252"/>
                      <a:pt x="66" y="3261"/>
                    </a:cubicBezTo>
                    <a:cubicBezTo>
                      <a:pt x="61" y="3263"/>
                      <a:pt x="45" y="3271"/>
                      <a:pt x="39" y="3274"/>
                    </a:cubicBezTo>
                    <a:cubicBezTo>
                      <a:pt x="8" y="3291"/>
                      <a:pt x="7" y="3290"/>
                      <a:pt x="0" y="3308"/>
                    </a:cubicBezTo>
                    <a:close/>
                    <a:moveTo>
                      <a:pt x="17873" y="5447"/>
                    </a:moveTo>
                    <a:lnTo>
                      <a:pt x="17719" y="5447"/>
                    </a:lnTo>
                    <a:cubicBezTo>
                      <a:pt x="17741" y="5477"/>
                      <a:pt x="17779" y="5460"/>
                      <a:pt x="17849" y="5465"/>
                    </a:cubicBezTo>
                    <a:cubicBezTo>
                      <a:pt x="17883" y="5467"/>
                      <a:pt x="17869" y="5486"/>
                      <a:pt x="17873" y="5447"/>
                    </a:cubicBezTo>
                    <a:close/>
                    <a:moveTo>
                      <a:pt x="20619" y="2992"/>
                    </a:moveTo>
                    <a:cubicBezTo>
                      <a:pt x="20638" y="2988"/>
                      <a:pt x="20638" y="2986"/>
                      <a:pt x="20660" y="2984"/>
                    </a:cubicBezTo>
                    <a:cubicBezTo>
                      <a:pt x="20666" y="3008"/>
                      <a:pt x="20659" y="2996"/>
                      <a:pt x="20676" y="3008"/>
                    </a:cubicBezTo>
                    <a:lnTo>
                      <a:pt x="20702" y="2994"/>
                    </a:lnTo>
                    <a:cubicBezTo>
                      <a:pt x="20720" y="2987"/>
                      <a:pt x="20714" y="2993"/>
                      <a:pt x="20733" y="2984"/>
                    </a:cubicBezTo>
                    <a:cubicBezTo>
                      <a:pt x="20727" y="2973"/>
                      <a:pt x="20728" y="2975"/>
                      <a:pt x="20725" y="2960"/>
                    </a:cubicBezTo>
                    <a:cubicBezTo>
                      <a:pt x="20702" y="2965"/>
                      <a:pt x="20698" y="2965"/>
                      <a:pt x="20670" y="2970"/>
                    </a:cubicBezTo>
                    <a:cubicBezTo>
                      <a:pt x="20641" y="2974"/>
                      <a:pt x="20634" y="2972"/>
                      <a:pt x="20619" y="2992"/>
                    </a:cubicBezTo>
                    <a:close/>
                    <a:moveTo>
                      <a:pt x="16301" y="5609"/>
                    </a:moveTo>
                    <a:lnTo>
                      <a:pt x="16301" y="5617"/>
                    </a:lnTo>
                    <a:cubicBezTo>
                      <a:pt x="16325" y="5617"/>
                      <a:pt x="16363" y="5623"/>
                      <a:pt x="16371" y="5622"/>
                    </a:cubicBezTo>
                    <a:cubicBezTo>
                      <a:pt x="16386" y="5619"/>
                      <a:pt x="16387" y="5613"/>
                      <a:pt x="16399" y="5611"/>
                    </a:cubicBezTo>
                    <a:cubicBezTo>
                      <a:pt x="16427" y="5608"/>
                      <a:pt x="16430" y="5638"/>
                      <a:pt x="16455" y="5601"/>
                    </a:cubicBezTo>
                    <a:cubicBezTo>
                      <a:pt x="16410" y="5592"/>
                      <a:pt x="16449" y="5608"/>
                      <a:pt x="16376" y="5597"/>
                    </a:cubicBezTo>
                    <a:cubicBezTo>
                      <a:pt x="16375" y="5597"/>
                      <a:pt x="16361" y="5594"/>
                      <a:pt x="16357" y="5595"/>
                    </a:cubicBezTo>
                    <a:cubicBezTo>
                      <a:pt x="16327" y="5597"/>
                      <a:pt x="16335" y="5609"/>
                      <a:pt x="16301" y="5609"/>
                    </a:cubicBezTo>
                    <a:close/>
                    <a:moveTo>
                      <a:pt x="18764" y="3308"/>
                    </a:moveTo>
                    <a:cubicBezTo>
                      <a:pt x="18797" y="3309"/>
                      <a:pt x="18799" y="3313"/>
                      <a:pt x="18821" y="3324"/>
                    </a:cubicBezTo>
                    <a:cubicBezTo>
                      <a:pt x="18874" y="3289"/>
                      <a:pt x="18856" y="3299"/>
                      <a:pt x="18894" y="3308"/>
                    </a:cubicBezTo>
                    <a:cubicBezTo>
                      <a:pt x="18867" y="3258"/>
                      <a:pt x="18880" y="3292"/>
                      <a:pt x="18845" y="3292"/>
                    </a:cubicBezTo>
                    <a:lnTo>
                      <a:pt x="18795" y="3289"/>
                    </a:lnTo>
                    <a:cubicBezTo>
                      <a:pt x="18775" y="3290"/>
                      <a:pt x="18765" y="3278"/>
                      <a:pt x="18764" y="3308"/>
                    </a:cubicBezTo>
                    <a:close/>
                    <a:moveTo>
                      <a:pt x="21016" y="5318"/>
                    </a:moveTo>
                    <a:cubicBezTo>
                      <a:pt x="21053" y="5318"/>
                      <a:pt x="21045" y="5324"/>
                      <a:pt x="21081" y="5326"/>
                    </a:cubicBezTo>
                    <a:cubicBezTo>
                      <a:pt x="21107" y="5327"/>
                      <a:pt x="21136" y="5326"/>
                      <a:pt x="21162" y="5326"/>
                    </a:cubicBezTo>
                    <a:lnTo>
                      <a:pt x="21162" y="5318"/>
                    </a:lnTo>
                    <a:cubicBezTo>
                      <a:pt x="21108" y="5318"/>
                      <a:pt x="21166" y="5301"/>
                      <a:pt x="21089" y="5301"/>
                    </a:cubicBezTo>
                    <a:cubicBezTo>
                      <a:pt x="21039" y="5301"/>
                      <a:pt x="21068" y="5313"/>
                      <a:pt x="21016" y="5301"/>
                    </a:cubicBezTo>
                    <a:lnTo>
                      <a:pt x="21016" y="5318"/>
                    </a:lnTo>
                    <a:close/>
                    <a:moveTo>
                      <a:pt x="18958" y="3073"/>
                    </a:moveTo>
                    <a:cubicBezTo>
                      <a:pt x="18957" y="3072"/>
                      <a:pt x="18955" y="3067"/>
                      <a:pt x="18955" y="3069"/>
                    </a:cubicBezTo>
                    <a:cubicBezTo>
                      <a:pt x="18954" y="3070"/>
                      <a:pt x="18951" y="3066"/>
                      <a:pt x="18950" y="3065"/>
                    </a:cubicBezTo>
                    <a:cubicBezTo>
                      <a:pt x="18944" y="3061"/>
                      <a:pt x="18946" y="3061"/>
                      <a:pt x="18934" y="3057"/>
                    </a:cubicBezTo>
                    <a:cubicBezTo>
                      <a:pt x="18942" y="3091"/>
                      <a:pt x="18944" y="3087"/>
                      <a:pt x="18974" y="3098"/>
                    </a:cubicBezTo>
                    <a:cubicBezTo>
                      <a:pt x="19015" y="3114"/>
                      <a:pt x="19007" y="3111"/>
                      <a:pt x="19023" y="3081"/>
                    </a:cubicBezTo>
                    <a:cubicBezTo>
                      <a:pt x="19005" y="3077"/>
                      <a:pt x="19005" y="3075"/>
                      <a:pt x="18983" y="3073"/>
                    </a:cubicBezTo>
                    <a:lnTo>
                      <a:pt x="18983" y="3049"/>
                    </a:lnTo>
                    <a:lnTo>
                      <a:pt x="18958" y="3049"/>
                    </a:lnTo>
                    <a:lnTo>
                      <a:pt x="18958" y="3073"/>
                    </a:lnTo>
                    <a:close/>
                    <a:moveTo>
                      <a:pt x="17136" y="2587"/>
                    </a:moveTo>
                    <a:cubicBezTo>
                      <a:pt x="17104" y="2584"/>
                      <a:pt x="17109" y="2579"/>
                      <a:pt x="17071" y="2579"/>
                    </a:cubicBezTo>
                    <a:cubicBezTo>
                      <a:pt x="17063" y="2609"/>
                      <a:pt x="17063" y="2589"/>
                      <a:pt x="17055" y="2619"/>
                    </a:cubicBezTo>
                    <a:cubicBezTo>
                      <a:pt x="17057" y="2619"/>
                      <a:pt x="17059" y="2615"/>
                      <a:pt x="17060" y="2617"/>
                    </a:cubicBezTo>
                    <a:cubicBezTo>
                      <a:pt x="17061" y="2618"/>
                      <a:pt x="17064" y="2614"/>
                      <a:pt x="17065" y="2614"/>
                    </a:cubicBezTo>
                    <a:cubicBezTo>
                      <a:pt x="17107" y="2594"/>
                      <a:pt x="17126" y="2636"/>
                      <a:pt x="17144" y="2587"/>
                    </a:cubicBezTo>
                    <a:cubicBezTo>
                      <a:pt x="17178" y="2600"/>
                      <a:pt x="17131" y="2575"/>
                      <a:pt x="17155" y="2592"/>
                    </a:cubicBezTo>
                    <a:cubicBezTo>
                      <a:pt x="17160" y="2595"/>
                      <a:pt x="17165" y="2601"/>
                      <a:pt x="17168" y="2603"/>
                    </a:cubicBezTo>
                    <a:cubicBezTo>
                      <a:pt x="17166" y="2578"/>
                      <a:pt x="17168" y="2588"/>
                      <a:pt x="17160" y="2571"/>
                    </a:cubicBezTo>
                    <a:cubicBezTo>
                      <a:pt x="17110" y="2575"/>
                      <a:pt x="17147" y="2574"/>
                      <a:pt x="17136" y="2587"/>
                    </a:cubicBezTo>
                    <a:close/>
                    <a:moveTo>
                      <a:pt x="15386" y="2547"/>
                    </a:moveTo>
                    <a:cubicBezTo>
                      <a:pt x="15408" y="2541"/>
                      <a:pt x="15395" y="2547"/>
                      <a:pt x="15415" y="2527"/>
                    </a:cubicBezTo>
                    <a:lnTo>
                      <a:pt x="15434" y="2506"/>
                    </a:lnTo>
                    <a:cubicBezTo>
                      <a:pt x="15408" y="2489"/>
                      <a:pt x="15426" y="2490"/>
                      <a:pt x="15377" y="2490"/>
                    </a:cubicBezTo>
                    <a:cubicBezTo>
                      <a:pt x="15323" y="2490"/>
                      <a:pt x="15373" y="2501"/>
                      <a:pt x="15386" y="2547"/>
                    </a:cubicBezTo>
                    <a:close/>
                    <a:moveTo>
                      <a:pt x="16690" y="2044"/>
                    </a:moveTo>
                    <a:cubicBezTo>
                      <a:pt x="16677" y="1995"/>
                      <a:pt x="16679" y="2034"/>
                      <a:pt x="16690" y="1987"/>
                    </a:cubicBezTo>
                    <a:lnTo>
                      <a:pt x="16625" y="1987"/>
                    </a:lnTo>
                    <a:cubicBezTo>
                      <a:pt x="16626" y="2025"/>
                      <a:pt x="16617" y="2014"/>
                      <a:pt x="16642" y="2028"/>
                    </a:cubicBezTo>
                    <a:cubicBezTo>
                      <a:pt x="16646" y="2030"/>
                      <a:pt x="16683" y="2042"/>
                      <a:pt x="16690" y="2044"/>
                    </a:cubicBezTo>
                    <a:close/>
                    <a:moveTo>
                      <a:pt x="15911" y="1728"/>
                    </a:moveTo>
                    <a:cubicBezTo>
                      <a:pt x="15913" y="1729"/>
                      <a:pt x="15915" y="1728"/>
                      <a:pt x="15916" y="1729"/>
                    </a:cubicBezTo>
                    <a:cubicBezTo>
                      <a:pt x="15922" y="1765"/>
                      <a:pt x="15917" y="1710"/>
                      <a:pt x="15928" y="1744"/>
                    </a:cubicBezTo>
                    <a:cubicBezTo>
                      <a:pt x="15903" y="1754"/>
                      <a:pt x="15917" y="1727"/>
                      <a:pt x="15912" y="1769"/>
                    </a:cubicBezTo>
                    <a:cubicBezTo>
                      <a:pt x="15952" y="1758"/>
                      <a:pt x="15918" y="1754"/>
                      <a:pt x="15969" y="1753"/>
                    </a:cubicBezTo>
                    <a:lnTo>
                      <a:pt x="15977" y="1728"/>
                    </a:lnTo>
                    <a:lnTo>
                      <a:pt x="15953" y="1712"/>
                    </a:lnTo>
                    <a:cubicBezTo>
                      <a:pt x="15951" y="1712"/>
                      <a:pt x="15949" y="1710"/>
                      <a:pt x="15948" y="1709"/>
                    </a:cubicBezTo>
                    <a:cubicBezTo>
                      <a:pt x="15946" y="1709"/>
                      <a:pt x="15944" y="1707"/>
                      <a:pt x="15943" y="1706"/>
                    </a:cubicBezTo>
                    <a:cubicBezTo>
                      <a:pt x="15935" y="1702"/>
                      <a:pt x="15927" y="1699"/>
                      <a:pt x="15920" y="1696"/>
                    </a:cubicBezTo>
                    <a:lnTo>
                      <a:pt x="15911" y="1728"/>
                    </a:lnTo>
                    <a:close/>
                    <a:moveTo>
                      <a:pt x="23050" y="3170"/>
                    </a:moveTo>
                    <a:lnTo>
                      <a:pt x="23050" y="3187"/>
                    </a:lnTo>
                    <a:cubicBezTo>
                      <a:pt x="23079" y="3193"/>
                      <a:pt x="23066" y="3195"/>
                      <a:pt x="23082" y="3170"/>
                    </a:cubicBezTo>
                    <a:cubicBezTo>
                      <a:pt x="23089" y="3195"/>
                      <a:pt x="23082" y="3188"/>
                      <a:pt x="23107" y="3195"/>
                    </a:cubicBezTo>
                    <a:lnTo>
                      <a:pt x="23107" y="3162"/>
                    </a:lnTo>
                    <a:cubicBezTo>
                      <a:pt x="23138" y="3160"/>
                      <a:pt x="23133" y="3154"/>
                      <a:pt x="23171" y="3154"/>
                    </a:cubicBezTo>
                    <a:cubicBezTo>
                      <a:pt x="23150" y="3123"/>
                      <a:pt x="23165" y="3135"/>
                      <a:pt x="23121" y="3142"/>
                    </a:cubicBezTo>
                    <a:cubicBezTo>
                      <a:pt x="23059" y="3153"/>
                      <a:pt x="23101" y="3158"/>
                      <a:pt x="23050" y="3170"/>
                    </a:cubicBezTo>
                    <a:close/>
                    <a:moveTo>
                      <a:pt x="18999" y="5261"/>
                    </a:moveTo>
                    <a:cubicBezTo>
                      <a:pt x="19042" y="5281"/>
                      <a:pt x="19061" y="5258"/>
                      <a:pt x="19048" y="5318"/>
                    </a:cubicBezTo>
                    <a:cubicBezTo>
                      <a:pt x="19117" y="5271"/>
                      <a:pt x="19072" y="5278"/>
                      <a:pt x="19121" y="5277"/>
                    </a:cubicBezTo>
                    <a:lnTo>
                      <a:pt x="19121" y="5261"/>
                    </a:lnTo>
                    <a:cubicBezTo>
                      <a:pt x="19082" y="5262"/>
                      <a:pt x="19086" y="5273"/>
                      <a:pt x="19056" y="5261"/>
                    </a:cubicBezTo>
                    <a:cubicBezTo>
                      <a:pt x="19039" y="5255"/>
                      <a:pt x="19004" y="5231"/>
                      <a:pt x="18999" y="5261"/>
                    </a:cubicBezTo>
                    <a:close/>
                    <a:moveTo>
                      <a:pt x="15685" y="2336"/>
                    </a:moveTo>
                    <a:lnTo>
                      <a:pt x="15726" y="2336"/>
                    </a:lnTo>
                    <a:lnTo>
                      <a:pt x="15726" y="2360"/>
                    </a:lnTo>
                    <a:cubicBezTo>
                      <a:pt x="15809" y="2353"/>
                      <a:pt x="15782" y="2368"/>
                      <a:pt x="15799" y="2344"/>
                    </a:cubicBezTo>
                    <a:cubicBezTo>
                      <a:pt x="15765" y="2335"/>
                      <a:pt x="15782" y="2340"/>
                      <a:pt x="15766" y="2312"/>
                    </a:cubicBezTo>
                    <a:cubicBezTo>
                      <a:pt x="15714" y="2348"/>
                      <a:pt x="15736" y="2314"/>
                      <a:pt x="15708" y="2313"/>
                    </a:cubicBezTo>
                    <a:cubicBezTo>
                      <a:pt x="15685" y="2313"/>
                      <a:pt x="15695" y="2322"/>
                      <a:pt x="15685" y="2336"/>
                    </a:cubicBezTo>
                    <a:close/>
                    <a:moveTo>
                      <a:pt x="20312" y="5488"/>
                    </a:moveTo>
                    <a:cubicBezTo>
                      <a:pt x="20280" y="5488"/>
                      <a:pt x="20311" y="5476"/>
                      <a:pt x="20263" y="5488"/>
                    </a:cubicBezTo>
                    <a:cubicBezTo>
                      <a:pt x="20280" y="5519"/>
                      <a:pt x="20283" y="5498"/>
                      <a:pt x="20309" y="5500"/>
                    </a:cubicBezTo>
                    <a:lnTo>
                      <a:pt x="20378" y="5501"/>
                    </a:lnTo>
                    <a:cubicBezTo>
                      <a:pt x="20386" y="5501"/>
                      <a:pt x="20396" y="5503"/>
                      <a:pt x="20417" y="5504"/>
                    </a:cubicBezTo>
                    <a:cubicBezTo>
                      <a:pt x="20406" y="5459"/>
                      <a:pt x="20396" y="5488"/>
                      <a:pt x="20371" y="5484"/>
                    </a:cubicBezTo>
                    <a:cubicBezTo>
                      <a:pt x="20354" y="5481"/>
                      <a:pt x="20354" y="5471"/>
                      <a:pt x="20336" y="5471"/>
                    </a:cubicBezTo>
                    <a:cubicBezTo>
                      <a:pt x="20321" y="5471"/>
                      <a:pt x="20326" y="5488"/>
                      <a:pt x="20312" y="5488"/>
                    </a:cubicBezTo>
                    <a:close/>
                    <a:moveTo>
                      <a:pt x="23058" y="4045"/>
                    </a:moveTo>
                    <a:lnTo>
                      <a:pt x="23074" y="4102"/>
                    </a:lnTo>
                    <a:cubicBezTo>
                      <a:pt x="23078" y="4058"/>
                      <a:pt x="23090" y="4062"/>
                      <a:pt x="23123" y="4070"/>
                    </a:cubicBezTo>
                    <a:lnTo>
                      <a:pt x="23132" y="4021"/>
                    </a:lnTo>
                    <a:cubicBezTo>
                      <a:pt x="23122" y="4022"/>
                      <a:pt x="23090" y="4026"/>
                      <a:pt x="23089" y="4026"/>
                    </a:cubicBezTo>
                    <a:cubicBezTo>
                      <a:pt x="23078" y="4028"/>
                      <a:pt x="23089" y="4023"/>
                      <a:pt x="23076" y="4031"/>
                    </a:cubicBezTo>
                    <a:cubicBezTo>
                      <a:pt x="23075" y="4032"/>
                      <a:pt x="23064" y="4042"/>
                      <a:pt x="23058" y="4045"/>
                    </a:cubicBezTo>
                    <a:close/>
                    <a:moveTo>
                      <a:pt x="19040" y="3097"/>
                    </a:moveTo>
                    <a:cubicBezTo>
                      <a:pt x="19059" y="3109"/>
                      <a:pt x="19014" y="3106"/>
                      <a:pt x="19046" y="3101"/>
                    </a:cubicBezTo>
                    <a:cubicBezTo>
                      <a:pt x="19047" y="3101"/>
                      <a:pt x="19050" y="3100"/>
                      <a:pt x="19051" y="3100"/>
                    </a:cubicBezTo>
                    <a:lnTo>
                      <a:pt x="19082" y="3098"/>
                    </a:lnTo>
                    <a:cubicBezTo>
                      <a:pt x="19119" y="3091"/>
                      <a:pt x="19094" y="3103"/>
                      <a:pt x="19126" y="3102"/>
                    </a:cubicBezTo>
                    <a:cubicBezTo>
                      <a:pt x="19139" y="3101"/>
                      <a:pt x="19159" y="3099"/>
                      <a:pt x="19176" y="3100"/>
                    </a:cubicBezTo>
                    <a:cubicBezTo>
                      <a:pt x="19198" y="3101"/>
                      <a:pt x="19192" y="3116"/>
                      <a:pt x="19202" y="3081"/>
                    </a:cubicBezTo>
                    <a:cubicBezTo>
                      <a:pt x="19163" y="3065"/>
                      <a:pt x="19141" y="3088"/>
                      <a:pt x="19122" y="3088"/>
                    </a:cubicBezTo>
                    <a:cubicBezTo>
                      <a:pt x="19088" y="3086"/>
                      <a:pt x="19070" y="3056"/>
                      <a:pt x="19040" y="3097"/>
                    </a:cubicBezTo>
                    <a:close/>
                    <a:moveTo>
                      <a:pt x="16487" y="2660"/>
                    </a:moveTo>
                    <a:cubicBezTo>
                      <a:pt x="16487" y="2675"/>
                      <a:pt x="16487" y="2661"/>
                      <a:pt x="16496" y="2676"/>
                    </a:cubicBezTo>
                    <a:cubicBezTo>
                      <a:pt x="16517" y="2662"/>
                      <a:pt x="16512" y="2672"/>
                      <a:pt x="16520" y="2644"/>
                    </a:cubicBezTo>
                    <a:cubicBezTo>
                      <a:pt x="16533" y="2644"/>
                      <a:pt x="16557" y="2645"/>
                      <a:pt x="16569" y="2644"/>
                    </a:cubicBezTo>
                    <a:cubicBezTo>
                      <a:pt x="16600" y="2642"/>
                      <a:pt x="16594" y="2646"/>
                      <a:pt x="16601" y="2619"/>
                    </a:cubicBezTo>
                    <a:cubicBezTo>
                      <a:pt x="16579" y="2619"/>
                      <a:pt x="16571" y="2623"/>
                      <a:pt x="16557" y="2624"/>
                    </a:cubicBezTo>
                    <a:cubicBezTo>
                      <a:pt x="16535" y="2627"/>
                      <a:pt x="16487" y="2601"/>
                      <a:pt x="16487" y="2660"/>
                    </a:cubicBezTo>
                    <a:close/>
                    <a:moveTo>
                      <a:pt x="14551" y="2060"/>
                    </a:moveTo>
                    <a:cubicBezTo>
                      <a:pt x="14604" y="2027"/>
                      <a:pt x="14634" y="2064"/>
                      <a:pt x="14648" y="2012"/>
                    </a:cubicBezTo>
                    <a:cubicBezTo>
                      <a:pt x="14592" y="2025"/>
                      <a:pt x="14608" y="2002"/>
                      <a:pt x="14563" y="2023"/>
                    </a:cubicBezTo>
                    <a:cubicBezTo>
                      <a:pt x="14561" y="2024"/>
                      <a:pt x="14554" y="2028"/>
                      <a:pt x="14552" y="2029"/>
                    </a:cubicBezTo>
                    <a:cubicBezTo>
                      <a:pt x="14530" y="2041"/>
                      <a:pt x="14541" y="2031"/>
                      <a:pt x="14527" y="2052"/>
                    </a:cubicBezTo>
                    <a:cubicBezTo>
                      <a:pt x="14548" y="2058"/>
                      <a:pt x="14533" y="2052"/>
                      <a:pt x="14551" y="2060"/>
                    </a:cubicBezTo>
                    <a:lnTo>
                      <a:pt x="14526" y="2075"/>
                    </a:lnTo>
                    <a:cubicBezTo>
                      <a:pt x="14505" y="2087"/>
                      <a:pt x="14520" y="2069"/>
                      <a:pt x="14502" y="2093"/>
                    </a:cubicBezTo>
                    <a:lnTo>
                      <a:pt x="14543" y="2101"/>
                    </a:lnTo>
                    <a:cubicBezTo>
                      <a:pt x="14511" y="2108"/>
                      <a:pt x="14474" y="2123"/>
                      <a:pt x="14446" y="2109"/>
                    </a:cubicBezTo>
                    <a:cubicBezTo>
                      <a:pt x="14443" y="2139"/>
                      <a:pt x="14434" y="2142"/>
                      <a:pt x="14421" y="2166"/>
                    </a:cubicBezTo>
                    <a:cubicBezTo>
                      <a:pt x="14449" y="2179"/>
                      <a:pt x="14426" y="2168"/>
                      <a:pt x="14455" y="2172"/>
                    </a:cubicBezTo>
                    <a:lnTo>
                      <a:pt x="14475" y="2176"/>
                    </a:lnTo>
                    <a:cubicBezTo>
                      <a:pt x="14597" y="2193"/>
                      <a:pt x="14551" y="2168"/>
                      <a:pt x="14615" y="2174"/>
                    </a:cubicBezTo>
                    <a:lnTo>
                      <a:pt x="14660" y="2171"/>
                    </a:lnTo>
                    <a:cubicBezTo>
                      <a:pt x="14719" y="2172"/>
                      <a:pt x="14757" y="2166"/>
                      <a:pt x="14804" y="2171"/>
                    </a:cubicBezTo>
                    <a:cubicBezTo>
                      <a:pt x="14876" y="2179"/>
                      <a:pt x="14811" y="2188"/>
                      <a:pt x="14908" y="2166"/>
                    </a:cubicBezTo>
                    <a:cubicBezTo>
                      <a:pt x="14898" y="2127"/>
                      <a:pt x="14897" y="2114"/>
                      <a:pt x="14857" y="2120"/>
                    </a:cubicBezTo>
                    <a:cubicBezTo>
                      <a:pt x="14852" y="2121"/>
                      <a:pt x="14849" y="2121"/>
                      <a:pt x="14841" y="2124"/>
                    </a:cubicBezTo>
                    <a:cubicBezTo>
                      <a:pt x="14797" y="2136"/>
                      <a:pt x="14820" y="2141"/>
                      <a:pt x="14770" y="2141"/>
                    </a:cubicBezTo>
                    <a:cubicBezTo>
                      <a:pt x="14750" y="2093"/>
                      <a:pt x="14679" y="2128"/>
                      <a:pt x="14668" y="2130"/>
                    </a:cubicBezTo>
                    <a:cubicBezTo>
                      <a:pt x="14642" y="2134"/>
                      <a:pt x="14661" y="2135"/>
                      <a:pt x="14637" y="2128"/>
                    </a:cubicBezTo>
                    <a:cubicBezTo>
                      <a:pt x="14616" y="2121"/>
                      <a:pt x="14627" y="2115"/>
                      <a:pt x="14582" y="2112"/>
                    </a:cubicBezTo>
                    <a:cubicBezTo>
                      <a:pt x="14575" y="2111"/>
                      <a:pt x="14568" y="2110"/>
                      <a:pt x="14551" y="2109"/>
                    </a:cubicBezTo>
                    <a:cubicBezTo>
                      <a:pt x="14593" y="2046"/>
                      <a:pt x="14580" y="2153"/>
                      <a:pt x="14600" y="2069"/>
                    </a:cubicBezTo>
                    <a:cubicBezTo>
                      <a:pt x="14567" y="2069"/>
                      <a:pt x="14574" y="2071"/>
                      <a:pt x="14551" y="2060"/>
                    </a:cubicBezTo>
                    <a:close/>
                    <a:moveTo>
                      <a:pt x="381" y="4102"/>
                    </a:moveTo>
                    <a:cubicBezTo>
                      <a:pt x="381" y="4129"/>
                      <a:pt x="387" y="4109"/>
                      <a:pt x="404" y="4139"/>
                    </a:cubicBezTo>
                    <a:cubicBezTo>
                      <a:pt x="404" y="4140"/>
                      <a:pt x="405" y="4142"/>
                      <a:pt x="405" y="4143"/>
                    </a:cubicBezTo>
                    <a:cubicBezTo>
                      <a:pt x="424" y="4129"/>
                      <a:pt x="414" y="4141"/>
                      <a:pt x="419" y="4122"/>
                    </a:cubicBezTo>
                    <a:lnTo>
                      <a:pt x="422" y="4092"/>
                    </a:lnTo>
                    <a:cubicBezTo>
                      <a:pt x="420" y="4082"/>
                      <a:pt x="407" y="4099"/>
                      <a:pt x="423" y="4065"/>
                    </a:cubicBezTo>
                    <a:lnTo>
                      <a:pt x="429" y="4054"/>
                    </a:lnTo>
                    <a:cubicBezTo>
                      <a:pt x="407" y="4046"/>
                      <a:pt x="415" y="4036"/>
                      <a:pt x="389" y="4029"/>
                    </a:cubicBezTo>
                    <a:cubicBezTo>
                      <a:pt x="399" y="4147"/>
                      <a:pt x="381" y="4063"/>
                      <a:pt x="381" y="4102"/>
                    </a:cubicBezTo>
                    <a:close/>
                    <a:moveTo>
                      <a:pt x="16933" y="4523"/>
                    </a:moveTo>
                    <a:cubicBezTo>
                      <a:pt x="16945" y="4523"/>
                      <a:pt x="16963" y="4525"/>
                      <a:pt x="16974" y="4524"/>
                    </a:cubicBezTo>
                    <a:lnTo>
                      <a:pt x="17006" y="4515"/>
                    </a:lnTo>
                    <a:cubicBezTo>
                      <a:pt x="17024" y="4528"/>
                      <a:pt x="17016" y="4517"/>
                      <a:pt x="17022" y="4540"/>
                    </a:cubicBezTo>
                    <a:cubicBezTo>
                      <a:pt x="17075" y="4522"/>
                      <a:pt x="16994" y="4541"/>
                      <a:pt x="17046" y="4523"/>
                    </a:cubicBezTo>
                    <a:cubicBezTo>
                      <a:pt x="17057" y="4550"/>
                      <a:pt x="17047" y="4547"/>
                      <a:pt x="17079" y="4532"/>
                    </a:cubicBezTo>
                    <a:cubicBezTo>
                      <a:pt x="17073" y="4515"/>
                      <a:pt x="17068" y="4503"/>
                      <a:pt x="17040" y="4501"/>
                    </a:cubicBezTo>
                    <a:cubicBezTo>
                      <a:pt x="17036" y="4501"/>
                      <a:pt x="17021" y="4504"/>
                      <a:pt x="17015" y="4504"/>
                    </a:cubicBezTo>
                    <a:cubicBezTo>
                      <a:pt x="17000" y="4505"/>
                      <a:pt x="16961" y="4486"/>
                      <a:pt x="16933" y="4523"/>
                    </a:cubicBezTo>
                    <a:close/>
                    <a:moveTo>
                      <a:pt x="18019" y="2206"/>
                    </a:moveTo>
                    <a:cubicBezTo>
                      <a:pt x="18067" y="2193"/>
                      <a:pt x="18018" y="2194"/>
                      <a:pt x="18069" y="2196"/>
                    </a:cubicBezTo>
                    <a:cubicBezTo>
                      <a:pt x="18096" y="2197"/>
                      <a:pt x="18096" y="2190"/>
                      <a:pt x="18132" y="2190"/>
                    </a:cubicBezTo>
                    <a:cubicBezTo>
                      <a:pt x="18125" y="2180"/>
                      <a:pt x="18127" y="2166"/>
                      <a:pt x="18059" y="2166"/>
                    </a:cubicBezTo>
                    <a:cubicBezTo>
                      <a:pt x="18027" y="2166"/>
                      <a:pt x="18059" y="2177"/>
                      <a:pt x="18011" y="2166"/>
                    </a:cubicBezTo>
                    <a:cubicBezTo>
                      <a:pt x="18011" y="2194"/>
                      <a:pt x="18009" y="2187"/>
                      <a:pt x="18019" y="2206"/>
                    </a:cubicBezTo>
                    <a:close/>
                    <a:moveTo>
                      <a:pt x="14705" y="2069"/>
                    </a:moveTo>
                    <a:cubicBezTo>
                      <a:pt x="14706" y="2121"/>
                      <a:pt x="14719" y="2093"/>
                      <a:pt x="14742" y="2090"/>
                    </a:cubicBezTo>
                    <a:lnTo>
                      <a:pt x="14762" y="2101"/>
                    </a:lnTo>
                    <a:cubicBezTo>
                      <a:pt x="14774" y="2055"/>
                      <a:pt x="14783" y="2083"/>
                      <a:pt x="14818" y="2052"/>
                    </a:cubicBezTo>
                    <a:cubicBezTo>
                      <a:pt x="14775" y="2052"/>
                      <a:pt x="14773" y="2045"/>
                      <a:pt x="14737" y="2044"/>
                    </a:cubicBezTo>
                    <a:cubicBezTo>
                      <a:pt x="14724" y="2078"/>
                      <a:pt x="14759" y="2067"/>
                      <a:pt x="14705" y="2069"/>
                    </a:cubicBezTo>
                    <a:close/>
                    <a:moveTo>
                      <a:pt x="16876" y="1898"/>
                    </a:moveTo>
                    <a:cubicBezTo>
                      <a:pt x="16897" y="1888"/>
                      <a:pt x="16926" y="1882"/>
                      <a:pt x="16957" y="1882"/>
                    </a:cubicBezTo>
                    <a:cubicBezTo>
                      <a:pt x="16956" y="1881"/>
                      <a:pt x="16954" y="1877"/>
                      <a:pt x="16953" y="1878"/>
                    </a:cubicBezTo>
                    <a:lnTo>
                      <a:pt x="16917" y="1850"/>
                    </a:lnTo>
                    <a:cubicBezTo>
                      <a:pt x="16876" y="1850"/>
                      <a:pt x="16875" y="1849"/>
                      <a:pt x="16844" y="1842"/>
                    </a:cubicBezTo>
                    <a:cubicBezTo>
                      <a:pt x="16853" y="1874"/>
                      <a:pt x="16853" y="1854"/>
                      <a:pt x="16876" y="1898"/>
                    </a:cubicBezTo>
                    <a:close/>
                    <a:moveTo>
                      <a:pt x="20482" y="3219"/>
                    </a:moveTo>
                    <a:cubicBezTo>
                      <a:pt x="20532" y="3247"/>
                      <a:pt x="20603" y="3211"/>
                      <a:pt x="20603" y="3211"/>
                    </a:cubicBezTo>
                    <a:cubicBezTo>
                      <a:pt x="20593" y="3196"/>
                      <a:pt x="20597" y="3193"/>
                      <a:pt x="20578" y="3188"/>
                    </a:cubicBezTo>
                    <a:lnTo>
                      <a:pt x="20515" y="3199"/>
                    </a:lnTo>
                    <a:cubicBezTo>
                      <a:pt x="20479" y="3206"/>
                      <a:pt x="20498" y="3196"/>
                      <a:pt x="20482" y="3219"/>
                    </a:cubicBezTo>
                    <a:close/>
                    <a:moveTo>
                      <a:pt x="19850" y="3681"/>
                    </a:moveTo>
                    <a:cubicBezTo>
                      <a:pt x="19900" y="3694"/>
                      <a:pt x="19853" y="3696"/>
                      <a:pt x="19887" y="3709"/>
                    </a:cubicBezTo>
                    <a:cubicBezTo>
                      <a:pt x="19894" y="3712"/>
                      <a:pt x="19934" y="3702"/>
                      <a:pt x="19882" y="3697"/>
                    </a:cubicBezTo>
                    <a:cubicBezTo>
                      <a:pt x="19891" y="3680"/>
                      <a:pt x="19893" y="3678"/>
                      <a:pt x="19898" y="3657"/>
                    </a:cubicBezTo>
                    <a:cubicBezTo>
                      <a:pt x="19922" y="3663"/>
                      <a:pt x="19911" y="3660"/>
                      <a:pt x="19931" y="3673"/>
                    </a:cubicBezTo>
                    <a:cubicBezTo>
                      <a:pt x="19963" y="3625"/>
                      <a:pt x="19961" y="3650"/>
                      <a:pt x="19971" y="3624"/>
                    </a:cubicBezTo>
                    <a:cubicBezTo>
                      <a:pt x="19904" y="3624"/>
                      <a:pt x="19929" y="3628"/>
                      <a:pt x="19896" y="3646"/>
                    </a:cubicBezTo>
                    <a:lnTo>
                      <a:pt x="19850" y="3681"/>
                    </a:lnTo>
                    <a:close/>
                    <a:moveTo>
                      <a:pt x="14673" y="2619"/>
                    </a:moveTo>
                    <a:cubicBezTo>
                      <a:pt x="14679" y="2640"/>
                      <a:pt x="14666" y="2620"/>
                      <a:pt x="14713" y="2652"/>
                    </a:cubicBezTo>
                    <a:cubicBezTo>
                      <a:pt x="14733" y="2642"/>
                      <a:pt x="14781" y="2628"/>
                      <a:pt x="14806" y="2634"/>
                    </a:cubicBezTo>
                    <a:cubicBezTo>
                      <a:pt x="14831" y="2639"/>
                      <a:pt x="14811" y="2658"/>
                      <a:pt x="14851" y="2636"/>
                    </a:cubicBezTo>
                    <a:cubicBezTo>
                      <a:pt x="14841" y="2621"/>
                      <a:pt x="14857" y="2619"/>
                      <a:pt x="14770" y="2619"/>
                    </a:cubicBezTo>
                    <a:lnTo>
                      <a:pt x="14673" y="2619"/>
                    </a:lnTo>
                    <a:close/>
                    <a:moveTo>
                      <a:pt x="4853" y="1858"/>
                    </a:moveTo>
                    <a:cubicBezTo>
                      <a:pt x="4909" y="1871"/>
                      <a:pt x="4941" y="1879"/>
                      <a:pt x="4942" y="1817"/>
                    </a:cubicBezTo>
                    <a:lnTo>
                      <a:pt x="4877" y="1817"/>
                    </a:lnTo>
                    <a:lnTo>
                      <a:pt x="4853" y="1858"/>
                    </a:lnTo>
                    <a:close/>
                    <a:moveTo>
                      <a:pt x="19210" y="5593"/>
                    </a:moveTo>
                    <a:cubicBezTo>
                      <a:pt x="19211" y="5593"/>
                      <a:pt x="19213" y="5593"/>
                      <a:pt x="19213" y="5594"/>
                    </a:cubicBezTo>
                    <a:cubicBezTo>
                      <a:pt x="19216" y="5606"/>
                      <a:pt x="19267" y="5597"/>
                      <a:pt x="19283" y="5593"/>
                    </a:cubicBezTo>
                    <a:cubicBezTo>
                      <a:pt x="19291" y="5613"/>
                      <a:pt x="19288" y="5600"/>
                      <a:pt x="19283" y="5625"/>
                    </a:cubicBezTo>
                    <a:cubicBezTo>
                      <a:pt x="19312" y="5619"/>
                      <a:pt x="19309" y="5621"/>
                      <a:pt x="19323" y="5601"/>
                    </a:cubicBezTo>
                    <a:lnTo>
                      <a:pt x="19380" y="5577"/>
                    </a:lnTo>
                    <a:lnTo>
                      <a:pt x="19225" y="5580"/>
                    </a:lnTo>
                    <a:cubicBezTo>
                      <a:pt x="19216" y="5583"/>
                      <a:pt x="19213" y="5576"/>
                      <a:pt x="19210" y="5593"/>
                    </a:cubicBezTo>
                    <a:close/>
                    <a:moveTo>
                      <a:pt x="15272" y="2522"/>
                    </a:moveTo>
                    <a:cubicBezTo>
                      <a:pt x="15261" y="2522"/>
                      <a:pt x="15232" y="2504"/>
                      <a:pt x="15232" y="2530"/>
                    </a:cubicBezTo>
                    <a:cubicBezTo>
                      <a:pt x="15232" y="2580"/>
                      <a:pt x="15294" y="2522"/>
                      <a:pt x="15345" y="2547"/>
                    </a:cubicBezTo>
                    <a:cubicBezTo>
                      <a:pt x="15342" y="2509"/>
                      <a:pt x="15338" y="2524"/>
                      <a:pt x="15321" y="2498"/>
                    </a:cubicBezTo>
                    <a:lnTo>
                      <a:pt x="15272" y="2522"/>
                    </a:lnTo>
                    <a:close/>
                    <a:moveTo>
                      <a:pt x="15467" y="1696"/>
                    </a:moveTo>
                    <a:lnTo>
                      <a:pt x="15467" y="1712"/>
                    </a:lnTo>
                    <a:cubicBezTo>
                      <a:pt x="15488" y="1720"/>
                      <a:pt x="15477" y="1720"/>
                      <a:pt x="15499" y="1736"/>
                    </a:cubicBezTo>
                    <a:lnTo>
                      <a:pt x="15473" y="1767"/>
                    </a:lnTo>
                    <a:lnTo>
                      <a:pt x="15499" y="1777"/>
                    </a:lnTo>
                    <a:cubicBezTo>
                      <a:pt x="15500" y="1777"/>
                      <a:pt x="15502" y="1780"/>
                      <a:pt x="15503" y="1781"/>
                    </a:cubicBezTo>
                    <a:cubicBezTo>
                      <a:pt x="15504" y="1781"/>
                      <a:pt x="15506" y="1784"/>
                      <a:pt x="15507" y="1785"/>
                    </a:cubicBezTo>
                    <a:cubicBezTo>
                      <a:pt x="15512" y="1765"/>
                      <a:pt x="15515" y="1737"/>
                      <a:pt x="15523" y="1720"/>
                    </a:cubicBezTo>
                    <a:lnTo>
                      <a:pt x="15548" y="1688"/>
                    </a:lnTo>
                    <a:cubicBezTo>
                      <a:pt x="15527" y="1688"/>
                      <a:pt x="15516" y="1690"/>
                      <a:pt x="15509" y="1691"/>
                    </a:cubicBezTo>
                    <a:cubicBezTo>
                      <a:pt x="15488" y="1692"/>
                      <a:pt x="15492" y="1693"/>
                      <a:pt x="15467" y="1696"/>
                    </a:cubicBezTo>
                    <a:close/>
                    <a:moveTo>
                      <a:pt x="14413" y="1680"/>
                    </a:moveTo>
                    <a:cubicBezTo>
                      <a:pt x="14429" y="1704"/>
                      <a:pt x="14429" y="1698"/>
                      <a:pt x="14450" y="1716"/>
                    </a:cubicBezTo>
                    <a:cubicBezTo>
                      <a:pt x="14477" y="1739"/>
                      <a:pt x="14452" y="1736"/>
                      <a:pt x="14502" y="1736"/>
                    </a:cubicBezTo>
                    <a:cubicBezTo>
                      <a:pt x="14484" y="1659"/>
                      <a:pt x="14574" y="1680"/>
                      <a:pt x="14413" y="1680"/>
                    </a:cubicBezTo>
                    <a:close/>
                    <a:moveTo>
                      <a:pt x="20020" y="5488"/>
                    </a:moveTo>
                    <a:cubicBezTo>
                      <a:pt x="20026" y="5493"/>
                      <a:pt x="20020" y="5494"/>
                      <a:pt x="20033" y="5498"/>
                    </a:cubicBezTo>
                    <a:cubicBezTo>
                      <a:pt x="20050" y="5503"/>
                      <a:pt x="20069" y="5492"/>
                      <a:pt x="20108" y="5496"/>
                    </a:cubicBezTo>
                    <a:cubicBezTo>
                      <a:pt x="20166" y="5503"/>
                      <a:pt x="20221" y="5517"/>
                      <a:pt x="20255" y="5488"/>
                    </a:cubicBezTo>
                    <a:cubicBezTo>
                      <a:pt x="20178" y="5488"/>
                      <a:pt x="20226" y="5477"/>
                      <a:pt x="20107" y="5486"/>
                    </a:cubicBezTo>
                    <a:cubicBezTo>
                      <a:pt x="20077" y="5488"/>
                      <a:pt x="20065" y="5470"/>
                      <a:pt x="20020" y="5488"/>
                    </a:cubicBezTo>
                    <a:close/>
                    <a:moveTo>
                      <a:pt x="17257" y="1485"/>
                    </a:moveTo>
                    <a:lnTo>
                      <a:pt x="17257" y="1509"/>
                    </a:lnTo>
                    <a:lnTo>
                      <a:pt x="17306" y="1534"/>
                    </a:lnTo>
                    <a:cubicBezTo>
                      <a:pt x="17323" y="1508"/>
                      <a:pt x="17319" y="1528"/>
                      <a:pt x="17322" y="1493"/>
                    </a:cubicBezTo>
                    <a:cubicBezTo>
                      <a:pt x="17375" y="1493"/>
                      <a:pt x="17358" y="1494"/>
                      <a:pt x="17371" y="1477"/>
                    </a:cubicBezTo>
                    <a:cubicBezTo>
                      <a:pt x="17302" y="1461"/>
                      <a:pt x="17376" y="1485"/>
                      <a:pt x="17281" y="1485"/>
                    </a:cubicBezTo>
                    <a:cubicBezTo>
                      <a:pt x="17278" y="1443"/>
                      <a:pt x="17289" y="1470"/>
                      <a:pt x="17265" y="1461"/>
                    </a:cubicBezTo>
                    <a:cubicBezTo>
                      <a:pt x="17260" y="1471"/>
                      <a:pt x="17257" y="1470"/>
                      <a:pt x="17257" y="1485"/>
                    </a:cubicBezTo>
                    <a:close/>
                    <a:moveTo>
                      <a:pt x="14713" y="1720"/>
                    </a:moveTo>
                    <a:cubicBezTo>
                      <a:pt x="14721" y="1731"/>
                      <a:pt x="14721" y="1703"/>
                      <a:pt x="14721" y="1744"/>
                    </a:cubicBezTo>
                    <a:cubicBezTo>
                      <a:pt x="14759" y="1724"/>
                      <a:pt x="14756" y="1724"/>
                      <a:pt x="14794" y="1744"/>
                    </a:cubicBezTo>
                    <a:cubicBezTo>
                      <a:pt x="14800" y="1729"/>
                      <a:pt x="14775" y="1717"/>
                      <a:pt x="14859" y="1736"/>
                    </a:cubicBezTo>
                    <a:cubicBezTo>
                      <a:pt x="14856" y="1707"/>
                      <a:pt x="14867" y="1712"/>
                      <a:pt x="14842" y="1707"/>
                    </a:cubicBezTo>
                    <a:lnTo>
                      <a:pt x="14831" y="1706"/>
                    </a:lnTo>
                    <a:cubicBezTo>
                      <a:pt x="14780" y="1701"/>
                      <a:pt x="14742" y="1700"/>
                      <a:pt x="14713" y="1720"/>
                    </a:cubicBezTo>
                    <a:cubicBezTo>
                      <a:pt x="14653" y="1680"/>
                      <a:pt x="14710" y="1713"/>
                      <a:pt x="14647" y="1689"/>
                    </a:cubicBezTo>
                    <a:cubicBezTo>
                      <a:pt x="14624" y="1680"/>
                      <a:pt x="14658" y="1689"/>
                      <a:pt x="14624" y="1680"/>
                    </a:cubicBezTo>
                    <a:lnTo>
                      <a:pt x="14593" y="1705"/>
                    </a:lnTo>
                    <a:cubicBezTo>
                      <a:pt x="14554" y="1676"/>
                      <a:pt x="14599" y="1685"/>
                      <a:pt x="14551" y="1680"/>
                    </a:cubicBezTo>
                    <a:cubicBezTo>
                      <a:pt x="14557" y="1746"/>
                      <a:pt x="14585" y="1684"/>
                      <a:pt x="14567" y="1728"/>
                    </a:cubicBezTo>
                    <a:cubicBezTo>
                      <a:pt x="14633" y="1723"/>
                      <a:pt x="14601" y="1744"/>
                      <a:pt x="14632" y="1736"/>
                    </a:cubicBezTo>
                    <a:cubicBezTo>
                      <a:pt x="14656" y="1721"/>
                      <a:pt x="14643" y="1720"/>
                      <a:pt x="14673" y="1712"/>
                    </a:cubicBezTo>
                    <a:cubicBezTo>
                      <a:pt x="14681" y="1734"/>
                      <a:pt x="14674" y="1733"/>
                      <a:pt x="14713" y="1736"/>
                    </a:cubicBezTo>
                    <a:lnTo>
                      <a:pt x="14713" y="1720"/>
                    </a:lnTo>
                    <a:close/>
                    <a:moveTo>
                      <a:pt x="16990" y="4985"/>
                    </a:moveTo>
                    <a:lnTo>
                      <a:pt x="16990" y="5002"/>
                    </a:lnTo>
                    <a:cubicBezTo>
                      <a:pt x="17025" y="5002"/>
                      <a:pt x="17030" y="5005"/>
                      <a:pt x="17055" y="4993"/>
                    </a:cubicBezTo>
                    <a:cubicBezTo>
                      <a:pt x="17071" y="5004"/>
                      <a:pt x="17077" y="5008"/>
                      <a:pt x="17095" y="5018"/>
                    </a:cubicBezTo>
                    <a:lnTo>
                      <a:pt x="17113" y="5003"/>
                    </a:lnTo>
                    <a:cubicBezTo>
                      <a:pt x="17154" y="4968"/>
                      <a:pt x="17151" y="4980"/>
                      <a:pt x="17152" y="4945"/>
                    </a:cubicBezTo>
                    <a:lnTo>
                      <a:pt x="17141" y="4958"/>
                    </a:lnTo>
                    <a:cubicBezTo>
                      <a:pt x="17118" y="4978"/>
                      <a:pt x="17104" y="4971"/>
                      <a:pt x="17084" y="4973"/>
                    </a:cubicBezTo>
                    <a:cubicBezTo>
                      <a:pt x="17039" y="4976"/>
                      <a:pt x="17105" y="4985"/>
                      <a:pt x="16990" y="4985"/>
                    </a:cubicBezTo>
                    <a:close/>
                    <a:moveTo>
                      <a:pt x="454" y="3000"/>
                    </a:moveTo>
                    <a:cubicBezTo>
                      <a:pt x="477" y="3000"/>
                      <a:pt x="502" y="3000"/>
                      <a:pt x="497" y="2973"/>
                    </a:cubicBezTo>
                    <a:cubicBezTo>
                      <a:pt x="497" y="2972"/>
                      <a:pt x="496" y="2970"/>
                      <a:pt x="495" y="2969"/>
                    </a:cubicBezTo>
                    <a:lnTo>
                      <a:pt x="494" y="2935"/>
                    </a:lnTo>
                    <a:cubicBezTo>
                      <a:pt x="461" y="2927"/>
                      <a:pt x="415" y="2879"/>
                      <a:pt x="446" y="2976"/>
                    </a:cubicBezTo>
                    <a:cubicBezTo>
                      <a:pt x="451" y="2994"/>
                      <a:pt x="445" y="2983"/>
                      <a:pt x="454" y="3000"/>
                    </a:cubicBezTo>
                    <a:close/>
                    <a:moveTo>
                      <a:pt x="19744" y="5480"/>
                    </a:moveTo>
                    <a:cubicBezTo>
                      <a:pt x="19722" y="5480"/>
                      <a:pt x="19729" y="5483"/>
                      <a:pt x="19720" y="5496"/>
                    </a:cubicBezTo>
                    <a:lnTo>
                      <a:pt x="19836" y="5500"/>
                    </a:lnTo>
                    <a:cubicBezTo>
                      <a:pt x="19858" y="5501"/>
                      <a:pt x="19923" y="5496"/>
                      <a:pt x="19963" y="5496"/>
                    </a:cubicBezTo>
                    <a:cubicBezTo>
                      <a:pt x="19942" y="5467"/>
                      <a:pt x="19942" y="5479"/>
                      <a:pt x="19886" y="5482"/>
                    </a:cubicBezTo>
                    <a:cubicBezTo>
                      <a:pt x="19833" y="5486"/>
                      <a:pt x="19895" y="5468"/>
                      <a:pt x="19804" y="5483"/>
                    </a:cubicBezTo>
                    <a:cubicBezTo>
                      <a:pt x="19774" y="5488"/>
                      <a:pt x="19778" y="5480"/>
                      <a:pt x="19744" y="5480"/>
                    </a:cubicBezTo>
                    <a:close/>
                    <a:moveTo>
                      <a:pt x="7097" y="1534"/>
                    </a:moveTo>
                    <a:cubicBezTo>
                      <a:pt x="7104" y="1558"/>
                      <a:pt x="7101" y="1547"/>
                      <a:pt x="7113" y="1566"/>
                    </a:cubicBezTo>
                    <a:cubicBezTo>
                      <a:pt x="7134" y="1561"/>
                      <a:pt x="7135" y="1560"/>
                      <a:pt x="7161" y="1556"/>
                    </a:cubicBezTo>
                    <a:cubicBezTo>
                      <a:pt x="7173" y="1554"/>
                      <a:pt x="7173" y="1555"/>
                      <a:pt x="7184" y="1553"/>
                    </a:cubicBezTo>
                    <a:lnTo>
                      <a:pt x="7214" y="1548"/>
                    </a:lnTo>
                    <a:cubicBezTo>
                      <a:pt x="7236" y="1545"/>
                      <a:pt x="7216" y="1551"/>
                      <a:pt x="7236" y="1544"/>
                    </a:cubicBezTo>
                    <a:cubicBezTo>
                      <a:pt x="7271" y="1531"/>
                      <a:pt x="7221" y="1551"/>
                      <a:pt x="7247" y="1538"/>
                    </a:cubicBezTo>
                    <a:cubicBezTo>
                      <a:pt x="7250" y="1537"/>
                      <a:pt x="7256" y="1534"/>
                      <a:pt x="7258" y="1533"/>
                    </a:cubicBezTo>
                    <a:cubicBezTo>
                      <a:pt x="7270" y="1526"/>
                      <a:pt x="7263" y="1535"/>
                      <a:pt x="7276" y="1518"/>
                    </a:cubicBezTo>
                    <a:lnTo>
                      <a:pt x="7182" y="1528"/>
                    </a:lnTo>
                    <a:cubicBezTo>
                      <a:pt x="7107" y="1527"/>
                      <a:pt x="7219" y="1536"/>
                      <a:pt x="7097" y="1534"/>
                    </a:cubicBezTo>
                    <a:close/>
                    <a:moveTo>
                      <a:pt x="21413" y="3729"/>
                    </a:moveTo>
                    <a:cubicBezTo>
                      <a:pt x="21426" y="3777"/>
                      <a:pt x="21425" y="3746"/>
                      <a:pt x="21454" y="3746"/>
                    </a:cubicBezTo>
                    <a:cubicBezTo>
                      <a:pt x="21476" y="3746"/>
                      <a:pt x="21536" y="3770"/>
                      <a:pt x="21519" y="3697"/>
                    </a:cubicBezTo>
                    <a:cubicBezTo>
                      <a:pt x="21470" y="3697"/>
                      <a:pt x="21486" y="3695"/>
                      <a:pt x="21465" y="3709"/>
                    </a:cubicBezTo>
                    <a:cubicBezTo>
                      <a:pt x="21444" y="3723"/>
                      <a:pt x="21440" y="3723"/>
                      <a:pt x="21413" y="3729"/>
                    </a:cubicBezTo>
                    <a:close/>
                    <a:moveTo>
                      <a:pt x="15556" y="2498"/>
                    </a:moveTo>
                    <a:cubicBezTo>
                      <a:pt x="15564" y="2532"/>
                      <a:pt x="15570" y="2537"/>
                      <a:pt x="15523" y="2538"/>
                    </a:cubicBezTo>
                    <a:cubicBezTo>
                      <a:pt x="15549" y="2576"/>
                      <a:pt x="15562" y="2543"/>
                      <a:pt x="15608" y="2540"/>
                    </a:cubicBezTo>
                    <a:cubicBezTo>
                      <a:pt x="15639" y="2538"/>
                      <a:pt x="15623" y="2508"/>
                      <a:pt x="15620" y="2482"/>
                    </a:cubicBezTo>
                    <a:cubicBezTo>
                      <a:pt x="15598" y="2487"/>
                      <a:pt x="15578" y="2493"/>
                      <a:pt x="15556" y="2498"/>
                    </a:cubicBezTo>
                    <a:close/>
                    <a:moveTo>
                      <a:pt x="17953" y="4491"/>
                    </a:moveTo>
                    <a:cubicBezTo>
                      <a:pt x="17912" y="4492"/>
                      <a:pt x="17939" y="4499"/>
                      <a:pt x="17903" y="4488"/>
                    </a:cubicBezTo>
                    <a:lnTo>
                      <a:pt x="17880" y="4491"/>
                    </a:lnTo>
                    <a:cubicBezTo>
                      <a:pt x="17823" y="4518"/>
                      <a:pt x="17913" y="4482"/>
                      <a:pt x="17865" y="4499"/>
                    </a:cubicBezTo>
                    <a:cubicBezTo>
                      <a:pt x="17843" y="4467"/>
                      <a:pt x="17852" y="4475"/>
                      <a:pt x="17816" y="4483"/>
                    </a:cubicBezTo>
                    <a:cubicBezTo>
                      <a:pt x="17847" y="4525"/>
                      <a:pt x="17855" y="4480"/>
                      <a:pt x="17873" y="4523"/>
                    </a:cubicBezTo>
                    <a:lnTo>
                      <a:pt x="17897" y="4507"/>
                    </a:lnTo>
                    <a:lnTo>
                      <a:pt x="17962" y="4507"/>
                    </a:lnTo>
                    <a:cubicBezTo>
                      <a:pt x="17976" y="4535"/>
                      <a:pt x="17963" y="4522"/>
                      <a:pt x="17986" y="4540"/>
                    </a:cubicBezTo>
                    <a:cubicBezTo>
                      <a:pt x="17991" y="4492"/>
                      <a:pt x="17983" y="4537"/>
                      <a:pt x="18011" y="4499"/>
                    </a:cubicBezTo>
                    <a:cubicBezTo>
                      <a:pt x="17989" y="4497"/>
                      <a:pt x="17989" y="4495"/>
                      <a:pt x="17970" y="4491"/>
                    </a:cubicBezTo>
                    <a:cubicBezTo>
                      <a:pt x="17977" y="4476"/>
                      <a:pt x="17976" y="4481"/>
                      <a:pt x="17978" y="4459"/>
                    </a:cubicBezTo>
                    <a:lnTo>
                      <a:pt x="17953" y="4491"/>
                    </a:lnTo>
                    <a:close/>
                    <a:moveTo>
                      <a:pt x="17978" y="2279"/>
                    </a:moveTo>
                    <a:cubicBezTo>
                      <a:pt x="17991" y="2297"/>
                      <a:pt x="17979" y="2289"/>
                      <a:pt x="18002" y="2295"/>
                    </a:cubicBezTo>
                    <a:cubicBezTo>
                      <a:pt x="17998" y="2349"/>
                      <a:pt x="17958" y="2346"/>
                      <a:pt x="18027" y="2328"/>
                    </a:cubicBezTo>
                    <a:cubicBezTo>
                      <a:pt x="18041" y="2348"/>
                      <a:pt x="18041" y="2353"/>
                      <a:pt x="18067" y="2360"/>
                    </a:cubicBezTo>
                    <a:cubicBezTo>
                      <a:pt x="18083" y="2316"/>
                      <a:pt x="18084" y="2356"/>
                      <a:pt x="18100" y="2312"/>
                    </a:cubicBezTo>
                    <a:cubicBezTo>
                      <a:pt x="18077" y="2313"/>
                      <a:pt x="18079" y="2316"/>
                      <a:pt x="18067" y="2317"/>
                    </a:cubicBezTo>
                    <a:cubicBezTo>
                      <a:pt x="18065" y="2317"/>
                      <a:pt x="18063" y="2317"/>
                      <a:pt x="18062" y="2317"/>
                    </a:cubicBezTo>
                    <a:cubicBezTo>
                      <a:pt x="18060" y="2317"/>
                      <a:pt x="18055" y="2317"/>
                      <a:pt x="18053" y="2317"/>
                    </a:cubicBezTo>
                    <a:cubicBezTo>
                      <a:pt x="18052" y="2316"/>
                      <a:pt x="18050" y="2315"/>
                      <a:pt x="18050" y="2315"/>
                    </a:cubicBezTo>
                    <a:lnTo>
                      <a:pt x="18034" y="2300"/>
                    </a:lnTo>
                    <a:cubicBezTo>
                      <a:pt x="18015" y="2288"/>
                      <a:pt x="18001" y="2251"/>
                      <a:pt x="17978" y="2279"/>
                    </a:cubicBezTo>
                    <a:close/>
                    <a:moveTo>
                      <a:pt x="16641" y="2619"/>
                    </a:moveTo>
                    <a:lnTo>
                      <a:pt x="16641" y="2636"/>
                    </a:lnTo>
                    <a:cubicBezTo>
                      <a:pt x="16684" y="2639"/>
                      <a:pt x="16656" y="2628"/>
                      <a:pt x="16666" y="2652"/>
                    </a:cubicBezTo>
                    <a:cubicBezTo>
                      <a:pt x="16690" y="2646"/>
                      <a:pt x="16761" y="2643"/>
                      <a:pt x="16780" y="2619"/>
                    </a:cubicBezTo>
                    <a:cubicBezTo>
                      <a:pt x="16793" y="2602"/>
                      <a:pt x="16789" y="2610"/>
                      <a:pt x="16781" y="2601"/>
                    </a:cubicBezTo>
                    <a:cubicBezTo>
                      <a:pt x="16763" y="2584"/>
                      <a:pt x="16771" y="2599"/>
                      <a:pt x="16746" y="2610"/>
                    </a:cubicBezTo>
                    <a:lnTo>
                      <a:pt x="16690" y="2619"/>
                    </a:lnTo>
                    <a:cubicBezTo>
                      <a:pt x="16681" y="2603"/>
                      <a:pt x="16694" y="2603"/>
                      <a:pt x="16666" y="2595"/>
                    </a:cubicBezTo>
                    <a:cubicBezTo>
                      <a:pt x="16672" y="2625"/>
                      <a:pt x="16679" y="2619"/>
                      <a:pt x="16641" y="2619"/>
                    </a:cubicBezTo>
                    <a:close/>
                    <a:moveTo>
                      <a:pt x="17670" y="1906"/>
                    </a:moveTo>
                    <a:cubicBezTo>
                      <a:pt x="17638" y="1906"/>
                      <a:pt x="17637" y="1909"/>
                      <a:pt x="17614" y="1915"/>
                    </a:cubicBezTo>
                    <a:cubicBezTo>
                      <a:pt x="17607" y="1898"/>
                      <a:pt x="17623" y="1898"/>
                      <a:pt x="17565" y="1898"/>
                    </a:cubicBezTo>
                    <a:cubicBezTo>
                      <a:pt x="17563" y="1920"/>
                      <a:pt x="17561" y="1920"/>
                      <a:pt x="17557" y="1939"/>
                    </a:cubicBezTo>
                    <a:cubicBezTo>
                      <a:pt x="17609" y="1939"/>
                      <a:pt x="17630" y="1931"/>
                      <a:pt x="17686" y="1931"/>
                    </a:cubicBezTo>
                    <a:cubicBezTo>
                      <a:pt x="17700" y="1882"/>
                      <a:pt x="17697" y="1920"/>
                      <a:pt x="17686" y="1874"/>
                    </a:cubicBezTo>
                    <a:lnTo>
                      <a:pt x="17670" y="1906"/>
                    </a:lnTo>
                    <a:close/>
                    <a:moveTo>
                      <a:pt x="21203" y="4629"/>
                    </a:moveTo>
                    <a:cubicBezTo>
                      <a:pt x="21217" y="4681"/>
                      <a:pt x="21227" y="4614"/>
                      <a:pt x="21268" y="4669"/>
                    </a:cubicBezTo>
                    <a:cubicBezTo>
                      <a:pt x="21231" y="4684"/>
                      <a:pt x="21256" y="4648"/>
                      <a:pt x="21234" y="4668"/>
                    </a:cubicBezTo>
                    <a:cubicBezTo>
                      <a:pt x="21217" y="4683"/>
                      <a:pt x="21231" y="4669"/>
                      <a:pt x="21227" y="4686"/>
                    </a:cubicBezTo>
                    <a:cubicBezTo>
                      <a:pt x="21236" y="4686"/>
                      <a:pt x="21262" y="4690"/>
                      <a:pt x="21262" y="4690"/>
                    </a:cubicBezTo>
                    <a:cubicBezTo>
                      <a:pt x="21297" y="4691"/>
                      <a:pt x="21251" y="4691"/>
                      <a:pt x="21289" y="4683"/>
                    </a:cubicBezTo>
                    <a:cubicBezTo>
                      <a:pt x="21312" y="4679"/>
                      <a:pt x="21305" y="4693"/>
                      <a:pt x="21349" y="4694"/>
                    </a:cubicBezTo>
                    <a:cubicBezTo>
                      <a:pt x="21321" y="4656"/>
                      <a:pt x="21280" y="4686"/>
                      <a:pt x="21276" y="4629"/>
                    </a:cubicBezTo>
                    <a:cubicBezTo>
                      <a:pt x="21262" y="4628"/>
                      <a:pt x="21217" y="4612"/>
                      <a:pt x="21203" y="4629"/>
                    </a:cubicBezTo>
                    <a:close/>
                    <a:moveTo>
                      <a:pt x="22078" y="4029"/>
                    </a:moveTo>
                    <a:cubicBezTo>
                      <a:pt x="22091" y="4067"/>
                      <a:pt x="22099" y="4044"/>
                      <a:pt x="22110" y="4086"/>
                    </a:cubicBezTo>
                    <a:cubicBezTo>
                      <a:pt x="22120" y="4085"/>
                      <a:pt x="22134" y="4083"/>
                      <a:pt x="22138" y="4082"/>
                    </a:cubicBezTo>
                    <a:cubicBezTo>
                      <a:pt x="22163" y="4080"/>
                      <a:pt x="22144" y="4092"/>
                      <a:pt x="22161" y="4079"/>
                    </a:cubicBezTo>
                    <a:cubicBezTo>
                      <a:pt x="22174" y="4069"/>
                      <a:pt x="22174" y="4039"/>
                      <a:pt x="22183" y="4021"/>
                    </a:cubicBezTo>
                    <a:cubicBezTo>
                      <a:pt x="22134" y="4021"/>
                      <a:pt x="22118" y="4029"/>
                      <a:pt x="22078" y="4029"/>
                    </a:cubicBezTo>
                    <a:close/>
                    <a:moveTo>
                      <a:pt x="15475" y="2125"/>
                    </a:moveTo>
                    <a:cubicBezTo>
                      <a:pt x="15442" y="2128"/>
                      <a:pt x="15442" y="2129"/>
                      <a:pt x="15434" y="2158"/>
                    </a:cubicBezTo>
                    <a:cubicBezTo>
                      <a:pt x="15448" y="2161"/>
                      <a:pt x="15454" y="2161"/>
                      <a:pt x="15464" y="2163"/>
                    </a:cubicBezTo>
                    <a:lnTo>
                      <a:pt x="15482" y="2168"/>
                    </a:lnTo>
                    <a:cubicBezTo>
                      <a:pt x="15510" y="2165"/>
                      <a:pt x="15491" y="2162"/>
                      <a:pt x="15504" y="2155"/>
                    </a:cubicBezTo>
                    <a:cubicBezTo>
                      <a:pt x="15516" y="2148"/>
                      <a:pt x="15526" y="2148"/>
                      <a:pt x="15539" y="2141"/>
                    </a:cubicBezTo>
                    <a:lnTo>
                      <a:pt x="15500" y="2103"/>
                    </a:lnTo>
                    <a:cubicBezTo>
                      <a:pt x="15496" y="2078"/>
                      <a:pt x="15494" y="2112"/>
                      <a:pt x="15491" y="2069"/>
                    </a:cubicBezTo>
                    <a:lnTo>
                      <a:pt x="15467" y="2069"/>
                    </a:lnTo>
                    <a:cubicBezTo>
                      <a:pt x="15472" y="2092"/>
                      <a:pt x="15475" y="2093"/>
                      <a:pt x="15475" y="2125"/>
                    </a:cubicBezTo>
                    <a:close/>
                    <a:moveTo>
                      <a:pt x="6927" y="1558"/>
                    </a:moveTo>
                    <a:cubicBezTo>
                      <a:pt x="6927" y="1602"/>
                      <a:pt x="6976" y="1572"/>
                      <a:pt x="7002" y="1568"/>
                    </a:cubicBezTo>
                    <a:cubicBezTo>
                      <a:pt x="7059" y="1559"/>
                      <a:pt x="7061" y="1584"/>
                      <a:pt x="7089" y="1542"/>
                    </a:cubicBezTo>
                    <a:cubicBezTo>
                      <a:pt x="7054" y="1525"/>
                      <a:pt x="7048" y="1541"/>
                      <a:pt x="7008" y="1542"/>
                    </a:cubicBezTo>
                    <a:cubicBezTo>
                      <a:pt x="6983" y="1543"/>
                      <a:pt x="6927" y="1533"/>
                      <a:pt x="6927" y="1558"/>
                    </a:cubicBezTo>
                    <a:close/>
                    <a:moveTo>
                      <a:pt x="19347" y="5496"/>
                    </a:moveTo>
                    <a:lnTo>
                      <a:pt x="19499" y="5491"/>
                    </a:lnTo>
                    <a:cubicBezTo>
                      <a:pt x="19513" y="5492"/>
                      <a:pt x="19529" y="5496"/>
                      <a:pt x="19550" y="5496"/>
                    </a:cubicBezTo>
                    <a:cubicBezTo>
                      <a:pt x="19548" y="5495"/>
                      <a:pt x="19546" y="5491"/>
                      <a:pt x="19545" y="5492"/>
                    </a:cubicBezTo>
                    <a:cubicBezTo>
                      <a:pt x="19545" y="5493"/>
                      <a:pt x="19542" y="5489"/>
                      <a:pt x="19541" y="5488"/>
                    </a:cubicBezTo>
                    <a:lnTo>
                      <a:pt x="19518" y="5463"/>
                    </a:lnTo>
                    <a:cubicBezTo>
                      <a:pt x="19441" y="5500"/>
                      <a:pt x="19326" y="5440"/>
                      <a:pt x="19326" y="5481"/>
                    </a:cubicBezTo>
                    <a:cubicBezTo>
                      <a:pt x="19327" y="5493"/>
                      <a:pt x="19329" y="5496"/>
                      <a:pt x="19347" y="5496"/>
                    </a:cubicBezTo>
                    <a:close/>
                    <a:moveTo>
                      <a:pt x="21835" y="3916"/>
                    </a:moveTo>
                    <a:cubicBezTo>
                      <a:pt x="21835" y="3928"/>
                      <a:pt x="21852" y="3952"/>
                      <a:pt x="21859" y="3964"/>
                    </a:cubicBezTo>
                    <a:cubicBezTo>
                      <a:pt x="21923" y="3947"/>
                      <a:pt x="21880" y="3960"/>
                      <a:pt x="21932" y="3964"/>
                    </a:cubicBezTo>
                    <a:cubicBezTo>
                      <a:pt x="21929" y="3934"/>
                      <a:pt x="21925" y="3924"/>
                      <a:pt x="21891" y="3924"/>
                    </a:cubicBezTo>
                    <a:lnTo>
                      <a:pt x="21891" y="3916"/>
                    </a:lnTo>
                    <a:cubicBezTo>
                      <a:pt x="21927" y="3916"/>
                      <a:pt x="21931" y="3901"/>
                      <a:pt x="21932" y="3900"/>
                    </a:cubicBezTo>
                    <a:cubicBezTo>
                      <a:pt x="21905" y="3900"/>
                      <a:pt x="21835" y="3890"/>
                      <a:pt x="21835" y="3916"/>
                    </a:cubicBezTo>
                    <a:close/>
                    <a:moveTo>
                      <a:pt x="18894" y="1979"/>
                    </a:moveTo>
                    <a:cubicBezTo>
                      <a:pt x="18843" y="1945"/>
                      <a:pt x="18843" y="1931"/>
                      <a:pt x="18756" y="1931"/>
                    </a:cubicBezTo>
                    <a:lnTo>
                      <a:pt x="18756" y="1947"/>
                    </a:lnTo>
                    <a:cubicBezTo>
                      <a:pt x="18793" y="1938"/>
                      <a:pt x="18777" y="1929"/>
                      <a:pt x="18796" y="1955"/>
                    </a:cubicBezTo>
                    <a:lnTo>
                      <a:pt x="18764" y="1955"/>
                    </a:lnTo>
                    <a:cubicBezTo>
                      <a:pt x="18785" y="1986"/>
                      <a:pt x="18786" y="1983"/>
                      <a:pt x="18814" y="1986"/>
                    </a:cubicBezTo>
                    <a:cubicBezTo>
                      <a:pt x="18858" y="1991"/>
                      <a:pt x="18864" y="1998"/>
                      <a:pt x="18894" y="1979"/>
                    </a:cubicBezTo>
                    <a:lnTo>
                      <a:pt x="18903" y="1995"/>
                    </a:lnTo>
                    <a:cubicBezTo>
                      <a:pt x="18948" y="1983"/>
                      <a:pt x="18918" y="1972"/>
                      <a:pt x="18999" y="1979"/>
                    </a:cubicBezTo>
                    <a:cubicBezTo>
                      <a:pt x="19076" y="1985"/>
                      <a:pt x="19067" y="1976"/>
                      <a:pt x="19096" y="1996"/>
                    </a:cubicBezTo>
                    <a:cubicBezTo>
                      <a:pt x="19123" y="1981"/>
                      <a:pt x="19111" y="1995"/>
                      <a:pt x="19129" y="1971"/>
                    </a:cubicBezTo>
                    <a:cubicBezTo>
                      <a:pt x="19090" y="1968"/>
                      <a:pt x="19122" y="1973"/>
                      <a:pt x="19072" y="1947"/>
                    </a:cubicBezTo>
                    <a:cubicBezTo>
                      <a:pt x="19053" y="1957"/>
                      <a:pt x="19051" y="1961"/>
                      <a:pt x="19023" y="1963"/>
                    </a:cubicBezTo>
                    <a:cubicBezTo>
                      <a:pt x="19018" y="1942"/>
                      <a:pt x="19024" y="1957"/>
                      <a:pt x="19015" y="1939"/>
                    </a:cubicBezTo>
                    <a:cubicBezTo>
                      <a:pt x="18982" y="1955"/>
                      <a:pt x="18906" y="1931"/>
                      <a:pt x="18894" y="1979"/>
                    </a:cubicBezTo>
                    <a:close/>
                    <a:moveTo>
                      <a:pt x="22337" y="3130"/>
                    </a:moveTo>
                    <a:cubicBezTo>
                      <a:pt x="22357" y="3120"/>
                      <a:pt x="22477" y="3128"/>
                      <a:pt x="22523" y="3106"/>
                    </a:cubicBezTo>
                    <a:cubicBezTo>
                      <a:pt x="22503" y="3078"/>
                      <a:pt x="22437" y="3075"/>
                      <a:pt x="22406" y="3094"/>
                    </a:cubicBezTo>
                    <a:cubicBezTo>
                      <a:pt x="22393" y="3102"/>
                      <a:pt x="22403" y="3100"/>
                      <a:pt x="22385" y="3105"/>
                    </a:cubicBezTo>
                    <a:cubicBezTo>
                      <a:pt x="22360" y="3113"/>
                      <a:pt x="22350" y="3099"/>
                      <a:pt x="22337" y="3130"/>
                    </a:cubicBezTo>
                    <a:close/>
                    <a:moveTo>
                      <a:pt x="22499" y="1129"/>
                    </a:moveTo>
                    <a:cubicBezTo>
                      <a:pt x="22457" y="1119"/>
                      <a:pt x="22474" y="1127"/>
                      <a:pt x="22443" y="1126"/>
                    </a:cubicBezTo>
                    <a:cubicBezTo>
                      <a:pt x="22415" y="1124"/>
                      <a:pt x="22413" y="1102"/>
                      <a:pt x="22402" y="1145"/>
                    </a:cubicBezTo>
                    <a:cubicBezTo>
                      <a:pt x="22441" y="1154"/>
                      <a:pt x="22450" y="1144"/>
                      <a:pt x="22487" y="1157"/>
                    </a:cubicBezTo>
                    <a:cubicBezTo>
                      <a:pt x="22518" y="1168"/>
                      <a:pt x="22485" y="1165"/>
                      <a:pt x="22525" y="1165"/>
                    </a:cubicBezTo>
                    <a:cubicBezTo>
                      <a:pt x="22550" y="1164"/>
                      <a:pt x="22547" y="1176"/>
                      <a:pt x="22556" y="1145"/>
                    </a:cubicBezTo>
                    <a:cubicBezTo>
                      <a:pt x="22523" y="1145"/>
                      <a:pt x="22530" y="1148"/>
                      <a:pt x="22507" y="1137"/>
                    </a:cubicBezTo>
                    <a:cubicBezTo>
                      <a:pt x="22522" y="1117"/>
                      <a:pt x="22518" y="1119"/>
                      <a:pt x="22548" y="1112"/>
                    </a:cubicBezTo>
                    <a:cubicBezTo>
                      <a:pt x="22536" y="1096"/>
                      <a:pt x="22551" y="1096"/>
                      <a:pt x="22507" y="1096"/>
                    </a:cubicBezTo>
                    <a:cubicBezTo>
                      <a:pt x="22493" y="1130"/>
                      <a:pt x="22513" y="1095"/>
                      <a:pt x="22499" y="1129"/>
                    </a:cubicBezTo>
                    <a:close/>
                    <a:moveTo>
                      <a:pt x="15394" y="2012"/>
                    </a:moveTo>
                    <a:cubicBezTo>
                      <a:pt x="15350" y="2011"/>
                      <a:pt x="15372" y="2008"/>
                      <a:pt x="15355" y="2002"/>
                    </a:cubicBezTo>
                    <a:cubicBezTo>
                      <a:pt x="15312" y="1988"/>
                      <a:pt x="15365" y="2004"/>
                      <a:pt x="15321" y="2004"/>
                    </a:cubicBezTo>
                    <a:cubicBezTo>
                      <a:pt x="15305" y="2004"/>
                      <a:pt x="15294" y="1993"/>
                      <a:pt x="15272" y="1987"/>
                    </a:cubicBezTo>
                    <a:cubicBezTo>
                      <a:pt x="15266" y="2012"/>
                      <a:pt x="15272" y="2005"/>
                      <a:pt x="15248" y="2012"/>
                    </a:cubicBezTo>
                    <a:cubicBezTo>
                      <a:pt x="15244" y="1969"/>
                      <a:pt x="15256" y="1997"/>
                      <a:pt x="15232" y="1987"/>
                    </a:cubicBezTo>
                    <a:cubicBezTo>
                      <a:pt x="15232" y="2061"/>
                      <a:pt x="15228" y="2037"/>
                      <a:pt x="15302" y="2040"/>
                    </a:cubicBezTo>
                    <a:lnTo>
                      <a:pt x="15394" y="2012"/>
                    </a:lnTo>
                    <a:close/>
                    <a:moveTo>
                      <a:pt x="13700" y="2320"/>
                    </a:moveTo>
                    <a:cubicBezTo>
                      <a:pt x="13711" y="2342"/>
                      <a:pt x="13715" y="2327"/>
                      <a:pt x="13676" y="2384"/>
                    </a:cubicBezTo>
                    <a:cubicBezTo>
                      <a:pt x="13716" y="2388"/>
                      <a:pt x="13734" y="2379"/>
                      <a:pt x="13781" y="2368"/>
                    </a:cubicBezTo>
                    <a:cubicBezTo>
                      <a:pt x="13773" y="2334"/>
                      <a:pt x="13772" y="2346"/>
                      <a:pt x="13789" y="2320"/>
                    </a:cubicBezTo>
                    <a:cubicBezTo>
                      <a:pt x="13771" y="2319"/>
                      <a:pt x="13758" y="2315"/>
                      <a:pt x="13749" y="2315"/>
                    </a:cubicBezTo>
                    <a:cubicBezTo>
                      <a:pt x="13740" y="2315"/>
                      <a:pt x="13721" y="2320"/>
                      <a:pt x="13700" y="2320"/>
                    </a:cubicBezTo>
                    <a:close/>
                    <a:moveTo>
                      <a:pt x="22402" y="4831"/>
                    </a:moveTo>
                    <a:cubicBezTo>
                      <a:pt x="22433" y="4831"/>
                      <a:pt x="22466" y="4824"/>
                      <a:pt x="22487" y="4812"/>
                    </a:cubicBezTo>
                    <a:cubicBezTo>
                      <a:pt x="22491" y="4809"/>
                      <a:pt x="22500" y="4802"/>
                      <a:pt x="22501" y="4801"/>
                    </a:cubicBezTo>
                    <a:lnTo>
                      <a:pt x="22564" y="4775"/>
                    </a:lnTo>
                    <a:cubicBezTo>
                      <a:pt x="22534" y="4733"/>
                      <a:pt x="22554" y="4800"/>
                      <a:pt x="22459" y="4774"/>
                    </a:cubicBezTo>
                    <a:cubicBezTo>
                      <a:pt x="22428" y="4766"/>
                      <a:pt x="22448" y="4766"/>
                      <a:pt x="22418" y="4758"/>
                    </a:cubicBezTo>
                    <a:cubicBezTo>
                      <a:pt x="22430" y="4785"/>
                      <a:pt x="22428" y="4766"/>
                      <a:pt x="22419" y="4791"/>
                    </a:cubicBezTo>
                    <a:cubicBezTo>
                      <a:pt x="22415" y="4800"/>
                      <a:pt x="22406" y="4823"/>
                      <a:pt x="22402" y="4831"/>
                    </a:cubicBezTo>
                    <a:close/>
                    <a:moveTo>
                      <a:pt x="21430" y="4669"/>
                    </a:moveTo>
                    <a:cubicBezTo>
                      <a:pt x="21430" y="4688"/>
                      <a:pt x="21427" y="4679"/>
                      <a:pt x="21421" y="4702"/>
                    </a:cubicBezTo>
                    <a:cubicBezTo>
                      <a:pt x="21471" y="4702"/>
                      <a:pt x="21465" y="4711"/>
                      <a:pt x="21502" y="4702"/>
                    </a:cubicBezTo>
                    <a:lnTo>
                      <a:pt x="21505" y="4695"/>
                    </a:lnTo>
                    <a:cubicBezTo>
                      <a:pt x="21505" y="4695"/>
                      <a:pt x="21506" y="4692"/>
                      <a:pt x="21506" y="4691"/>
                    </a:cubicBezTo>
                    <a:lnTo>
                      <a:pt x="21519" y="4661"/>
                    </a:lnTo>
                    <a:cubicBezTo>
                      <a:pt x="21510" y="4657"/>
                      <a:pt x="21504" y="4656"/>
                      <a:pt x="21496" y="4652"/>
                    </a:cubicBezTo>
                    <a:cubicBezTo>
                      <a:pt x="21484" y="4646"/>
                      <a:pt x="21475" y="4637"/>
                      <a:pt x="21470" y="4637"/>
                    </a:cubicBezTo>
                    <a:cubicBezTo>
                      <a:pt x="21433" y="4637"/>
                      <a:pt x="21434" y="4651"/>
                      <a:pt x="21405" y="4637"/>
                    </a:cubicBezTo>
                    <a:cubicBezTo>
                      <a:pt x="21411" y="4653"/>
                      <a:pt x="21408" y="4644"/>
                      <a:pt x="21414" y="4652"/>
                    </a:cubicBezTo>
                    <a:cubicBezTo>
                      <a:pt x="21418" y="4657"/>
                      <a:pt x="21430" y="4658"/>
                      <a:pt x="21430" y="4669"/>
                    </a:cubicBezTo>
                    <a:close/>
                    <a:moveTo>
                      <a:pt x="7405" y="1526"/>
                    </a:moveTo>
                    <a:cubicBezTo>
                      <a:pt x="7441" y="1533"/>
                      <a:pt x="7459" y="1531"/>
                      <a:pt x="7508" y="1529"/>
                    </a:cubicBezTo>
                    <a:cubicBezTo>
                      <a:pt x="7569" y="1527"/>
                      <a:pt x="7595" y="1548"/>
                      <a:pt x="7608" y="1493"/>
                    </a:cubicBezTo>
                    <a:cubicBezTo>
                      <a:pt x="7558" y="1493"/>
                      <a:pt x="7541" y="1499"/>
                      <a:pt x="7502" y="1501"/>
                    </a:cubicBezTo>
                    <a:cubicBezTo>
                      <a:pt x="7433" y="1505"/>
                      <a:pt x="7421" y="1505"/>
                      <a:pt x="7405" y="1526"/>
                    </a:cubicBezTo>
                    <a:close/>
                    <a:moveTo>
                      <a:pt x="13749" y="5698"/>
                    </a:moveTo>
                    <a:lnTo>
                      <a:pt x="13749" y="5739"/>
                    </a:lnTo>
                    <a:cubicBezTo>
                      <a:pt x="13808" y="5753"/>
                      <a:pt x="13745" y="5737"/>
                      <a:pt x="13822" y="5738"/>
                    </a:cubicBezTo>
                    <a:cubicBezTo>
                      <a:pt x="13868" y="5738"/>
                      <a:pt x="13864" y="5718"/>
                      <a:pt x="13903" y="5715"/>
                    </a:cubicBezTo>
                    <a:lnTo>
                      <a:pt x="13903" y="5698"/>
                    </a:lnTo>
                    <a:cubicBezTo>
                      <a:pt x="13846" y="5685"/>
                      <a:pt x="13834" y="5706"/>
                      <a:pt x="13805" y="5703"/>
                    </a:cubicBezTo>
                    <a:cubicBezTo>
                      <a:pt x="13766" y="5698"/>
                      <a:pt x="13828" y="5690"/>
                      <a:pt x="13749" y="5698"/>
                    </a:cubicBezTo>
                    <a:close/>
                    <a:moveTo>
                      <a:pt x="14745" y="5682"/>
                    </a:moveTo>
                    <a:cubicBezTo>
                      <a:pt x="14780" y="5729"/>
                      <a:pt x="14805" y="5661"/>
                      <a:pt x="14827" y="5715"/>
                    </a:cubicBezTo>
                    <a:cubicBezTo>
                      <a:pt x="14879" y="5678"/>
                      <a:pt x="14845" y="5710"/>
                      <a:pt x="14899" y="5715"/>
                    </a:cubicBezTo>
                    <a:cubicBezTo>
                      <a:pt x="14891" y="5695"/>
                      <a:pt x="14901" y="5708"/>
                      <a:pt x="14875" y="5690"/>
                    </a:cubicBezTo>
                    <a:cubicBezTo>
                      <a:pt x="14888" y="5687"/>
                      <a:pt x="14893" y="5685"/>
                      <a:pt x="14899" y="5686"/>
                    </a:cubicBezTo>
                    <a:cubicBezTo>
                      <a:pt x="14931" y="5694"/>
                      <a:pt x="14910" y="5690"/>
                      <a:pt x="14916" y="5706"/>
                    </a:cubicBezTo>
                    <a:cubicBezTo>
                      <a:pt x="14942" y="5698"/>
                      <a:pt x="14915" y="5692"/>
                      <a:pt x="14956" y="5682"/>
                    </a:cubicBezTo>
                    <a:cubicBezTo>
                      <a:pt x="14936" y="5653"/>
                      <a:pt x="14913" y="5669"/>
                      <a:pt x="14836" y="5671"/>
                    </a:cubicBezTo>
                    <a:cubicBezTo>
                      <a:pt x="14807" y="5672"/>
                      <a:pt x="14765" y="5673"/>
                      <a:pt x="14745" y="5682"/>
                    </a:cubicBezTo>
                    <a:close/>
                    <a:moveTo>
                      <a:pt x="17849" y="2328"/>
                    </a:moveTo>
                    <a:cubicBezTo>
                      <a:pt x="17895" y="2328"/>
                      <a:pt x="17891" y="2328"/>
                      <a:pt x="17921" y="2312"/>
                    </a:cubicBezTo>
                    <a:lnTo>
                      <a:pt x="17912" y="2360"/>
                    </a:lnTo>
                    <a:cubicBezTo>
                      <a:pt x="17939" y="2341"/>
                      <a:pt x="17922" y="2340"/>
                      <a:pt x="17944" y="2326"/>
                    </a:cubicBezTo>
                    <a:cubicBezTo>
                      <a:pt x="17974" y="2306"/>
                      <a:pt x="17961" y="2338"/>
                      <a:pt x="17986" y="2303"/>
                    </a:cubicBezTo>
                    <a:lnTo>
                      <a:pt x="17930" y="2303"/>
                    </a:lnTo>
                    <a:cubicBezTo>
                      <a:pt x="17936" y="2298"/>
                      <a:pt x="17931" y="2297"/>
                      <a:pt x="17943" y="2293"/>
                    </a:cubicBezTo>
                    <a:cubicBezTo>
                      <a:pt x="17962" y="2285"/>
                      <a:pt x="17947" y="2289"/>
                      <a:pt x="17970" y="2287"/>
                    </a:cubicBezTo>
                    <a:cubicBezTo>
                      <a:pt x="17943" y="2251"/>
                      <a:pt x="17864" y="2261"/>
                      <a:pt x="17849" y="2328"/>
                    </a:cubicBezTo>
                    <a:close/>
                    <a:moveTo>
                      <a:pt x="18343" y="1607"/>
                    </a:moveTo>
                    <a:cubicBezTo>
                      <a:pt x="18344" y="1607"/>
                      <a:pt x="18346" y="1606"/>
                      <a:pt x="18346" y="1608"/>
                    </a:cubicBezTo>
                    <a:lnTo>
                      <a:pt x="18365" y="1610"/>
                    </a:lnTo>
                    <a:cubicBezTo>
                      <a:pt x="18380" y="1611"/>
                      <a:pt x="18376" y="1613"/>
                      <a:pt x="18399" y="1615"/>
                    </a:cubicBezTo>
                    <a:lnTo>
                      <a:pt x="18416" y="1583"/>
                    </a:lnTo>
                    <a:cubicBezTo>
                      <a:pt x="18424" y="1585"/>
                      <a:pt x="18459" y="1620"/>
                      <a:pt x="18464" y="1558"/>
                    </a:cubicBezTo>
                    <a:cubicBezTo>
                      <a:pt x="18407" y="1545"/>
                      <a:pt x="18447" y="1569"/>
                      <a:pt x="18408" y="1559"/>
                    </a:cubicBezTo>
                    <a:cubicBezTo>
                      <a:pt x="18399" y="1556"/>
                      <a:pt x="18398" y="1553"/>
                      <a:pt x="18377" y="1548"/>
                    </a:cubicBezTo>
                    <a:cubicBezTo>
                      <a:pt x="18365" y="1545"/>
                      <a:pt x="18356" y="1542"/>
                      <a:pt x="18335" y="1542"/>
                    </a:cubicBezTo>
                    <a:cubicBezTo>
                      <a:pt x="18347" y="1576"/>
                      <a:pt x="18352" y="1549"/>
                      <a:pt x="18343" y="1590"/>
                    </a:cubicBezTo>
                    <a:cubicBezTo>
                      <a:pt x="18339" y="1610"/>
                      <a:pt x="18336" y="1592"/>
                      <a:pt x="18343" y="1607"/>
                    </a:cubicBezTo>
                    <a:close/>
                    <a:moveTo>
                      <a:pt x="17921" y="4791"/>
                    </a:moveTo>
                    <a:lnTo>
                      <a:pt x="17942" y="4861"/>
                    </a:lnTo>
                    <a:cubicBezTo>
                      <a:pt x="17959" y="4901"/>
                      <a:pt x="17986" y="4876"/>
                      <a:pt x="17988" y="4875"/>
                    </a:cubicBezTo>
                    <a:lnTo>
                      <a:pt x="17985" y="4840"/>
                    </a:lnTo>
                    <a:cubicBezTo>
                      <a:pt x="17965" y="4829"/>
                      <a:pt x="17978" y="4832"/>
                      <a:pt x="17946" y="4831"/>
                    </a:cubicBezTo>
                    <a:cubicBezTo>
                      <a:pt x="17965" y="4805"/>
                      <a:pt x="17973" y="4826"/>
                      <a:pt x="18035" y="4831"/>
                    </a:cubicBezTo>
                    <a:cubicBezTo>
                      <a:pt x="18017" y="4806"/>
                      <a:pt x="18040" y="4818"/>
                      <a:pt x="18002" y="4815"/>
                    </a:cubicBezTo>
                    <a:cubicBezTo>
                      <a:pt x="18009" y="4791"/>
                      <a:pt x="18006" y="4802"/>
                      <a:pt x="18019" y="4783"/>
                    </a:cubicBezTo>
                    <a:cubicBezTo>
                      <a:pt x="17979" y="4783"/>
                      <a:pt x="17979" y="4780"/>
                      <a:pt x="17954" y="4767"/>
                    </a:cubicBezTo>
                    <a:lnTo>
                      <a:pt x="17921" y="4791"/>
                    </a:lnTo>
                    <a:close/>
                    <a:moveTo>
                      <a:pt x="14324" y="5706"/>
                    </a:moveTo>
                    <a:cubicBezTo>
                      <a:pt x="14304" y="5695"/>
                      <a:pt x="14309" y="5698"/>
                      <a:pt x="14276" y="5698"/>
                    </a:cubicBezTo>
                    <a:lnTo>
                      <a:pt x="14276" y="5723"/>
                    </a:lnTo>
                    <a:cubicBezTo>
                      <a:pt x="14297" y="5728"/>
                      <a:pt x="14285" y="5720"/>
                      <a:pt x="14292" y="5739"/>
                    </a:cubicBezTo>
                    <a:cubicBezTo>
                      <a:pt x="14337" y="5735"/>
                      <a:pt x="14313" y="5719"/>
                      <a:pt x="14365" y="5715"/>
                    </a:cubicBezTo>
                    <a:lnTo>
                      <a:pt x="14365" y="5731"/>
                    </a:lnTo>
                    <a:cubicBezTo>
                      <a:pt x="14423" y="5692"/>
                      <a:pt x="14388" y="5745"/>
                      <a:pt x="14446" y="5706"/>
                    </a:cubicBezTo>
                    <a:cubicBezTo>
                      <a:pt x="14442" y="5697"/>
                      <a:pt x="14440" y="5684"/>
                      <a:pt x="14421" y="5678"/>
                    </a:cubicBezTo>
                    <a:lnTo>
                      <a:pt x="14381" y="5666"/>
                    </a:lnTo>
                    <a:cubicBezTo>
                      <a:pt x="14347" y="5666"/>
                      <a:pt x="14333" y="5690"/>
                      <a:pt x="14324" y="5706"/>
                    </a:cubicBezTo>
                    <a:close/>
                    <a:moveTo>
                      <a:pt x="15070" y="2320"/>
                    </a:moveTo>
                    <a:lnTo>
                      <a:pt x="15029" y="2320"/>
                    </a:lnTo>
                    <a:cubicBezTo>
                      <a:pt x="15046" y="2343"/>
                      <a:pt x="15028" y="2335"/>
                      <a:pt x="15070" y="2336"/>
                    </a:cubicBezTo>
                    <a:lnTo>
                      <a:pt x="15086" y="2336"/>
                    </a:lnTo>
                    <a:cubicBezTo>
                      <a:pt x="15104" y="2348"/>
                      <a:pt x="15096" y="2337"/>
                      <a:pt x="15102" y="2360"/>
                    </a:cubicBezTo>
                    <a:cubicBezTo>
                      <a:pt x="15179" y="2342"/>
                      <a:pt x="15132" y="2359"/>
                      <a:pt x="15161" y="2363"/>
                    </a:cubicBezTo>
                    <a:cubicBezTo>
                      <a:pt x="15173" y="2365"/>
                      <a:pt x="15177" y="2359"/>
                      <a:pt x="15194" y="2356"/>
                    </a:cubicBezTo>
                    <a:cubicBezTo>
                      <a:pt x="15231" y="2350"/>
                      <a:pt x="15203" y="2358"/>
                      <a:pt x="15223" y="2356"/>
                    </a:cubicBezTo>
                    <a:cubicBezTo>
                      <a:pt x="15267" y="2351"/>
                      <a:pt x="15201" y="2344"/>
                      <a:pt x="15280" y="2344"/>
                    </a:cubicBezTo>
                    <a:lnTo>
                      <a:pt x="15280" y="2320"/>
                    </a:lnTo>
                    <a:lnTo>
                      <a:pt x="15086" y="2328"/>
                    </a:lnTo>
                    <a:cubicBezTo>
                      <a:pt x="15078" y="2308"/>
                      <a:pt x="15080" y="2321"/>
                      <a:pt x="15086" y="2295"/>
                    </a:cubicBezTo>
                    <a:lnTo>
                      <a:pt x="15070" y="2320"/>
                    </a:lnTo>
                    <a:close/>
                    <a:moveTo>
                      <a:pt x="20579" y="3405"/>
                    </a:moveTo>
                    <a:cubicBezTo>
                      <a:pt x="20652" y="3405"/>
                      <a:pt x="20579" y="3381"/>
                      <a:pt x="20676" y="3389"/>
                    </a:cubicBezTo>
                    <a:cubicBezTo>
                      <a:pt x="20667" y="3428"/>
                      <a:pt x="20671" y="3402"/>
                      <a:pt x="20676" y="3413"/>
                    </a:cubicBezTo>
                    <a:cubicBezTo>
                      <a:pt x="20718" y="3404"/>
                      <a:pt x="20690" y="3410"/>
                      <a:pt x="20733" y="3413"/>
                    </a:cubicBezTo>
                    <a:cubicBezTo>
                      <a:pt x="20738" y="3366"/>
                      <a:pt x="20783" y="3387"/>
                      <a:pt x="20672" y="3361"/>
                    </a:cubicBezTo>
                    <a:cubicBezTo>
                      <a:pt x="20612" y="3347"/>
                      <a:pt x="20621" y="3370"/>
                      <a:pt x="20563" y="3357"/>
                    </a:cubicBezTo>
                    <a:cubicBezTo>
                      <a:pt x="20563" y="3389"/>
                      <a:pt x="20566" y="3387"/>
                      <a:pt x="20579" y="3405"/>
                    </a:cubicBezTo>
                    <a:close/>
                    <a:moveTo>
                      <a:pt x="21259" y="3916"/>
                    </a:moveTo>
                    <a:cubicBezTo>
                      <a:pt x="21284" y="3916"/>
                      <a:pt x="21272" y="3905"/>
                      <a:pt x="21318" y="3915"/>
                    </a:cubicBezTo>
                    <a:cubicBezTo>
                      <a:pt x="21392" y="3933"/>
                      <a:pt x="21378" y="3913"/>
                      <a:pt x="21389" y="3867"/>
                    </a:cubicBezTo>
                    <a:cubicBezTo>
                      <a:pt x="21362" y="3865"/>
                      <a:pt x="21369" y="3864"/>
                      <a:pt x="21345" y="3863"/>
                    </a:cubicBezTo>
                    <a:cubicBezTo>
                      <a:pt x="21339" y="3862"/>
                      <a:pt x="21326" y="3861"/>
                      <a:pt x="21323" y="3861"/>
                    </a:cubicBezTo>
                    <a:cubicBezTo>
                      <a:pt x="21303" y="3866"/>
                      <a:pt x="21316" y="3855"/>
                      <a:pt x="21308" y="3875"/>
                    </a:cubicBezTo>
                    <a:cubicBezTo>
                      <a:pt x="21276" y="3875"/>
                      <a:pt x="21278" y="3872"/>
                      <a:pt x="21259" y="3859"/>
                    </a:cubicBezTo>
                    <a:cubicBezTo>
                      <a:pt x="21253" y="3872"/>
                      <a:pt x="21231" y="3916"/>
                      <a:pt x="21259" y="3916"/>
                    </a:cubicBezTo>
                    <a:close/>
                    <a:moveTo>
                      <a:pt x="17273" y="2328"/>
                    </a:moveTo>
                    <a:lnTo>
                      <a:pt x="17273" y="2344"/>
                    </a:lnTo>
                    <a:cubicBezTo>
                      <a:pt x="17315" y="2345"/>
                      <a:pt x="17297" y="2337"/>
                      <a:pt x="17314" y="2360"/>
                    </a:cubicBezTo>
                    <a:cubicBezTo>
                      <a:pt x="17284" y="2367"/>
                      <a:pt x="17277" y="2376"/>
                      <a:pt x="17241" y="2376"/>
                    </a:cubicBezTo>
                    <a:lnTo>
                      <a:pt x="17241" y="2393"/>
                    </a:lnTo>
                    <a:cubicBezTo>
                      <a:pt x="17276" y="2393"/>
                      <a:pt x="17271" y="2401"/>
                      <a:pt x="17330" y="2401"/>
                    </a:cubicBezTo>
                    <a:cubicBezTo>
                      <a:pt x="17361" y="2401"/>
                      <a:pt x="17333" y="2403"/>
                      <a:pt x="17354" y="2393"/>
                    </a:cubicBezTo>
                    <a:cubicBezTo>
                      <a:pt x="17346" y="2371"/>
                      <a:pt x="17371" y="2377"/>
                      <a:pt x="17322" y="2376"/>
                    </a:cubicBezTo>
                    <a:lnTo>
                      <a:pt x="17322" y="2352"/>
                    </a:lnTo>
                    <a:cubicBezTo>
                      <a:pt x="17343" y="2346"/>
                      <a:pt x="17329" y="2353"/>
                      <a:pt x="17346" y="2344"/>
                    </a:cubicBezTo>
                    <a:cubicBezTo>
                      <a:pt x="17341" y="2323"/>
                      <a:pt x="17349" y="2335"/>
                      <a:pt x="17330" y="2328"/>
                    </a:cubicBezTo>
                    <a:cubicBezTo>
                      <a:pt x="17346" y="2306"/>
                      <a:pt x="17358" y="2314"/>
                      <a:pt x="17362" y="2263"/>
                    </a:cubicBezTo>
                    <a:cubicBezTo>
                      <a:pt x="17318" y="2273"/>
                      <a:pt x="17338" y="2270"/>
                      <a:pt x="17317" y="2298"/>
                    </a:cubicBezTo>
                    <a:cubicBezTo>
                      <a:pt x="17301" y="2320"/>
                      <a:pt x="17290" y="2323"/>
                      <a:pt x="17273" y="2328"/>
                    </a:cubicBezTo>
                    <a:close/>
                    <a:moveTo>
                      <a:pt x="17063" y="1850"/>
                    </a:moveTo>
                    <a:cubicBezTo>
                      <a:pt x="17063" y="1902"/>
                      <a:pt x="17081" y="1904"/>
                      <a:pt x="17030" y="1930"/>
                    </a:cubicBezTo>
                    <a:lnTo>
                      <a:pt x="17019" y="1936"/>
                    </a:lnTo>
                    <a:cubicBezTo>
                      <a:pt x="17018" y="1936"/>
                      <a:pt x="17016" y="1938"/>
                      <a:pt x="17014" y="1939"/>
                    </a:cubicBezTo>
                    <a:cubicBezTo>
                      <a:pt x="17048" y="1947"/>
                      <a:pt x="17036" y="1949"/>
                      <a:pt x="17063" y="1931"/>
                    </a:cubicBezTo>
                    <a:cubicBezTo>
                      <a:pt x="17076" y="1950"/>
                      <a:pt x="17072" y="1939"/>
                      <a:pt x="17079" y="1963"/>
                    </a:cubicBezTo>
                    <a:lnTo>
                      <a:pt x="17136" y="1923"/>
                    </a:lnTo>
                    <a:cubicBezTo>
                      <a:pt x="17104" y="1920"/>
                      <a:pt x="17111" y="1911"/>
                      <a:pt x="17087" y="1923"/>
                    </a:cubicBezTo>
                    <a:cubicBezTo>
                      <a:pt x="17093" y="1907"/>
                      <a:pt x="17090" y="1916"/>
                      <a:pt x="17096" y="1907"/>
                    </a:cubicBezTo>
                    <a:lnTo>
                      <a:pt x="17107" y="1894"/>
                    </a:lnTo>
                    <a:cubicBezTo>
                      <a:pt x="17108" y="1893"/>
                      <a:pt x="17109" y="1890"/>
                      <a:pt x="17110" y="1889"/>
                    </a:cubicBezTo>
                    <a:lnTo>
                      <a:pt x="17136" y="1850"/>
                    </a:lnTo>
                    <a:cubicBezTo>
                      <a:pt x="17108" y="1835"/>
                      <a:pt x="17128" y="1866"/>
                      <a:pt x="17090" y="1831"/>
                    </a:cubicBezTo>
                    <a:cubicBezTo>
                      <a:pt x="17077" y="1819"/>
                      <a:pt x="17089" y="1824"/>
                      <a:pt x="17071" y="1817"/>
                    </a:cubicBezTo>
                    <a:cubicBezTo>
                      <a:pt x="17066" y="1839"/>
                      <a:pt x="17063" y="1833"/>
                      <a:pt x="17063" y="1850"/>
                    </a:cubicBezTo>
                    <a:close/>
                    <a:moveTo>
                      <a:pt x="20158" y="4645"/>
                    </a:moveTo>
                    <a:lnTo>
                      <a:pt x="20093" y="4655"/>
                    </a:lnTo>
                    <a:cubicBezTo>
                      <a:pt x="20114" y="4682"/>
                      <a:pt x="20110" y="4672"/>
                      <a:pt x="20135" y="4671"/>
                    </a:cubicBezTo>
                    <a:cubicBezTo>
                      <a:pt x="20182" y="4670"/>
                      <a:pt x="20160" y="4687"/>
                      <a:pt x="20209" y="4664"/>
                    </a:cubicBezTo>
                    <a:lnTo>
                      <a:pt x="20245" y="4642"/>
                    </a:lnTo>
                    <a:cubicBezTo>
                      <a:pt x="20256" y="4633"/>
                      <a:pt x="20238" y="4664"/>
                      <a:pt x="20259" y="4626"/>
                    </a:cubicBezTo>
                    <a:cubicBezTo>
                      <a:pt x="20273" y="4599"/>
                      <a:pt x="20264" y="4624"/>
                      <a:pt x="20271" y="4596"/>
                    </a:cubicBezTo>
                    <a:cubicBezTo>
                      <a:pt x="20234" y="4610"/>
                      <a:pt x="20269" y="4596"/>
                      <a:pt x="20248" y="4614"/>
                    </a:cubicBezTo>
                    <a:cubicBezTo>
                      <a:pt x="20220" y="4638"/>
                      <a:pt x="20197" y="4631"/>
                      <a:pt x="20196" y="4620"/>
                    </a:cubicBezTo>
                    <a:cubicBezTo>
                      <a:pt x="20192" y="4594"/>
                      <a:pt x="20175" y="4630"/>
                      <a:pt x="20209" y="4608"/>
                    </a:cubicBezTo>
                    <a:cubicBezTo>
                      <a:pt x="20210" y="4607"/>
                      <a:pt x="20212" y="4606"/>
                      <a:pt x="20214" y="4605"/>
                    </a:cubicBezTo>
                    <a:cubicBezTo>
                      <a:pt x="20195" y="4600"/>
                      <a:pt x="20182" y="4596"/>
                      <a:pt x="20166" y="4588"/>
                    </a:cubicBezTo>
                    <a:cubicBezTo>
                      <a:pt x="20144" y="4620"/>
                      <a:pt x="20137" y="4607"/>
                      <a:pt x="20158" y="4645"/>
                    </a:cubicBezTo>
                    <a:close/>
                    <a:moveTo>
                      <a:pt x="17500" y="2287"/>
                    </a:moveTo>
                    <a:cubicBezTo>
                      <a:pt x="17517" y="2351"/>
                      <a:pt x="17546" y="2272"/>
                      <a:pt x="17533" y="2336"/>
                    </a:cubicBezTo>
                    <a:lnTo>
                      <a:pt x="17597" y="2336"/>
                    </a:lnTo>
                    <a:cubicBezTo>
                      <a:pt x="17580" y="2312"/>
                      <a:pt x="17591" y="2320"/>
                      <a:pt x="17549" y="2320"/>
                    </a:cubicBezTo>
                    <a:cubicBezTo>
                      <a:pt x="17555" y="2306"/>
                      <a:pt x="17551" y="2312"/>
                      <a:pt x="17555" y="2301"/>
                    </a:cubicBezTo>
                    <a:cubicBezTo>
                      <a:pt x="17575" y="2240"/>
                      <a:pt x="17577" y="2287"/>
                      <a:pt x="17581" y="2239"/>
                    </a:cubicBezTo>
                    <a:cubicBezTo>
                      <a:pt x="17554" y="2250"/>
                      <a:pt x="17522" y="2222"/>
                      <a:pt x="17488" y="2251"/>
                    </a:cubicBezTo>
                    <a:lnTo>
                      <a:pt x="17471" y="2275"/>
                    </a:lnTo>
                    <a:cubicBezTo>
                      <a:pt x="17470" y="2277"/>
                      <a:pt x="17469" y="2279"/>
                      <a:pt x="17468" y="2280"/>
                    </a:cubicBezTo>
                    <a:cubicBezTo>
                      <a:pt x="17450" y="2308"/>
                      <a:pt x="17442" y="2289"/>
                      <a:pt x="17459" y="2306"/>
                    </a:cubicBezTo>
                    <a:cubicBezTo>
                      <a:pt x="17473" y="2320"/>
                      <a:pt x="17483" y="2299"/>
                      <a:pt x="17500" y="2287"/>
                    </a:cubicBezTo>
                    <a:close/>
                    <a:moveTo>
                      <a:pt x="16860" y="4993"/>
                    </a:moveTo>
                    <a:cubicBezTo>
                      <a:pt x="16826" y="4979"/>
                      <a:pt x="16858" y="5010"/>
                      <a:pt x="16787" y="5010"/>
                    </a:cubicBezTo>
                    <a:cubicBezTo>
                      <a:pt x="16805" y="5035"/>
                      <a:pt x="16786" y="5025"/>
                      <a:pt x="16834" y="5024"/>
                    </a:cubicBezTo>
                    <a:lnTo>
                      <a:pt x="16852" y="5024"/>
                    </a:lnTo>
                    <a:cubicBezTo>
                      <a:pt x="16870" y="5023"/>
                      <a:pt x="16867" y="5022"/>
                      <a:pt x="16886" y="5019"/>
                    </a:cubicBezTo>
                    <a:cubicBezTo>
                      <a:pt x="16947" y="5009"/>
                      <a:pt x="16961" y="5021"/>
                      <a:pt x="16982" y="4993"/>
                    </a:cubicBezTo>
                    <a:cubicBezTo>
                      <a:pt x="16959" y="4963"/>
                      <a:pt x="16985" y="4993"/>
                      <a:pt x="16909" y="4960"/>
                    </a:cubicBezTo>
                    <a:cubicBezTo>
                      <a:pt x="16909" y="4960"/>
                      <a:pt x="16885" y="4944"/>
                      <a:pt x="16864" y="4956"/>
                    </a:cubicBezTo>
                    <a:cubicBezTo>
                      <a:pt x="16843" y="4968"/>
                      <a:pt x="16854" y="4967"/>
                      <a:pt x="16860" y="4993"/>
                    </a:cubicBezTo>
                    <a:close/>
                    <a:moveTo>
                      <a:pt x="559" y="2028"/>
                    </a:moveTo>
                    <a:cubicBezTo>
                      <a:pt x="559" y="2094"/>
                      <a:pt x="586" y="2097"/>
                      <a:pt x="543" y="2109"/>
                    </a:cubicBezTo>
                    <a:cubicBezTo>
                      <a:pt x="549" y="2134"/>
                      <a:pt x="554" y="2135"/>
                      <a:pt x="543" y="2158"/>
                    </a:cubicBezTo>
                    <a:cubicBezTo>
                      <a:pt x="590" y="2157"/>
                      <a:pt x="588" y="2145"/>
                      <a:pt x="609" y="2102"/>
                    </a:cubicBezTo>
                    <a:cubicBezTo>
                      <a:pt x="609" y="2102"/>
                      <a:pt x="615" y="2091"/>
                      <a:pt x="617" y="2086"/>
                    </a:cubicBezTo>
                    <a:cubicBezTo>
                      <a:pt x="631" y="2059"/>
                      <a:pt x="632" y="2078"/>
                      <a:pt x="632" y="2044"/>
                    </a:cubicBezTo>
                    <a:cubicBezTo>
                      <a:pt x="632" y="1996"/>
                      <a:pt x="587" y="2021"/>
                      <a:pt x="559" y="2028"/>
                    </a:cubicBezTo>
                    <a:close/>
                    <a:moveTo>
                      <a:pt x="16722" y="2506"/>
                    </a:moveTo>
                    <a:cubicBezTo>
                      <a:pt x="16738" y="2538"/>
                      <a:pt x="16725" y="2536"/>
                      <a:pt x="16722" y="2571"/>
                    </a:cubicBezTo>
                    <a:lnTo>
                      <a:pt x="16797" y="2552"/>
                    </a:lnTo>
                    <a:cubicBezTo>
                      <a:pt x="16819" y="2546"/>
                      <a:pt x="16812" y="2557"/>
                      <a:pt x="16820" y="2530"/>
                    </a:cubicBezTo>
                    <a:cubicBezTo>
                      <a:pt x="16829" y="2535"/>
                      <a:pt x="16847" y="2539"/>
                      <a:pt x="16852" y="2543"/>
                    </a:cubicBezTo>
                    <a:cubicBezTo>
                      <a:pt x="16873" y="2556"/>
                      <a:pt x="16832" y="2551"/>
                      <a:pt x="16876" y="2555"/>
                    </a:cubicBezTo>
                    <a:lnTo>
                      <a:pt x="16880" y="2514"/>
                    </a:lnTo>
                    <a:cubicBezTo>
                      <a:pt x="16897" y="2522"/>
                      <a:pt x="16885" y="2518"/>
                      <a:pt x="16892" y="2522"/>
                    </a:cubicBezTo>
                    <a:cubicBezTo>
                      <a:pt x="16900" y="2526"/>
                      <a:pt x="16888" y="2523"/>
                      <a:pt x="16909" y="2530"/>
                    </a:cubicBezTo>
                    <a:lnTo>
                      <a:pt x="16909" y="2498"/>
                    </a:lnTo>
                    <a:lnTo>
                      <a:pt x="16825" y="2507"/>
                    </a:lnTo>
                    <a:cubicBezTo>
                      <a:pt x="16801" y="2500"/>
                      <a:pt x="16838" y="2505"/>
                      <a:pt x="16810" y="2500"/>
                    </a:cubicBezTo>
                    <a:lnTo>
                      <a:pt x="16722" y="2506"/>
                    </a:lnTo>
                    <a:close/>
                    <a:moveTo>
                      <a:pt x="19202" y="2644"/>
                    </a:moveTo>
                    <a:cubicBezTo>
                      <a:pt x="19230" y="2658"/>
                      <a:pt x="19467" y="2680"/>
                      <a:pt x="19514" y="2682"/>
                    </a:cubicBezTo>
                    <a:lnTo>
                      <a:pt x="19599" y="2684"/>
                    </a:lnTo>
                    <a:cubicBezTo>
                      <a:pt x="19575" y="2652"/>
                      <a:pt x="19612" y="2689"/>
                      <a:pt x="19531" y="2665"/>
                    </a:cubicBezTo>
                    <a:cubicBezTo>
                      <a:pt x="19478" y="2649"/>
                      <a:pt x="19506" y="2658"/>
                      <a:pt x="19469" y="2668"/>
                    </a:cubicBezTo>
                    <a:cubicBezTo>
                      <a:pt x="19486" y="2642"/>
                      <a:pt x="19482" y="2662"/>
                      <a:pt x="19485" y="2628"/>
                    </a:cubicBezTo>
                    <a:lnTo>
                      <a:pt x="19453" y="2660"/>
                    </a:lnTo>
                    <a:cubicBezTo>
                      <a:pt x="19424" y="2646"/>
                      <a:pt x="19391" y="2635"/>
                      <a:pt x="19355" y="2652"/>
                    </a:cubicBezTo>
                    <a:cubicBezTo>
                      <a:pt x="19358" y="2619"/>
                      <a:pt x="19374" y="2628"/>
                      <a:pt x="19347" y="2619"/>
                    </a:cubicBezTo>
                    <a:lnTo>
                      <a:pt x="19347" y="2644"/>
                    </a:lnTo>
                    <a:cubicBezTo>
                      <a:pt x="19287" y="2644"/>
                      <a:pt x="19293" y="2644"/>
                      <a:pt x="19237" y="2628"/>
                    </a:cubicBezTo>
                    <a:cubicBezTo>
                      <a:pt x="19237" y="2628"/>
                      <a:pt x="19221" y="2607"/>
                      <a:pt x="19202" y="2644"/>
                    </a:cubicBezTo>
                    <a:close/>
                    <a:moveTo>
                      <a:pt x="14729" y="2506"/>
                    </a:moveTo>
                    <a:cubicBezTo>
                      <a:pt x="14721" y="2543"/>
                      <a:pt x="14731" y="2539"/>
                      <a:pt x="14718" y="2560"/>
                    </a:cubicBezTo>
                    <a:cubicBezTo>
                      <a:pt x="14707" y="2578"/>
                      <a:pt x="14718" y="2542"/>
                      <a:pt x="14705" y="2579"/>
                    </a:cubicBezTo>
                    <a:cubicBezTo>
                      <a:pt x="14757" y="2583"/>
                      <a:pt x="14783" y="2608"/>
                      <a:pt x="14810" y="2571"/>
                    </a:cubicBezTo>
                    <a:lnTo>
                      <a:pt x="14778" y="2571"/>
                    </a:lnTo>
                    <a:cubicBezTo>
                      <a:pt x="14788" y="2534"/>
                      <a:pt x="14817" y="2535"/>
                      <a:pt x="14875" y="2530"/>
                    </a:cubicBezTo>
                    <a:lnTo>
                      <a:pt x="14875" y="2514"/>
                    </a:lnTo>
                    <a:cubicBezTo>
                      <a:pt x="14753" y="2486"/>
                      <a:pt x="14824" y="2499"/>
                      <a:pt x="14778" y="2466"/>
                    </a:cubicBezTo>
                    <a:cubicBezTo>
                      <a:pt x="14768" y="2504"/>
                      <a:pt x="14761" y="2491"/>
                      <a:pt x="14729" y="2506"/>
                    </a:cubicBezTo>
                    <a:close/>
                    <a:moveTo>
                      <a:pt x="15839" y="2563"/>
                    </a:moveTo>
                    <a:cubicBezTo>
                      <a:pt x="15832" y="2578"/>
                      <a:pt x="15833" y="2573"/>
                      <a:pt x="15831" y="2595"/>
                    </a:cubicBezTo>
                    <a:cubicBezTo>
                      <a:pt x="15775" y="2596"/>
                      <a:pt x="15815" y="2607"/>
                      <a:pt x="15766" y="2611"/>
                    </a:cubicBezTo>
                    <a:cubicBezTo>
                      <a:pt x="15761" y="2659"/>
                      <a:pt x="15770" y="2614"/>
                      <a:pt x="15742" y="2652"/>
                    </a:cubicBezTo>
                    <a:cubicBezTo>
                      <a:pt x="15786" y="2673"/>
                      <a:pt x="15796" y="2652"/>
                      <a:pt x="15880" y="2652"/>
                    </a:cubicBezTo>
                    <a:cubicBezTo>
                      <a:pt x="15899" y="2652"/>
                      <a:pt x="15912" y="2670"/>
                      <a:pt x="15911" y="2637"/>
                    </a:cubicBezTo>
                    <a:cubicBezTo>
                      <a:pt x="15910" y="2613"/>
                      <a:pt x="15913" y="2635"/>
                      <a:pt x="15896" y="2595"/>
                    </a:cubicBezTo>
                    <a:cubicBezTo>
                      <a:pt x="15871" y="2613"/>
                      <a:pt x="15883" y="2590"/>
                      <a:pt x="15880" y="2628"/>
                    </a:cubicBezTo>
                    <a:cubicBezTo>
                      <a:pt x="15853" y="2608"/>
                      <a:pt x="15871" y="2619"/>
                      <a:pt x="15855" y="2587"/>
                    </a:cubicBezTo>
                    <a:cubicBezTo>
                      <a:pt x="15877" y="2577"/>
                      <a:pt x="15864" y="2580"/>
                      <a:pt x="15896" y="2579"/>
                    </a:cubicBezTo>
                    <a:lnTo>
                      <a:pt x="15896" y="2555"/>
                    </a:lnTo>
                    <a:cubicBezTo>
                      <a:pt x="15840" y="2561"/>
                      <a:pt x="15906" y="2568"/>
                      <a:pt x="15839" y="2563"/>
                    </a:cubicBezTo>
                    <a:close/>
                    <a:moveTo>
                      <a:pt x="19874" y="3146"/>
                    </a:moveTo>
                    <a:cubicBezTo>
                      <a:pt x="19910" y="3200"/>
                      <a:pt x="19920" y="3186"/>
                      <a:pt x="20037" y="3191"/>
                    </a:cubicBezTo>
                    <a:lnTo>
                      <a:pt x="20247" y="3203"/>
                    </a:lnTo>
                    <a:cubicBezTo>
                      <a:pt x="20231" y="3159"/>
                      <a:pt x="20232" y="3198"/>
                      <a:pt x="20155" y="3173"/>
                    </a:cubicBezTo>
                    <a:lnTo>
                      <a:pt x="19957" y="3152"/>
                    </a:lnTo>
                    <a:cubicBezTo>
                      <a:pt x="19955" y="3151"/>
                      <a:pt x="19953" y="3150"/>
                      <a:pt x="19951" y="3149"/>
                    </a:cubicBezTo>
                    <a:cubicBezTo>
                      <a:pt x="19947" y="3148"/>
                      <a:pt x="19954" y="3139"/>
                      <a:pt x="19923" y="3146"/>
                    </a:cubicBezTo>
                    <a:cubicBezTo>
                      <a:pt x="19897" y="3152"/>
                      <a:pt x="19932" y="3151"/>
                      <a:pt x="19901" y="3150"/>
                    </a:cubicBezTo>
                    <a:cubicBezTo>
                      <a:pt x="19901" y="3150"/>
                      <a:pt x="19878" y="3146"/>
                      <a:pt x="19874" y="3146"/>
                    </a:cubicBezTo>
                    <a:close/>
                    <a:moveTo>
                      <a:pt x="18359" y="4953"/>
                    </a:moveTo>
                    <a:cubicBezTo>
                      <a:pt x="18402" y="4953"/>
                      <a:pt x="18405" y="4944"/>
                      <a:pt x="18424" y="4969"/>
                    </a:cubicBezTo>
                    <a:cubicBezTo>
                      <a:pt x="18396" y="4970"/>
                      <a:pt x="18395" y="4974"/>
                      <a:pt x="18381" y="4975"/>
                    </a:cubicBezTo>
                    <a:cubicBezTo>
                      <a:pt x="18352" y="4977"/>
                      <a:pt x="18368" y="4972"/>
                      <a:pt x="18334" y="4969"/>
                    </a:cubicBezTo>
                    <a:cubicBezTo>
                      <a:pt x="18294" y="4967"/>
                      <a:pt x="18300" y="4977"/>
                      <a:pt x="18273" y="4958"/>
                    </a:cubicBezTo>
                    <a:cubicBezTo>
                      <a:pt x="18253" y="4945"/>
                      <a:pt x="18286" y="4956"/>
                      <a:pt x="18254" y="4945"/>
                    </a:cubicBezTo>
                    <a:cubicBezTo>
                      <a:pt x="18255" y="4967"/>
                      <a:pt x="18257" y="4967"/>
                      <a:pt x="18262" y="4985"/>
                    </a:cubicBezTo>
                    <a:cubicBezTo>
                      <a:pt x="18298" y="4985"/>
                      <a:pt x="18339" y="4982"/>
                      <a:pt x="18371" y="4991"/>
                    </a:cubicBezTo>
                    <a:cubicBezTo>
                      <a:pt x="18372" y="4991"/>
                      <a:pt x="18388" y="4997"/>
                      <a:pt x="18389" y="4997"/>
                    </a:cubicBezTo>
                    <a:lnTo>
                      <a:pt x="18426" y="4992"/>
                    </a:lnTo>
                    <a:cubicBezTo>
                      <a:pt x="18441" y="4996"/>
                      <a:pt x="18418" y="4993"/>
                      <a:pt x="18448" y="5002"/>
                    </a:cubicBezTo>
                    <a:lnTo>
                      <a:pt x="18448" y="4985"/>
                    </a:lnTo>
                    <a:cubicBezTo>
                      <a:pt x="18475" y="4977"/>
                      <a:pt x="18456" y="4988"/>
                      <a:pt x="18455" y="4974"/>
                    </a:cubicBezTo>
                    <a:lnTo>
                      <a:pt x="18456" y="4937"/>
                    </a:lnTo>
                    <a:cubicBezTo>
                      <a:pt x="18480" y="4943"/>
                      <a:pt x="18469" y="4940"/>
                      <a:pt x="18489" y="4953"/>
                    </a:cubicBezTo>
                    <a:cubicBezTo>
                      <a:pt x="18493" y="4933"/>
                      <a:pt x="18497" y="4920"/>
                      <a:pt x="18505" y="4904"/>
                    </a:cubicBezTo>
                    <a:cubicBezTo>
                      <a:pt x="18473" y="4902"/>
                      <a:pt x="18415" y="4869"/>
                      <a:pt x="18359" y="4953"/>
                    </a:cubicBezTo>
                    <a:close/>
                    <a:moveTo>
                      <a:pt x="4966" y="1817"/>
                    </a:moveTo>
                    <a:cubicBezTo>
                      <a:pt x="4970" y="1855"/>
                      <a:pt x="4977" y="1852"/>
                      <a:pt x="5005" y="1853"/>
                    </a:cubicBezTo>
                    <a:cubicBezTo>
                      <a:pt x="5080" y="1856"/>
                      <a:pt x="5043" y="1840"/>
                      <a:pt x="5120" y="1858"/>
                    </a:cubicBezTo>
                    <a:lnTo>
                      <a:pt x="5137" y="1826"/>
                    </a:lnTo>
                    <a:cubicBezTo>
                      <a:pt x="5167" y="1833"/>
                      <a:pt x="5207" y="1823"/>
                      <a:pt x="5235" y="1810"/>
                    </a:cubicBezTo>
                    <a:cubicBezTo>
                      <a:pt x="5269" y="1794"/>
                      <a:pt x="5250" y="1807"/>
                      <a:pt x="5258" y="1785"/>
                    </a:cubicBezTo>
                    <a:cubicBezTo>
                      <a:pt x="5225" y="1771"/>
                      <a:pt x="5264" y="1788"/>
                      <a:pt x="5199" y="1787"/>
                    </a:cubicBezTo>
                    <a:cubicBezTo>
                      <a:pt x="5156" y="1786"/>
                      <a:pt x="5039" y="1811"/>
                      <a:pt x="4966" y="1817"/>
                    </a:cubicBezTo>
                    <a:close/>
                    <a:moveTo>
                      <a:pt x="21648" y="3567"/>
                    </a:moveTo>
                    <a:lnTo>
                      <a:pt x="21614" y="3607"/>
                    </a:lnTo>
                    <a:lnTo>
                      <a:pt x="21648" y="3648"/>
                    </a:lnTo>
                    <a:cubicBezTo>
                      <a:pt x="21672" y="3631"/>
                      <a:pt x="21664" y="3650"/>
                      <a:pt x="21665" y="3608"/>
                    </a:cubicBezTo>
                    <a:cubicBezTo>
                      <a:pt x="21667" y="3609"/>
                      <a:pt x="21669" y="3609"/>
                      <a:pt x="21670" y="3611"/>
                    </a:cubicBezTo>
                    <a:cubicBezTo>
                      <a:pt x="21671" y="3614"/>
                      <a:pt x="21674" y="3614"/>
                      <a:pt x="21675" y="3614"/>
                    </a:cubicBezTo>
                    <a:cubicBezTo>
                      <a:pt x="21700" y="3624"/>
                      <a:pt x="21688" y="3617"/>
                      <a:pt x="21713" y="3608"/>
                    </a:cubicBezTo>
                    <a:cubicBezTo>
                      <a:pt x="21718" y="3629"/>
                      <a:pt x="21721" y="3632"/>
                      <a:pt x="21729" y="3648"/>
                    </a:cubicBezTo>
                    <a:lnTo>
                      <a:pt x="21754" y="3631"/>
                    </a:lnTo>
                    <a:cubicBezTo>
                      <a:pt x="21755" y="3630"/>
                      <a:pt x="21757" y="3630"/>
                      <a:pt x="21758" y="3629"/>
                    </a:cubicBezTo>
                    <a:cubicBezTo>
                      <a:pt x="21774" y="3625"/>
                      <a:pt x="21790" y="3627"/>
                      <a:pt x="21802" y="3632"/>
                    </a:cubicBezTo>
                    <a:cubicBezTo>
                      <a:pt x="21799" y="3591"/>
                      <a:pt x="21820" y="3543"/>
                      <a:pt x="21713" y="3567"/>
                    </a:cubicBezTo>
                    <a:cubicBezTo>
                      <a:pt x="21707" y="3580"/>
                      <a:pt x="21705" y="3553"/>
                      <a:pt x="21713" y="3592"/>
                    </a:cubicBezTo>
                    <a:cubicBezTo>
                      <a:pt x="21674" y="3581"/>
                      <a:pt x="21700" y="3574"/>
                      <a:pt x="21666" y="3558"/>
                    </a:cubicBezTo>
                    <a:cubicBezTo>
                      <a:pt x="21650" y="3550"/>
                      <a:pt x="21619" y="3551"/>
                      <a:pt x="21592" y="3551"/>
                    </a:cubicBezTo>
                    <a:cubicBezTo>
                      <a:pt x="21611" y="3578"/>
                      <a:pt x="21616" y="3575"/>
                      <a:pt x="21648" y="3567"/>
                    </a:cubicBezTo>
                    <a:close/>
                    <a:moveTo>
                      <a:pt x="20384" y="4613"/>
                    </a:moveTo>
                    <a:cubicBezTo>
                      <a:pt x="20493" y="4613"/>
                      <a:pt x="20456" y="4657"/>
                      <a:pt x="20506" y="4652"/>
                    </a:cubicBezTo>
                    <a:cubicBezTo>
                      <a:pt x="20540" y="4649"/>
                      <a:pt x="20525" y="4658"/>
                      <a:pt x="20563" y="4661"/>
                    </a:cubicBezTo>
                    <a:cubicBezTo>
                      <a:pt x="20553" y="4636"/>
                      <a:pt x="20580" y="4650"/>
                      <a:pt x="20538" y="4645"/>
                    </a:cubicBezTo>
                    <a:cubicBezTo>
                      <a:pt x="20542" y="4598"/>
                      <a:pt x="20561" y="4619"/>
                      <a:pt x="20603" y="4629"/>
                    </a:cubicBezTo>
                    <a:cubicBezTo>
                      <a:pt x="20600" y="4589"/>
                      <a:pt x="20567" y="4567"/>
                      <a:pt x="20534" y="4561"/>
                    </a:cubicBezTo>
                    <a:cubicBezTo>
                      <a:pt x="20504" y="4555"/>
                      <a:pt x="20512" y="4569"/>
                      <a:pt x="20512" y="4571"/>
                    </a:cubicBezTo>
                    <a:cubicBezTo>
                      <a:pt x="20506" y="4582"/>
                      <a:pt x="20525" y="4588"/>
                      <a:pt x="20497" y="4591"/>
                    </a:cubicBezTo>
                    <a:cubicBezTo>
                      <a:pt x="20482" y="4593"/>
                      <a:pt x="20497" y="4588"/>
                      <a:pt x="20469" y="4583"/>
                    </a:cubicBezTo>
                    <a:cubicBezTo>
                      <a:pt x="20464" y="4582"/>
                      <a:pt x="20447" y="4582"/>
                      <a:pt x="20439" y="4586"/>
                    </a:cubicBezTo>
                    <a:lnTo>
                      <a:pt x="20409" y="4605"/>
                    </a:lnTo>
                    <a:cubicBezTo>
                      <a:pt x="20398" y="4582"/>
                      <a:pt x="20401" y="4589"/>
                      <a:pt x="20401" y="4556"/>
                    </a:cubicBezTo>
                    <a:cubicBezTo>
                      <a:pt x="20375" y="4562"/>
                      <a:pt x="20375" y="4567"/>
                      <a:pt x="20352" y="4556"/>
                    </a:cubicBezTo>
                    <a:cubicBezTo>
                      <a:pt x="20363" y="4597"/>
                      <a:pt x="20374" y="4572"/>
                      <a:pt x="20384" y="4613"/>
                    </a:cubicBezTo>
                    <a:close/>
                    <a:moveTo>
                      <a:pt x="17014" y="5617"/>
                    </a:moveTo>
                    <a:cubicBezTo>
                      <a:pt x="17006" y="5632"/>
                      <a:pt x="17005" y="5632"/>
                      <a:pt x="17024" y="5639"/>
                    </a:cubicBezTo>
                    <a:cubicBezTo>
                      <a:pt x="17050" y="5648"/>
                      <a:pt x="17087" y="5637"/>
                      <a:pt x="17109" y="5638"/>
                    </a:cubicBezTo>
                    <a:lnTo>
                      <a:pt x="17156" y="5640"/>
                    </a:lnTo>
                    <a:cubicBezTo>
                      <a:pt x="17207" y="5639"/>
                      <a:pt x="17184" y="5631"/>
                      <a:pt x="17209" y="5623"/>
                    </a:cubicBezTo>
                    <a:cubicBezTo>
                      <a:pt x="17218" y="5620"/>
                      <a:pt x="17230" y="5623"/>
                      <a:pt x="17243" y="5620"/>
                    </a:cubicBezTo>
                    <a:cubicBezTo>
                      <a:pt x="17273" y="5613"/>
                      <a:pt x="17266" y="5620"/>
                      <a:pt x="17273" y="5593"/>
                    </a:cubicBezTo>
                    <a:cubicBezTo>
                      <a:pt x="17222" y="5593"/>
                      <a:pt x="17241" y="5582"/>
                      <a:pt x="17158" y="5587"/>
                    </a:cubicBezTo>
                    <a:cubicBezTo>
                      <a:pt x="17135" y="5589"/>
                      <a:pt x="17167" y="5586"/>
                      <a:pt x="17142" y="5588"/>
                    </a:cubicBezTo>
                    <a:lnTo>
                      <a:pt x="17075" y="5591"/>
                    </a:lnTo>
                    <a:cubicBezTo>
                      <a:pt x="17065" y="5590"/>
                      <a:pt x="17073" y="5590"/>
                      <a:pt x="17058" y="5591"/>
                    </a:cubicBezTo>
                    <a:cubicBezTo>
                      <a:pt x="16934" y="5596"/>
                      <a:pt x="17018" y="5579"/>
                      <a:pt x="16925" y="5601"/>
                    </a:cubicBezTo>
                    <a:cubicBezTo>
                      <a:pt x="16932" y="5606"/>
                      <a:pt x="16927" y="5606"/>
                      <a:pt x="16940" y="5610"/>
                    </a:cubicBezTo>
                    <a:cubicBezTo>
                      <a:pt x="16974" y="5620"/>
                      <a:pt x="16974" y="5598"/>
                      <a:pt x="17014" y="5617"/>
                    </a:cubicBezTo>
                    <a:close/>
                    <a:moveTo>
                      <a:pt x="18618" y="2603"/>
                    </a:moveTo>
                    <a:cubicBezTo>
                      <a:pt x="18637" y="2590"/>
                      <a:pt x="18627" y="2593"/>
                      <a:pt x="18651" y="2587"/>
                    </a:cubicBezTo>
                    <a:lnTo>
                      <a:pt x="18651" y="2611"/>
                    </a:lnTo>
                    <a:cubicBezTo>
                      <a:pt x="18703" y="2610"/>
                      <a:pt x="18672" y="2599"/>
                      <a:pt x="18705" y="2599"/>
                    </a:cubicBezTo>
                    <a:lnTo>
                      <a:pt x="18829" y="2619"/>
                    </a:lnTo>
                    <a:cubicBezTo>
                      <a:pt x="18882" y="2636"/>
                      <a:pt x="18995" y="2607"/>
                      <a:pt x="19059" y="2648"/>
                    </a:cubicBezTo>
                    <a:cubicBezTo>
                      <a:pt x="19072" y="2657"/>
                      <a:pt x="19063" y="2653"/>
                      <a:pt x="19075" y="2656"/>
                    </a:cubicBezTo>
                    <a:cubicBezTo>
                      <a:pt x="19079" y="2657"/>
                      <a:pt x="19092" y="2657"/>
                      <a:pt x="19104" y="2660"/>
                    </a:cubicBezTo>
                    <a:cubicBezTo>
                      <a:pt x="19095" y="2621"/>
                      <a:pt x="19099" y="2647"/>
                      <a:pt x="19104" y="2636"/>
                    </a:cubicBezTo>
                    <a:cubicBezTo>
                      <a:pt x="19139" y="2644"/>
                      <a:pt x="19132" y="2656"/>
                      <a:pt x="19153" y="2628"/>
                    </a:cubicBezTo>
                    <a:cubicBezTo>
                      <a:pt x="19093" y="2626"/>
                      <a:pt x="19116" y="2608"/>
                      <a:pt x="19015" y="2613"/>
                    </a:cubicBezTo>
                    <a:lnTo>
                      <a:pt x="18987" y="2610"/>
                    </a:lnTo>
                    <a:cubicBezTo>
                      <a:pt x="18943" y="2608"/>
                      <a:pt x="18988" y="2619"/>
                      <a:pt x="18953" y="2616"/>
                    </a:cubicBezTo>
                    <a:lnTo>
                      <a:pt x="18871" y="2602"/>
                    </a:lnTo>
                    <a:cubicBezTo>
                      <a:pt x="18852" y="2595"/>
                      <a:pt x="18855" y="2591"/>
                      <a:pt x="18837" y="2579"/>
                    </a:cubicBezTo>
                    <a:cubicBezTo>
                      <a:pt x="18813" y="2592"/>
                      <a:pt x="18791" y="2586"/>
                      <a:pt x="18747" y="2581"/>
                    </a:cubicBezTo>
                    <a:lnTo>
                      <a:pt x="18690" y="2572"/>
                    </a:lnTo>
                    <a:cubicBezTo>
                      <a:pt x="18618" y="2558"/>
                      <a:pt x="18716" y="2587"/>
                      <a:pt x="18626" y="2563"/>
                    </a:cubicBezTo>
                    <a:cubicBezTo>
                      <a:pt x="18617" y="2582"/>
                      <a:pt x="18618" y="2573"/>
                      <a:pt x="18618" y="2603"/>
                    </a:cubicBezTo>
                    <a:close/>
                    <a:moveTo>
                      <a:pt x="19372" y="4183"/>
                    </a:moveTo>
                    <a:cubicBezTo>
                      <a:pt x="19348" y="4183"/>
                      <a:pt x="19381" y="4180"/>
                      <a:pt x="19358" y="4174"/>
                    </a:cubicBezTo>
                    <a:cubicBezTo>
                      <a:pt x="19356" y="4174"/>
                      <a:pt x="19286" y="4187"/>
                      <a:pt x="19268" y="4201"/>
                    </a:cubicBezTo>
                    <a:cubicBezTo>
                      <a:pt x="19243" y="4220"/>
                      <a:pt x="19259" y="4200"/>
                      <a:pt x="19242" y="4232"/>
                    </a:cubicBezTo>
                    <a:lnTo>
                      <a:pt x="19396" y="4248"/>
                    </a:lnTo>
                    <a:cubicBezTo>
                      <a:pt x="19389" y="4242"/>
                      <a:pt x="19394" y="4243"/>
                      <a:pt x="19382" y="4238"/>
                    </a:cubicBezTo>
                    <a:cubicBezTo>
                      <a:pt x="19362" y="4230"/>
                      <a:pt x="19382" y="4234"/>
                      <a:pt x="19355" y="4232"/>
                    </a:cubicBezTo>
                    <a:cubicBezTo>
                      <a:pt x="19364" y="4200"/>
                      <a:pt x="19375" y="4207"/>
                      <a:pt x="19404" y="4191"/>
                    </a:cubicBezTo>
                    <a:cubicBezTo>
                      <a:pt x="19411" y="4211"/>
                      <a:pt x="19408" y="4213"/>
                      <a:pt x="19445" y="4216"/>
                    </a:cubicBezTo>
                    <a:cubicBezTo>
                      <a:pt x="19443" y="4217"/>
                      <a:pt x="19441" y="4217"/>
                      <a:pt x="19440" y="4219"/>
                    </a:cubicBezTo>
                    <a:cubicBezTo>
                      <a:pt x="19439" y="4221"/>
                      <a:pt x="19436" y="4221"/>
                      <a:pt x="19434" y="4222"/>
                    </a:cubicBezTo>
                    <a:cubicBezTo>
                      <a:pt x="19423" y="4224"/>
                      <a:pt x="19424" y="4223"/>
                      <a:pt x="19412" y="4224"/>
                    </a:cubicBezTo>
                    <a:lnTo>
                      <a:pt x="19412" y="4256"/>
                    </a:lnTo>
                    <a:lnTo>
                      <a:pt x="19518" y="4256"/>
                    </a:lnTo>
                    <a:lnTo>
                      <a:pt x="19518" y="4224"/>
                    </a:lnTo>
                    <a:cubicBezTo>
                      <a:pt x="19494" y="4218"/>
                      <a:pt x="19466" y="4207"/>
                      <a:pt x="19444" y="4184"/>
                    </a:cubicBezTo>
                    <a:cubicBezTo>
                      <a:pt x="19443" y="4182"/>
                      <a:pt x="19438" y="4177"/>
                      <a:pt x="19436" y="4175"/>
                    </a:cubicBezTo>
                    <a:cubicBezTo>
                      <a:pt x="19488" y="4163"/>
                      <a:pt x="19472" y="4168"/>
                      <a:pt x="19469" y="4159"/>
                    </a:cubicBezTo>
                    <a:cubicBezTo>
                      <a:pt x="19468" y="4158"/>
                      <a:pt x="19466" y="4157"/>
                      <a:pt x="19465" y="4158"/>
                    </a:cubicBezTo>
                    <a:lnTo>
                      <a:pt x="19451" y="4157"/>
                    </a:lnTo>
                    <a:cubicBezTo>
                      <a:pt x="19436" y="4159"/>
                      <a:pt x="19436" y="4160"/>
                      <a:pt x="19426" y="4164"/>
                    </a:cubicBezTo>
                    <a:cubicBezTo>
                      <a:pt x="19406" y="4170"/>
                      <a:pt x="19385" y="4183"/>
                      <a:pt x="19372" y="4183"/>
                    </a:cubicBezTo>
                    <a:close/>
                    <a:moveTo>
                      <a:pt x="15159" y="1785"/>
                    </a:moveTo>
                    <a:cubicBezTo>
                      <a:pt x="15139" y="1772"/>
                      <a:pt x="15150" y="1775"/>
                      <a:pt x="15126" y="1769"/>
                    </a:cubicBezTo>
                    <a:cubicBezTo>
                      <a:pt x="15128" y="1788"/>
                      <a:pt x="15140" y="1812"/>
                      <a:pt x="15168" y="1815"/>
                    </a:cubicBezTo>
                    <a:cubicBezTo>
                      <a:pt x="15248" y="1823"/>
                      <a:pt x="15209" y="1751"/>
                      <a:pt x="15224" y="1736"/>
                    </a:cubicBezTo>
                    <a:cubicBezTo>
                      <a:pt x="15225" y="1735"/>
                      <a:pt x="15286" y="1741"/>
                      <a:pt x="15312" y="1712"/>
                    </a:cubicBezTo>
                    <a:cubicBezTo>
                      <a:pt x="15321" y="1703"/>
                      <a:pt x="15316" y="1712"/>
                      <a:pt x="15321" y="1696"/>
                    </a:cubicBezTo>
                    <a:lnTo>
                      <a:pt x="15223" y="1693"/>
                    </a:lnTo>
                    <a:cubicBezTo>
                      <a:pt x="15196" y="1692"/>
                      <a:pt x="15185" y="1682"/>
                      <a:pt x="15146" y="1691"/>
                    </a:cubicBezTo>
                    <a:cubicBezTo>
                      <a:pt x="15095" y="1704"/>
                      <a:pt x="15088" y="1714"/>
                      <a:pt x="15061" y="1696"/>
                    </a:cubicBezTo>
                    <a:cubicBezTo>
                      <a:pt x="15067" y="1722"/>
                      <a:pt x="15070" y="1708"/>
                      <a:pt x="15061" y="1728"/>
                    </a:cubicBezTo>
                    <a:cubicBezTo>
                      <a:pt x="15118" y="1729"/>
                      <a:pt x="15109" y="1753"/>
                      <a:pt x="15159" y="1720"/>
                    </a:cubicBezTo>
                    <a:cubicBezTo>
                      <a:pt x="15172" y="1756"/>
                      <a:pt x="15179" y="1723"/>
                      <a:pt x="15183" y="1769"/>
                    </a:cubicBezTo>
                    <a:cubicBezTo>
                      <a:pt x="15159" y="1774"/>
                      <a:pt x="15171" y="1768"/>
                      <a:pt x="15159" y="1785"/>
                    </a:cubicBezTo>
                    <a:close/>
                    <a:moveTo>
                      <a:pt x="15037" y="2506"/>
                    </a:moveTo>
                    <a:cubicBezTo>
                      <a:pt x="15011" y="2506"/>
                      <a:pt x="14981" y="2505"/>
                      <a:pt x="14956" y="2506"/>
                    </a:cubicBezTo>
                    <a:lnTo>
                      <a:pt x="14891" y="2514"/>
                    </a:lnTo>
                    <a:cubicBezTo>
                      <a:pt x="14941" y="2588"/>
                      <a:pt x="14934" y="2520"/>
                      <a:pt x="14940" y="2579"/>
                    </a:cubicBezTo>
                    <a:cubicBezTo>
                      <a:pt x="14941" y="2577"/>
                      <a:pt x="14943" y="2573"/>
                      <a:pt x="14943" y="2574"/>
                    </a:cubicBezTo>
                    <a:lnTo>
                      <a:pt x="14948" y="2547"/>
                    </a:lnTo>
                    <a:lnTo>
                      <a:pt x="14998" y="2552"/>
                    </a:lnTo>
                    <a:cubicBezTo>
                      <a:pt x="15109" y="2556"/>
                      <a:pt x="15012" y="2552"/>
                      <a:pt x="15078" y="2547"/>
                    </a:cubicBezTo>
                    <a:cubicBezTo>
                      <a:pt x="15072" y="2571"/>
                      <a:pt x="15068" y="2566"/>
                      <a:pt x="15078" y="2587"/>
                    </a:cubicBezTo>
                    <a:cubicBezTo>
                      <a:pt x="15103" y="2569"/>
                      <a:pt x="15093" y="2590"/>
                      <a:pt x="15086" y="2555"/>
                    </a:cubicBezTo>
                    <a:lnTo>
                      <a:pt x="15162" y="2536"/>
                    </a:lnTo>
                    <a:cubicBezTo>
                      <a:pt x="15180" y="2536"/>
                      <a:pt x="15167" y="2526"/>
                      <a:pt x="15175" y="2547"/>
                    </a:cubicBezTo>
                    <a:lnTo>
                      <a:pt x="15199" y="2547"/>
                    </a:lnTo>
                    <a:cubicBezTo>
                      <a:pt x="15217" y="2469"/>
                      <a:pt x="15214" y="2564"/>
                      <a:pt x="15232" y="2498"/>
                    </a:cubicBezTo>
                    <a:cubicBezTo>
                      <a:pt x="15204" y="2499"/>
                      <a:pt x="15200" y="2503"/>
                      <a:pt x="15175" y="2506"/>
                    </a:cubicBezTo>
                    <a:lnTo>
                      <a:pt x="15100" y="2507"/>
                    </a:lnTo>
                    <a:cubicBezTo>
                      <a:pt x="15099" y="2507"/>
                      <a:pt x="15096" y="2506"/>
                      <a:pt x="15095" y="2506"/>
                    </a:cubicBezTo>
                    <a:cubicBezTo>
                      <a:pt x="15033" y="2492"/>
                      <a:pt x="15079" y="2501"/>
                      <a:pt x="15037" y="2474"/>
                    </a:cubicBezTo>
                    <a:cubicBezTo>
                      <a:pt x="15042" y="2498"/>
                      <a:pt x="15045" y="2487"/>
                      <a:pt x="15037" y="2506"/>
                    </a:cubicBezTo>
                    <a:close/>
                    <a:moveTo>
                      <a:pt x="17338" y="5625"/>
                    </a:moveTo>
                    <a:cubicBezTo>
                      <a:pt x="17376" y="5625"/>
                      <a:pt x="17364" y="5618"/>
                      <a:pt x="17396" y="5617"/>
                    </a:cubicBezTo>
                    <a:lnTo>
                      <a:pt x="17471" y="5631"/>
                    </a:lnTo>
                    <a:cubicBezTo>
                      <a:pt x="17473" y="5631"/>
                      <a:pt x="17476" y="5632"/>
                      <a:pt x="17477" y="5632"/>
                    </a:cubicBezTo>
                    <a:cubicBezTo>
                      <a:pt x="17479" y="5631"/>
                      <a:pt x="17482" y="5631"/>
                      <a:pt x="17483" y="5631"/>
                    </a:cubicBezTo>
                    <a:cubicBezTo>
                      <a:pt x="17496" y="5629"/>
                      <a:pt x="17494" y="5628"/>
                      <a:pt x="17500" y="5626"/>
                    </a:cubicBezTo>
                    <a:cubicBezTo>
                      <a:pt x="17506" y="5623"/>
                      <a:pt x="17492" y="5623"/>
                      <a:pt x="17523" y="5615"/>
                    </a:cubicBezTo>
                    <a:cubicBezTo>
                      <a:pt x="17566" y="5604"/>
                      <a:pt x="17536" y="5644"/>
                      <a:pt x="17664" y="5631"/>
                    </a:cubicBezTo>
                    <a:lnTo>
                      <a:pt x="17679" y="5630"/>
                    </a:lnTo>
                    <a:cubicBezTo>
                      <a:pt x="17680" y="5629"/>
                      <a:pt x="17682" y="5629"/>
                      <a:pt x="17683" y="5628"/>
                    </a:cubicBezTo>
                    <a:cubicBezTo>
                      <a:pt x="17716" y="5616"/>
                      <a:pt x="17686" y="5609"/>
                      <a:pt x="17768" y="5609"/>
                    </a:cubicBezTo>
                    <a:cubicBezTo>
                      <a:pt x="17754" y="5589"/>
                      <a:pt x="17766" y="5594"/>
                      <a:pt x="17745" y="5589"/>
                    </a:cubicBezTo>
                    <a:lnTo>
                      <a:pt x="17721" y="5592"/>
                    </a:lnTo>
                    <a:cubicBezTo>
                      <a:pt x="17681" y="5601"/>
                      <a:pt x="17712" y="5594"/>
                      <a:pt x="17676" y="5589"/>
                    </a:cubicBezTo>
                    <a:cubicBezTo>
                      <a:pt x="17609" y="5579"/>
                      <a:pt x="17548" y="5602"/>
                      <a:pt x="17520" y="5597"/>
                    </a:cubicBezTo>
                    <a:cubicBezTo>
                      <a:pt x="17484" y="5591"/>
                      <a:pt x="17526" y="5585"/>
                      <a:pt x="17452" y="5585"/>
                    </a:cubicBezTo>
                    <a:cubicBezTo>
                      <a:pt x="17416" y="5585"/>
                      <a:pt x="17414" y="5592"/>
                      <a:pt x="17389" y="5591"/>
                    </a:cubicBezTo>
                    <a:cubicBezTo>
                      <a:pt x="17373" y="5590"/>
                      <a:pt x="17353" y="5585"/>
                      <a:pt x="17322" y="5585"/>
                    </a:cubicBezTo>
                    <a:cubicBezTo>
                      <a:pt x="17330" y="5615"/>
                      <a:pt x="17330" y="5595"/>
                      <a:pt x="17338" y="5625"/>
                    </a:cubicBezTo>
                    <a:close/>
                    <a:moveTo>
                      <a:pt x="19145" y="5261"/>
                    </a:moveTo>
                    <a:cubicBezTo>
                      <a:pt x="19144" y="5310"/>
                      <a:pt x="19135" y="5293"/>
                      <a:pt x="19112" y="5326"/>
                    </a:cubicBezTo>
                    <a:cubicBezTo>
                      <a:pt x="19113" y="5326"/>
                      <a:pt x="19116" y="5325"/>
                      <a:pt x="19116" y="5327"/>
                    </a:cubicBezTo>
                    <a:lnTo>
                      <a:pt x="19122" y="5330"/>
                    </a:lnTo>
                    <a:cubicBezTo>
                      <a:pt x="19126" y="5335"/>
                      <a:pt x="19123" y="5325"/>
                      <a:pt x="19129" y="5342"/>
                    </a:cubicBezTo>
                    <a:cubicBezTo>
                      <a:pt x="19216" y="5321"/>
                      <a:pt x="19210" y="5306"/>
                      <a:pt x="19236" y="5287"/>
                    </a:cubicBezTo>
                    <a:cubicBezTo>
                      <a:pt x="19246" y="5279"/>
                      <a:pt x="19240" y="5284"/>
                      <a:pt x="19248" y="5281"/>
                    </a:cubicBezTo>
                    <a:lnTo>
                      <a:pt x="19347" y="5277"/>
                    </a:lnTo>
                    <a:cubicBezTo>
                      <a:pt x="19345" y="5304"/>
                      <a:pt x="19344" y="5311"/>
                      <a:pt x="19321" y="5305"/>
                    </a:cubicBezTo>
                    <a:cubicBezTo>
                      <a:pt x="19294" y="5297"/>
                      <a:pt x="19322" y="5293"/>
                      <a:pt x="19258" y="5293"/>
                    </a:cubicBezTo>
                    <a:cubicBezTo>
                      <a:pt x="19271" y="5341"/>
                      <a:pt x="19288" y="5321"/>
                      <a:pt x="19338" y="5327"/>
                    </a:cubicBezTo>
                    <a:cubicBezTo>
                      <a:pt x="19409" y="5334"/>
                      <a:pt x="19388" y="5325"/>
                      <a:pt x="19406" y="5328"/>
                    </a:cubicBezTo>
                    <a:cubicBezTo>
                      <a:pt x="19426" y="5331"/>
                      <a:pt x="19413" y="5323"/>
                      <a:pt x="19420" y="5342"/>
                    </a:cubicBezTo>
                    <a:cubicBezTo>
                      <a:pt x="19484" y="5337"/>
                      <a:pt x="19471" y="5317"/>
                      <a:pt x="19476" y="5305"/>
                    </a:cubicBezTo>
                    <a:cubicBezTo>
                      <a:pt x="19477" y="5304"/>
                      <a:pt x="19490" y="5290"/>
                      <a:pt x="19493" y="5285"/>
                    </a:cubicBezTo>
                    <a:cubicBezTo>
                      <a:pt x="19462" y="5288"/>
                      <a:pt x="19469" y="5280"/>
                      <a:pt x="19461" y="5309"/>
                    </a:cubicBezTo>
                    <a:cubicBezTo>
                      <a:pt x="19403" y="5271"/>
                      <a:pt x="19405" y="5315"/>
                      <a:pt x="19404" y="5318"/>
                    </a:cubicBezTo>
                    <a:cubicBezTo>
                      <a:pt x="19386" y="5305"/>
                      <a:pt x="19388" y="5322"/>
                      <a:pt x="19388" y="5269"/>
                    </a:cubicBezTo>
                    <a:lnTo>
                      <a:pt x="19210" y="5269"/>
                    </a:lnTo>
                    <a:cubicBezTo>
                      <a:pt x="19219" y="5230"/>
                      <a:pt x="19215" y="5256"/>
                      <a:pt x="19210" y="5245"/>
                    </a:cubicBezTo>
                    <a:cubicBezTo>
                      <a:pt x="19148" y="5250"/>
                      <a:pt x="19241" y="5261"/>
                      <a:pt x="19145" y="5261"/>
                    </a:cubicBezTo>
                    <a:close/>
                    <a:moveTo>
                      <a:pt x="16965" y="2036"/>
                    </a:moveTo>
                    <a:lnTo>
                      <a:pt x="17095" y="2028"/>
                    </a:lnTo>
                    <a:cubicBezTo>
                      <a:pt x="17079" y="2006"/>
                      <a:pt x="17106" y="2013"/>
                      <a:pt x="17012" y="2009"/>
                    </a:cubicBezTo>
                    <a:lnTo>
                      <a:pt x="16855" y="2000"/>
                    </a:lnTo>
                    <a:cubicBezTo>
                      <a:pt x="16805" y="1998"/>
                      <a:pt x="16811" y="2009"/>
                      <a:pt x="16771" y="1987"/>
                    </a:cubicBezTo>
                    <a:cubicBezTo>
                      <a:pt x="16743" y="2055"/>
                      <a:pt x="16768" y="2001"/>
                      <a:pt x="16744" y="2026"/>
                    </a:cubicBezTo>
                    <a:cubicBezTo>
                      <a:pt x="16729" y="2042"/>
                      <a:pt x="16729" y="2068"/>
                      <a:pt x="16757" y="2073"/>
                    </a:cubicBezTo>
                    <a:cubicBezTo>
                      <a:pt x="16792" y="2079"/>
                      <a:pt x="16757" y="2052"/>
                      <a:pt x="16822" y="2069"/>
                    </a:cubicBezTo>
                    <a:lnTo>
                      <a:pt x="16876" y="2085"/>
                    </a:lnTo>
                    <a:cubicBezTo>
                      <a:pt x="16895" y="2045"/>
                      <a:pt x="16891" y="2025"/>
                      <a:pt x="16909" y="2012"/>
                    </a:cubicBezTo>
                    <a:cubicBezTo>
                      <a:pt x="16909" y="2013"/>
                      <a:pt x="16909" y="2014"/>
                      <a:pt x="16909" y="2016"/>
                    </a:cubicBezTo>
                    <a:cubicBezTo>
                      <a:pt x="16910" y="2033"/>
                      <a:pt x="16916" y="2034"/>
                      <a:pt x="16922" y="2038"/>
                    </a:cubicBezTo>
                    <a:lnTo>
                      <a:pt x="16965" y="2060"/>
                    </a:lnTo>
                    <a:lnTo>
                      <a:pt x="16965" y="2036"/>
                    </a:lnTo>
                    <a:close/>
                    <a:moveTo>
                      <a:pt x="15450" y="5083"/>
                    </a:moveTo>
                    <a:cubicBezTo>
                      <a:pt x="15458" y="5110"/>
                      <a:pt x="15454" y="5088"/>
                      <a:pt x="15459" y="5110"/>
                    </a:cubicBezTo>
                    <a:cubicBezTo>
                      <a:pt x="15466" y="5135"/>
                      <a:pt x="15451" y="5111"/>
                      <a:pt x="15466" y="5134"/>
                    </a:cubicBezTo>
                    <a:cubicBezTo>
                      <a:pt x="15483" y="5159"/>
                      <a:pt x="15482" y="5142"/>
                      <a:pt x="15486" y="5142"/>
                    </a:cubicBezTo>
                    <a:cubicBezTo>
                      <a:pt x="15500" y="5139"/>
                      <a:pt x="15474" y="5136"/>
                      <a:pt x="15515" y="5131"/>
                    </a:cubicBezTo>
                    <a:cubicBezTo>
                      <a:pt x="15522" y="5145"/>
                      <a:pt x="15525" y="5157"/>
                      <a:pt x="15531" y="5172"/>
                    </a:cubicBezTo>
                    <a:cubicBezTo>
                      <a:pt x="15599" y="5157"/>
                      <a:pt x="15587" y="5192"/>
                      <a:pt x="15679" y="5166"/>
                    </a:cubicBezTo>
                    <a:cubicBezTo>
                      <a:pt x="15694" y="5161"/>
                      <a:pt x="15705" y="5161"/>
                      <a:pt x="15710" y="5160"/>
                    </a:cubicBezTo>
                    <a:cubicBezTo>
                      <a:pt x="15734" y="5155"/>
                      <a:pt x="15734" y="5164"/>
                      <a:pt x="15726" y="5123"/>
                    </a:cubicBezTo>
                    <a:cubicBezTo>
                      <a:pt x="15654" y="5123"/>
                      <a:pt x="15664" y="5116"/>
                      <a:pt x="15603" y="5110"/>
                    </a:cubicBezTo>
                    <a:cubicBezTo>
                      <a:pt x="15562" y="5106"/>
                      <a:pt x="15529" y="5052"/>
                      <a:pt x="15450" y="5083"/>
                    </a:cubicBezTo>
                    <a:close/>
                    <a:moveTo>
                      <a:pt x="18707" y="4953"/>
                    </a:moveTo>
                    <a:cubicBezTo>
                      <a:pt x="18731" y="4959"/>
                      <a:pt x="18720" y="4956"/>
                      <a:pt x="18740" y="4969"/>
                    </a:cubicBezTo>
                    <a:cubicBezTo>
                      <a:pt x="18758" y="4957"/>
                      <a:pt x="18750" y="4968"/>
                      <a:pt x="18756" y="4945"/>
                    </a:cubicBezTo>
                    <a:cubicBezTo>
                      <a:pt x="18809" y="4946"/>
                      <a:pt x="18775" y="4952"/>
                      <a:pt x="18814" y="4964"/>
                    </a:cubicBezTo>
                    <a:cubicBezTo>
                      <a:pt x="18830" y="4968"/>
                      <a:pt x="18835" y="4961"/>
                      <a:pt x="18869" y="4969"/>
                    </a:cubicBezTo>
                    <a:lnTo>
                      <a:pt x="18829" y="4953"/>
                    </a:lnTo>
                    <a:cubicBezTo>
                      <a:pt x="18836" y="4938"/>
                      <a:pt x="18835" y="4943"/>
                      <a:pt x="18837" y="4921"/>
                    </a:cubicBezTo>
                    <a:cubicBezTo>
                      <a:pt x="18878" y="4937"/>
                      <a:pt x="18807" y="4903"/>
                      <a:pt x="18850" y="4931"/>
                    </a:cubicBezTo>
                    <a:cubicBezTo>
                      <a:pt x="18868" y="4943"/>
                      <a:pt x="18846" y="4938"/>
                      <a:pt x="18864" y="4937"/>
                    </a:cubicBezTo>
                    <a:lnTo>
                      <a:pt x="18874" y="4935"/>
                    </a:lnTo>
                    <a:cubicBezTo>
                      <a:pt x="18888" y="4931"/>
                      <a:pt x="18910" y="4925"/>
                      <a:pt x="18913" y="4911"/>
                    </a:cubicBezTo>
                    <a:cubicBezTo>
                      <a:pt x="18920" y="4882"/>
                      <a:pt x="18914" y="4912"/>
                      <a:pt x="18853" y="4912"/>
                    </a:cubicBezTo>
                    <a:cubicBezTo>
                      <a:pt x="18847" y="4888"/>
                      <a:pt x="18853" y="4895"/>
                      <a:pt x="18829" y="4888"/>
                    </a:cubicBezTo>
                    <a:cubicBezTo>
                      <a:pt x="18807" y="4903"/>
                      <a:pt x="18805" y="4918"/>
                      <a:pt x="18780" y="4920"/>
                    </a:cubicBezTo>
                    <a:cubicBezTo>
                      <a:pt x="18749" y="4922"/>
                      <a:pt x="18753" y="4905"/>
                      <a:pt x="18715" y="4896"/>
                    </a:cubicBezTo>
                    <a:cubicBezTo>
                      <a:pt x="18730" y="4887"/>
                      <a:pt x="18739" y="4894"/>
                      <a:pt x="18748" y="4872"/>
                    </a:cubicBezTo>
                    <a:lnTo>
                      <a:pt x="18680" y="4862"/>
                    </a:lnTo>
                    <a:cubicBezTo>
                      <a:pt x="18664" y="4861"/>
                      <a:pt x="18690" y="4857"/>
                      <a:pt x="18659" y="4864"/>
                    </a:cubicBezTo>
                    <a:cubicBezTo>
                      <a:pt x="18666" y="4883"/>
                      <a:pt x="18714" y="4910"/>
                      <a:pt x="18626" y="4912"/>
                    </a:cubicBezTo>
                    <a:cubicBezTo>
                      <a:pt x="18615" y="4859"/>
                      <a:pt x="18641" y="4900"/>
                      <a:pt x="18626" y="4864"/>
                    </a:cubicBezTo>
                    <a:lnTo>
                      <a:pt x="18595" y="4889"/>
                    </a:lnTo>
                    <a:cubicBezTo>
                      <a:pt x="18596" y="4918"/>
                      <a:pt x="18604" y="4898"/>
                      <a:pt x="18601" y="4926"/>
                    </a:cubicBezTo>
                    <a:cubicBezTo>
                      <a:pt x="18601" y="4930"/>
                      <a:pt x="18578" y="4940"/>
                      <a:pt x="18606" y="4956"/>
                    </a:cubicBezTo>
                    <a:cubicBezTo>
                      <a:pt x="18644" y="4978"/>
                      <a:pt x="18667" y="4935"/>
                      <a:pt x="18683" y="4993"/>
                    </a:cubicBezTo>
                    <a:cubicBezTo>
                      <a:pt x="18719" y="4990"/>
                      <a:pt x="18699" y="4990"/>
                      <a:pt x="18707" y="4953"/>
                    </a:cubicBezTo>
                    <a:close/>
                    <a:moveTo>
                      <a:pt x="17954" y="5585"/>
                    </a:moveTo>
                    <a:cubicBezTo>
                      <a:pt x="17922" y="5585"/>
                      <a:pt x="17929" y="5596"/>
                      <a:pt x="17905" y="5597"/>
                    </a:cubicBezTo>
                    <a:cubicBezTo>
                      <a:pt x="17896" y="5598"/>
                      <a:pt x="17870" y="5593"/>
                      <a:pt x="17849" y="5593"/>
                    </a:cubicBezTo>
                    <a:cubicBezTo>
                      <a:pt x="17885" y="5643"/>
                      <a:pt x="17888" y="5584"/>
                      <a:pt x="17954" y="5642"/>
                    </a:cubicBezTo>
                    <a:cubicBezTo>
                      <a:pt x="17979" y="5623"/>
                      <a:pt x="17967" y="5647"/>
                      <a:pt x="17970" y="5609"/>
                    </a:cubicBezTo>
                    <a:cubicBezTo>
                      <a:pt x="17989" y="5614"/>
                      <a:pt x="17994" y="5617"/>
                      <a:pt x="18019" y="5617"/>
                    </a:cubicBezTo>
                    <a:cubicBezTo>
                      <a:pt x="18030" y="5617"/>
                      <a:pt x="18038" y="5616"/>
                      <a:pt x="18047" y="5615"/>
                    </a:cubicBezTo>
                    <a:lnTo>
                      <a:pt x="18121" y="5607"/>
                    </a:lnTo>
                    <a:cubicBezTo>
                      <a:pt x="18140" y="5601"/>
                      <a:pt x="18140" y="5594"/>
                      <a:pt x="18173" y="5593"/>
                    </a:cubicBezTo>
                    <a:cubicBezTo>
                      <a:pt x="18133" y="5652"/>
                      <a:pt x="18121" y="5594"/>
                      <a:pt x="18108" y="5634"/>
                    </a:cubicBezTo>
                    <a:cubicBezTo>
                      <a:pt x="18159" y="5634"/>
                      <a:pt x="18166" y="5627"/>
                      <a:pt x="18185" y="5604"/>
                    </a:cubicBezTo>
                    <a:cubicBezTo>
                      <a:pt x="18189" y="5600"/>
                      <a:pt x="18156" y="5597"/>
                      <a:pt x="18205" y="5593"/>
                    </a:cubicBezTo>
                    <a:cubicBezTo>
                      <a:pt x="18214" y="5614"/>
                      <a:pt x="18195" y="5598"/>
                      <a:pt x="18215" y="5605"/>
                    </a:cubicBezTo>
                    <a:cubicBezTo>
                      <a:pt x="18235" y="5611"/>
                      <a:pt x="18237" y="5601"/>
                      <a:pt x="18294" y="5601"/>
                    </a:cubicBezTo>
                    <a:lnTo>
                      <a:pt x="18294" y="5625"/>
                    </a:lnTo>
                    <a:cubicBezTo>
                      <a:pt x="18336" y="5614"/>
                      <a:pt x="18301" y="5618"/>
                      <a:pt x="18335" y="5593"/>
                    </a:cubicBezTo>
                    <a:cubicBezTo>
                      <a:pt x="18353" y="5640"/>
                      <a:pt x="18332" y="5575"/>
                      <a:pt x="18427" y="5598"/>
                    </a:cubicBezTo>
                    <a:cubicBezTo>
                      <a:pt x="18448" y="5604"/>
                      <a:pt x="18448" y="5609"/>
                      <a:pt x="18468" y="5605"/>
                    </a:cubicBezTo>
                    <a:lnTo>
                      <a:pt x="18504" y="5592"/>
                    </a:lnTo>
                    <a:cubicBezTo>
                      <a:pt x="18534" y="5584"/>
                      <a:pt x="18534" y="5587"/>
                      <a:pt x="18560" y="5593"/>
                    </a:cubicBezTo>
                    <a:cubicBezTo>
                      <a:pt x="18577" y="5597"/>
                      <a:pt x="18564" y="5595"/>
                      <a:pt x="18576" y="5596"/>
                    </a:cubicBezTo>
                    <a:cubicBezTo>
                      <a:pt x="18661" y="5608"/>
                      <a:pt x="18638" y="5594"/>
                      <a:pt x="18691" y="5593"/>
                    </a:cubicBezTo>
                    <a:lnTo>
                      <a:pt x="18691" y="5577"/>
                    </a:lnTo>
                    <a:cubicBezTo>
                      <a:pt x="18643" y="5577"/>
                      <a:pt x="18636" y="5584"/>
                      <a:pt x="18601" y="5578"/>
                    </a:cubicBezTo>
                    <a:cubicBezTo>
                      <a:pt x="18585" y="5576"/>
                      <a:pt x="18567" y="5572"/>
                      <a:pt x="18561" y="5572"/>
                    </a:cubicBezTo>
                    <a:lnTo>
                      <a:pt x="18391" y="5577"/>
                    </a:lnTo>
                    <a:cubicBezTo>
                      <a:pt x="18318" y="5577"/>
                      <a:pt x="18276" y="5567"/>
                      <a:pt x="18166" y="5578"/>
                    </a:cubicBezTo>
                    <a:cubicBezTo>
                      <a:pt x="18144" y="5581"/>
                      <a:pt x="18151" y="5582"/>
                      <a:pt x="18127" y="5581"/>
                    </a:cubicBezTo>
                    <a:cubicBezTo>
                      <a:pt x="18092" y="5579"/>
                      <a:pt x="18109" y="5582"/>
                      <a:pt x="18075" y="5584"/>
                    </a:cubicBezTo>
                    <a:cubicBezTo>
                      <a:pt x="18054" y="5586"/>
                      <a:pt x="18032" y="5584"/>
                      <a:pt x="18011" y="5585"/>
                    </a:cubicBezTo>
                    <a:cubicBezTo>
                      <a:pt x="18005" y="5586"/>
                      <a:pt x="17984" y="5589"/>
                      <a:pt x="17984" y="5589"/>
                    </a:cubicBezTo>
                    <a:cubicBezTo>
                      <a:pt x="17946" y="5590"/>
                      <a:pt x="17993" y="5585"/>
                      <a:pt x="17954" y="5585"/>
                    </a:cubicBezTo>
                    <a:close/>
                    <a:moveTo>
                      <a:pt x="14421" y="2320"/>
                    </a:moveTo>
                    <a:cubicBezTo>
                      <a:pt x="14400" y="2320"/>
                      <a:pt x="14380" y="2311"/>
                      <a:pt x="14351" y="2316"/>
                    </a:cubicBezTo>
                    <a:cubicBezTo>
                      <a:pt x="14307" y="2323"/>
                      <a:pt x="14320" y="2327"/>
                      <a:pt x="14257" y="2322"/>
                    </a:cubicBezTo>
                    <a:lnTo>
                      <a:pt x="14196" y="2317"/>
                    </a:lnTo>
                    <a:cubicBezTo>
                      <a:pt x="14181" y="2325"/>
                      <a:pt x="14186" y="2333"/>
                      <a:pt x="14195" y="2342"/>
                    </a:cubicBezTo>
                    <a:cubicBezTo>
                      <a:pt x="14226" y="2373"/>
                      <a:pt x="14185" y="2322"/>
                      <a:pt x="14311" y="2358"/>
                    </a:cubicBezTo>
                    <a:cubicBezTo>
                      <a:pt x="14312" y="2359"/>
                      <a:pt x="14320" y="2361"/>
                      <a:pt x="14321" y="2362"/>
                    </a:cubicBezTo>
                    <a:cubicBezTo>
                      <a:pt x="14330" y="2363"/>
                      <a:pt x="14328" y="2361"/>
                      <a:pt x="14335" y="2360"/>
                    </a:cubicBezTo>
                    <a:cubicBezTo>
                      <a:pt x="14380" y="2355"/>
                      <a:pt x="14351" y="2373"/>
                      <a:pt x="14387" y="2359"/>
                    </a:cubicBezTo>
                    <a:cubicBezTo>
                      <a:pt x="14456" y="2333"/>
                      <a:pt x="14397" y="2354"/>
                      <a:pt x="14458" y="2349"/>
                    </a:cubicBezTo>
                    <a:cubicBezTo>
                      <a:pt x="14596" y="2336"/>
                      <a:pt x="14498" y="2359"/>
                      <a:pt x="14556" y="2354"/>
                    </a:cubicBezTo>
                    <a:cubicBezTo>
                      <a:pt x="14587" y="2352"/>
                      <a:pt x="14563" y="2347"/>
                      <a:pt x="14589" y="2348"/>
                    </a:cubicBezTo>
                    <a:cubicBezTo>
                      <a:pt x="14607" y="2348"/>
                      <a:pt x="14600" y="2353"/>
                      <a:pt x="14629" y="2350"/>
                    </a:cubicBezTo>
                    <a:lnTo>
                      <a:pt x="14794" y="2344"/>
                    </a:lnTo>
                    <a:cubicBezTo>
                      <a:pt x="14826" y="2344"/>
                      <a:pt x="14802" y="2375"/>
                      <a:pt x="14853" y="2347"/>
                    </a:cubicBezTo>
                    <a:cubicBezTo>
                      <a:pt x="14855" y="2347"/>
                      <a:pt x="14857" y="2345"/>
                      <a:pt x="14859" y="2344"/>
                    </a:cubicBezTo>
                    <a:cubicBezTo>
                      <a:pt x="14869" y="2358"/>
                      <a:pt x="14873" y="2375"/>
                      <a:pt x="14890" y="2359"/>
                    </a:cubicBezTo>
                    <a:cubicBezTo>
                      <a:pt x="14908" y="2341"/>
                      <a:pt x="14894" y="2345"/>
                      <a:pt x="14891" y="2312"/>
                    </a:cubicBezTo>
                    <a:cubicBezTo>
                      <a:pt x="14849" y="2332"/>
                      <a:pt x="14777" y="2312"/>
                      <a:pt x="14740" y="2315"/>
                    </a:cubicBezTo>
                    <a:lnTo>
                      <a:pt x="14642" y="2316"/>
                    </a:lnTo>
                    <a:cubicBezTo>
                      <a:pt x="14619" y="2307"/>
                      <a:pt x="14627" y="2314"/>
                      <a:pt x="14624" y="2287"/>
                    </a:cubicBezTo>
                    <a:lnTo>
                      <a:pt x="14576" y="2320"/>
                    </a:lnTo>
                    <a:cubicBezTo>
                      <a:pt x="14556" y="2329"/>
                      <a:pt x="14543" y="2324"/>
                      <a:pt x="14515" y="2315"/>
                    </a:cubicBezTo>
                    <a:cubicBezTo>
                      <a:pt x="14473" y="2302"/>
                      <a:pt x="14482" y="2320"/>
                      <a:pt x="14421" y="2320"/>
                    </a:cubicBezTo>
                    <a:close/>
                    <a:moveTo>
                      <a:pt x="14486" y="2247"/>
                    </a:moveTo>
                    <a:cubicBezTo>
                      <a:pt x="14491" y="2227"/>
                      <a:pt x="14483" y="2236"/>
                      <a:pt x="14502" y="2231"/>
                    </a:cubicBezTo>
                    <a:lnTo>
                      <a:pt x="14513" y="2237"/>
                    </a:lnTo>
                    <a:cubicBezTo>
                      <a:pt x="14537" y="2264"/>
                      <a:pt x="14503" y="2214"/>
                      <a:pt x="14520" y="2245"/>
                    </a:cubicBezTo>
                    <a:cubicBezTo>
                      <a:pt x="14529" y="2260"/>
                      <a:pt x="14526" y="2247"/>
                      <a:pt x="14527" y="2271"/>
                    </a:cubicBezTo>
                    <a:cubicBezTo>
                      <a:pt x="14607" y="2271"/>
                      <a:pt x="14532" y="2260"/>
                      <a:pt x="14638" y="2273"/>
                    </a:cubicBezTo>
                    <a:cubicBezTo>
                      <a:pt x="14674" y="2278"/>
                      <a:pt x="14651" y="2273"/>
                      <a:pt x="14689" y="2272"/>
                    </a:cubicBezTo>
                    <a:cubicBezTo>
                      <a:pt x="14718" y="2271"/>
                      <a:pt x="14719" y="2277"/>
                      <a:pt x="14745" y="2279"/>
                    </a:cubicBezTo>
                    <a:cubicBezTo>
                      <a:pt x="14757" y="2251"/>
                      <a:pt x="14736" y="2250"/>
                      <a:pt x="14786" y="2239"/>
                    </a:cubicBezTo>
                    <a:cubicBezTo>
                      <a:pt x="14800" y="2272"/>
                      <a:pt x="14780" y="2237"/>
                      <a:pt x="14794" y="2271"/>
                    </a:cubicBezTo>
                    <a:cubicBezTo>
                      <a:pt x="14846" y="2259"/>
                      <a:pt x="14879" y="2226"/>
                      <a:pt x="14932" y="2239"/>
                    </a:cubicBezTo>
                    <a:lnTo>
                      <a:pt x="14932" y="2271"/>
                    </a:lnTo>
                    <a:lnTo>
                      <a:pt x="14964" y="2271"/>
                    </a:lnTo>
                    <a:lnTo>
                      <a:pt x="14964" y="2239"/>
                    </a:lnTo>
                    <a:lnTo>
                      <a:pt x="15021" y="2239"/>
                    </a:lnTo>
                    <a:lnTo>
                      <a:pt x="15021" y="2214"/>
                    </a:lnTo>
                    <a:cubicBezTo>
                      <a:pt x="14956" y="2214"/>
                      <a:pt x="14869" y="2217"/>
                      <a:pt x="14821" y="2217"/>
                    </a:cubicBezTo>
                    <a:lnTo>
                      <a:pt x="14424" y="2210"/>
                    </a:lnTo>
                    <a:cubicBezTo>
                      <a:pt x="14411" y="2211"/>
                      <a:pt x="14392" y="2194"/>
                      <a:pt x="14405" y="2241"/>
                    </a:cubicBezTo>
                    <a:lnTo>
                      <a:pt x="14411" y="2259"/>
                    </a:lnTo>
                    <a:cubicBezTo>
                      <a:pt x="14423" y="2272"/>
                      <a:pt x="14432" y="2271"/>
                      <a:pt x="14454" y="2271"/>
                    </a:cubicBezTo>
                    <a:cubicBezTo>
                      <a:pt x="14457" y="2233"/>
                      <a:pt x="14445" y="2257"/>
                      <a:pt x="14470" y="2239"/>
                    </a:cubicBezTo>
                    <a:lnTo>
                      <a:pt x="14470" y="2271"/>
                    </a:lnTo>
                    <a:lnTo>
                      <a:pt x="14502" y="2271"/>
                    </a:lnTo>
                    <a:cubicBezTo>
                      <a:pt x="14508" y="2250"/>
                      <a:pt x="14502" y="2264"/>
                      <a:pt x="14511" y="2247"/>
                    </a:cubicBezTo>
                    <a:lnTo>
                      <a:pt x="14486" y="2247"/>
                    </a:lnTo>
                    <a:close/>
                    <a:moveTo>
                      <a:pt x="16463" y="1834"/>
                    </a:moveTo>
                    <a:lnTo>
                      <a:pt x="16285" y="1817"/>
                    </a:lnTo>
                    <a:cubicBezTo>
                      <a:pt x="16247" y="1817"/>
                      <a:pt x="16254" y="1823"/>
                      <a:pt x="16218" y="1821"/>
                    </a:cubicBezTo>
                    <a:lnTo>
                      <a:pt x="16147" y="1817"/>
                    </a:lnTo>
                    <a:cubicBezTo>
                      <a:pt x="16155" y="1845"/>
                      <a:pt x="16162" y="1840"/>
                      <a:pt x="16162" y="1844"/>
                    </a:cubicBezTo>
                    <a:cubicBezTo>
                      <a:pt x="16170" y="1881"/>
                      <a:pt x="16160" y="1834"/>
                      <a:pt x="16155" y="1874"/>
                    </a:cubicBezTo>
                    <a:cubicBezTo>
                      <a:pt x="16188" y="1866"/>
                      <a:pt x="16188" y="1866"/>
                      <a:pt x="16212" y="1850"/>
                    </a:cubicBezTo>
                    <a:cubicBezTo>
                      <a:pt x="16219" y="1883"/>
                      <a:pt x="16224" y="1863"/>
                      <a:pt x="16208" y="1876"/>
                    </a:cubicBezTo>
                    <a:cubicBezTo>
                      <a:pt x="16186" y="1895"/>
                      <a:pt x="16193" y="1842"/>
                      <a:pt x="16188" y="1898"/>
                    </a:cubicBezTo>
                    <a:cubicBezTo>
                      <a:pt x="16222" y="1898"/>
                      <a:pt x="16225" y="1893"/>
                      <a:pt x="16248" y="1878"/>
                    </a:cubicBezTo>
                    <a:cubicBezTo>
                      <a:pt x="16262" y="1869"/>
                      <a:pt x="16259" y="1870"/>
                      <a:pt x="16272" y="1861"/>
                    </a:cubicBezTo>
                    <a:cubicBezTo>
                      <a:pt x="16293" y="1844"/>
                      <a:pt x="16266" y="1842"/>
                      <a:pt x="16325" y="1842"/>
                    </a:cubicBezTo>
                    <a:lnTo>
                      <a:pt x="16331" y="1880"/>
                    </a:lnTo>
                    <a:cubicBezTo>
                      <a:pt x="16339" y="1867"/>
                      <a:pt x="16331" y="1876"/>
                      <a:pt x="16340" y="1864"/>
                    </a:cubicBezTo>
                    <a:cubicBezTo>
                      <a:pt x="16353" y="1849"/>
                      <a:pt x="16375" y="1835"/>
                      <a:pt x="16388" y="1849"/>
                    </a:cubicBezTo>
                    <a:cubicBezTo>
                      <a:pt x="16400" y="1861"/>
                      <a:pt x="16397" y="1842"/>
                      <a:pt x="16390" y="1874"/>
                    </a:cubicBezTo>
                    <a:cubicBezTo>
                      <a:pt x="16427" y="1866"/>
                      <a:pt x="16435" y="1875"/>
                      <a:pt x="16456" y="1872"/>
                    </a:cubicBezTo>
                    <a:cubicBezTo>
                      <a:pt x="16524" y="1862"/>
                      <a:pt x="16409" y="1855"/>
                      <a:pt x="16544" y="1866"/>
                    </a:cubicBezTo>
                    <a:cubicBezTo>
                      <a:pt x="16535" y="1905"/>
                      <a:pt x="16539" y="1879"/>
                      <a:pt x="16544" y="1890"/>
                    </a:cubicBezTo>
                    <a:cubicBezTo>
                      <a:pt x="16579" y="1872"/>
                      <a:pt x="16559" y="1892"/>
                      <a:pt x="16568" y="1866"/>
                    </a:cubicBezTo>
                    <a:cubicBezTo>
                      <a:pt x="16643" y="1872"/>
                      <a:pt x="16543" y="1889"/>
                      <a:pt x="16651" y="1874"/>
                    </a:cubicBezTo>
                    <a:cubicBezTo>
                      <a:pt x="16652" y="1874"/>
                      <a:pt x="16654" y="1874"/>
                      <a:pt x="16655" y="1874"/>
                    </a:cubicBezTo>
                    <a:cubicBezTo>
                      <a:pt x="16666" y="1872"/>
                      <a:pt x="16664" y="1879"/>
                      <a:pt x="16666" y="1858"/>
                    </a:cubicBezTo>
                    <a:lnTo>
                      <a:pt x="16722" y="1858"/>
                    </a:lnTo>
                    <a:cubicBezTo>
                      <a:pt x="16728" y="1879"/>
                      <a:pt x="16719" y="1867"/>
                      <a:pt x="16739" y="1874"/>
                    </a:cubicBezTo>
                    <a:cubicBezTo>
                      <a:pt x="16757" y="1849"/>
                      <a:pt x="16759" y="1863"/>
                      <a:pt x="16779" y="1834"/>
                    </a:cubicBezTo>
                    <a:cubicBezTo>
                      <a:pt x="16758" y="1829"/>
                      <a:pt x="16755" y="1826"/>
                      <a:pt x="16739" y="1817"/>
                    </a:cubicBezTo>
                    <a:cubicBezTo>
                      <a:pt x="16716" y="1832"/>
                      <a:pt x="16723" y="1839"/>
                      <a:pt x="16692" y="1844"/>
                    </a:cubicBezTo>
                    <a:cubicBezTo>
                      <a:pt x="16655" y="1850"/>
                      <a:pt x="16690" y="1838"/>
                      <a:pt x="16641" y="1834"/>
                    </a:cubicBezTo>
                    <a:lnTo>
                      <a:pt x="16641" y="1801"/>
                    </a:lnTo>
                    <a:lnTo>
                      <a:pt x="16528" y="1801"/>
                    </a:lnTo>
                    <a:lnTo>
                      <a:pt x="16528" y="1825"/>
                    </a:lnTo>
                    <a:cubicBezTo>
                      <a:pt x="16493" y="1807"/>
                      <a:pt x="16513" y="1828"/>
                      <a:pt x="16504" y="1801"/>
                    </a:cubicBezTo>
                    <a:cubicBezTo>
                      <a:pt x="16472" y="1804"/>
                      <a:pt x="16470" y="1805"/>
                      <a:pt x="16463" y="1834"/>
                    </a:cubicBezTo>
                    <a:close/>
                    <a:moveTo>
                      <a:pt x="20952" y="4637"/>
                    </a:moveTo>
                    <a:lnTo>
                      <a:pt x="20984" y="4629"/>
                    </a:lnTo>
                    <a:cubicBezTo>
                      <a:pt x="20985" y="4629"/>
                      <a:pt x="20987" y="4629"/>
                      <a:pt x="20988" y="4629"/>
                    </a:cubicBezTo>
                    <a:cubicBezTo>
                      <a:pt x="21004" y="4626"/>
                      <a:pt x="20978" y="4626"/>
                      <a:pt x="21000" y="4628"/>
                    </a:cubicBezTo>
                    <a:cubicBezTo>
                      <a:pt x="21000" y="4628"/>
                      <a:pt x="21026" y="4634"/>
                      <a:pt x="21026" y="4634"/>
                    </a:cubicBezTo>
                    <a:cubicBezTo>
                      <a:pt x="21063" y="4648"/>
                      <a:pt x="21036" y="4624"/>
                      <a:pt x="21057" y="4653"/>
                    </a:cubicBezTo>
                    <a:cubicBezTo>
                      <a:pt x="21038" y="4657"/>
                      <a:pt x="21038" y="4659"/>
                      <a:pt x="21016" y="4661"/>
                    </a:cubicBezTo>
                    <a:lnTo>
                      <a:pt x="21016" y="4677"/>
                    </a:lnTo>
                    <a:cubicBezTo>
                      <a:pt x="21081" y="4683"/>
                      <a:pt x="21140" y="4677"/>
                      <a:pt x="21178" y="4686"/>
                    </a:cubicBezTo>
                    <a:cubicBezTo>
                      <a:pt x="21161" y="4621"/>
                      <a:pt x="21168" y="4705"/>
                      <a:pt x="21137" y="4639"/>
                    </a:cubicBezTo>
                    <a:lnTo>
                      <a:pt x="21131" y="4627"/>
                    </a:lnTo>
                    <a:cubicBezTo>
                      <a:pt x="21130" y="4626"/>
                      <a:pt x="21129" y="4624"/>
                      <a:pt x="21128" y="4623"/>
                    </a:cubicBezTo>
                    <a:cubicBezTo>
                      <a:pt x="21110" y="4603"/>
                      <a:pt x="21070" y="4606"/>
                      <a:pt x="21044" y="4611"/>
                    </a:cubicBezTo>
                    <a:cubicBezTo>
                      <a:pt x="21043" y="4611"/>
                      <a:pt x="21040" y="4612"/>
                      <a:pt x="21039" y="4612"/>
                    </a:cubicBezTo>
                    <a:cubicBezTo>
                      <a:pt x="20991" y="4622"/>
                      <a:pt x="21015" y="4603"/>
                      <a:pt x="20978" y="4601"/>
                    </a:cubicBezTo>
                    <a:cubicBezTo>
                      <a:pt x="20885" y="4596"/>
                      <a:pt x="20867" y="4586"/>
                      <a:pt x="20862" y="4629"/>
                    </a:cubicBezTo>
                    <a:lnTo>
                      <a:pt x="20853" y="4614"/>
                    </a:lnTo>
                    <a:cubicBezTo>
                      <a:pt x="20852" y="4613"/>
                      <a:pt x="20850" y="4611"/>
                      <a:pt x="20849" y="4610"/>
                    </a:cubicBezTo>
                    <a:cubicBezTo>
                      <a:pt x="20848" y="4608"/>
                      <a:pt x="20847" y="4606"/>
                      <a:pt x="20846" y="4605"/>
                    </a:cubicBezTo>
                    <a:cubicBezTo>
                      <a:pt x="20844" y="4603"/>
                      <a:pt x="20840" y="4598"/>
                      <a:pt x="20838" y="4596"/>
                    </a:cubicBezTo>
                    <a:cubicBezTo>
                      <a:pt x="20797" y="4607"/>
                      <a:pt x="20830" y="4615"/>
                      <a:pt x="20794" y="4608"/>
                    </a:cubicBezTo>
                    <a:lnTo>
                      <a:pt x="20728" y="4586"/>
                    </a:lnTo>
                    <a:cubicBezTo>
                      <a:pt x="20727" y="4585"/>
                      <a:pt x="20725" y="4585"/>
                      <a:pt x="20723" y="4585"/>
                    </a:cubicBezTo>
                    <a:cubicBezTo>
                      <a:pt x="20650" y="4569"/>
                      <a:pt x="20704" y="4574"/>
                      <a:pt x="20644" y="4588"/>
                    </a:cubicBezTo>
                    <a:cubicBezTo>
                      <a:pt x="20657" y="4647"/>
                      <a:pt x="20695" y="4603"/>
                      <a:pt x="20667" y="4631"/>
                    </a:cubicBezTo>
                    <a:cubicBezTo>
                      <a:pt x="20650" y="4649"/>
                      <a:pt x="20649" y="4620"/>
                      <a:pt x="20627" y="4605"/>
                    </a:cubicBezTo>
                    <a:cubicBezTo>
                      <a:pt x="20618" y="4625"/>
                      <a:pt x="20622" y="4620"/>
                      <a:pt x="20627" y="4645"/>
                    </a:cubicBezTo>
                    <a:cubicBezTo>
                      <a:pt x="20587" y="4654"/>
                      <a:pt x="20599" y="4633"/>
                      <a:pt x="20579" y="4661"/>
                    </a:cubicBezTo>
                    <a:cubicBezTo>
                      <a:pt x="20661" y="4661"/>
                      <a:pt x="20628" y="4647"/>
                      <a:pt x="20676" y="4668"/>
                    </a:cubicBezTo>
                    <a:cubicBezTo>
                      <a:pt x="20698" y="4678"/>
                      <a:pt x="20669" y="4674"/>
                      <a:pt x="20708" y="4677"/>
                    </a:cubicBezTo>
                    <a:cubicBezTo>
                      <a:pt x="20705" y="4646"/>
                      <a:pt x="20705" y="4672"/>
                      <a:pt x="20692" y="4637"/>
                    </a:cubicBezTo>
                    <a:cubicBezTo>
                      <a:pt x="20728" y="4656"/>
                      <a:pt x="20712" y="4631"/>
                      <a:pt x="20717" y="4669"/>
                    </a:cubicBezTo>
                    <a:cubicBezTo>
                      <a:pt x="20758" y="4666"/>
                      <a:pt x="20728" y="4663"/>
                      <a:pt x="20765" y="4653"/>
                    </a:cubicBezTo>
                    <a:cubicBezTo>
                      <a:pt x="20794" y="4672"/>
                      <a:pt x="20780" y="4674"/>
                      <a:pt x="20846" y="4677"/>
                    </a:cubicBezTo>
                    <a:cubicBezTo>
                      <a:pt x="20927" y="4681"/>
                      <a:pt x="20932" y="4681"/>
                      <a:pt x="20935" y="4645"/>
                    </a:cubicBezTo>
                    <a:lnTo>
                      <a:pt x="20943" y="4677"/>
                    </a:lnTo>
                    <a:lnTo>
                      <a:pt x="21008" y="4677"/>
                    </a:lnTo>
                    <a:cubicBezTo>
                      <a:pt x="20997" y="4634"/>
                      <a:pt x="20988" y="4668"/>
                      <a:pt x="20952" y="4637"/>
                    </a:cubicBezTo>
                    <a:close/>
                    <a:moveTo>
                      <a:pt x="15248" y="1915"/>
                    </a:moveTo>
                    <a:cubicBezTo>
                      <a:pt x="15204" y="1918"/>
                      <a:pt x="15176" y="1930"/>
                      <a:pt x="15134" y="1931"/>
                    </a:cubicBezTo>
                    <a:cubicBezTo>
                      <a:pt x="15128" y="1920"/>
                      <a:pt x="15130" y="1922"/>
                      <a:pt x="15126" y="1906"/>
                    </a:cubicBezTo>
                    <a:cubicBezTo>
                      <a:pt x="15149" y="1905"/>
                      <a:pt x="15146" y="1903"/>
                      <a:pt x="15160" y="1902"/>
                    </a:cubicBezTo>
                    <a:cubicBezTo>
                      <a:pt x="15161" y="1901"/>
                      <a:pt x="15164" y="1901"/>
                      <a:pt x="15165" y="1901"/>
                    </a:cubicBezTo>
                    <a:cubicBezTo>
                      <a:pt x="15167" y="1901"/>
                      <a:pt x="15169" y="1901"/>
                      <a:pt x="15171" y="1901"/>
                    </a:cubicBezTo>
                    <a:cubicBezTo>
                      <a:pt x="15173" y="1901"/>
                      <a:pt x="15175" y="1900"/>
                      <a:pt x="15176" y="1900"/>
                    </a:cubicBezTo>
                    <a:cubicBezTo>
                      <a:pt x="15178" y="1900"/>
                      <a:pt x="15180" y="1900"/>
                      <a:pt x="15182" y="1900"/>
                    </a:cubicBezTo>
                    <a:lnTo>
                      <a:pt x="15248" y="1915"/>
                    </a:lnTo>
                    <a:close/>
                    <a:moveTo>
                      <a:pt x="18659" y="4159"/>
                    </a:moveTo>
                    <a:cubicBezTo>
                      <a:pt x="18657" y="4158"/>
                      <a:pt x="18655" y="4156"/>
                      <a:pt x="18654" y="4158"/>
                    </a:cubicBezTo>
                    <a:lnTo>
                      <a:pt x="18602" y="4151"/>
                    </a:lnTo>
                    <a:cubicBezTo>
                      <a:pt x="18607" y="4177"/>
                      <a:pt x="18610" y="4163"/>
                      <a:pt x="18602" y="4183"/>
                    </a:cubicBezTo>
                    <a:cubicBezTo>
                      <a:pt x="18536" y="4165"/>
                      <a:pt x="18641" y="4159"/>
                      <a:pt x="18505" y="4159"/>
                    </a:cubicBezTo>
                    <a:cubicBezTo>
                      <a:pt x="18509" y="4214"/>
                      <a:pt x="18542" y="4177"/>
                      <a:pt x="18505" y="4232"/>
                    </a:cubicBezTo>
                    <a:cubicBezTo>
                      <a:pt x="18568" y="4233"/>
                      <a:pt x="18518" y="4232"/>
                      <a:pt x="18537" y="4249"/>
                    </a:cubicBezTo>
                    <a:cubicBezTo>
                      <a:pt x="18560" y="4269"/>
                      <a:pt x="18577" y="4250"/>
                      <a:pt x="18590" y="4248"/>
                    </a:cubicBezTo>
                    <a:lnTo>
                      <a:pt x="18653" y="4234"/>
                    </a:lnTo>
                    <a:cubicBezTo>
                      <a:pt x="18673" y="4229"/>
                      <a:pt x="18692" y="4228"/>
                      <a:pt x="18704" y="4227"/>
                    </a:cubicBezTo>
                    <a:cubicBezTo>
                      <a:pt x="18757" y="4222"/>
                      <a:pt x="18745" y="4247"/>
                      <a:pt x="18782" y="4241"/>
                    </a:cubicBezTo>
                    <a:cubicBezTo>
                      <a:pt x="18840" y="4232"/>
                      <a:pt x="18793" y="4243"/>
                      <a:pt x="18848" y="4242"/>
                    </a:cubicBezTo>
                    <a:cubicBezTo>
                      <a:pt x="18918" y="4239"/>
                      <a:pt x="18905" y="4266"/>
                      <a:pt x="18952" y="4242"/>
                    </a:cubicBezTo>
                    <a:cubicBezTo>
                      <a:pt x="18971" y="4232"/>
                      <a:pt x="18946" y="4240"/>
                      <a:pt x="18975" y="4231"/>
                    </a:cubicBezTo>
                    <a:cubicBezTo>
                      <a:pt x="19012" y="4220"/>
                      <a:pt x="18990" y="4241"/>
                      <a:pt x="19047" y="4231"/>
                    </a:cubicBezTo>
                    <a:lnTo>
                      <a:pt x="19192" y="4233"/>
                    </a:lnTo>
                    <a:cubicBezTo>
                      <a:pt x="19204" y="4224"/>
                      <a:pt x="19201" y="4216"/>
                      <a:pt x="19202" y="4183"/>
                    </a:cubicBezTo>
                    <a:cubicBezTo>
                      <a:pt x="19142" y="4185"/>
                      <a:pt x="19142" y="4227"/>
                      <a:pt x="19070" y="4194"/>
                    </a:cubicBezTo>
                    <a:cubicBezTo>
                      <a:pt x="19053" y="4186"/>
                      <a:pt x="19073" y="4191"/>
                      <a:pt x="19055" y="4188"/>
                    </a:cubicBezTo>
                    <a:cubicBezTo>
                      <a:pt x="19035" y="4185"/>
                      <a:pt x="19052" y="4201"/>
                      <a:pt x="18997" y="4177"/>
                    </a:cubicBezTo>
                    <a:cubicBezTo>
                      <a:pt x="18983" y="4170"/>
                      <a:pt x="18994" y="4170"/>
                      <a:pt x="18976" y="4170"/>
                    </a:cubicBezTo>
                    <a:cubicBezTo>
                      <a:pt x="18975" y="4170"/>
                      <a:pt x="18951" y="4179"/>
                      <a:pt x="18948" y="4180"/>
                    </a:cubicBezTo>
                    <a:cubicBezTo>
                      <a:pt x="18931" y="4191"/>
                      <a:pt x="18922" y="4209"/>
                      <a:pt x="18903" y="4211"/>
                    </a:cubicBezTo>
                    <a:cubicBezTo>
                      <a:pt x="18850" y="4214"/>
                      <a:pt x="18865" y="4163"/>
                      <a:pt x="18796" y="4199"/>
                    </a:cubicBezTo>
                    <a:cubicBezTo>
                      <a:pt x="18783" y="4147"/>
                      <a:pt x="18783" y="4201"/>
                      <a:pt x="18788" y="4135"/>
                    </a:cubicBezTo>
                    <a:cubicBezTo>
                      <a:pt x="18713" y="4175"/>
                      <a:pt x="18738" y="4170"/>
                      <a:pt x="18707" y="4159"/>
                    </a:cubicBezTo>
                    <a:cubicBezTo>
                      <a:pt x="18708" y="4197"/>
                      <a:pt x="18716" y="4186"/>
                      <a:pt x="18707" y="4208"/>
                    </a:cubicBezTo>
                    <a:cubicBezTo>
                      <a:pt x="18661" y="4183"/>
                      <a:pt x="18706" y="4207"/>
                      <a:pt x="18676" y="4173"/>
                    </a:cubicBezTo>
                    <a:cubicBezTo>
                      <a:pt x="18675" y="4172"/>
                      <a:pt x="18674" y="4170"/>
                      <a:pt x="18673" y="4170"/>
                    </a:cubicBezTo>
                    <a:lnTo>
                      <a:pt x="18659" y="4159"/>
                    </a:lnTo>
                    <a:close/>
                    <a:moveTo>
                      <a:pt x="6157" y="1663"/>
                    </a:moveTo>
                    <a:cubicBezTo>
                      <a:pt x="6081" y="1643"/>
                      <a:pt x="6123" y="1644"/>
                      <a:pt x="6026" y="1659"/>
                    </a:cubicBezTo>
                    <a:cubicBezTo>
                      <a:pt x="6005" y="1662"/>
                      <a:pt x="6009" y="1658"/>
                      <a:pt x="5980" y="1664"/>
                    </a:cubicBezTo>
                    <a:cubicBezTo>
                      <a:pt x="5913" y="1678"/>
                      <a:pt x="5875" y="1699"/>
                      <a:pt x="5777" y="1700"/>
                    </a:cubicBezTo>
                    <a:cubicBezTo>
                      <a:pt x="5745" y="1700"/>
                      <a:pt x="5790" y="1695"/>
                      <a:pt x="5754" y="1700"/>
                    </a:cubicBezTo>
                    <a:lnTo>
                      <a:pt x="5697" y="1714"/>
                    </a:lnTo>
                    <a:cubicBezTo>
                      <a:pt x="5695" y="1715"/>
                      <a:pt x="5692" y="1715"/>
                      <a:pt x="5690" y="1716"/>
                    </a:cubicBezTo>
                    <a:lnTo>
                      <a:pt x="5678" y="1719"/>
                    </a:lnTo>
                    <a:cubicBezTo>
                      <a:pt x="5653" y="1725"/>
                      <a:pt x="5653" y="1717"/>
                      <a:pt x="5639" y="1717"/>
                    </a:cubicBezTo>
                    <a:lnTo>
                      <a:pt x="5493" y="1744"/>
                    </a:lnTo>
                    <a:cubicBezTo>
                      <a:pt x="5433" y="1747"/>
                      <a:pt x="5420" y="1744"/>
                      <a:pt x="5420" y="1801"/>
                    </a:cubicBezTo>
                    <a:cubicBezTo>
                      <a:pt x="5479" y="1762"/>
                      <a:pt x="5444" y="1792"/>
                      <a:pt x="5489" y="1788"/>
                    </a:cubicBezTo>
                    <a:cubicBezTo>
                      <a:pt x="5513" y="1787"/>
                      <a:pt x="5522" y="1780"/>
                      <a:pt x="5533" y="1776"/>
                    </a:cubicBezTo>
                    <a:cubicBezTo>
                      <a:pt x="5584" y="1762"/>
                      <a:pt x="5533" y="1777"/>
                      <a:pt x="5574" y="1777"/>
                    </a:cubicBezTo>
                    <a:cubicBezTo>
                      <a:pt x="5596" y="1777"/>
                      <a:pt x="5590" y="1766"/>
                      <a:pt x="5622" y="1764"/>
                    </a:cubicBezTo>
                    <a:cubicBezTo>
                      <a:pt x="5693" y="1761"/>
                      <a:pt x="5643" y="1762"/>
                      <a:pt x="5703" y="1744"/>
                    </a:cubicBezTo>
                    <a:cubicBezTo>
                      <a:pt x="5724" y="1738"/>
                      <a:pt x="5739" y="1744"/>
                      <a:pt x="5777" y="1744"/>
                    </a:cubicBezTo>
                    <a:cubicBezTo>
                      <a:pt x="5780" y="1707"/>
                      <a:pt x="5768" y="1730"/>
                      <a:pt x="5793" y="1712"/>
                    </a:cubicBezTo>
                    <a:cubicBezTo>
                      <a:pt x="5856" y="1727"/>
                      <a:pt x="5828" y="1714"/>
                      <a:pt x="5916" y="1715"/>
                    </a:cubicBezTo>
                    <a:cubicBezTo>
                      <a:pt x="5992" y="1716"/>
                      <a:pt x="5967" y="1718"/>
                      <a:pt x="6042" y="1702"/>
                    </a:cubicBezTo>
                    <a:cubicBezTo>
                      <a:pt x="6044" y="1702"/>
                      <a:pt x="6058" y="1699"/>
                      <a:pt x="6062" y="1697"/>
                    </a:cubicBezTo>
                    <a:cubicBezTo>
                      <a:pt x="6192" y="1660"/>
                      <a:pt x="6159" y="1686"/>
                      <a:pt x="6254" y="1671"/>
                    </a:cubicBezTo>
                    <a:cubicBezTo>
                      <a:pt x="6313" y="1662"/>
                      <a:pt x="6242" y="1661"/>
                      <a:pt x="6359" y="1654"/>
                    </a:cubicBezTo>
                    <a:lnTo>
                      <a:pt x="6386" y="1650"/>
                    </a:lnTo>
                    <a:cubicBezTo>
                      <a:pt x="6438" y="1636"/>
                      <a:pt x="6428" y="1645"/>
                      <a:pt x="6467" y="1624"/>
                    </a:cubicBezTo>
                    <a:cubicBezTo>
                      <a:pt x="6469" y="1623"/>
                      <a:pt x="6470" y="1622"/>
                      <a:pt x="6472" y="1621"/>
                    </a:cubicBezTo>
                    <a:cubicBezTo>
                      <a:pt x="6474" y="1620"/>
                      <a:pt x="6476" y="1619"/>
                      <a:pt x="6477" y="1618"/>
                    </a:cubicBezTo>
                    <a:cubicBezTo>
                      <a:pt x="6517" y="1605"/>
                      <a:pt x="6491" y="1628"/>
                      <a:pt x="6522" y="1615"/>
                    </a:cubicBezTo>
                    <a:cubicBezTo>
                      <a:pt x="6495" y="1578"/>
                      <a:pt x="6482" y="1595"/>
                      <a:pt x="6438" y="1603"/>
                    </a:cubicBezTo>
                    <a:cubicBezTo>
                      <a:pt x="6415" y="1608"/>
                      <a:pt x="6407" y="1605"/>
                      <a:pt x="6384" y="1607"/>
                    </a:cubicBezTo>
                    <a:lnTo>
                      <a:pt x="6296" y="1623"/>
                    </a:lnTo>
                    <a:cubicBezTo>
                      <a:pt x="6204" y="1635"/>
                      <a:pt x="6167" y="1628"/>
                      <a:pt x="6157" y="1663"/>
                    </a:cubicBezTo>
                    <a:close/>
                    <a:moveTo>
                      <a:pt x="19833" y="3016"/>
                    </a:moveTo>
                    <a:cubicBezTo>
                      <a:pt x="19823" y="3026"/>
                      <a:pt x="19827" y="3028"/>
                      <a:pt x="19808" y="3029"/>
                    </a:cubicBezTo>
                    <a:cubicBezTo>
                      <a:pt x="19765" y="3032"/>
                      <a:pt x="19813" y="3021"/>
                      <a:pt x="19781" y="3024"/>
                    </a:cubicBezTo>
                    <a:cubicBezTo>
                      <a:pt x="19781" y="3024"/>
                      <a:pt x="19761" y="3005"/>
                      <a:pt x="19771" y="3038"/>
                    </a:cubicBezTo>
                    <a:cubicBezTo>
                      <a:pt x="19775" y="3047"/>
                      <a:pt x="19766" y="3049"/>
                      <a:pt x="19801" y="3057"/>
                    </a:cubicBezTo>
                    <a:cubicBezTo>
                      <a:pt x="19834" y="3078"/>
                      <a:pt x="19791" y="3062"/>
                      <a:pt x="19826" y="3065"/>
                    </a:cubicBezTo>
                    <a:cubicBezTo>
                      <a:pt x="19845" y="3067"/>
                      <a:pt x="19848" y="3064"/>
                      <a:pt x="19861" y="3060"/>
                    </a:cubicBezTo>
                    <a:cubicBezTo>
                      <a:pt x="19892" y="3052"/>
                      <a:pt x="19850" y="3046"/>
                      <a:pt x="19918" y="3061"/>
                    </a:cubicBezTo>
                    <a:lnTo>
                      <a:pt x="20079" y="3056"/>
                    </a:lnTo>
                    <a:cubicBezTo>
                      <a:pt x="20089" y="3054"/>
                      <a:pt x="20117" y="3033"/>
                      <a:pt x="20130" y="3029"/>
                    </a:cubicBezTo>
                    <a:cubicBezTo>
                      <a:pt x="20238" y="2990"/>
                      <a:pt x="20207" y="3053"/>
                      <a:pt x="20206" y="3057"/>
                    </a:cubicBezTo>
                    <a:lnTo>
                      <a:pt x="20230" y="3057"/>
                    </a:lnTo>
                    <a:cubicBezTo>
                      <a:pt x="20243" y="3021"/>
                      <a:pt x="20251" y="3054"/>
                      <a:pt x="20255" y="3008"/>
                    </a:cubicBezTo>
                    <a:cubicBezTo>
                      <a:pt x="20310" y="3008"/>
                      <a:pt x="20310" y="2990"/>
                      <a:pt x="20320" y="3025"/>
                    </a:cubicBezTo>
                    <a:lnTo>
                      <a:pt x="20336" y="3025"/>
                    </a:lnTo>
                    <a:cubicBezTo>
                      <a:pt x="20340" y="3009"/>
                      <a:pt x="20350" y="2997"/>
                      <a:pt x="20366" y="2991"/>
                    </a:cubicBezTo>
                    <a:cubicBezTo>
                      <a:pt x="20399" y="2979"/>
                      <a:pt x="20375" y="3004"/>
                      <a:pt x="20417" y="2984"/>
                    </a:cubicBezTo>
                    <a:cubicBezTo>
                      <a:pt x="20403" y="2950"/>
                      <a:pt x="20424" y="2983"/>
                      <a:pt x="20390" y="2962"/>
                    </a:cubicBezTo>
                    <a:cubicBezTo>
                      <a:pt x="20318" y="2919"/>
                      <a:pt x="20349" y="2977"/>
                      <a:pt x="20271" y="2935"/>
                    </a:cubicBezTo>
                    <a:cubicBezTo>
                      <a:pt x="20246" y="2954"/>
                      <a:pt x="20258" y="2930"/>
                      <a:pt x="20255" y="2968"/>
                    </a:cubicBezTo>
                    <a:lnTo>
                      <a:pt x="20214" y="2968"/>
                    </a:lnTo>
                    <a:cubicBezTo>
                      <a:pt x="20205" y="2933"/>
                      <a:pt x="20212" y="2950"/>
                      <a:pt x="20182" y="2943"/>
                    </a:cubicBezTo>
                    <a:cubicBezTo>
                      <a:pt x="20112" y="2925"/>
                      <a:pt x="20129" y="2935"/>
                      <a:pt x="20125" y="2935"/>
                    </a:cubicBezTo>
                    <a:lnTo>
                      <a:pt x="20116" y="2937"/>
                    </a:lnTo>
                    <a:cubicBezTo>
                      <a:pt x="20115" y="2937"/>
                      <a:pt x="20112" y="2937"/>
                      <a:pt x="20111" y="2937"/>
                    </a:cubicBezTo>
                    <a:cubicBezTo>
                      <a:pt x="20084" y="2935"/>
                      <a:pt x="20080" y="2914"/>
                      <a:pt x="20068" y="2944"/>
                    </a:cubicBezTo>
                    <a:cubicBezTo>
                      <a:pt x="20013" y="2944"/>
                      <a:pt x="20020" y="2954"/>
                      <a:pt x="20028" y="2919"/>
                    </a:cubicBezTo>
                    <a:cubicBezTo>
                      <a:pt x="19940" y="2921"/>
                      <a:pt x="20087" y="2943"/>
                      <a:pt x="19933" y="2954"/>
                    </a:cubicBezTo>
                    <a:cubicBezTo>
                      <a:pt x="19897" y="2957"/>
                      <a:pt x="19849" y="2946"/>
                      <a:pt x="19798" y="2939"/>
                    </a:cubicBezTo>
                    <a:cubicBezTo>
                      <a:pt x="19728" y="2928"/>
                      <a:pt x="19725" y="2938"/>
                      <a:pt x="19689" y="2945"/>
                    </a:cubicBezTo>
                    <a:cubicBezTo>
                      <a:pt x="19665" y="2949"/>
                      <a:pt x="19686" y="2952"/>
                      <a:pt x="19664" y="2942"/>
                    </a:cubicBezTo>
                    <a:cubicBezTo>
                      <a:pt x="19650" y="2936"/>
                      <a:pt x="19625" y="2915"/>
                      <a:pt x="19612" y="2913"/>
                    </a:cubicBezTo>
                    <a:cubicBezTo>
                      <a:pt x="19576" y="2908"/>
                      <a:pt x="19594" y="2923"/>
                      <a:pt x="19566" y="2944"/>
                    </a:cubicBezTo>
                    <a:cubicBezTo>
                      <a:pt x="19508" y="2905"/>
                      <a:pt x="19527" y="2931"/>
                      <a:pt x="19498" y="2938"/>
                    </a:cubicBezTo>
                    <a:cubicBezTo>
                      <a:pt x="19452" y="2950"/>
                      <a:pt x="19453" y="2922"/>
                      <a:pt x="19461" y="2887"/>
                    </a:cubicBezTo>
                    <a:cubicBezTo>
                      <a:pt x="19406" y="2887"/>
                      <a:pt x="19397" y="2903"/>
                      <a:pt x="19420" y="2952"/>
                    </a:cubicBezTo>
                    <a:cubicBezTo>
                      <a:pt x="19347" y="2950"/>
                      <a:pt x="19433" y="2925"/>
                      <a:pt x="19367" y="2938"/>
                    </a:cubicBezTo>
                    <a:cubicBezTo>
                      <a:pt x="19339" y="2943"/>
                      <a:pt x="19362" y="2947"/>
                      <a:pt x="19332" y="2948"/>
                    </a:cubicBezTo>
                    <a:cubicBezTo>
                      <a:pt x="19323" y="2949"/>
                      <a:pt x="19310" y="2944"/>
                      <a:pt x="19291" y="2944"/>
                    </a:cubicBezTo>
                    <a:cubicBezTo>
                      <a:pt x="19296" y="2956"/>
                      <a:pt x="19297" y="2967"/>
                      <a:pt x="19299" y="2992"/>
                    </a:cubicBezTo>
                    <a:lnTo>
                      <a:pt x="19315" y="2992"/>
                    </a:lnTo>
                    <a:cubicBezTo>
                      <a:pt x="19323" y="2964"/>
                      <a:pt x="19322" y="2963"/>
                      <a:pt x="19355" y="2960"/>
                    </a:cubicBezTo>
                    <a:cubicBezTo>
                      <a:pt x="19373" y="2976"/>
                      <a:pt x="19354" y="2978"/>
                      <a:pt x="19380" y="2991"/>
                    </a:cubicBezTo>
                    <a:lnTo>
                      <a:pt x="19351" y="3010"/>
                    </a:lnTo>
                    <a:cubicBezTo>
                      <a:pt x="19319" y="3015"/>
                      <a:pt x="19329" y="3010"/>
                      <a:pt x="19323" y="3025"/>
                    </a:cubicBezTo>
                    <a:lnTo>
                      <a:pt x="19307" y="3025"/>
                    </a:lnTo>
                    <a:cubicBezTo>
                      <a:pt x="19302" y="2980"/>
                      <a:pt x="19291" y="2994"/>
                      <a:pt x="19274" y="3016"/>
                    </a:cubicBezTo>
                    <a:cubicBezTo>
                      <a:pt x="19305" y="3020"/>
                      <a:pt x="19303" y="3052"/>
                      <a:pt x="19350" y="3041"/>
                    </a:cubicBezTo>
                    <a:cubicBezTo>
                      <a:pt x="19371" y="3036"/>
                      <a:pt x="19338" y="3041"/>
                      <a:pt x="19367" y="3036"/>
                    </a:cubicBezTo>
                    <a:cubicBezTo>
                      <a:pt x="19420" y="3027"/>
                      <a:pt x="19376" y="3049"/>
                      <a:pt x="19420" y="3016"/>
                    </a:cubicBezTo>
                    <a:lnTo>
                      <a:pt x="19441" y="3038"/>
                    </a:lnTo>
                    <a:cubicBezTo>
                      <a:pt x="19476" y="3032"/>
                      <a:pt x="19425" y="3036"/>
                      <a:pt x="19474" y="3021"/>
                    </a:cubicBezTo>
                    <a:cubicBezTo>
                      <a:pt x="19514" y="3009"/>
                      <a:pt x="19520" y="3041"/>
                      <a:pt x="19542" y="3057"/>
                    </a:cubicBezTo>
                    <a:cubicBezTo>
                      <a:pt x="19553" y="3041"/>
                      <a:pt x="19557" y="3035"/>
                      <a:pt x="19566" y="3016"/>
                    </a:cubicBezTo>
                    <a:cubicBezTo>
                      <a:pt x="19591" y="3035"/>
                      <a:pt x="19579" y="3011"/>
                      <a:pt x="19582" y="3049"/>
                    </a:cubicBezTo>
                    <a:lnTo>
                      <a:pt x="19599" y="3049"/>
                    </a:lnTo>
                    <a:cubicBezTo>
                      <a:pt x="19595" y="3010"/>
                      <a:pt x="19588" y="3033"/>
                      <a:pt x="19599" y="3008"/>
                    </a:cubicBezTo>
                    <a:cubicBezTo>
                      <a:pt x="19657" y="2995"/>
                      <a:pt x="19692" y="3025"/>
                      <a:pt x="19733" y="3021"/>
                    </a:cubicBezTo>
                    <a:cubicBezTo>
                      <a:pt x="19778" y="3016"/>
                      <a:pt x="19765" y="3022"/>
                      <a:pt x="19769" y="2992"/>
                    </a:cubicBezTo>
                    <a:cubicBezTo>
                      <a:pt x="19801" y="3001"/>
                      <a:pt x="19769" y="2993"/>
                      <a:pt x="19798" y="3004"/>
                    </a:cubicBezTo>
                    <a:cubicBezTo>
                      <a:pt x="19815" y="3011"/>
                      <a:pt x="19818" y="3009"/>
                      <a:pt x="19833" y="3016"/>
                    </a:cubicBezTo>
                    <a:close/>
                    <a:moveTo>
                      <a:pt x="17265" y="3008"/>
                    </a:moveTo>
                    <a:cubicBezTo>
                      <a:pt x="17233" y="2996"/>
                      <a:pt x="17257" y="2996"/>
                      <a:pt x="17225" y="3008"/>
                    </a:cubicBezTo>
                    <a:cubicBezTo>
                      <a:pt x="17230" y="2980"/>
                      <a:pt x="17218" y="2990"/>
                      <a:pt x="17242" y="2986"/>
                    </a:cubicBezTo>
                    <a:cubicBezTo>
                      <a:pt x="17268" y="2982"/>
                      <a:pt x="17257" y="2990"/>
                      <a:pt x="17265" y="3008"/>
                    </a:cubicBezTo>
                    <a:close/>
                    <a:moveTo>
                      <a:pt x="17208" y="3008"/>
                    </a:moveTo>
                    <a:lnTo>
                      <a:pt x="17184" y="3008"/>
                    </a:lnTo>
                    <a:lnTo>
                      <a:pt x="17184" y="2960"/>
                    </a:lnTo>
                    <a:cubicBezTo>
                      <a:pt x="17206" y="2962"/>
                      <a:pt x="17206" y="2964"/>
                      <a:pt x="17225" y="2968"/>
                    </a:cubicBezTo>
                    <a:cubicBezTo>
                      <a:pt x="17215" y="2986"/>
                      <a:pt x="17216" y="2987"/>
                      <a:pt x="17208" y="3008"/>
                    </a:cubicBezTo>
                    <a:close/>
                    <a:moveTo>
                      <a:pt x="17095" y="2992"/>
                    </a:moveTo>
                    <a:lnTo>
                      <a:pt x="17086" y="2976"/>
                    </a:lnTo>
                    <a:cubicBezTo>
                      <a:pt x="17049" y="2986"/>
                      <a:pt x="17080" y="2989"/>
                      <a:pt x="17038" y="2992"/>
                    </a:cubicBezTo>
                    <a:cubicBezTo>
                      <a:pt x="17034" y="2948"/>
                      <a:pt x="17059" y="2982"/>
                      <a:pt x="16965" y="2960"/>
                    </a:cubicBezTo>
                    <a:cubicBezTo>
                      <a:pt x="16999" y="2938"/>
                      <a:pt x="17066" y="2951"/>
                      <a:pt x="17103" y="2960"/>
                    </a:cubicBezTo>
                    <a:cubicBezTo>
                      <a:pt x="17108" y="2938"/>
                      <a:pt x="17108" y="2941"/>
                      <a:pt x="17119" y="2919"/>
                    </a:cubicBezTo>
                    <a:cubicBezTo>
                      <a:pt x="17120" y="2931"/>
                      <a:pt x="17125" y="2969"/>
                      <a:pt x="17125" y="2969"/>
                    </a:cubicBezTo>
                    <a:cubicBezTo>
                      <a:pt x="17119" y="2997"/>
                      <a:pt x="17124" y="2985"/>
                      <a:pt x="17095" y="2992"/>
                    </a:cubicBezTo>
                    <a:close/>
                    <a:moveTo>
                      <a:pt x="15823" y="4912"/>
                    </a:moveTo>
                    <a:cubicBezTo>
                      <a:pt x="15740" y="4871"/>
                      <a:pt x="15582" y="4911"/>
                      <a:pt x="15484" y="4895"/>
                    </a:cubicBezTo>
                    <a:cubicBezTo>
                      <a:pt x="15464" y="4892"/>
                      <a:pt x="15465" y="4890"/>
                      <a:pt x="15445" y="4892"/>
                    </a:cubicBezTo>
                    <a:cubicBezTo>
                      <a:pt x="15365" y="4903"/>
                      <a:pt x="15434" y="4894"/>
                      <a:pt x="15377" y="4888"/>
                    </a:cubicBezTo>
                    <a:cubicBezTo>
                      <a:pt x="15354" y="4886"/>
                      <a:pt x="15351" y="4889"/>
                      <a:pt x="15333" y="4893"/>
                    </a:cubicBezTo>
                    <a:cubicBezTo>
                      <a:pt x="15277" y="4905"/>
                      <a:pt x="15318" y="4894"/>
                      <a:pt x="15270" y="4894"/>
                    </a:cubicBezTo>
                    <a:cubicBezTo>
                      <a:pt x="15236" y="4895"/>
                      <a:pt x="15203" y="4893"/>
                      <a:pt x="15175" y="4904"/>
                    </a:cubicBezTo>
                    <a:lnTo>
                      <a:pt x="15175" y="4872"/>
                    </a:lnTo>
                    <a:cubicBezTo>
                      <a:pt x="15318" y="4860"/>
                      <a:pt x="15322" y="4885"/>
                      <a:pt x="15401" y="4871"/>
                    </a:cubicBezTo>
                    <a:cubicBezTo>
                      <a:pt x="15447" y="4863"/>
                      <a:pt x="15417" y="4869"/>
                      <a:pt x="15448" y="4874"/>
                    </a:cubicBezTo>
                    <a:cubicBezTo>
                      <a:pt x="15495" y="4881"/>
                      <a:pt x="15441" y="4870"/>
                      <a:pt x="15484" y="4870"/>
                    </a:cubicBezTo>
                    <a:cubicBezTo>
                      <a:pt x="15507" y="4870"/>
                      <a:pt x="15495" y="4878"/>
                      <a:pt x="15523" y="4888"/>
                    </a:cubicBezTo>
                    <a:cubicBezTo>
                      <a:pt x="15541" y="4873"/>
                      <a:pt x="15543" y="4871"/>
                      <a:pt x="15562" y="4869"/>
                    </a:cubicBezTo>
                    <a:cubicBezTo>
                      <a:pt x="15586" y="4867"/>
                      <a:pt x="15597" y="4866"/>
                      <a:pt x="15620" y="4864"/>
                    </a:cubicBezTo>
                    <a:cubicBezTo>
                      <a:pt x="15605" y="4825"/>
                      <a:pt x="15596" y="4866"/>
                      <a:pt x="15593" y="4829"/>
                    </a:cubicBezTo>
                    <a:cubicBezTo>
                      <a:pt x="15591" y="4804"/>
                      <a:pt x="15608" y="4821"/>
                      <a:pt x="15637" y="4823"/>
                    </a:cubicBezTo>
                    <a:cubicBezTo>
                      <a:pt x="15628" y="4861"/>
                      <a:pt x="15620" y="4869"/>
                      <a:pt x="15658" y="4869"/>
                    </a:cubicBezTo>
                    <a:cubicBezTo>
                      <a:pt x="15708" y="4867"/>
                      <a:pt x="15694" y="4854"/>
                      <a:pt x="15718" y="4888"/>
                    </a:cubicBezTo>
                    <a:cubicBezTo>
                      <a:pt x="15729" y="4845"/>
                      <a:pt x="15752" y="4860"/>
                      <a:pt x="15796" y="4866"/>
                    </a:cubicBezTo>
                    <a:cubicBezTo>
                      <a:pt x="15841" y="4871"/>
                      <a:pt x="15835" y="4858"/>
                      <a:pt x="15880" y="4888"/>
                    </a:cubicBezTo>
                    <a:cubicBezTo>
                      <a:pt x="15874" y="4860"/>
                      <a:pt x="15853" y="4888"/>
                      <a:pt x="15948" y="4834"/>
                    </a:cubicBezTo>
                    <a:lnTo>
                      <a:pt x="15979" y="4828"/>
                    </a:lnTo>
                    <a:cubicBezTo>
                      <a:pt x="16011" y="4835"/>
                      <a:pt x="16003" y="4840"/>
                      <a:pt x="16026" y="4856"/>
                    </a:cubicBezTo>
                    <a:cubicBezTo>
                      <a:pt x="16030" y="4846"/>
                      <a:pt x="16028" y="4857"/>
                      <a:pt x="16028" y="4844"/>
                    </a:cubicBezTo>
                    <a:cubicBezTo>
                      <a:pt x="16028" y="4843"/>
                      <a:pt x="16026" y="4826"/>
                      <a:pt x="16026" y="4823"/>
                    </a:cubicBezTo>
                    <a:cubicBezTo>
                      <a:pt x="16058" y="4832"/>
                      <a:pt x="16056" y="4837"/>
                      <a:pt x="16050" y="4868"/>
                    </a:cubicBezTo>
                    <a:lnTo>
                      <a:pt x="16042" y="4904"/>
                    </a:lnTo>
                    <a:cubicBezTo>
                      <a:pt x="15997" y="4904"/>
                      <a:pt x="15959" y="4901"/>
                      <a:pt x="15938" y="4899"/>
                    </a:cubicBezTo>
                    <a:lnTo>
                      <a:pt x="15848" y="4897"/>
                    </a:lnTo>
                    <a:cubicBezTo>
                      <a:pt x="15819" y="4905"/>
                      <a:pt x="15840" y="4887"/>
                      <a:pt x="15823" y="4912"/>
                    </a:cubicBezTo>
                    <a:close/>
                    <a:moveTo>
                      <a:pt x="15053" y="4856"/>
                    </a:moveTo>
                    <a:lnTo>
                      <a:pt x="15052" y="4845"/>
                    </a:lnTo>
                    <a:cubicBezTo>
                      <a:pt x="15049" y="4792"/>
                      <a:pt x="15060" y="4839"/>
                      <a:pt x="15062" y="4791"/>
                    </a:cubicBezTo>
                    <a:cubicBezTo>
                      <a:pt x="15092" y="4781"/>
                      <a:pt x="15079" y="4787"/>
                      <a:pt x="15086" y="4791"/>
                    </a:cubicBezTo>
                    <a:cubicBezTo>
                      <a:pt x="15076" y="4811"/>
                      <a:pt x="15082" y="4820"/>
                      <a:pt x="15068" y="4840"/>
                    </a:cubicBezTo>
                    <a:lnTo>
                      <a:pt x="15059" y="4851"/>
                    </a:lnTo>
                    <a:cubicBezTo>
                      <a:pt x="15058" y="4852"/>
                      <a:pt x="15055" y="4854"/>
                      <a:pt x="15053" y="4856"/>
                    </a:cubicBezTo>
                    <a:close/>
                    <a:moveTo>
                      <a:pt x="15134" y="4783"/>
                    </a:moveTo>
                    <a:cubicBezTo>
                      <a:pt x="15124" y="4794"/>
                      <a:pt x="15124" y="4788"/>
                      <a:pt x="15134" y="4799"/>
                    </a:cubicBezTo>
                    <a:cubicBezTo>
                      <a:pt x="15097" y="4793"/>
                      <a:pt x="15118" y="4811"/>
                      <a:pt x="15110" y="4783"/>
                    </a:cubicBezTo>
                    <a:lnTo>
                      <a:pt x="15134" y="4783"/>
                    </a:lnTo>
                    <a:close/>
                    <a:moveTo>
                      <a:pt x="15118" y="4831"/>
                    </a:moveTo>
                    <a:cubicBezTo>
                      <a:pt x="15140" y="4843"/>
                      <a:pt x="15126" y="4841"/>
                      <a:pt x="15134" y="4831"/>
                    </a:cubicBezTo>
                    <a:cubicBezTo>
                      <a:pt x="15167" y="4831"/>
                      <a:pt x="15139" y="4833"/>
                      <a:pt x="15143" y="4823"/>
                    </a:cubicBezTo>
                    <a:lnTo>
                      <a:pt x="15158" y="4818"/>
                    </a:lnTo>
                    <a:cubicBezTo>
                      <a:pt x="15159" y="4817"/>
                      <a:pt x="15163" y="4816"/>
                      <a:pt x="15165" y="4815"/>
                    </a:cubicBezTo>
                    <a:cubicBezTo>
                      <a:pt x="15166" y="4815"/>
                      <a:pt x="15169" y="4814"/>
                      <a:pt x="15171" y="4814"/>
                    </a:cubicBezTo>
                    <a:lnTo>
                      <a:pt x="15185" y="4809"/>
                    </a:lnTo>
                    <a:cubicBezTo>
                      <a:pt x="15228" y="4799"/>
                      <a:pt x="15251" y="4801"/>
                      <a:pt x="15280" y="4831"/>
                    </a:cubicBezTo>
                    <a:cubicBezTo>
                      <a:pt x="15283" y="4799"/>
                      <a:pt x="15285" y="4797"/>
                      <a:pt x="15305" y="4783"/>
                    </a:cubicBezTo>
                    <a:cubicBezTo>
                      <a:pt x="15322" y="4816"/>
                      <a:pt x="15322" y="4809"/>
                      <a:pt x="15313" y="4848"/>
                    </a:cubicBezTo>
                    <a:cubicBezTo>
                      <a:pt x="15252" y="4846"/>
                      <a:pt x="15234" y="4842"/>
                      <a:pt x="15159" y="4856"/>
                    </a:cubicBezTo>
                    <a:cubicBezTo>
                      <a:pt x="15135" y="4861"/>
                      <a:pt x="15132" y="4866"/>
                      <a:pt x="15118" y="4880"/>
                    </a:cubicBezTo>
                    <a:cubicBezTo>
                      <a:pt x="15113" y="4859"/>
                      <a:pt x="15121" y="4871"/>
                      <a:pt x="15102" y="4864"/>
                    </a:cubicBezTo>
                    <a:cubicBezTo>
                      <a:pt x="15116" y="4844"/>
                      <a:pt x="15109" y="4854"/>
                      <a:pt x="15118" y="4831"/>
                    </a:cubicBezTo>
                    <a:close/>
                    <a:moveTo>
                      <a:pt x="16058" y="4669"/>
                    </a:moveTo>
                    <a:cubicBezTo>
                      <a:pt x="16091" y="4694"/>
                      <a:pt x="16071" y="4682"/>
                      <a:pt x="16090" y="4677"/>
                    </a:cubicBezTo>
                    <a:cubicBezTo>
                      <a:pt x="16091" y="4718"/>
                      <a:pt x="16096" y="4710"/>
                      <a:pt x="16099" y="4742"/>
                    </a:cubicBezTo>
                    <a:lnTo>
                      <a:pt x="16009" y="4734"/>
                    </a:lnTo>
                    <a:lnTo>
                      <a:pt x="16009" y="4775"/>
                    </a:lnTo>
                    <a:cubicBezTo>
                      <a:pt x="15972" y="4749"/>
                      <a:pt x="15976" y="4756"/>
                      <a:pt x="15928" y="4767"/>
                    </a:cubicBezTo>
                    <a:lnTo>
                      <a:pt x="15928" y="4750"/>
                    </a:lnTo>
                    <a:cubicBezTo>
                      <a:pt x="15969" y="4747"/>
                      <a:pt x="16006" y="4745"/>
                      <a:pt x="15985" y="4702"/>
                    </a:cubicBezTo>
                    <a:cubicBezTo>
                      <a:pt x="16033" y="4701"/>
                      <a:pt x="16023" y="4682"/>
                      <a:pt x="16050" y="4694"/>
                    </a:cubicBezTo>
                    <a:cubicBezTo>
                      <a:pt x="16055" y="4688"/>
                      <a:pt x="16056" y="4674"/>
                      <a:pt x="16058" y="4669"/>
                    </a:cubicBezTo>
                    <a:close/>
                    <a:moveTo>
                      <a:pt x="16123" y="4702"/>
                    </a:moveTo>
                    <a:cubicBezTo>
                      <a:pt x="16135" y="4695"/>
                      <a:pt x="16125" y="4713"/>
                      <a:pt x="16128" y="4687"/>
                    </a:cubicBezTo>
                    <a:cubicBezTo>
                      <a:pt x="16132" y="4654"/>
                      <a:pt x="16114" y="4703"/>
                      <a:pt x="16131" y="4653"/>
                    </a:cubicBezTo>
                    <a:cubicBezTo>
                      <a:pt x="16154" y="4710"/>
                      <a:pt x="16162" y="4681"/>
                      <a:pt x="16163" y="4734"/>
                    </a:cubicBezTo>
                    <a:cubicBezTo>
                      <a:pt x="16141" y="4736"/>
                      <a:pt x="16141" y="4738"/>
                      <a:pt x="16123" y="4742"/>
                    </a:cubicBezTo>
                    <a:cubicBezTo>
                      <a:pt x="16117" y="4716"/>
                      <a:pt x="16116" y="4729"/>
                      <a:pt x="16123" y="4702"/>
                    </a:cubicBezTo>
                    <a:close/>
                    <a:moveTo>
                      <a:pt x="16220" y="4645"/>
                    </a:moveTo>
                    <a:cubicBezTo>
                      <a:pt x="16299" y="4685"/>
                      <a:pt x="16250" y="4630"/>
                      <a:pt x="16301" y="4653"/>
                    </a:cubicBezTo>
                    <a:cubicBezTo>
                      <a:pt x="16314" y="4642"/>
                      <a:pt x="16306" y="4656"/>
                      <a:pt x="16301" y="4637"/>
                    </a:cubicBezTo>
                    <a:cubicBezTo>
                      <a:pt x="16341" y="4626"/>
                      <a:pt x="16302" y="4637"/>
                      <a:pt x="16333" y="4604"/>
                    </a:cubicBezTo>
                    <a:cubicBezTo>
                      <a:pt x="16362" y="4573"/>
                      <a:pt x="16430" y="4588"/>
                      <a:pt x="16479" y="4588"/>
                    </a:cubicBezTo>
                    <a:cubicBezTo>
                      <a:pt x="16463" y="4629"/>
                      <a:pt x="16481" y="4573"/>
                      <a:pt x="16439" y="4637"/>
                    </a:cubicBezTo>
                    <a:cubicBezTo>
                      <a:pt x="16388" y="4603"/>
                      <a:pt x="16410" y="4624"/>
                      <a:pt x="16382" y="4613"/>
                    </a:cubicBezTo>
                    <a:cubicBezTo>
                      <a:pt x="16386" y="4629"/>
                      <a:pt x="16384" y="4630"/>
                      <a:pt x="16396" y="4639"/>
                    </a:cubicBezTo>
                    <a:lnTo>
                      <a:pt x="16423" y="4645"/>
                    </a:lnTo>
                    <a:cubicBezTo>
                      <a:pt x="16392" y="4687"/>
                      <a:pt x="16369" y="4621"/>
                      <a:pt x="16325" y="4686"/>
                    </a:cubicBezTo>
                    <a:cubicBezTo>
                      <a:pt x="16357" y="4683"/>
                      <a:pt x="16346" y="4678"/>
                      <a:pt x="16382" y="4677"/>
                    </a:cubicBezTo>
                    <a:cubicBezTo>
                      <a:pt x="16362" y="4754"/>
                      <a:pt x="16374" y="4690"/>
                      <a:pt x="16383" y="4734"/>
                    </a:cubicBezTo>
                    <a:cubicBezTo>
                      <a:pt x="16387" y="4755"/>
                      <a:pt x="16393" y="4731"/>
                      <a:pt x="16382" y="4758"/>
                    </a:cubicBezTo>
                    <a:lnTo>
                      <a:pt x="16301" y="4758"/>
                    </a:lnTo>
                    <a:cubicBezTo>
                      <a:pt x="16304" y="4720"/>
                      <a:pt x="16316" y="4720"/>
                      <a:pt x="16317" y="4677"/>
                    </a:cubicBezTo>
                    <a:cubicBezTo>
                      <a:pt x="16306" y="4678"/>
                      <a:pt x="16297" y="4680"/>
                      <a:pt x="16291" y="4681"/>
                    </a:cubicBezTo>
                    <a:cubicBezTo>
                      <a:pt x="16288" y="4681"/>
                      <a:pt x="16282" y="4682"/>
                      <a:pt x="16280" y="4682"/>
                    </a:cubicBezTo>
                    <a:cubicBezTo>
                      <a:pt x="16278" y="4682"/>
                      <a:pt x="16276" y="4683"/>
                      <a:pt x="16275" y="4683"/>
                    </a:cubicBezTo>
                    <a:cubicBezTo>
                      <a:pt x="16225" y="4690"/>
                      <a:pt x="16249" y="4697"/>
                      <a:pt x="16212" y="4677"/>
                    </a:cubicBezTo>
                    <a:cubicBezTo>
                      <a:pt x="16216" y="4664"/>
                      <a:pt x="16216" y="4659"/>
                      <a:pt x="16220" y="4645"/>
                    </a:cubicBezTo>
                    <a:close/>
                  </a:path>
                </a:pathLst>
              </a:custGeom>
              <a:gradFill>
                <a:gsLst>
                  <a:gs pos="23000">
                    <a:srgbClr val="027F8F"/>
                  </a:gs>
                  <a:gs pos="100000">
                    <a:srgbClr val="7AD6E0"/>
                  </a:gs>
                </a:gsLst>
                <a:lin ang="54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800" b="1" i="0" u="none" strike="noStrike" kern="1200" cap="none" spc="0" normalizeH="0" baseline="0" noProof="0">
                  <a:ln>
                    <a:noFill/>
                  </a:ln>
                  <a:gradFill>
                    <a:gsLst>
                      <a:gs pos="23000">
                        <a:srgbClr val="027F8F"/>
                      </a:gs>
                      <a:gs pos="100000">
                        <a:srgbClr val="7AD6E0"/>
                      </a:gs>
                    </a:gsLst>
                    <a:lin ang="5400000" scaled="0"/>
                  </a:gra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endParaRPr>
              </a:p>
            </p:txBody>
          </p:sp>
          <p:sp>
            <p:nvSpPr>
              <p:cNvPr id="25" name="TextBox 2">
                <a:extLst>
                  <a:ext uri="{FF2B5EF4-FFF2-40B4-BE49-F238E27FC236}">
                    <a16:creationId xmlns:a16="http://schemas.microsoft.com/office/drawing/2014/main" xmlns="" id="{412A9A0D-16D1-4B0F-8BA4-B99C34E2554C}"/>
                  </a:ext>
                </a:extLst>
              </p:cNvPr>
              <p:cNvSpPr txBox="1"/>
              <p:nvPr/>
            </p:nvSpPr>
            <p:spPr>
              <a:xfrm>
                <a:off x="5134523" y="1495642"/>
                <a:ext cx="243347" cy="173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rPr>
                  <a:t>02</a:t>
                </a:r>
                <a:endParaRPr kumimoji="0" lang="zh-CN" alt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endParaRPr>
              </a:p>
            </p:txBody>
          </p:sp>
        </p:grpSp>
      </p:grpSp>
      <p:grpSp>
        <p:nvGrpSpPr>
          <p:cNvPr id="26" name="组合 25">
            <a:extLst>
              <a:ext uri="{FF2B5EF4-FFF2-40B4-BE49-F238E27FC236}">
                <a16:creationId xmlns:a16="http://schemas.microsoft.com/office/drawing/2014/main" xmlns="" id="{61671B77-F4AD-4DD9-9C05-54C864EA7058}"/>
              </a:ext>
            </a:extLst>
          </p:cNvPr>
          <p:cNvGrpSpPr/>
          <p:nvPr/>
        </p:nvGrpSpPr>
        <p:grpSpPr>
          <a:xfrm>
            <a:off x="2757283" y="3317338"/>
            <a:ext cx="7007652" cy="1082597"/>
            <a:chOff x="3806058" y="1932179"/>
            <a:chExt cx="4140798" cy="639703"/>
          </a:xfrm>
        </p:grpSpPr>
        <p:sp>
          <p:nvSpPr>
            <p:cNvPr id="27" name="文本框 26">
              <a:extLst>
                <a:ext uri="{FF2B5EF4-FFF2-40B4-BE49-F238E27FC236}">
                  <a16:creationId xmlns:a16="http://schemas.microsoft.com/office/drawing/2014/main" xmlns="" id="{84F2BC92-161F-47DA-A4FA-0322FAC02582}"/>
                </a:ext>
              </a:extLst>
            </p:cNvPr>
            <p:cNvSpPr txBox="1"/>
            <p:nvPr/>
          </p:nvSpPr>
          <p:spPr>
            <a:xfrm>
              <a:off x="4658776" y="2060551"/>
              <a:ext cx="3288080" cy="418288"/>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Aa楷体" panose="02000500000000000000" pitchFamily="2" charset="-122"/>
                  <a:cs typeface="Times New Roman" panose="02020603050405020304" pitchFamily="18" charset="0"/>
                </a:rPr>
                <a:t>LUYỆN TẬP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a楷体" panose="02000500000000000000" pitchFamily="2" charset="-122"/>
                <a:cs typeface="Times New Roman" panose="02020603050405020304" pitchFamily="18" charset="0"/>
              </a:endParaRPr>
            </a:p>
          </p:txBody>
        </p:sp>
        <p:grpSp>
          <p:nvGrpSpPr>
            <p:cNvPr id="28" name="组合 27">
              <a:extLst>
                <a:ext uri="{FF2B5EF4-FFF2-40B4-BE49-F238E27FC236}">
                  <a16:creationId xmlns:a16="http://schemas.microsoft.com/office/drawing/2014/main" xmlns="" id="{3E6D8AFA-25BD-455B-A991-EC9A3A3AA4C3}"/>
                </a:ext>
              </a:extLst>
            </p:cNvPr>
            <p:cNvGrpSpPr/>
            <p:nvPr/>
          </p:nvGrpSpPr>
          <p:grpSpPr>
            <a:xfrm>
              <a:off x="3806058" y="1932179"/>
              <a:ext cx="1138208" cy="639703"/>
              <a:chOff x="5081264" y="1457681"/>
              <a:chExt cx="402777" cy="226371"/>
            </a:xfrm>
          </p:grpSpPr>
          <p:sp>
            <p:nvSpPr>
              <p:cNvPr id="29" name="Freeform 6">
                <a:extLst>
                  <a:ext uri="{FF2B5EF4-FFF2-40B4-BE49-F238E27FC236}">
                    <a16:creationId xmlns:a16="http://schemas.microsoft.com/office/drawing/2014/main" xmlns="" id="{3B15E8DD-6F46-4FEE-8D3D-AC7B60F174FF}"/>
                  </a:ext>
                </a:extLst>
              </p:cNvPr>
              <p:cNvSpPr>
                <a:spLocks noEditPoints="1"/>
              </p:cNvSpPr>
              <p:nvPr/>
            </p:nvSpPr>
            <p:spPr bwMode="auto">
              <a:xfrm rot="816186">
                <a:off x="5081264" y="1457681"/>
                <a:ext cx="402777" cy="226371"/>
              </a:xfrm>
              <a:custGeom>
                <a:avLst/>
                <a:gdLst>
                  <a:gd name="T0" fmla="*/ 130 w 23323"/>
                  <a:gd name="T1" fmla="*/ 4572 h 6897"/>
                  <a:gd name="T2" fmla="*/ 5078 w 23323"/>
                  <a:gd name="T3" fmla="*/ 6635 h 6897"/>
                  <a:gd name="T4" fmla="*/ 12565 w 23323"/>
                  <a:gd name="T5" fmla="*/ 5747 h 6897"/>
                  <a:gd name="T6" fmla="*/ 15241 w 23323"/>
                  <a:gd name="T7" fmla="*/ 5062 h 6897"/>
                  <a:gd name="T8" fmla="*/ 18410 w 23323"/>
                  <a:gd name="T9" fmla="*/ 4607 h 6897"/>
                  <a:gd name="T10" fmla="*/ 16771 w 23323"/>
                  <a:gd name="T11" fmla="*/ 4361 h 6897"/>
                  <a:gd name="T12" fmla="*/ 19428 w 23323"/>
                  <a:gd name="T13" fmla="*/ 3681 h 6897"/>
                  <a:gd name="T14" fmla="*/ 16892 w 23323"/>
                  <a:gd name="T15" fmla="*/ 3268 h 6897"/>
                  <a:gd name="T16" fmla="*/ 17492 w 23323"/>
                  <a:gd name="T17" fmla="*/ 2944 h 6897"/>
                  <a:gd name="T18" fmla="*/ 14659 w 23323"/>
                  <a:gd name="T19" fmla="*/ 2675 h 6897"/>
                  <a:gd name="T20" fmla="*/ 14197 w 23323"/>
                  <a:gd name="T21" fmla="*/ 1951 h 6897"/>
                  <a:gd name="T22" fmla="*/ 14248 w 23323"/>
                  <a:gd name="T23" fmla="*/ 1674 h 6897"/>
                  <a:gd name="T24" fmla="*/ 17799 w 23323"/>
                  <a:gd name="T25" fmla="*/ 1527 h 6897"/>
                  <a:gd name="T26" fmla="*/ 20393 w 23323"/>
                  <a:gd name="T27" fmla="*/ 4248 h 6897"/>
                  <a:gd name="T28" fmla="*/ 21602 w 23323"/>
                  <a:gd name="T29" fmla="*/ 3947 h 6897"/>
                  <a:gd name="T30" fmla="*/ 19485 w 23323"/>
                  <a:gd name="T31" fmla="*/ 4183 h 6897"/>
                  <a:gd name="T32" fmla="*/ 14878 w 23323"/>
                  <a:gd name="T33" fmla="*/ 2439 h 6897"/>
                  <a:gd name="T34" fmla="*/ 21535 w 23323"/>
                  <a:gd name="T35" fmla="*/ 3883 h 6897"/>
                  <a:gd name="T36" fmla="*/ 21616 w 23323"/>
                  <a:gd name="T37" fmla="*/ 3341 h 6897"/>
                  <a:gd name="T38" fmla="*/ 19301 w 23323"/>
                  <a:gd name="T39" fmla="*/ 2277 h 6897"/>
                  <a:gd name="T40" fmla="*/ 11651 w 23323"/>
                  <a:gd name="T41" fmla="*/ 5933 h 6897"/>
                  <a:gd name="T42" fmla="*/ 1385 w 23323"/>
                  <a:gd name="T43" fmla="*/ 2190 h 6897"/>
                  <a:gd name="T44" fmla="*/ 18321 w 23323"/>
                  <a:gd name="T45" fmla="*/ 2082 h 6897"/>
                  <a:gd name="T46" fmla="*/ 17349 w 23323"/>
                  <a:gd name="T47" fmla="*/ 1766 h 6897"/>
                  <a:gd name="T48" fmla="*/ 17257 w 23323"/>
                  <a:gd name="T49" fmla="*/ 4912 h 6897"/>
                  <a:gd name="T50" fmla="*/ 18334 w 23323"/>
                  <a:gd name="T51" fmla="*/ 2297 h 6897"/>
                  <a:gd name="T52" fmla="*/ 379 w 23323"/>
                  <a:gd name="T53" fmla="*/ 4230 h 6897"/>
                  <a:gd name="T54" fmla="*/ 3816 w 23323"/>
                  <a:gd name="T55" fmla="*/ 6816 h 6897"/>
                  <a:gd name="T56" fmla="*/ 19987 w 23323"/>
                  <a:gd name="T57" fmla="*/ 3908 h 6897"/>
                  <a:gd name="T58" fmla="*/ 18080 w 23323"/>
                  <a:gd name="T59" fmla="*/ 2538 h 6897"/>
                  <a:gd name="T60" fmla="*/ 20993 w 23323"/>
                  <a:gd name="T61" fmla="*/ 3941 h 6897"/>
                  <a:gd name="T62" fmla="*/ 20353 w 23323"/>
                  <a:gd name="T63" fmla="*/ 4853 h 6897"/>
                  <a:gd name="T64" fmla="*/ 16406 w 23323"/>
                  <a:gd name="T65" fmla="*/ 1931 h 6897"/>
                  <a:gd name="T66" fmla="*/ 21285 w 23323"/>
                  <a:gd name="T67" fmla="*/ 5281 h 6897"/>
                  <a:gd name="T68" fmla="*/ 14421 w 23323"/>
                  <a:gd name="T69" fmla="*/ 2571 h 6897"/>
                  <a:gd name="T70" fmla="*/ 21478 w 23323"/>
                  <a:gd name="T71" fmla="*/ 4037 h 6897"/>
                  <a:gd name="T72" fmla="*/ 19177 w 23323"/>
                  <a:gd name="T73" fmla="*/ 4394 h 6897"/>
                  <a:gd name="T74" fmla="*/ 22207 w 23323"/>
                  <a:gd name="T75" fmla="*/ 4054 h 6897"/>
                  <a:gd name="T76" fmla="*/ 18910 w 23323"/>
                  <a:gd name="T77" fmla="*/ 5585 h 6897"/>
                  <a:gd name="T78" fmla="*/ 17719 w 23323"/>
                  <a:gd name="T79" fmla="*/ 2263 h 6897"/>
                  <a:gd name="T80" fmla="*/ 19680 w 23323"/>
                  <a:gd name="T81" fmla="*/ 5593 h 6897"/>
                  <a:gd name="T82" fmla="*/ 15969 w 23323"/>
                  <a:gd name="T83" fmla="*/ 2101 h 6897"/>
                  <a:gd name="T84" fmla="*/ 20968 w 23323"/>
                  <a:gd name="T85" fmla="*/ 5488 h 6897"/>
                  <a:gd name="T86" fmla="*/ 1298 w 23323"/>
                  <a:gd name="T87" fmla="*/ 2216 h 6897"/>
                  <a:gd name="T88" fmla="*/ 18918 w 23323"/>
                  <a:gd name="T89" fmla="*/ 5634 h 6897"/>
                  <a:gd name="T90" fmla="*/ 21340 w 23323"/>
                  <a:gd name="T91" fmla="*/ 3316 h 6897"/>
                  <a:gd name="T92" fmla="*/ 21883 w 23323"/>
                  <a:gd name="T93" fmla="*/ 3373 h 6897"/>
                  <a:gd name="T94" fmla="*/ 21065 w 23323"/>
                  <a:gd name="T95" fmla="*/ 5496 h 6897"/>
                  <a:gd name="T96" fmla="*/ 18213 w 23323"/>
                  <a:gd name="T97" fmla="*/ 5107 h 6897"/>
                  <a:gd name="T98" fmla="*/ 20190 w 23323"/>
                  <a:gd name="T99" fmla="*/ 4548 h 6897"/>
                  <a:gd name="T100" fmla="*/ 19923 w 23323"/>
                  <a:gd name="T101" fmla="*/ 4661 h 6897"/>
                  <a:gd name="T102" fmla="*/ 23236 w 23323"/>
                  <a:gd name="T103" fmla="*/ 1299 h 6897"/>
                  <a:gd name="T104" fmla="*/ 12736 w 23323"/>
                  <a:gd name="T105" fmla="*/ 1615 h 6897"/>
                  <a:gd name="T106" fmla="*/ 15635 w 23323"/>
                  <a:gd name="T107" fmla="*/ 1862 h 6897"/>
                  <a:gd name="T108" fmla="*/ 16001 w 23323"/>
                  <a:gd name="T109" fmla="*/ 2052 h 6897"/>
                  <a:gd name="T110" fmla="*/ 1350 w 23323"/>
                  <a:gd name="T111" fmla="*/ 5645 h 6897"/>
                  <a:gd name="T112" fmla="*/ 12347 w 23323"/>
                  <a:gd name="T113" fmla="*/ 1364 h 6897"/>
                  <a:gd name="T114" fmla="*/ 16569 w 23323"/>
                  <a:gd name="T115" fmla="*/ 2644 h 6897"/>
                  <a:gd name="T116" fmla="*/ 18027 w 23323"/>
                  <a:gd name="T117" fmla="*/ 2328 h 6897"/>
                  <a:gd name="T118" fmla="*/ 15086 w 23323"/>
                  <a:gd name="T119" fmla="*/ 2295 h 6897"/>
                  <a:gd name="T120" fmla="*/ 17075 w 23323"/>
                  <a:gd name="T121" fmla="*/ 5591 h 6897"/>
                  <a:gd name="T122" fmla="*/ 14311 w 23323"/>
                  <a:gd name="T123" fmla="*/ 2358 h 6897"/>
                  <a:gd name="T124" fmla="*/ 20390 w 23323"/>
                  <a:gd name="T125" fmla="*/ 2962 h 6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23" h="6897">
                    <a:moveTo>
                      <a:pt x="6627" y="1728"/>
                    </a:moveTo>
                    <a:cubicBezTo>
                      <a:pt x="6597" y="1745"/>
                      <a:pt x="6604" y="1756"/>
                      <a:pt x="6595" y="1728"/>
                    </a:cubicBezTo>
                    <a:lnTo>
                      <a:pt x="6603" y="1728"/>
                    </a:lnTo>
                    <a:lnTo>
                      <a:pt x="6596" y="1719"/>
                    </a:lnTo>
                    <a:lnTo>
                      <a:pt x="6595" y="1728"/>
                    </a:lnTo>
                    <a:cubicBezTo>
                      <a:pt x="6582" y="1742"/>
                      <a:pt x="6556" y="1759"/>
                      <a:pt x="6536" y="1747"/>
                    </a:cubicBezTo>
                    <a:cubicBezTo>
                      <a:pt x="6519" y="1737"/>
                      <a:pt x="6529" y="1747"/>
                      <a:pt x="6522" y="1728"/>
                    </a:cubicBezTo>
                    <a:cubicBezTo>
                      <a:pt x="6468" y="1764"/>
                      <a:pt x="6446" y="1757"/>
                      <a:pt x="6362" y="1762"/>
                    </a:cubicBezTo>
                    <a:cubicBezTo>
                      <a:pt x="6343" y="1763"/>
                      <a:pt x="6321" y="1768"/>
                      <a:pt x="6292" y="1764"/>
                    </a:cubicBezTo>
                    <a:cubicBezTo>
                      <a:pt x="6248" y="1759"/>
                      <a:pt x="6250" y="1747"/>
                      <a:pt x="6214" y="1744"/>
                    </a:cubicBezTo>
                    <a:cubicBezTo>
                      <a:pt x="6193" y="1759"/>
                      <a:pt x="6195" y="1766"/>
                      <a:pt x="6172" y="1775"/>
                    </a:cubicBezTo>
                    <a:lnTo>
                      <a:pt x="6050" y="1808"/>
                    </a:lnTo>
                    <a:cubicBezTo>
                      <a:pt x="6007" y="1819"/>
                      <a:pt x="6007" y="1803"/>
                      <a:pt x="5962" y="1816"/>
                    </a:cubicBezTo>
                    <a:lnTo>
                      <a:pt x="5845" y="1831"/>
                    </a:lnTo>
                    <a:cubicBezTo>
                      <a:pt x="5800" y="1837"/>
                      <a:pt x="5817" y="1840"/>
                      <a:pt x="5784" y="1849"/>
                    </a:cubicBezTo>
                    <a:cubicBezTo>
                      <a:pt x="5704" y="1868"/>
                      <a:pt x="5661" y="1844"/>
                      <a:pt x="5539" y="1896"/>
                    </a:cubicBezTo>
                    <a:cubicBezTo>
                      <a:pt x="5522" y="1903"/>
                      <a:pt x="5509" y="1899"/>
                      <a:pt x="5485" y="1899"/>
                    </a:cubicBezTo>
                    <a:cubicBezTo>
                      <a:pt x="5444" y="1898"/>
                      <a:pt x="5389" y="1913"/>
                      <a:pt x="5349" y="1925"/>
                    </a:cubicBezTo>
                    <a:lnTo>
                      <a:pt x="5309" y="1957"/>
                    </a:lnTo>
                    <a:cubicBezTo>
                      <a:pt x="5308" y="1959"/>
                      <a:pt x="5308" y="1961"/>
                      <a:pt x="5307" y="1963"/>
                    </a:cubicBezTo>
                    <a:cubicBezTo>
                      <a:pt x="5287" y="1877"/>
                      <a:pt x="5243" y="1943"/>
                      <a:pt x="5180" y="1929"/>
                    </a:cubicBezTo>
                    <a:lnTo>
                      <a:pt x="5129" y="1923"/>
                    </a:lnTo>
                    <a:cubicBezTo>
                      <a:pt x="5104" y="1928"/>
                      <a:pt x="5111" y="1923"/>
                      <a:pt x="5104" y="1947"/>
                    </a:cubicBezTo>
                    <a:cubicBezTo>
                      <a:pt x="5042" y="1946"/>
                      <a:pt x="5051" y="1932"/>
                      <a:pt x="4978" y="1948"/>
                    </a:cubicBezTo>
                    <a:lnTo>
                      <a:pt x="4894" y="1958"/>
                    </a:lnTo>
                    <a:cubicBezTo>
                      <a:pt x="4860" y="1964"/>
                      <a:pt x="4823" y="1962"/>
                      <a:pt x="4779" y="1978"/>
                    </a:cubicBezTo>
                    <a:cubicBezTo>
                      <a:pt x="4710" y="2004"/>
                      <a:pt x="4723" y="1990"/>
                      <a:pt x="4665" y="2001"/>
                    </a:cubicBezTo>
                    <a:cubicBezTo>
                      <a:pt x="4663" y="2002"/>
                      <a:pt x="4661" y="2003"/>
                      <a:pt x="4659" y="2003"/>
                    </a:cubicBezTo>
                    <a:lnTo>
                      <a:pt x="4614" y="2008"/>
                    </a:lnTo>
                    <a:cubicBezTo>
                      <a:pt x="4583" y="2015"/>
                      <a:pt x="4600" y="2023"/>
                      <a:pt x="4555" y="2019"/>
                    </a:cubicBezTo>
                    <a:cubicBezTo>
                      <a:pt x="4453" y="2010"/>
                      <a:pt x="4356" y="2058"/>
                      <a:pt x="4256" y="2035"/>
                    </a:cubicBezTo>
                    <a:cubicBezTo>
                      <a:pt x="4215" y="2025"/>
                      <a:pt x="4247" y="2037"/>
                      <a:pt x="4213" y="2012"/>
                    </a:cubicBezTo>
                    <a:cubicBezTo>
                      <a:pt x="4168" y="2024"/>
                      <a:pt x="4208" y="2029"/>
                      <a:pt x="4170" y="2022"/>
                    </a:cubicBezTo>
                    <a:cubicBezTo>
                      <a:pt x="4126" y="2013"/>
                      <a:pt x="4149" y="1994"/>
                      <a:pt x="4089" y="2050"/>
                    </a:cubicBezTo>
                    <a:cubicBezTo>
                      <a:pt x="4061" y="2076"/>
                      <a:pt x="4063" y="2059"/>
                      <a:pt x="4059" y="2093"/>
                    </a:cubicBezTo>
                    <a:lnTo>
                      <a:pt x="3986" y="2093"/>
                    </a:lnTo>
                    <a:cubicBezTo>
                      <a:pt x="3975" y="2041"/>
                      <a:pt x="4018" y="2056"/>
                      <a:pt x="4043" y="2020"/>
                    </a:cubicBezTo>
                    <a:cubicBezTo>
                      <a:pt x="4007" y="2027"/>
                      <a:pt x="4028" y="2037"/>
                      <a:pt x="4010" y="2012"/>
                    </a:cubicBezTo>
                    <a:lnTo>
                      <a:pt x="4354" y="1950"/>
                    </a:lnTo>
                    <a:cubicBezTo>
                      <a:pt x="4356" y="1949"/>
                      <a:pt x="4358" y="1948"/>
                      <a:pt x="4360" y="1948"/>
                    </a:cubicBezTo>
                    <a:lnTo>
                      <a:pt x="4423" y="1938"/>
                    </a:lnTo>
                    <a:cubicBezTo>
                      <a:pt x="4477" y="1934"/>
                      <a:pt x="4508" y="1908"/>
                      <a:pt x="4559" y="1908"/>
                    </a:cubicBezTo>
                    <a:lnTo>
                      <a:pt x="4704" y="1902"/>
                    </a:lnTo>
                    <a:cubicBezTo>
                      <a:pt x="4736" y="1899"/>
                      <a:pt x="4727" y="1895"/>
                      <a:pt x="4752" y="1887"/>
                    </a:cubicBezTo>
                    <a:cubicBezTo>
                      <a:pt x="4794" y="1873"/>
                      <a:pt x="4833" y="1894"/>
                      <a:pt x="4845" y="1842"/>
                    </a:cubicBezTo>
                    <a:cubicBezTo>
                      <a:pt x="4812" y="1834"/>
                      <a:pt x="4758" y="1823"/>
                      <a:pt x="4721" y="1831"/>
                    </a:cubicBezTo>
                    <a:cubicBezTo>
                      <a:pt x="4720" y="1831"/>
                      <a:pt x="4707" y="1835"/>
                      <a:pt x="4706" y="1835"/>
                    </a:cubicBezTo>
                    <a:cubicBezTo>
                      <a:pt x="4687" y="1840"/>
                      <a:pt x="4711" y="1835"/>
                      <a:pt x="4691" y="1838"/>
                    </a:cubicBezTo>
                    <a:lnTo>
                      <a:pt x="4462" y="1871"/>
                    </a:lnTo>
                    <a:cubicBezTo>
                      <a:pt x="4444" y="1876"/>
                      <a:pt x="4438" y="1874"/>
                      <a:pt x="4421" y="1879"/>
                    </a:cubicBezTo>
                    <a:cubicBezTo>
                      <a:pt x="4302" y="1913"/>
                      <a:pt x="4317" y="1881"/>
                      <a:pt x="4221" y="1898"/>
                    </a:cubicBezTo>
                    <a:cubicBezTo>
                      <a:pt x="4161" y="1909"/>
                      <a:pt x="4120" y="1927"/>
                      <a:pt x="4057" y="1931"/>
                    </a:cubicBezTo>
                    <a:cubicBezTo>
                      <a:pt x="4017" y="1934"/>
                      <a:pt x="4093" y="1934"/>
                      <a:pt x="4044" y="1930"/>
                    </a:cubicBezTo>
                    <a:lnTo>
                      <a:pt x="4014" y="1934"/>
                    </a:lnTo>
                    <a:cubicBezTo>
                      <a:pt x="3954" y="1950"/>
                      <a:pt x="3868" y="1951"/>
                      <a:pt x="3819" y="1961"/>
                    </a:cubicBezTo>
                    <a:lnTo>
                      <a:pt x="3767" y="1967"/>
                    </a:lnTo>
                    <a:cubicBezTo>
                      <a:pt x="3733" y="1968"/>
                      <a:pt x="3735" y="1985"/>
                      <a:pt x="3698" y="1982"/>
                    </a:cubicBezTo>
                    <a:cubicBezTo>
                      <a:pt x="3674" y="1979"/>
                      <a:pt x="3678" y="1976"/>
                      <a:pt x="3665" y="1978"/>
                    </a:cubicBezTo>
                    <a:lnTo>
                      <a:pt x="3492" y="2021"/>
                    </a:lnTo>
                    <a:cubicBezTo>
                      <a:pt x="3429" y="2038"/>
                      <a:pt x="3497" y="2004"/>
                      <a:pt x="3408" y="2022"/>
                    </a:cubicBezTo>
                    <a:lnTo>
                      <a:pt x="3353" y="2032"/>
                    </a:lnTo>
                    <a:cubicBezTo>
                      <a:pt x="3261" y="2045"/>
                      <a:pt x="3353" y="2011"/>
                      <a:pt x="3125" y="2067"/>
                    </a:cubicBezTo>
                    <a:cubicBezTo>
                      <a:pt x="3085" y="2077"/>
                      <a:pt x="3101" y="2056"/>
                      <a:pt x="3065" y="2079"/>
                    </a:cubicBezTo>
                    <a:lnTo>
                      <a:pt x="3030" y="2090"/>
                    </a:lnTo>
                    <a:cubicBezTo>
                      <a:pt x="2990" y="2095"/>
                      <a:pt x="2971" y="2082"/>
                      <a:pt x="2940" y="2090"/>
                    </a:cubicBezTo>
                    <a:lnTo>
                      <a:pt x="2910" y="2101"/>
                    </a:lnTo>
                    <a:cubicBezTo>
                      <a:pt x="2869" y="2112"/>
                      <a:pt x="2919" y="2102"/>
                      <a:pt x="2875" y="2102"/>
                    </a:cubicBezTo>
                    <a:cubicBezTo>
                      <a:pt x="2858" y="2102"/>
                      <a:pt x="2812" y="2118"/>
                      <a:pt x="2723" y="2113"/>
                    </a:cubicBezTo>
                    <a:cubicBezTo>
                      <a:pt x="2677" y="2111"/>
                      <a:pt x="2692" y="2110"/>
                      <a:pt x="2651" y="2136"/>
                    </a:cubicBezTo>
                    <a:cubicBezTo>
                      <a:pt x="2610" y="2161"/>
                      <a:pt x="2518" y="2111"/>
                      <a:pt x="2512" y="2182"/>
                    </a:cubicBezTo>
                    <a:cubicBezTo>
                      <a:pt x="2481" y="2138"/>
                      <a:pt x="2479" y="2148"/>
                      <a:pt x="2402" y="2160"/>
                    </a:cubicBezTo>
                    <a:cubicBezTo>
                      <a:pt x="2398" y="2161"/>
                      <a:pt x="2380" y="2163"/>
                      <a:pt x="2380" y="2163"/>
                    </a:cubicBezTo>
                    <a:lnTo>
                      <a:pt x="2370" y="2165"/>
                    </a:lnTo>
                    <a:cubicBezTo>
                      <a:pt x="2369" y="2165"/>
                      <a:pt x="2366" y="2166"/>
                      <a:pt x="2365" y="2166"/>
                    </a:cubicBezTo>
                    <a:lnTo>
                      <a:pt x="2258" y="2182"/>
                    </a:lnTo>
                    <a:cubicBezTo>
                      <a:pt x="2241" y="2186"/>
                      <a:pt x="2233" y="2188"/>
                      <a:pt x="2228" y="2206"/>
                    </a:cubicBezTo>
                    <a:cubicBezTo>
                      <a:pt x="2181" y="2194"/>
                      <a:pt x="2218" y="2175"/>
                      <a:pt x="2160" y="2186"/>
                    </a:cubicBezTo>
                    <a:lnTo>
                      <a:pt x="2103" y="2192"/>
                    </a:lnTo>
                    <a:cubicBezTo>
                      <a:pt x="2059" y="2214"/>
                      <a:pt x="2047" y="2187"/>
                      <a:pt x="2007" y="2195"/>
                    </a:cubicBezTo>
                    <a:cubicBezTo>
                      <a:pt x="1945" y="2207"/>
                      <a:pt x="1977" y="2208"/>
                      <a:pt x="1934" y="2201"/>
                    </a:cubicBezTo>
                    <a:cubicBezTo>
                      <a:pt x="1908" y="2196"/>
                      <a:pt x="1914" y="2199"/>
                      <a:pt x="1892" y="2202"/>
                    </a:cubicBezTo>
                    <a:lnTo>
                      <a:pt x="1742" y="2209"/>
                    </a:lnTo>
                    <a:cubicBezTo>
                      <a:pt x="1723" y="2209"/>
                      <a:pt x="1725" y="2213"/>
                      <a:pt x="1705" y="2210"/>
                    </a:cubicBezTo>
                    <a:cubicBezTo>
                      <a:pt x="1676" y="2205"/>
                      <a:pt x="1699" y="2201"/>
                      <a:pt x="1661" y="2198"/>
                    </a:cubicBezTo>
                    <a:lnTo>
                      <a:pt x="1661" y="2231"/>
                    </a:lnTo>
                    <a:cubicBezTo>
                      <a:pt x="1612" y="2207"/>
                      <a:pt x="1622" y="2228"/>
                      <a:pt x="1596" y="2247"/>
                    </a:cubicBezTo>
                    <a:cubicBezTo>
                      <a:pt x="1580" y="2223"/>
                      <a:pt x="1578" y="2195"/>
                      <a:pt x="1550" y="2183"/>
                    </a:cubicBezTo>
                    <a:cubicBezTo>
                      <a:pt x="1527" y="2174"/>
                      <a:pt x="1549" y="2177"/>
                      <a:pt x="1515" y="2174"/>
                    </a:cubicBezTo>
                    <a:cubicBezTo>
                      <a:pt x="1530" y="2230"/>
                      <a:pt x="1559" y="2172"/>
                      <a:pt x="1580" y="2263"/>
                    </a:cubicBezTo>
                    <a:cubicBezTo>
                      <a:pt x="1542" y="2253"/>
                      <a:pt x="1573" y="2250"/>
                      <a:pt x="1531" y="2247"/>
                    </a:cubicBezTo>
                    <a:cubicBezTo>
                      <a:pt x="1515" y="2271"/>
                      <a:pt x="1503" y="2312"/>
                      <a:pt x="1499" y="2263"/>
                    </a:cubicBezTo>
                    <a:cubicBezTo>
                      <a:pt x="1481" y="2275"/>
                      <a:pt x="1489" y="2264"/>
                      <a:pt x="1483" y="2287"/>
                    </a:cubicBezTo>
                    <a:cubicBezTo>
                      <a:pt x="1453" y="2279"/>
                      <a:pt x="1466" y="2279"/>
                      <a:pt x="1442" y="2263"/>
                    </a:cubicBezTo>
                    <a:cubicBezTo>
                      <a:pt x="1410" y="2323"/>
                      <a:pt x="1399" y="2287"/>
                      <a:pt x="1356" y="2284"/>
                    </a:cubicBezTo>
                    <a:cubicBezTo>
                      <a:pt x="1224" y="2273"/>
                      <a:pt x="1236" y="2288"/>
                      <a:pt x="1188" y="2241"/>
                    </a:cubicBezTo>
                    <a:lnTo>
                      <a:pt x="1091" y="2161"/>
                    </a:lnTo>
                    <a:cubicBezTo>
                      <a:pt x="1073" y="2148"/>
                      <a:pt x="1096" y="2152"/>
                      <a:pt x="1061" y="2150"/>
                    </a:cubicBezTo>
                    <a:lnTo>
                      <a:pt x="1061" y="2174"/>
                    </a:lnTo>
                    <a:lnTo>
                      <a:pt x="972" y="2174"/>
                    </a:lnTo>
                    <a:cubicBezTo>
                      <a:pt x="965" y="2147"/>
                      <a:pt x="960" y="2147"/>
                      <a:pt x="940" y="2133"/>
                    </a:cubicBezTo>
                    <a:cubicBezTo>
                      <a:pt x="963" y="2102"/>
                      <a:pt x="953" y="2133"/>
                      <a:pt x="964" y="2101"/>
                    </a:cubicBezTo>
                    <a:cubicBezTo>
                      <a:pt x="951" y="2096"/>
                      <a:pt x="955" y="2096"/>
                      <a:pt x="949" y="2092"/>
                    </a:cubicBezTo>
                    <a:cubicBezTo>
                      <a:pt x="884" y="2052"/>
                      <a:pt x="903" y="2075"/>
                      <a:pt x="863" y="2063"/>
                    </a:cubicBezTo>
                    <a:lnTo>
                      <a:pt x="799" y="2023"/>
                    </a:lnTo>
                    <a:cubicBezTo>
                      <a:pt x="766" y="1997"/>
                      <a:pt x="758" y="1951"/>
                      <a:pt x="705" y="1947"/>
                    </a:cubicBezTo>
                    <a:lnTo>
                      <a:pt x="730" y="2076"/>
                    </a:lnTo>
                    <a:cubicBezTo>
                      <a:pt x="742" y="2092"/>
                      <a:pt x="764" y="2087"/>
                      <a:pt x="778" y="2101"/>
                    </a:cubicBezTo>
                    <a:lnTo>
                      <a:pt x="804" y="2178"/>
                    </a:lnTo>
                    <a:cubicBezTo>
                      <a:pt x="807" y="2194"/>
                      <a:pt x="793" y="2211"/>
                      <a:pt x="793" y="2264"/>
                    </a:cubicBezTo>
                    <a:cubicBezTo>
                      <a:pt x="793" y="2272"/>
                      <a:pt x="799" y="2275"/>
                      <a:pt x="786" y="2295"/>
                    </a:cubicBezTo>
                    <a:cubicBezTo>
                      <a:pt x="781" y="2276"/>
                      <a:pt x="789" y="2284"/>
                      <a:pt x="770" y="2279"/>
                    </a:cubicBezTo>
                    <a:lnTo>
                      <a:pt x="786" y="2295"/>
                    </a:lnTo>
                    <a:cubicBezTo>
                      <a:pt x="800" y="2335"/>
                      <a:pt x="787" y="2292"/>
                      <a:pt x="801" y="2321"/>
                    </a:cubicBezTo>
                    <a:cubicBezTo>
                      <a:pt x="822" y="2362"/>
                      <a:pt x="806" y="2372"/>
                      <a:pt x="818" y="2425"/>
                    </a:cubicBezTo>
                    <a:cubicBezTo>
                      <a:pt x="817" y="2426"/>
                      <a:pt x="815" y="2424"/>
                      <a:pt x="814" y="2426"/>
                    </a:cubicBezTo>
                    <a:lnTo>
                      <a:pt x="789" y="2444"/>
                    </a:lnTo>
                    <a:cubicBezTo>
                      <a:pt x="788" y="2445"/>
                      <a:pt x="787" y="2448"/>
                      <a:pt x="786" y="2449"/>
                    </a:cubicBezTo>
                    <a:cubicBezTo>
                      <a:pt x="807" y="2478"/>
                      <a:pt x="798" y="2452"/>
                      <a:pt x="811" y="2481"/>
                    </a:cubicBezTo>
                    <a:cubicBezTo>
                      <a:pt x="818" y="2495"/>
                      <a:pt x="818" y="2514"/>
                      <a:pt x="818" y="2538"/>
                    </a:cubicBezTo>
                    <a:cubicBezTo>
                      <a:pt x="763" y="2551"/>
                      <a:pt x="794" y="2547"/>
                      <a:pt x="762" y="2571"/>
                    </a:cubicBezTo>
                    <a:cubicBezTo>
                      <a:pt x="768" y="2589"/>
                      <a:pt x="758" y="2577"/>
                      <a:pt x="778" y="2586"/>
                    </a:cubicBezTo>
                    <a:cubicBezTo>
                      <a:pt x="779" y="2586"/>
                      <a:pt x="781" y="2586"/>
                      <a:pt x="782" y="2586"/>
                    </a:cubicBezTo>
                    <a:cubicBezTo>
                      <a:pt x="782" y="2587"/>
                      <a:pt x="785" y="2586"/>
                      <a:pt x="786" y="2587"/>
                    </a:cubicBezTo>
                    <a:lnTo>
                      <a:pt x="745" y="2700"/>
                    </a:lnTo>
                    <a:cubicBezTo>
                      <a:pt x="743" y="2666"/>
                      <a:pt x="736" y="2674"/>
                      <a:pt x="729" y="2644"/>
                    </a:cubicBezTo>
                    <a:cubicBezTo>
                      <a:pt x="756" y="2634"/>
                      <a:pt x="735" y="2654"/>
                      <a:pt x="753" y="2619"/>
                    </a:cubicBezTo>
                    <a:cubicBezTo>
                      <a:pt x="738" y="2612"/>
                      <a:pt x="716" y="2608"/>
                      <a:pt x="697" y="2603"/>
                    </a:cubicBezTo>
                    <a:cubicBezTo>
                      <a:pt x="711" y="2655"/>
                      <a:pt x="722" y="2610"/>
                      <a:pt x="689" y="2660"/>
                    </a:cubicBezTo>
                    <a:cubicBezTo>
                      <a:pt x="699" y="2676"/>
                      <a:pt x="724" y="2691"/>
                      <a:pt x="703" y="2695"/>
                    </a:cubicBezTo>
                    <a:cubicBezTo>
                      <a:pt x="683" y="2699"/>
                      <a:pt x="699" y="2701"/>
                      <a:pt x="676" y="2673"/>
                    </a:cubicBezTo>
                    <a:cubicBezTo>
                      <a:pt x="666" y="2661"/>
                      <a:pt x="671" y="2667"/>
                      <a:pt x="665" y="2659"/>
                    </a:cubicBezTo>
                    <a:lnTo>
                      <a:pt x="629" y="2622"/>
                    </a:lnTo>
                    <a:cubicBezTo>
                      <a:pt x="605" y="2606"/>
                      <a:pt x="600" y="2609"/>
                      <a:pt x="591" y="2579"/>
                    </a:cubicBezTo>
                    <a:lnTo>
                      <a:pt x="575" y="2579"/>
                    </a:lnTo>
                    <a:cubicBezTo>
                      <a:pt x="575" y="2609"/>
                      <a:pt x="568" y="2611"/>
                      <a:pt x="569" y="2628"/>
                    </a:cubicBezTo>
                    <a:cubicBezTo>
                      <a:pt x="571" y="2654"/>
                      <a:pt x="577" y="2646"/>
                      <a:pt x="591" y="2668"/>
                    </a:cubicBezTo>
                    <a:cubicBezTo>
                      <a:pt x="561" y="2660"/>
                      <a:pt x="581" y="2660"/>
                      <a:pt x="551" y="2652"/>
                    </a:cubicBezTo>
                    <a:cubicBezTo>
                      <a:pt x="566" y="2680"/>
                      <a:pt x="556" y="2683"/>
                      <a:pt x="600" y="2684"/>
                    </a:cubicBezTo>
                    <a:cubicBezTo>
                      <a:pt x="595" y="2744"/>
                      <a:pt x="593" y="2702"/>
                      <a:pt x="624" y="2749"/>
                    </a:cubicBezTo>
                    <a:cubicBezTo>
                      <a:pt x="596" y="2769"/>
                      <a:pt x="598" y="2791"/>
                      <a:pt x="583" y="2822"/>
                    </a:cubicBezTo>
                    <a:cubicBezTo>
                      <a:pt x="626" y="2833"/>
                      <a:pt x="594" y="2843"/>
                      <a:pt x="648" y="2830"/>
                    </a:cubicBezTo>
                    <a:cubicBezTo>
                      <a:pt x="638" y="2808"/>
                      <a:pt x="632" y="2791"/>
                      <a:pt x="632" y="2757"/>
                    </a:cubicBezTo>
                    <a:cubicBezTo>
                      <a:pt x="657" y="2775"/>
                      <a:pt x="645" y="2752"/>
                      <a:pt x="648" y="2790"/>
                    </a:cubicBezTo>
                    <a:cubicBezTo>
                      <a:pt x="682" y="2781"/>
                      <a:pt x="662" y="2779"/>
                      <a:pt x="684" y="2771"/>
                    </a:cubicBezTo>
                    <a:cubicBezTo>
                      <a:pt x="697" y="2767"/>
                      <a:pt x="703" y="2771"/>
                      <a:pt x="729" y="2765"/>
                    </a:cubicBezTo>
                    <a:cubicBezTo>
                      <a:pt x="712" y="2740"/>
                      <a:pt x="690" y="2705"/>
                      <a:pt x="745" y="2700"/>
                    </a:cubicBezTo>
                    <a:cubicBezTo>
                      <a:pt x="743" y="2730"/>
                      <a:pt x="741" y="2726"/>
                      <a:pt x="741" y="2748"/>
                    </a:cubicBezTo>
                    <a:cubicBezTo>
                      <a:pt x="741" y="2768"/>
                      <a:pt x="747" y="2768"/>
                      <a:pt x="733" y="2785"/>
                    </a:cubicBezTo>
                    <a:cubicBezTo>
                      <a:pt x="715" y="2805"/>
                      <a:pt x="733" y="2785"/>
                      <a:pt x="714" y="2799"/>
                    </a:cubicBezTo>
                    <a:cubicBezTo>
                      <a:pt x="704" y="2806"/>
                      <a:pt x="710" y="2799"/>
                      <a:pt x="696" y="2813"/>
                    </a:cubicBezTo>
                    <a:cubicBezTo>
                      <a:pt x="670" y="2840"/>
                      <a:pt x="700" y="2837"/>
                      <a:pt x="648" y="2838"/>
                    </a:cubicBezTo>
                    <a:cubicBezTo>
                      <a:pt x="648" y="2881"/>
                      <a:pt x="656" y="2870"/>
                      <a:pt x="641" y="2892"/>
                    </a:cubicBezTo>
                    <a:lnTo>
                      <a:pt x="634" y="2902"/>
                    </a:lnTo>
                    <a:cubicBezTo>
                      <a:pt x="623" y="2927"/>
                      <a:pt x="635" y="2927"/>
                      <a:pt x="648" y="2935"/>
                    </a:cubicBezTo>
                    <a:cubicBezTo>
                      <a:pt x="672" y="2913"/>
                      <a:pt x="648" y="2935"/>
                      <a:pt x="661" y="2916"/>
                    </a:cubicBezTo>
                    <a:cubicBezTo>
                      <a:pt x="679" y="2892"/>
                      <a:pt x="646" y="2909"/>
                      <a:pt x="681" y="2895"/>
                    </a:cubicBezTo>
                    <a:cubicBezTo>
                      <a:pt x="691" y="2917"/>
                      <a:pt x="679" y="2905"/>
                      <a:pt x="676" y="2937"/>
                    </a:cubicBezTo>
                    <a:cubicBezTo>
                      <a:pt x="674" y="2952"/>
                      <a:pt x="680" y="2963"/>
                      <a:pt x="681" y="2992"/>
                    </a:cubicBezTo>
                    <a:lnTo>
                      <a:pt x="664" y="2992"/>
                    </a:lnTo>
                    <a:cubicBezTo>
                      <a:pt x="676" y="2966"/>
                      <a:pt x="665" y="2956"/>
                      <a:pt x="656" y="2944"/>
                    </a:cubicBezTo>
                    <a:cubicBezTo>
                      <a:pt x="653" y="2979"/>
                      <a:pt x="653" y="2956"/>
                      <a:pt x="647" y="2983"/>
                    </a:cubicBezTo>
                    <a:cubicBezTo>
                      <a:pt x="642" y="3006"/>
                      <a:pt x="646" y="3005"/>
                      <a:pt x="644" y="3019"/>
                    </a:cubicBezTo>
                    <a:cubicBezTo>
                      <a:pt x="641" y="3044"/>
                      <a:pt x="656" y="3019"/>
                      <a:pt x="629" y="3046"/>
                    </a:cubicBezTo>
                    <a:cubicBezTo>
                      <a:pt x="616" y="3059"/>
                      <a:pt x="612" y="3060"/>
                      <a:pt x="600" y="3073"/>
                    </a:cubicBezTo>
                    <a:cubicBezTo>
                      <a:pt x="601" y="3003"/>
                      <a:pt x="609" y="3075"/>
                      <a:pt x="616" y="3016"/>
                    </a:cubicBezTo>
                    <a:cubicBezTo>
                      <a:pt x="545" y="3018"/>
                      <a:pt x="551" y="3086"/>
                      <a:pt x="543" y="3106"/>
                    </a:cubicBezTo>
                    <a:cubicBezTo>
                      <a:pt x="543" y="3105"/>
                      <a:pt x="597" y="3068"/>
                      <a:pt x="576" y="3135"/>
                    </a:cubicBezTo>
                    <a:cubicBezTo>
                      <a:pt x="576" y="3136"/>
                      <a:pt x="575" y="3139"/>
                      <a:pt x="575" y="3140"/>
                    </a:cubicBezTo>
                    <a:cubicBezTo>
                      <a:pt x="565" y="3160"/>
                      <a:pt x="588" y="3153"/>
                      <a:pt x="543" y="3154"/>
                    </a:cubicBezTo>
                    <a:cubicBezTo>
                      <a:pt x="548" y="3175"/>
                      <a:pt x="557" y="3184"/>
                      <a:pt x="567" y="3203"/>
                    </a:cubicBezTo>
                    <a:lnTo>
                      <a:pt x="543" y="3203"/>
                    </a:lnTo>
                    <a:cubicBezTo>
                      <a:pt x="544" y="3255"/>
                      <a:pt x="541" y="3227"/>
                      <a:pt x="556" y="3229"/>
                    </a:cubicBezTo>
                    <a:cubicBezTo>
                      <a:pt x="596" y="3233"/>
                      <a:pt x="537" y="3214"/>
                      <a:pt x="567" y="3227"/>
                    </a:cubicBezTo>
                    <a:cubicBezTo>
                      <a:pt x="543" y="3260"/>
                      <a:pt x="498" y="3238"/>
                      <a:pt x="486" y="3308"/>
                    </a:cubicBezTo>
                    <a:cubicBezTo>
                      <a:pt x="481" y="3335"/>
                      <a:pt x="482" y="3353"/>
                      <a:pt x="478" y="3381"/>
                    </a:cubicBezTo>
                    <a:cubicBezTo>
                      <a:pt x="475" y="3405"/>
                      <a:pt x="481" y="3399"/>
                      <a:pt x="459" y="3424"/>
                    </a:cubicBezTo>
                    <a:lnTo>
                      <a:pt x="454" y="3430"/>
                    </a:lnTo>
                    <a:cubicBezTo>
                      <a:pt x="452" y="3430"/>
                      <a:pt x="435" y="3433"/>
                      <a:pt x="429" y="3438"/>
                    </a:cubicBezTo>
                    <a:cubicBezTo>
                      <a:pt x="429" y="3475"/>
                      <a:pt x="424" y="3531"/>
                      <a:pt x="405" y="3559"/>
                    </a:cubicBezTo>
                    <a:cubicBezTo>
                      <a:pt x="430" y="3566"/>
                      <a:pt x="423" y="3559"/>
                      <a:pt x="429" y="3584"/>
                    </a:cubicBezTo>
                    <a:lnTo>
                      <a:pt x="397" y="3575"/>
                    </a:lnTo>
                    <a:lnTo>
                      <a:pt x="395" y="3661"/>
                    </a:lnTo>
                    <a:cubicBezTo>
                      <a:pt x="395" y="3744"/>
                      <a:pt x="366" y="3662"/>
                      <a:pt x="388" y="3795"/>
                    </a:cubicBezTo>
                    <a:cubicBezTo>
                      <a:pt x="405" y="3894"/>
                      <a:pt x="409" y="3878"/>
                      <a:pt x="438" y="3932"/>
                    </a:cubicBezTo>
                    <a:cubicBezTo>
                      <a:pt x="415" y="3930"/>
                      <a:pt x="420" y="3931"/>
                      <a:pt x="405" y="3924"/>
                    </a:cubicBezTo>
                    <a:cubicBezTo>
                      <a:pt x="406" y="3972"/>
                      <a:pt x="412" y="3957"/>
                      <a:pt x="442" y="4008"/>
                    </a:cubicBezTo>
                    <a:cubicBezTo>
                      <a:pt x="449" y="4019"/>
                      <a:pt x="445" y="4014"/>
                      <a:pt x="451" y="4023"/>
                    </a:cubicBezTo>
                    <a:cubicBezTo>
                      <a:pt x="483" y="4069"/>
                      <a:pt x="468" y="4046"/>
                      <a:pt x="492" y="4104"/>
                    </a:cubicBezTo>
                    <a:lnTo>
                      <a:pt x="497" y="4115"/>
                    </a:lnTo>
                    <a:cubicBezTo>
                      <a:pt x="498" y="4117"/>
                      <a:pt x="498" y="4120"/>
                      <a:pt x="499" y="4122"/>
                    </a:cubicBezTo>
                    <a:cubicBezTo>
                      <a:pt x="514" y="4169"/>
                      <a:pt x="487" y="4146"/>
                      <a:pt x="519" y="4159"/>
                    </a:cubicBezTo>
                    <a:lnTo>
                      <a:pt x="519" y="4183"/>
                    </a:lnTo>
                    <a:cubicBezTo>
                      <a:pt x="508" y="4186"/>
                      <a:pt x="481" y="4176"/>
                      <a:pt x="505" y="4254"/>
                    </a:cubicBezTo>
                    <a:cubicBezTo>
                      <a:pt x="523" y="4309"/>
                      <a:pt x="569" y="4236"/>
                      <a:pt x="609" y="4433"/>
                    </a:cubicBezTo>
                    <a:cubicBezTo>
                      <a:pt x="617" y="4473"/>
                      <a:pt x="620" y="4441"/>
                      <a:pt x="624" y="4483"/>
                    </a:cubicBezTo>
                    <a:cubicBezTo>
                      <a:pt x="592" y="4483"/>
                      <a:pt x="578" y="4480"/>
                      <a:pt x="552" y="4473"/>
                    </a:cubicBezTo>
                    <a:lnTo>
                      <a:pt x="474" y="4447"/>
                    </a:lnTo>
                    <a:cubicBezTo>
                      <a:pt x="447" y="4427"/>
                      <a:pt x="401" y="4405"/>
                      <a:pt x="389" y="4451"/>
                    </a:cubicBezTo>
                    <a:cubicBezTo>
                      <a:pt x="330" y="4445"/>
                      <a:pt x="409" y="4428"/>
                      <a:pt x="348" y="4421"/>
                    </a:cubicBezTo>
                    <a:cubicBezTo>
                      <a:pt x="308" y="4416"/>
                      <a:pt x="327" y="4447"/>
                      <a:pt x="284" y="4418"/>
                    </a:cubicBezTo>
                    <a:cubicBezTo>
                      <a:pt x="279" y="4469"/>
                      <a:pt x="242" y="4469"/>
                      <a:pt x="235" y="4491"/>
                    </a:cubicBezTo>
                    <a:cubicBezTo>
                      <a:pt x="221" y="4497"/>
                      <a:pt x="180" y="4471"/>
                      <a:pt x="162" y="4459"/>
                    </a:cubicBezTo>
                    <a:cubicBezTo>
                      <a:pt x="151" y="4483"/>
                      <a:pt x="180" y="4482"/>
                      <a:pt x="130" y="4483"/>
                    </a:cubicBezTo>
                    <a:cubicBezTo>
                      <a:pt x="130" y="4560"/>
                      <a:pt x="149" y="4516"/>
                      <a:pt x="186" y="4572"/>
                    </a:cubicBezTo>
                    <a:lnTo>
                      <a:pt x="130" y="4572"/>
                    </a:lnTo>
                    <a:cubicBezTo>
                      <a:pt x="130" y="4640"/>
                      <a:pt x="129" y="4620"/>
                      <a:pt x="81" y="4645"/>
                    </a:cubicBezTo>
                    <a:cubicBezTo>
                      <a:pt x="88" y="4660"/>
                      <a:pt x="74" y="4708"/>
                      <a:pt x="178" y="4710"/>
                    </a:cubicBezTo>
                    <a:cubicBezTo>
                      <a:pt x="171" y="4741"/>
                      <a:pt x="165" y="4725"/>
                      <a:pt x="178" y="4743"/>
                    </a:cubicBezTo>
                    <a:lnTo>
                      <a:pt x="197" y="4755"/>
                    </a:lnTo>
                    <a:cubicBezTo>
                      <a:pt x="199" y="4756"/>
                      <a:pt x="201" y="4757"/>
                      <a:pt x="203" y="4758"/>
                    </a:cubicBezTo>
                    <a:cubicBezTo>
                      <a:pt x="248" y="4779"/>
                      <a:pt x="243" y="4783"/>
                      <a:pt x="284" y="4783"/>
                    </a:cubicBezTo>
                    <a:cubicBezTo>
                      <a:pt x="287" y="4819"/>
                      <a:pt x="302" y="4829"/>
                      <a:pt x="351" y="4861"/>
                    </a:cubicBezTo>
                    <a:cubicBezTo>
                      <a:pt x="411" y="4900"/>
                      <a:pt x="350" y="4869"/>
                      <a:pt x="415" y="4911"/>
                    </a:cubicBezTo>
                    <a:cubicBezTo>
                      <a:pt x="451" y="4934"/>
                      <a:pt x="450" y="4945"/>
                      <a:pt x="519" y="4945"/>
                    </a:cubicBezTo>
                    <a:cubicBezTo>
                      <a:pt x="520" y="4993"/>
                      <a:pt x="507" y="4968"/>
                      <a:pt x="553" y="4983"/>
                    </a:cubicBezTo>
                    <a:cubicBezTo>
                      <a:pt x="602" y="4999"/>
                      <a:pt x="513" y="4971"/>
                      <a:pt x="566" y="4987"/>
                    </a:cubicBezTo>
                    <a:cubicBezTo>
                      <a:pt x="570" y="4988"/>
                      <a:pt x="566" y="4991"/>
                      <a:pt x="591" y="4993"/>
                    </a:cubicBezTo>
                    <a:cubicBezTo>
                      <a:pt x="587" y="4975"/>
                      <a:pt x="585" y="4975"/>
                      <a:pt x="583" y="4953"/>
                    </a:cubicBezTo>
                    <a:cubicBezTo>
                      <a:pt x="639" y="4966"/>
                      <a:pt x="623" y="4987"/>
                      <a:pt x="697" y="4993"/>
                    </a:cubicBezTo>
                    <a:cubicBezTo>
                      <a:pt x="706" y="5001"/>
                      <a:pt x="680" y="5005"/>
                      <a:pt x="719" y="4999"/>
                    </a:cubicBezTo>
                    <a:cubicBezTo>
                      <a:pt x="746" y="4994"/>
                      <a:pt x="729" y="4992"/>
                      <a:pt x="745" y="4984"/>
                    </a:cubicBezTo>
                    <a:cubicBezTo>
                      <a:pt x="756" y="4979"/>
                      <a:pt x="728" y="4975"/>
                      <a:pt x="768" y="4979"/>
                    </a:cubicBezTo>
                    <a:cubicBezTo>
                      <a:pt x="779" y="4980"/>
                      <a:pt x="785" y="4986"/>
                      <a:pt x="796" y="4991"/>
                    </a:cubicBezTo>
                    <a:cubicBezTo>
                      <a:pt x="815" y="5001"/>
                      <a:pt x="790" y="4993"/>
                      <a:pt x="818" y="5002"/>
                    </a:cubicBezTo>
                    <a:cubicBezTo>
                      <a:pt x="871" y="5017"/>
                      <a:pt x="852" y="4977"/>
                      <a:pt x="891" y="5034"/>
                    </a:cubicBezTo>
                    <a:cubicBezTo>
                      <a:pt x="899" y="5004"/>
                      <a:pt x="881" y="5026"/>
                      <a:pt x="915" y="5018"/>
                    </a:cubicBezTo>
                    <a:cubicBezTo>
                      <a:pt x="899" y="5031"/>
                      <a:pt x="904" y="5023"/>
                      <a:pt x="899" y="5042"/>
                    </a:cubicBezTo>
                    <a:cubicBezTo>
                      <a:pt x="936" y="5046"/>
                      <a:pt x="914" y="5033"/>
                      <a:pt x="937" y="5078"/>
                    </a:cubicBezTo>
                    <a:cubicBezTo>
                      <a:pt x="955" y="5113"/>
                      <a:pt x="959" y="5117"/>
                      <a:pt x="900" y="5097"/>
                    </a:cubicBezTo>
                    <a:cubicBezTo>
                      <a:pt x="869" y="5086"/>
                      <a:pt x="867" y="5083"/>
                      <a:pt x="859" y="5115"/>
                    </a:cubicBezTo>
                    <a:cubicBezTo>
                      <a:pt x="870" y="5120"/>
                      <a:pt x="939" y="5108"/>
                      <a:pt x="971" y="5173"/>
                    </a:cubicBezTo>
                    <a:lnTo>
                      <a:pt x="1018" y="5271"/>
                    </a:lnTo>
                    <a:cubicBezTo>
                      <a:pt x="1050" y="5364"/>
                      <a:pt x="1033" y="5272"/>
                      <a:pt x="1075" y="5336"/>
                    </a:cubicBezTo>
                    <a:cubicBezTo>
                      <a:pt x="1094" y="5364"/>
                      <a:pt x="1106" y="5381"/>
                      <a:pt x="1140" y="5401"/>
                    </a:cubicBezTo>
                    <a:cubicBezTo>
                      <a:pt x="1142" y="5402"/>
                      <a:pt x="1144" y="5403"/>
                      <a:pt x="1145" y="5404"/>
                    </a:cubicBezTo>
                    <a:cubicBezTo>
                      <a:pt x="1154" y="5409"/>
                      <a:pt x="1146" y="5405"/>
                      <a:pt x="1156" y="5409"/>
                    </a:cubicBezTo>
                    <a:cubicBezTo>
                      <a:pt x="1191" y="5424"/>
                      <a:pt x="1195" y="5404"/>
                      <a:pt x="1196" y="5438"/>
                    </a:cubicBezTo>
                    <a:cubicBezTo>
                      <a:pt x="1196" y="5454"/>
                      <a:pt x="1191" y="5443"/>
                      <a:pt x="1183" y="5471"/>
                    </a:cubicBezTo>
                    <a:lnTo>
                      <a:pt x="1271" y="5488"/>
                    </a:lnTo>
                    <a:cubicBezTo>
                      <a:pt x="1296" y="5492"/>
                      <a:pt x="1265" y="5501"/>
                      <a:pt x="1296" y="5488"/>
                    </a:cubicBezTo>
                    <a:cubicBezTo>
                      <a:pt x="1306" y="5536"/>
                      <a:pt x="1286" y="5527"/>
                      <a:pt x="1321" y="5536"/>
                    </a:cubicBezTo>
                    <a:cubicBezTo>
                      <a:pt x="1338" y="5493"/>
                      <a:pt x="1312" y="5540"/>
                      <a:pt x="1320" y="5509"/>
                    </a:cubicBezTo>
                    <a:cubicBezTo>
                      <a:pt x="1322" y="5501"/>
                      <a:pt x="1307" y="5508"/>
                      <a:pt x="1326" y="5501"/>
                    </a:cubicBezTo>
                    <a:cubicBezTo>
                      <a:pt x="1369" y="5486"/>
                      <a:pt x="1345" y="5567"/>
                      <a:pt x="1345" y="5577"/>
                    </a:cubicBezTo>
                    <a:lnTo>
                      <a:pt x="1396" y="5589"/>
                    </a:lnTo>
                    <a:cubicBezTo>
                      <a:pt x="1440" y="5601"/>
                      <a:pt x="1423" y="5620"/>
                      <a:pt x="1458" y="5642"/>
                    </a:cubicBezTo>
                    <a:lnTo>
                      <a:pt x="1488" y="5661"/>
                    </a:lnTo>
                    <a:cubicBezTo>
                      <a:pt x="1526" y="5699"/>
                      <a:pt x="1482" y="5671"/>
                      <a:pt x="1539" y="5698"/>
                    </a:cubicBezTo>
                    <a:cubicBezTo>
                      <a:pt x="1530" y="5663"/>
                      <a:pt x="1518" y="5669"/>
                      <a:pt x="1496" y="5645"/>
                    </a:cubicBezTo>
                    <a:cubicBezTo>
                      <a:pt x="1484" y="5632"/>
                      <a:pt x="1489" y="5644"/>
                      <a:pt x="1483" y="5625"/>
                    </a:cubicBezTo>
                    <a:cubicBezTo>
                      <a:pt x="1553" y="5627"/>
                      <a:pt x="1558" y="5626"/>
                      <a:pt x="1559" y="5641"/>
                    </a:cubicBezTo>
                    <a:lnTo>
                      <a:pt x="1554" y="5665"/>
                    </a:lnTo>
                    <a:cubicBezTo>
                      <a:pt x="1548" y="5724"/>
                      <a:pt x="1590" y="5725"/>
                      <a:pt x="1612" y="5755"/>
                    </a:cubicBezTo>
                    <a:cubicBezTo>
                      <a:pt x="1582" y="5758"/>
                      <a:pt x="1594" y="5761"/>
                      <a:pt x="1576" y="5757"/>
                    </a:cubicBezTo>
                    <a:cubicBezTo>
                      <a:pt x="1546" y="5751"/>
                      <a:pt x="1528" y="5728"/>
                      <a:pt x="1515" y="5715"/>
                    </a:cubicBezTo>
                    <a:cubicBezTo>
                      <a:pt x="1506" y="5705"/>
                      <a:pt x="1494" y="5698"/>
                      <a:pt x="1483" y="5690"/>
                    </a:cubicBezTo>
                    <a:lnTo>
                      <a:pt x="1483" y="5682"/>
                    </a:lnTo>
                    <a:lnTo>
                      <a:pt x="1473" y="5689"/>
                    </a:lnTo>
                    <a:lnTo>
                      <a:pt x="1483" y="5690"/>
                    </a:lnTo>
                    <a:cubicBezTo>
                      <a:pt x="1483" y="5754"/>
                      <a:pt x="1477" y="5723"/>
                      <a:pt x="1466" y="5763"/>
                    </a:cubicBezTo>
                    <a:lnTo>
                      <a:pt x="1494" y="5776"/>
                    </a:lnTo>
                    <a:cubicBezTo>
                      <a:pt x="1495" y="5777"/>
                      <a:pt x="1497" y="5779"/>
                      <a:pt x="1499" y="5780"/>
                    </a:cubicBezTo>
                    <a:lnTo>
                      <a:pt x="1597" y="5827"/>
                    </a:lnTo>
                    <a:cubicBezTo>
                      <a:pt x="1661" y="5847"/>
                      <a:pt x="1626" y="5873"/>
                      <a:pt x="1669" y="5893"/>
                    </a:cubicBezTo>
                    <a:cubicBezTo>
                      <a:pt x="1717" y="5916"/>
                      <a:pt x="1689" y="5879"/>
                      <a:pt x="1719" y="5901"/>
                    </a:cubicBezTo>
                    <a:cubicBezTo>
                      <a:pt x="1751" y="5925"/>
                      <a:pt x="1697" y="5909"/>
                      <a:pt x="1774" y="5966"/>
                    </a:cubicBezTo>
                    <a:lnTo>
                      <a:pt x="1789" y="5984"/>
                    </a:lnTo>
                    <a:cubicBezTo>
                      <a:pt x="1785" y="5961"/>
                      <a:pt x="1794" y="5973"/>
                      <a:pt x="1774" y="5966"/>
                    </a:cubicBezTo>
                    <a:cubicBezTo>
                      <a:pt x="1781" y="5954"/>
                      <a:pt x="1778" y="5957"/>
                      <a:pt x="1782" y="5941"/>
                    </a:cubicBezTo>
                    <a:cubicBezTo>
                      <a:pt x="1810" y="5956"/>
                      <a:pt x="1829" y="5966"/>
                      <a:pt x="1863" y="5974"/>
                    </a:cubicBezTo>
                    <a:cubicBezTo>
                      <a:pt x="1845" y="5999"/>
                      <a:pt x="1869" y="5987"/>
                      <a:pt x="1831" y="5990"/>
                    </a:cubicBezTo>
                    <a:cubicBezTo>
                      <a:pt x="1835" y="6033"/>
                      <a:pt x="1828" y="5997"/>
                      <a:pt x="1842" y="6019"/>
                    </a:cubicBezTo>
                    <a:lnTo>
                      <a:pt x="1849" y="6029"/>
                    </a:lnTo>
                    <a:cubicBezTo>
                      <a:pt x="1850" y="6030"/>
                      <a:pt x="1851" y="6032"/>
                      <a:pt x="1852" y="6034"/>
                    </a:cubicBezTo>
                    <a:cubicBezTo>
                      <a:pt x="1870" y="6058"/>
                      <a:pt x="1855" y="6054"/>
                      <a:pt x="1888" y="6063"/>
                    </a:cubicBezTo>
                    <a:cubicBezTo>
                      <a:pt x="1896" y="6042"/>
                      <a:pt x="1881" y="6028"/>
                      <a:pt x="1900" y="6021"/>
                    </a:cubicBezTo>
                    <a:cubicBezTo>
                      <a:pt x="1922" y="6013"/>
                      <a:pt x="1894" y="6016"/>
                      <a:pt x="1928" y="6040"/>
                    </a:cubicBezTo>
                    <a:lnTo>
                      <a:pt x="1948" y="6046"/>
                    </a:lnTo>
                    <a:cubicBezTo>
                      <a:pt x="1990" y="6033"/>
                      <a:pt x="1925" y="6036"/>
                      <a:pt x="1977" y="6031"/>
                    </a:cubicBezTo>
                    <a:cubicBezTo>
                      <a:pt x="1987" y="6053"/>
                      <a:pt x="1976" y="6057"/>
                      <a:pt x="1985" y="6095"/>
                    </a:cubicBezTo>
                    <a:cubicBezTo>
                      <a:pt x="1926" y="6090"/>
                      <a:pt x="1972" y="6064"/>
                      <a:pt x="1904" y="6063"/>
                    </a:cubicBezTo>
                    <a:cubicBezTo>
                      <a:pt x="1915" y="6102"/>
                      <a:pt x="1961" y="6107"/>
                      <a:pt x="1986" y="6134"/>
                    </a:cubicBezTo>
                    <a:cubicBezTo>
                      <a:pt x="2007" y="6156"/>
                      <a:pt x="2000" y="6134"/>
                      <a:pt x="2001" y="6176"/>
                    </a:cubicBezTo>
                    <a:lnTo>
                      <a:pt x="2027" y="6096"/>
                    </a:lnTo>
                    <a:lnTo>
                      <a:pt x="2001" y="6095"/>
                    </a:lnTo>
                    <a:cubicBezTo>
                      <a:pt x="2005" y="6053"/>
                      <a:pt x="2013" y="6054"/>
                      <a:pt x="2042" y="6039"/>
                    </a:cubicBezTo>
                    <a:lnTo>
                      <a:pt x="2043" y="6065"/>
                    </a:lnTo>
                    <a:cubicBezTo>
                      <a:pt x="2047" y="6090"/>
                      <a:pt x="2042" y="6077"/>
                      <a:pt x="2052" y="6086"/>
                    </a:cubicBezTo>
                    <a:cubicBezTo>
                      <a:pt x="2053" y="6086"/>
                      <a:pt x="2073" y="6095"/>
                      <a:pt x="2074" y="6095"/>
                    </a:cubicBezTo>
                    <a:cubicBezTo>
                      <a:pt x="2065" y="6056"/>
                      <a:pt x="2069" y="6083"/>
                      <a:pt x="2074" y="6071"/>
                    </a:cubicBezTo>
                    <a:cubicBezTo>
                      <a:pt x="2106" y="6072"/>
                      <a:pt x="2104" y="6075"/>
                      <a:pt x="2123" y="6087"/>
                    </a:cubicBezTo>
                    <a:cubicBezTo>
                      <a:pt x="2129" y="6074"/>
                      <a:pt x="2131" y="6102"/>
                      <a:pt x="2123" y="6063"/>
                    </a:cubicBezTo>
                    <a:cubicBezTo>
                      <a:pt x="2144" y="6068"/>
                      <a:pt x="2176" y="6079"/>
                      <a:pt x="2188" y="6095"/>
                    </a:cubicBezTo>
                    <a:cubicBezTo>
                      <a:pt x="2151" y="6104"/>
                      <a:pt x="2155" y="6101"/>
                      <a:pt x="2155" y="6144"/>
                    </a:cubicBezTo>
                    <a:lnTo>
                      <a:pt x="2115" y="6152"/>
                    </a:lnTo>
                    <a:cubicBezTo>
                      <a:pt x="2115" y="6131"/>
                      <a:pt x="2114" y="6099"/>
                      <a:pt x="2085" y="6113"/>
                    </a:cubicBezTo>
                    <a:cubicBezTo>
                      <a:pt x="2070" y="6120"/>
                      <a:pt x="2073" y="6095"/>
                      <a:pt x="2076" y="6132"/>
                    </a:cubicBezTo>
                    <a:cubicBezTo>
                      <a:pt x="2077" y="6147"/>
                      <a:pt x="2081" y="6146"/>
                      <a:pt x="2090" y="6160"/>
                    </a:cubicBezTo>
                    <a:lnTo>
                      <a:pt x="2069" y="6175"/>
                    </a:lnTo>
                    <a:cubicBezTo>
                      <a:pt x="2069" y="6175"/>
                      <a:pt x="2067" y="6176"/>
                      <a:pt x="2066" y="6176"/>
                    </a:cubicBezTo>
                    <a:cubicBezTo>
                      <a:pt x="2066" y="6275"/>
                      <a:pt x="2070" y="6229"/>
                      <a:pt x="2082" y="6274"/>
                    </a:cubicBezTo>
                    <a:cubicBezTo>
                      <a:pt x="2121" y="6259"/>
                      <a:pt x="2081" y="6272"/>
                      <a:pt x="2101" y="6260"/>
                    </a:cubicBezTo>
                    <a:cubicBezTo>
                      <a:pt x="2119" y="6250"/>
                      <a:pt x="2094" y="6252"/>
                      <a:pt x="2131" y="6249"/>
                    </a:cubicBezTo>
                    <a:cubicBezTo>
                      <a:pt x="2133" y="6259"/>
                      <a:pt x="2135" y="6283"/>
                      <a:pt x="2135" y="6284"/>
                    </a:cubicBezTo>
                    <a:cubicBezTo>
                      <a:pt x="2140" y="6303"/>
                      <a:pt x="2170" y="6329"/>
                      <a:pt x="2193" y="6337"/>
                    </a:cubicBezTo>
                    <a:lnTo>
                      <a:pt x="2242" y="6365"/>
                    </a:lnTo>
                    <a:cubicBezTo>
                      <a:pt x="2275" y="6390"/>
                      <a:pt x="2247" y="6393"/>
                      <a:pt x="2291" y="6409"/>
                    </a:cubicBezTo>
                    <a:lnTo>
                      <a:pt x="2333" y="6428"/>
                    </a:lnTo>
                    <a:lnTo>
                      <a:pt x="2341" y="6395"/>
                    </a:lnTo>
                    <a:cubicBezTo>
                      <a:pt x="2342" y="6404"/>
                      <a:pt x="2341" y="6403"/>
                      <a:pt x="2343" y="6410"/>
                    </a:cubicBezTo>
                    <a:cubicBezTo>
                      <a:pt x="2343" y="6411"/>
                      <a:pt x="2344" y="6415"/>
                      <a:pt x="2344" y="6417"/>
                    </a:cubicBezTo>
                    <a:lnTo>
                      <a:pt x="2373" y="6445"/>
                    </a:lnTo>
                    <a:cubicBezTo>
                      <a:pt x="2408" y="6465"/>
                      <a:pt x="2400" y="6470"/>
                      <a:pt x="2422" y="6476"/>
                    </a:cubicBezTo>
                    <a:cubicBezTo>
                      <a:pt x="2433" y="6449"/>
                      <a:pt x="2449" y="6459"/>
                      <a:pt x="2452" y="6427"/>
                    </a:cubicBezTo>
                    <a:cubicBezTo>
                      <a:pt x="2455" y="6387"/>
                      <a:pt x="2425" y="6403"/>
                      <a:pt x="2471" y="6379"/>
                    </a:cubicBezTo>
                    <a:cubicBezTo>
                      <a:pt x="2460" y="6428"/>
                      <a:pt x="2482" y="6432"/>
                      <a:pt x="2457" y="6463"/>
                    </a:cubicBezTo>
                    <a:cubicBezTo>
                      <a:pt x="2443" y="6481"/>
                      <a:pt x="2446" y="6464"/>
                      <a:pt x="2439" y="6492"/>
                    </a:cubicBezTo>
                    <a:cubicBezTo>
                      <a:pt x="2458" y="6503"/>
                      <a:pt x="2481" y="6512"/>
                      <a:pt x="2505" y="6519"/>
                    </a:cubicBezTo>
                    <a:lnTo>
                      <a:pt x="2571" y="6546"/>
                    </a:lnTo>
                    <a:cubicBezTo>
                      <a:pt x="2601" y="6558"/>
                      <a:pt x="2623" y="6560"/>
                      <a:pt x="2650" y="6560"/>
                    </a:cubicBezTo>
                    <a:cubicBezTo>
                      <a:pt x="2702" y="6560"/>
                      <a:pt x="2676" y="6557"/>
                      <a:pt x="2714" y="6590"/>
                    </a:cubicBezTo>
                    <a:lnTo>
                      <a:pt x="2705" y="6605"/>
                    </a:lnTo>
                    <a:lnTo>
                      <a:pt x="2714" y="6590"/>
                    </a:lnTo>
                    <a:cubicBezTo>
                      <a:pt x="2760" y="6559"/>
                      <a:pt x="2711" y="6592"/>
                      <a:pt x="2768" y="6580"/>
                    </a:cubicBezTo>
                    <a:cubicBezTo>
                      <a:pt x="2772" y="6579"/>
                      <a:pt x="2774" y="6575"/>
                      <a:pt x="2795" y="6573"/>
                    </a:cubicBezTo>
                    <a:cubicBezTo>
                      <a:pt x="2811" y="6643"/>
                      <a:pt x="2780" y="6592"/>
                      <a:pt x="2795" y="6630"/>
                    </a:cubicBezTo>
                    <a:cubicBezTo>
                      <a:pt x="2829" y="6616"/>
                      <a:pt x="2789" y="6631"/>
                      <a:pt x="2820" y="6607"/>
                    </a:cubicBezTo>
                    <a:cubicBezTo>
                      <a:pt x="2829" y="6600"/>
                      <a:pt x="2818" y="6602"/>
                      <a:pt x="2836" y="6598"/>
                    </a:cubicBezTo>
                    <a:cubicBezTo>
                      <a:pt x="2850" y="6629"/>
                      <a:pt x="2808" y="6622"/>
                      <a:pt x="2836" y="6630"/>
                    </a:cubicBezTo>
                    <a:cubicBezTo>
                      <a:pt x="2855" y="6677"/>
                      <a:pt x="2837" y="6606"/>
                      <a:pt x="2916" y="6679"/>
                    </a:cubicBezTo>
                    <a:cubicBezTo>
                      <a:pt x="2972" y="6730"/>
                      <a:pt x="2959" y="6678"/>
                      <a:pt x="3021" y="6704"/>
                    </a:cubicBezTo>
                    <a:cubicBezTo>
                      <a:pt x="3042" y="6714"/>
                      <a:pt x="3007" y="6702"/>
                      <a:pt x="3035" y="6712"/>
                    </a:cubicBezTo>
                    <a:cubicBezTo>
                      <a:pt x="3056" y="6719"/>
                      <a:pt x="3053" y="6709"/>
                      <a:pt x="3087" y="6727"/>
                    </a:cubicBezTo>
                    <a:cubicBezTo>
                      <a:pt x="3080" y="6752"/>
                      <a:pt x="3087" y="6745"/>
                      <a:pt x="3063" y="6752"/>
                    </a:cubicBezTo>
                    <a:lnTo>
                      <a:pt x="3063" y="6784"/>
                    </a:lnTo>
                    <a:cubicBezTo>
                      <a:pt x="3096" y="6781"/>
                      <a:pt x="3100" y="6767"/>
                      <a:pt x="3103" y="6808"/>
                    </a:cubicBezTo>
                    <a:cubicBezTo>
                      <a:pt x="3142" y="6808"/>
                      <a:pt x="3137" y="6803"/>
                      <a:pt x="3168" y="6800"/>
                    </a:cubicBezTo>
                    <a:cubicBezTo>
                      <a:pt x="3181" y="6855"/>
                      <a:pt x="3174" y="6818"/>
                      <a:pt x="3244" y="6849"/>
                    </a:cubicBezTo>
                    <a:cubicBezTo>
                      <a:pt x="3264" y="6858"/>
                      <a:pt x="3234" y="6846"/>
                      <a:pt x="3256" y="6854"/>
                    </a:cubicBezTo>
                    <a:lnTo>
                      <a:pt x="3272" y="6859"/>
                    </a:lnTo>
                    <a:cubicBezTo>
                      <a:pt x="3357" y="6885"/>
                      <a:pt x="3371" y="6861"/>
                      <a:pt x="3389" y="6865"/>
                    </a:cubicBezTo>
                    <a:cubicBezTo>
                      <a:pt x="3399" y="6866"/>
                      <a:pt x="3387" y="6867"/>
                      <a:pt x="3411" y="6873"/>
                    </a:cubicBezTo>
                    <a:cubicBezTo>
                      <a:pt x="3425" y="6846"/>
                      <a:pt x="3412" y="6858"/>
                      <a:pt x="3435" y="6841"/>
                    </a:cubicBezTo>
                    <a:cubicBezTo>
                      <a:pt x="3494" y="6892"/>
                      <a:pt x="3501" y="6867"/>
                      <a:pt x="3518" y="6873"/>
                    </a:cubicBezTo>
                    <a:cubicBezTo>
                      <a:pt x="3524" y="6876"/>
                      <a:pt x="3538" y="6890"/>
                      <a:pt x="3549" y="6897"/>
                    </a:cubicBezTo>
                    <a:lnTo>
                      <a:pt x="3623" y="6864"/>
                    </a:lnTo>
                    <a:cubicBezTo>
                      <a:pt x="3642" y="6861"/>
                      <a:pt x="3632" y="6861"/>
                      <a:pt x="3662" y="6881"/>
                    </a:cubicBezTo>
                    <a:cubicBezTo>
                      <a:pt x="3682" y="6854"/>
                      <a:pt x="3686" y="6858"/>
                      <a:pt x="3719" y="6865"/>
                    </a:cubicBezTo>
                    <a:cubicBezTo>
                      <a:pt x="3719" y="6807"/>
                      <a:pt x="3705" y="6811"/>
                      <a:pt x="3684" y="6778"/>
                    </a:cubicBezTo>
                    <a:cubicBezTo>
                      <a:pt x="3678" y="6768"/>
                      <a:pt x="3675" y="6761"/>
                      <a:pt x="3670" y="6752"/>
                    </a:cubicBezTo>
                    <a:cubicBezTo>
                      <a:pt x="3688" y="6739"/>
                      <a:pt x="3680" y="6750"/>
                      <a:pt x="3686" y="6727"/>
                    </a:cubicBezTo>
                    <a:cubicBezTo>
                      <a:pt x="3713" y="6734"/>
                      <a:pt x="3713" y="6739"/>
                      <a:pt x="3727" y="6760"/>
                    </a:cubicBezTo>
                    <a:cubicBezTo>
                      <a:pt x="3756" y="6752"/>
                      <a:pt x="3743" y="6747"/>
                      <a:pt x="3761" y="6747"/>
                    </a:cubicBezTo>
                    <a:cubicBezTo>
                      <a:pt x="3797" y="6748"/>
                      <a:pt x="3767" y="6761"/>
                      <a:pt x="3789" y="6780"/>
                    </a:cubicBezTo>
                    <a:cubicBezTo>
                      <a:pt x="3789" y="6780"/>
                      <a:pt x="3809" y="6790"/>
                      <a:pt x="3809" y="6790"/>
                    </a:cubicBezTo>
                    <a:cubicBezTo>
                      <a:pt x="3838" y="6801"/>
                      <a:pt x="3808" y="6802"/>
                      <a:pt x="3848" y="6792"/>
                    </a:cubicBezTo>
                    <a:cubicBezTo>
                      <a:pt x="3838" y="6763"/>
                      <a:pt x="3837" y="6791"/>
                      <a:pt x="3832" y="6752"/>
                    </a:cubicBezTo>
                    <a:cubicBezTo>
                      <a:pt x="3845" y="6758"/>
                      <a:pt x="3835" y="6758"/>
                      <a:pt x="3850" y="6757"/>
                    </a:cubicBezTo>
                    <a:cubicBezTo>
                      <a:pt x="3866" y="6756"/>
                      <a:pt x="3855" y="6759"/>
                      <a:pt x="3864" y="6752"/>
                    </a:cubicBezTo>
                    <a:cubicBezTo>
                      <a:pt x="3902" y="6722"/>
                      <a:pt x="3831" y="6744"/>
                      <a:pt x="3881" y="6727"/>
                    </a:cubicBezTo>
                    <a:cubicBezTo>
                      <a:pt x="3899" y="6740"/>
                      <a:pt x="3891" y="6729"/>
                      <a:pt x="3897" y="6752"/>
                    </a:cubicBezTo>
                    <a:lnTo>
                      <a:pt x="3889" y="6752"/>
                    </a:lnTo>
                    <a:lnTo>
                      <a:pt x="3896" y="6761"/>
                    </a:lnTo>
                    <a:lnTo>
                      <a:pt x="3897" y="6752"/>
                    </a:lnTo>
                    <a:cubicBezTo>
                      <a:pt x="4009" y="6752"/>
                      <a:pt x="3905" y="6784"/>
                      <a:pt x="4027" y="6784"/>
                    </a:cubicBezTo>
                    <a:cubicBezTo>
                      <a:pt x="3999" y="6746"/>
                      <a:pt x="4009" y="6808"/>
                      <a:pt x="3994" y="6752"/>
                    </a:cubicBezTo>
                    <a:cubicBezTo>
                      <a:pt x="4010" y="6748"/>
                      <a:pt x="4014" y="6747"/>
                      <a:pt x="4031" y="6740"/>
                    </a:cubicBezTo>
                    <a:cubicBezTo>
                      <a:pt x="4066" y="6726"/>
                      <a:pt x="4047" y="6748"/>
                      <a:pt x="4059" y="6719"/>
                    </a:cubicBezTo>
                    <a:lnTo>
                      <a:pt x="4083" y="6719"/>
                    </a:lnTo>
                    <a:cubicBezTo>
                      <a:pt x="4088" y="6760"/>
                      <a:pt x="4105" y="6750"/>
                      <a:pt x="4130" y="6748"/>
                    </a:cubicBezTo>
                    <a:cubicBezTo>
                      <a:pt x="4190" y="6743"/>
                      <a:pt x="4123" y="6756"/>
                      <a:pt x="4183" y="6764"/>
                    </a:cubicBezTo>
                    <a:cubicBezTo>
                      <a:pt x="4199" y="6766"/>
                      <a:pt x="4194" y="6764"/>
                      <a:pt x="4211" y="6759"/>
                    </a:cubicBezTo>
                    <a:cubicBezTo>
                      <a:pt x="4241" y="6752"/>
                      <a:pt x="4224" y="6760"/>
                      <a:pt x="4251" y="6725"/>
                    </a:cubicBezTo>
                    <a:cubicBezTo>
                      <a:pt x="4265" y="6706"/>
                      <a:pt x="4262" y="6723"/>
                      <a:pt x="4270" y="6695"/>
                    </a:cubicBezTo>
                    <a:lnTo>
                      <a:pt x="4305" y="6708"/>
                    </a:lnTo>
                    <a:cubicBezTo>
                      <a:pt x="4366" y="6736"/>
                      <a:pt x="4349" y="6721"/>
                      <a:pt x="4343" y="6752"/>
                    </a:cubicBezTo>
                    <a:lnTo>
                      <a:pt x="4416" y="6733"/>
                    </a:lnTo>
                    <a:cubicBezTo>
                      <a:pt x="4427" y="6721"/>
                      <a:pt x="4439" y="6709"/>
                      <a:pt x="4464" y="6703"/>
                    </a:cubicBezTo>
                    <a:cubicBezTo>
                      <a:pt x="4470" y="6719"/>
                      <a:pt x="4467" y="6696"/>
                      <a:pt x="4463" y="6712"/>
                    </a:cubicBezTo>
                    <a:lnTo>
                      <a:pt x="4460" y="6722"/>
                    </a:lnTo>
                    <a:cubicBezTo>
                      <a:pt x="4451" y="6754"/>
                      <a:pt x="4460" y="6696"/>
                      <a:pt x="4456" y="6735"/>
                    </a:cubicBezTo>
                    <a:cubicBezTo>
                      <a:pt x="4492" y="6735"/>
                      <a:pt x="4493" y="6728"/>
                      <a:pt x="4519" y="6730"/>
                    </a:cubicBezTo>
                    <a:cubicBezTo>
                      <a:pt x="4529" y="6731"/>
                      <a:pt x="4564" y="6743"/>
                      <a:pt x="4582" y="6732"/>
                    </a:cubicBezTo>
                    <a:cubicBezTo>
                      <a:pt x="4607" y="6716"/>
                      <a:pt x="4588" y="6706"/>
                      <a:pt x="4590" y="6681"/>
                    </a:cubicBezTo>
                    <a:lnTo>
                      <a:pt x="4593" y="6670"/>
                    </a:lnTo>
                    <a:cubicBezTo>
                      <a:pt x="4600" y="6643"/>
                      <a:pt x="4603" y="6634"/>
                      <a:pt x="4618" y="6622"/>
                    </a:cubicBezTo>
                    <a:lnTo>
                      <a:pt x="4626" y="6671"/>
                    </a:lnTo>
                    <a:cubicBezTo>
                      <a:pt x="4645" y="6666"/>
                      <a:pt x="4634" y="6671"/>
                      <a:pt x="4646" y="6658"/>
                    </a:cubicBezTo>
                    <a:cubicBezTo>
                      <a:pt x="4661" y="6643"/>
                      <a:pt x="4640" y="6667"/>
                      <a:pt x="4653" y="6649"/>
                    </a:cubicBezTo>
                    <a:lnTo>
                      <a:pt x="4659" y="6638"/>
                    </a:lnTo>
                    <a:cubicBezTo>
                      <a:pt x="4659" y="6701"/>
                      <a:pt x="4642" y="6691"/>
                      <a:pt x="4664" y="6697"/>
                    </a:cubicBezTo>
                    <a:cubicBezTo>
                      <a:pt x="4695" y="6707"/>
                      <a:pt x="4656" y="6682"/>
                      <a:pt x="4691" y="6671"/>
                    </a:cubicBezTo>
                    <a:cubicBezTo>
                      <a:pt x="4692" y="6708"/>
                      <a:pt x="4692" y="6711"/>
                      <a:pt x="4723" y="6719"/>
                    </a:cubicBezTo>
                    <a:cubicBezTo>
                      <a:pt x="4729" y="6739"/>
                      <a:pt x="4720" y="6730"/>
                      <a:pt x="4740" y="6735"/>
                    </a:cubicBezTo>
                    <a:lnTo>
                      <a:pt x="4723" y="6719"/>
                    </a:lnTo>
                    <a:cubicBezTo>
                      <a:pt x="4719" y="6703"/>
                      <a:pt x="4722" y="6707"/>
                      <a:pt x="4715" y="6695"/>
                    </a:cubicBezTo>
                    <a:lnTo>
                      <a:pt x="4740" y="6687"/>
                    </a:lnTo>
                    <a:cubicBezTo>
                      <a:pt x="4767" y="6671"/>
                      <a:pt x="4754" y="6677"/>
                      <a:pt x="4764" y="6712"/>
                    </a:cubicBezTo>
                    <a:cubicBezTo>
                      <a:pt x="4769" y="6733"/>
                      <a:pt x="4764" y="6719"/>
                      <a:pt x="4772" y="6735"/>
                    </a:cubicBezTo>
                    <a:lnTo>
                      <a:pt x="4797" y="6724"/>
                    </a:lnTo>
                    <a:cubicBezTo>
                      <a:pt x="4798" y="6724"/>
                      <a:pt x="4801" y="6724"/>
                      <a:pt x="4802" y="6723"/>
                    </a:cubicBezTo>
                    <a:cubicBezTo>
                      <a:pt x="4803" y="6723"/>
                      <a:pt x="4800" y="6725"/>
                      <a:pt x="4816" y="6720"/>
                    </a:cubicBezTo>
                    <a:cubicBezTo>
                      <a:pt x="4847" y="6710"/>
                      <a:pt x="4830" y="6704"/>
                      <a:pt x="4861" y="6711"/>
                    </a:cubicBezTo>
                    <a:cubicBezTo>
                      <a:pt x="4895" y="6718"/>
                      <a:pt x="4894" y="6738"/>
                      <a:pt x="4934" y="6687"/>
                    </a:cubicBezTo>
                    <a:lnTo>
                      <a:pt x="4948" y="6668"/>
                    </a:lnTo>
                    <a:cubicBezTo>
                      <a:pt x="4949" y="6667"/>
                      <a:pt x="4951" y="6665"/>
                      <a:pt x="4952" y="6664"/>
                    </a:cubicBezTo>
                    <a:cubicBezTo>
                      <a:pt x="4972" y="6639"/>
                      <a:pt x="4968" y="6654"/>
                      <a:pt x="4975" y="6630"/>
                    </a:cubicBezTo>
                    <a:cubicBezTo>
                      <a:pt x="5032" y="6630"/>
                      <a:pt x="5046" y="6640"/>
                      <a:pt x="5057" y="6640"/>
                    </a:cubicBezTo>
                    <a:cubicBezTo>
                      <a:pt x="5058" y="6640"/>
                      <a:pt x="5060" y="6640"/>
                      <a:pt x="5061" y="6640"/>
                    </a:cubicBezTo>
                    <a:lnTo>
                      <a:pt x="5078" y="6635"/>
                    </a:lnTo>
                    <a:cubicBezTo>
                      <a:pt x="5109" y="6627"/>
                      <a:pt x="5147" y="6638"/>
                      <a:pt x="5193" y="6638"/>
                    </a:cubicBezTo>
                    <a:cubicBezTo>
                      <a:pt x="5181" y="6663"/>
                      <a:pt x="5185" y="6668"/>
                      <a:pt x="5185" y="6703"/>
                    </a:cubicBezTo>
                    <a:cubicBezTo>
                      <a:pt x="5265" y="6703"/>
                      <a:pt x="5186" y="6666"/>
                      <a:pt x="5259" y="6677"/>
                    </a:cubicBezTo>
                    <a:cubicBezTo>
                      <a:pt x="5303" y="6684"/>
                      <a:pt x="5237" y="6682"/>
                      <a:pt x="5273" y="6680"/>
                    </a:cubicBezTo>
                    <a:cubicBezTo>
                      <a:pt x="5326" y="6678"/>
                      <a:pt x="5321" y="6617"/>
                      <a:pt x="5353" y="6617"/>
                    </a:cubicBezTo>
                    <a:cubicBezTo>
                      <a:pt x="5373" y="6617"/>
                      <a:pt x="5357" y="6624"/>
                      <a:pt x="5387" y="6621"/>
                    </a:cubicBezTo>
                    <a:cubicBezTo>
                      <a:pt x="5419" y="6618"/>
                      <a:pt x="5413" y="6616"/>
                      <a:pt x="5420" y="6598"/>
                    </a:cubicBezTo>
                    <a:cubicBezTo>
                      <a:pt x="5432" y="6612"/>
                      <a:pt x="5432" y="6617"/>
                      <a:pt x="5453" y="6622"/>
                    </a:cubicBezTo>
                    <a:cubicBezTo>
                      <a:pt x="5494" y="6591"/>
                      <a:pt x="5441" y="6598"/>
                      <a:pt x="5491" y="6587"/>
                    </a:cubicBezTo>
                    <a:cubicBezTo>
                      <a:pt x="5537" y="6577"/>
                      <a:pt x="5479" y="6591"/>
                      <a:pt x="5534" y="6606"/>
                    </a:cubicBezTo>
                    <a:cubicBezTo>
                      <a:pt x="5580" y="6572"/>
                      <a:pt x="5496" y="6573"/>
                      <a:pt x="5582" y="6573"/>
                    </a:cubicBezTo>
                    <a:lnTo>
                      <a:pt x="5590" y="6622"/>
                    </a:lnTo>
                    <a:cubicBezTo>
                      <a:pt x="5571" y="6627"/>
                      <a:pt x="5581" y="6622"/>
                      <a:pt x="5564" y="6632"/>
                    </a:cubicBezTo>
                    <a:cubicBezTo>
                      <a:pt x="5549" y="6639"/>
                      <a:pt x="5558" y="6621"/>
                      <a:pt x="5550" y="6646"/>
                    </a:cubicBezTo>
                    <a:lnTo>
                      <a:pt x="5615" y="6646"/>
                    </a:lnTo>
                    <a:lnTo>
                      <a:pt x="5597" y="6590"/>
                    </a:lnTo>
                    <a:cubicBezTo>
                      <a:pt x="5642" y="6621"/>
                      <a:pt x="5595" y="6649"/>
                      <a:pt x="5655" y="6654"/>
                    </a:cubicBezTo>
                    <a:cubicBezTo>
                      <a:pt x="5666" y="6610"/>
                      <a:pt x="5664" y="6623"/>
                      <a:pt x="5631" y="6622"/>
                    </a:cubicBezTo>
                    <a:lnTo>
                      <a:pt x="5631" y="6606"/>
                    </a:lnTo>
                    <a:cubicBezTo>
                      <a:pt x="5655" y="6596"/>
                      <a:pt x="5635" y="6608"/>
                      <a:pt x="5643" y="6590"/>
                    </a:cubicBezTo>
                    <a:lnTo>
                      <a:pt x="5662" y="6561"/>
                    </a:lnTo>
                    <a:cubicBezTo>
                      <a:pt x="5675" y="6550"/>
                      <a:pt x="5653" y="6558"/>
                      <a:pt x="5679" y="6549"/>
                    </a:cubicBezTo>
                    <a:cubicBezTo>
                      <a:pt x="5681" y="6563"/>
                      <a:pt x="5681" y="6575"/>
                      <a:pt x="5686" y="6583"/>
                    </a:cubicBezTo>
                    <a:cubicBezTo>
                      <a:pt x="5700" y="6605"/>
                      <a:pt x="5672" y="6593"/>
                      <a:pt x="5712" y="6598"/>
                    </a:cubicBezTo>
                    <a:cubicBezTo>
                      <a:pt x="5710" y="6599"/>
                      <a:pt x="5708" y="6598"/>
                      <a:pt x="5707" y="6601"/>
                    </a:cubicBezTo>
                    <a:cubicBezTo>
                      <a:pt x="5706" y="6605"/>
                      <a:pt x="5687" y="6608"/>
                      <a:pt x="5679" y="6630"/>
                    </a:cubicBezTo>
                    <a:cubicBezTo>
                      <a:pt x="5752" y="6611"/>
                      <a:pt x="5654" y="6615"/>
                      <a:pt x="5745" y="6625"/>
                    </a:cubicBezTo>
                    <a:lnTo>
                      <a:pt x="5789" y="6621"/>
                    </a:lnTo>
                    <a:cubicBezTo>
                      <a:pt x="5791" y="6620"/>
                      <a:pt x="5793" y="6620"/>
                      <a:pt x="5795" y="6620"/>
                    </a:cubicBezTo>
                    <a:cubicBezTo>
                      <a:pt x="5797" y="6620"/>
                      <a:pt x="5799" y="6620"/>
                      <a:pt x="5801" y="6619"/>
                    </a:cubicBezTo>
                    <a:cubicBezTo>
                      <a:pt x="5835" y="6612"/>
                      <a:pt x="5834" y="6591"/>
                      <a:pt x="5785" y="6590"/>
                    </a:cubicBezTo>
                    <a:cubicBezTo>
                      <a:pt x="5801" y="6579"/>
                      <a:pt x="5769" y="6589"/>
                      <a:pt x="5807" y="6580"/>
                    </a:cubicBezTo>
                    <a:cubicBezTo>
                      <a:pt x="5822" y="6576"/>
                      <a:pt x="5815" y="6577"/>
                      <a:pt x="5831" y="6578"/>
                    </a:cubicBezTo>
                    <a:cubicBezTo>
                      <a:pt x="5865" y="6580"/>
                      <a:pt x="5858" y="6589"/>
                      <a:pt x="5890" y="6573"/>
                    </a:cubicBezTo>
                    <a:cubicBezTo>
                      <a:pt x="5906" y="6614"/>
                      <a:pt x="5894" y="6578"/>
                      <a:pt x="5918" y="6586"/>
                    </a:cubicBezTo>
                    <a:cubicBezTo>
                      <a:pt x="5946" y="6595"/>
                      <a:pt x="5918" y="6583"/>
                      <a:pt x="5927" y="6591"/>
                    </a:cubicBezTo>
                    <a:cubicBezTo>
                      <a:pt x="5928" y="6592"/>
                      <a:pt x="5929" y="6594"/>
                      <a:pt x="5930" y="6595"/>
                    </a:cubicBezTo>
                    <a:lnTo>
                      <a:pt x="5939" y="6606"/>
                    </a:lnTo>
                    <a:cubicBezTo>
                      <a:pt x="5967" y="6598"/>
                      <a:pt x="5957" y="6603"/>
                      <a:pt x="5971" y="6581"/>
                    </a:cubicBezTo>
                    <a:lnTo>
                      <a:pt x="5947" y="6581"/>
                    </a:lnTo>
                    <a:lnTo>
                      <a:pt x="5947" y="6557"/>
                    </a:lnTo>
                    <a:cubicBezTo>
                      <a:pt x="6006" y="6562"/>
                      <a:pt x="5989" y="6573"/>
                      <a:pt x="6020" y="6581"/>
                    </a:cubicBezTo>
                    <a:lnTo>
                      <a:pt x="6117" y="6525"/>
                    </a:lnTo>
                    <a:cubicBezTo>
                      <a:pt x="6123" y="6538"/>
                      <a:pt x="6125" y="6510"/>
                      <a:pt x="6117" y="6549"/>
                    </a:cubicBezTo>
                    <a:lnTo>
                      <a:pt x="6156" y="6515"/>
                    </a:lnTo>
                    <a:cubicBezTo>
                      <a:pt x="6142" y="6582"/>
                      <a:pt x="6126" y="6518"/>
                      <a:pt x="6141" y="6581"/>
                    </a:cubicBezTo>
                    <a:lnTo>
                      <a:pt x="6166" y="6533"/>
                    </a:lnTo>
                    <a:cubicBezTo>
                      <a:pt x="6181" y="6555"/>
                      <a:pt x="6180" y="6551"/>
                      <a:pt x="6174" y="6581"/>
                    </a:cubicBezTo>
                    <a:cubicBezTo>
                      <a:pt x="6211" y="6571"/>
                      <a:pt x="6186" y="6582"/>
                      <a:pt x="6193" y="6562"/>
                    </a:cubicBezTo>
                    <a:cubicBezTo>
                      <a:pt x="6196" y="6556"/>
                      <a:pt x="6188" y="6544"/>
                      <a:pt x="6214" y="6537"/>
                    </a:cubicBezTo>
                    <a:lnTo>
                      <a:pt x="6246" y="6532"/>
                    </a:lnTo>
                    <a:cubicBezTo>
                      <a:pt x="6268" y="6527"/>
                      <a:pt x="6259" y="6525"/>
                      <a:pt x="6295" y="6525"/>
                    </a:cubicBezTo>
                    <a:lnTo>
                      <a:pt x="6295" y="6557"/>
                    </a:lnTo>
                    <a:cubicBezTo>
                      <a:pt x="6344" y="6553"/>
                      <a:pt x="6312" y="6540"/>
                      <a:pt x="6355" y="6519"/>
                    </a:cubicBezTo>
                    <a:cubicBezTo>
                      <a:pt x="6367" y="6514"/>
                      <a:pt x="6352" y="6519"/>
                      <a:pt x="6365" y="6516"/>
                    </a:cubicBezTo>
                    <a:cubicBezTo>
                      <a:pt x="6377" y="6514"/>
                      <a:pt x="6369" y="6515"/>
                      <a:pt x="6379" y="6516"/>
                    </a:cubicBezTo>
                    <a:lnTo>
                      <a:pt x="6389" y="6519"/>
                    </a:lnTo>
                    <a:cubicBezTo>
                      <a:pt x="6425" y="6525"/>
                      <a:pt x="6395" y="6509"/>
                      <a:pt x="6427" y="6523"/>
                    </a:cubicBezTo>
                    <a:cubicBezTo>
                      <a:pt x="6461" y="6538"/>
                      <a:pt x="6420" y="6545"/>
                      <a:pt x="6473" y="6549"/>
                    </a:cubicBezTo>
                    <a:cubicBezTo>
                      <a:pt x="6464" y="6512"/>
                      <a:pt x="6440" y="6519"/>
                      <a:pt x="6460" y="6514"/>
                    </a:cubicBezTo>
                    <a:cubicBezTo>
                      <a:pt x="6525" y="6498"/>
                      <a:pt x="6443" y="6525"/>
                      <a:pt x="6492" y="6517"/>
                    </a:cubicBezTo>
                    <a:cubicBezTo>
                      <a:pt x="6573" y="6503"/>
                      <a:pt x="6494" y="6510"/>
                      <a:pt x="6538" y="6525"/>
                    </a:cubicBezTo>
                    <a:cubicBezTo>
                      <a:pt x="6562" y="6489"/>
                      <a:pt x="6602" y="6495"/>
                      <a:pt x="6639" y="6487"/>
                    </a:cubicBezTo>
                    <a:cubicBezTo>
                      <a:pt x="6664" y="6481"/>
                      <a:pt x="6638" y="6477"/>
                      <a:pt x="6684" y="6476"/>
                    </a:cubicBezTo>
                    <a:cubicBezTo>
                      <a:pt x="6681" y="6438"/>
                      <a:pt x="6674" y="6460"/>
                      <a:pt x="6684" y="6436"/>
                    </a:cubicBezTo>
                    <a:cubicBezTo>
                      <a:pt x="6709" y="6438"/>
                      <a:pt x="6699" y="6436"/>
                      <a:pt x="6716" y="6444"/>
                    </a:cubicBezTo>
                    <a:cubicBezTo>
                      <a:pt x="6701" y="6467"/>
                      <a:pt x="6700" y="6455"/>
                      <a:pt x="6692" y="6484"/>
                    </a:cubicBezTo>
                    <a:cubicBezTo>
                      <a:pt x="6748" y="6480"/>
                      <a:pt x="6733" y="6478"/>
                      <a:pt x="6749" y="6444"/>
                    </a:cubicBezTo>
                    <a:lnTo>
                      <a:pt x="6762" y="6461"/>
                    </a:lnTo>
                    <a:cubicBezTo>
                      <a:pt x="6763" y="6462"/>
                      <a:pt x="6764" y="6464"/>
                      <a:pt x="6764" y="6465"/>
                    </a:cubicBezTo>
                    <a:cubicBezTo>
                      <a:pt x="6776" y="6479"/>
                      <a:pt x="6781" y="6482"/>
                      <a:pt x="6806" y="6484"/>
                    </a:cubicBezTo>
                    <a:lnTo>
                      <a:pt x="6815" y="6452"/>
                    </a:lnTo>
                    <a:cubicBezTo>
                      <a:pt x="6838" y="6468"/>
                      <a:pt x="6837" y="6462"/>
                      <a:pt x="6838" y="6500"/>
                    </a:cubicBezTo>
                    <a:lnTo>
                      <a:pt x="6854" y="6500"/>
                    </a:lnTo>
                    <a:cubicBezTo>
                      <a:pt x="6859" y="6487"/>
                      <a:pt x="6852" y="6486"/>
                      <a:pt x="6883" y="6483"/>
                    </a:cubicBezTo>
                    <a:cubicBezTo>
                      <a:pt x="6931" y="6477"/>
                      <a:pt x="6908" y="6472"/>
                      <a:pt x="6929" y="6468"/>
                    </a:cubicBezTo>
                    <a:cubicBezTo>
                      <a:pt x="6930" y="6468"/>
                      <a:pt x="6933" y="6468"/>
                      <a:pt x="6934" y="6468"/>
                    </a:cubicBezTo>
                    <a:cubicBezTo>
                      <a:pt x="7000" y="6465"/>
                      <a:pt x="6963" y="6452"/>
                      <a:pt x="7018" y="6457"/>
                    </a:cubicBezTo>
                    <a:cubicBezTo>
                      <a:pt x="7020" y="6457"/>
                      <a:pt x="7022" y="6457"/>
                      <a:pt x="7024" y="6457"/>
                    </a:cubicBezTo>
                    <a:lnTo>
                      <a:pt x="7034" y="6460"/>
                    </a:lnTo>
                    <a:cubicBezTo>
                      <a:pt x="7072" y="6467"/>
                      <a:pt x="7090" y="6438"/>
                      <a:pt x="7162" y="6439"/>
                    </a:cubicBezTo>
                    <a:cubicBezTo>
                      <a:pt x="7195" y="6439"/>
                      <a:pt x="7186" y="6425"/>
                      <a:pt x="7195" y="6452"/>
                    </a:cubicBezTo>
                    <a:lnTo>
                      <a:pt x="7211" y="6436"/>
                    </a:lnTo>
                    <a:cubicBezTo>
                      <a:pt x="7261" y="6460"/>
                      <a:pt x="7256" y="6451"/>
                      <a:pt x="7305" y="6447"/>
                    </a:cubicBezTo>
                    <a:cubicBezTo>
                      <a:pt x="7323" y="6445"/>
                      <a:pt x="7326" y="6443"/>
                      <a:pt x="7347" y="6445"/>
                    </a:cubicBezTo>
                    <a:cubicBezTo>
                      <a:pt x="7396" y="6449"/>
                      <a:pt x="7374" y="6456"/>
                      <a:pt x="7428" y="6443"/>
                    </a:cubicBezTo>
                    <a:cubicBezTo>
                      <a:pt x="7463" y="6435"/>
                      <a:pt x="7460" y="6450"/>
                      <a:pt x="7507" y="6440"/>
                    </a:cubicBezTo>
                    <a:cubicBezTo>
                      <a:pt x="7507" y="6439"/>
                      <a:pt x="7514" y="6436"/>
                      <a:pt x="7523" y="6435"/>
                    </a:cubicBezTo>
                    <a:cubicBezTo>
                      <a:pt x="7555" y="6431"/>
                      <a:pt x="7523" y="6443"/>
                      <a:pt x="7570" y="6439"/>
                    </a:cubicBezTo>
                    <a:cubicBezTo>
                      <a:pt x="7598" y="6437"/>
                      <a:pt x="7639" y="6438"/>
                      <a:pt x="7664" y="6435"/>
                    </a:cubicBezTo>
                    <a:cubicBezTo>
                      <a:pt x="7704" y="6430"/>
                      <a:pt x="7678" y="6429"/>
                      <a:pt x="7701" y="6425"/>
                    </a:cubicBezTo>
                    <a:cubicBezTo>
                      <a:pt x="7742" y="6418"/>
                      <a:pt x="7710" y="6450"/>
                      <a:pt x="7811" y="6420"/>
                    </a:cubicBezTo>
                    <a:cubicBezTo>
                      <a:pt x="7852" y="6408"/>
                      <a:pt x="7859" y="6419"/>
                      <a:pt x="7887" y="6414"/>
                    </a:cubicBezTo>
                    <a:cubicBezTo>
                      <a:pt x="7940" y="6406"/>
                      <a:pt x="7915" y="6402"/>
                      <a:pt x="7951" y="6409"/>
                    </a:cubicBezTo>
                    <a:lnTo>
                      <a:pt x="8280" y="6371"/>
                    </a:lnTo>
                    <a:cubicBezTo>
                      <a:pt x="8298" y="6368"/>
                      <a:pt x="8280" y="6370"/>
                      <a:pt x="8295" y="6369"/>
                    </a:cubicBezTo>
                    <a:cubicBezTo>
                      <a:pt x="8328" y="6367"/>
                      <a:pt x="8361" y="6368"/>
                      <a:pt x="8385" y="6347"/>
                    </a:cubicBezTo>
                    <a:cubicBezTo>
                      <a:pt x="8417" y="6370"/>
                      <a:pt x="8386" y="6359"/>
                      <a:pt x="8418" y="6371"/>
                    </a:cubicBezTo>
                    <a:cubicBezTo>
                      <a:pt x="8456" y="6338"/>
                      <a:pt x="8435" y="6355"/>
                      <a:pt x="8474" y="6351"/>
                    </a:cubicBezTo>
                    <a:cubicBezTo>
                      <a:pt x="8513" y="6347"/>
                      <a:pt x="8501" y="6332"/>
                      <a:pt x="8536" y="6334"/>
                    </a:cubicBezTo>
                    <a:cubicBezTo>
                      <a:pt x="8577" y="6336"/>
                      <a:pt x="8642" y="6344"/>
                      <a:pt x="8686" y="6332"/>
                    </a:cubicBezTo>
                    <a:cubicBezTo>
                      <a:pt x="8805" y="6300"/>
                      <a:pt x="8886" y="6309"/>
                      <a:pt x="8930" y="6296"/>
                    </a:cubicBezTo>
                    <a:cubicBezTo>
                      <a:pt x="8950" y="6290"/>
                      <a:pt x="8946" y="6300"/>
                      <a:pt x="8953" y="6274"/>
                    </a:cubicBezTo>
                    <a:cubicBezTo>
                      <a:pt x="9044" y="6274"/>
                      <a:pt x="8999" y="6296"/>
                      <a:pt x="9085" y="6268"/>
                    </a:cubicBezTo>
                    <a:lnTo>
                      <a:pt x="9268" y="6251"/>
                    </a:lnTo>
                    <a:cubicBezTo>
                      <a:pt x="9308" y="6254"/>
                      <a:pt x="9275" y="6264"/>
                      <a:pt x="9314" y="6246"/>
                    </a:cubicBezTo>
                    <a:cubicBezTo>
                      <a:pt x="9352" y="6230"/>
                      <a:pt x="9353" y="6243"/>
                      <a:pt x="9389" y="6239"/>
                    </a:cubicBezTo>
                    <a:lnTo>
                      <a:pt x="9484" y="6221"/>
                    </a:lnTo>
                    <a:cubicBezTo>
                      <a:pt x="9493" y="6219"/>
                      <a:pt x="9489" y="6220"/>
                      <a:pt x="9499" y="6218"/>
                    </a:cubicBezTo>
                    <a:lnTo>
                      <a:pt x="9613" y="6200"/>
                    </a:lnTo>
                    <a:cubicBezTo>
                      <a:pt x="9682" y="6204"/>
                      <a:pt x="9642" y="6171"/>
                      <a:pt x="9723" y="6200"/>
                    </a:cubicBezTo>
                    <a:cubicBezTo>
                      <a:pt x="9744" y="6207"/>
                      <a:pt x="9879" y="6198"/>
                      <a:pt x="9913" y="6189"/>
                    </a:cubicBezTo>
                    <a:lnTo>
                      <a:pt x="9951" y="6182"/>
                    </a:lnTo>
                    <a:cubicBezTo>
                      <a:pt x="10129" y="6191"/>
                      <a:pt x="10049" y="6166"/>
                      <a:pt x="10132" y="6132"/>
                    </a:cubicBezTo>
                    <a:cubicBezTo>
                      <a:pt x="10191" y="6107"/>
                      <a:pt x="10191" y="6141"/>
                      <a:pt x="10226" y="6150"/>
                    </a:cubicBezTo>
                    <a:lnTo>
                      <a:pt x="10297" y="6154"/>
                    </a:lnTo>
                    <a:cubicBezTo>
                      <a:pt x="10297" y="6154"/>
                      <a:pt x="10321" y="6152"/>
                      <a:pt x="10322" y="6152"/>
                    </a:cubicBezTo>
                    <a:lnTo>
                      <a:pt x="10322" y="6128"/>
                    </a:lnTo>
                    <a:lnTo>
                      <a:pt x="10289" y="6128"/>
                    </a:lnTo>
                    <a:cubicBezTo>
                      <a:pt x="10293" y="6093"/>
                      <a:pt x="10287" y="6115"/>
                      <a:pt x="10338" y="6103"/>
                    </a:cubicBezTo>
                    <a:cubicBezTo>
                      <a:pt x="10338" y="6136"/>
                      <a:pt x="10335" y="6130"/>
                      <a:pt x="10346" y="6152"/>
                    </a:cubicBezTo>
                    <a:cubicBezTo>
                      <a:pt x="10388" y="6149"/>
                      <a:pt x="10419" y="6149"/>
                      <a:pt x="10398" y="6109"/>
                    </a:cubicBezTo>
                    <a:cubicBezTo>
                      <a:pt x="10398" y="6108"/>
                      <a:pt x="10396" y="6105"/>
                      <a:pt x="10395" y="6103"/>
                    </a:cubicBezTo>
                    <a:cubicBezTo>
                      <a:pt x="10428" y="6101"/>
                      <a:pt x="10423" y="6093"/>
                      <a:pt x="10466" y="6096"/>
                    </a:cubicBezTo>
                    <a:cubicBezTo>
                      <a:pt x="10501" y="6099"/>
                      <a:pt x="10489" y="6101"/>
                      <a:pt x="10532" y="6095"/>
                    </a:cubicBezTo>
                    <a:cubicBezTo>
                      <a:pt x="10620" y="6083"/>
                      <a:pt x="10598" y="6095"/>
                      <a:pt x="10654" y="6047"/>
                    </a:cubicBezTo>
                    <a:cubicBezTo>
                      <a:pt x="10713" y="6062"/>
                      <a:pt x="10676" y="6066"/>
                      <a:pt x="10748" y="6052"/>
                    </a:cubicBezTo>
                    <a:cubicBezTo>
                      <a:pt x="10800" y="6042"/>
                      <a:pt x="10798" y="6060"/>
                      <a:pt x="10867" y="6038"/>
                    </a:cubicBezTo>
                    <a:lnTo>
                      <a:pt x="10910" y="6029"/>
                    </a:lnTo>
                    <a:cubicBezTo>
                      <a:pt x="10912" y="6029"/>
                      <a:pt x="10918" y="6031"/>
                      <a:pt x="10920" y="6032"/>
                    </a:cubicBezTo>
                    <a:cubicBezTo>
                      <a:pt x="10968" y="6044"/>
                      <a:pt x="10954" y="6033"/>
                      <a:pt x="10994" y="6022"/>
                    </a:cubicBezTo>
                    <a:cubicBezTo>
                      <a:pt x="11001" y="6047"/>
                      <a:pt x="10994" y="6040"/>
                      <a:pt x="11019" y="6047"/>
                    </a:cubicBezTo>
                    <a:lnTo>
                      <a:pt x="11019" y="6014"/>
                    </a:lnTo>
                    <a:cubicBezTo>
                      <a:pt x="11037" y="6027"/>
                      <a:pt x="11029" y="6016"/>
                      <a:pt x="11035" y="6039"/>
                    </a:cubicBezTo>
                    <a:cubicBezTo>
                      <a:pt x="11077" y="6007"/>
                      <a:pt x="11055" y="6023"/>
                      <a:pt x="11078" y="6024"/>
                    </a:cubicBezTo>
                    <a:lnTo>
                      <a:pt x="11097" y="6020"/>
                    </a:lnTo>
                    <a:cubicBezTo>
                      <a:pt x="11099" y="6020"/>
                      <a:pt x="11101" y="6018"/>
                      <a:pt x="11103" y="6018"/>
                    </a:cubicBezTo>
                    <a:cubicBezTo>
                      <a:pt x="11183" y="5993"/>
                      <a:pt x="11256" y="6024"/>
                      <a:pt x="11262" y="5974"/>
                    </a:cubicBezTo>
                    <a:cubicBezTo>
                      <a:pt x="11299" y="5994"/>
                      <a:pt x="11295" y="5999"/>
                      <a:pt x="11341" y="5989"/>
                    </a:cubicBezTo>
                    <a:cubicBezTo>
                      <a:pt x="11473" y="5959"/>
                      <a:pt x="11461" y="5977"/>
                      <a:pt x="11527" y="5967"/>
                    </a:cubicBezTo>
                    <a:cubicBezTo>
                      <a:pt x="11556" y="5962"/>
                      <a:pt x="11590" y="5949"/>
                      <a:pt x="11634" y="5949"/>
                    </a:cubicBezTo>
                    <a:lnTo>
                      <a:pt x="11634" y="5909"/>
                    </a:lnTo>
                    <a:cubicBezTo>
                      <a:pt x="11676" y="5909"/>
                      <a:pt x="11682" y="5906"/>
                      <a:pt x="11691" y="5941"/>
                    </a:cubicBezTo>
                    <a:cubicBezTo>
                      <a:pt x="11740" y="5941"/>
                      <a:pt x="11784" y="5940"/>
                      <a:pt x="11825" y="5921"/>
                    </a:cubicBezTo>
                    <a:cubicBezTo>
                      <a:pt x="11852" y="5909"/>
                      <a:pt x="11845" y="5907"/>
                      <a:pt x="11869" y="5901"/>
                    </a:cubicBezTo>
                    <a:lnTo>
                      <a:pt x="11887" y="5924"/>
                    </a:lnTo>
                    <a:cubicBezTo>
                      <a:pt x="11978" y="5907"/>
                      <a:pt x="11942" y="5922"/>
                      <a:pt x="11969" y="5911"/>
                    </a:cubicBezTo>
                    <a:cubicBezTo>
                      <a:pt x="11985" y="5904"/>
                      <a:pt x="11988" y="5889"/>
                      <a:pt x="12048" y="5860"/>
                    </a:cubicBezTo>
                    <a:cubicBezTo>
                      <a:pt x="12040" y="5890"/>
                      <a:pt x="12039" y="5871"/>
                      <a:pt x="12031" y="5901"/>
                    </a:cubicBezTo>
                    <a:cubicBezTo>
                      <a:pt x="12033" y="5900"/>
                      <a:pt x="12036" y="5896"/>
                      <a:pt x="12037" y="5898"/>
                    </a:cubicBezTo>
                    <a:lnTo>
                      <a:pt x="12068" y="5890"/>
                    </a:lnTo>
                    <a:cubicBezTo>
                      <a:pt x="12128" y="5906"/>
                      <a:pt x="12027" y="5912"/>
                      <a:pt x="12178" y="5894"/>
                    </a:cubicBezTo>
                    <a:lnTo>
                      <a:pt x="12213" y="5888"/>
                    </a:lnTo>
                    <a:cubicBezTo>
                      <a:pt x="12277" y="5872"/>
                      <a:pt x="12288" y="5888"/>
                      <a:pt x="12341" y="5879"/>
                    </a:cubicBezTo>
                    <a:cubicBezTo>
                      <a:pt x="12456" y="5860"/>
                      <a:pt x="12443" y="5882"/>
                      <a:pt x="12453" y="5844"/>
                    </a:cubicBezTo>
                    <a:lnTo>
                      <a:pt x="12469" y="5844"/>
                    </a:lnTo>
                    <a:cubicBezTo>
                      <a:pt x="12478" y="5867"/>
                      <a:pt x="12458" y="5858"/>
                      <a:pt x="12506" y="5863"/>
                    </a:cubicBezTo>
                    <a:cubicBezTo>
                      <a:pt x="12518" y="5865"/>
                      <a:pt x="12534" y="5866"/>
                      <a:pt x="12557" y="5860"/>
                    </a:cubicBezTo>
                    <a:cubicBezTo>
                      <a:pt x="12588" y="5851"/>
                      <a:pt x="12578" y="5841"/>
                      <a:pt x="12631" y="5842"/>
                    </a:cubicBezTo>
                    <a:cubicBezTo>
                      <a:pt x="12650" y="5843"/>
                      <a:pt x="12629" y="5842"/>
                      <a:pt x="12644" y="5844"/>
                    </a:cubicBezTo>
                    <a:cubicBezTo>
                      <a:pt x="12658" y="5846"/>
                      <a:pt x="12635" y="5849"/>
                      <a:pt x="12666" y="5846"/>
                    </a:cubicBezTo>
                    <a:cubicBezTo>
                      <a:pt x="12698" y="5844"/>
                      <a:pt x="12691" y="5840"/>
                      <a:pt x="12716" y="5831"/>
                    </a:cubicBezTo>
                    <a:cubicBezTo>
                      <a:pt x="12751" y="5818"/>
                      <a:pt x="12737" y="5825"/>
                      <a:pt x="12761" y="5824"/>
                    </a:cubicBezTo>
                    <a:lnTo>
                      <a:pt x="12809" y="5812"/>
                    </a:lnTo>
                    <a:cubicBezTo>
                      <a:pt x="12827" y="5819"/>
                      <a:pt x="12813" y="5816"/>
                      <a:pt x="12823" y="5823"/>
                    </a:cubicBezTo>
                    <a:cubicBezTo>
                      <a:pt x="12839" y="5835"/>
                      <a:pt x="12837" y="5838"/>
                      <a:pt x="12871" y="5825"/>
                    </a:cubicBezTo>
                    <a:cubicBezTo>
                      <a:pt x="12919" y="5807"/>
                      <a:pt x="12897" y="5807"/>
                      <a:pt x="12914" y="5771"/>
                    </a:cubicBezTo>
                    <a:lnTo>
                      <a:pt x="12955" y="5771"/>
                    </a:lnTo>
                    <a:cubicBezTo>
                      <a:pt x="12957" y="5799"/>
                      <a:pt x="12961" y="5801"/>
                      <a:pt x="12971" y="5820"/>
                    </a:cubicBezTo>
                    <a:cubicBezTo>
                      <a:pt x="13041" y="5820"/>
                      <a:pt x="12990" y="5802"/>
                      <a:pt x="13123" y="5806"/>
                    </a:cubicBezTo>
                    <a:cubicBezTo>
                      <a:pt x="13153" y="5806"/>
                      <a:pt x="13164" y="5797"/>
                      <a:pt x="13194" y="5791"/>
                    </a:cubicBezTo>
                    <a:cubicBezTo>
                      <a:pt x="13215" y="5787"/>
                      <a:pt x="13226" y="5790"/>
                      <a:pt x="13240" y="5794"/>
                    </a:cubicBezTo>
                    <a:cubicBezTo>
                      <a:pt x="13303" y="5809"/>
                      <a:pt x="13288" y="5796"/>
                      <a:pt x="13326" y="5786"/>
                    </a:cubicBezTo>
                    <a:cubicBezTo>
                      <a:pt x="13359" y="5777"/>
                      <a:pt x="13328" y="5785"/>
                      <a:pt x="13364" y="5791"/>
                    </a:cubicBezTo>
                    <a:cubicBezTo>
                      <a:pt x="13413" y="5801"/>
                      <a:pt x="13430" y="5760"/>
                      <a:pt x="13469" y="5776"/>
                    </a:cubicBezTo>
                    <a:cubicBezTo>
                      <a:pt x="13510" y="5793"/>
                      <a:pt x="13468" y="5786"/>
                      <a:pt x="13525" y="5777"/>
                    </a:cubicBezTo>
                    <a:cubicBezTo>
                      <a:pt x="13554" y="5772"/>
                      <a:pt x="13523" y="5776"/>
                      <a:pt x="13548" y="5776"/>
                    </a:cubicBezTo>
                    <a:lnTo>
                      <a:pt x="13644" y="5779"/>
                    </a:lnTo>
                    <a:cubicBezTo>
                      <a:pt x="13649" y="5726"/>
                      <a:pt x="13681" y="5765"/>
                      <a:pt x="13716" y="5739"/>
                    </a:cubicBezTo>
                    <a:cubicBezTo>
                      <a:pt x="13739" y="5721"/>
                      <a:pt x="13730" y="5743"/>
                      <a:pt x="13733" y="5706"/>
                    </a:cubicBezTo>
                    <a:cubicBezTo>
                      <a:pt x="13697" y="5706"/>
                      <a:pt x="13669" y="5715"/>
                      <a:pt x="13647" y="5711"/>
                    </a:cubicBezTo>
                    <a:cubicBezTo>
                      <a:pt x="13617" y="5707"/>
                      <a:pt x="13606" y="5693"/>
                      <a:pt x="13571" y="5690"/>
                    </a:cubicBezTo>
                    <a:cubicBezTo>
                      <a:pt x="13570" y="5736"/>
                      <a:pt x="13565" y="5727"/>
                      <a:pt x="13530" y="5724"/>
                    </a:cubicBezTo>
                    <a:cubicBezTo>
                      <a:pt x="13486" y="5721"/>
                      <a:pt x="13472" y="5730"/>
                      <a:pt x="13448" y="5730"/>
                    </a:cubicBezTo>
                    <a:cubicBezTo>
                      <a:pt x="13405" y="5730"/>
                      <a:pt x="13427" y="5709"/>
                      <a:pt x="13384" y="5708"/>
                    </a:cubicBezTo>
                    <a:cubicBezTo>
                      <a:pt x="13352" y="5708"/>
                      <a:pt x="13362" y="5723"/>
                      <a:pt x="13320" y="5715"/>
                    </a:cubicBezTo>
                    <a:cubicBezTo>
                      <a:pt x="13327" y="5745"/>
                      <a:pt x="13337" y="5749"/>
                      <a:pt x="13328" y="5771"/>
                    </a:cubicBezTo>
                    <a:cubicBezTo>
                      <a:pt x="13291" y="5786"/>
                      <a:pt x="13333" y="5760"/>
                      <a:pt x="13279" y="5771"/>
                    </a:cubicBezTo>
                    <a:lnTo>
                      <a:pt x="13279" y="5739"/>
                    </a:lnTo>
                    <a:cubicBezTo>
                      <a:pt x="13324" y="5727"/>
                      <a:pt x="13301" y="5713"/>
                      <a:pt x="13278" y="5720"/>
                    </a:cubicBezTo>
                    <a:cubicBezTo>
                      <a:pt x="13269" y="5723"/>
                      <a:pt x="13271" y="5731"/>
                      <a:pt x="13244" y="5735"/>
                    </a:cubicBezTo>
                    <a:lnTo>
                      <a:pt x="13222" y="5731"/>
                    </a:lnTo>
                    <a:lnTo>
                      <a:pt x="13213" y="5715"/>
                    </a:lnTo>
                    <a:cubicBezTo>
                      <a:pt x="13149" y="5716"/>
                      <a:pt x="13218" y="5729"/>
                      <a:pt x="13147" y="5718"/>
                    </a:cubicBezTo>
                    <a:cubicBezTo>
                      <a:pt x="13124" y="5714"/>
                      <a:pt x="13094" y="5723"/>
                      <a:pt x="13066" y="5726"/>
                    </a:cubicBezTo>
                    <a:cubicBezTo>
                      <a:pt x="13013" y="5733"/>
                      <a:pt x="12964" y="5718"/>
                      <a:pt x="12918" y="5734"/>
                    </a:cubicBezTo>
                    <a:cubicBezTo>
                      <a:pt x="12862" y="5754"/>
                      <a:pt x="12902" y="5719"/>
                      <a:pt x="12836" y="5734"/>
                    </a:cubicBezTo>
                    <a:lnTo>
                      <a:pt x="12720" y="5764"/>
                    </a:lnTo>
                    <a:cubicBezTo>
                      <a:pt x="12682" y="5760"/>
                      <a:pt x="12701" y="5746"/>
                      <a:pt x="12673" y="5743"/>
                    </a:cubicBezTo>
                    <a:cubicBezTo>
                      <a:pt x="12672" y="5743"/>
                      <a:pt x="12652" y="5746"/>
                      <a:pt x="12647" y="5747"/>
                    </a:cubicBezTo>
                    <a:cubicBezTo>
                      <a:pt x="12662" y="5760"/>
                      <a:pt x="12648" y="5749"/>
                      <a:pt x="12667" y="5760"/>
                    </a:cubicBezTo>
                    <a:cubicBezTo>
                      <a:pt x="12668" y="5761"/>
                      <a:pt x="12670" y="5762"/>
                      <a:pt x="12672" y="5763"/>
                    </a:cubicBezTo>
                    <a:lnTo>
                      <a:pt x="12688" y="5771"/>
                    </a:lnTo>
                    <a:cubicBezTo>
                      <a:pt x="12626" y="5771"/>
                      <a:pt x="12648" y="5755"/>
                      <a:pt x="12598" y="5755"/>
                    </a:cubicBezTo>
                    <a:cubicBezTo>
                      <a:pt x="12588" y="5746"/>
                      <a:pt x="12609" y="5745"/>
                      <a:pt x="12565" y="5747"/>
                    </a:cubicBezTo>
                    <a:lnTo>
                      <a:pt x="12551" y="5746"/>
                    </a:lnTo>
                    <a:cubicBezTo>
                      <a:pt x="12518" y="5737"/>
                      <a:pt x="12545" y="5742"/>
                      <a:pt x="12527" y="5737"/>
                    </a:cubicBezTo>
                    <a:cubicBezTo>
                      <a:pt x="12457" y="5715"/>
                      <a:pt x="12491" y="5778"/>
                      <a:pt x="12420" y="5731"/>
                    </a:cubicBezTo>
                    <a:cubicBezTo>
                      <a:pt x="12454" y="5685"/>
                      <a:pt x="12486" y="5741"/>
                      <a:pt x="12501" y="5682"/>
                    </a:cubicBezTo>
                    <a:cubicBezTo>
                      <a:pt x="12526" y="5684"/>
                      <a:pt x="12540" y="5690"/>
                      <a:pt x="12558" y="5698"/>
                    </a:cubicBezTo>
                    <a:lnTo>
                      <a:pt x="12558" y="5666"/>
                    </a:lnTo>
                    <a:cubicBezTo>
                      <a:pt x="12625" y="5671"/>
                      <a:pt x="12570" y="5674"/>
                      <a:pt x="12622" y="5657"/>
                    </a:cubicBezTo>
                    <a:cubicBezTo>
                      <a:pt x="12650" y="5647"/>
                      <a:pt x="12648" y="5655"/>
                      <a:pt x="12654" y="5656"/>
                    </a:cubicBezTo>
                    <a:lnTo>
                      <a:pt x="12663" y="5658"/>
                    </a:lnTo>
                    <a:cubicBezTo>
                      <a:pt x="12695" y="5663"/>
                      <a:pt x="12760" y="5669"/>
                      <a:pt x="12798" y="5660"/>
                    </a:cubicBezTo>
                    <a:cubicBezTo>
                      <a:pt x="12844" y="5650"/>
                      <a:pt x="12855" y="5658"/>
                      <a:pt x="12897" y="5640"/>
                    </a:cubicBezTo>
                    <a:cubicBezTo>
                      <a:pt x="12955" y="5615"/>
                      <a:pt x="12954" y="5641"/>
                      <a:pt x="13050" y="5622"/>
                    </a:cubicBezTo>
                    <a:cubicBezTo>
                      <a:pt x="13077" y="5617"/>
                      <a:pt x="13061" y="5610"/>
                      <a:pt x="13092" y="5625"/>
                    </a:cubicBezTo>
                    <a:cubicBezTo>
                      <a:pt x="13104" y="5631"/>
                      <a:pt x="13098" y="5628"/>
                      <a:pt x="13109" y="5634"/>
                    </a:cubicBezTo>
                    <a:cubicBezTo>
                      <a:pt x="13165" y="5596"/>
                      <a:pt x="13233" y="5584"/>
                      <a:pt x="13295" y="5585"/>
                    </a:cubicBezTo>
                    <a:cubicBezTo>
                      <a:pt x="13330" y="5585"/>
                      <a:pt x="13380" y="5582"/>
                      <a:pt x="13401" y="5581"/>
                    </a:cubicBezTo>
                    <a:lnTo>
                      <a:pt x="13533" y="5578"/>
                    </a:lnTo>
                    <a:cubicBezTo>
                      <a:pt x="13600" y="5578"/>
                      <a:pt x="13542" y="5588"/>
                      <a:pt x="13625" y="5575"/>
                    </a:cubicBezTo>
                    <a:lnTo>
                      <a:pt x="13836" y="5559"/>
                    </a:lnTo>
                    <a:cubicBezTo>
                      <a:pt x="13844" y="5558"/>
                      <a:pt x="13855" y="5557"/>
                      <a:pt x="13860" y="5557"/>
                    </a:cubicBezTo>
                    <a:lnTo>
                      <a:pt x="14171" y="5528"/>
                    </a:lnTo>
                    <a:cubicBezTo>
                      <a:pt x="14237" y="5523"/>
                      <a:pt x="14204" y="5543"/>
                      <a:pt x="14312" y="5522"/>
                    </a:cubicBezTo>
                    <a:lnTo>
                      <a:pt x="14471" y="5513"/>
                    </a:lnTo>
                    <a:cubicBezTo>
                      <a:pt x="14516" y="5502"/>
                      <a:pt x="15104" y="5482"/>
                      <a:pt x="15223" y="5487"/>
                    </a:cubicBezTo>
                    <a:lnTo>
                      <a:pt x="15649" y="5477"/>
                    </a:lnTo>
                    <a:cubicBezTo>
                      <a:pt x="15716" y="5481"/>
                      <a:pt x="15841" y="5471"/>
                      <a:pt x="15863" y="5475"/>
                    </a:cubicBezTo>
                    <a:cubicBezTo>
                      <a:pt x="15918" y="5483"/>
                      <a:pt x="15930" y="5483"/>
                      <a:pt x="15990" y="5473"/>
                    </a:cubicBezTo>
                    <a:cubicBezTo>
                      <a:pt x="16043" y="5465"/>
                      <a:pt x="16010" y="5470"/>
                      <a:pt x="16091" y="5471"/>
                    </a:cubicBezTo>
                    <a:cubicBezTo>
                      <a:pt x="16102" y="5471"/>
                      <a:pt x="16111" y="5471"/>
                      <a:pt x="16122" y="5473"/>
                    </a:cubicBezTo>
                    <a:cubicBezTo>
                      <a:pt x="16184" y="5483"/>
                      <a:pt x="16116" y="5484"/>
                      <a:pt x="16183" y="5475"/>
                    </a:cubicBezTo>
                    <a:cubicBezTo>
                      <a:pt x="16213" y="5471"/>
                      <a:pt x="16213" y="5476"/>
                      <a:pt x="16220" y="5496"/>
                    </a:cubicBezTo>
                    <a:cubicBezTo>
                      <a:pt x="16267" y="5462"/>
                      <a:pt x="16199" y="5479"/>
                      <a:pt x="16280" y="5473"/>
                    </a:cubicBezTo>
                    <a:cubicBezTo>
                      <a:pt x="16335" y="5470"/>
                      <a:pt x="16278" y="5469"/>
                      <a:pt x="16317" y="5455"/>
                    </a:cubicBezTo>
                    <a:cubicBezTo>
                      <a:pt x="16344" y="5479"/>
                      <a:pt x="16336" y="5472"/>
                      <a:pt x="16377" y="5468"/>
                    </a:cubicBezTo>
                    <a:cubicBezTo>
                      <a:pt x="16434" y="5463"/>
                      <a:pt x="16458" y="5473"/>
                      <a:pt x="16512" y="5472"/>
                    </a:cubicBezTo>
                    <a:lnTo>
                      <a:pt x="16665" y="5470"/>
                    </a:lnTo>
                    <a:cubicBezTo>
                      <a:pt x="16703" y="5468"/>
                      <a:pt x="16826" y="5456"/>
                      <a:pt x="16860" y="5471"/>
                    </a:cubicBezTo>
                    <a:cubicBezTo>
                      <a:pt x="16844" y="5516"/>
                      <a:pt x="16828" y="5476"/>
                      <a:pt x="16811" y="5520"/>
                    </a:cubicBezTo>
                    <a:cubicBezTo>
                      <a:pt x="16833" y="5510"/>
                      <a:pt x="16820" y="5513"/>
                      <a:pt x="16852" y="5512"/>
                    </a:cubicBezTo>
                    <a:lnTo>
                      <a:pt x="16852" y="5520"/>
                    </a:lnTo>
                    <a:lnTo>
                      <a:pt x="16861" y="5513"/>
                    </a:lnTo>
                    <a:lnTo>
                      <a:pt x="16852" y="5512"/>
                    </a:lnTo>
                    <a:lnTo>
                      <a:pt x="16867" y="5494"/>
                    </a:lnTo>
                    <a:cubicBezTo>
                      <a:pt x="16878" y="5521"/>
                      <a:pt x="16851" y="5507"/>
                      <a:pt x="16892" y="5512"/>
                    </a:cubicBezTo>
                    <a:cubicBezTo>
                      <a:pt x="16884" y="5490"/>
                      <a:pt x="16892" y="5502"/>
                      <a:pt x="16892" y="5463"/>
                    </a:cubicBezTo>
                    <a:cubicBezTo>
                      <a:pt x="16912" y="5472"/>
                      <a:pt x="16910" y="5468"/>
                      <a:pt x="16929" y="5470"/>
                    </a:cubicBezTo>
                    <a:lnTo>
                      <a:pt x="17711" y="5447"/>
                    </a:lnTo>
                    <a:cubicBezTo>
                      <a:pt x="17676" y="5447"/>
                      <a:pt x="17641" y="5449"/>
                      <a:pt x="17606" y="5446"/>
                    </a:cubicBezTo>
                    <a:cubicBezTo>
                      <a:pt x="17561" y="5441"/>
                      <a:pt x="17561" y="5449"/>
                      <a:pt x="17508" y="5448"/>
                    </a:cubicBezTo>
                    <a:cubicBezTo>
                      <a:pt x="17470" y="5447"/>
                      <a:pt x="17455" y="5440"/>
                      <a:pt x="17412" y="5438"/>
                    </a:cubicBezTo>
                    <a:lnTo>
                      <a:pt x="17228" y="5436"/>
                    </a:lnTo>
                    <a:cubicBezTo>
                      <a:pt x="17136" y="5421"/>
                      <a:pt x="16997" y="5441"/>
                      <a:pt x="16929" y="5437"/>
                    </a:cubicBezTo>
                    <a:cubicBezTo>
                      <a:pt x="16794" y="5428"/>
                      <a:pt x="16909" y="5421"/>
                      <a:pt x="16804" y="5440"/>
                    </a:cubicBezTo>
                    <a:cubicBezTo>
                      <a:pt x="16775" y="5445"/>
                      <a:pt x="16789" y="5441"/>
                      <a:pt x="16763" y="5442"/>
                    </a:cubicBezTo>
                    <a:cubicBezTo>
                      <a:pt x="16658" y="5445"/>
                      <a:pt x="16801" y="5419"/>
                      <a:pt x="16581" y="5444"/>
                    </a:cubicBezTo>
                    <a:cubicBezTo>
                      <a:pt x="16561" y="5446"/>
                      <a:pt x="16426" y="5444"/>
                      <a:pt x="16404" y="5441"/>
                    </a:cubicBezTo>
                    <a:cubicBezTo>
                      <a:pt x="16357" y="5435"/>
                      <a:pt x="16295" y="5460"/>
                      <a:pt x="16251" y="5440"/>
                    </a:cubicBezTo>
                    <a:cubicBezTo>
                      <a:pt x="16223" y="5427"/>
                      <a:pt x="16249" y="5436"/>
                      <a:pt x="16220" y="5415"/>
                    </a:cubicBezTo>
                    <a:lnTo>
                      <a:pt x="16220" y="5439"/>
                    </a:lnTo>
                    <a:lnTo>
                      <a:pt x="16180" y="5439"/>
                    </a:lnTo>
                    <a:cubicBezTo>
                      <a:pt x="16164" y="5399"/>
                      <a:pt x="16174" y="5429"/>
                      <a:pt x="16152" y="5434"/>
                    </a:cubicBezTo>
                    <a:cubicBezTo>
                      <a:pt x="16118" y="5441"/>
                      <a:pt x="16138" y="5438"/>
                      <a:pt x="16107" y="5431"/>
                    </a:cubicBezTo>
                    <a:lnTo>
                      <a:pt x="16091" y="5422"/>
                    </a:lnTo>
                    <a:lnTo>
                      <a:pt x="16107" y="5431"/>
                    </a:lnTo>
                    <a:cubicBezTo>
                      <a:pt x="16081" y="5447"/>
                      <a:pt x="16039" y="5448"/>
                      <a:pt x="16005" y="5444"/>
                    </a:cubicBezTo>
                    <a:cubicBezTo>
                      <a:pt x="15960" y="5438"/>
                      <a:pt x="15940" y="5456"/>
                      <a:pt x="15883" y="5444"/>
                    </a:cubicBezTo>
                    <a:lnTo>
                      <a:pt x="15836" y="5442"/>
                    </a:lnTo>
                    <a:cubicBezTo>
                      <a:pt x="15826" y="5441"/>
                      <a:pt x="15821" y="5440"/>
                      <a:pt x="15807" y="5440"/>
                    </a:cubicBezTo>
                    <a:cubicBezTo>
                      <a:pt x="15722" y="5443"/>
                      <a:pt x="15784" y="5419"/>
                      <a:pt x="15725" y="5436"/>
                    </a:cubicBezTo>
                    <a:cubicBezTo>
                      <a:pt x="15658" y="5456"/>
                      <a:pt x="15483" y="5448"/>
                      <a:pt x="15394" y="5447"/>
                    </a:cubicBezTo>
                    <a:cubicBezTo>
                      <a:pt x="15350" y="5446"/>
                      <a:pt x="15311" y="5455"/>
                      <a:pt x="15281" y="5453"/>
                    </a:cubicBezTo>
                    <a:cubicBezTo>
                      <a:pt x="15191" y="5447"/>
                      <a:pt x="15115" y="5448"/>
                      <a:pt x="15020" y="5459"/>
                    </a:cubicBezTo>
                    <a:cubicBezTo>
                      <a:pt x="15005" y="5460"/>
                      <a:pt x="14903" y="5451"/>
                      <a:pt x="14834" y="5463"/>
                    </a:cubicBezTo>
                    <a:cubicBezTo>
                      <a:pt x="14801" y="5468"/>
                      <a:pt x="14763" y="5467"/>
                      <a:pt x="14733" y="5466"/>
                    </a:cubicBezTo>
                    <a:lnTo>
                      <a:pt x="14632" y="5463"/>
                    </a:lnTo>
                    <a:cubicBezTo>
                      <a:pt x="14580" y="5466"/>
                      <a:pt x="14547" y="5469"/>
                      <a:pt x="14543" y="5423"/>
                    </a:cubicBezTo>
                    <a:cubicBezTo>
                      <a:pt x="14501" y="5443"/>
                      <a:pt x="14509" y="5418"/>
                      <a:pt x="14478" y="5463"/>
                    </a:cubicBezTo>
                    <a:cubicBezTo>
                      <a:pt x="14436" y="5452"/>
                      <a:pt x="14472" y="5447"/>
                      <a:pt x="14414" y="5455"/>
                    </a:cubicBezTo>
                    <a:cubicBezTo>
                      <a:pt x="14390" y="5459"/>
                      <a:pt x="14391" y="5460"/>
                      <a:pt x="14371" y="5462"/>
                    </a:cubicBezTo>
                    <a:lnTo>
                      <a:pt x="14339" y="5462"/>
                    </a:lnTo>
                    <a:cubicBezTo>
                      <a:pt x="14296" y="5460"/>
                      <a:pt x="14286" y="5452"/>
                      <a:pt x="14267" y="5452"/>
                    </a:cubicBezTo>
                    <a:cubicBezTo>
                      <a:pt x="14238" y="5453"/>
                      <a:pt x="14263" y="5462"/>
                      <a:pt x="14239" y="5455"/>
                    </a:cubicBezTo>
                    <a:cubicBezTo>
                      <a:pt x="14231" y="5453"/>
                      <a:pt x="14242" y="5447"/>
                      <a:pt x="14211" y="5439"/>
                    </a:cubicBezTo>
                    <a:cubicBezTo>
                      <a:pt x="14197" y="5439"/>
                      <a:pt x="14189" y="5462"/>
                      <a:pt x="14107" y="5443"/>
                    </a:cubicBezTo>
                    <a:cubicBezTo>
                      <a:pt x="14071" y="5434"/>
                      <a:pt x="14090" y="5446"/>
                      <a:pt x="14073" y="5423"/>
                    </a:cubicBezTo>
                    <a:cubicBezTo>
                      <a:pt x="14113" y="5408"/>
                      <a:pt x="14064" y="5418"/>
                      <a:pt x="14113" y="5407"/>
                    </a:cubicBezTo>
                    <a:cubicBezTo>
                      <a:pt x="14189" y="5389"/>
                      <a:pt x="14182" y="5404"/>
                      <a:pt x="14251" y="5376"/>
                    </a:cubicBezTo>
                    <a:lnTo>
                      <a:pt x="14289" y="5376"/>
                    </a:lnTo>
                    <a:cubicBezTo>
                      <a:pt x="14335" y="5381"/>
                      <a:pt x="14321" y="5368"/>
                      <a:pt x="14369" y="5371"/>
                    </a:cubicBezTo>
                    <a:cubicBezTo>
                      <a:pt x="14394" y="5373"/>
                      <a:pt x="14386" y="5376"/>
                      <a:pt x="14413" y="5382"/>
                    </a:cubicBezTo>
                    <a:cubicBezTo>
                      <a:pt x="14454" y="5305"/>
                      <a:pt x="14492" y="5372"/>
                      <a:pt x="14591" y="5358"/>
                    </a:cubicBezTo>
                    <a:cubicBezTo>
                      <a:pt x="14612" y="5355"/>
                      <a:pt x="14603" y="5355"/>
                      <a:pt x="14610" y="5353"/>
                    </a:cubicBezTo>
                    <a:cubicBezTo>
                      <a:pt x="14613" y="5352"/>
                      <a:pt x="14619" y="5349"/>
                      <a:pt x="14622" y="5348"/>
                    </a:cubicBezTo>
                    <a:cubicBezTo>
                      <a:pt x="14678" y="5329"/>
                      <a:pt x="14705" y="5336"/>
                      <a:pt x="14741" y="5338"/>
                    </a:cubicBezTo>
                    <a:cubicBezTo>
                      <a:pt x="14780" y="5340"/>
                      <a:pt x="14745" y="5337"/>
                      <a:pt x="14786" y="5326"/>
                    </a:cubicBezTo>
                    <a:lnTo>
                      <a:pt x="14817" y="5351"/>
                    </a:lnTo>
                    <a:cubicBezTo>
                      <a:pt x="14829" y="5320"/>
                      <a:pt x="14820" y="5337"/>
                      <a:pt x="14851" y="5326"/>
                    </a:cubicBezTo>
                    <a:cubicBezTo>
                      <a:pt x="14882" y="5314"/>
                      <a:pt x="14873" y="5331"/>
                      <a:pt x="14883" y="5301"/>
                    </a:cubicBezTo>
                    <a:lnTo>
                      <a:pt x="14899" y="5301"/>
                    </a:lnTo>
                    <a:cubicBezTo>
                      <a:pt x="14909" y="5326"/>
                      <a:pt x="14897" y="5305"/>
                      <a:pt x="14917" y="5316"/>
                    </a:cubicBezTo>
                    <a:cubicBezTo>
                      <a:pt x="14976" y="5348"/>
                      <a:pt x="14943" y="5346"/>
                      <a:pt x="14987" y="5352"/>
                    </a:cubicBezTo>
                    <a:lnTo>
                      <a:pt x="15065" y="5345"/>
                    </a:lnTo>
                    <a:cubicBezTo>
                      <a:pt x="15086" y="5336"/>
                      <a:pt x="15078" y="5345"/>
                      <a:pt x="15086" y="5326"/>
                    </a:cubicBezTo>
                    <a:lnTo>
                      <a:pt x="15126" y="5326"/>
                    </a:lnTo>
                    <a:cubicBezTo>
                      <a:pt x="15134" y="5345"/>
                      <a:pt x="15129" y="5343"/>
                      <a:pt x="15199" y="5342"/>
                    </a:cubicBezTo>
                    <a:cubicBezTo>
                      <a:pt x="15233" y="5341"/>
                      <a:pt x="15261" y="5343"/>
                      <a:pt x="15293" y="5345"/>
                    </a:cubicBezTo>
                    <a:cubicBezTo>
                      <a:pt x="15323" y="5346"/>
                      <a:pt x="15334" y="5340"/>
                      <a:pt x="15355" y="5328"/>
                    </a:cubicBezTo>
                    <a:cubicBezTo>
                      <a:pt x="15357" y="5327"/>
                      <a:pt x="15359" y="5326"/>
                      <a:pt x="15360" y="5325"/>
                    </a:cubicBezTo>
                    <a:cubicBezTo>
                      <a:pt x="15362" y="5324"/>
                      <a:pt x="15364" y="5323"/>
                      <a:pt x="15366" y="5322"/>
                    </a:cubicBezTo>
                    <a:cubicBezTo>
                      <a:pt x="15395" y="5309"/>
                      <a:pt x="15389" y="5323"/>
                      <a:pt x="15410" y="5293"/>
                    </a:cubicBezTo>
                    <a:cubicBezTo>
                      <a:pt x="15413" y="5300"/>
                      <a:pt x="15400" y="5322"/>
                      <a:pt x="15454" y="5313"/>
                    </a:cubicBezTo>
                    <a:lnTo>
                      <a:pt x="15473" y="5309"/>
                    </a:lnTo>
                    <a:cubicBezTo>
                      <a:pt x="15477" y="5309"/>
                      <a:pt x="15482" y="5310"/>
                      <a:pt x="15487" y="5311"/>
                    </a:cubicBezTo>
                    <a:cubicBezTo>
                      <a:pt x="15523" y="5318"/>
                      <a:pt x="15506" y="5323"/>
                      <a:pt x="15531" y="5342"/>
                    </a:cubicBezTo>
                    <a:cubicBezTo>
                      <a:pt x="15543" y="5336"/>
                      <a:pt x="15546" y="5337"/>
                      <a:pt x="15555" y="5333"/>
                    </a:cubicBezTo>
                    <a:lnTo>
                      <a:pt x="15620" y="5301"/>
                    </a:lnTo>
                    <a:lnTo>
                      <a:pt x="15660" y="5335"/>
                    </a:lnTo>
                    <a:cubicBezTo>
                      <a:pt x="15680" y="5289"/>
                      <a:pt x="15723" y="5319"/>
                      <a:pt x="15767" y="5309"/>
                    </a:cubicBezTo>
                    <a:cubicBezTo>
                      <a:pt x="15787" y="5305"/>
                      <a:pt x="15764" y="5303"/>
                      <a:pt x="15795" y="5307"/>
                    </a:cubicBezTo>
                    <a:cubicBezTo>
                      <a:pt x="15824" y="5311"/>
                      <a:pt x="15795" y="5330"/>
                      <a:pt x="15818" y="5308"/>
                    </a:cubicBezTo>
                    <a:cubicBezTo>
                      <a:pt x="15830" y="5297"/>
                      <a:pt x="15824" y="5296"/>
                      <a:pt x="15817" y="5285"/>
                    </a:cubicBezTo>
                    <a:cubicBezTo>
                      <a:pt x="15807" y="5268"/>
                      <a:pt x="15810" y="5288"/>
                      <a:pt x="15791" y="5261"/>
                    </a:cubicBezTo>
                    <a:cubicBezTo>
                      <a:pt x="15798" y="5228"/>
                      <a:pt x="15798" y="5228"/>
                      <a:pt x="15831" y="5220"/>
                    </a:cubicBezTo>
                    <a:cubicBezTo>
                      <a:pt x="15823" y="5239"/>
                      <a:pt x="15833" y="5224"/>
                      <a:pt x="15821" y="5235"/>
                    </a:cubicBezTo>
                    <a:lnTo>
                      <a:pt x="15812" y="5242"/>
                    </a:lnTo>
                    <a:cubicBezTo>
                      <a:pt x="15811" y="5242"/>
                      <a:pt x="15808" y="5243"/>
                      <a:pt x="15807" y="5245"/>
                    </a:cubicBezTo>
                    <a:cubicBezTo>
                      <a:pt x="15840" y="5247"/>
                      <a:pt x="15826" y="5253"/>
                      <a:pt x="15848" y="5245"/>
                    </a:cubicBezTo>
                    <a:cubicBezTo>
                      <a:pt x="15900" y="5227"/>
                      <a:pt x="15819" y="5246"/>
                      <a:pt x="15872" y="5228"/>
                    </a:cubicBezTo>
                    <a:cubicBezTo>
                      <a:pt x="15873" y="5249"/>
                      <a:pt x="15874" y="5242"/>
                      <a:pt x="15877" y="5254"/>
                    </a:cubicBezTo>
                    <a:lnTo>
                      <a:pt x="15888" y="5274"/>
                    </a:lnTo>
                    <a:cubicBezTo>
                      <a:pt x="15914" y="5297"/>
                      <a:pt x="15966" y="5249"/>
                      <a:pt x="16058" y="5293"/>
                    </a:cubicBezTo>
                    <a:cubicBezTo>
                      <a:pt x="16066" y="5323"/>
                      <a:pt x="16067" y="5310"/>
                      <a:pt x="16082" y="5334"/>
                    </a:cubicBezTo>
                    <a:cubicBezTo>
                      <a:pt x="16104" y="5325"/>
                      <a:pt x="16097" y="5350"/>
                      <a:pt x="16099" y="5301"/>
                    </a:cubicBezTo>
                    <a:cubicBezTo>
                      <a:pt x="16123" y="5320"/>
                      <a:pt x="16112" y="5296"/>
                      <a:pt x="16115" y="5334"/>
                    </a:cubicBezTo>
                    <a:cubicBezTo>
                      <a:pt x="16309" y="5334"/>
                      <a:pt x="16212" y="5309"/>
                      <a:pt x="16301" y="5301"/>
                    </a:cubicBezTo>
                    <a:cubicBezTo>
                      <a:pt x="16305" y="5305"/>
                      <a:pt x="16307" y="5310"/>
                      <a:pt x="16312" y="5316"/>
                    </a:cubicBezTo>
                    <a:cubicBezTo>
                      <a:pt x="16327" y="5333"/>
                      <a:pt x="16338" y="5332"/>
                      <a:pt x="16360" y="5333"/>
                    </a:cubicBezTo>
                    <a:cubicBezTo>
                      <a:pt x="16385" y="5334"/>
                      <a:pt x="16408" y="5335"/>
                      <a:pt x="16429" y="5323"/>
                    </a:cubicBezTo>
                    <a:cubicBezTo>
                      <a:pt x="16461" y="5306"/>
                      <a:pt x="16472" y="5328"/>
                      <a:pt x="16506" y="5296"/>
                    </a:cubicBezTo>
                    <a:lnTo>
                      <a:pt x="16531" y="5272"/>
                    </a:lnTo>
                    <a:cubicBezTo>
                      <a:pt x="16551" y="5256"/>
                      <a:pt x="16554" y="5261"/>
                      <a:pt x="16585" y="5261"/>
                    </a:cubicBezTo>
                    <a:cubicBezTo>
                      <a:pt x="16580" y="5280"/>
                      <a:pt x="16577" y="5285"/>
                      <a:pt x="16577" y="5309"/>
                    </a:cubicBezTo>
                    <a:cubicBezTo>
                      <a:pt x="16634" y="5311"/>
                      <a:pt x="16592" y="5328"/>
                      <a:pt x="16666" y="5334"/>
                    </a:cubicBezTo>
                    <a:cubicBezTo>
                      <a:pt x="16657" y="5297"/>
                      <a:pt x="16654" y="5286"/>
                      <a:pt x="16706" y="5285"/>
                    </a:cubicBezTo>
                    <a:lnTo>
                      <a:pt x="16713" y="5248"/>
                    </a:lnTo>
                    <a:cubicBezTo>
                      <a:pt x="16713" y="5248"/>
                      <a:pt x="16714" y="5246"/>
                      <a:pt x="16714" y="5245"/>
                    </a:cubicBezTo>
                    <a:cubicBezTo>
                      <a:pt x="16738" y="5243"/>
                      <a:pt x="16745" y="5237"/>
                      <a:pt x="16765" y="5231"/>
                    </a:cubicBezTo>
                    <a:cubicBezTo>
                      <a:pt x="16785" y="5225"/>
                      <a:pt x="16764" y="5227"/>
                      <a:pt x="16781" y="5229"/>
                    </a:cubicBezTo>
                    <a:cubicBezTo>
                      <a:pt x="16783" y="5230"/>
                      <a:pt x="16796" y="5236"/>
                      <a:pt x="16803" y="5236"/>
                    </a:cubicBezTo>
                    <a:cubicBezTo>
                      <a:pt x="16802" y="5238"/>
                      <a:pt x="16799" y="5237"/>
                      <a:pt x="16798" y="5239"/>
                    </a:cubicBezTo>
                    <a:cubicBezTo>
                      <a:pt x="16795" y="5251"/>
                      <a:pt x="16786" y="5245"/>
                      <a:pt x="16779" y="5261"/>
                    </a:cubicBezTo>
                    <a:cubicBezTo>
                      <a:pt x="16895" y="5261"/>
                      <a:pt x="16868" y="5240"/>
                      <a:pt x="16909" y="5236"/>
                    </a:cubicBezTo>
                    <a:cubicBezTo>
                      <a:pt x="16912" y="5279"/>
                      <a:pt x="16901" y="5251"/>
                      <a:pt x="16925" y="5261"/>
                    </a:cubicBezTo>
                    <a:cubicBezTo>
                      <a:pt x="16956" y="5218"/>
                      <a:pt x="17024" y="5239"/>
                      <a:pt x="17071" y="5228"/>
                    </a:cubicBezTo>
                    <a:cubicBezTo>
                      <a:pt x="17077" y="5241"/>
                      <a:pt x="17080" y="5252"/>
                      <a:pt x="17093" y="5257"/>
                    </a:cubicBezTo>
                    <a:lnTo>
                      <a:pt x="17102" y="5259"/>
                    </a:lnTo>
                    <a:cubicBezTo>
                      <a:pt x="17152" y="5266"/>
                      <a:pt x="17150" y="5248"/>
                      <a:pt x="17152" y="5228"/>
                    </a:cubicBezTo>
                    <a:cubicBezTo>
                      <a:pt x="17205" y="5241"/>
                      <a:pt x="17162" y="5246"/>
                      <a:pt x="17209" y="5252"/>
                    </a:cubicBezTo>
                    <a:cubicBezTo>
                      <a:pt x="17245" y="5257"/>
                      <a:pt x="17254" y="5253"/>
                      <a:pt x="17289" y="5261"/>
                    </a:cubicBezTo>
                    <a:cubicBezTo>
                      <a:pt x="17279" y="5236"/>
                      <a:pt x="17286" y="5259"/>
                      <a:pt x="17289" y="5220"/>
                    </a:cubicBezTo>
                    <a:cubicBezTo>
                      <a:pt x="17253" y="5221"/>
                      <a:pt x="17264" y="5224"/>
                      <a:pt x="17238" y="5222"/>
                    </a:cubicBezTo>
                    <a:cubicBezTo>
                      <a:pt x="17142" y="5217"/>
                      <a:pt x="17004" y="5203"/>
                      <a:pt x="16910" y="5207"/>
                    </a:cubicBezTo>
                    <a:cubicBezTo>
                      <a:pt x="16883" y="5209"/>
                      <a:pt x="16848" y="5217"/>
                      <a:pt x="16857" y="5176"/>
                    </a:cubicBezTo>
                    <a:lnTo>
                      <a:pt x="16865" y="5161"/>
                    </a:lnTo>
                    <a:cubicBezTo>
                      <a:pt x="16866" y="5160"/>
                      <a:pt x="16867" y="5157"/>
                      <a:pt x="16868" y="5155"/>
                    </a:cubicBezTo>
                    <a:cubicBezTo>
                      <a:pt x="16825" y="5166"/>
                      <a:pt x="16835" y="5167"/>
                      <a:pt x="16844" y="5204"/>
                    </a:cubicBezTo>
                    <a:cubicBezTo>
                      <a:pt x="16796" y="5172"/>
                      <a:pt x="16821" y="5203"/>
                      <a:pt x="16763" y="5212"/>
                    </a:cubicBezTo>
                    <a:cubicBezTo>
                      <a:pt x="16730" y="5217"/>
                      <a:pt x="16679" y="5212"/>
                      <a:pt x="16666" y="5245"/>
                    </a:cubicBezTo>
                    <a:lnTo>
                      <a:pt x="16641" y="5245"/>
                    </a:lnTo>
                    <a:cubicBezTo>
                      <a:pt x="16634" y="5226"/>
                      <a:pt x="16642" y="5232"/>
                      <a:pt x="16621" y="5225"/>
                    </a:cubicBezTo>
                    <a:cubicBezTo>
                      <a:pt x="16602" y="5219"/>
                      <a:pt x="16573" y="5230"/>
                      <a:pt x="16555" y="5230"/>
                    </a:cubicBezTo>
                    <a:cubicBezTo>
                      <a:pt x="16498" y="5230"/>
                      <a:pt x="16525" y="5250"/>
                      <a:pt x="16454" y="5229"/>
                    </a:cubicBezTo>
                    <a:cubicBezTo>
                      <a:pt x="16390" y="5209"/>
                      <a:pt x="16433" y="5233"/>
                      <a:pt x="16392" y="5238"/>
                    </a:cubicBezTo>
                    <a:cubicBezTo>
                      <a:pt x="16391" y="5238"/>
                      <a:pt x="16389" y="5238"/>
                      <a:pt x="16388" y="5238"/>
                    </a:cubicBezTo>
                    <a:lnTo>
                      <a:pt x="16375" y="5235"/>
                    </a:lnTo>
                    <a:cubicBezTo>
                      <a:pt x="16355" y="5231"/>
                      <a:pt x="16366" y="5236"/>
                      <a:pt x="16344" y="5227"/>
                    </a:cubicBezTo>
                    <a:cubicBezTo>
                      <a:pt x="16295" y="5207"/>
                      <a:pt x="16333" y="5214"/>
                      <a:pt x="16275" y="5219"/>
                    </a:cubicBezTo>
                    <a:lnTo>
                      <a:pt x="16203" y="5220"/>
                    </a:lnTo>
                    <a:cubicBezTo>
                      <a:pt x="16162" y="5222"/>
                      <a:pt x="16154" y="5219"/>
                      <a:pt x="16123" y="5212"/>
                    </a:cubicBezTo>
                    <a:lnTo>
                      <a:pt x="16090" y="5245"/>
                    </a:lnTo>
                    <a:cubicBezTo>
                      <a:pt x="16078" y="5197"/>
                      <a:pt x="16046" y="5216"/>
                      <a:pt x="15993" y="5204"/>
                    </a:cubicBezTo>
                    <a:cubicBezTo>
                      <a:pt x="15995" y="5226"/>
                      <a:pt x="15997" y="5226"/>
                      <a:pt x="16001" y="5245"/>
                    </a:cubicBezTo>
                    <a:cubicBezTo>
                      <a:pt x="15966" y="5228"/>
                      <a:pt x="15963" y="5238"/>
                      <a:pt x="15920" y="5212"/>
                    </a:cubicBezTo>
                    <a:cubicBezTo>
                      <a:pt x="15919" y="5211"/>
                      <a:pt x="15917" y="5210"/>
                      <a:pt x="15915" y="5209"/>
                    </a:cubicBezTo>
                    <a:cubicBezTo>
                      <a:pt x="15888" y="5195"/>
                      <a:pt x="15860" y="5195"/>
                      <a:pt x="15831" y="5204"/>
                    </a:cubicBezTo>
                    <a:cubicBezTo>
                      <a:pt x="15792" y="5216"/>
                      <a:pt x="15808" y="5212"/>
                      <a:pt x="15763" y="5208"/>
                    </a:cubicBezTo>
                    <a:cubicBezTo>
                      <a:pt x="15714" y="5205"/>
                      <a:pt x="15641" y="5199"/>
                      <a:pt x="15594" y="5209"/>
                    </a:cubicBezTo>
                    <a:cubicBezTo>
                      <a:pt x="15593" y="5209"/>
                      <a:pt x="15590" y="5210"/>
                      <a:pt x="15589" y="5210"/>
                    </a:cubicBezTo>
                    <a:lnTo>
                      <a:pt x="15537" y="5199"/>
                    </a:lnTo>
                    <a:cubicBezTo>
                      <a:pt x="15478" y="5185"/>
                      <a:pt x="15426" y="5207"/>
                      <a:pt x="15373" y="5198"/>
                    </a:cubicBezTo>
                    <a:lnTo>
                      <a:pt x="15154" y="5185"/>
                    </a:lnTo>
                    <a:cubicBezTo>
                      <a:pt x="15152" y="5185"/>
                      <a:pt x="15126" y="5190"/>
                      <a:pt x="15123" y="5190"/>
                    </a:cubicBezTo>
                    <a:lnTo>
                      <a:pt x="15108" y="5187"/>
                    </a:lnTo>
                    <a:cubicBezTo>
                      <a:pt x="15107" y="5186"/>
                      <a:pt x="15105" y="5185"/>
                      <a:pt x="15104" y="5185"/>
                    </a:cubicBezTo>
                    <a:cubicBezTo>
                      <a:pt x="15070" y="5168"/>
                      <a:pt x="15064" y="5172"/>
                      <a:pt x="15061" y="5172"/>
                    </a:cubicBezTo>
                    <a:cubicBezTo>
                      <a:pt x="15065" y="5134"/>
                      <a:pt x="15068" y="5150"/>
                      <a:pt x="15086" y="5123"/>
                    </a:cubicBezTo>
                    <a:cubicBezTo>
                      <a:pt x="15168" y="5125"/>
                      <a:pt x="15151" y="5140"/>
                      <a:pt x="15183" y="5164"/>
                    </a:cubicBezTo>
                    <a:cubicBezTo>
                      <a:pt x="15188" y="5116"/>
                      <a:pt x="15251" y="5110"/>
                      <a:pt x="15256" y="5164"/>
                    </a:cubicBezTo>
                    <a:lnTo>
                      <a:pt x="15272" y="5164"/>
                    </a:lnTo>
                    <a:cubicBezTo>
                      <a:pt x="15267" y="5138"/>
                      <a:pt x="15264" y="5151"/>
                      <a:pt x="15272" y="5131"/>
                    </a:cubicBezTo>
                    <a:lnTo>
                      <a:pt x="15352" y="5127"/>
                    </a:lnTo>
                    <a:cubicBezTo>
                      <a:pt x="15374" y="5125"/>
                      <a:pt x="15393" y="5102"/>
                      <a:pt x="15426" y="5099"/>
                    </a:cubicBezTo>
                    <a:lnTo>
                      <a:pt x="15426" y="5074"/>
                    </a:lnTo>
                    <a:cubicBezTo>
                      <a:pt x="15392" y="5067"/>
                      <a:pt x="15389" y="5081"/>
                      <a:pt x="15316" y="5066"/>
                    </a:cubicBezTo>
                    <a:lnTo>
                      <a:pt x="15241" y="5062"/>
                    </a:lnTo>
                    <a:cubicBezTo>
                      <a:pt x="15217" y="5064"/>
                      <a:pt x="15249" y="5061"/>
                      <a:pt x="15218" y="5068"/>
                    </a:cubicBezTo>
                    <a:cubicBezTo>
                      <a:pt x="15217" y="5068"/>
                      <a:pt x="15214" y="5069"/>
                      <a:pt x="15213" y="5069"/>
                    </a:cubicBezTo>
                    <a:cubicBezTo>
                      <a:pt x="15211" y="5069"/>
                      <a:pt x="15209" y="5069"/>
                      <a:pt x="15207" y="5070"/>
                    </a:cubicBezTo>
                    <a:cubicBezTo>
                      <a:pt x="15155" y="5076"/>
                      <a:pt x="15099" y="5063"/>
                      <a:pt x="15047" y="5069"/>
                    </a:cubicBezTo>
                    <a:cubicBezTo>
                      <a:pt x="15000" y="5074"/>
                      <a:pt x="14997" y="5096"/>
                      <a:pt x="14943" y="5071"/>
                    </a:cubicBezTo>
                    <a:cubicBezTo>
                      <a:pt x="14922" y="5061"/>
                      <a:pt x="14935" y="5057"/>
                      <a:pt x="14902" y="5068"/>
                    </a:cubicBezTo>
                    <a:cubicBezTo>
                      <a:pt x="14812" y="5100"/>
                      <a:pt x="14799" y="5063"/>
                      <a:pt x="14759" y="5055"/>
                    </a:cubicBezTo>
                    <a:cubicBezTo>
                      <a:pt x="14716" y="5046"/>
                      <a:pt x="14684" y="5075"/>
                      <a:pt x="14656" y="5083"/>
                    </a:cubicBezTo>
                    <a:cubicBezTo>
                      <a:pt x="14619" y="5058"/>
                      <a:pt x="14622" y="5061"/>
                      <a:pt x="14579" y="5057"/>
                    </a:cubicBezTo>
                    <a:cubicBezTo>
                      <a:pt x="14569" y="5056"/>
                      <a:pt x="14575" y="5055"/>
                      <a:pt x="14564" y="5057"/>
                    </a:cubicBezTo>
                    <a:lnTo>
                      <a:pt x="14500" y="5062"/>
                    </a:lnTo>
                    <a:cubicBezTo>
                      <a:pt x="14465" y="5067"/>
                      <a:pt x="14490" y="5067"/>
                      <a:pt x="14471" y="5075"/>
                    </a:cubicBezTo>
                    <a:cubicBezTo>
                      <a:pt x="14447" y="5086"/>
                      <a:pt x="14424" y="5072"/>
                      <a:pt x="14397" y="5058"/>
                    </a:cubicBezTo>
                    <a:cubicBezTo>
                      <a:pt x="14405" y="5037"/>
                      <a:pt x="14395" y="5057"/>
                      <a:pt x="14410" y="5046"/>
                    </a:cubicBezTo>
                    <a:cubicBezTo>
                      <a:pt x="14456" y="5010"/>
                      <a:pt x="14448" y="5032"/>
                      <a:pt x="14498" y="5013"/>
                    </a:cubicBezTo>
                    <a:cubicBezTo>
                      <a:pt x="14527" y="5002"/>
                      <a:pt x="14505" y="5002"/>
                      <a:pt x="14551" y="5002"/>
                    </a:cubicBezTo>
                    <a:lnTo>
                      <a:pt x="14525" y="5033"/>
                    </a:lnTo>
                    <a:cubicBezTo>
                      <a:pt x="14578" y="5020"/>
                      <a:pt x="14540" y="4973"/>
                      <a:pt x="14588" y="4971"/>
                    </a:cubicBezTo>
                    <a:cubicBezTo>
                      <a:pt x="14628" y="4969"/>
                      <a:pt x="14621" y="4959"/>
                      <a:pt x="14624" y="4993"/>
                    </a:cubicBezTo>
                    <a:cubicBezTo>
                      <a:pt x="14664" y="4983"/>
                      <a:pt x="14629" y="4978"/>
                      <a:pt x="14681" y="4977"/>
                    </a:cubicBezTo>
                    <a:cubicBezTo>
                      <a:pt x="14687" y="4990"/>
                      <a:pt x="14689" y="4962"/>
                      <a:pt x="14681" y="5002"/>
                    </a:cubicBezTo>
                    <a:cubicBezTo>
                      <a:pt x="14716" y="4998"/>
                      <a:pt x="14692" y="4995"/>
                      <a:pt x="14740" y="4980"/>
                    </a:cubicBezTo>
                    <a:cubicBezTo>
                      <a:pt x="14782" y="4967"/>
                      <a:pt x="14768" y="4954"/>
                      <a:pt x="14819" y="4952"/>
                    </a:cubicBezTo>
                    <a:cubicBezTo>
                      <a:pt x="14884" y="4949"/>
                      <a:pt x="14856" y="4963"/>
                      <a:pt x="14896" y="4974"/>
                    </a:cubicBezTo>
                    <a:cubicBezTo>
                      <a:pt x="14940" y="4985"/>
                      <a:pt x="14950" y="4950"/>
                      <a:pt x="14956" y="5002"/>
                    </a:cubicBezTo>
                    <a:cubicBezTo>
                      <a:pt x="14989" y="4978"/>
                      <a:pt x="14959" y="5002"/>
                      <a:pt x="14972" y="4969"/>
                    </a:cubicBezTo>
                    <a:cubicBezTo>
                      <a:pt x="15026" y="4982"/>
                      <a:pt x="15015" y="4982"/>
                      <a:pt x="15077" y="4976"/>
                    </a:cubicBezTo>
                    <a:lnTo>
                      <a:pt x="15176" y="4976"/>
                    </a:lnTo>
                    <a:cubicBezTo>
                      <a:pt x="15178" y="4977"/>
                      <a:pt x="15183" y="4978"/>
                      <a:pt x="15185" y="4978"/>
                    </a:cubicBezTo>
                    <a:lnTo>
                      <a:pt x="15264" y="4974"/>
                    </a:lnTo>
                    <a:cubicBezTo>
                      <a:pt x="15303" y="4972"/>
                      <a:pt x="15314" y="4953"/>
                      <a:pt x="15361" y="4953"/>
                    </a:cubicBezTo>
                    <a:lnTo>
                      <a:pt x="15368" y="4968"/>
                    </a:lnTo>
                    <a:cubicBezTo>
                      <a:pt x="15402" y="4941"/>
                      <a:pt x="15336" y="4970"/>
                      <a:pt x="15380" y="4960"/>
                    </a:cubicBezTo>
                    <a:cubicBezTo>
                      <a:pt x="15380" y="4960"/>
                      <a:pt x="15383" y="4960"/>
                      <a:pt x="15384" y="4960"/>
                    </a:cubicBezTo>
                    <a:cubicBezTo>
                      <a:pt x="15385" y="4960"/>
                      <a:pt x="15391" y="4962"/>
                      <a:pt x="15392" y="4962"/>
                    </a:cubicBezTo>
                    <a:cubicBezTo>
                      <a:pt x="15394" y="4962"/>
                      <a:pt x="15396" y="4963"/>
                      <a:pt x="15397" y="4964"/>
                    </a:cubicBezTo>
                    <a:cubicBezTo>
                      <a:pt x="15399" y="4964"/>
                      <a:pt x="15401" y="4964"/>
                      <a:pt x="15402" y="4964"/>
                    </a:cubicBezTo>
                    <a:cubicBezTo>
                      <a:pt x="15404" y="4964"/>
                      <a:pt x="15406" y="4965"/>
                      <a:pt x="15407" y="4964"/>
                    </a:cubicBezTo>
                    <a:lnTo>
                      <a:pt x="15442" y="4969"/>
                    </a:lnTo>
                    <a:lnTo>
                      <a:pt x="15425" y="4974"/>
                    </a:lnTo>
                    <a:lnTo>
                      <a:pt x="15442" y="4969"/>
                    </a:lnTo>
                    <a:lnTo>
                      <a:pt x="15469" y="4960"/>
                    </a:lnTo>
                    <a:cubicBezTo>
                      <a:pt x="15470" y="4960"/>
                      <a:pt x="15473" y="4959"/>
                      <a:pt x="15474" y="4959"/>
                    </a:cubicBezTo>
                    <a:lnTo>
                      <a:pt x="15506" y="4951"/>
                    </a:lnTo>
                    <a:cubicBezTo>
                      <a:pt x="15569" y="4933"/>
                      <a:pt x="15531" y="4966"/>
                      <a:pt x="15578" y="4958"/>
                    </a:cubicBezTo>
                    <a:cubicBezTo>
                      <a:pt x="15634" y="4948"/>
                      <a:pt x="15601" y="4962"/>
                      <a:pt x="15639" y="4961"/>
                    </a:cubicBezTo>
                    <a:cubicBezTo>
                      <a:pt x="15685" y="4960"/>
                      <a:pt x="15660" y="4967"/>
                      <a:pt x="15694" y="4968"/>
                    </a:cubicBezTo>
                    <a:cubicBezTo>
                      <a:pt x="15741" y="4968"/>
                      <a:pt x="15700" y="4966"/>
                      <a:pt x="15724" y="4960"/>
                    </a:cubicBezTo>
                    <a:cubicBezTo>
                      <a:pt x="15755" y="4954"/>
                      <a:pt x="15734" y="4968"/>
                      <a:pt x="15774" y="4969"/>
                    </a:cubicBezTo>
                    <a:cubicBezTo>
                      <a:pt x="15849" y="4970"/>
                      <a:pt x="15745" y="4959"/>
                      <a:pt x="15815" y="4953"/>
                    </a:cubicBezTo>
                    <a:lnTo>
                      <a:pt x="15815" y="4969"/>
                    </a:lnTo>
                    <a:cubicBezTo>
                      <a:pt x="15871" y="4968"/>
                      <a:pt x="15842" y="4950"/>
                      <a:pt x="15878" y="4949"/>
                    </a:cubicBezTo>
                    <a:cubicBezTo>
                      <a:pt x="15880" y="4949"/>
                      <a:pt x="15898" y="4952"/>
                      <a:pt x="15904" y="4953"/>
                    </a:cubicBezTo>
                    <a:cubicBezTo>
                      <a:pt x="15914" y="4941"/>
                      <a:pt x="15905" y="4949"/>
                      <a:pt x="15904" y="4937"/>
                    </a:cubicBezTo>
                    <a:lnTo>
                      <a:pt x="16071" y="4918"/>
                    </a:lnTo>
                    <a:cubicBezTo>
                      <a:pt x="16096" y="4916"/>
                      <a:pt x="16121" y="4923"/>
                      <a:pt x="16149" y="4926"/>
                    </a:cubicBezTo>
                    <a:cubicBezTo>
                      <a:pt x="16212" y="4932"/>
                      <a:pt x="16201" y="4914"/>
                      <a:pt x="16204" y="4904"/>
                    </a:cubicBezTo>
                    <a:lnTo>
                      <a:pt x="16099" y="4880"/>
                    </a:lnTo>
                    <a:cubicBezTo>
                      <a:pt x="16141" y="4889"/>
                      <a:pt x="16118" y="4875"/>
                      <a:pt x="16171" y="4872"/>
                    </a:cubicBezTo>
                    <a:cubicBezTo>
                      <a:pt x="16204" y="4869"/>
                      <a:pt x="16248" y="4877"/>
                      <a:pt x="16266" y="4874"/>
                    </a:cubicBezTo>
                    <a:cubicBezTo>
                      <a:pt x="16293" y="4870"/>
                      <a:pt x="16258" y="4870"/>
                      <a:pt x="16291" y="4868"/>
                    </a:cubicBezTo>
                    <a:lnTo>
                      <a:pt x="16359" y="4871"/>
                    </a:lnTo>
                    <a:cubicBezTo>
                      <a:pt x="16385" y="4877"/>
                      <a:pt x="16369" y="4879"/>
                      <a:pt x="16406" y="4880"/>
                    </a:cubicBezTo>
                    <a:cubicBezTo>
                      <a:pt x="16406" y="4848"/>
                      <a:pt x="16409" y="4861"/>
                      <a:pt x="16398" y="4839"/>
                    </a:cubicBezTo>
                    <a:cubicBezTo>
                      <a:pt x="16431" y="4821"/>
                      <a:pt x="16424" y="4865"/>
                      <a:pt x="16431" y="4880"/>
                    </a:cubicBezTo>
                    <a:cubicBezTo>
                      <a:pt x="16502" y="4880"/>
                      <a:pt x="16485" y="4852"/>
                      <a:pt x="16568" y="4872"/>
                    </a:cubicBezTo>
                    <a:cubicBezTo>
                      <a:pt x="16566" y="4868"/>
                      <a:pt x="16561" y="4850"/>
                      <a:pt x="16560" y="4848"/>
                    </a:cubicBezTo>
                    <a:cubicBezTo>
                      <a:pt x="16549" y="4829"/>
                      <a:pt x="16567" y="4840"/>
                      <a:pt x="16544" y="4831"/>
                    </a:cubicBezTo>
                    <a:cubicBezTo>
                      <a:pt x="16546" y="4830"/>
                      <a:pt x="16548" y="4827"/>
                      <a:pt x="16549" y="4828"/>
                    </a:cubicBezTo>
                    <a:lnTo>
                      <a:pt x="16562" y="4817"/>
                    </a:lnTo>
                    <a:cubicBezTo>
                      <a:pt x="16600" y="4783"/>
                      <a:pt x="16592" y="4795"/>
                      <a:pt x="16641" y="4799"/>
                    </a:cubicBezTo>
                    <a:cubicBezTo>
                      <a:pt x="16648" y="4812"/>
                      <a:pt x="16650" y="4784"/>
                      <a:pt x="16641" y="4823"/>
                    </a:cubicBezTo>
                    <a:cubicBezTo>
                      <a:pt x="16653" y="4820"/>
                      <a:pt x="16658" y="4820"/>
                      <a:pt x="16668" y="4817"/>
                    </a:cubicBezTo>
                    <a:lnTo>
                      <a:pt x="16685" y="4809"/>
                    </a:lnTo>
                    <a:cubicBezTo>
                      <a:pt x="16710" y="4795"/>
                      <a:pt x="16725" y="4776"/>
                      <a:pt x="16730" y="4823"/>
                    </a:cubicBezTo>
                    <a:cubicBezTo>
                      <a:pt x="16703" y="4836"/>
                      <a:pt x="16693" y="4826"/>
                      <a:pt x="16666" y="4839"/>
                    </a:cubicBezTo>
                    <a:cubicBezTo>
                      <a:pt x="16680" y="4866"/>
                      <a:pt x="16674" y="4871"/>
                      <a:pt x="16706" y="4880"/>
                    </a:cubicBezTo>
                    <a:lnTo>
                      <a:pt x="16706" y="4888"/>
                    </a:lnTo>
                    <a:lnTo>
                      <a:pt x="16716" y="4881"/>
                    </a:lnTo>
                    <a:lnTo>
                      <a:pt x="16706" y="4880"/>
                    </a:lnTo>
                    <a:cubicBezTo>
                      <a:pt x="16688" y="4840"/>
                      <a:pt x="16734" y="4825"/>
                      <a:pt x="16739" y="4880"/>
                    </a:cubicBezTo>
                    <a:cubicBezTo>
                      <a:pt x="16761" y="4882"/>
                      <a:pt x="16758" y="4883"/>
                      <a:pt x="16771" y="4883"/>
                    </a:cubicBezTo>
                    <a:lnTo>
                      <a:pt x="16781" y="4881"/>
                    </a:lnTo>
                    <a:cubicBezTo>
                      <a:pt x="16811" y="4878"/>
                      <a:pt x="16789" y="4901"/>
                      <a:pt x="16844" y="4888"/>
                    </a:cubicBezTo>
                    <a:lnTo>
                      <a:pt x="16802" y="4911"/>
                    </a:lnTo>
                    <a:cubicBezTo>
                      <a:pt x="16783" y="4915"/>
                      <a:pt x="16807" y="4915"/>
                      <a:pt x="16789" y="4913"/>
                    </a:cubicBezTo>
                    <a:lnTo>
                      <a:pt x="16698" y="4912"/>
                    </a:lnTo>
                    <a:cubicBezTo>
                      <a:pt x="16742" y="4917"/>
                      <a:pt x="16705" y="4923"/>
                      <a:pt x="16751" y="4927"/>
                    </a:cubicBezTo>
                    <a:lnTo>
                      <a:pt x="16921" y="4943"/>
                    </a:lnTo>
                    <a:cubicBezTo>
                      <a:pt x="16944" y="4936"/>
                      <a:pt x="16935" y="4945"/>
                      <a:pt x="16941" y="4921"/>
                    </a:cubicBezTo>
                    <a:cubicBezTo>
                      <a:pt x="16915" y="4927"/>
                      <a:pt x="16855" y="4934"/>
                      <a:pt x="16852" y="4896"/>
                    </a:cubicBezTo>
                    <a:cubicBezTo>
                      <a:pt x="16913" y="4896"/>
                      <a:pt x="16876" y="4891"/>
                      <a:pt x="16915" y="4878"/>
                    </a:cubicBezTo>
                    <a:cubicBezTo>
                      <a:pt x="16952" y="4866"/>
                      <a:pt x="16953" y="4898"/>
                      <a:pt x="16957" y="4848"/>
                    </a:cubicBezTo>
                    <a:lnTo>
                      <a:pt x="17026" y="4863"/>
                    </a:lnTo>
                    <a:cubicBezTo>
                      <a:pt x="17051" y="4870"/>
                      <a:pt x="17051" y="4869"/>
                      <a:pt x="17079" y="4856"/>
                    </a:cubicBezTo>
                    <a:cubicBezTo>
                      <a:pt x="17082" y="4898"/>
                      <a:pt x="17090" y="4883"/>
                      <a:pt x="17112" y="4878"/>
                    </a:cubicBezTo>
                    <a:cubicBezTo>
                      <a:pt x="17134" y="4873"/>
                      <a:pt x="17155" y="4866"/>
                      <a:pt x="17176" y="4856"/>
                    </a:cubicBezTo>
                    <a:cubicBezTo>
                      <a:pt x="17180" y="4865"/>
                      <a:pt x="17178" y="4865"/>
                      <a:pt x="17183" y="4873"/>
                    </a:cubicBezTo>
                    <a:cubicBezTo>
                      <a:pt x="17197" y="4895"/>
                      <a:pt x="17214" y="4902"/>
                      <a:pt x="17241" y="4904"/>
                    </a:cubicBezTo>
                    <a:cubicBezTo>
                      <a:pt x="17234" y="4880"/>
                      <a:pt x="17238" y="4891"/>
                      <a:pt x="17225" y="4872"/>
                    </a:cubicBezTo>
                    <a:cubicBezTo>
                      <a:pt x="17310" y="4872"/>
                      <a:pt x="17327" y="4837"/>
                      <a:pt x="17366" y="4868"/>
                    </a:cubicBezTo>
                    <a:cubicBezTo>
                      <a:pt x="17367" y="4869"/>
                      <a:pt x="17369" y="4871"/>
                      <a:pt x="17371" y="4872"/>
                    </a:cubicBezTo>
                    <a:cubicBezTo>
                      <a:pt x="17387" y="4825"/>
                      <a:pt x="17417" y="4839"/>
                      <a:pt x="17421" y="4839"/>
                    </a:cubicBezTo>
                    <a:cubicBezTo>
                      <a:pt x="17422" y="4839"/>
                      <a:pt x="17425" y="4838"/>
                      <a:pt x="17425" y="4838"/>
                    </a:cubicBezTo>
                    <a:cubicBezTo>
                      <a:pt x="17426" y="4838"/>
                      <a:pt x="17429" y="4838"/>
                      <a:pt x="17430" y="4838"/>
                    </a:cubicBezTo>
                    <a:cubicBezTo>
                      <a:pt x="17431" y="4838"/>
                      <a:pt x="17433" y="4837"/>
                      <a:pt x="17434" y="4837"/>
                    </a:cubicBezTo>
                    <a:cubicBezTo>
                      <a:pt x="17480" y="4833"/>
                      <a:pt x="17457" y="4849"/>
                      <a:pt x="17457" y="4849"/>
                    </a:cubicBezTo>
                    <a:cubicBezTo>
                      <a:pt x="17457" y="4850"/>
                      <a:pt x="17455" y="4854"/>
                      <a:pt x="17455" y="4855"/>
                    </a:cubicBezTo>
                    <a:cubicBezTo>
                      <a:pt x="17455" y="4856"/>
                      <a:pt x="17454" y="4858"/>
                      <a:pt x="17454" y="4858"/>
                    </a:cubicBezTo>
                    <a:cubicBezTo>
                      <a:pt x="17454" y="4859"/>
                      <a:pt x="17454" y="4861"/>
                      <a:pt x="17454" y="4862"/>
                    </a:cubicBezTo>
                    <a:lnTo>
                      <a:pt x="17444" y="4881"/>
                    </a:lnTo>
                    <a:cubicBezTo>
                      <a:pt x="17435" y="4892"/>
                      <a:pt x="17433" y="4883"/>
                      <a:pt x="17432" y="4918"/>
                    </a:cubicBezTo>
                    <a:cubicBezTo>
                      <a:pt x="17432" y="4952"/>
                      <a:pt x="17429" y="4922"/>
                      <a:pt x="17452" y="4953"/>
                    </a:cubicBezTo>
                    <a:cubicBezTo>
                      <a:pt x="17430" y="4963"/>
                      <a:pt x="17443" y="4960"/>
                      <a:pt x="17411" y="4961"/>
                    </a:cubicBezTo>
                    <a:lnTo>
                      <a:pt x="17411" y="4977"/>
                    </a:lnTo>
                    <a:cubicBezTo>
                      <a:pt x="17513" y="5001"/>
                      <a:pt x="17414" y="4998"/>
                      <a:pt x="17518" y="4973"/>
                    </a:cubicBezTo>
                    <a:cubicBezTo>
                      <a:pt x="17519" y="4973"/>
                      <a:pt x="17522" y="4973"/>
                      <a:pt x="17523" y="4972"/>
                    </a:cubicBezTo>
                    <a:lnTo>
                      <a:pt x="17543" y="4969"/>
                    </a:lnTo>
                    <a:cubicBezTo>
                      <a:pt x="17557" y="4965"/>
                      <a:pt x="17537" y="4968"/>
                      <a:pt x="17565" y="4961"/>
                    </a:cubicBezTo>
                    <a:lnTo>
                      <a:pt x="17565" y="4945"/>
                    </a:lnTo>
                    <a:cubicBezTo>
                      <a:pt x="17530" y="4935"/>
                      <a:pt x="17534" y="4934"/>
                      <a:pt x="17541" y="4904"/>
                    </a:cubicBezTo>
                    <a:cubicBezTo>
                      <a:pt x="17541" y="4904"/>
                      <a:pt x="17615" y="4952"/>
                      <a:pt x="17622" y="4872"/>
                    </a:cubicBezTo>
                    <a:cubicBezTo>
                      <a:pt x="17554" y="4888"/>
                      <a:pt x="17579" y="4888"/>
                      <a:pt x="17503" y="4884"/>
                    </a:cubicBezTo>
                    <a:cubicBezTo>
                      <a:pt x="17476" y="4882"/>
                      <a:pt x="17495" y="4897"/>
                      <a:pt x="17476" y="4872"/>
                    </a:cubicBezTo>
                    <a:cubicBezTo>
                      <a:pt x="17529" y="4867"/>
                      <a:pt x="17514" y="4873"/>
                      <a:pt x="17516" y="4848"/>
                    </a:cubicBezTo>
                    <a:cubicBezTo>
                      <a:pt x="17545" y="4848"/>
                      <a:pt x="17589" y="4854"/>
                      <a:pt x="17603" y="4850"/>
                    </a:cubicBezTo>
                    <a:cubicBezTo>
                      <a:pt x="17632" y="4842"/>
                      <a:pt x="17615" y="4825"/>
                      <a:pt x="17661" y="4827"/>
                    </a:cubicBezTo>
                    <a:lnTo>
                      <a:pt x="17735" y="4824"/>
                    </a:lnTo>
                    <a:cubicBezTo>
                      <a:pt x="17751" y="4824"/>
                      <a:pt x="17763" y="4826"/>
                      <a:pt x="17775" y="4828"/>
                    </a:cubicBezTo>
                    <a:cubicBezTo>
                      <a:pt x="17792" y="4830"/>
                      <a:pt x="17809" y="4814"/>
                      <a:pt x="17798" y="4849"/>
                    </a:cubicBezTo>
                    <a:cubicBezTo>
                      <a:pt x="17798" y="4850"/>
                      <a:pt x="17797" y="4852"/>
                      <a:pt x="17796" y="4853"/>
                    </a:cubicBezTo>
                    <a:lnTo>
                      <a:pt x="17784" y="4912"/>
                    </a:lnTo>
                    <a:cubicBezTo>
                      <a:pt x="17814" y="4923"/>
                      <a:pt x="17755" y="4909"/>
                      <a:pt x="17793" y="4911"/>
                    </a:cubicBezTo>
                    <a:cubicBezTo>
                      <a:pt x="17831" y="4913"/>
                      <a:pt x="17800" y="4931"/>
                      <a:pt x="17824" y="4921"/>
                    </a:cubicBezTo>
                    <a:cubicBezTo>
                      <a:pt x="17826" y="4915"/>
                      <a:pt x="17806" y="4890"/>
                      <a:pt x="17822" y="4873"/>
                    </a:cubicBezTo>
                    <a:cubicBezTo>
                      <a:pt x="17834" y="4860"/>
                      <a:pt x="17815" y="4868"/>
                      <a:pt x="17849" y="4870"/>
                    </a:cubicBezTo>
                    <a:cubicBezTo>
                      <a:pt x="17863" y="4871"/>
                      <a:pt x="17873" y="4872"/>
                      <a:pt x="17889" y="4872"/>
                    </a:cubicBezTo>
                    <a:lnTo>
                      <a:pt x="17889" y="4856"/>
                    </a:lnTo>
                    <a:cubicBezTo>
                      <a:pt x="17853" y="4856"/>
                      <a:pt x="17842" y="4860"/>
                      <a:pt x="17816" y="4848"/>
                    </a:cubicBezTo>
                    <a:cubicBezTo>
                      <a:pt x="17826" y="4824"/>
                      <a:pt x="17816" y="4832"/>
                      <a:pt x="17858" y="4827"/>
                    </a:cubicBezTo>
                    <a:cubicBezTo>
                      <a:pt x="17888" y="4824"/>
                      <a:pt x="17872" y="4833"/>
                      <a:pt x="17905" y="4815"/>
                    </a:cubicBezTo>
                    <a:lnTo>
                      <a:pt x="17905" y="4823"/>
                    </a:lnTo>
                    <a:lnTo>
                      <a:pt x="17915" y="4817"/>
                    </a:lnTo>
                    <a:lnTo>
                      <a:pt x="17905" y="4815"/>
                    </a:lnTo>
                    <a:cubicBezTo>
                      <a:pt x="17922" y="4773"/>
                      <a:pt x="17904" y="4816"/>
                      <a:pt x="17896" y="4793"/>
                    </a:cubicBezTo>
                    <a:cubicBezTo>
                      <a:pt x="17882" y="4749"/>
                      <a:pt x="17936" y="4768"/>
                      <a:pt x="17973" y="4754"/>
                    </a:cubicBezTo>
                    <a:cubicBezTo>
                      <a:pt x="17999" y="4745"/>
                      <a:pt x="17973" y="4750"/>
                      <a:pt x="18010" y="4741"/>
                    </a:cubicBezTo>
                    <a:cubicBezTo>
                      <a:pt x="18027" y="4737"/>
                      <a:pt x="18032" y="4736"/>
                      <a:pt x="18048" y="4737"/>
                    </a:cubicBezTo>
                    <a:cubicBezTo>
                      <a:pt x="18095" y="4742"/>
                      <a:pt x="18089" y="4756"/>
                      <a:pt x="18124" y="4758"/>
                    </a:cubicBezTo>
                    <a:cubicBezTo>
                      <a:pt x="18121" y="4794"/>
                      <a:pt x="18107" y="4797"/>
                      <a:pt x="18124" y="4831"/>
                    </a:cubicBezTo>
                    <a:lnTo>
                      <a:pt x="18108" y="4839"/>
                    </a:lnTo>
                    <a:cubicBezTo>
                      <a:pt x="18104" y="4824"/>
                      <a:pt x="18106" y="4827"/>
                      <a:pt x="18100" y="4815"/>
                    </a:cubicBezTo>
                    <a:cubicBezTo>
                      <a:pt x="18071" y="4830"/>
                      <a:pt x="18076" y="4814"/>
                      <a:pt x="18067" y="4848"/>
                    </a:cubicBezTo>
                    <a:lnTo>
                      <a:pt x="18092" y="4848"/>
                    </a:lnTo>
                    <a:lnTo>
                      <a:pt x="18083" y="4863"/>
                    </a:lnTo>
                    <a:cubicBezTo>
                      <a:pt x="18102" y="4878"/>
                      <a:pt x="18091" y="4867"/>
                      <a:pt x="18101" y="4887"/>
                    </a:cubicBezTo>
                    <a:lnTo>
                      <a:pt x="18116" y="4912"/>
                    </a:lnTo>
                    <a:cubicBezTo>
                      <a:pt x="18089" y="4927"/>
                      <a:pt x="18101" y="4913"/>
                      <a:pt x="18083" y="4937"/>
                    </a:cubicBezTo>
                    <a:cubicBezTo>
                      <a:pt x="18120" y="4938"/>
                      <a:pt x="18116" y="4945"/>
                      <a:pt x="18156" y="4945"/>
                    </a:cubicBezTo>
                    <a:cubicBezTo>
                      <a:pt x="18142" y="4924"/>
                      <a:pt x="18138" y="4922"/>
                      <a:pt x="18124" y="4896"/>
                    </a:cubicBezTo>
                    <a:cubicBezTo>
                      <a:pt x="18203" y="4915"/>
                      <a:pt x="18139" y="4861"/>
                      <a:pt x="18136" y="4860"/>
                    </a:cubicBezTo>
                    <a:cubicBezTo>
                      <a:pt x="18135" y="4859"/>
                      <a:pt x="18132" y="4858"/>
                      <a:pt x="18131" y="4857"/>
                    </a:cubicBezTo>
                    <a:cubicBezTo>
                      <a:pt x="18129" y="4856"/>
                      <a:pt x="18126" y="4856"/>
                      <a:pt x="18125" y="4855"/>
                    </a:cubicBezTo>
                    <a:lnTo>
                      <a:pt x="18113" y="4850"/>
                    </a:lnTo>
                    <a:cubicBezTo>
                      <a:pt x="18112" y="4850"/>
                      <a:pt x="18109" y="4849"/>
                      <a:pt x="18108" y="4848"/>
                    </a:cubicBezTo>
                    <a:cubicBezTo>
                      <a:pt x="18114" y="4846"/>
                      <a:pt x="18133" y="4842"/>
                      <a:pt x="18134" y="4842"/>
                    </a:cubicBezTo>
                    <a:cubicBezTo>
                      <a:pt x="18157" y="4832"/>
                      <a:pt x="18148" y="4845"/>
                      <a:pt x="18156" y="4823"/>
                    </a:cubicBezTo>
                    <a:cubicBezTo>
                      <a:pt x="18176" y="4836"/>
                      <a:pt x="18165" y="4833"/>
                      <a:pt x="18189" y="4839"/>
                    </a:cubicBezTo>
                    <a:cubicBezTo>
                      <a:pt x="18194" y="4771"/>
                      <a:pt x="18213" y="4848"/>
                      <a:pt x="18213" y="4767"/>
                    </a:cubicBezTo>
                    <a:cubicBezTo>
                      <a:pt x="18251" y="4766"/>
                      <a:pt x="18262" y="4764"/>
                      <a:pt x="18270" y="4734"/>
                    </a:cubicBezTo>
                    <a:lnTo>
                      <a:pt x="18383" y="4734"/>
                    </a:lnTo>
                    <a:cubicBezTo>
                      <a:pt x="18373" y="4776"/>
                      <a:pt x="18362" y="4766"/>
                      <a:pt x="18399" y="4758"/>
                    </a:cubicBezTo>
                    <a:cubicBezTo>
                      <a:pt x="18394" y="4784"/>
                      <a:pt x="18389" y="4782"/>
                      <a:pt x="18383" y="4807"/>
                    </a:cubicBezTo>
                    <a:cubicBezTo>
                      <a:pt x="18397" y="4813"/>
                      <a:pt x="18398" y="4800"/>
                      <a:pt x="18417" y="4821"/>
                    </a:cubicBezTo>
                    <a:cubicBezTo>
                      <a:pt x="18437" y="4843"/>
                      <a:pt x="18414" y="4844"/>
                      <a:pt x="18456" y="4848"/>
                    </a:cubicBezTo>
                    <a:lnTo>
                      <a:pt x="18456" y="4831"/>
                    </a:lnTo>
                    <a:cubicBezTo>
                      <a:pt x="18524" y="4826"/>
                      <a:pt x="18464" y="4777"/>
                      <a:pt x="18521" y="4815"/>
                    </a:cubicBezTo>
                    <a:cubicBezTo>
                      <a:pt x="18524" y="4783"/>
                      <a:pt x="18525" y="4800"/>
                      <a:pt x="18530" y="4791"/>
                    </a:cubicBezTo>
                    <a:cubicBezTo>
                      <a:pt x="18545" y="4760"/>
                      <a:pt x="18537" y="4761"/>
                      <a:pt x="18542" y="4745"/>
                    </a:cubicBezTo>
                    <a:cubicBezTo>
                      <a:pt x="18553" y="4713"/>
                      <a:pt x="18536" y="4735"/>
                      <a:pt x="18561" y="4726"/>
                    </a:cubicBezTo>
                    <a:cubicBezTo>
                      <a:pt x="18567" y="4724"/>
                      <a:pt x="18572" y="4740"/>
                      <a:pt x="18610" y="4727"/>
                    </a:cubicBezTo>
                    <a:cubicBezTo>
                      <a:pt x="18777" y="4670"/>
                      <a:pt x="18813" y="4709"/>
                      <a:pt x="18903" y="4686"/>
                    </a:cubicBezTo>
                    <a:cubicBezTo>
                      <a:pt x="18963" y="4671"/>
                      <a:pt x="19020" y="4698"/>
                      <a:pt x="19103" y="4685"/>
                    </a:cubicBezTo>
                    <a:cubicBezTo>
                      <a:pt x="19254" y="4660"/>
                      <a:pt x="19303" y="4681"/>
                      <a:pt x="19363" y="4676"/>
                    </a:cubicBezTo>
                    <a:cubicBezTo>
                      <a:pt x="19549" y="4661"/>
                      <a:pt x="19444" y="4708"/>
                      <a:pt x="19542" y="4685"/>
                    </a:cubicBezTo>
                    <a:cubicBezTo>
                      <a:pt x="19602" y="4672"/>
                      <a:pt x="19549" y="4689"/>
                      <a:pt x="19607" y="4694"/>
                    </a:cubicBezTo>
                    <a:cubicBezTo>
                      <a:pt x="19610" y="4656"/>
                      <a:pt x="19598" y="4679"/>
                      <a:pt x="19623" y="4661"/>
                    </a:cubicBezTo>
                    <a:cubicBezTo>
                      <a:pt x="19625" y="4662"/>
                      <a:pt x="19627" y="4662"/>
                      <a:pt x="19628" y="4664"/>
                    </a:cubicBezTo>
                    <a:lnTo>
                      <a:pt x="19671" y="4694"/>
                    </a:lnTo>
                    <a:cubicBezTo>
                      <a:pt x="19664" y="4660"/>
                      <a:pt x="19657" y="4680"/>
                      <a:pt x="19675" y="4663"/>
                    </a:cubicBezTo>
                    <a:cubicBezTo>
                      <a:pt x="19695" y="4644"/>
                      <a:pt x="19714" y="4671"/>
                      <a:pt x="19743" y="4675"/>
                    </a:cubicBezTo>
                    <a:cubicBezTo>
                      <a:pt x="19746" y="4676"/>
                      <a:pt x="19755" y="4676"/>
                      <a:pt x="19759" y="4675"/>
                    </a:cubicBezTo>
                    <a:cubicBezTo>
                      <a:pt x="19814" y="4666"/>
                      <a:pt x="19714" y="4687"/>
                      <a:pt x="19777" y="4669"/>
                    </a:cubicBezTo>
                    <a:cubicBezTo>
                      <a:pt x="19781" y="4668"/>
                      <a:pt x="19781" y="4666"/>
                      <a:pt x="19792" y="4665"/>
                    </a:cubicBezTo>
                    <a:cubicBezTo>
                      <a:pt x="19811" y="4664"/>
                      <a:pt x="19791" y="4665"/>
                      <a:pt x="19811" y="4667"/>
                    </a:cubicBezTo>
                    <a:cubicBezTo>
                      <a:pt x="19870" y="4673"/>
                      <a:pt x="19851" y="4671"/>
                      <a:pt x="19923" y="4621"/>
                    </a:cubicBezTo>
                    <a:lnTo>
                      <a:pt x="19657" y="4616"/>
                    </a:lnTo>
                    <a:cubicBezTo>
                      <a:pt x="19524" y="4598"/>
                      <a:pt x="19594" y="4625"/>
                      <a:pt x="19500" y="4624"/>
                    </a:cubicBezTo>
                    <a:lnTo>
                      <a:pt x="19407" y="4616"/>
                    </a:lnTo>
                    <a:cubicBezTo>
                      <a:pt x="19369" y="4615"/>
                      <a:pt x="19317" y="4611"/>
                      <a:pt x="19288" y="4607"/>
                    </a:cubicBezTo>
                    <a:cubicBezTo>
                      <a:pt x="19179" y="4592"/>
                      <a:pt x="19168" y="4619"/>
                      <a:pt x="19125" y="4616"/>
                    </a:cubicBezTo>
                    <a:lnTo>
                      <a:pt x="18533" y="4602"/>
                    </a:lnTo>
                    <a:cubicBezTo>
                      <a:pt x="18517" y="4602"/>
                      <a:pt x="18516" y="4597"/>
                      <a:pt x="18493" y="4599"/>
                    </a:cubicBezTo>
                    <a:lnTo>
                      <a:pt x="18457" y="4606"/>
                    </a:lnTo>
                    <a:cubicBezTo>
                      <a:pt x="18443" y="4607"/>
                      <a:pt x="18426" y="4604"/>
                      <a:pt x="18410" y="4607"/>
                    </a:cubicBezTo>
                    <a:cubicBezTo>
                      <a:pt x="18379" y="4613"/>
                      <a:pt x="18386" y="4634"/>
                      <a:pt x="18307" y="4600"/>
                    </a:cubicBezTo>
                    <a:cubicBezTo>
                      <a:pt x="18283" y="4589"/>
                      <a:pt x="18295" y="4587"/>
                      <a:pt x="18270" y="4580"/>
                    </a:cubicBezTo>
                    <a:cubicBezTo>
                      <a:pt x="18289" y="4554"/>
                      <a:pt x="18284" y="4574"/>
                      <a:pt x="18302" y="4540"/>
                    </a:cubicBezTo>
                    <a:cubicBezTo>
                      <a:pt x="18244" y="4541"/>
                      <a:pt x="18281" y="4544"/>
                      <a:pt x="18268" y="4555"/>
                    </a:cubicBezTo>
                    <a:cubicBezTo>
                      <a:pt x="18228" y="4589"/>
                      <a:pt x="18302" y="4541"/>
                      <a:pt x="18257" y="4565"/>
                    </a:cubicBezTo>
                    <a:lnTo>
                      <a:pt x="18215" y="4575"/>
                    </a:lnTo>
                    <a:cubicBezTo>
                      <a:pt x="18174" y="4573"/>
                      <a:pt x="18258" y="4584"/>
                      <a:pt x="18197" y="4564"/>
                    </a:cubicBezTo>
                    <a:cubicBezTo>
                      <a:pt x="18194" y="4572"/>
                      <a:pt x="18208" y="4589"/>
                      <a:pt x="18146" y="4585"/>
                    </a:cubicBezTo>
                    <a:cubicBezTo>
                      <a:pt x="18112" y="4583"/>
                      <a:pt x="18109" y="4581"/>
                      <a:pt x="18083" y="4564"/>
                    </a:cubicBezTo>
                    <a:cubicBezTo>
                      <a:pt x="18054" y="4584"/>
                      <a:pt x="18070" y="4586"/>
                      <a:pt x="18030" y="4585"/>
                    </a:cubicBezTo>
                    <a:cubicBezTo>
                      <a:pt x="18002" y="4585"/>
                      <a:pt x="17994" y="4577"/>
                      <a:pt x="17986" y="4548"/>
                    </a:cubicBezTo>
                    <a:lnTo>
                      <a:pt x="17978" y="4580"/>
                    </a:lnTo>
                    <a:lnTo>
                      <a:pt x="17730" y="4583"/>
                    </a:lnTo>
                    <a:cubicBezTo>
                      <a:pt x="17702" y="4584"/>
                      <a:pt x="17699" y="4583"/>
                      <a:pt x="17676" y="4587"/>
                    </a:cubicBezTo>
                    <a:lnTo>
                      <a:pt x="17492" y="4596"/>
                    </a:lnTo>
                    <a:cubicBezTo>
                      <a:pt x="17496" y="4560"/>
                      <a:pt x="17570" y="4557"/>
                      <a:pt x="17452" y="4564"/>
                    </a:cubicBezTo>
                    <a:lnTo>
                      <a:pt x="17330" y="4564"/>
                    </a:lnTo>
                    <a:cubicBezTo>
                      <a:pt x="17335" y="4590"/>
                      <a:pt x="17338" y="4577"/>
                      <a:pt x="17330" y="4596"/>
                    </a:cubicBezTo>
                    <a:cubicBezTo>
                      <a:pt x="17305" y="4594"/>
                      <a:pt x="17292" y="4589"/>
                      <a:pt x="17272" y="4581"/>
                    </a:cubicBezTo>
                    <a:lnTo>
                      <a:pt x="17228" y="4578"/>
                    </a:lnTo>
                    <a:cubicBezTo>
                      <a:pt x="17204" y="4581"/>
                      <a:pt x="17187" y="4577"/>
                      <a:pt x="17167" y="4579"/>
                    </a:cubicBezTo>
                    <a:lnTo>
                      <a:pt x="17144" y="4582"/>
                    </a:lnTo>
                    <a:cubicBezTo>
                      <a:pt x="17139" y="4582"/>
                      <a:pt x="17117" y="4576"/>
                      <a:pt x="17117" y="4576"/>
                    </a:cubicBezTo>
                    <a:cubicBezTo>
                      <a:pt x="17020" y="4565"/>
                      <a:pt x="17055" y="4594"/>
                      <a:pt x="16946" y="4559"/>
                    </a:cubicBezTo>
                    <a:cubicBezTo>
                      <a:pt x="16944" y="4558"/>
                      <a:pt x="16941" y="4558"/>
                      <a:pt x="16939" y="4557"/>
                    </a:cubicBezTo>
                    <a:cubicBezTo>
                      <a:pt x="16930" y="4554"/>
                      <a:pt x="16874" y="4546"/>
                      <a:pt x="16917" y="4532"/>
                    </a:cubicBezTo>
                    <a:lnTo>
                      <a:pt x="16901" y="4515"/>
                    </a:lnTo>
                    <a:cubicBezTo>
                      <a:pt x="16923" y="4476"/>
                      <a:pt x="16862" y="4504"/>
                      <a:pt x="16828" y="4507"/>
                    </a:cubicBezTo>
                    <a:cubicBezTo>
                      <a:pt x="16820" y="4533"/>
                      <a:pt x="16863" y="4500"/>
                      <a:pt x="16833" y="4526"/>
                    </a:cubicBezTo>
                    <a:cubicBezTo>
                      <a:pt x="16807" y="4550"/>
                      <a:pt x="16813" y="4524"/>
                      <a:pt x="16811" y="4507"/>
                    </a:cubicBezTo>
                    <a:lnTo>
                      <a:pt x="16763" y="4564"/>
                    </a:lnTo>
                    <a:cubicBezTo>
                      <a:pt x="16738" y="4557"/>
                      <a:pt x="16745" y="4564"/>
                      <a:pt x="16739" y="4540"/>
                    </a:cubicBezTo>
                    <a:cubicBezTo>
                      <a:pt x="16703" y="4558"/>
                      <a:pt x="16718" y="4533"/>
                      <a:pt x="16714" y="4572"/>
                    </a:cubicBezTo>
                    <a:cubicBezTo>
                      <a:pt x="16636" y="4554"/>
                      <a:pt x="16698" y="4537"/>
                      <a:pt x="16545" y="4565"/>
                    </a:cubicBezTo>
                    <a:cubicBezTo>
                      <a:pt x="16519" y="4570"/>
                      <a:pt x="16519" y="4570"/>
                      <a:pt x="16485" y="4558"/>
                    </a:cubicBezTo>
                    <a:cubicBezTo>
                      <a:pt x="16437" y="4541"/>
                      <a:pt x="16440" y="4578"/>
                      <a:pt x="16362" y="4559"/>
                    </a:cubicBezTo>
                    <a:cubicBezTo>
                      <a:pt x="16331" y="4551"/>
                      <a:pt x="16343" y="4548"/>
                      <a:pt x="16312" y="4556"/>
                    </a:cubicBezTo>
                    <a:lnTo>
                      <a:pt x="16269" y="4548"/>
                    </a:lnTo>
                    <a:cubicBezTo>
                      <a:pt x="16261" y="4578"/>
                      <a:pt x="16279" y="4556"/>
                      <a:pt x="16244" y="4564"/>
                    </a:cubicBezTo>
                    <a:lnTo>
                      <a:pt x="16261" y="4515"/>
                    </a:lnTo>
                    <a:cubicBezTo>
                      <a:pt x="16234" y="4525"/>
                      <a:pt x="16242" y="4527"/>
                      <a:pt x="16212" y="4572"/>
                    </a:cubicBezTo>
                    <a:cubicBezTo>
                      <a:pt x="16188" y="4560"/>
                      <a:pt x="16177" y="4554"/>
                      <a:pt x="16155" y="4564"/>
                    </a:cubicBezTo>
                    <a:lnTo>
                      <a:pt x="16155" y="4523"/>
                    </a:lnTo>
                    <a:lnTo>
                      <a:pt x="16121" y="4554"/>
                    </a:lnTo>
                    <a:cubicBezTo>
                      <a:pt x="16094" y="4537"/>
                      <a:pt x="16091" y="4529"/>
                      <a:pt x="16045" y="4543"/>
                    </a:cubicBezTo>
                    <a:cubicBezTo>
                      <a:pt x="16043" y="4544"/>
                      <a:pt x="16041" y="4545"/>
                      <a:pt x="16040" y="4545"/>
                    </a:cubicBezTo>
                    <a:cubicBezTo>
                      <a:pt x="16005" y="4555"/>
                      <a:pt x="16033" y="4538"/>
                      <a:pt x="16000" y="4536"/>
                    </a:cubicBezTo>
                    <a:cubicBezTo>
                      <a:pt x="15956" y="4533"/>
                      <a:pt x="15987" y="4537"/>
                      <a:pt x="15984" y="4547"/>
                    </a:cubicBezTo>
                    <a:cubicBezTo>
                      <a:pt x="15982" y="4555"/>
                      <a:pt x="16008" y="4567"/>
                      <a:pt x="15953" y="4572"/>
                    </a:cubicBezTo>
                    <a:lnTo>
                      <a:pt x="15962" y="4540"/>
                    </a:lnTo>
                    <a:lnTo>
                      <a:pt x="15936" y="4540"/>
                    </a:lnTo>
                    <a:cubicBezTo>
                      <a:pt x="15929" y="4562"/>
                      <a:pt x="15936" y="4549"/>
                      <a:pt x="15924" y="4556"/>
                    </a:cubicBezTo>
                    <a:cubicBezTo>
                      <a:pt x="15911" y="4563"/>
                      <a:pt x="15906" y="4556"/>
                      <a:pt x="15893" y="4552"/>
                    </a:cubicBezTo>
                    <a:cubicBezTo>
                      <a:pt x="15810" y="4523"/>
                      <a:pt x="15811" y="4554"/>
                      <a:pt x="15772" y="4542"/>
                    </a:cubicBezTo>
                    <a:cubicBezTo>
                      <a:pt x="15731" y="4529"/>
                      <a:pt x="15757" y="4521"/>
                      <a:pt x="15710" y="4532"/>
                    </a:cubicBezTo>
                    <a:cubicBezTo>
                      <a:pt x="15737" y="4479"/>
                      <a:pt x="15740" y="4507"/>
                      <a:pt x="15807" y="4491"/>
                    </a:cubicBezTo>
                    <a:cubicBezTo>
                      <a:pt x="15798" y="4486"/>
                      <a:pt x="15807" y="4486"/>
                      <a:pt x="15790" y="4484"/>
                    </a:cubicBezTo>
                    <a:cubicBezTo>
                      <a:pt x="15783" y="4482"/>
                      <a:pt x="15774" y="4483"/>
                      <a:pt x="15766" y="4483"/>
                    </a:cubicBezTo>
                    <a:cubicBezTo>
                      <a:pt x="15785" y="4458"/>
                      <a:pt x="15783" y="4461"/>
                      <a:pt x="15808" y="4466"/>
                    </a:cubicBezTo>
                    <a:cubicBezTo>
                      <a:pt x="15852" y="4475"/>
                      <a:pt x="15824" y="4485"/>
                      <a:pt x="15864" y="4459"/>
                    </a:cubicBezTo>
                    <a:lnTo>
                      <a:pt x="15854" y="4507"/>
                    </a:lnTo>
                    <a:cubicBezTo>
                      <a:pt x="15940" y="4488"/>
                      <a:pt x="15820" y="4437"/>
                      <a:pt x="15989" y="4456"/>
                    </a:cubicBezTo>
                    <a:cubicBezTo>
                      <a:pt x="16026" y="4460"/>
                      <a:pt x="16036" y="4469"/>
                      <a:pt x="16058" y="4459"/>
                    </a:cubicBezTo>
                    <a:lnTo>
                      <a:pt x="16058" y="4499"/>
                    </a:lnTo>
                    <a:lnTo>
                      <a:pt x="16123" y="4499"/>
                    </a:lnTo>
                    <a:lnTo>
                      <a:pt x="16123" y="4467"/>
                    </a:lnTo>
                    <a:cubicBezTo>
                      <a:pt x="16144" y="4467"/>
                      <a:pt x="16163" y="4463"/>
                      <a:pt x="16172" y="4463"/>
                    </a:cubicBezTo>
                    <a:cubicBezTo>
                      <a:pt x="16191" y="4464"/>
                      <a:pt x="16165" y="4463"/>
                      <a:pt x="16189" y="4466"/>
                    </a:cubicBezTo>
                    <a:lnTo>
                      <a:pt x="16293" y="4475"/>
                    </a:lnTo>
                    <a:lnTo>
                      <a:pt x="16285" y="4475"/>
                    </a:lnTo>
                    <a:lnTo>
                      <a:pt x="16292" y="4484"/>
                    </a:lnTo>
                    <a:lnTo>
                      <a:pt x="16293" y="4475"/>
                    </a:lnTo>
                    <a:cubicBezTo>
                      <a:pt x="16336" y="4452"/>
                      <a:pt x="16415" y="4456"/>
                      <a:pt x="16469" y="4461"/>
                    </a:cubicBezTo>
                    <a:cubicBezTo>
                      <a:pt x="16505" y="4464"/>
                      <a:pt x="16614" y="4467"/>
                      <a:pt x="16649" y="4459"/>
                    </a:cubicBezTo>
                    <a:lnTo>
                      <a:pt x="16649" y="4475"/>
                    </a:lnTo>
                    <a:lnTo>
                      <a:pt x="16641" y="4475"/>
                    </a:lnTo>
                    <a:lnTo>
                      <a:pt x="16648" y="4484"/>
                    </a:lnTo>
                    <a:lnTo>
                      <a:pt x="16649" y="4475"/>
                    </a:lnTo>
                    <a:cubicBezTo>
                      <a:pt x="16664" y="4468"/>
                      <a:pt x="16676" y="4466"/>
                      <a:pt x="16690" y="4459"/>
                    </a:cubicBezTo>
                    <a:cubicBezTo>
                      <a:pt x="16729" y="4487"/>
                      <a:pt x="16665" y="4477"/>
                      <a:pt x="16719" y="4486"/>
                    </a:cubicBezTo>
                    <a:cubicBezTo>
                      <a:pt x="16759" y="4492"/>
                      <a:pt x="16731" y="4485"/>
                      <a:pt x="16732" y="4478"/>
                    </a:cubicBezTo>
                    <a:cubicBezTo>
                      <a:pt x="16732" y="4476"/>
                      <a:pt x="16732" y="4472"/>
                      <a:pt x="16732" y="4470"/>
                    </a:cubicBezTo>
                    <a:cubicBezTo>
                      <a:pt x="16730" y="4429"/>
                      <a:pt x="16717" y="4489"/>
                      <a:pt x="16730" y="4459"/>
                    </a:cubicBezTo>
                    <a:cubicBezTo>
                      <a:pt x="16773" y="4470"/>
                      <a:pt x="16742" y="4460"/>
                      <a:pt x="16755" y="4491"/>
                    </a:cubicBezTo>
                    <a:cubicBezTo>
                      <a:pt x="16789" y="4473"/>
                      <a:pt x="16769" y="4478"/>
                      <a:pt x="16795" y="4459"/>
                    </a:cubicBezTo>
                    <a:lnTo>
                      <a:pt x="16828" y="4467"/>
                    </a:lnTo>
                    <a:cubicBezTo>
                      <a:pt x="16858" y="4471"/>
                      <a:pt x="16842" y="4462"/>
                      <a:pt x="16868" y="4475"/>
                    </a:cubicBezTo>
                    <a:lnTo>
                      <a:pt x="16893" y="4475"/>
                    </a:lnTo>
                    <a:cubicBezTo>
                      <a:pt x="16932" y="4469"/>
                      <a:pt x="16913" y="4481"/>
                      <a:pt x="16961" y="4464"/>
                    </a:cubicBezTo>
                    <a:lnTo>
                      <a:pt x="17002" y="4455"/>
                    </a:lnTo>
                    <a:cubicBezTo>
                      <a:pt x="17016" y="4452"/>
                      <a:pt x="17010" y="4451"/>
                      <a:pt x="17030" y="4451"/>
                    </a:cubicBezTo>
                    <a:lnTo>
                      <a:pt x="17046" y="4475"/>
                    </a:lnTo>
                    <a:cubicBezTo>
                      <a:pt x="17055" y="4442"/>
                      <a:pt x="17065" y="4451"/>
                      <a:pt x="17103" y="4442"/>
                    </a:cubicBezTo>
                    <a:cubicBezTo>
                      <a:pt x="17095" y="4479"/>
                      <a:pt x="17094" y="4467"/>
                      <a:pt x="17152" y="4467"/>
                    </a:cubicBezTo>
                    <a:cubicBezTo>
                      <a:pt x="17163" y="4439"/>
                      <a:pt x="17184" y="4442"/>
                      <a:pt x="17217" y="4434"/>
                    </a:cubicBezTo>
                    <a:cubicBezTo>
                      <a:pt x="17222" y="4456"/>
                      <a:pt x="17216" y="4441"/>
                      <a:pt x="17225" y="4459"/>
                    </a:cubicBezTo>
                    <a:cubicBezTo>
                      <a:pt x="17205" y="4467"/>
                      <a:pt x="17196" y="4465"/>
                      <a:pt x="17168" y="4459"/>
                    </a:cubicBezTo>
                    <a:cubicBezTo>
                      <a:pt x="17196" y="4501"/>
                      <a:pt x="17235" y="4478"/>
                      <a:pt x="17273" y="4480"/>
                    </a:cubicBezTo>
                    <a:lnTo>
                      <a:pt x="17345" y="4488"/>
                    </a:lnTo>
                    <a:cubicBezTo>
                      <a:pt x="17382" y="4490"/>
                      <a:pt x="17341" y="4484"/>
                      <a:pt x="17379" y="4499"/>
                    </a:cubicBezTo>
                    <a:cubicBezTo>
                      <a:pt x="17407" y="4510"/>
                      <a:pt x="17421" y="4499"/>
                      <a:pt x="17468" y="4499"/>
                    </a:cubicBezTo>
                    <a:cubicBezTo>
                      <a:pt x="17471" y="4530"/>
                      <a:pt x="17466" y="4512"/>
                      <a:pt x="17477" y="4523"/>
                    </a:cubicBezTo>
                    <a:cubicBezTo>
                      <a:pt x="17486" y="4531"/>
                      <a:pt x="17489" y="4533"/>
                      <a:pt x="17503" y="4527"/>
                    </a:cubicBezTo>
                    <a:cubicBezTo>
                      <a:pt x="17532" y="4516"/>
                      <a:pt x="17499" y="4503"/>
                      <a:pt x="17605" y="4499"/>
                    </a:cubicBezTo>
                    <a:cubicBezTo>
                      <a:pt x="17629" y="4499"/>
                      <a:pt x="17654" y="4499"/>
                      <a:pt x="17678" y="4499"/>
                    </a:cubicBezTo>
                    <a:cubicBezTo>
                      <a:pt x="17679" y="4548"/>
                      <a:pt x="17673" y="4523"/>
                      <a:pt x="17695" y="4532"/>
                    </a:cubicBezTo>
                    <a:cubicBezTo>
                      <a:pt x="17705" y="4506"/>
                      <a:pt x="17696" y="4522"/>
                      <a:pt x="17695" y="4503"/>
                    </a:cubicBezTo>
                    <a:cubicBezTo>
                      <a:pt x="17695" y="4502"/>
                      <a:pt x="17694" y="4500"/>
                      <a:pt x="17695" y="4499"/>
                    </a:cubicBezTo>
                    <a:cubicBezTo>
                      <a:pt x="17735" y="4499"/>
                      <a:pt x="17735" y="4508"/>
                      <a:pt x="17735" y="4548"/>
                    </a:cubicBezTo>
                    <a:lnTo>
                      <a:pt x="17746" y="4535"/>
                    </a:lnTo>
                    <a:cubicBezTo>
                      <a:pt x="17759" y="4525"/>
                      <a:pt x="17750" y="4528"/>
                      <a:pt x="17768" y="4523"/>
                    </a:cubicBezTo>
                    <a:cubicBezTo>
                      <a:pt x="17760" y="4518"/>
                      <a:pt x="17731" y="4515"/>
                      <a:pt x="17755" y="4503"/>
                    </a:cubicBezTo>
                    <a:cubicBezTo>
                      <a:pt x="17769" y="4496"/>
                      <a:pt x="17791" y="4499"/>
                      <a:pt x="17808" y="4499"/>
                    </a:cubicBezTo>
                    <a:cubicBezTo>
                      <a:pt x="17789" y="4471"/>
                      <a:pt x="17793" y="4481"/>
                      <a:pt x="17768" y="4478"/>
                    </a:cubicBezTo>
                    <a:cubicBezTo>
                      <a:pt x="17729" y="4473"/>
                      <a:pt x="17742" y="4479"/>
                      <a:pt x="17727" y="4451"/>
                    </a:cubicBezTo>
                    <a:lnTo>
                      <a:pt x="17832" y="4432"/>
                    </a:lnTo>
                    <a:cubicBezTo>
                      <a:pt x="17864" y="4433"/>
                      <a:pt x="17856" y="4437"/>
                      <a:pt x="17887" y="4425"/>
                    </a:cubicBezTo>
                    <a:cubicBezTo>
                      <a:pt x="17906" y="4417"/>
                      <a:pt x="17892" y="4419"/>
                      <a:pt x="17921" y="4418"/>
                    </a:cubicBezTo>
                    <a:lnTo>
                      <a:pt x="17921" y="4451"/>
                    </a:lnTo>
                    <a:cubicBezTo>
                      <a:pt x="17934" y="4451"/>
                      <a:pt x="17948" y="4451"/>
                      <a:pt x="17961" y="4450"/>
                    </a:cubicBezTo>
                    <a:cubicBezTo>
                      <a:pt x="17988" y="4445"/>
                      <a:pt x="17974" y="4443"/>
                      <a:pt x="17998" y="4439"/>
                    </a:cubicBezTo>
                    <a:cubicBezTo>
                      <a:pt x="18020" y="4435"/>
                      <a:pt x="18034" y="4442"/>
                      <a:pt x="18068" y="4435"/>
                    </a:cubicBezTo>
                    <a:cubicBezTo>
                      <a:pt x="18121" y="4425"/>
                      <a:pt x="18078" y="4434"/>
                      <a:pt x="18097" y="4424"/>
                    </a:cubicBezTo>
                    <a:lnTo>
                      <a:pt x="18181" y="4394"/>
                    </a:lnTo>
                    <a:cubicBezTo>
                      <a:pt x="18176" y="4412"/>
                      <a:pt x="18174" y="4412"/>
                      <a:pt x="18173" y="4434"/>
                    </a:cubicBezTo>
                    <a:cubicBezTo>
                      <a:pt x="18247" y="4434"/>
                      <a:pt x="18214" y="4426"/>
                      <a:pt x="18229" y="4394"/>
                    </a:cubicBezTo>
                    <a:cubicBezTo>
                      <a:pt x="18324" y="4386"/>
                      <a:pt x="18254" y="4386"/>
                      <a:pt x="18327" y="4434"/>
                    </a:cubicBezTo>
                    <a:cubicBezTo>
                      <a:pt x="18355" y="4421"/>
                      <a:pt x="18358" y="4411"/>
                      <a:pt x="18383" y="4394"/>
                    </a:cubicBezTo>
                    <a:cubicBezTo>
                      <a:pt x="18423" y="4403"/>
                      <a:pt x="18446" y="4431"/>
                      <a:pt x="18489" y="4434"/>
                    </a:cubicBezTo>
                    <a:lnTo>
                      <a:pt x="18469" y="4413"/>
                    </a:lnTo>
                    <a:cubicBezTo>
                      <a:pt x="18469" y="4412"/>
                      <a:pt x="18466" y="4411"/>
                      <a:pt x="18464" y="4410"/>
                    </a:cubicBezTo>
                    <a:cubicBezTo>
                      <a:pt x="18497" y="4409"/>
                      <a:pt x="18494" y="4406"/>
                      <a:pt x="18513" y="4394"/>
                    </a:cubicBezTo>
                    <a:lnTo>
                      <a:pt x="18549" y="4419"/>
                    </a:lnTo>
                    <a:cubicBezTo>
                      <a:pt x="18589" y="4420"/>
                      <a:pt x="18620" y="4405"/>
                      <a:pt x="18657" y="4428"/>
                    </a:cubicBezTo>
                    <a:cubicBezTo>
                      <a:pt x="18659" y="4429"/>
                      <a:pt x="18663" y="4432"/>
                      <a:pt x="18665" y="4433"/>
                    </a:cubicBezTo>
                    <a:cubicBezTo>
                      <a:pt x="18683" y="4442"/>
                      <a:pt x="18669" y="4437"/>
                      <a:pt x="18691" y="4442"/>
                    </a:cubicBezTo>
                    <a:lnTo>
                      <a:pt x="18700" y="4410"/>
                    </a:lnTo>
                    <a:lnTo>
                      <a:pt x="18771" y="4408"/>
                    </a:lnTo>
                    <a:cubicBezTo>
                      <a:pt x="18775" y="4408"/>
                      <a:pt x="18859" y="4423"/>
                      <a:pt x="18951" y="4410"/>
                    </a:cubicBezTo>
                    <a:lnTo>
                      <a:pt x="18988" y="4402"/>
                    </a:lnTo>
                    <a:cubicBezTo>
                      <a:pt x="18995" y="4400"/>
                      <a:pt x="18995" y="4400"/>
                      <a:pt x="19004" y="4400"/>
                    </a:cubicBezTo>
                    <a:cubicBezTo>
                      <a:pt x="19004" y="4400"/>
                      <a:pt x="19027" y="4402"/>
                      <a:pt x="19031" y="4402"/>
                    </a:cubicBezTo>
                    <a:cubicBezTo>
                      <a:pt x="19030" y="4380"/>
                      <a:pt x="19028" y="4380"/>
                      <a:pt x="19023" y="4361"/>
                    </a:cubicBezTo>
                    <a:cubicBezTo>
                      <a:pt x="19001" y="4367"/>
                      <a:pt x="18968" y="4369"/>
                      <a:pt x="18950" y="4378"/>
                    </a:cubicBezTo>
                    <a:cubicBezTo>
                      <a:pt x="18918" y="4316"/>
                      <a:pt x="18932" y="4341"/>
                      <a:pt x="18813" y="4345"/>
                    </a:cubicBezTo>
                    <a:cubicBezTo>
                      <a:pt x="18749" y="4347"/>
                      <a:pt x="18707" y="4365"/>
                      <a:pt x="18647" y="4355"/>
                    </a:cubicBezTo>
                    <a:cubicBezTo>
                      <a:pt x="18646" y="4355"/>
                      <a:pt x="18644" y="4354"/>
                      <a:pt x="18642" y="4354"/>
                    </a:cubicBezTo>
                    <a:cubicBezTo>
                      <a:pt x="18641" y="4354"/>
                      <a:pt x="18639" y="4353"/>
                      <a:pt x="18638" y="4353"/>
                    </a:cubicBezTo>
                    <a:lnTo>
                      <a:pt x="18617" y="4353"/>
                    </a:lnTo>
                    <a:cubicBezTo>
                      <a:pt x="18616" y="4353"/>
                      <a:pt x="18613" y="4354"/>
                      <a:pt x="18613" y="4354"/>
                    </a:cubicBezTo>
                    <a:lnTo>
                      <a:pt x="18595" y="4352"/>
                    </a:lnTo>
                    <a:cubicBezTo>
                      <a:pt x="18528" y="4349"/>
                      <a:pt x="18494" y="4339"/>
                      <a:pt x="18426" y="4348"/>
                    </a:cubicBezTo>
                    <a:cubicBezTo>
                      <a:pt x="18384" y="4354"/>
                      <a:pt x="18378" y="4322"/>
                      <a:pt x="18367" y="4361"/>
                    </a:cubicBezTo>
                    <a:cubicBezTo>
                      <a:pt x="18316" y="4324"/>
                      <a:pt x="18380" y="4334"/>
                      <a:pt x="18258" y="4339"/>
                    </a:cubicBezTo>
                    <a:cubicBezTo>
                      <a:pt x="18168" y="4343"/>
                      <a:pt x="18197" y="4387"/>
                      <a:pt x="18107" y="4355"/>
                    </a:cubicBezTo>
                    <a:lnTo>
                      <a:pt x="17921" y="4338"/>
                    </a:lnTo>
                    <a:cubicBezTo>
                      <a:pt x="17837" y="4323"/>
                      <a:pt x="17881" y="4349"/>
                      <a:pt x="17816" y="4338"/>
                    </a:cubicBezTo>
                    <a:lnTo>
                      <a:pt x="17780" y="4338"/>
                    </a:lnTo>
                    <a:cubicBezTo>
                      <a:pt x="17756" y="4335"/>
                      <a:pt x="17780" y="4336"/>
                      <a:pt x="17755" y="4332"/>
                    </a:cubicBezTo>
                    <a:cubicBezTo>
                      <a:pt x="17697" y="4322"/>
                      <a:pt x="17698" y="4368"/>
                      <a:pt x="17656" y="4358"/>
                    </a:cubicBezTo>
                    <a:cubicBezTo>
                      <a:pt x="17627" y="4352"/>
                      <a:pt x="17648" y="4341"/>
                      <a:pt x="17605" y="4349"/>
                    </a:cubicBezTo>
                    <a:cubicBezTo>
                      <a:pt x="17600" y="4350"/>
                      <a:pt x="17590" y="4351"/>
                      <a:pt x="17588" y="4351"/>
                    </a:cubicBezTo>
                    <a:cubicBezTo>
                      <a:pt x="17571" y="4352"/>
                      <a:pt x="17547" y="4351"/>
                      <a:pt x="17524" y="4361"/>
                    </a:cubicBezTo>
                    <a:cubicBezTo>
                      <a:pt x="17510" y="4339"/>
                      <a:pt x="17515" y="4321"/>
                      <a:pt x="17484" y="4313"/>
                    </a:cubicBezTo>
                    <a:cubicBezTo>
                      <a:pt x="17483" y="4364"/>
                      <a:pt x="17469" y="4360"/>
                      <a:pt x="17435" y="4357"/>
                    </a:cubicBezTo>
                    <a:lnTo>
                      <a:pt x="17254" y="4351"/>
                    </a:lnTo>
                    <a:cubicBezTo>
                      <a:pt x="17234" y="4349"/>
                      <a:pt x="17239" y="4353"/>
                      <a:pt x="17208" y="4353"/>
                    </a:cubicBezTo>
                    <a:cubicBezTo>
                      <a:pt x="17248" y="4413"/>
                      <a:pt x="17215" y="4396"/>
                      <a:pt x="17168" y="4392"/>
                    </a:cubicBezTo>
                    <a:cubicBezTo>
                      <a:pt x="17132" y="4389"/>
                      <a:pt x="17141" y="4390"/>
                      <a:pt x="17144" y="4357"/>
                    </a:cubicBezTo>
                    <a:cubicBezTo>
                      <a:pt x="17144" y="4352"/>
                      <a:pt x="17140" y="4331"/>
                      <a:pt x="17127" y="4363"/>
                    </a:cubicBezTo>
                    <a:cubicBezTo>
                      <a:pt x="17115" y="4391"/>
                      <a:pt x="17148" y="4367"/>
                      <a:pt x="17110" y="4393"/>
                    </a:cubicBezTo>
                    <a:cubicBezTo>
                      <a:pt x="17084" y="4411"/>
                      <a:pt x="17067" y="4402"/>
                      <a:pt x="17035" y="4406"/>
                    </a:cubicBezTo>
                    <a:cubicBezTo>
                      <a:pt x="16987" y="4413"/>
                      <a:pt x="16993" y="4429"/>
                      <a:pt x="16955" y="4431"/>
                    </a:cubicBezTo>
                    <a:cubicBezTo>
                      <a:pt x="16936" y="4431"/>
                      <a:pt x="16898" y="4418"/>
                      <a:pt x="16860" y="4418"/>
                    </a:cubicBezTo>
                    <a:lnTo>
                      <a:pt x="16851" y="4450"/>
                    </a:lnTo>
                    <a:lnTo>
                      <a:pt x="16829" y="4440"/>
                    </a:lnTo>
                    <a:cubicBezTo>
                      <a:pt x="16787" y="4437"/>
                      <a:pt x="16872" y="4431"/>
                      <a:pt x="16811" y="4451"/>
                    </a:cubicBezTo>
                    <a:cubicBezTo>
                      <a:pt x="16798" y="4417"/>
                      <a:pt x="16817" y="4452"/>
                      <a:pt x="16803" y="4418"/>
                    </a:cubicBezTo>
                    <a:cubicBezTo>
                      <a:pt x="16765" y="4446"/>
                      <a:pt x="16828" y="4435"/>
                      <a:pt x="16771" y="4451"/>
                    </a:cubicBezTo>
                    <a:cubicBezTo>
                      <a:pt x="16757" y="4416"/>
                      <a:pt x="16790" y="4436"/>
                      <a:pt x="16755" y="4410"/>
                    </a:cubicBezTo>
                    <a:cubicBezTo>
                      <a:pt x="16744" y="4432"/>
                      <a:pt x="16747" y="4419"/>
                      <a:pt x="16747" y="4451"/>
                    </a:cubicBezTo>
                    <a:cubicBezTo>
                      <a:pt x="16682" y="4445"/>
                      <a:pt x="16710" y="4434"/>
                      <a:pt x="16699" y="4426"/>
                    </a:cubicBezTo>
                    <a:lnTo>
                      <a:pt x="16684" y="4426"/>
                    </a:lnTo>
                    <a:cubicBezTo>
                      <a:pt x="16668" y="4425"/>
                      <a:pt x="16681" y="4421"/>
                      <a:pt x="16649" y="4418"/>
                    </a:cubicBezTo>
                    <a:lnTo>
                      <a:pt x="16658" y="4442"/>
                    </a:lnTo>
                    <a:cubicBezTo>
                      <a:pt x="16624" y="4440"/>
                      <a:pt x="16669" y="4434"/>
                      <a:pt x="16603" y="4433"/>
                    </a:cubicBezTo>
                    <a:lnTo>
                      <a:pt x="16520" y="4442"/>
                    </a:lnTo>
                    <a:cubicBezTo>
                      <a:pt x="16528" y="4406"/>
                      <a:pt x="16521" y="4414"/>
                      <a:pt x="16552" y="4410"/>
                    </a:cubicBezTo>
                    <a:cubicBezTo>
                      <a:pt x="16563" y="4408"/>
                      <a:pt x="16603" y="4410"/>
                      <a:pt x="16617" y="4410"/>
                    </a:cubicBezTo>
                    <a:cubicBezTo>
                      <a:pt x="16669" y="4411"/>
                      <a:pt x="16690" y="4402"/>
                      <a:pt x="16747" y="4402"/>
                    </a:cubicBezTo>
                    <a:cubicBezTo>
                      <a:pt x="16743" y="4357"/>
                      <a:pt x="16729" y="4378"/>
                      <a:pt x="16666" y="4378"/>
                    </a:cubicBezTo>
                    <a:lnTo>
                      <a:pt x="16667" y="4341"/>
                    </a:lnTo>
                    <a:cubicBezTo>
                      <a:pt x="16667" y="4339"/>
                      <a:pt x="16667" y="4337"/>
                      <a:pt x="16667" y="4335"/>
                    </a:cubicBezTo>
                    <a:cubicBezTo>
                      <a:pt x="16668" y="4301"/>
                      <a:pt x="16649" y="4306"/>
                      <a:pt x="16698" y="4305"/>
                    </a:cubicBezTo>
                    <a:cubicBezTo>
                      <a:pt x="16681" y="4331"/>
                      <a:pt x="16685" y="4310"/>
                      <a:pt x="16682" y="4345"/>
                    </a:cubicBezTo>
                    <a:cubicBezTo>
                      <a:pt x="16718" y="4321"/>
                      <a:pt x="16691" y="4327"/>
                      <a:pt x="16730" y="4353"/>
                    </a:cubicBezTo>
                    <a:cubicBezTo>
                      <a:pt x="16732" y="4338"/>
                      <a:pt x="16724" y="4344"/>
                      <a:pt x="16735" y="4335"/>
                    </a:cubicBezTo>
                    <a:cubicBezTo>
                      <a:pt x="16757" y="4319"/>
                      <a:pt x="16740" y="4333"/>
                      <a:pt x="16747" y="4337"/>
                    </a:cubicBezTo>
                    <a:lnTo>
                      <a:pt x="16737" y="4353"/>
                    </a:lnTo>
                    <a:lnTo>
                      <a:pt x="16747" y="4337"/>
                    </a:lnTo>
                    <a:lnTo>
                      <a:pt x="16763" y="4337"/>
                    </a:lnTo>
                    <a:cubicBezTo>
                      <a:pt x="16757" y="4361"/>
                      <a:pt x="16755" y="4362"/>
                      <a:pt x="16755" y="4394"/>
                    </a:cubicBezTo>
                    <a:lnTo>
                      <a:pt x="16795" y="4394"/>
                    </a:lnTo>
                    <a:cubicBezTo>
                      <a:pt x="16788" y="4377"/>
                      <a:pt x="16792" y="4389"/>
                      <a:pt x="16785" y="4380"/>
                    </a:cubicBezTo>
                    <a:cubicBezTo>
                      <a:pt x="16767" y="4357"/>
                      <a:pt x="16786" y="4400"/>
                      <a:pt x="16771" y="4361"/>
                    </a:cubicBezTo>
                    <a:lnTo>
                      <a:pt x="16783" y="4316"/>
                    </a:lnTo>
                    <a:cubicBezTo>
                      <a:pt x="16787" y="4294"/>
                      <a:pt x="16788" y="4288"/>
                      <a:pt x="16795" y="4272"/>
                    </a:cubicBezTo>
                    <a:lnTo>
                      <a:pt x="16849" y="4305"/>
                    </a:lnTo>
                    <a:cubicBezTo>
                      <a:pt x="16873" y="4314"/>
                      <a:pt x="16871" y="4297"/>
                      <a:pt x="16933" y="4297"/>
                    </a:cubicBezTo>
                    <a:cubicBezTo>
                      <a:pt x="16934" y="4247"/>
                      <a:pt x="16931" y="4263"/>
                      <a:pt x="16974" y="4272"/>
                    </a:cubicBezTo>
                    <a:cubicBezTo>
                      <a:pt x="16956" y="4209"/>
                      <a:pt x="16925" y="4300"/>
                      <a:pt x="16909" y="4240"/>
                    </a:cubicBezTo>
                    <a:cubicBezTo>
                      <a:pt x="16962" y="4240"/>
                      <a:pt x="17005" y="4219"/>
                      <a:pt x="17031" y="4220"/>
                    </a:cubicBezTo>
                    <a:cubicBezTo>
                      <a:pt x="17049" y="4220"/>
                      <a:pt x="17035" y="4217"/>
                      <a:pt x="17046" y="4224"/>
                    </a:cubicBezTo>
                    <a:cubicBezTo>
                      <a:pt x="17045" y="4225"/>
                      <a:pt x="17044" y="4226"/>
                      <a:pt x="17043" y="4229"/>
                    </a:cubicBezTo>
                    <a:cubicBezTo>
                      <a:pt x="17043" y="4232"/>
                      <a:pt x="17038" y="4237"/>
                      <a:pt x="17036" y="4238"/>
                    </a:cubicBezTo>
                    <a:cubicBezTo>
                      <a:pt x="16996" y="4269"/>
                      <a:pt x="17009" y="4227"/>
                      <a:pt x="16982" y="4264"/>
                    </a:cubicBezTo>
                    <a:cubicBezTo>
                      <a:pt x="17006" y="4264"/>
                      <a:pt x="17005" y="4264"/>
                      <a:pt x="17026" y="4269"/>
                    </a:cubicBezTo>
                    <a:cubicBezTo>
                      <a:pt x="17048" y="4273"/>
                      <a:pt x="17016" y="4269"/>
                      <a:pt x="17040" y="4272"/>
                    </a:cubicBezTo>
                    <a:lnTo>
                      <a:pt x="17076" y="4276"/>
                    </a:lnTo>
                    <a:cubicBezTo>
                      <a:pt x="17090" y="4283"/>
                      <a:pt x="17089" y="4259"/>
                      <a:pt x="17079" y="4305"/>
                    </a:cubicBezTo>
                    <a:cubicBezTo>
                      <a:pt x="17113" y="4296"/>
                      <a:pt x="17096" y="4301"/>
                      <a:pt x="17111" y="4272"/>
                    </a:cubicBezTo>
                    <a:lnTo>
                      <a:pt x="17157" y="4279"/>
                    </a:lnTo>
                    <a:cubicBezTo>
                      <a:pt x="17158" y="4279"/>
                      <a:pt x="17160" y="4278"/>
                      <a:pt x="17161" y="4278"/>
                    </a:cubicBezTo>
                    <a:lnTo>
                      <a:pt x="17174" y="4282"/>
                    </a:lnTo>
                    <a:cubicBezTo>
                      <a:pt x="17175" y="4282"/>
                      <a:pt x="17206" y="4296"/>
                      <a:pt x="17208" y="4297"/>
                    </a:cubicBezTo>
                    <a:cubicBezTo>
                      <a:pt x="17232" y="4314"/>
                      <a:pt x="17224" y="4293"/>
                      <a:pt x="17225" y="4337"/>
                    </a:cubicBezTo>
                    <a:lnTo>
                      <a:pt x="17249" y="4337"/>
                    </a:lnTo>
                    <a:cubicBezTo>
                      <a:pt x="17248" y="4312"/>
                      <a:pt x="17245" y="4308"/>
                      <a:pt x="17241" y="4289"/>
                    </a:cubicBezTo>
                    <a:cubicBezTo>
                      <a:pt x="17265" y="4283"/>
                      <a:pt x="17266" y="4280"/>
                      <a:pt x="17298" y="4280"/>
                    </a:cubicBezTo>
                    <a:cubicBezTo>
                      <a:pt x="17288" y="4306"/>
                      <a:pt x="17288" y="4293"/>
                      <a:pt x="17273" y="4321"/>
                    </a:cubicBezTo>
                    <a:cubicBezTo>
                      <a:pt x="17317" y="4321"/>
                      <a:pt x="17305" y="4314"/>
                      <a:pt x="17338" y="4321"/>
                    </a:cubicBezTo>
                    <a:cubicBezTo>
                      <a:pt x="17333" y="4303"/>
                      <a:pt x="17327" y="4300"/>
                      <a:pt x="17314" y="4289"/>
                    </a:cubicBezTo>
                    <a:cubicBezTo>
                      <a:pt x="17371" y="4284"/>
                      <a:pt x="17328" y="4269"/>
                      <a:pt x="17403" y="4268"/>
                    </a:cubicBezTo>
                    <a:cubicBezTo>
                      <a:pt x="17450" y="4267"/>
                      <a:pt x="17456" y="4244"/>
                      <a:pt x="17500" y="4240"/>
                    </a:cubicBezTo>
                    <a:cubicBezTo>
                      <a:pt x="17501" y="4274"/>
                      <a:pt x="17491" y="4270"/>
                      <a:pt x="17523" y="4272"/>
                    </a:cubicBezTo>
                    <a:lnTo>
                      <a:pt x="17550" y="4266"/>
                    </a:lnTo>
                    <a:cubicBezTo>
                      <a:pt x="17551" y="4265"/>
                      <a:pt x="17553" y="4263"/>
                      <a:pt x="17555" y="4263"/>
                    </a:cubicBezTo>
                    <a:lnTo>
                      <a:pt x="17590" y="4241"/>
                    </a:lnTo>
                    <a:cubicBezTo>
                      <a:pt x="17607" y="4234"/>
                      <a:pt x="17589" y="4238"/>
                      <a:pt x="17614" y="4232"/>
                    </a:cubicBezTo>
                    <a:cubicBezTo>
                      <a:pt x="17619" y="4254"/>
                      <a:pt x="17617" y="4250"/>
                      <a:pt x="17630" y="4264"/>
                    </a:cubicBezTo>
                    <a:cubicBezTo>
                      <a:pt x="17638" y="4233"/>
                      <a:pt x="17654" y="4236"/>
                      <a:pt x="17686" y="4236"/>
                    </a:cubicBezTo>
                    <a:cubicBezTo>
                      <a:pt x="17729" y="4236"/>
                      <a:pt x="17821" y="4209"/>
                      <a:pt x="17863" y="4214"/>
                    </a:cubicBezTo>
                    <a:cubicBezTo>
                      <a:pt x="17886" y="4216"/>
                      <a:pt x="17861" y="4218"/>
                      <a:pt x="17889" y="4208"/>
                    </a:cubicBezTo>
                    <a:lnTo>
                      <a:pt x="17881" y="4256"/>
                    </a:lnTo>
                    <a:cubicBezTo>
                      <a:pt x="17916" y="4237"/>
                      <a:pt x="17901" y="4262"/>
                      <a:pt x="17905" y="4224"/>
                    </a:cubicBezTo>
                    <a:lnTo>
                      <a:pt x="17921" y="4224"/>
                    </a:lnTo>
                    <a:cubicBezTo>
                      <a:pt x="17921" y="4267"/>
                      <a:pt x="17921" y="4236"/>
                      <a:pt x="17930" y="4248"/>
                    </a:cubicBezTo>
                    <a:cubicBezTo>
                      <a:pt x="17934" y="4229"/>
                      <a:pt x="17932" y="4225"/>
                      <a:pt x="17937" y="4219"/>
                    </a:cubicBezTo>
                    <a:cubicBezTo>
                      <a:pt x="17966" y="4185"/>
                      <a:pt x="18033" y="4211"/>
                      <a:pt x="18051" y="4216"/>
                    </a:cubicBezTo>
                    <a:cubicBezTo>
                      <a:pt x="18054" y="4191"/>
                      <a:pt x="18050" y="4204"/>
                      <a:pt x="18061" y="4196"/>
                    </a:cubicBezTo>
                    <a:cubicBezTo>
                      <a:pt x="18062" y="4195"/>
                      <a:pt x="18090" y="4184"/>
                      <a:pt x="18104" y="4204"/>
                    </a:cubicBezTo>
                    <a:lnTo>
                      <a:pt x="18107" y="4212"/>
                    </a:lnTo>
                    <a:cubicBezTo>
                      <a:pt x="18107" y="4212"/>
                      <a:pt x="18107" y="4214"/>
                      <a:pt x="18108" y="4216"/>
                    </a:cubicBezTo>
                    <a:cubicBezTo>
                      <a:pt x="18126" y="4203"/>
                      <a:pt x="18118" y="4214"/>
                      <a:pt x="18124" y="4191"/>
                    </a:cubicBezTo>
                    <a:cubicBezTo>
                      <a:pt x="18139" y="4191"/>
                      <a:pt x="18155" y="4190"/>
                      <a:pt x="18168" y="4194"/>
                    </a:cubicBezTo>
                    <a:cubicBezTo>
                      <a:pt x="18213" y="4207"/>
                      <a:pt x="18137" y="4190"/>
                      <a:pt x="18189" y="4208"/>
                    </a:cubicBezTo>
                    <a:cubicBezTo>
                      <a:pt x="18220" y="4206"/>
                      <a:pt x="18264" y="4166"/>
                      <a:pt x="18294" y="4224"/>
                    </a:cubicBezTo>
                    <a:lnTo>
                      <a:pt x="18305" y="4218"/>
                    </a:lnTo>
                    <a:cubicBezTo>
                      <a:pt x="18346" y="4199"/>
                      <a:pt x="18373" y="4215"/>
                      <a:pt x="18396" y="4243"/>
                    </a:cubicBezTo>
                    <a:cubicBezTo>
                      <a:pt x="18397" y="4244"/>
                      <a:pt x="18398" y="4247"/>
                      <a:pt x="18399" y="4248"/>
                    </a:cubicBezTo>
                    <a:lnTo>
                      <a:pt x="18399" y="4256"/>
                    </a:lnTo>
                    <a:lnTo>
                      <a:pt x="18409" y="4249"/>
                    </a:lnTo>
                    <a:lnTo>
                      <a:pt x="18399" y="4248"/>
                    </a:lnTo>
                    <a:lnTo>
                      <a:pt x="18399" y="4224"/>
                    </a:lnTo>
                    <a:cubicBezTo>
                      <a:pt x="18441" y="4223"/>
                      <a:pt x="18423" y="4231"/>
                      <a:pt x="18440" y="4208"/>
                    </a:cubicBezTo>
                    <a:lnTo>
                      <a:pt x="18408" y="4208"/>
                    </a:lnTo>
                    <a:lnTo>
                      <a:pt x="18408" y="4183"/>
                    </a:lnTo>
                    <a:cubicBezTo>
                      <a:pt x="18426" y="4183"/>
                      <a:pt x="18446" y="4184"/>
                      <a:pt x="18464" y="4183"/>
                    </a:cubicBezTo>
                    <a:cubicBezTo>
                      <a:pt x="18502" y="4180"/>
                      <a:pt x="18494" y="4175"/>
                      <a:pt x="18497" y="4167"/>
                    </a:cubicBezTo>
                    <a:lnTo>
                      <a:pt x="18399" y="4167"/>
                    </a:lnTo>
                    <a:cubicBezTo>
                      <a:pt x="18398" y="4145"/>
                      <a:pt x="18396" y="4145"/>
                      <a:pt x="18391" y="4126"/>
                    </a:cubicBezTo>
                    <a:cubicBezTo>
                      <a:pt x="18432" y="4135"/>
                      <a:pt x="18398" y="4127"/>
                      <a:pt x="18441" y="4127"/>
                    </a:cubicBezTo>
                    <a:cubicBezTo>
                      <a:pt x="18476" y="4127"/>
                      <a:pt x="18474" y="4136"/>
                      <a:pt x="18493" y="4136"/>
                    </a:cubicBezTo>
                    <a:lnTo>
                      <a:pt x="18548" y="4121"/>
                    </a:lnTo>
                    <a:cubicBezTo>
                      <a:pt x="18563" y="4116"/>
                      <a:pt x="18543" y="4121"/>
                      <a:pt x="18560" y="4117"/>
                    </a:cubicBezTo>
                    <a:cubicBezTo>
                      <a:pt x="18590" y="4109"/>
                      <a:pt x="18567" y="4113"/>
                      <a:pt x="18589" y="4117"/>
                    </a:cubicBezTo>
                    <a:cubicBezTo>
                      <a:pt x="18607" y="4120"/>
                      <a:pt x="18597" y="4121"/>
                      <a:pt x="18608" y="4120"/>
                    </a:cubicBezTo>
                    <a:cubicBezTo>
                      <a:pt x="18632" y="4117"/>
                      <a:pt x="18614" y="4101"/>
                      <a:pt x="18691" y="4107"/>
                    </a:cubicBezTo>
                    <a:cubicBezTo>
                      <a:pt x="18728" y="4109"/>
                      <a:pt x="18698" y="4109"/>
                      <a:pt x="18726" y="4089"/>
                    </a:cubicBezTo>
                    <a:cubicBezTo>
                      <a:pt x="18752" y="4070"/>
                      <a:pt x="18733" y="4085"/>
                      <a:pt x="18780" y="4086"/>
                    </a:cubicBezTo>
                    <a:cubicBezTo>
                      <a:pt x="18795" y="4057"/>
                      <a:pt x="18779" y="4063"/>
                      <a:pt x="18813" y="4054"/>
                    </a:cubicBezTo>
                    <a:cubicBezTo>
                      <a:pt x="18806" y="4083"/>
                      <a:pt x="18802" y="4091"/>
                      <a:pt x="18845" y="4094"/>
                    </a:cubicBezTo>
                    <a:cubicBezTo>
                      <a:pt x="18861" y="4033"/>
                      <a:pt x="18849" y="4116"/>
                      <a:pt x="18942" y="4054"/>
                    </a:cubicBezTo>
                    <a:cubicBezTo>
                      <a:pt x="18976" y="4063"/>
                      <a:pt x="18964" y="4076"/>
                      <a:pt x="18996" y="4073"/>
                    </a:cubicBezTo>
                    <a:lnTo>
                      <a:pt x="19064" y="4070"/>
                    </a:lnTo>
                    <a:cubicBezTo>
                      <a:pt x="19066" y="4042"/>
                      <a:pt x="19070" y="4040"/>
                      <a:pt x="19080" y="4021"/>
                    </a:cubicBezTo>
                    <a:cubicBezTo>
                      <a:pt x="19100" y="4036"/>
                      <a:pt x="19097" y="4032"/>
                      <a:pt x="19104" y="4062"/>
                    </a:cubicBezTo>
                    <a:lnTo>
                      <a:pt x="19137" y="4062"/>
                    </a:lnTo>
                    <a:cubicBezTo>
                      <a:pt x="19158" y="4002"/>
                      <a:pt x="19211" y="4022"/>
                      <a:pt x="19224" y="4018"/>
                    </a:cubicBezTo>
                    <a:cubicBezTo>
                      <a:pt x="19225" y="4018"/>
                      <a:pt x="19247" y="4009"/>
                      <a:pt x="19248" y="4009"/>
                    </a:cubicBezTo>
                    <a:cubicBezTo>
                      <a:pt x="19292" y="3991"/>
                      <a:pt x="19278" y="3987"/>
                      <a:pt x="19278" y="4003"/>
                    </a:cubicBezTo>
                    <a:cubicBezTo>
                      <a:pt x="19278" y="4022"/>
                      <a:pt x="19274" y="4008"/>
                      <a:pt x="19266" y="4037"/>
                    </a:cubicBezTo>
                    <a:lnTo>
                      <a:pt x="19366" y="4002"/>
                    </a:lnTo>
                    <a:cubicBezTo>
                      <a:pt x="19396" y="3994"/>
                      <a:pt x="19371" y="4023"/>
                      <a:pt x="19396" y="3989"/>
                    </a:cubicBezTo>
                    <a:cubicBezTo>
                      <a:pt x="19443" y="3999"/>
                      <a:pt x="19397" y="3993"/>
                      <a:pt x="19445" y="3981"/>
                    </a:cubicBezTo>
                    <a:lnTo>
                      <a:pt x="19445" y="4013"/>
                    </a:lnTo>
                    <a:cubicBezTo>
                      <a:pt x="19472" y="4004"/>
                      <a:pt x="19455" y="4014"/>
                      <a:pt x="19453" y="3981"/>
                    </a:cubicBezTo>
                    <a:lnTo>
                      <a:pt x="19518" y="3981"/>
                    </a:lnTo>
                    <a:cubicBezTo>
                      <a:pt x="19523" y="4002"/>
                      <a:pt x="19515" y="3990"/>
                      <a:pt x="19534" y="3997"/>
                    </a:cubicBezTo>
                    <a:lnTo>
                      <a:pt x="19502" y="4004"/>
                    </a:lnTo>
                    <a:cubicBezTo>
                      <a:pt x="19507" y="4025"/>
                      <a:pt x="19505" y="4020"/>
                      <a:pt x="19529" y="4042"/>
                    </a:cubicBezTo>
                    <a:cubicBezTo>
                      <a:pt x="19540" y="4052"/>
                      <a:pt x="19531" y="4046"/>
                      <a:pt x="19542" y="4054"/>
                    </a:cubicBezTo>
                    <a:cubicBezTo>
                      <a:pt x="19548" y="4041"/>
                      <a:pt x="19550" y="4068"/>
                      <a:pt x="19542" y="4029"/>
                    </a:cubicBezTo>
                    <a:cubicBezTo>
                      <a:pt x="19570" y="4043"/>
                      <a:pt x="19570" y="4043"/>
                      <a:pt x="19599" y="4037"/>
                    </a:cubicBezTo>
                    <a:cubicBezTo>
                      <a:pt x="19598" y="3991"/>
                      <a:pt x="19572" y="3985"/>
                      <a:pt x="19623" y="3981"/>
                    </a:cubicBezTo>
                    <a:lnTo>
                      <a:pt x="19606" y="4037"/>
                    </a:lnTo>
                    <a:cubicBezTo>
                      <a:pt x="19638" y="4026"/>
                      <a:pt x="19608" y="4040"/>
                      <a:pt x="19630" y="4020"/>
                    </a:cubicBezTo>
                    <a:cubicBezTo>
                      <a:pt x="19644" y="4006"/>
                      <a:pt x="19637" y="4009"/>
                      <a:pt x="19655" y="3997"/>
                    </a:cubicBezTo>
                    <a:cubicBezTo>
                      <a:pt x="19655" y="4039"/>
                      <a:pt x="19646" y="4037"/>
                      <a:pt x="19680" y="4045"/>
                    </a:cubicBezTo>
                    <a:cubicBezTo>
                      <a:pt x="19688" y="4024"/>
                      <a:pt x="19681" y="4043"/>
                      <a:pt x="19677" y="4030"/>
                    </a:cubicBezTo>
                    <a:lnTo>
                      <a:pt x="19673" y="4023"/>
                    </a:lnTo>
                    <a:cubicBezTo>
                      <a:pt x="19673" y="4022"/>
                      <a:pt x="19673" y="4020"/>
                      <a:pt x="19672" y="4020"/>
                    </a:cubicBezTo>
                    <a:cubicBezTo>
                      <a:pt x="19672" y="4013"/>
                      <a:pt x="19680" y="4009"/>
                      <a:pt x="19671" y="3973"/>
                    </a:cubicBezTo>
                    <a:lnTo>
                      <a:pt x="19764" y="3944"/>
                    </a:lnTo>
                    <a:cubicBezTo>
                      <a:pt x="19783" y="3934"/>
                      <a:pt x="19753" y="3935"/>
                      <a:pt x="19793" y="3932"/>
                    </a:cubicBezTo>
                    <a:cubicBezTo>
                      <a:pt x="19794" y="3977"/>
                      <a:pt x="19799" y="3942"/>
                      <a:pt x="19809" y="3973"/>
                    </a:cubicBezTo>
                    <a:cubicBezTo>
                      <a:pt x="19775" y="3982"/>
                      <a:pt x="19792" y="3976"/>
                      <a:pt x="19777" y="4005"/>
                    </a:cubicBezTo>
                    <a:cubicBezTo>
                      <a:pt x="19779" y="4004"/>
                      <a:pt x="19782" y="4001"/>
                      <a:pt x="19783" y="4002"/>
                    </a:cubicBezTo>
                    <a:cubicBezTo>
                      <a:pt x="19783" y="4004"/>
                      <a:pt x="19787" y="4000"/>
                      <a:pt x="19788" y="4000"/>
                    </a:cubicBezTo>
                    <a:cubicBezTo>
                      <a:pt x="19804" y="3995"/>
                      <a:pt x="19876" y="3998"/>
                      <a:pt x="19887" y="4009"/>
                    </a:cubicBezTo>
                    <a:lnTo>
                      <a:pt x="19898" y="4029"/>
                    </a:lnTo>
                    <a:cubicBezTo>
                      <a:pt x="19906" y="3997"/>
                      <a:pt x="19916" y="4005"/>
                      <a:pt x="19929" y="3987"/>
                    </a:cubicBezTo>
                    <a:cubicBezTo>
                      <a:pt x="19938" y="3975"/>
                      <a:pt x="19932" y="3985"/>
                      <a:pt x="19933" y="3976"/>
                    </a:cubicBezTo>
                    <a:cubicBezTo>
                      <a:pt x="19935" y="3947"/>
                      <a:pt x="19925" y="3956"/>
                      <a:pt x="19890" y="3948"/>
                    </a:cubicBezTo>
                    <a:cubicBezTo>
                      <a:pt x="19898" y="3918"/>
                      <a:pt x="19909" y="3917"/>
                      <a:pt x="19947" y="3916"/>
                    </a:cubicBezTo>
                    <a:cubicBezTo>
                      <a:pt x="19947" y="3883"/>
                      <a:pt x="19944" y="3890"/>
                      <a:pt x="19955" y="3867"/>
                    </a:cubicBezTo>
                    <a:cubicBezTo>
                      <a:pt x="19998" y="3868"/>
                      <a:pt x="20010" y="3877"/>
                      <a:pt x="20043" y="3865"/>
                    </a:cubicBezTo>
                    <a:cubicBezTo>
                      <a:pt x="20080" y="3852"/>
                      <a:pt x="20042" y="3845"/>
                      <a:pt x="20083" y="3860"/>
                    </a:cubicBezTo>
                    <a:cubicBezTo>
                      <a:pt x="20117" y="3873"/>
                      <a:pt x="20082" y="3874"/>
                      <a:pt x="20133" y="3875"/>
                    </a:cubicBezTo>
                    <a:cubicBezTo>
                      <a:pt x="20118" y="3897"/>
                      <a:pt x="20113" y="3899"/>
                      <a:pt x="20077" y="3900"/>
                    </a:cubicBezTo>
                    <a:cubicBezTo>
                      <a:pt x="20078" y="3902"/>
                      <a:pt x="20085" y="3913"/>
                      <a:pt x="20085" y="3913"/>
                    </a:cubicBezTo>
                    <a:cubicBezTo>
                      <a:pt x="20090" y="3938"/>
                      <a:pt x="20070" y="3924"/>
                      <a:pt x="20060" y="3948"/>
                    </a:cubicBezTo>
                    <a:cubicBezTo>
                      <a:pt x="20043" y="3936"/>
                      <a:pt x="20050" y="3947"/>
                      <a:pt x="20044" y="3924"/>
                    </a:cubicBezTo>
                    <a:cubicBezTo>
                      <a:pt x="20012" y="3924"/>
                      <a:pt x="20011" y="3926"/>
                      <a:pt x="19987" y="3932"/>
                    </a:cubicBezTo>
                    <a:lnTo>
                      <a:pt x="20016" y="3960"/>
                    </a:lnTo>
                    <a:cubicBezTo>
                      <a:pt x="20017" y="3961"/>
                      <a:pt x="20018" y="3963"/>
                      <a:pt x="20020" y="3964"/>
                    </a:cubicBezTo>
                    <a:cubicBezTo>
                      <a:pt x="20000" y="3970"/>
                      <a:pt x="20009" y="3961"/>
                      <a:pt x="20004" y="3981"/>
                    </a:cubicBezTo>
                    <a:cubicBezTo>
                      <a:pt x="20025" y="3975"/>
                      <a:pt x="20013" y="3984"/>
                      <a:pt x="20020" y="3964"/>
                    </a:cubicBezTo>
                    <a:cubicBezTo>
                      <a:pt x="20035" y="3972"/>
                      <a:pt x="20030" y="3971"/>
                      <a:pt x="20052" y="3973"/>
                    </a:cubicBezTo>
                    <a:cubicBezTo>
                      <a:pt x="20058" y="3951"/>
                      <a:pt x="20052" y="3966"/>
                      <a:pt x="20060" y="3948"/>
                    </a:cubicBezTo>
                    <a:cubicBezTo>
                      <a:pt x="20102" y="3947"/>
                      <a:pt x="20147" y="3928"/>
                      <a:pt x="20174" y="3964"/>
                    </a:cubicBezTo>
                    <a:lnTo>
                      <a:pt x="20166" y="3964"/>
                    </a:lnTo>
                    <a:lnTo>
                      <a:pt x="20172" y="3974"/>
                    </a:lnTo>
                    <a:lnTo>
                      <a:pt x="20174" y="3964"/>
                    </a:lnTo>
                    <a:lnTo>
                      <a:pt x="20183" y="3949"/>
                    </a:lnTo>
                    <a:cubicBezTo>
                      <a:pt x="20212" y="3968"/>
                      <a:pt x="20196" y="3964"/>
                      <a:pt x="20206" y="3989"/>
                    </a:cubicBezTo>
                    <a:lnTo>
                      <a:pt x="20197" y="4005"/>
                    </a:lnTo>
                    <a:lnTo>
                      <a:pt x="20206" y="3989"/>
                    </a:lnTo>
                    <a:cubicBezTo>
                      <a:pt x="20227" y="3994"/>
                      <a:pt x="20230" y="3996"/>
                      <a:pt x="20247" y="4005"/>
                    </a:cubicBezTo>
                    <a:lnTo>
                      <a:pt x="20253" y="3988"/>
                    </a:lnTo>
                    <a:cubicBezTo>
                      <a:pt x="20262" y="3963"/>
                      <a:pt x="20258" y="3974"/>
                      <a:pt x="20255" y="3940"/>
                    </a:cubicBezTo>
                    <a:cubicBezTo>
                      <a:pt x="20287" y="3949"/>
                      <a:pt x="20278" y="3942"/>
                      <a:pt x="20279" y="3981"/>
                    </a:cubicBezTo>
                    <a:cubicBezTo>
                      <a:pt x="20431" y="3981"/>
                      <a:pt x="20393" y="3958"/>
                      <a:pt x="20401" y="3924"/>
                    </a:cubicBezTo>
                    <a:cubicBezTo>
                      <a:pt x="20345" y="3924"/>
                      <a:pt x="20351" y="3945"/>
                      <a:pt x="20311" y="3938"/>
                    </a:cubicBezTo>
                    <a:cubicBezTo>
                      <a:pt x="20283" y="3933"/>
                      <a:pt x="20294" y="3928"/>
                      <a:pt x="20282" y="3923"/>
                    </a:cubicBezTo>
                    <a:cubicBezTo>
                      <a:pt x="20240" y="3905"/>
                      <a:pt x="20286" y="3938"/>
                      <a:pt x="20239" y="3916"/>
                    </a:cubicBezTo>
                    <a:cubicBezTo>
                      <a:pt x="20271" y="3871"/>
                      <a:pt x="20232" y="3930"/>
                      <a:pt x="20277" y="3898"/>
                    </a:cubicBezTo>
                    <a:cubicBezTo>
                      <a:pt x="20296" y="3885"/>
                      <a:pt x="20298" y="3866"/>
                      <a:pt x="20303" y="3843"/>
                    </a:cubicBezTo>
                    <a:cubicBezTo>
                      <a:pt x="20397" y="3845"/>
                      <a:pt x="20413" y="3896"/>
                      <a:pt x="20474" y="3867"/>
                    </a:cubicBezTo>
                    <a:cubicBezTo>
                      <a:pt x="20464" y="3844"/>
                      <a:pt x="20473" y="3863"/>
                      <a:pt x="20441" y="3843"/>
                    </a:cubicBezTo>
                    <a:cubicBezTo>
                      <a:pt x="20480" y="3842"/>
                      <a:pt x="20475" y="3829"/>
                      <a:pt x="20482" y="3819"/>
                    </a:cubicBezTo>
                    <a:lnTo>
                      <a:pt x="20490" y="3835"/>
                    </a:lnTo>
                    <a:cubicBezTo>
                      <a:pt x="20506" y="3911"/>
                      <a:pt x="20531" y="3879"/>
                      <a:pt x="20498" y="3948"/>
                    </a:cubicBezTo>
                    <a:cubicBezTo>
                      <a:pt x="20538" y="3944"/>
                      <a:pt x="20502" y="3962"/>
                      <a:pt x="20538" y="3908"/>
                    </a:cubicBezTo>
                    <a:cubicBezTo>
                      <a:pt x="20521" y="3843"/>
                      <a:pt x="20529" y="3911"/>
                      <a:pt x="20530" y="3835"/>
                    </a:cubicBezTo>
                    <a:cubicBezTo>
                      <a:pt x="20506" y="3829"/>
                      <a:pt x="20511" y="3825"/>
                      <a:pt x="20490" y="3835"/>
                    </a:cubicBezTo>
                    <a:lnTo>
                      <a:pt x="20490" y="3802"/>
                    </a:lnTo>
                    <a:lnTo>
                      <a:pt x="20506" y="3802"/>
                    </a:lnTo>
                    <a:lnTo>
                      <a:pt x="20510" y="3820"/>
                    </a:lnTo>
                    <a:lnTo>
                      <a:pt x="20506" y="3802"/>
                    </a:lnTo>
                    <a:lnTo>
                      <a:pt x="20506" y="3786"/>
                    </a:lnTo>
                    <a:cubicBezTo>
                      <a:pt x="20467" y="3789"/>
                      <a:pt x="20492" y="3794"/>
                      <a:pt x="20457" y="3786"/>
                    </a:cubicBezTo>
                    <a:cubicBezTo>
                      <a:pt x="20465" y="3797"/>
                      <a:pt x="20456" y="3786"/>
                      <a:pt x="20469" y="3799"/>
                    </a:cubicBezTo>
                    <a:lnTo>
                      <a:pt x="20482" y="3810"/>
                    </a:lnTo>
                    <a:cubicBezTo>
                      <a:pt x="20478" y="3810"/>
                      <a:pt x="20458" y="3808"/>
                      <a:pt x="20457" y="3809"/>
                    </a:cubicBezTo>
                    <a:lnTo>
                      <a:pt x="20431" y="3816"/>
                    </a:lnTo>
                    <a:cubicBezTo>
                      <a:pt x="20387" y="3820"/>
                      <a:pt x="20427" y="3805"/>
                      <a:pt x="20377" y="3803"/>
                    </a:cubicBezTo>
                    <a:cubicBezTo>
                      <a:pt x="20340" y="3802"/>
                      <a:pt x="20360" y="3814"/>
                      <a:pt x="20315" y="3808"/>
                    </a:cubicBezTo>
                    <a:cubicBezTo>
                      <a:pt x="20312" y="3808"/>
                      <a:pt x="20294" y="3803"/>
                      <a:pt x="20289" y="3801"/>
                    </a:cubicBezTo>
                    <a:cubicBezTo>
                      <a:pt x="20271" y="3795"/>
                      <a:pt x="20275" y="3797"/>
                      <a:pt x="20263" y="3786"/>
                    </a:cubicBezTo>
                    <a:lnTo>
                      <a:pt x="20352" y="3786"/>
                    </a:lnTo>
                    <a:cubicBezTo>
                      <a:pt x="20340" y="3774"/>
                      <a:pt x="20338" y="3778"/>
                      <a:pt x="20336" y="3754"/>
                    </a:cubicBezTo>
                    <a:cubicBezTo>
                      <a:pt x="20289" y="3758"/>
                      <a:pt x="20331" y="3755"/>
                      <a:pt x="20298" y="3765"/>
                    </a:cubicBezTo>
                    <a:cubicBezTo>
                      <a:pt x="20199" y="3798"/>
                      <a:pt x="20205" y="3731"/>
                      <a:pt x="20089" y="3750"/>
                    </a:cubicBezTo>
                    <a:lnTo>
                      <a:pt x="20043" y="3761"/>
                    </a:lnTo>
                    <a:cubicBezTo>
                      <a:pt x="20019" y="3775"/>
                      <a:pt x="20039" y="3776"/>
                      <a:pt x="20010" y="3783"/>
                    </a:cubicBezTo>
                    <a:cubicBezTo>
                      <a:pt x="19989" y="3788"/>
                      <a:pt x="19969" y="3780"/>
                      <a:pt x="19955" y="3771"/>
                    </a:cubicBezTo>
                    <a:cubicBezTo>
                      <a:pt x="19909" y="3743"/>
                      <a:pt x="19910" y="3728"/>
                      <a:pt x="19873" y="3737"/>
                    </a:cubicBezTo>
                    <a:cubicBezTo>
                      <a:pt x="19819" y="3749"/>
                      <a:pt x="19830" y="3749"/>
                      <a:pt x="19776" y="3737"/>
                    </a:cubicBezTo>
                    <a:cubicBezTo>
                      <a:pt x="19739" y="3729"/>
                      <a:pt x="19730" y="3737"/>
                      <a:pt x="19720" y="3778"/>
                    </a:cubicBezTo>
                    <a:cubicBezTo>
                      <a:pt x="19687" y="3754"/>
                      <a:pt x="19695" y="3737"/>
                      <a:pt x="19704" y="3697"/>
                    </a:cubicBezTo>
                    <a:cubicBezTo>
                      <a:pt x="19683" y="3705"/>
                      <a:pt x="19693" y="3710"/>
                      <a:pt x="19667" y="3704"/>
                    </a:cubicBezTo>
                    <a:cubicBezTo>
                      <a:pt x="19651" y="3700"/>
                      <a:pt x="19651" y="3699"/>
                      <a:pt x="19623" y="3697"/>
                    </a:cubicBezTo>
                    <a:cubicBezTo>
                      <a:pt x="19615" y="3717"/>
                      <a:pt x="19617" y="3704"/>
                      <a:pt x="19623" y="3729"/>
                    </a:cubicBezTo>
                    <a:lnTo>
                      <a:pt x="19558" y="3729"/>
                    </a:lnTo>
                    <a:cubicBezTo>
                      <a:pt x="19587" y="3702"/>
                      <a:pt x="19558" y="3715"/>
                      <a:pt x="19571" y="3670"/>
                    </a:cubicBezTo>
                    <a:lnTo>
                      <a:pt x="19582" y="3648"/>
                    </a:lnTo>
                    <a:cubicBezTo>
                      <a:pt x="19618" y="3649"/>
                      <a:pt x="19627" y="3657"/>
                      <a:pt x="19671" y="3657"/>
                    </a:cubicBezTo>
                    <a:lnTo>
                      <a:pt x="19671" y="3689"/>
                    </a:lnTo>
                    <a:cubicBezTo>
                      <a:pt x="19720" y="3685"/>
                      <a:pt x="19702" y="3665"/>
                      <a:pt x="19791" y="3662"/>
                    </a:cubicBezTo>
                    <a:cubicBezTo>
                      <a:pt x="19826" y="3661"/>
                      <a:pt x="19804" y="3678"/>
                      <a:pt x="19825" y="3648"/>
                    </a:cubicBezTo>
                    <a:cubicBezTo>
                      <a:pt x="19736" y="3628"/>
                      <a:pt x="19744" y="3643"/>
                      <a:pt x="19712" y="3665"/>
                    </a:cubicBezTo>
                    <a:cubicBezTo>
                      <a:pt x="19699" y="3645"/>
                      <a:pt x="19702" y="3656"/>
                      <a:pt x="19696" y="3632"/>
                    </a:cubicBezTo>
                    <a:lnTo>
                      <a:pt x="19663" y="3632"/>
                    </a:lnTo>
                    <a:cubicBezTo>
                      <a:pt x="19652" y="3668"/>
                      <a:pt x="19609" y="3627"/>
                      <a:pt x="19532" y="3627"/>
                    </a:cubicBezTo>
                    <a:cubicBezTo>
                      <a:pt x="19492" y="3627"/>
                      <a:pt x="19511" y="3639"/>
                      <a:pt x="19484" y="3633"/>
                    </a:cubicBezTo>
                    <a:cubicBezTo>
                      <a:pt x="19464" y="3630"/>
                      <a:pt x="19496" y="3628"/>
                      <a:pt x="19453" y="3624"/>
                    </a:cubicBezTo>
                    <a:cubicBezTo>
                      <a:pt x="19458" y="3691"/>
                      <a:pt x="19459" y="3640"/>
                      <a:pt x="19428" y="3681"/>
                    </a:cubicBezTo>
                    <a:cubicBezTo>
                      <a:pt x="19409" y="3686"/>
                      <a:pt x="19417" y="3677"/>
                      <a:pt x="19412" y="3697"/>
                    </a:cubicBezTo>
                    <a:cubicBezTo>
                      <a:pt x="19433" y="3691"/>
                      <a:pt x="19421" y="3700"/>
                      <a:pt x="19428" y="3681"/>
                    </a:cubicBezTo>
                    <a:cubicBezTo>
                      <a:pt x="19446" y="3693"/>
                      <a:pt x="19439" y="3682"/>
                      <a:pt x="19445" y="3705"/>
                    </a:cubicBezTo>
                    <a:cubicBezTo>
                      <a:pt x="19464" y="3705"/>
                      <a:pt x="19472" y="3708"/>
                      <a:pt x="19488" y="3701"/>
                    </a:cubicBezTo>
                    <a:cubicBezTo>
                      <a:pt x="19538" y="3678"/>
                      <a:pt x="19457" y="3698"/>
                      <a:pt x="19509" y="3681"/>
                    </a:cubicBezTo>
                    <a:lnTo>
                      <a:pt x="19521" y="3694"/>
                    </a:lnTo>
                    <a:cubicBezTo>
                      <a:pt x="19522" y="3696"/>
                      <a:pt x="19526" y="3701"/>
                      <a:pt x="19528" y="3703"/>
                    </a:cubicBezTo>
                    <a:cubicBezTo>
                      <a:pt x="19541" y="3717"/>
                      <a:pt x="19530" y="3714"/>
                      <a:pt x="19550" y="3721"/>
                    </a:cubicBezTo>
                    <a:lnTo>
                      <a:pt x="19540" y="3728"/>
                    </a:lnTo>
                    <a:cubicBezTo>
                      <a:pt x="19513" y="3755"/>
                      <a:pt x="19537" y="3743"/>
                      <a:pt x="19526" y="3770"/>
                    </a:cubicBezTo>
                    <a:cubicBezTo>
                      <a:pt x="19477" y="3757"/>
                      <a:pt x="19544" y="3757"/>
                      <a:pt x="19461" y="3713"/>
                    </a:cubicBezTo>
                    <a:cubicBezTo>
                      <a:pt x="19393" y="3777"/>
                      <a:pt x="19406" y="3744"/>
                      <a:pt x="19387" y="3753"/>
                    </a:cubicBezTo>
                    <a:cubicBezTo>
                      <a:pt x="19351" y="3772"/>
                      <a:pt x="19422" y="3753"/>
                      <a:pt x="19372" y="3770"/>
                    </a:cubicBezTo>
                    <a:cubicBezTo>
                      <a:pt x="19366" y="3707"/>
                      <a:pt x="19319" y="3746"/>
                      <a:pt x="19291" y="3754"/>
                    </a:cubicBezTo>
                    <a:lnTo>
                      <a:pt x="19202" y="3705"/>
                    </a:lnTo>
                    <a:cubicBezTo>
                      <a:pt x="19194" y="3734"/>
                      <a:pt x="19201" y="3727"/>
                      <a:pt x="19169" y="3729"/>
                    </a:cubicBezTo>
                    <a:lnTo>
                      <a:pt x="19169" y="3721"/>
                    </a:lnTo>
                    <a:lnTo>
                      <a:pt x="19160" y="3728"/>
                    </a:lnTo>
                    <a:lnTo>
                      <a:pt x="19169" y="3729"/>
                    </a:lnTo>
                    <a:lnTo>
                      <a:pt x="19145" y="3762"/>
                    </a:lnTo>
                    <a:cubicBezTo>
                      <a:pt x="19039" y="3762"/>
                      <a:pt x="19065" y="3753"/>
                      <a:pt x="19072" y="3721"/>
                    </a:cubicBezTo>
                    <a:cubicBezTo>
                      <a:pt x="19052" y="3730"/>
                      <a:pt x="19065" y="3727"/>
                      <a:pt x="19040" y="3721"/>
                    </a:cubicBezTo>
                    <a:cubicBezTo>
                      <a:pt x="19049" y="3742"/>
                      <a:pt x="19045" y="3737"/>
                      <a:pt x="19040" y="3762"/>
                    </a:cubicBezTo>
                    <a:lnTo>
                      <a:pt x="19015" y="3762"/>
                    </a:lnTo>
                    <a:cubicBezTo>
                      <a:pt x="19022" y="3738"/>
                      <a:pt x="19018" y="3749"/>
                      <a:pt x="19031" y="3729"/>
                    </a:cubicBezTo>
                    <a:cubicBezTo>
                      <a:pt x="18988" y="3733"/>
                      <a:pt x="18979" y="3742"/>
                      <a:pt x="18991" y="3689"/>
                    </a:cubicBezTo>
                    <a:lnTo>
                      <a:pt x="18902" y="3689"/>
                    </a:lnTo>
                    <a:cubicBezTo>
                      <a:pt x="18907" y="3707"/>
                      <a:pt x="18901" y="3696"/>
                      <a:pt x="18912" y="3707"/>
                    </a:cubicBezTo>
                    <a:lnTo>
                      <a:pt x="18926" y="3713"/>
                    </a:lnTo>
                    <a:cubicBezTo>
                      <a:pt x="18921" y="3736"/>
                      <a:pt x="18916" y="3741"/>
                      <a:pt x="18902" y="3754"/>
                    </a:cubicBezTo>
                    <a:cubicBezTo>
                      <a:pt x="18878" y="3736"/>
                      <a:pt x="18892" y="3731"/>
                      <a:pt x="18869" y="3721"/>
                    </a:cubicBezTo>
                    <a:cubicBezTo>
                      <a:pt x="18879" y="3696"/>
                      <a:pt x="18852" y="3710"/>
                      <a:pt x="18894" y="3705"/>
                    </a:cubicBezTo>
                    <a:cubicBezTo>
                      <a:pt x="18866" y="3667"/>
                      <a:pt x="18881" y="3715"/>
                      <a:pt x="18853" y="3665"/>
                    </a:cubicBezTo>
                    <a:cubicBezTo>
                      <a:pt x="18800" y="3666"/>
                      <a:pt x="18817" y="3680"/>
                      <a:pt x="18788" y="3642"/>
                    </a:cubicBezTo>
                    <a:cubicBezTo>
                      <a:pt x="18786" y="3640"/>
                      <a:pt x="18782" y="3634"/>
                      <a:pt x="18780" y="3632"/>
                    </a:cubicBezTo>
                    <a:cubicBezTo>
                      <a:pt x="18745" y="3642"/>
                      <a:pt x="18767" y="3646"/>
                      <a:pt x="18742" y="3650"/>
                    </a:cubicBezTo>
                    <a:cubicBezTo>
                      <a:pt x="18728" y="3653"/>
                      <a:pt x="18712" y="3646"/>
                      <a:pt x="18720" y="3628"/>
                    </a:cubicBezTo>
                    <a:cubicBezTo>
                      <a:pt x="18730" y="3605"/>
                      <a:pt x="18728" y="3623"/>
                      <a:pt x="18761" y="3621"/>
                    </a:cubicBezTo>
                    <a:cubicBezTo>
                      <a:pt x="18774" y="3620"/>
                      <a:pt x="18797" y="3616"/>
                      <a:pt x="18821" y="3616"/>
                    </a:cubicBezTo>
                    <a:cubicBezTo>
                      <a:pt x="18804" y="3591"/>
                      <a:pt x="18797" y="3598"/>
                      <a:pt x="18788" y="3567"/>
                    </a:cubicBezTo>
                    <a:cubicBezTo>
                      <a:pt x="18879" y="3546"/>
                      <a:pt x="18852" y="3574"/>
                      <a:pt x="18853" y="3527"/>
                    </a:cubicBezTo>
                    <a:cubicBezTo>
                      <a:pt x="18894" y="3538"/>
                      <a:pt x="18877" y="3558"/>
                      <a:pt x="18910" y="3558"/>
                    </a:cubicBezTo>
                    <a:cubicBezTo>
                      <a:pt x="18943" y="3558"/>
                      <a:pt x="18926" y="3538"/>
                      <a:pt x="18967" y="3527"/>
                    </a:cubicBezTo>
                    <a:cubicBezTo>
                      <a:pt x="18967" y="3564"/>
                      <a:pt x="18976" y="3555"/>
                      <a:pt x="18964" y="3581"/>
                    </a:cubicBezTo>
                    <a:lnTo>
                      <a:pt x="18950" y="3608"/>
                    </a:lnTo>
                    <a:lnTo>
                      <a:pt x="18829" y="3608"/>
                    </a:lnTo>
                    <a:lnTo>
                      <a:pt x="18856" y="3629"/>
                    </a:lnTo>
                    <a:cubicBezTo>
                      <a:pt x="18890" y="3653"/>
                      <a:pt x="18862" y="3626"/>
                      <a:pt x="18901" y="3634"/>
                    </a:cubicBezTo>
                    <a:cubicBezTo>
                      <a:pt x="18960" y="3647"/>
                      <a:pt x="18957" y="3632"/>
                      <a:pt x="19015" y="3632"/>
                    </a:cubicBezTo>
                    <a:lnTo>
                      <a:pt x="18983" y="3616"/>
                    </a:lnTo>
                    <a:cubicBezTo>
                      <a:pt x="18986" y="3580"/>
                      <a:pt x="18981" y="3603"/>
                      <a:pt x="18999" y="3576"/>
                    </a:cubicBezTo>
                    <a:cubicBezTo>
                      <a:pt x="19009" y="3562"/>
                      <a:pt x="19017" y="3553"/>
                      <a:pt x="19031" y="3543"/>
                    </a:cubicBezTo>
                    <a:cubicBezTo>
                      <a:pt x="19074" y="3554"/>
                      <a:pt x="19038" y="3551"/>
                      <a:pt x="19072" y="3576"/>
                    </a:cubicBezTo>
                    <a:cubicBezTo>
                      <a:pt x="19101" y="3532"/>
                      <a:pt x="19086" y="3527"/>
                      <a:pt x="19153" y="3527"/>
                    </a:cubicBezTo>
                    <a:cubicBezTo>
                      <a:pt x="19164" y="3569"/>
                      <a:pt x="19161" y="3534"/>
                      <a:pt x="19185" y="3567"/>
                    </a:cubicBezTo>
                    <a:lnTo>
                      <a:pt x="19177" y="3567"/>
                    </a:lnTo>
                    <a:lnTo>
                      <a:pt x="19184" y="3577"/>
                    </a:lnTo>
                    <a:lnTo>
                      <a:pt x="19185" y="3567"/>
                    </a:lnTo>
                    <a:lnTo>
                      <a:pt x="19193" y="3527"/>
                    </a:lnTo>
                    <a:cubicBezTo>
                      <a:pt x="19218" y="3526"/>
                      <a:pt x="19223" y="3523"/>
                      <a:pt x="19242" y="3519"/>
                    </a:cubicBezTo>
                    <a:lnTo>
                      <a:pt x="19242" y="3559"/>
                    </a:lnTo>
                    <a:cubicBezTo>
                      <a:pt x="19286" y="3549"/>
                      <a:pt x="19276" y="3561"/>
                      <a:pt x="19313" y="3548"/>
                    </a:cubicBezTo>
                    <a:cubicBezTo>
                      <a:pt x="19362" y="3530"/>
                      <a:pt x="19336" y="3555"/>
                      <a:pt x="19387" y="3543"/>
                    </a:cubicBezTo>
                    <a:cubicBezTo>
                      <a:pt x="19418" y="3536"/>
                      <a:pt x="19411" y="3530"/>
                      <a:pt x="19445" y="3527"/>
                    </a:cubicBezTo>
                    <a:cubicBezTo>
                      <a:pt x="19451" y="3551"/>
                      <a:pt x="19460" y="3561"/>
                      <a:pt x="19489" y="3555"/>
                    </a:cubicBezTo>
                    <a:cubicBezTo>
                      <a:pt x="19549" y="3543"/>
                      <a:pt x="19489" y="3532"/>
                      <a:pt x="19550" y="3527"/>
                    </a:cubicBezTo>
                    <a:lnTo>
                      <a:pt x="19551" y="3535"/>
                    </a:lnTo>
                    <a:cubicBezTo>
                      <a:pt x="19567" y="3586"/>
                      <a:pt x="19575" y="3518"/>
                      <a:pt x="19590" y="3576"/>
                    </a:cubicBezTo>
                    <a:cubicBezTo>
                      <a:pt x="19559" y="3578"/>
                      <a:pt x="19566" y="3571"/>
                      <a:pt x="19558" y="3600"/>
                    </a:cubicBezTo>
                    <a:lnTo>
                      <a:pt x="19599" y="3600"/>
                    </a:lnTo>
                    <a:cubicBezTo>
                      <a:pt x="19593" y="3578"/>
                      <a:pt x="19599" y="3593"/>
                      <a:pt x="19590" y="3576"/>
                    </a:cubicBezTo>
                    <a:lnTo>
                      <a:pt x="19626" y="3555"/>
                    </a:lnTo>
                    <a:cubicBezTo>
                      <a:pt x="19628" y="3554"/>
                      <a:pt x="19630" y="3553"/>
                      <a:pt x="19631" y="3552"/>
                    </a:cubicBezTo>
                    <a:cubicBezTo>
                      <a:pt x="19633" y="3551"/>
                      <a:pt x="19635" y="3550"/>
                      <a:pt x="19637" y="3549"/>
                    </a:cubicBezTo>
                    <a:cubicBezTo>
                      <a:pt x="19653" y="3539"/>
                      <a:pt x="19658" y="3539"/>
                      <a:pt x="19663" y="3519"/>
                    </a:cubicBezTo>
                    <a:lnTo>
                      <a:pt x="19696" y="3519"/>
                    </a:lnTo>
                    <a:cubicBezTo>
                      <a:pt x="19700" y="3537"/>
                      <a:pt x="19702" y="3537"/>
                      <a:pt x="19704" y="3559"/>
                    </a:cubicBezTo>
                    <a:cubicBezTo>
                      <a:pt x="19736" y="3551"/>
                      <a:pt x="19714" y="3546"/>
                      <a:pt x="19734" y="3551"/>
                    </a:cubicBezTo>
                    <a:cubicBezTo>
                      <a:pt x="19782" y="3562"/>
                      <a:pt x="19690" y="3562"/>
                      <a:pt x="19787" y="3565"/>
                    </a:cubicBezTo>
                    <a:lnTo>
                      <a:pt x="19820" y="3567"/>
                    </a:lnTo>
                    <a:cubicBezTo>
                      <a:pt x="19821" y="3567"/>
                      <a:pt x="19831" y="3563"/>
                      <a:pt x="19842" y="3560"/>
                    </a:cubicBezTo>
                    <a:lnTo>
                      <a:pt x="19958" y="3545"/>
                    </a:lnTo>
                    <a:cubicBezTo>
                      <a:pt x="19989" y="3540"/>
                      <a:pt x="19969" y="3538"/>
                      <a:pt x="20004" y="3535"/>
                    </a:cubicBezTo>
                    <a:cubicBezTo>
                      <a:pt x="20020" y="3579"/>
                      <a:pt x="20028" y="3538"/>
                      <a:pt x="20085" y="3576"/>
                    </a:cubicBezTo>
                    <a:cubicBezTo>
                      <a:pt x="20098" y="3556"/>
                      <a:pt x="20094" y="3567"/>
                      <a:pt x="20101" y="3543"/>
                    </a:cubicBezTo>
                    <a:cubicBezTo>
                      <a:pt x="20126" y="3561"/>
                      <a:pt x="20114" y="3538"/>
                      <a:pt x="20117" y="3576"/>
                    </a:cubicBezTo>
                    <a:cubicBezTo>
                      <a:pt x="20141" y="3564"/>
                      <a:pt x="20128" y="3569"/>
                      <a:pt x="20170" y="3570"/>
                    </a:cubicBezTo>
                    <a:lnTo>
                      <a:pt x="20221" y="3571"/>
                    </a:lnTo>
                    <a:cubicBezTo>
                      <a:pt x="20265" y="3579"/>
                      <a:pt x="20246" y="3570"/>
                      <a:pt x="20255" y="3592"/>
                    </a:cubicBezTo>
                    <a:lnTo>
                      <a:pt x="20151" y="3618"/>
                    </a:lnTo>
                    <a:cubicBezTo>
                      <a:pt x="20132" y="3623"/>
                      <a:pt x="20151" y="3620"/>
                      <a:pt x="20128" y="3625"/>
                    </a:cubicBezTo>
                    <a:cubicBezTo>
                      <a:pt x="20127" y="3626"/>
                      <a:pt x="20124" y="3626"/>
                      <a:pt x="20123" y="3626"/>
                    </a:cubicBezTo>
                    <a:lnTo>
                      <a:pt x="20060" y="3640"/>
                    </a:lnTo>
                    <a:cubicBezTo>
                      <a:pt x="20063" y="3675"/>
                      <a:pt x="20054" y="3669"/>
                      <a:pt x="20129" y="3675"/>
                    </a:cubicBezTo>
                    <a:lnTo>
                      <a:pt x="20161" y="3672"/>
                    </a:lnTo>
                    <a:cubicBezTo>
                      <a:pt x="20191" y="3675"/>
                      <a:pt x="20159" y="3691"/>
                      <a:pt x="20198" y="3665"/>
                    </a:cubicBezTo>
                    <a:cubicBezTo>
                      <a:pt x="20194" y="3683"/>
                      <a:pt x="20192" y="3683"/>
                      <a:pt x="20190" y="3705"/>
                    </a:cubicBezTo>
                    <a:cubicBezTo>
                      <a:pt x="20228" y="3677"/>
                      <a:pt x="20183" y="3686"/>
                      <a:pt x="20230" y="3681"/>
                    </a:cubicBezTo>
                    <a:cubicBezTo>
                      <a:pt x="20224" y="3649"/>
                      <a:pt x="20224" y="3672"/>
                      <a:pt x="20230" y="3640"/>
                    </a:cubicBezTo>
                    <a:cubicBezTo>
                      <a:pt x="20211" y="3632"/>
                      <a:pt x="20224" y="3635"/>
                      <a:pt x="20198" y="3640"/>
                    </a:cubicBezTo>
                    <a:cubicBezTo>
                      <a:pt x="20205" y="3614"/>
                      <a:pt x="20203" y="3611"/>
                      <a:pt x="20226" y="3614"/>
                    </a:cubicBezTo>
                    <a:cubicBezTo>
                      <a:pt x="20227" y="3614"/>
                      <a:pt x="20241" y="3644"/>
                      <a:pt x="20255" y="3592"/>
                    </a:cubicBezTo>
                    <a:cubicBezTo>
                      <a:pt x="20282" y="3574"/>
                      <a:pt x="20272" y="3575"/>
                      <a:pt x="20303" y="3592"/>
                    </a:cubicBezTo>
                    <a:cubicBezTo>
                      <a:pt x="20289" y="3553"/>
                      <a:pt x="20301" y="3598"/>
                      <a:pt x="20287" y="3559"/>
                    </a:cubicBezTo>
                    <a:cubicBezTo>
                      <a:pt x="20330" y="3556"/>
                      <a:pt x="20302" y="3567"/>
                      <a:pt x="20312" y="3543"/>
                    </a:cubicBezTo>
                    <a:cubicBezTo>
                      <a:pt x="20358" y="3547"/>
                      <a:pt x="20375" y="3552"/>
                      <a:pt x="20376" y="3600"/>
                    </a:cubicBezTo>
                    <a:lnTo>
                      <a:pt x="20358" y="3614"/>
                    </a:lnTo>
                    <a:cubicBezTo>
                      <a:pt x="20383" y="3629"/>
                      <a:pt x="20385" y="3619"/>
                      <a:pt x="20376" y="3600"/>
                    </a:cubicBezTo>
                    <a:cubicBezTo>
                      <a:pt x="20388" y="3592"/>
                      <a:pt x="20397" y="3586"/>
                      <a:pt x="20410" y="3577"/>
                    </a:cubicBezTo>
                    <a:lnTo>
                      <a:pt x="20449" y="3551"/>
                    </a:lnTo>
                    <a:cubicBezTo>
                      <a:pt x="20481" y="3563"/>
                      <a:pt x="20450" y="3552"/>
                      <a:pt x="20482" y="3576"/>
                    </a:cubicBezTo>
                    <a:cubicBezTo>
                      <a:pt x="20491" y="3549"/>
                      <a:pt x="20471" y="3570"/>
                      <a:pt x="20506" y="3551"/>
                    </a:cubicBezTo>
                    <a:cubicBezTo>
                      <a:pt x="20514" y="3580"/>
                      <a:pt x="20522" y="3575"/>
                      <a:pt x="20529" y="3600"/>
                    </a:cubicBezTo>
                    <a:cubicBezTo>
                      <a:pt x="20529" y="3601"/>
                      <a:pt x="20529" y="3604"/>
                      <a:pt x="20530" y="3604"/>
                    </a:cubicBezTo>
                    <a:cubicBezTo>
                      <a:pt x="20530" y="3605"/>
                      <a:pt x="20530" y="3607"/>
                      <a:pt x="20530" y="3608"/>
                    </a:cubicBezTo>
                    <a:cubicBezTo>
                      <a:pt x="20572" y="3597"/>
                      <a:pt x="20541" y="3595"/>
                      <a:pt x="20587" y="3595"/>
                    </a:cubicBezTo>
                    <a:cubicBezTo>
                      <a:pt x="20619" y="3596"/>
                      <a:pt x="20619" y="3577"/>
                      <a:pt x="20644" y="3567"/>
                    </a:cubicBezTo>
                    <a:cubicBezTo>
                      <a:pt x="20644" y="3568"/>
                      <a:pt x="20650" y="3578"/>
                      <a:pt x="20653" y="3582"/>
                    </a:cubicBezTo>
                    <a:cubicBezTo>
                      <a:pt x="20667" y="3600"/>
                      <a:pt x="20697" y="3624"/>
                      <a:pt x="20722" y="3620"/>
                    </a:cubicBezTo>
                    <a:cubicBezTo>
                      <a:pt x="20723" y="3620"/>
                      <a:pt x="20726" y="3619"/>
                      <a:pt x="20727" y="3619"/>
                    </a:cubicBezTo>
                    <a:lnTo>
                      <a:pt x="20806" y="3608"/>
                    </a:lnTo>
                    <a:cubicBezTo>
                      <a:pt x="20816" y="3583"/>
                      <a:pt x="20809" y="3606"/>
                      <a:pt x="20806" y="3567"/>
                    </a:cubicBezTo>
                    <a:cubicBezTo>
                      <a:pt x="20851" y="3589"/>
                      <a:pt x="20829" y="3556"/>
                      <a:pt x="20887" y="3551"/>
                    </a:cubicBezTo>
                    <a:cubicBezTo>
                      <a:pt x="20887" y="3583"/>
                      <a:pt x="20885" y="3570"/>
                      <a:pt x="20895" y="3592"/>
                    </a:cubicBezTo>
                    <a:cubicBezTo>
                      <a:pt x="20915" y="3581"/>
                      <a:pt x="20920" y="3576"/>
                      <a:pt x="20952" y="3575"/>
                    </a:cubicBezTo>
                    <a:cubicBezTo>
                      <a:pt x="20993" y="3573"/>
                      <a:pt x="20988" y="3579"/>
                      <a:pt x="21011" y="3586"/>
                    </a:cubicBezTo>
                    <a:cubicBezTo>
                      <a:pt x="21027" y="3590"/>
                      <a:pt x="21054" y="3580"/>
                      <a:pt x="21075" y="3592"/>
                    </a:cubicBezTo>
                    <a:cubicBezTo>
                      <a:pt x="21101" y="3608"/>
                      <a:pt x="21057" y="3593"/>
                      <a:pt x="21097" y="3608"/>
                    </a:cubicBezTo>
                    <a:lnTo>
                      <a:pt x="21152" y="3572"/>
                    </a:lnTo>
                    <a:cubicBezTo>
                      <a:pt x="21220" y="3554"/>
                      <a:pt x="21210" y="3594"/>
                      <a:pt x="21211" y="3600"/>
                    </a:cubicBezTo>
                    <a:cubicBezTo>
                      <a:pt x="21241" y="3599"/>
                      <a:pt x="21239" y="3594"/>
                      <a:pt x="21259" y="3595"/>
                    </a:cubicBezTo>
                    <a:lnTo>
                      <a:pt x="21320" y="3600"/>
                    </a:lnTo>
                    <a:cubicBezTo>
                      <a:pt x="21383" y="3609"/>
                      <a:pt x="21392" y="3588"/>
                      <a:pt x="21432" y="3598"/>
                    </a:cubicBezTo>
                    <a:lnTo>
                      <a:pt x="21477" y="3606"/>
                    </a:lnTo>
                    <a:cubicBezTo>
                      <a:pt x="21482" y="3606"/>
                      <a:pt x="21518" y="3611"/>
                      <a:pt x="21522" y="3610"/>
                    </a:cubicBezTo>
                    <a:cubicBezTo>
                      <a:pt x="21537" y="3610"/>
                      <a:pt x="21547" y="3598"/>
                      <a:pt x="21559" y="3592"/>
                    </a:cubicBezTo>
                    <a:cubicBezTo>
                      <a:pt x="21585" y="3611"/>
                      <a:pt x="21566" y="3614"/>
                      <a:pt x="21592" y="3624"/>
                    </a:cubicBezTo>
                    <a:cubicBezTo>
                      <a:pt x="21591" y="3588"/>
                      <a:pt x="21584" y="3586"/>
                      <a:pt x="21584" y="3543"/>
                    </a:cubicBezTo>
                    <a:cubicBezTo>
                      <a:pt x="21538" y="3547"/>
                      <a:pt x="21521" y="3543"/>
                      <a:pt x="21477" y="3536"/>
                    </a:cubicBezTo>
                    <a:cubicBezTo>
                      <a:pt x="21434" y="3530"/>
                      <a:pt x="21389" y="3530"/>
                      <a:pt x="21362" y="3529"/>
                    </a:cubicBezTo>
                    <a:lnTo>
                      <a:pt x="21031" y="3505"/>
                    </a:lnTo>
                    <a:cubicBezTo>
                      <a:pt x="20983" y="3498"/>
                      <a:pt x="20940" y="3499"/>
                      <a:pt x="20910" y="3501"/>
                    </a:cubicBezTo>
                    <a:cubicBezTo>
                      <a:pt x="20888" y="3503"/>
                      <a:pt x="20864" y="3500"/>
                      <a:pt x="20854" y="3499"/>
                    </a:cubicBezTo>
                    <a:cubicBezTo>
                      <a:pt x="20822" y="3498"/>
                      <a:pt x="20838" y="3500"/>
                      <a:pt x="20801" y="3492"/>
                    </a:cubicBezTo>
                    <a:lnTo>
                      <a:pt x="20755" y="3488"/>
                    </a:lnTo>
                    <a:cubicBezTo>
                      <a:pt x="20686" y="3485"/>
                      <a:pt x="20577" y="3458"/>
                      <a:pt x="20522" y="3470"/>
                    </a:cubicBezTo>
                    <a:cubicBezTo>
                      <a:pt x="20489" y="3477"/>
                      <a:pt x="20237" y="3466"/>
                      <a:pt x="20201" y="3456"/>
                    </a:cubicBezTo>
                    <a:cubicBezTo>
                      <a:pt x="20171" y="3448"/>
                      <a:pt x="20201" y="3444"/>
                      <a:pt x="20158" y="3454"/>
                    </a:cubicBezTo>
                    <a:cubicBezTo>
                      <a:pt x="20082" y="3470"/>
                      <a:pt x="19916" y="3430"/>
                      <a:pt x="19781" y="3440"/>
                    </a:cubicBezTo>
                    <a:cubicBezTo>
                      <a:pt x="19734" y="3443"/>
                      <a:pt x="19687" y="3448"/>
                      <a:pt x="19634" y="3435"/>
                    </a:cubicBezTo>
                    <a:cubicBezTo>
                      <a:pt x="19628" y="3433"/>
                      <a:pt x="19621" y="3430"/>
                      <a:pt x="19609" y="3428"/>
                    </a:cubicBezTo>
                    <a:cubicBezTo>
                      <a:pt x="19584" y="3425"/>
                      <a:pt x="19566" y="3441"/>
                      <a:pt x="19526" y="3438"/>
                    </a:cubicBezTo>
                    <a:cubicBezTo>
                      <a:pt x="19494" y="3435"/>
                      <a:pt x="19500" y="3429"/>
                      <a:pt x="19463" y="3432"/>
                    </a:cubicBezTo>
                    <a:cubicBezTo>
                      <a:pt x="19433" y="3434"/>
                      <a:pt x="19447" y="3436"/>
                      <a:pt x="19411" y="3431"/>
                    </a:cubicBezTo>
                    <a:cubicBezTo>
                      <a:pt x="19386" y="3428"/>
                      <a:pt x="19365" y="3422"/>
                      <a:pt x="19347" y="3423"/>
                    </a:cubicBezTo>
                    <a:cubicBezTo>
                      <a:pt x="19287" y="3423"/>
                      <a:pt x="19317" y="3430"/>
                      <a:pt x="19237" y="3418"/>
                    </a:cubicBezTo>
                    <a:lnTo>
                      <a:pt x="19012" y="3409"/>
                    </a:lnTo>
                    <a:cubicBezTo>
                      <a:pt x="18957" y="3409"/>
                      <a:pt x="19026" y="3406"/>
                      <a:pt x="18966" y="3398"/>
                    </a:cubicBezTo>
                    <a:cubicBezTo>
                      <a:pt x="18942" y="3394"/>
                      <a:pt x="18922" y="3400"/>
                      <a:pt x="18896" y="3394"/>
                    </a:cubicBezTo>
                    <a:cubicBezTo>
                      <a:pt x="18847" y="3384"/>
                      <a:pt x="18879" y="3387"/>
                      <a:pt x="18801" y="3402"/>
                    </a:cubicBezTo>
                    <a:cubicBezTo>
                      <a:pt x="18728" y="3417"/>
                      <a:pt x="18763" y="3394"/>
                      <a:pt x="18708" y="3393"/>
                    </a:cubicBezTo>
                    <a:cubicBezTo>
                      <a:pt x="18682" y="3392"/>
                      <a:pt x="18645" y="3394"/>
                      <a:pt x="18594" y="3389"/>
                    </a:cubicBezTo>
                    <a:cubicBezTo>
                      <a:pt x="18560" y="3386"/>
                      <a:pt x="18567" y="3380"/>
                      <a:pt x="18543" y="3375"/>
                    </a:cubicBezTo>
                    <a:cubicBezTo>
                      <a:pt x="18515" y="3369"/>
                      <a:pt x="18500" y="3377"/>
                      <a:pt x="18479" y="3380"/>
                    </a:cubicBezTo>
                    <a:cubicBezTo>
                      <a:pt x="18398" y="3388"/>
                      <a:pt x="18424" y="3392"/>
                      <a:pt x="18387" y="3399"/>
                    </a:cubicBezTo>
                    <a:cubicBezTo>
                      <a:pt x="18362" y="3403"/>
                      <a:pt x="18380" y="3396"/>
                      <a:pt x="18350" y="3391"/>
                    </a:cubicBezTo>
                    <a:cubicBezTo>
                      <a:pt x="18305" y="3383"/>
                      <a:pt x="18289" y="3396"/>
                      <a:pt x="18247" y="3374"/>
                    </a:cubicBezTo>
                    <a:lnTo>
                      <a:pt x="18137" y="3352"/>
                    </a:lnTo>
                    <a:cubicBezTo>
                      <a:pt x="18105" y="3334"/>
                      <a:pt x="18125" y="3332"/>
                      <a:pt x="18075" y="3332"/>
                    </a:cubicBezTo>
                    <a:cubicBezTo>
                      <a:pt x="18094" y="3306"/>
                      <a:pt x="18097" y="3326"/>
                      <a:pt x="18108" y="3300"/>
                    </a:cubicBezTo>
                    <a:cubicBezTo>
                      <a:pt x="18086" y="3302"/>
                      <a:pt x="18086" y="3304"/>
                      <a:pt x="18067" y="3308"/>
                    </a:cubicBezTo>
                    <a:cubicBezTo>
                      <a:pt x="18055" y="3333"/>
                      <a:pt x="18060" y="3344"/>
                      <a:pt x="18048" y="3362"/>
                    </a:cubicBezTo>
                    <a:lnTo>
                      <a:pt x="18025" y="3388"/>
                    </a:lnTo>
                    <a:cubicBezTo>
                      <a:pt x="17989" y="3417"/>
                      <a:pt x="17973" y="3372"/>
                      <a:pt x="17962" y="3349"/>
                    </a:cubicBezTo>
                    <a:cubicBezTo>
                      <a:pt x="17929" y="3366"/>
                      <a:pt x="17895" y="3373"/>
                      <a:pt x="17857" y="3373"/>
                    </a:cubicBezTo>
                    <a:cubicBezTo>
                      <a:pt x="17852" y="3355"/>
                      <a:pt x="17859" y="3365"/>
                      <a:pt x="17845" y="3355"/>
                    </a:cubicBezTo>
                    <a:lnTo>
                      <a:pt x="17768" y="3332"/>
                    </a:lnTo>
                    <a:cubicBezTo>
                      <a:pt x="17744" y="3381"/>
                      <a:pt x="17795" y="3368"/>
                      <a:pt x="17743" y="3373"/>
                    </a:cubicBezTo>
                    <a:cubicBezTo>
                      <a:pt x="17742" y="3341"/>
                      <a:pt x="17745" y="3354"/>
                      <a:pt x="17735" y="3332"/>
                    </a:cubicBezTo>
                    <a:cubicBezTo>
                      <a:pt x="17674" y="3365"/>
                      <a:pt x="17704" y="3339"/>
                      <a:pt x="17654" y="3365"/>
                    </a:cubicBezTo>
                    <a:cubicBezTo>
                      <a:pt x="17636" y="3352"/>
                      <a:pt x="17644" y="3364"/>
                      <a:pt x="17638" y="3341"/>
                    </a:cubicBezTo>
                    <a:lnTo>
                      <a:pt x="17605" y="3341"/>
                    </a:lnTo>
                    <a:cubicBezTo>
                      <a:pt x="17598" y="3370"/>
                      <a:pt x="17605" y="3362"/>
                      <a:pt x="17573" y="3365"/>
                    </a:cubicBezTo>
                    <a:cubicBezTo>
                      <a:pt x="17573" y="3364"/>
                      <a:pt x="17574" y="3361"/>
                      <a:pt x="17574" y="3362"/>
                    </a:cubicBezTo>
                    <a:lnTo>
                      <a:pt x="17576" y="3355"/>
                    </a:lnTo>
                    <a:cubicBezTo>
                      <a:pt x="17578" y="3330"/>
                      <a:pt x="17564" y="3340"/>
                      <a:pt x="17524" y="3341"/>
                    </a:cubicBezTo>
                    <a:cubicBezTo>
                      <a:pt x="17519" y="3319"/>
                      <a:pt x="17525" y="3334"/>
                      <a:pt x="17516" y="3316"/>
                    </a:cubicBezTo>
                    <a:lnTo>
                      <a:pt x="17541" y="3316"/>
                    </a:lnTo>
                    <a:lnTo>
                      <a:pt x="17541" y="3300"/>
                    </a:lnTo>
                    <a:cubicBezTo>
                      <a:pt x="17519" y="3306"/>
                      <a:pt x="17534" y="3299"/>
                      <a:pt x="17516" y="3308"/>
                    </a:cubicBezTo>
                    <a:cubicBezTo>
                      <a:pt x="17524" y="3278"/>
                      <a:pt x="17525" y="3298"/>
                      <a:pt x="17533" y="3268"/>
                    </a:cubicBezTo>
                    <a:cubicBezTo>
                      <a:pt x="17477" y="3281"/>
                      <a:pt x="17465" y="3289"/>
                      <a:pt x="17394" y="3285"/>
                    </a:cubicBezTo>
                    <a:cubicBezTo>
                      <a:pt x="17375" y="3284"/>
                      <a:pt x="17357" y="3284"/>
                      <a:pt x="17338" y="3284"/>
                    </a:cubicBezTo>
                    <a:cubicBezTo>
                      <a:pt x="17301" y="3284"/>
                      <a:pt x="17261" y="3283"/>
                      <a:pt x="17224" y="3284"/>
                    </a:cubicBezTo>
                    <a:cubicBezTo>
                      <a:pt x="17157" y="3286"/>
                      <a:pt x="17164" y="3303"/>
                      <a:pt x="17168" y="3251"/>
                    </a:cubicBezTo>
                    <a:lnTo>
                      <a:pt x="17136" y="3251"/>
                    </a:lnTo>
                    <a:cubicBezTo>
                      <a:pt x="17133" y="3283"/>
                      <a:pt x="17140" y="3276"/>
                      <a:pt x="17111" y="3284"/>
                    </a:cubicBezTo>
                    <a:cubicBezTo>
                      <a:pt x="17120" y="3245"/>
                      <a:pt x="17109" y="3243"/>
                      <a:pt x="17071" y="3251"/>
                    </a:cubicBezTo>
                    <a:lnTo>
                      <a:pt x="17071" y="3243"/>
                    </a:lnTo>
                    <a:lnTo>
                      <a:pt x="17061" y="3250"/>
                    </a:lnTo>
                    <a:lnTo>
                      <a:pt x="17071" y="3251"/>
                    </a:lnTo>
                    <a:lnTo>
                      <a:pt x="17079" y="3268"/>
                    </a:lnTo>
                    <a:cubicBezTo>
                      <a:pt x="17074" y="3269"/>
                      <a:pt x="17051" y="3286"/>
                      <a:pt x="17020" y="3288"/>
                    </a:cubicBezTo>
                    <a:cubicBezTo>
                      <a:pt x="16982" y="3291"/>
                      <a:pt x="16972" y="3284"/>
                      <a:pt x="16965" y="3268"/>
                    </a:cubicBezTo>
                    <a:cubicBezTo>
                      <a:pt x="16941" y="3274"/>
                      <a:pt x="16948" y="3268"/>
                      <a:pt x="16941" y="3292"/>
                    </a:cubicBezTo>
                    <a:lnTo>
                      <a:pt x="16925" y="3292"/>
                    </a:lnTo>
                    <a:cubicBezTo>
                      <a:pt x="16921" y="3258"/>
                      <a:pt x="16937" y="3269"/>
                      <a:pt x="16892" y="3268"/>
                    </a:cubicBezTo>
                    <a:cubicBezTo>
                      <a:pt x="16885" y="3284"/>
                      <a:pt x="16890" y="3273"/>
                      <a:pt x="16890" y="3287"/>
                    </a:cubicBezTo>
                    <a:lnTo>
                      <a:pt x="16892" y="3297"/>
                    </a:lnTo>
                    <a:cubicBezTo>
                      <a:pt x="16892" y="3298"/>
                      <a:pt x="16893" y="3299"/>
                      <a:pt x="16892" y="3300"/>
                    </a:cubicBezTo>
                    <a:cubicBezTo>
                      <a:pt x="16829" y="3295"/>
                      <a:pt x="16921" y="3274"/>
                      <a:pt x="16844" y="3268"/>
                    </a:cubicBezTo>
                    <a:cubicBezTo>
                      <a:pt x="16858" y="3259"/>
                      <a:pt x="16867" y="3265"/>
                      <a:pt x="16876" y="3243"/>
                    </a:cubicBezTo>
                    <a:cubicBezTo>
                      <a:pt x="16852" y="3238"/>
                      <a:pt x="16852" y="3235"/>
                      <a:pt x="16820" y="3235"/>
                    </a:cubicBezTo>
                    <a:cubicBezTo>
                      <a:pt x="16832" y="3255"/>
                      <a:pt x="16829" y="3244"/>
                      <a:pt x="16836" y="3268"/>
                    </a:cubicBezTo>
                    <a:cubicBezTo>
                      <a:pt x="16793" y="3278"/>
                      <a:pt x="16808" y="3268"/>
                      <a:pt x="16781" y="3272"/>
                    </a:cubicBezTo>
                    <a:cubicBezTo>
                      <a:pt x="16749" y="3276"/>
                      <a:pt x="16749" y="3292"/>
                      <a:pt x="16688" y="3285"/>
                    </a:cubicBezTo>
                    <a:cubicBezTo>
                      <a:pt x="16648" y="3280"/>
                      <a:pt x="16634" y="3272"/>
                      <a:pt x="16601" y="3282"/>
                    </a:cubicBezTo>
                    <a:cubicBezTo>
                      <a:pt x="16600" y="3282"/>
                      <a:pt x="16598" y="3283"/>
                      <a:pt x="16597" y="3283"/>
                    </a:cubicBezTo>
                    <a:cubicBezTo>
                      <a:pt x="16595" y="3284"/>
                      <a:pt x="16580" y="3311"/>
                      <a:pt x="16568" y="3268"/>
                    </a:cubicBezTo>
                    <a:cubicBezTo>
                      <a:pt x="16534" y="3277"/>
                      <a:pt x="16563" y="3284"/>
                      <a:pt x="16488" y="3279"/>
                    </a:cubicBezTo>
                    <a:cubicBezTo>
                      <a:pt x="16401" y="3274"/>
                      <a:pt x="16434" y="3284"/>
                      <a:pt x="16412" y="3285"/>
                    </a:cubicBezTo>
                    <a:cubicBezTo>
                      <a:pt x="16397" y="3286"/>
                      <a:pt x="16390" y="3271"/>
                      <a:pt x="16358" y="3268"/>
                    </a:cubicBezTo>
                    <a:lnTo>
                      <a:pt x="16261" y="3267"/>
                    </a:lnTo>
                    <a:cubicBezTo>
                      <a:pt x="16224" y="3278"/>
                      <a:pt x="16252" y="3281"/>
                      <a:pt x="16212" y="3284"/>
                    </a:cubicBezTo>
                    <a:cubicBezTo>
                      <a:pt x="16209" y="3255"/>
                      <a:pt x="16197" y="3244"/>
                      <a:pt x="16171" y="3235"/>
                    </a:cubicBezTo>
                    <a:cubicBezTo>
                      <a:pt x="16186" y="3225"/>
                      <a:pt x="16220" y="3210"/>
                      <a:pt x="16228" y="3179"/>
                    </a:cubicBezTo>
                    <a:cubicBezTo>
                      <a:pt x="16244" y="3186"/>
                      <a:pt x="16241" y="3183"/>
                      <a:pt x="16258" y="3189"/>
                    </a:cubicBezTo>
                    <a:cubicBezTo>
                      <a:pt x="16280" y="3197"/>
                      <a:pt x="16268" y="3196"/>
                      <a:pt x="16293" y="3203"/>
                    </a:cubicBezTo>
                    <a:cubicBezTo>
                      <a:pt x="16296" y="3170"/>
                      <a:pt x="16298" y="3168"/>
                      <a:pt x="16317" y="3154"/>
                    </a:cubicBezTo>
                    <a:cubicBezTo>
                      <a:pt x="16312" y="3180"/>
                      <a:pt x="16309" y="3167"/>
                      <a:pt x="16317" y="3187"/>
                    </a:cubicBezTo>
                    <a:cubicBezTo>
                      <a:pt x="16340" y="3189"/>
                      <a:pt x="16342" y="3189"/>
                      <a:pt x="16362" y="3192"/>
                    </a:cubicBezTo>
                    <a:cubicBezTo>
                      <a:pt x="16378" y="3193"/>
                      <a:pt x="16366" y="3188"/>
                      <a:pt x="16382" y="3196"/>
                    </a:cubicBezTo>
                    <a:cubicBezTo>
                      <a:pt x="16415" y="3210"/>
                      <a:pt x="16396" y="3217"/>
                      <a:pt x="16439" y="3211"/>
                    </a:cubicBezTo>
                    <a:lnTo>
                      <a:pt x="16455" y="3209"/>
                    </a:lnTo>
                    <a:cubicBezTo>
                      <a:pt x="16476" y="3205"/>
                      <a:pt x="16458" y="3213"/>
                      <a:pt x="16479" y="3203"/>
                    </a:cubicBezTo>
                    <a:cubicBezTo>
                      <a:pt x="16486" y="3216"/>
                      <a:pt x="16488" y="3188"/>
                      <a:pt x="16479" y="3227"/>
                    </a:cubicBezTo>
                    <a:cubicBezTo>
                      <a:pt x="16536" y="3222"/>
                      <a:pt x="16488" y="3204"/>
                      <a:pt x="16552" y="3203"/>
                    </a:cubicBezTo>
                    <a:lnTo>
                      <a:pt x="16577" y="3219"/>
                    </a:lnTo>
                    <a:lnTo>
                      <a:pt x="16577" y="3187"/>
                    </a:lnTo>
                    <a:cubicBezTo>
                      <a:pt x="16601" y="3198"/>
                      <a:pt x="16638" y="3191"/>
                      <a:pt x="16661" y="3191"/>
                    </a:cubicBezTo>
                    <a:lnTo>
                      <a:pt x="16691" y="3188"/>
                    </a:lnTo>
                    <a:cubicBezTo>
                      <a:pt x="16714" y="3171"/>
                      <a:pt x="16663" y="3185"/>
                      <a:pt x="16706" y="3170"/>
                    </a:cubicBezTo>
                    <a:cubicBezTo>
                      <a:pt x="16727" y="3186"/>
                      <a:pt x="16731" y="3199"/>
                      <a:pt x="16722" y="3219"/>
                    </a:cubicBezTo>
                    <a:cubicBezTo>
                      <a:pt x="16758" y="3209"/>
                      <a:pt x="16742" y="3199"/>
                      <a:pt x="16803" y="3202"/>
                    </a:cubicBezTo>
                    <a:cubicBezTo>
                      <a:pt x="16848" y="3205"/>
                      <a:pt x="16848" y="3218"/>
                      <a:pt x="16892" y="3219"/>
                    </a:cubicBezTo>
                    <a:lnTo>
                      <a:pt x="16892" y="3203"/>
                    </a:lnTo>
                    <a:cubicBezTo>
                      <a:pt x="16925" y="3195"/>
                      <a:pt x="16952" y="3199"/>
                      <a:pt x="16993" y="3208"/>
                    </a:cubicBezTo>
                    <a:cubicBezTo>
                      <a:pt x="17055" y="3222"/>
                      <a:pt x="17031" y="3211"/>
                      <a:pt x="17095" y="3211"/>
                    </a:cubicBezTo>
                    <a:cubicBezTo>
                      <a:pt x="17101" y="3224"/>
                      <a:pt x="17103" y="3196"/>
                      <a:pt x="17095" y="3235"/>
                    </a:cubicBezTo>
                    <a:cubicBezTo>
                      <a:pt x="17126" y="3214"/>
                      <a:pt x="17129" y="3209"/>
                      <a:pt x="17184" y="3210"/>
                    </a:cubicBezTo>
                    <a:lnTo>
                      <a:pt x="17289" y="3227"/>
                    </a:lnTo>
                    <a:cubicBezTo>
                      <a:pt x="17408" y="3199"/>
                      <a:pt x="17328" y="3210"/>
                      <a:pt x="17392" y="3216"/>
                    </a:cubicBezTo>
                    <a:cubicBezTo>
                      <a:pt x="17425" y="3219"/>
                      <a:pt x="17380" y="3212"/>
                      <a:pt x="17416" y="3217"/>
                    </a:cubicBezTo>
                    <a:cubicBezTo>
                      <a:pt x="17474" y="3225"/>
                      <a:pt x="17418" y="3243"/>
                      <a:pt x="17500" y="3243"/>
                    </a:cubicBezTo>
                    <a:lnTo>
                      <a:pt x="17516" y="3253"/>
                    </a:lnTo>
                    <a:lnTo>
                      <a:pt x="17500" y="3243"/>
                    </a:lnTo>
                    <a:cubicBezTo>
                      <a:pt x="17514" y="3219"/>
                      <a:pt x="17505" y="3229"/>
                      <a:pt x="17540" y="3226"/>
                    </a:cubicBezTo>
                    <a:cubicBezTo>
                      <a:pt x="17602" y="3222"/>
                      <a:pt x="17605" y="3238"/>
                      <a:pt x="17634" y="3245"/>
                    </a:cubicBezTo>
                    <a:cubicBezTo>
                      <a:pt x="17651" y="3249"/>
                      <a:pt x="17651" y="3245"/>
                      <a:pt x="17678" y="3251"/>
                    </a:cubicBezTo>
                    <a:cubicBezTo>
                      <a:pt x="17684" y="3230"/>
                      <a:pt x="17678" y="3245"/>
                      <a:pt x="17686" y="3227"/>
                    </a:cubicBezTo>
                    <a:cubicBezTo>
                      <a:pt x="17738" y="3252"/>
                      <a:pt x="17726" y="3235"/>
                      <a:pt x="17784" y="3235"/>
                    </a:cubicBezTo>
                    <a:cubicBezTo>
                      <a:pt x="17779" y="3217"/>
                      <a:pt x="17777" y="3217"/>
                      <a:pt x="17776" y="3195"/>
                    </a:cubicBezTo>
                    <a:cubicBezTo>
                      <a:pt x="17808" y="3195"/>
                      <a:pt x="17808" y="3192"/>
                      <a:pt x="17832" y="3187"/>
                    </a:cubicBezTo>
                    <a:lnTo>
                      <a:pt x="17846" y="3213"/>
                    </a:lnTo>
                    <a:cubicBezTo>
                      <a:pt x="17854" y="3229"/>
                      <a:pt x="17853" y="3226"/>
                      <a:pt x="17857" y="3243"/>
                    </a:cubicBezTo>
                    <a:lnTo>
                      <a:pt x="17875" y="3233"/>
                    </a:lnTo>
                    <a:cubicBezTo>
                      <a:pt x="17862" y="3204"/>
                      <a:pt x="17870" y="3253"/>
                      <a:pt x="17865" y="3203"/>
                    </a:cubicBezTo>
                    <a:cubicBezTo>
                      <a:pt x="17912" y="3214"/>
                      <a:pt x="17888" y="3203"/>
                      <a:pt x="17901" y="3202"/>
                    </a:cubicBezTo>
                    <a:cubicBezTo>
                      <a:pt x="17902" y="3202"/>
                      <a:pt x="17905" y="3201"/>
                      <a:pt x="17906" y="3201"/>
                    </a:cubicBezTo>
                    <a:cubicBezTo>
                      <a:pt x="17907" y="3201"/>
                      <a:pt x="17909" y="3201"/>
                      <a:pt x="17910" y="3201"/>
                    </a:cubicBezTo>
                    <a:lnTo>
                      <a:pt x="17946" y="3227"/>
                    </a:lnTo>
                    <a:cubicBezTo>
                      <a:pt x="17913" y="3234"/>
                      <a:pt x="17922" y="3224"/>
                      <a:pt x="17897" y="3235"/>
                    </a:cubicBezTo>
                    <a:lnTo>
                      <a:pt x="17898" y="3247"/>
                    </a:lnTo>
                    <a:cubicBezTo>
                      <a:pt x="17898" y="3262"/>
                      <a:pt x="17904" y="3237"/>
                      <a:pt x="17897" y="3268"/>
                    </a:cubicBezTo>
                    <a:lnTo>
                      <a:pt x="17921" y="3268"/>
                    </a:lnTo>
                    <a:cubicBezTo>
                      <a:pt x="17925" y="3226"/>
                      <a:pt x="17907" y="3255"/>
                      <a:pt x="17969" y="3245"/>
                    </a:cubicBezTo>
                    <a:lnTo>
                      <a:pt x="17987" y="3242"/>
                    </a:lnTo>
                    <a:cubicBezTo>
                      <a:pt x="18018" y="3241"/>
                      <a:pt x="17985" y="3251"/>
                      <a:pt x="18015" y="3239"/>
                    </a:cubicBezTo>
                    <a:cubicBezTo>
                      <a:pt x="18082" y="3214"/>
                      <a:pt x="18003" y="3250"/>
                      <a:pt x="18075" y="3251"/>
                    </a:cubicBezTo>
                    <a:lnTo>
                      <a:pt x="18075" y="3276"/>
                    </a:lnTo>
                    <a:cubicBezTo>
                      <a:pt x="18054" y="3281"/>
                      <a:pt x="18066" y="3273"/>
                      <a:pt x="18059" y="3292"/>
                    </a:cubicBezTo>
                    <a:cubicBezTo>
                      <a:pt x="18114" y="3286"/>
                      <a:pt x="18049" y="3276"/>
                      <a:pt x="18124" y="3276"/>
                    </a:cubicBezTo>
                    <a:cubicBezTo>
                      <a:pt x="18104" y="3246"/>
                      <a:pt x="18098" y="3262"/>
                      <a:pt x="18124" y="3243"/>
                    </a:cubicBezTo>
                    <a:cubicBezTo>
                      <a:pt x="18138" y="3231"/>
                      <a:pt x="18134" y="3232"/>
                      <a:pt x="18156" y="3227"/>
                    </a:cubicBezTo>
                    <a:cubicBezTo>
                      <a:pt x="18165" y="3247"/>
                      <a:pt x="18162" y="3234"/>
                      <a:pt x="18156" y="3260"/>
                    </a:cubicBezTo>
                    <a:lnTo>
                      <a:pt x="18205" y="3260"/>
                    </a:lnTo>
                    <a:cubicBezTo>
                      <a:pt x="18198" y="3242"/>
                      <a:pt x="18202" y="3255"/>
                      <a:pt x="18195" y="3246"/>
                    </a:cubicBezTo>
                    <a:cubicBezTo>
                      <a:pt x="18177" y="3223"/>
                      <a:pt x="18196" y="3266"/>
                      <a:pt x="18181" y="3227"/>
                    </a:cubicBezTo>
                    <a:cubicBezTo>
                      <a:pt x="18228" y="3217"/>
                      <a:pt x="18185" y="3231"/>
                      <a:pt x="18237" y="3235"/>
                    </a:cubicBezTo>
                    <a:cubicBezTo>
                      <a:pt x="18241" y="3193"/>
                      <a:pt x="18230" y="3221"/>
                      <a:pt x="18254" y="3211"/>
                    </a:cubicBezTo>
                    <a:cubicBezTo>
                      <a:pt x="18266" y="3228"/>
                      <a:pt x="18270" y="3228"/>
                      <a:pt x="18297" y="3233"/>
                    </a:cubicBezTo>
                    <a:cubicBezTo>
                      <a:pt x="18318" y="3236"/>
                      <a:pt x="18337" y="3235"/>
                      <a:pt x="18359" y="3235"/>
                    </a:cubicBezTo>
                    <a:lnTo>
                      <a:pt x="18359" y="3268"/>
                    </a:lnTo>
                    <a:cubicBezTo>
                      <a:pt x="18384" y="3265"/>
                      <a:pt x="18369" y="3264"/>
                      <a:pt x="18381" y="3253"/>
                    </a:cubicBezTo>
                    <a:lnTo>
                      <a:pt x="18387" y="3247"/>
                    </a:lnTo>
                    <a:cubicBezTo>
                      <a:pt x="18413" y="3228"/>
                      <a:pt x="18466" y="3220"/>
                      <a:pt x="18492" y="3241"/>
                    </a:cubicBezTo>
                    <a:cubicBezTo>
                      <a:pt x="18493" y="3241"/>
                      <a:pt x="18495" y="3243"/>
                      <a:pt x="18496" y="3244"/>
                    </a:cubicBezTo>
                    <a:cubicBezTo>
                      <a:pt x="18515" y="3262"/>
                      <a:pt x="18503" y="3243"/>
                      <a:pt x="18504" y="3257"/>
                    </a:cubicBezTo>
                    <a:cubicBezTo>
                      <a:pt x="18505" y="3275"/>
                      <a:pt x="18500" y="3254"/>
                      <a:pt x="18497" y="3284"/>
                    </a:cubicBezTo>
                    <a:lnTo>
                      <a:pt x="18529" y="3275"/>
                    </a:lnTo>
                    <a:lnTo>
                      <a:pt x="18529" y="3292"/>
                    </a:lnTo>
                    <a:cubicBezTo>
                      <a:pt x="18493" y="3295"/>
                      <a:pt x="18505" y="3281"/>
                      <a:pt x="18513" y="3316"/>
                    </a:cubicBezTo>
                    <a:cubicBezTo>
                      <a:pt x="18541" y="3309"/>
                      <a:pt x="18534" y="3313"/>
                      <a:pt x="18543" y="3291"/>
                    </a:cubicBezTo>
                    <a:lnTo>
                      <a:pt x="18545" y="3251"/>
                    </a:lnTo>
                    <a:cubicBezTo>
                      <a:pt x="18574" y="3238"/>
                      <a:pt x="18572" y="3247"/>
                      <a:pt x="18602" y="3227"/>
                    </a:cubicBezTo>
                    <a:lnTo>
                      <a:pt x="18602" y="3251"/>
                    </a:lnTo>
                    <a:cubicBezTo>
                      <a:pt x="18622" y="3250"/>
                      <a:pt x="18668" y="3224"/>
                      <a:pt x="18761" y="3240"/>
                    </a:cubicBezTo>
                    <a:cubicBezTo>
                      <a:pt x="18770" y="3242"/>
                      <a:pt x="18785" y="3249"/>
                      <a:pt x="18795" y="3253"/>
                    </a:cubicBezTo>
                    <a:cubicBezTo>
                      <a:pt x="18815" y="3263"/>
                      <a:pt x="18807" y="3265"/>
                      <a:pt x="18829" y="3261"/>
                    </a:cubicBezTo>
                    <a:lnTo>
                      <a:pt x="18845" y="3254"/>
                    </a:lnTo>
                    <a:cubicBezTo>
                      <a:pt x="18854" y="3249"/>
                      <a:pt x="18839" y="3246"/>
                      <a:pt x="18869" y="3243"/>
                    </a:cubicBezTo>
                    <a:cubicBezTo>
                      <a:pt x="18872" y="3268"/>
                      <a:pt x="18871" y="3270"/>
                      <a:pt x="18896" y="3273"/>
                    </a:cubicBezTo>
                    <a:cubicBezTo>
                      <a:pt x="18921" y="3276"/>
                      <a:pt x="18920" y="3267"/>
                      <a:pt x="18926" y="3251"/>
                    </a:cubicBezTo>
                    <a:cubicBezTo>
                      <a:pt x="18980" y="3229"/>
                      <a:pt x="19015" y="3276"/>
                      <a:pt x="19015" y="3276"/>
                    </a:cubicBezTo>
                    <a:cubicBezTo>
                      <a:pt x="19017" y="3275"/>
                      <a:pt x="19020" y="3271"/>
                      <a:pt x="19021" y="3273"/>
                    </a:cubicBezTo>
                    <a:cubicBezTo>
                      <a:pt x="19022" y="3275"/>
                      <a:pt x="19025" y="3271"/>
                      <a:pt x="19026" y="3270"/>
                    </a:cubicBezTo>
                    <a:cubicBezTo>
                      <a:pt x="19057" y="3258"/>
                      <a:pt x="19058" y="3262"/>
                      <a:pt x="19082" y="3265"/>
                    </a:cubicBezTo>
                    <a:cubicBezTo>
                      <a:pt x="19117" y="3270"/>
                      <a:pt x="19136" y="3271"/>
                      <a:pt x="19161" y="3260"/>
                    </a:cubicBezTo>
                    <a:cubicBezTo>
                      <a:pt x="19165" y="3274"/>
                      <a:pt x="19159" y="3299"/>
                      <a:pt x="19193" y="3260"/>
                    </a:cubicBezTo>
                    <a:lnTo>
                      <a:pt x="19203" y="3292"/>
                    </a:lnTo>
                    <a:cubicBezTo>
                      <a:pt x="19258" y="3288"/>
                      <a:pt x="19266" y="3274"/>
                      <a:pt x="19283" y="3268"/>
                    </a:cubicBezTo>
                    <a:cubicBezTo>
                      <a:pt x="19282" y="3266"/>
                      <a:pt x="19279" y="3262"/>
                      <a:pt x="19279" y="3263"/>
                    </a:cubicBezTo>
                    <a:lnTo>
                      <a:pt x="19268" y="3250"/>
                    </a:lnTo>
                    <a:cubicBezTo>
                      <a:pt x="19259" y="3235"/>
                      <a:pt x="19259" y="3274"/>
                      <a:pt x="19258" y="3219"/>
                    </a:cubicBezTo>
                    <a:cubicBezTo>
                      <a:pt x="19208" y="3252"/>
                      <a:pt x="19233" y="3211"/>
                      <a:pt x="19196" y="3234"/>
                    </a:cubicBezTo>
                    <a:cubicBezTo>
                      <a:pt x="19173" y="3248"/>
                      <a:pt x="19178" y="3217"/>
                      <a:pt x="19112" y="3251"/>
                    </a:cubicBezTo>
                    <a:cubicBezTo>
                      <a:pt x="19095" y="3239"/>
                      <a:pt x="19102" y="3250"/>
                      <a:pt x="19096" y="3227"/>
                    </a:cubicBezTo>
                    <a:cubicBezTo>
                      <a:pt x="19059" y="3230"/>
                      <a:pt x="19074" y="3234"/>
                      <a:pt x="19048" y="3251"/>
                    </a:cubicBezTo>
                    <a:cubicBezTo>
                      <a:pt x="19036" y="3235"/>
                      <a:pt x="19016" y="3228"/>
                      <a:pt x="18995" y="3223"/>
                    </a:cubicBezTo>
                    <a:cubicBezTo>
                      <a:pt x="18972" y="3219"/>
                      <a:pt x="18959" y="3229"/>
                      <a:pt x="18934" y="3235"/>
                    </a:cubicBezTo>
                    <a:cubicBezTo>
                      <a:pt x="18919" y="3179"/>
                      <a:pt x="18874" y="3218"/>
                      <a:pt x="18824" y="3218"/>
                    </a:cubicBezTo>
                    <a:cubicBezTo>
                      <a:pt x="18783" y="3217"/>
                      <a:pt x="18795" y="3225"/>
                      <a:pt x="18776" y="3222"/>
                    </a:cubicBezTo>
                    <a:lnTo>
                      <a:pt x="18705" y="3208"/>
                    </a:lnTo>
                    <a:cubicBezTo>
                      <a:pt x="18695" y="3211"/>
                      <a:pt x="18677" y="3217"/>
                      <a:pt x="18673" y="3218"/>
                    </a:cubicBezTo>
                    <a:cubicBezTo>
                      <a:pt x="18652" y="3220"/>
                      <a:pt x="18656" y="3219"/>
                      <a:pt x="18639" y="3215"/>
                    </a:cubicBezTo>
                    <a:lnTo>
                      <a:pt x="18532" y="3185"/>
                    </a:lnTo>
                    <a:cubicBezTo>
                      <a:pt x="18499" y="3192"/>
                      <a:pt x="18522" y="3179"/>
                      <a:pt x="18513" y="3203"/>
                    </a:cubicBezTo>
                    <a:lnTo>
                      <a:pt x="18497" y="3203"/>
                    </a:lnTo>
                    <a:cubicBezTo>
                      <a:pt x="18485" y="3174"/>
                      <a:pt x="18502" y="3197"/>
                      <a:pt x="18464" y="3179"/>
                    </a:cubicBezTo>
                    <a:cubicBezTo>
                      <a:pt x="18460" y="3216"/>
                      <a:pt x="18436" y="3219"/>
                      <a:pt x="18399" y="3211"/>
                    </a:cubicBezTo>
                    <a:cubicBezTo>
                      <a:pt x="18399" y="3184"/>
                      <a:pt x="18385" y="3209"/>
                      <a:pt x="18383" y="3211"/>
                    </a:cubicBezTo>
                    <a:cubicBezTo>
                      <a:pt x="18348" y="3174"/>
                      <a:pt x="18260" y="3192"/>
                      <a:pt x="18220" y="3180"/>
                    </a:cubicBezTo>
                    <a:cubicBezTo>
                      <a:pt x="18202" y="3175"/>
                      <a:pt x="18215" y="3160"/>
                      <a:pt x="18152" y="3183"/>
                    </a:cubicBezTo>
                    <a:cubicBezTo>
                      <a:pt x="18093" y="3203"/>
                      <a:pt x="18131" y="3183"/>
                      <a:pt x="18083" y="3170"/>
                    </a:cubicBezTo>
                    <a:cubicBezTo>
                      <a:pt x="18093" y="3209"/>
                      <a:pt x="18089" y="3183"/>
                      <a:pt x="18083" y="3195"/>
                    </a:cubicBezTo>
                    <a:cubicBezTo>
                      <a:pt x="18055" y="3174"/>
                      <a:pt x="18080" y="3180"/>
                      <a:pt x="18053" y="3168"/>
                    </a:cubicBezTo>
                    <a:lnTo>
                      <a:pt x="17954" y="3162"/>
                    </a:lnTo>
                    <a:cubicBezTo>
                      <a:pt x="17919" y="3164"/>
                      <a:pt x="17925" y="3170"/>
                      <a:pt x="17897" y="3169"/>
                    </a:cubicBezTo>
                    <a:cubicBezTo>
                      <a:pt x="17852" y="3167"/>
                      <a:pt x="17901" y="3152"/>
                      <a:pt x="17801" y="3164"/>
                    </a:cubicBezTo>
                    <a:cubicBezTo>
                      <a:pt x="17755" y="3169"/>
                      <a:pt x="17779" y="3159"/>
                      <a:pt x="17734" y="3161"/>
                    </a:cubicBezTo>
                    <a:cubicBezTo>
                      <a:pt x="17724" y="3161"/>
                      <a:pt x="17714" y="3162"/>
                      <a:pt x="17703" y="3162"/>
                    </a:cubicBezTo>
                    <a:cubicBezTo>
                      <a:pt x="17692" y="3202"/>
                      <a:pt x="17686" y="3169"/>
                      <a:pt x="17686" y="3227"/>
                    </a:cubicBezTo>
                    <a:cubicBezTo>
                      <a:pt x="17673" y="3206"/>
                      <a:pt x="17677" y="3182"/>
                      <a:pt x="17686" y="3162"/>
                    </a:cubicBezTo>
                    <a:cubicBezTo>
                      <a:pt x="17678" y="3158"/>
                      <a:pt x="17689" y="3147"/>
                      <a:pt x="17677" y="3162"/>
                    </a:cubicBezTo>
                    <a:cubicBezTo>
                      <a:pt x="17668" y="3173"/>
                      <a:pt x="17675" y="3162"/>
                      <a:pt x="17670" y="3179"/>
                    </a:cubicBezTo>
                    <a:cubicBezTo>
                      <a:pt x="17595" y="3128"/>
                      <a:pt x="17616" y="3146"/>
                      <a:pt x="17614" y="3170"/>
                    </a:cubicBezTo>
                    <a:lnTo>
                      <a:pt x="17597" y="3170"/>
                    </a:lnTo>
                    <a:cubicBezTo>
                      <a:pt x="17591" y="3146"/>
                      <a:pt x="17597" y="3153"/>
                      <a:pt x="17573" y="3146"/>
                    </a:cubicBezTo>
                    <a:cubicBezTo>
                      <a:pt x="17570" y="3178"/>
                      <a:pt x="17578" y="3171"/>
                      <a:pt x="17549" y="3179"/>
                    </a:cubicBezTo>
                    <a:cubicBezTo>
                      <a:pt x="17546" y="3154"/>
                      <a:pt x="17567" y="3156"/>
                      <a:pt x="17490" y="3148"/>
                    </a:cubicBezTo>
                    <a:lnTo>
                      <a:pt x="17344" y="3143"/>
                    </a:lnTo>
                    <a:cubicBezTo>
                      <a:pt x="17278" y="3137"/>
                      <a:pt x="17007" y="3123"/>
                      <a:pt x="16941" y="3138"/>
                    </a:cubicBezTo>
                    <a:lnTo>
                      <a:pt x="16933" y="3122"/>
                    </a:lnTo>
                    <a:lnTo>
                      <a:pt x="16901" y="3131"/>
                    </a:lnTo>
                    <a:cubicBezTo>
                      <a:pt x="16859" y="3051"/>
                      <a:pt x="16845" y="3105"/>
                      <a:pt x="16763" y="3089"/>
                    </a:cubicBezTo>
                    <a:cubicBezTo>
                      <a:pt x="16714" y="3080"/>
                      <a:pt x="16743" y="3098"/>
                      <a:pt x="16699" y="3088"/>
                    </a:cubicBezTo>
                    <a:lnTo>
                      <a:pt x="16616" y="3080"/>
                    </a:lnTo>
                    <a:cubicBezTo>
                      <a:pt x="16567" y="3090"/>
                      <a:pt x="16576" y="3079"/>
                      <a:pt x="16518" y="3076"/>
                    </a:cubicBezTo>
                    <a:cubicBezTo>
                      <a:pt x="16501" y="3075"/>
                      <a:pt x="16426" y="3089"/>
                      <a:pt x="16389" y="3074"/>
                    </a:cubicBezTo>
                    <a:cubicBezTo>
                      <a:pt x="16365" y="3064"/>
                      <a:pt x="16373" y="3074"/>
                      <a:pt x="16366" y="3049"/>
                    </a:cubicBezTo>
                    <a:cubicBezTo>
                      <a:pt x="16385" y="3041"/>
                      <a:pt x="16385" y="3049"/>
                      <a:pt x="16423" y="3049"/>
                    </a:cubicBezTo>
                    <a:cubicBezTo>
                      <a:pt x="16410" y="3001"/>
                      <a:pt x="16405" y="3047"/>
                      <a:pt x="16414" y="3000"/>
                    </a:cubicBezTo>
                    <a:cubicBezTo>
                      <a:pt x="16458" y="3000"/>
                      <a:pt x="16464" y="2995"/>
                      <a:pt x="16496" y="2992"/>
                    </a:cubicBezTo>
                    <a:cubicBezTo>
                      <a:pt x="16485" y="3015"/>
                      <a:pt x="16487" y="3008"/>
                      <a:pt x="16487" y="3041"/>
                    </a:cubicBezTo>
                    <a:lnTo>
                      <a:pt x="16512" y="3041"/>
                    </a:lnTo>
                    <a:cubicBezTo>
                      <a:pt x="16517" y="2980"/>
                      <a:pt x="16597" y="3000"/>
                      <a:pt x="16601" y="3049"/>
                    </a:cubicBezTo>
                    <a:cubicBezTo>
                      <a:pt x="16621" y="3048"/>
                      <a:pt x="16632" y="3047"/>
                      <a:pt x="16644" y="3043"/>
                    </a:cubicBezTo>
                    <a:cubicBezTo>
                      <a:pt x="16688" y="3028"/>
                      <a:pt x="16645" y="3045"/>
                      <a:pt x="16673" y="3024"/>
                    </a:cubicBezTo>
                    <a:cubicBezTo>
                      <a:pt x="16689" y="3012"/>
                      <a:pt x="16684" y="3013"/>
                      <a:pt x="16704" y="3011"/>
                    </a:cubicBezTo>
                    <a:cubicBezTo>
                      <a:pt x="16731" y="3008"/>
                      <a:pt x="16693" y="3012"/>
                      <a:pt x="16721" y="3010"/>
                    </a:cubicBezTo>
                    <a:cubicBezTo>
                      <a:pt x="16723" y="3010"/>
                      <a:pt x="16742" y="3009"/>
                      <a:pt x="16747" y="3008"/>
                    </a:cubicBezTo>
                    <a:lnTo>
                      <a:pt x="16755" y="3041"/>
                    </a:lnTo>
                    <a:cubicBezTo>
                      <a:pt x="16733" y="3032"/>
                      <a:pt x="16739" y="3026"/>
                      <a:pt x="16730" y="3057"/>
                    </a:cubicBezTo>
                    <a:lnTo>
                      <a:pt x="16755" y="3041"/>
                    </a:lnTo>
                    <a:lnTo>
                      <a:pt x="16837" y="3018"/>
                    </a:lnTo>
                    <a:cubicBezTo>
                      <a:pt x="16877" y="3011"/>
                      <a:pt x="16875" y="3021"/>
                      <a:pt x="16897" y="3026"/>
                    </a:cubicBezTo>
                    <a:lnTo>
                      <a:pt x="16907" y="3027"/>
                    </a:lnTo>
                    <a:cubicBezTo>
                      <a:pt x="16910" y="3027"/>
                      <a:pt x="16916" y="3027"/>
                      <a:pt x="16919" y="3027"/>
                    </a:cubicBezTo>
                    <a:lnTo>
                      <a:pt x="17025" y="3029"/>
                    </a:lnTo>
                    <a:cubicBezTo>
                      <a:pt x="17063" y="3032"/>
                      <a:pt x="17074" y="3008"/>
                      <a:pt x="17138" y="3030"/>
                    </a:cubicBezTo>
                    <a:cubicBezTo>
                      <a:pt x="17192" y="3048"/>
                      <a:pt x="17177" y="3038"/>
                      <a:pt x="17184" y="3057"/>
                    </a:cubicBezTo>
                    <a:cubicBezTo>
                      <a:pt x="17192" y="3047"/>
                      <a:pt x="17189" y="3066"/>
                      <a:pt x="17192" y="3033"/>
                    </a:cubicBezTo>
                    <a:cubicBezTo>
                      <a:pt x="17220" y="3035"/>
                      <a:pt x="17222" y="3039"/>
                      <a:pt x="17241" y="3049"/>
                    </a:cubicBezTo>
                    <a:cubicBezTo>
                      <a:pt x="17279" y="3021"/>
                      <a:pt x="17237" y="3029"/>
                      <a:pt x="17290" y="3030"/>
                    </a:cubicBezTo>
                    <a:cubicBezTo>
                      <a:pt x="17335" y="3031"/>
                      <a:pt x="17315" y="3023"/>
                      <a:pt x="17354" y="3033"/>
                    </a:cubicBezTo>
                    <a:lnTo>
                      <a:pt x="17354" y="3054"/>
                    </a:lnTo>
                    <a:cubicBezTo>
                      <a:pt x="17354" y="3054"/>
                      <a:pt x="17354" y="3056"/>
                      <a:pt x="17354" y="3057"/>
                    </a:cubicBezTo>
                    <a:cubicBezTo>
                      <a:pt x="17370" y="3049"/>
                      <a:pt x="17378" y="3041"/>
                      <a:pt x="17390" y="3034"/>
                    </a:cubicBezTo>
                    <a:cubicBezTo>
                      <a:pt x="17427" y="3012"/>
                      <a:pt x="17424" y="3033"/>
                      <a:pt x="17425" y="3033"/>
                    </a:cubicBezTo>
                    <a:cubicBezTo>
                      <a:pt x="17426" y="3034"/>
                      <a:pt x="17439" y="3041"/>
                      <a:pt x="17454" y="3038"/>
                    </a:cubicBezTo>
                    <a:cubicBezTo>
                      <a:pt x="17492" y="3031"/>
                      <a:pt x="17481" y="3039"/>
                      <a:pt x="17484" y="3008"/>
                    </a:cubicBezTo>
                    <a:cubicBezTo>
                      <a:pt x="17445" y="2990"/>
                      <a:pt x="17425" y="3017"/>
                      <a:pt x="17375" y="3004"/>
                    </a:cubicBezTo>
                    <a:lnTo>
                      <a:pt x="17311" y="2988"/>
                    </a:lnTo>
                    <a:cubicBezTo>
                      <a:pt x="17288" y="2986"/>
                      <a:pt x="17302" y="2979"/>
                      <a:pt x="17298" y="2992"/>
                    </a:cubicBezTo>
                    <a:cubicBezTo>
                      <a:pt x="17263" y="2984"/>
                      <a:pt x="17280" y="2994"/>
                      <a:pt x="17257" y="2960"/>
                    </a:cubicBezTo>
                    <a:cubicBezTo>
                      <a:pt x="17282" y="2960"/>
                      <a:pt x="17317" y="2955"/>
                      <a:pt x="17338" y="2968"/>
                    </a:cubicBezTo>
                    <a:lnTo>
                      <a:pt x="17329" y="2984"/>
                    </a:lnTo>
                    <a:lnTo>
                      <a:pt x="17338" y="2968"/>
                    </a:lnTo>
                    <a:lnTo>
                      <a:pt x="17347" y="2984"/>
                    </a:lnTo>
                    <a:cubicBezTo>
                      <a:pt x="17382" y="2975"/>
                      <a:pt x="17436" y="2907"/>
                      <a:pt x="17452" y="2976"/>
                    </a:cubicBezTo>
                    <a:lnTo>
                      <a:pt x="17484" y="2976"/>
                    </a:lnTo>
                    <a:cubicBezTo>
                      <a:pt x="17486" y="2951"/>
                      <a:pt x="17484" y="2961"/>
                      <a:pt x="17492" y="2944"/>
                    </a:cubicBezTo>
                    <a:lnTo>
                      <a:pt x="17536" y="2942"/>
                    </a:lnTo>
                    <a:cubicBezTo>
                      <a:pt x="17550" y="2942"/>
                      <a:pt x="17538" y="2938"/>
                      <a:pt x="17549" y="2944"/>
                    </a:cubicBezTo>
                    <a:cubicBezTo>
                      <a:pt x="17558" y="2974"/>
                      <a:pt x="17551" y="2931"/>
                      <a:pt x="17524" y="2968"/>
                    </a:cubicBezTo>
                    <a:cubicBezTo>
                      <a:pt x="17551" y="2962"/>
                      <a:pt x="17562" y="2953"/>
                      <a:pt x="17592" y="2954"/>
                    </a:cubicBezTo>
                    <a:cubicBezTo>
                      <a:pt x="17625" y="2955"/>
                      <a:pt x="17622" y="2960"/>
                      <a:pt x="17622" y="3008"/>
                    </a:cubicBezTo>
                    <a:lnTo>
                      <a:pt x="17581" y="3016"/>
                    </a:lnTo>
                    <a:cubicBezTo>
                      <a:pt x="17615" y="3062"/>
                      <a:pt x="17626" y="2999"/>
                      <a:pt x="17614" y="3057"/>
                    </a:cubicBezTo>
                    <a:lnTo>
                      <a:pt x="17630" y="3057"/>
                    </a:lnTo>
                    <a:cubicBezTo>
                      <a:pt x="17638" y="3027"/>
                      <a:pt x="17657" y="3025"/>
                      <a:pt x="17695" y="3025"/>
                    </a:cubicBezTo>
                    <a:cubicBezTo>
                      <a:pt x="17700" y="3012"/>
                      <a:pt x="17695" y="3026"/>
                      <a:pt x="17695" y="3014"/>
                    </a:cubicBezTo>
                    <a:cubicBezTo>
                      <a:pt x="17695" y="3013"/>
                      <a:pt x="17694" y="3008"/>
                      <a:pt x="17694" y="3007"/>
                    </a:cubicBezTo>
                    <a:cubicBezTo>
                      <a:pt x="17694" y="3007"/>
                      <a:pt x="17694" y="3004"/>
                      <a:pt x="17694" y="3004"/>
                    </a:cubicBezTo>
                    <a:cubicBezTo>
                      <a:pt x="17694" y="3003"/>
                      <a:pt x="17694" y="3001"/>
                      <a:pt x="17695" y="3000"/>
                    </a:cubicBezTo>
                    <a:cubicBezTo>
                      <a:pt x="17708" y="3006"/>
                      <a:pt x="17701" y="3007"/>
                      <a:pt x="17717" y="3004"/>
                    </a:cubicBezTo>
                    <a:lnTo>
                      <a:pt x="17738" y="2995"/>
                    </a:lnTo>
                    <a:cubicBezTo>
                      <a:pt x="17739" y="2995"/>
                      <a:pt x="17741" y="2993"/>
                      <a:pt x="17743" y="2992"/>
                    </a:cubicBezTo>
                    <a:cubicBezTo>
                      <a:pt x="17750" y="3023"/>
                      <a:pt x="17747" y="3025"/>
                      <a:pt x="17768" y="3041"/>
                    </a:cubicBezTo>
                    <a:cubicBezTo>
                      <a:pt x="17781" y="3013"/>
                      <a:pt x="17774" y="3013"/>
                      <a:pt x="17759" y="2992"/>
                    </a:cubicBezTo>
                    <a:lnTo>
                      <a:pt x="17893" y="2990"/>
                    </a:lnTo>
                    <a:cubicBezTo>
                      <a:pt x="17907" y="2997"/>
                      <a:pt x="17894" y="2967"/>
                      <a:pt x="17905" y="3000"/>
                    </a:cubicBezTo>
                    <a:lnTo>
                      <a:pt x="17857" y="3000"/>
                    </a:lnTo>
                    <a:cubicBezTo>
                      <a:pt x="17858" y="3078"/>
                      <a:pt x="17911" y="3038"/>
                      <a:pt x="17926" y="3014"/>
                    </a:cubicBezTo>
                    <a:cubicBezTo>
                      <a:pt x="17937" y="2997"/>
                      <a:pt x="17934" y="3020"/>
                      <a:pt x="17921" y="2984"/>
                    </a:cubicBezTo>
                    <a:lnTo>
                      <a:pt x="17962" y="3000"/>
                    </a:lnTo>
                    <a:cubicBezTo>
                      <a:pt x="17982" y="2995"/>
                      <a:pt x="17973" y="3004"/>
                      <a:pt x="17978" y="2984"/>
                    </a:cubicBezTo>
                    <a:cubicBezTo>
                      <a:pt x="18013" y="3010"/>
                      <a:pt x="17975" y="2999"/>
                      <a:pt x="18011" y="3025"/>
                    </a:cubicBezTo>
                    <a:cubicBezTo>
                      <a:pt x="18017" y="3049"/>
                      <a:pt x="18010" y="3042"/>
                      <a:pt x="18035" y="3049"/>
                    </a:cubicBezTo>
                    <a:lnTo>
                      <a:pt x="18011" y="3025"/>
                    </a:lnTo>
                    <a:cubicBezTo>
                      <a:pt x="18009" y="3003"/>
                      <a:pt x="18007" y="3003"/>
                      <a:pt x="18002" y="2984"/>
                    </a:cubicBezTo>
                    <a:cubicBezTo>
                      <a:pt x="18026" y="2996"/>
                      <a:pt x="18068" y="2987"/>
                      <a:pt x="18092" y="2976"/>
                    </a:cubicBezTo>
                    <a:cubicBezTo>
                      <a:pt x="18104" y="3002"/>
                      <a:pt x="18067" y="3012"/>
                      <a:pt x="18116" y="3016"/>
                    </a:cubicBezTo>
                    <a:cubicBezTo>
                      <a:pt x="18116" y="2984"/>
                      <a:pt x="18118" y="2984"/>
                      <a:pt x="18124" y="2960"/>
                    </a:cubicBezTo>
                    <a:lnTo>
                      <a:pt x="18140" y="3000"/>
                    </a:lnTo>
                    <a:cubicBezTo>
                      <a:pt x="18157" y="2991"/>
                      <a:pt x="18159" y="2989"/>
                      <a:pt x="18181" y="2984"/>
                    </a:cubicBezTo>
                    <a:cubicBezTo>
                      <a:pt x="18176" y="2993"/>
                      <a:pt x="18171" y="2998"/>
                      <a:pt x="18170" y="3013"/>
                    </a:cubicBezTo>
                    <a:cubicBezTo>
                      <a:pt x="18166" y="3047"/>
                      <a:pt x="18168" y="3024"/>
                      <a:pt x="18184" y="3027"/>
                    </a:cubicBezTo>
                    <a:cubicBezTo>
                      <a:pt x="18213" y="3033"/>
                      <a:pt x="18217" y="3028"/>
                      <a:pt x="18221" y="3081"/>
                    </a:cubicBezTo>
                    <a:cubicBezTo>
                      <a:pt x="18278" y="3040"/>
                      <a:pt x="18204" y="3065"/>
                      <a:pt x="18228" y="3033"/>
                    </a:cubicBezTo>
                    <a:cubicBezTo>
                      <a:pt x="18239" y="3019"/>
                      <a:pt x="18262" y="3032"/>
                      <a:pt x="18286" y="3016"/>
                    </a:cubicBezTo>
                    <a:cubicBezTo>
                      <a:pt x="18255" y="3014"/>
                      <a:pt x="18265" y="3009"/>
                      <a:pt x="18229" y="3008"/>
                    </a:cubicBezTo>
                    <a:cubicBezTo>
                      <a:pt x="18250" y="2981"/>
                      <a:pt x="18259" y="3000"/>
                      <a:pt x="18343" y="3000"/>
                    </a:cubicBezTo>
                    <a:lnTo>
                      <a:pt x="18343" y="2976"/>
                    </a:lnTo>
                    <a:cubicBezTo>
                      <a:pt x="18404" y="2981"/>
                      <a:pt x="18355" y="3005"/>
                      <a:pt x="18419" y="2963"/>
                    </a:cubicBezTo>
                    <a:cubicBezTo>
                      <a:pt x="18434" y="2953"/>
                      <a:pt x="18460" y="2964"/>
                      <a:pt x="18487" y="2962"/>
                    </a:cubicBezTo>
                    <a:cubicBezTo>
                      <a:pt x="18533" y="2959"/>
                      <a:pt x="18493" y="2948"/>
                      <a:pt x="18545" y="2960"/>
                    </a:cubicBezTo>
                    <a:cubicBezTo>
                      <a:pt x="18501" y="3020"/>
                      <a:pt x="18466" y="2942"/>
                      <a:pt x="18464" y="3016"/>
                    </a:cubicBezTo>
                    <a:cubicBezTo>
                      <a:pt x="18491" y="2999"/>
                      <a:pt x="18508" y="2990"/>
                      <a:pt x="18545" y="3008"/>
                    </a:cubicBezTo>
                    <a:cubicBezTo>
                      <a:pt x="18581" y="2955"/>
                      <a:pt x="18585" y="2980"/>
                      <a:pt x="18607" y="2976"/>
                    </a:cubicBezTo>
                    <a:lnTo>
                      <a:pt x="18621" y="2971"/>
                    </a:lnTo>
                    <a:cubicBezTo>
                      <a:pt x="18622" y="2970"/>
                      <a:pt x="18625" y="2969"/>
                      <a:pt x="18626" y="2968"/>
                    </a:cubicBezTo>
                    <a:lnTo>
                      <a:pt x="18626" y="3008"/>
                    </a:lnTo>
                    <a:lnTo>
                      <a:pt x="18651" y="3008"/>
                    </a:lnTo>
                    <a:cubicBezTo>
                      <a:pt x="18652" y="2963"/>
                      <a:pt x="18648" y="2969"/>
                      <a:pt x="18675" y="2960"/>
                    </a:cubicBezTo>
                    <a:cubicBezTo>
                      <a:pt x="18683" y="2979"/>
                      <a:pt x="18675" y="2979"/>
                      <a:pt x="18675" y="3016"/>
                    </a:cubicBezTo>
                    <a:cubicBezTo>
                      <a:pt x="18644" y="3019"/>
                      <a:pt x="18644" y="3025"/>
                      <a:pt x="18626" y="3041"/>
                    </a:cubicBezTo>
                    <a:cubicBezTo>
                      <a:pt x="18658" y="3048"/>
                      <a:pt x="18699" y="3076"/>
                      <a:pt x="18722" y="3084"/>
                    </a:cubicBezTo>
                    <a:cubicBezTo>
                      <a:pt x="18748" y="3093"/>
                      <a:pt x="18732" y="3094"/>
                      <a:pt x="18748" y="3073"/>
                    </a:cubicBezTo>
                    <a:cubicBezTo>
                      <a:pt x="18696" y="3068"/>
                      <a:pt x="18743" y="3074"/>
                      <a:pt x="18716" y="3056"/>
                    </a:cubicBezTo>
                    <a:cubicBezTo>
                      <a:pt x="18688" y="3038"/>
                      <a:pt x="18705" y="3062"/>
                      <a:pt x="18683" y="3033"/>
                    </a:cubicBezTo>
                    <a:cubicBezTo>
                      <a:pt x="18705" y="3031"/>
                      <a:pt x="18713" y="3030"/>
                      <a:pt x="18736" y="3027"/>
                    </a:cubicBezTo>
                    <a:cubicBezTo>
                      <a:pt x="18747" y="3026"/>
                      <a:pt x="18730" y="3046"/>
                      <a:pt x="18754" y="3022"/>
                    </a:cubicBezTo>
                    <a:cubicBezTo>
                      <a:pt x="18778" y="2998"/>
                      <a:pt x="18759" y="3014"/>
                      <a:pt x="18756" y="3008"/>
                    </a:cubicBezTo>
                    <a:lnTo>
                      <a:pt x="18749" y="3009"/>
                    </a:lnTo>
                    <a:cubicBezTo>
                      <a:pt x="18722" y="3012"/>
                      <a:pt x="18731" y="3001"/>
                      <a:pt x="18691" y="3000"/>
                    </a:cubicBezTo>
                    <a:cubicBezTo>
                      <a:pt x="18734" y="2911"/>
                      <a:pt x="18759" y="2981"/>
                      <a:pt x="18801" y="2957"/>
                    </a:cubicBezTo>
                    <a:lnTo>
                      <a:pt x="18820" y="2944"/>
                    </a:lnTo>
                    <a:cubicBezTo>
                      <a:pt x="18830" y="2939"/>
                      <a:pt x="18820" y="2941"/>
                      <a:pt x="18835" y="2940"/>
                    </a:cubicBezTo>
                    <a:cubicBezTo>
                      <a:pt x="18837" y="2940"/>
                      <a:pt x="18849" y="2942"/>
                      <a:pt x="18852" y="2943"/>
                    </a:cubicBezTo>
                    <a:lnTo>
                      <a:pt x="18863" y="2945"/>
                    </a:lnTo>
                    <a:cubicBezTo>
                      <a:pt x="18890" y="2949"/>
                      <a:pt x="18893" y="2947"/>
                      <a:pt x="18894" y="2984"/>
                    </a:cubicBezTo>
                    <a:cubicBezTo>
                      <a:pt x="18851" y="2994"/>
                      <a:pt x="18830" y="2981"/>
                      <a:pt x="18821" y="3016"/>
                    </a:cubicBezTo>
                    <a:lnTo>
                      <a:pt x="18805" y="3016"/>
                    </a:lnTo>
                    <a:cubicBezTo>
                      <a:pt x="18797" y="2985"/>
                      <a:pt x="18801" y="2984"/>
                      <a:pt x="18772" y="2976"/>
                    </a:cubicBezTo>
                    <a:cubicBezTo>
                      <a:pt x="18778" y="2997"/>
                      <a:pt x="18778" y="2990"/>
                      <a:pt x="18780" y="2998"/>
                    </a:cubicBezTo>
                    <a:cubicBezTo>
                      <a:pt x="18780" y="2999"/>
                      <a:pt x="18780" y="3002"/>
                      <a:pt x="18781" y="3003"/>
                    </a:cubicBezTo>
                    <a:lnTo>
                      <a:pt x="18793" y="3033"/>
                    </a:lnTo>
                    <a:cubicBezTo>
                      <a:pt x="18802" y="3046"/>
                      <a:pt x="18802" y="3031"/>
                      <a:pt x="18796" y="3057"/>
                    </a:cubicBezTo>
                    <a:lnTo>
                      <a:pt x="18813" y="3057"/>
                    </a:lnTo>
                    <a:cubicBezTo>
                      <a:pt x="18830" y="2993"/>
                      <a:pt x="18852" y="3081"/>
                      <a:pt x="18853" y="3008"/>
                    </a:cubicBezTo>
                    <a:cubicBezTo>
                      <a:pt x="18867" y="3016"/>
                      <a:pt x="18852" y="3007"/>
                      <a:pt x="18868" y="3018"/>
                    </a:cubicBezTo>
                    <a:cubicBezTo>
                      <a:pt x="18888" y="3032"/>
                      <a:pt x="18899" y="3039"/>
                      <a:pt x="18926" y="3041"/>
                    </a:cubicBezTo>
                    <a:cubicBezTo>
                      <a:pt x="18918" y="3022"/>
                      <a:pt x="18928" y="3037"/>
                      <a:pt x="18916" y="3026"/>
                    </a:cubicBezTo>
                    <a:lnTo>
                      <a:pt x="18907" y="3019"/>
                    </a:lnTo>
                    <a:cubicBezTo>
                      <a:pt x="18906" y="3019"/>
                      <a:pt x="18903" y="3018"/>
                      <a:pt x="18902" y="3016"/>
                    </a:cubicBezTo>
                    <a:cubicBezTo>
                      <a:pt x="18925" y="3011"/>
                      <a:pt x="18917" y="3006"/>
                      <a:pt x="18939" y="2995"/>
                    </a:cubicBezTo>
                    <a:lnTo>
                      <a:pt x="18955" y="2987"/>
                    </a:lnTo>
                    <a:cubicBezTo>
                      <a:pt x="18964" y="2972"/>
                      <a:pt x="18943" y="2985"/>
                      <a:pt x="18967" y="2968"/>
                    </a:cubicBezTo>
                    <a:cubicBezTo>
                      <a:pt x="18972" y="3024"/>
                      <a:pt x="18965" y="2972"/>
                      <a:pt x="18987" y="2990"/>
                    </a:cubicBezTo>
                    <a:cubicBezTo>
                      <a:pt x="19006" y="3006"/>
                      <a:pt x="18999" y="2990"/>
                      <a:pt x="18991" y="3025"/>
                    </a:cubicBezTo>
                    <a:cubicBezTo>
                      <a:pt x="19020" y="3005"/>
                      <a:pt x="19000" y="3013"/>
                      <a:pt x="19040" y="3016"/>
                    </a:cubicBezTo>
                    <a:cubicBezTo>
                      <a:pt x="18997" y="2928"/>
                      <a:pt x="19075" y="2977"/>
                      <a:pt x="19104" y="2984"/>
                    </a:cubicBezTo>
                    <a:lnTo>
                      <a:pt x="19104" y="3000"/>
                    </a:lnTo>
                    <a:cubicBezTo>
                      <a:pt x="19076" y="3008"/>
                      <a:pt x="19075" y="3008"/>
                      <a:pt x="19072" y="3041"/>
                    </a:cubicBezTo>
                    <a:cubicBezTo>
                      <a:pt x="19116" y="3040"/>
                      <a:pt x="19188" y="3046"/>
                      <a:pt x="19218" y="3025"/>
                    </a:cubicBezTo>
                    <a:cubicBezTo>
                      <a:pt x="19188" y="3018"/>
                      <a:pt x="19181" y="3009"/>
                      <a:pt x="19145" y="3008"/>
                    </a:cubicBezTo>
                    <a:cubicBezTo>
                      <a:pt x="19157" y="2953"/>
                      <a:pt x="19137" y="2976"/>
                      <a:pt x="19208" y="2958"/>
                    </a:cubicBezTo>
                    <a:cubicBezTo>
                      <a:pt x="19246" y="2949"/>
                      <a:pt x="19256" y="2940"/>
                      <a:pt x="19266" y="2895"/>
                    </a:cubicBezTo>
                    <a:lnTo>
                      <a:pt x="19234" y="2915"/>
                    </a:lnTo>
                    <a:cubicBezTo>
                      <a:pt x="19233" y="2915"/>
                      <a:pt x="19202" y="2919"/>
                      <a:pt x="19185" y="2919"/>
                    </a:cubicBezTo>
                    <a:cubicBezTo>
                      <a:pt x="19193" y="2899"/>
                      <a:pt x="19210" y="2886"/>
                      <a:pt x="19168" y="2882"/>
                    </a:cubicBezTo>
                    <a:cubicBezTo>
                      <a:pt x="19131" y="2878"/>
                      <a:pt x="19032" y="2910"/>
                      <a:pt x="18994" y="2900"/>
                    </a:cubicBezTo>
                    <a:cubicBezTo>
                      <a:pt x="18960" y="2892"/>
                      <a:pt x="18963" y="2865"/>
                      <a:pt x="18950" y="2838"/>
                    </a:cubicBezTo>
                    <a:cubicBezTo>
                      <a:pt x="18913" y="2839"/>
                      <a:pt x="18924" y="2847"/>
                      <a:pt x="18898" y="2841"/>
                    </a:cubicBezTo>
                    <a:cubicBezTo>
                      <a:pt x="18869" y="2835"/>
                      <a:pt x="18901" y="2828"/>
                      <a:pt x="18851" y="2836"/>
                    </a:cubicBezTo>
                    <a:lnTo>
                      <a:pt x="18749" y="2837"/>
                    </a:lnTo>
                    <a:cubicBezTo>
                      <a:pt x="18747" y="2836"/>
                      <a:pt x="18745" y="2835"/>
                      <a:pt x="18744" y="2835"/>
                    </a:cubicBezTo>
                    <a:cubicBezTo>
                      <a:pt x="18742" y="2835"/>
                      <a:pt x="18740" y="2835"/>
                      <a:pt x="18738" y="2834"/>
                    </a:cubicBezTo>
                    <a:lnTo>
                      <a:pt x="18700" y="2836"/>
                    </a:lnTo>
                    <a:cubicBezTo>
                      <a:pt x="18670" y="2833"/>
                      <a:pt x="18687" y="2826"/>
                      <a:pt x="18586" y="2821"/>
                    </a:cubicBezTo>
                    <a:cubicBezTo>
                      <a:pt x="18546" y="2819"/>
                      <a:pt x="18569" y="2819"/>
                      <a:pt x="18529" y="2822"/>
                    </a:cubicBezTo>
                    <a:cubicBezTo>
                      <a:pt x="18548" y="2869"/>
                      <a:pt x="18502" y="2784"/>
                      <a:pt x="18537" y="2832"/>
                    </a:cubicBezTo>
                    <a:lnTo>
                      <a:pt x="18546" y="2846"/>
                    </a:lnTo>
                    <a:cubicBezTo>
                      <a:pt x="18543" y="2859"/>
                      <a:pt x="18519" y="2851"/>
                      <a:pt x="18510" y="2838"/>
                    </a:cubicBezTo>
                    <a:lnTo>
                      <a:pt x="18505" y="2822"/>
                    </a:lnTo>
                    <a:cubicBezTo>
                      <a:pt x="18464" y="2821"/>
                      <a:pt x="18442" y="2806"/>
                      <a:pt x="18403" y="2809"/>
                    </a:cubicBezTo>
                    <a:cubicBezTo>
                      <a:pt x="18228" y="2826"/>
                      <a:pt x="18026" y="2796"/>
                      <a:pt x="17848" y="2797"/>
                    </a:cubicBezTo>
                    <a:cubicBezTo>
                      <a:pt x="17804" y="2798"/>
                      <a:pt x="17775" y="2805"/>
                      <a:pt x="17746" y="2802"/>
                    </a:cubicBezTo>
                    <a:cubicBezTo>
                      <a:pt x="17673" y="2796"/>
                      <a:pt x="17715" y="2802"/>
                      <a:pt x="17662" y="2814"/>
                    </a:cubicBezTo>
                    <a:cubicBezTo>
                      <a:pt x="17649" y="2801"/>
                      <a:pt x="17647" y="2799"/>
                      <a:pt x="17638" y="2782"/>
                    </a:cubicBezTo>
                    <a:cubicBezTo>
                      <a:pt x="17593" y="2800"/>
                      <a:pt x="17670" y="2758"/>
                      <a:pt x="17629" y="2789"/>
                    </a:cubicBezTo>
                    <a:cubicBezTo>
                      <a:pt x="17613" y="2801"/>
                      <a:pt x="17628" y="2793"/>
                      <a:pt x="17616" y="2799"/>
                    </a:cubicBezTo>
                    <a:cubicBezTo>
                      <a:pt x="17587" y="2812"/>
                      <a:pt x="17557" y="2800"/>
                      <a:pt x="17524" y="2798"/>
                    </a:cubicBezTo>
                    <a:cubicBezTo>
                      <a:pt x="17526" y="2797"/>
                      <a:pt x="17529" y="2793"/>
                      <a:pt x="17530" y="2795"/>
                    </a:cubicBezTo>
                    <a:lnTo>
                      <a:pt x="17557" y="2782"/>
                    </a:lnTo>
                    <a:cubicBezTo>
                      <a:pt x="17491" y="2776"/>
                      <a:pt x="17441" y="2816"/>
                      <a:pt x="17395" y="2798"/>
                    </a:cubicBezTo>
                    <a:cubicBezTo>
                      <a:pt x="17346" y="2782"/>
                      <a:pt x="17426" y="2803"/>
                      <a:pt x="17363" y="2764"/>
                    </a:cubicBezTo>
                    <a:cubicBezTo>
                      <a:pt x="17341" y="2751"/>
                      <a:pt x="17333" y="2751"/>
                      <a:pt x="17306" y="2757"/>
                    </a:cubicBezTo>
                    <a:cubicBezTo>
                      <a:pt x="17328" y="2788"/>
                      <a:pt x="17306" y="2763"/>
                      <a:pt x="17330" y="2770"/>
                    </a:cubicBezTo>
                    <a:lnTo>
                      <a:pt x="17371" y="2782"/>
                    </a:lnTo>
                    <a:cubicBezTo>
                      <a:pt x="17349" y="2811"/>
                      <a:pt x="17354" y="2792"/>
                      <a:pt x="17306" y="2791"/>
                    </a:cubicBezTo>
                    <a:cubicBezTo>
                      <a:pt x="17298" y="2790"/>
                      <a:pt x="17290" y="2792"/>
                      <a:pt x="17286" y="2792"/>
                    </a:cubicBezTo>
                    <a:lnTo>
                      <a:pt x="17188" y="2784"/>
                    </a:lnTo>
                    <a:cubicBezTo>
                      <a:pt x="17157" y="2783"/>
                      <a:pt x="17138" y="2790"/>
                      <a:pt x="17095" y="2790"/>
                    </a:cubicBezTo>
                    <a:cubicBezTo>
                      <a:pt x="17098" y="2771"/>
                      <a:pt x="17106" y="2788"/>
                      <a:pt x="17084" y="2783"/>
                    </a:cubicBezTo>
                    <a:cubicBezTo>
                      <a:pt x="17070" y="2780"/>
                      <a:pt x="16990" y="2778"/>
                      <a:pt x="16955" y="2768"/>
                    </a:cubicBezTo>
                    <a:cubicBezTo>
                      <a:pt x="16926" y="2760"/>
                      <a:pt x="16933" y="2772"/>
                      <a:pt x="16925" y="2741"/>
                    </a:cubicBezTo>
                    <a:lnTo>
                      <a:pt x="16756" y="2757"/>
                    </a:lnTo>
                    <a:cubicBezTo>
                      <a:pt x="16659" y="2750"/>
                      <a:pt x="16669" y="2743"/>
                      <a:pt x="16554" y="2759"/>
                    </a:cubicBezTo>
                    <a:cubicBezTo>
                      <a:pt x="16513" y="2764"/>
                      <a:pt x="16393" y="2773"/>
                      <a:pt x="16339" y="2759"/>
                    </a:cubicBezTo>
                    <a:lnTo>
                      <a:pt x="16253" y="2744"/>
                    </a:lnTo>
                    <a:cubicBezTo>
                      <a:pt x="16234" y="2744"/>
                      <a:pt x="16200" y="2765"/>
                      <a:pt x="16101" y="2749"/>
                    </a:cubicBezTo>
                    <a:lnTo>
                      <a:pt x="16017" y="2757"/>
                    </a:lnTo>
                    <a:cubicBezTo>
                      <a:pt x="15974" y="2759"/>
                      <a:pt x="15978" y="2758"/>
                      <a:pt x="15961" y="2733"/>
                    </a:cubicBezTo>
                    <a:cubicBezTo>
                      <a:pt x="15980" y="2733"/>
                      <a:pt x="15974" y="2733"/>
                      <a:pt x="15990" y="2729"/>
                    </a:cubicBezTo>
                    <a:cubicBezTo>
                      <a:pt x="16068" y="2709"/>
                      <a:pt x="15967" y="2752"/>
                      <a:pt x="16108" y="2718"/>
                    </a:cubicBezTo>
                    <a:lnTo>
                      <a:pt x="16204" y="2692"/>
                    </a:lnTo>
                    <a:cubicBezTo>
                      <a:pt x="16255" y="2676"/>
                      <a:pt x="16165" y="2691"/>
                      <a:pt x="16232" y="2666"/>
                    </a:cubicBezTo>
                    <a:cubicBezTo>
                      <a:pt x="16266" y="2654"/>
                      <a:pt x="16221" y="2671"/>
                      <a:pt x="16251" y="2663"/>
                    </a:cubicBezTo>
                    <a:lnTo>
                      <a:pt x="16277" y="2652"/>
                    </a:lnTo>
                    <a:lnTo>
                      <a:pt x="16293" y="2661"/>
                    </a:lnTo>
                    <a:lnTo>
                      <a:pt x="16285" y="2644"/>
                    </a:lnTo>
                    <a:lnTo>
                      <a:pt x="16285" y="2628"/>
                    </a:lnTo>
                    <a:cubicBezTo>
                      <a:pt x="16262" y="2633"/>
                      <a:pt x="16261" y="2637"/>
                      <a:pt x="16242" y="2641"/>
                    </a:cubicBezTo>
                    <a:cubicBezTo>
                      <a:pt x="16220" y="2646"/>
                      <a:pt x="16207" y="2647"/>
                      <a:pt x="16188" y="2652"/>
                    </a:cubicBezTo>
                    <a:lnTo>
                      <a:pt x="16184" y="2619"/>
                    </a:lnTo>
                    <a:cubicBezTo>
                      <a:pt x="16161" y="2615"/>
                      <a:pt x="16162" y="2611"/>
                      <a:pt x="16141" y="2614"/>
                    </a:cubicBezTo>
                    <a:cubicBezTo>
                      <a:pt x="16071" y="2623"/>
                      <a:pt x="16142" y="2644"/>
                      <a:pt x="16081" y="2647"/>
                    </a:cubicBezTo>
                    <a:cubicBezTo>
                      <a:pt x="16052" y="2649"/>
                      <a:pt x="16072" y="2629"/>
                      <a:pt x="16050" y="2660"/>
                    </a:cubicBezTo>
                    <a:cubicBezTo>
                      <a:pt x="16073" y="2665"/>
                      <a:pt x="16077" y="2671"/>
                      <a:pt x="16090" y="2684"/>
                    </a:cubicBezTo>
                    <a:cubicBezTo>
                      <a:pt x="16053" y="2740"/>
                      <a:pt x="16044" y="2702"/>
                      <a:pt x="15997" y="2705"/>
                    </a:cubicBezTo>
                    <a:cubicBezTo>
                      <a:pt x="15975" y="2707"/>
                      <a:pt x="15954" y="2712"/>
                      <a:pt x="15939" y="2713"/>
                    </a:cubicBezTo>
                    <a:cubicBezTo>
                      <a:pt x="15903" y="2715"/>
                      <a:pt x="15898" y="2719"/>
                      <a:pt x="15853" y="2714"/>
                    </a:cubicBezTo>
                    <a:cubicBezTo>
                      <a:pt x="15814" y="2709"/>
                      <a:pt x="15816" y="2698"/>
                      <a:pt x="15780" y="2686"/>
                    </a:cubicBezTo>
                    <a:cubicBezTo>
                      <a:pt x="15743" y="2674"/>
                      <a:pt x="15760" y="2691"/>
                      <a:pt x="15677" y="2692"/>
                    </a:cubicBezTo>
                    <a:cubicBezTo>
                      <a:pt x="15689" y="2660"/>
                      <a:pt x="15678" y="2691"/>
                      <a:pt x="15702" y="2660"/>
                    </a:cubicBezTo>
                    <a:cubicBezTo>
                      <a:pt x="15681" y="2662"/>
                      <a:pt x="15687" y="2658"/>
                      <a:pt x="15668" y="2675"/>
                    </a:cubicBezTo>
                    <a:lnTo>
                      <a:pt x="15661" y="2684"/>
                    </a:lnTo>
                    <a:cubicBezTo>
                      <a:pt x="15648" y="2630"/>
                      <a:pt x="15658" y="2662"/>
                      <a:pt x="15669" y="2619"/>
                    </a:cubicBezTo>
                    <a:cubicBezTo>
                      <a:pt x="15647" y="2631"/>
                      <a:pt x="15643" y="2633"/>
                      <a:pt x="15636" y="2661"/>
                    </a:cubicBezTo>
                    <a:cubicBezTo>
                      <a:pt x="15629" y="2694"/>
                      <a:pt x="15638" y="2681"/>
                      <a:pt x="15640" y="2686"/>
                    </a:cubicBezTo>
                    <a:cubicBezTo>
                      <a:pt x="15659" y="2719"/>
                      <a:pt x="15655" y="2659"/>
                      <a:pt x="15645" y="2692"/>
                    </a:cubicBezTo>
                    <a:cubicBezTo>
                      <a:pt x="15220" y="2692"/>
                      <a:pt x="15455" y="2668"/>
                      <a:pt x="15300" y="2643"/>
                    </a:cubicBezTo>
                    <a:lnTo>
                      <a:pt x="15283" y="2639"/>
                    </a:lnTo>
                    <a:cubicBezTo>
                      <a:pt x="15262" y="2629"/>
                      <a:pt x="15288" y="2644"/>
                      <a:pt x="15272" y="2626"/>
                    </a:cubicBezTo>
                    <a:lnTo>
                      <a:pt x="15256" y="2611"/>
                    </a:lnTo>
                    <a:cubicBezTo>
                      <a:pt x="15208" y="2631"/>
                      <a:pt x="15302" y="2587"/>
                      <a:pt x="15238" y="2626"/>
                    </a:cubicBezTo>
                    <a:cubicBezTo>
                      <a:pt x="15237" y="2627"/>
                      <a:pt x="15235" y="2628"/>
                      <a:pt x="15234" y="2629"/>
                    </a:cubicBezTo>
                    <a:cubicBezTo>
                      <a:pt x="15201" y="2644"/>
                      <a:pt x="15126" y="2621"/>
                      <a:pt x="15101" y="2623"/>
                    </a:cubicBezTo>
                    <a:cubicBezTo>
                      <a:pt x="15063" y="2626"/>
                      <a:pt x="15085" y="2625"/>
                      <a:pt x="15085" y="2641"/>
                    </a:cubicBezTo>
                    <a:cubicBezTo>
                      <a:pt x="15084" y="2681"/>
                      <a:pt x="15099" y="2622"/>
                      <a:pt x="15086" y="2652"/>
                    </a:cubicBezTo>
                    <a:lnTo>
                      <a:pt x="15061" y="2652"/>
                    </a:lnTo>
                    <a:lnTo>
                      <a:pt x="15061" y="2628"/>
                    </a:lnTo>
                    <a:cubicBezTo>
                      <a:pt x="15022" y="2624"/>
                      <a:pt x="15036" y="2613"/>
                      <a:pt x="14985" y="2624"/>
                    </a:cubicBezTo>
                    <a:cubicBezTo>
                      <a:pt x="14947" y="2632"/>
                      <a:pt x="14986" y="2630"/>
                      <a:pt x="14953" y="2623"/>
                    </a:cubicBezTo>
                    <a:lnTo>
                      <a:pt x="14917" y="2619"/>
                    </a:lnTo>
                    <a:cubicBezTo>
                      <a:pt x="14878" y="2621"/>
                      <a:pt x="14885" y="2630"/>
                      <a:pt x="14883" y="2636"/>
                    </a:cubicBezTo>
                    <a:cubicBezTo>
                      <a:pt x="14917" y="2636"/>
                      <a:pt x="14916" y="2632"/>
                      <a:pt x="14940" y="2644"/>
                    </a:cubicBezTo>
                    <a:lnTo>
                      <a:pt x="14957" y="2668"/>
                    </a:lnTo>
                    <a:cubicBezTo>
                      <a:pt x="14957" y="2692"/>
                      <a:pt x="14962" y="2661"/>
                      <a:pt x="14952" y="2680"/>
                    </a:cubicBezTo>
                    <a:lnTo>
                      <a:pt x="14945" y="2692"/>
                    </a:lnTo>
                    <a:cubicBezTo>
                      <a:pt x="14932" y="2719"/>
                      <a:pt x="14952" y="2683"/>
                      <a:pt x="14940" y="2705"/>
                    </a:cubicBezTo>
                    <a:cubicBezTo>
                      <a:pt x="14940" y="2705"/>
                      <a:pt x="14932" y="2716"/>
                      <a:pt x="14932" y="2717"/>
                    </a:cubicBezTo>
                    <a:lnTo>
                      <a:pt x="14921" y="2730"/>
                    </a:lnTo>
                    <a:cubicBezTo>
                      <a:pt x="14896" y="2757"/>
                      <a:pt x="14891" y="2755"/>
                      <a:pt x="14865" y="2748"/>
                    </a:cubicBezTo>
                    <a:cubicBezTo>
                      <a:pt x="14864" y="2747"/>
                      <a:pt x="14862" y="2747"/>
                      <a:pt x="14861" y="2746"/>
                    </a:cubicBezTo>
                    <a:lnTo>
                      <a:pt x="14754" y="2717"/>
                    </a:lnTo>
                    <a:cubicBezTo>
                      <a:pt x="14791" y="2725"/>
                      <a:pt x="14764" y="2728"/>
                      <a:pt x="14796" y="2716"/>
                    </a:cubicBezTo>
                    <a:cubicBezTo>
                      <a:pt x="14798" y="2715"/>
                      <a:pt x="14803" y="2713"/>
                      <a:pt x="14804" y="2712"/>
                    </a:cubicBezTo>
                    <a:cubicBezTo>
                      <a:pt x="14805" y="2712"/>
                      <a:pt x="14807" y="2711"/>
                      <a:pt x="14808" y="2710"/>
                    </a:cubicBezTo>
                    <a:lnTo>
                      <a:pt x="14835" y="2694"/>
                    </a:lnTo>
                    <a:cubicBezTo>
                      <a:pt x="14878" y="2675"/>
                      <a:pt x="14913" y="2696"/>
                      <a:pt x="14940" y="2660"/>
                    </a:cubicBezTo>
                    <a:cubicBezTo>
                      <a:pt x="14903" y="2660"/>
                      <a:pt x="14824" y="2678"/>
                      <a:pt x="14767" y="2672"/>
                    </a:cubicBezTo>
                    <a:lnTo>
                      <a:pt x="14712" y="2676"/>
                    </a:lnTo>
                    <a:cubicBezTo>
                      <a:pt x="14688" y="2683"/>
                      <a:pt x="14723" y="2681"/>
                      <a:pt x="14689" y="2682"/>
                    </a:cubicBezTo>
                    <a:cubicBezTo>
                      <a:pt x="14650" y="2683"/>
                      <a:pt x="14697" y="2682"/>
                      <a:pt x="14659" y="2675"/>
                    </a:cubicBezTo>
                    <a:cubicBezTo>
                      <a:pt x="14619" y="2667"/>
                      <a:pt x="14644" y="2688"/>
                      <a:pt x="14597" y="2676"/>
                    </a:cubicBezTo>
                    <a:cubicBezTo>
                      <a:pt x="14499" y="2649"/>
                      <a:pt x="14574" y="2675"/>
                      <a:pt x="14512" y="2666"/>
                    </a:cubicBezTo>
                    <a:cubicBezTo>
                      <a:pt x="14493" y="2664"/>
                      <a:pt x="14505" y="2667"/>
                      <a:pt x="14494" y="2660"/>
                    </a:cubicBezTo>
                    <a:lnTo>
                      <a:pt x="14502" y="2660"/>
                    </a:lnTo>
                    <a:lnTo>
                      <a:pt x="14496" y="2651"/>
                    </a:lnTo>
                    <a:lnTo>
                      <a:pt x="14494" y="2660"/>
                    </a:lnTo>
                    <a:cubicBezTo>
                      <a:pt x="14457" y="2678"/>
                      <a:pt x="14473" y="2656"/>
                      <a:pt x="14462" y="2684"/>
                    </a:cubicBezTo>
                    <a:cubicBezTo>
                      <a:pt x="14426" y="2675"/>
                      <a:pt x="14449" y="2665"/>
                      <a:pt x="14406" y="2668"/>
                    </a:cubicBezTo>
                    <a:cubicBezTo>
                      <a:pt x="14362" y="2671"/>
                      <a:pt x="14396" y="2666"/>
                      <a:pt x="14374" y="2678"/>
                    </a:cubicBezTo>
                    <a:cubicBezTo>
                      <a:pt x="14335" y="2701"/>
                      <a:pt x="14357" y="2748"/>
                      <a:pt x="14297" y="2751"/>
                    </a:cubicBezTo>
                    <a:cubicBezTo>
                      <a:pt x="14263" y="2753"/>
                      <a:pt x="14279" y="2735"/>
                      <a:pt x="14267" y="2709"/>
                    </a:cubicBezTo>
                    <a:lnTo>
                      <a:pt x="14227" y="2644"/>
                    </a:lnTo>
                    <a:cubicBezTo>
                      <a:pt x="14245" y="2636"/>
                      <a:pt x="14319" y="2632"/>
                      <a:pt x="14359" y="2638"/>
                    </a:cubicBezTo>
                    <a:cubicBezTo>
                      <a:pt x="14408" y="2646"/>
                      <a:pt x="14414" y="2642"/>
                      <a:pt x="14430" y="2619"/>
                    </a:cubicBezTo>
                    <a:cubicBezTo>
                      <a:pt x="14376" y="2594"/>
                      <a:pt x="14335" y="2649"/>
                      <a:pt x="14348" y="2587"/>
                    </a:cubicBezTo>
                    <a:cubicBezTo>
                      <a:pt x="14311" y="2588"/>
                      <a:pt x="14318" y="2582"/>
                      <a:pt x="14324" y="2611"/>
                    </a:cubicBezTo>
                    <a:cubicBezTo>
                      <a:pt x="14294" y="2611"/>
                      <a:pt x="14258" y="2608"/>
                      <a:pt x="14275" y="2578"/>
                    </a:cubicBezTo>
                    <a:cubicBezTo>
                      <a:pt x="14297" y="2539"/>
                      <a:pt x="14243" y="2605"/>
                      <a:pt x="14292" y="2563"/>
                    </a:cubicBezTo>
                    <a:lnTo>
                      <a:pt x="14308" y="2563"/>
                    </a:lnTo>
                    <a:lnTo>
                      <a:pt x="14324" y="2572"/>
                    </a:lnTo>
                    <a:lnTo>
                      <a:pt x="14316" y="2555"/>
                    </a:lnTo>
                    <a:cubicBezTo>
                      <a:pt x="14334" y="2543"/>
                      <a:pt x="14431" y="2530"/>
                      <a:pt x="14455" y="2563"/>
                    </a:cubicBezTo>
                    <a:cubicBezTo>
                      <a:pt x="14455" y="2564"/>
                      <a:pt x="14456" y="2566"/>
                      <a:pt x="14457" y="2567"/>
                    </a:cubicBezTo>
                    <a:cubicBezTo>
                      <a:pt x="14498" y="2622"/>
                      <a:pt x="14525" y="2588"/>
                      <a:pt x="14559" y="2587"/>
                    </a:cubicBezTo>
                    <a:cubicBezTo>
                      <a:pt x="14529" y="2542"/>
                      <a:pt x="14555" y="2559"/>
                      <a:pt x="14567" y="2506"/>
                    </a:cubicBezTo>
                    <a:cubicBezTo>
                      <a:pt x="14526" y="2506"/>
                      <a:pt x="14532" y="2506"/>
                      <a:pt x="14502" y="2498"/>
                    </a:cubicBezTo>
                    <a:cubicBezTo>
                      <a:pt x="14465" y="2488"/>
                      <a:pt x="14493" y="2497"/>
                      <a:pt x="14446" y="2498"/>
                    </a:cubicBezTo>
                    <a:cubicBezTo>
                      <a:pt x="14455" y="2477"/>
                      <a:pt x="14451" y="2482"/>
                      <a:pt x="14446" y="2457"/>
                    </a:cubicBezTo>
                    <a:cubicBezTo>
                      <a:pt x="14399" y="2461"/>
                      <a:pt x="14434" y="2468"/>
                      <a:pt x="14397" y="2482"/>
                    </a:cubicBezTo>
                    <a:lnTo>
                      <a:pt x="14397" y="2474"/>
                    </a:lnTo>
                    <a:lnTo>
                      <a:pt x="14388" y="2480"/>
                    </a:lnTo>
                    <a:lnTo>
                      <a:pt x="14397" y="2482"/>
                    </a:lnTo>
                    <a:cubicBezTo>
                      <a:pt x="14391" y="2490"/>
                      <a:pt x="14390" y="2504"/>
                      <a:pt x="14351" y="2508"/>
                    </a:cubicBezTo>
                    <a:cubicBezTo>
                      <a:pt x="14322" y="2511"/>
                      <a:pt x="14334" y="2496"/>
                      <a:pt x="14287" y="2504"/>
                    </a:cubicBezTo>
                    <a:cubicBezTo>
                      <a:pt x="14252" y="2510"/>
                      <a:pt x="14273" y="2504"/>
                      <a:pt x="14240" y="2503"/>
                    </a:cubicBezTo>
                    <a:lnTo>
                      <a:pt x="14116" y="2509"/>
                    </a:lnTo>
                    <a:cubicBezTo>
                      <a:pt x="14069" y="2513"/>
                      <a:pt x="14082" y="2498"/>
                      <a:pt x="14039" y="2491"/>
                    </a:cubicBezTo>
                    <a:cubicBezTo>
                      <a:pt x="13995" y="2484"/>
                      <a:pt x="13966" y="2507"/>
                      <a:pt x="13906" y="2508"/>
                    </a:cubicBezTo>
                    <a:lnTo>
                      <a:pt x="13789" y="2498"/>
                    </a:lnTo>
                    <a:cubicBezTo>
                      <a:pt x="13817" y="2474"/>
                      <a:pt x="13811" y="2486"/>
                      <a:pt x="13806" y="2474"/>
                    </a:cubicBezTo>
                    <a:cubicBezTo>
                      <a:pt x="13773" y="2489"/>
                      <a:pt x="13749" y="2483"/>
                      <a:pt x="13720" y="2486"/>
                    </a:cubicBezTo>
                    <a:cubicBezTo>
                      <a:pt x="13675" y="2490"/>
                      <a:pt x="13647" y="2499"/>
                      <a:pt x="13636" y="2457"/>
                    </a:cubicBezTo>
                    <a:cubicBezTo>
                      <a:pt x="13613" y="2468"/>
                      <a:pt x="13591" y="2466"/>
                      <a:pt x="13558" y="2468"/>
                    </a:cubicBezTo>
                    <a:lnTo>
                      <a:pt x="13482" y="2474"/>
                    </a:lnTo>
                    <a:lnTo>
                      <a:pt x="13473" y="2449"/>
                    </a:lnTo>
                    <a:cubicBezTo>
                      <a:pt x="13446" y="2464"/>
                      <a:pt x="13451" y="2455"/>
                      <a:pt x="13433" y="2482"/>
                    </a:cubicBezTo>
                    <a:cubicBezTo>
                      <a:pt x="13404" y="2470"/>
                      <a:pt x="13435" y="2471"/>
                      <a:pt x="13401" y="2457"/>
                    </a:cubicBezTo>
                    <a:cubicBezTo>
                      <a:pt x="13399" y="2459"/>
                      <a:pt x="13396" y="2458"/>
                      <a:pt x="13395" y="2460"/>
                    </a:cubicBezTo>
                    <a:cubicBezTo>
                      <a:pt x="13387" y="2479"/>
                      <a:pt x="13151" y="2464"/>
                      <a:pt x="13151" y="2464"/>
                    </a:cubicBezTo>
                    <a:cubicBezTo>
                      <a:pt x="13116" y="2455"/>
                      <a:pt x="13132" y="2460"/>
                      <a:pt x="13125" y="2441"/>
                    </a:cubicBezTo>
                    <a:lnTo>
                      <a:pt x="13109" y="2441"/>
                    </a:lnTo>
                    <a:cubicBezTo>
                      <a:pt x="13116" y="2477"/>
                      <a:pt x="13126" y="2456"/>
                      <a:pt x="13101" y="2474"/>
                    </a:cubicBezTo>
                    <a:lnTo>
                      <a:pt x="13076" y="2457"/>
                    </a:lnTo>
                    <a:cubicBezTo>
                      <a:pt x="13067" y="2484"/>
                      <a:pt x="13082" y="2461"/>
                      <a:pt x="13060" y="2482"/>
                    </a:cubicBezTo>
                    <a:cubicBezTo>
                      <a:pt x="13044" y="2470"/>
                      <a:pt x="13059" y="2479"/>
                      <a:pt x="13048" y="2470"/>
                    </a:cubicBezTo>
                    <a:lnTo>
                      <a:pt x="13038" y="2464"/>
                    </a:lnTo>
                    <a:cubicBezTo>
                      <a:pt x="13008" y="2444"/>
                      <a:pt x="13025" y="2470"/>
                      <a:pt x="13004" y="2441"/>
                    </a:cubicBezTo>
                    <a:cubicBezTo>
                      <a:pt x="13029" y="2432"/>
                      <a:pt x="13015" y="2459"/>
                      <a:pt x="13020" y="2417"/>
                    </a:cubicBezTo>
                    <a:cubicBezTo>
                      <a:pt x="13056" y="2416"/>
                      <a:pt x="13052" y="2409"/>
                      <a:pt x="13093" y="2409"/>
                    </a:cubicBezTo>
                    <a:lnTo>
                      <a:pt x="13093" y="2417"/>
                    </a:lnTo>
                    <a:lnTo>
                      <a:pt x="13102" y="2410"/>
                    </a:lnTo>
                    <a:lnTo>
                      <a:pt x="13093" y="2409"/>
                    </a:lnTo>
                    <a:cubicBezTo>
                      <a:pt x="13087" y="2394"/>
                      <a:pt x="13065" y="2393"/>
                      <a:pt x="13149" y="2393"/>
                    </a:cubicBezTo>
                    <a:cubicBezTo>
                      <a:pt x="13155" y="2415"/>
                      <a:pt x="13160" y="2417"/>
                      <a:pt x="13168" y="2391"/>
                    </a:cubicBezTo>
                    <a:cubicBezTo>
                      <a:pt x="13173" y="2376"/>
                      <a:pt x="13166" y="2370"/>
                      <a:pt x="13166" y="2344"/>
                    </a:cubicBezTo>
                    <a:cubicBezTo>
                      <a:pt x="13186" y="2349"/>
                      <a:pt x="13197" y="2365"/>
                      <a:pt x="13199" y="2373"/>
                    </a:cubicBezTo>
                    <a:cubicBezTo>
                      <a:pt x="13203" y="2399"/>
                      <a:pt x="13186" y="2375"/>
                      <a:pt x="13182" y="2409"/>
                    </a:cubicBezTo>
                    <a:cubicBezTo>
                      <a:pt x="13263" y="2428"/>
                      <a:pt x="13218" y="2373"/>
                      <a:pt x="13279" y="2368"/>
                    </a:cubicBezTo>
                    <a:cubicBezTo>
                      <a:pt x="13287" y="2403"/>
                      <a:pt x="13286" y="2408"/>
                      <a:pt x="13328" y="2409"/>
                    </a:cubicBezTo>
                    <a:cubicBezTo>
                      <a:pt x="13313" y="2381"/>
                      <a:pt x="13306" y="2369"/>
                      <a:pt x="13322" y="2366"/>
                    </a:cubicBezTo>
                    <a:cubicBezTo>
                      <a:pt x="13342" y="2362"/>
                      <a:pt x="13329" y="2358"/>
                      <a:pt x="13336" y="2376"/>
                    </a:cubicBezTo>
                    <a:lnTo>
                      <a:pt x="13352" y="2376"/>
                    </a:lnTo>
                    <a:cubicBezTo>
                      <a:pt x="13345" y="2342"/>
                      <a:pt x="13344" y="2359"/>
                      <a:pt x="13371" y="2347"/>
                    </a:cubicBezTo>
                    <a:lnTo>
                      <a:pt x="13398" y="2336"/>
                    </a:lnTo>
                    <a:cubicBezTo>
                      <a:pt x="13411" y="2333"/>
                      <a:pt x="13399" y="2334"/>
                      <a:pt x="13411" y="2336"/>
                    </a:cubicBezTo>
                    <a:cubicBezTo>
                      <a:pt x="13431" y="2339"/>
                      <a:pt x="13398" y="2336"/>
                      <a:pt x="13427" y="2340"/>
                    </a:cubicBezTo>
                    <a:cubicBezTo>
                      <a:pt x="13449" y="2344"/>
                      <a:pt x="13449" y="2338"/>
                      <a:pt x="13473" y="2336"/>
                    </a:cubicBezTo>
                    <a:cubicBezTo>
                      <a:pt x="13466" y="2367"/>
                      <a:pt x="13465" y="2368"/>
                      <a:pt x="13465" y="2409"/>
                    </a:cubicBezTo>
                    <a:cubicBezTo>
                      <a:pt x="13492" y="2390"/>
                      <a:pt x="13482" y="2405"/>
                      <a:pt x="13473" y="2368"/>
                    </a:cubicBezTo>
                    <a:cubicBezTo>
                      <a:pt x="13516" y="2358"/>
                      <a:pt x="13487" y="2365"/>
                      <a:pt x="13530" y="2368"/>
                    </a:cubicBezTo>
                    <a:cubicBezTo>
                      <a:pt x="13541" y="2345"/>
                      <a:pt x="13541" y="2359"/>
                      <a:pt x="13530" y="2336"/>
                    </a:cubicBezTo>
                    <a:cubicBezTo>
                      <a:pt x="13572" y="2336"/>
                      <a:pt x="13562" y="2343"/>
                      <a:pt x="13579" y="2320"/>
                    </a:cubicBezTo>
                    <a:cubicBezTo>
                      <a:pt x="13500" y="2320"/>
                      <a:pt x="13522" y="2311"/>
                      <a:pt x="13460" y="2319"/>
                    </a:cubicBezTo>
                    <a:lnTo>
                      <a:pt x="13413" y="2312"/>
                    </a:lnTo>
                    <a:cubicBezTo>
                      <a:pt x="13412" y="2312"/>
                      <a:pt x="13410" y="2312"/>
                      <a:pt x="13409" y="2312"/>
                    </a:cubicBezTo>
                    <a:cubicBezTo>
                      <a:pt x="13411" y="2286"/>
                      <a:pt x="13409" y="2296"/>
                      <a:pt x="13417" y="2279"/>
                    </a:cubicBezTo>
                    <a:cubicBezTo>
                      <a:pt x="13451" y="2282"/>
                      <a:pt x="13443" y="2288"/>
                      <a:pt x="13473" y="2295"/>
                    </a:cubicBezTo>
                    <a:cubicBezTo>
                      <a:pt x="13474" y="2257"/>
                      <a:pt x="13465" y="2264"/>
                      <a:pt x="13498" y="2255"/>
                    </a:cubicBezTo>
                    <a:cubicBezTo>
                      <a:pt x="13505" y="2270"/>
                      <a:pt x="13504" y="2265"/>
                      <a:pt x="13506" y="2287"/>
                    </a:cubicBezTo>
                    <a:lnTo>
                      <a:pt x="13488" y="2292"/>
                    </a:lnTo>
                    <a:lnTo>
                      <a:pt x="13506" y="2287"/>
                    </a:lnTo>
                    <a:cubicBezTo>
                      <a:pt x="13549" y="2284"/>
                      <a:pt x="13529" y="2272"/>
                      <a:pt x="13575" y="2274"/>
                    </a:cubicBezTo>
                    <a:cubicBezTo>
                      <a:pt x="13628" y="2276"/>
                      <a:pt x="13578" y="2285"/>
                      <a:pt x="13619" y="2255"/>
                    </a:cubicBezTo>
                    <a:lnTo>
                      <a:pt x="13676" y="2295"/>
                    </a:lnTo>
                    <a:cubicBezTo>
                      <a:pt x="13679" y="2271"/>
                      <a:pt x="13666" y="2265"/>
                      <a:pt x="13694" y="2275"/>
                    </a:cubicBezTo>
                    <a:cubicBezTo>
                      <a:pt x="13717" y="2284"/>
                      <a:pt x="13703" y="2275"/>
                      <a:pt x="13700" y="2312"/>
                    </a:cubicBezTo>
                    <a:cubicBezTo>
                      <a:pt x="13725" y="2293"/>
                      <a:pt x="13713" y="2317"/>
                      <a:pt x="13717" y="2279"/>
                    </a:cubicBezTo>
                    <a:lnTo>
                      <a:pt x="13733" y="2279"/>
                    </a:lnTo>
                    <a:cubicBezTo>
                      <a:pt x="13741" y="2301"/>
                      <a:pt x="13716" y="2294"/>
                      <a:pt x="13765" y="2295"/>
                    </a:cubicBezTo>
                    <a:cubicBezTo>
                      <a:pt x="13753" y="2266"/>
                      <a:pt x="13755" y="2297"/>
                      <a:pt x="13741" y="2263"/>
                    </a:cubicBezTo>
                    <a:cubicBezTo>
                      <a:pt x="13749" y="2259"/>
                      <a:pt x="13752" y="2258"/>
                      <a:pt x="13758" y="2250"/>
                    </a:cubicBezTo>
                    <a:lnTo>
                      <a:pt x="13765" y="2231"/>
                    </a:lnTo>
                    <a:cubicBezTo>
                      <a:pt x="13815" y="2257"/>
                      <a:pt x="13772" y="2234"/>
                      <a:pt x="13790" y="2272"/>
                    </a:cubicBezTo>
                    <a:lnTo>
                      <a:pt x="13830" y="2303"/>
                    </a:lnTo>
                    <a:cubicBezTo>
                      <a:pt x="13844" y="2282"/>
                      <a:pt x="13849" y="2281"/>
                      <a:pt x="13862" y="2255"/>
                    </a:cubicBezTo>
                    <a:cubicBezTo>
                      <a:pt x="13921" y="2260"/>
                      <a:pt x="13880" y="2275"/>
                      <a:pt x="13917" y="2237"/>
                    </a:cubicBezTo>
                    <a:cubicBezTo>
                      <a:pt x="13941" y="2213"/>
                      <a:pt x="13944" y="2215"/>
                      <a:pt x="13976" y="2222"/>
                    </a:cubicBezTo>
                    <a:cubicBezTo>
                      <a:pt x="13972" y="2264"/>
                      <a:pt x="13970" y="2233"/>
                      <a:pt x="13960" y="2271"/>
                    </a:cubicBezTo>
                    <a:cubicBezTo>
                      <a:pt x="13999" y="2268"/>
                      <a:pt x="13988" y="2258"/>
                      <a:pt x="14016" y="2239"/>
                    </a:cubicBezTo>
                    <a:cubicBezTo>
                      <a:pt x="14017" y="2263"/>
                      <a:pt x="14020" y="2268"/>
                      <a:pt x="14024" y="2287"/>
                    </a:cubicBezTo>
                    <a:lnTo>
                      <a:pt x="14041" y="2287"/>
                    </a:lnTo>
                    <a:cubicBezTo>
                      <a:pt x="14050" y="2253"/>
                      <a:pt x="14048" y="2262"/>
                      <a:pt x="14081" y="2255"/>
                    </a:cubicBezTo>
                    <a:cubicBezTo>
                      <a:pt x="14131" y="2245"/>
                      <a:pt x="14055" y="2264"/>
                      <a:pt x="14095" y="2253"/>
                    </a:cubicBezTo>
                    <a:cubicBezTo>
                      <a:pt x="14128" y="2244"/>
                      <a:pt x="14110" y="2238"/>
                      <a:pt x="14138" y="2231"/>
                    </a:cubicBezTo>
                    <a:cubicBezTo>
                      <a:pt x="14141" y="2262"/>
                      <a:pt x="14142" y="2236"/>
                      <a:pt x="14154" y="2271"/>
                    </a:cubicBezTo>
                    <a:cubicBezTo>
                      <a:pt x="14180" y="2252"/>
                      <a:pt x="14161" y="2258"/>
                      <a:pt x="14186" y="2239"/>
                    </a:cubicBezTo>
                    <a:cubicBezTo>
                      <a:pt x="14199" y="2256"/>
                      <a:pt x="14188" y="2249"/>
                      <a:pt x="14211" y="2255"/>
                    </a:cubicBezTo>
                    <a:lnTo>
                      <a:pt x="14227" y="2264"/>
                    </a:lnTo>
                    <a:lnTo>
                      <a:pt x="14211" y="2255"/>
                    </a:lnTo>
                    <a:lnTo>
                      <a:pt x="14247" y="2242"/>
                    </a:lnTo>
                    <a:cubicBezTo>
                      <a:pt x="14257" y="2240"/>
                      <a:pt x="14254" y="2241"/>
                      <a:pt x="14266" y="2237"/>
                    </a:cubicBezTo>
                    <a:cubicBezTo>
                      <a:pt x="14266" y="2237"/>
                      <a:pt x="14281" y="2229"/>
                      <a:pt x="14288" y="2227"/>
                    </a:cubicBezTo>
                    <a:cubicBezTo>
                      <a:pt x="14345" y="2210"/>
                      <a:pt x="14348" y="2244"/>
                      <a:pt x="14381" y="2231"/>
                    </a:cubicBezTo>
                    <a:lnTo>
                      <a:pt x="14389" y="2247"/>
                    </a:lnTo>
                    <a:cubicBezTo>
                      <a:pt x="14382" y="2259"/>
                      <a:pt x="14385" y="2255"/>
                      <a:pt x="14381" y="2271"/>
                    </a:cubicBezTo>
                    <a:cubicBezTo>
                      <a:pt x="14398" y="2264"/>
                      <a:pt x="14391" y="2281"/>
                      <a:pt x="14394" y="2261"/>
                    </a:cubicBezTo>
                    <a:cubicBezTo>
                      <a:pt x="14400" y="2231"/>
                      <a:pt x="14397" y="2259"/>
                      <a:pt x="14389" y="2247"/>
                    </a:cubicBezTo>
                    <a:lnTo>
                      <a:pt x="14381" y="2231"/>
                    </a:lnTo>
                    <a:cubicBezTo>
                      <a:pt x="14395" y="2206"/>
                      <a:pt x="14385" y="2221"/>
                      <a:pt x="14381" y="2214"/>
                    </a:cubicBezTo>
                    <a:cubicBezTo>
                      <a:pt x="14327" y="2202"/>
                      <a:pt x="14278" y="2216"/>
                      <a:pt x="14235" y="2215"/>
                    </a:cubicBezTo>
                    <a:cubicBezTo>
                      <a:pt x="14199" y="2213"/>
                      <a:pt x="14191" y="2206"/>
                      <a:pt x="14146" y="2206"/>
                    </a:cubicBezTo>
                    <a:lnTo>
                      <a:pt x="13913" y="2200"/>
                    </a:lnTo>
                    <a:cubicBezTo>
                      <a:pt x="13912" y="2199"/>
                      <a:pt x="13910" y="2198"/>
                      <a:pt x="13909" y="2198"/>
                    </a:cubicBezTo>
                    <a:cubicBezTo>
                      <a:pt x="13874" y="2192"/>
                      <a:pt x="13898" y="2210"/>
                      <a:pt x="13848" y="2213"/>
                    </a:cubicBezTo>
                    <a:cubicBezTo>
                      <a:pt x="13846" y="2213"/>
                      <a:pt x="13844" y="2213"/>
                      <a:pt x="13842" y="2213"/>
                    </a:cubicBezTo>
                    <a:lnTo>
                      <a:pt x="13818" y="2211"/>
                    </a:lnTo>
                    <a:cubicBezTo>
                      <a:pt x="13797" y="2208"/>
                      <a:pt x="13790" y="2206"/>
                      <a:pt x="13765" y="2206"/>
                    </a:cubicBezTo>
                    <a:cubicBezTo>
                      <a:pt x="13782" y="2173"/>
                      <a:pt x="13788" y="2185"/>
                      <a:pt x="13807" y="2183"/>
                    </a:cubicBezTo>
                    <a:lnTo>
                      <a:pt x="13817" y="2182"/>
                    </a:lnTo>
                    <a:cubicBezTo>
                      <a:pt x="13855" y="2178"/>
                      <a:pt x="13819" y="2187"/>
                      <a:pt x="13862" y="2198"/>
                    </a:cubicBezTo>
                    <a:cubicBezTo>
                      <a:pt x="13863" y="2191"/>
                      <a:pt x="13851" y="2169"/>
                      <a:pt x="13906" y="2161"/>
                    </a:cubicBezTo>
                    <a:cubicBezTo>
                      <a:pt x="13949" y="2154"/>
                      <a:pt x="14017" y="2160"/>
                      <a:pt x="14034" y="2165"/>
                    </a:cubicBezTo>
                    <a:cubicBezTo>
                      <a:pt x="14056" y="2171"/>
                      <a:pt x="14024" y="2175"/>
                      <a:pt x="14061" y="2169"/>
                    </a:cubicBezTo>
                    <a:cubicBezTo>
                      <a:pt x="14090" y="2164"/>
                      <a:pt x="14051" y="2161"/>
                      <a:pt x="14097" y="2158"/>
                    </a:cubicBezTo>
                    <a:cubicBezTo>
                      <a:pt x="14107" y="2195"/>
                      <a:pt x="14106" y="2177"/>
                      <a:pt x="14131" y="2178"/>
                    </a:cubicBezTo>
                    <a:cubicBezTo>
                      <a:pt x="14193" y="2179"/>
                      <a:pt x="14168" y="2183"/>
                      <a:pt x="14224" y="2155"/>
                    </a:cubicBezTo>
                    <a:cubicBezTo>
                      <a:pt x="14259" y="2137"/>
                      <a:pt x="14243" y="2148"/>
                      <a:pt x="14259" y="2117"/>
                    </a:cubicBezTo>
                    <a:lnTo>
                      <a:pt x="14195" y="2117"/>
                    </a:lnTo>
                    <a:cubicBezTo>
                      <a:pt x="14191" y="2160"/>
                      <a:pt x="14202" y="2132"/>
                      <a:pt x="14178" y="2141"/>
                    </a:cubicBezTo>
                    <a:cubicBezTo>
                      <a:pt x="14164" y="2120"/>
                      <a:pt x="14174" y="2125"/>
                      <a:pt x="14146" y="2117"/>
                    </a:cubicBezTo>
                    <a:cubicBezTo>
                      <a:pt x="14149" y="2083"/>
                      <a:pt x="14153" y="2079"/>
                      <a:pt x="14186" y="2077"/>
                    </a:cubicBezTo>
                    <a:lnTo>
                      <a:pt x="14186" y="2060"/>
                    </a:lnTo>
                    <a:cubicBezTo>
                      <a:pt x="14144" y="2064"/>
                      <a:pt x="14131" y="2073"/>
                      <a:pt x="14130" y="2117"/>
                    </a:cubicBezTo>
                    <a:cubicBezTo>
                      <a:pt x="14094" y="2118"/>
                      <a:pt x="14107" y="2121"/>
                      <a:pt x="14081" y="2125"/>
                    </a:cubicBezTo>
                    <a:lnTo>
                      <a:pt x="14052" y="2124"/>
                    </a:lnTo>
                    <a:cubicBezTo>
                      <a:pt x="14002" y="2114"/>
                      <a:pt x="13997" y="2132"/>
                      <a:pt x="13971" y="2128"/>
                    </a:cubicBezTo>
                    <a:cubicBezTo>
                      <a:pt x="13938" y="2124"/>
                      <a:pt x="13967" y="2119"/>
                      <a:pt x="13927" y="2117"/>
                    </a:cubicBezTo>
                    <a:cubicBezTo>
                      <a:pt x="13886" y="2116"/>
                      <a:pt x="13905" y="2121"/>
                      <a:pt x="13884" y="2127"/>
                    </a:cubicBezTo>
                    <a:cubicBezTo>
                      <a:pt x="13826" y="2141"/>
                      <a:pt x="13857" y="2113"/>
                      <a:pt x="13806" y="2109"/>
                    </a:cubicBezTo>
                    <a:lnTo>
                      <a:pt x="13798" y="2125"/>
                    </a:lnTo>
                    <a:cubicBezTo>
                      <a:pt x="13793" y="2111"/>
                      <a:pt x="13804" y="2116"/>
                      <a:pt x="13784" y="2117"/>
                    </a:cubicBezTo>
                    <a:lnTo>
                      <a:pt x="13776" y="2120"/>
                    </a:lnTo>
                    <a:cubicBezTo>
                      <a:pt x="13757" y="2122"/>
                      <a:pt x="13764" y="2123"/>
                      <a:pt x="13741" y="2117"/>
                    </a:cubicBezTo>
                    <a:cubicBezTo>
                      <a:pt x="13650" y="2096"/>
                      <a:pt x="13697" y="2112"/>
                      <a:pt x="13661" y="2111"/>
                    </a:cubicBezTo>
                    <a:cubicBezTo>
                      <a:pt x="13634" y="2110"/>
                      <a:pt x="13644" y="2103"/>
                      <a:pt x="13620" y="2104"/>
                    </a:cubicBezTo>
                    <a:cubicBezTo>
                      <a:pt x="13593" y="2104"/>
                      <a:pt x="13581" y="2115"/>
                      <a:pt x="13578" y="2117"/>
                    </a:cubicBezTo>
                    <a:cubicBezTo>
                      <a:pt x="13547" y="2133"/>
                      <a:pt x="13578" y="2123"/>
                      <a:pt x="13545" y="2131"/>
                    </a:cubicBezTo>
                    <a:lnTo>
                      <a:pt x="13498" y="2141"/>
                    </a:lnTo>
                    <a:lnTo>
                      <a:pt x="13498" y="2117"/>
                    </a:lnTo>
                    <a:lnTo>
                      <a:pt x="13473" y="2117"/>
                    </a:lnTo>
                    <a:lnTo>
                      <a:pt x="13473" y="2133"/>
                    </a:lnTo>
                    <a:cubicBezTo>
                      <a:pt x="13495" y="2139"/>
                      <a:pt x="13480" y="2133"/>
                      <a:pt x="13498" y="2141"/>
                    </a:cubicBezTo>
                    <a:cubicBezTo>
                      <a:pt x="13496" y="2142"/>
                      <a:pt x="13493" y="2141"/>
                      <a:pt x="13493" y="2143"/>
                    </a:cubicBezTo>
                    <a:cubicBezTo>
                      <a:pt x="13487" y="2157"/>
                      <a:pt x="13437" y="2130"/>
                      <a:pt x="13436" y="2130"/>
                    </a:cubicBezTo>
                    <a:cubicBezTo>
                      <a:pt x="13408" y="2119"/>
                      <a:pt x="13390" y="2122"/>
                      <a:pt x="13371" y="2120"/>
                    </a:cubicBezTo>
                    <a:cubicBezTo>
                      <a:pt x="13321" y="2113"/>
                      <a:pt x="13346" y="2107"/>
                      <a:pt x="13306" y="2103"/>
                    </a:cubicBezTo>
                    <a:cubicBezTo>
                      <a:pt x="13303" y="2103"/>
                      <a:pt x="13279" y="2104"/>
                      <a:pt x="13279" y="2104"/>
                    </a:cubicBezTo>
                    <a:cubicBezTo>
                      <a:pt x="13254" y="2114"/>
                      <a:pt x="13266" y="2098"/>
                      <a:pt x="13263" y="2133"/>
                    </a:cubicBezTo>
                    <a:cubicBezTo>
                      <a:pt x="13227" y="2126"/>
                      <a:pt x="13230" y="2136"/>
                      <a:pt x="13206" y="2101"/>
                    </a:cubicBezTo>
                    <a:cubicBezTo>
                      <a:pt x="13223" y="2089"/>
                      <a:pt x="13208" y="2097"/>
                      <a:pt x="13218" y="2090"/>
                    </a:cubicBezTo>
                    <a:cubicBezTo>
                      <a:pt x="13232" y="2080"/>
                      <a:pt x="13223" y="2085"/>
                      <a:pt x="13234" y="2082"/>
                    </a:cubicBezTo>
                    <a:lnTo>
                      <a:pt x="13266" y="2072"/>
                    </a:lnTo>
                    <a:cubicBezTo>
                      <a:pt x="13267" y="2071"/>
                      <a:pt x="13269" y="2070"/>
                      <a:pt x="13271" y="2069"/>
                    </a:cubicBezTo>
                    <a:cubicBezTo>
                      <a:pt x="13300" y="2080"/>
                      <a:pt x="13269" y="2079"/>
                      <a:pt x="13303" y="2093"/>
                    </a:cubicBezTo>
                    <a:lnTo>
                      <a:pt x="13328" y="2076"/>
                    </a:lnTo>
                    <a:cubicBezTo>
                      <a:pt x="13329" y="2076"/>
                      <a:pt x="13331" y="2075"/>
                      <a:pt x="13333" y="2074"/>
                    </a:cubicBezTo>
                    <a:lnTo>
                      <a:pt x="13353" y="2070"/>
                    </a:lnTo>
                    <a:cubicBezTo>
                      <a:pt x="13388" y="2066"/>
                      <a:pt x="13382" y="2063"/>
                      <a:pt x="13409" y="2069"/>
                    </a:cubicBezTo>
                    <a:lnTo>
                      <a:pt x="13360" y="2036"/>
                    </a:lnTo>
                    <a:lnTo>
                      <a:pt x="13409" y="2036"/>
                    </a:lnTo>
                    <a:cubicBezTo>
                      <a:pt x="13442" y="2028"/>
                      <a:pt x="13433" y="2034"/>
                      <a:pt x="13441" y="2012"/>
                    </a:cubicBezTo>
                    <a:lnTo>
                      <a:pt x="13409" y="2020"/>
                    </a:lnTo>
                    <a:cubicBezTo>
                      <a:pt x="13389" y="1973"/>
                      <a:pt x="13462" y="2005"/>
                      <a:pt x="13496" y="2002"/>
                    </a:cubicBezTo>
                    <a:cubicBezTo>
                      <a:pt x="13506" y="2001"/>
                      <a:pt x="13535" y="1993"/>
                      <a:pt x="13546" y="1992"/>
                    </a:cubicBezTo>
                    <a:cubicBezTo>
                      <a:pt x="13574" y="1989"/>
                      <a:pt x="13535" y="1996"/>
                      <a:pt x="13568" y="1991"/>
                    </a:cubicBezTo>
                    <a:cubicBezTo>
                      <a:pt x="13571" y="1990"/>
                      <a:pt x="13598" y="1983"/>
                      <a:pt x="13598" y="1983"/>
                    </a:cubicBezTo>
                    <a:lnTo>
                      <a:pt x="13705" y="1991"/>
                    </a:lnTo>
                    <a:cubicBezTo>
                      <a:pt x="13725" y="1996"/>
                      <a:pt x="13739" y="2012"/>
                      <a:pt x="13755" y="2005"/>
                    </a:cubicBezTo>
                    <a:cubicBezTo>
                      <a:pt x="13782" y="1994"/>
                      <a:pt x="13763" y="2002"/>
                      <a:pt x="13754" y="1987"/>
                    </a:cubicBezTo>
                    <a:cubicBezTo>
                      <a:pt x="13734" y="1952"/>
                      <a:pt x="13739" y="2012"/>
                      <a:pt x="13749" y="1979"/>
                    </a:cubicBezTo>
                    <a:cubicBezTo>
                      <a:pt x="13764" y="1956"/>
                      <a:pt x="13780" y="1938"/>
                      <a:pt x="13811" y="1945"/>
                    </a:cubicBezTo>
                    <a:lnTo>
                      <a:pt x="13855" y="1964"/>
                    </a:lnTo>
                    <a:cubicBezTo>
                      <a:pt x="13856" y="1964"/>
                      <a:pt x="13858" y="1963"/>
                      <a:pt x="13859" y="1963"/>
                    </a:cubicBezTo>
                    <a:lnTo>
                      <a:pt x="14052" y="1927"/>
                    </a:lnTo>
                    <a:cubicBezTo>
                      <a:pt x="14088" y="1921"/>
                      <a:pt x="14158" y="1956"/>
                      <a:pt x="14197" y="1951"/>
                    </a:cubicBezTo>
                    <a:lnTo>
                      <a:pt x="14228" y="1946"/>
                    </a:lnTo>
                    <a:cubicBezTo>
                      <a:pt x="14246" y="1945"/>
                      <a:pt x="14223" y="1945"/>
                      <a:pt x="14242" y="1947"/>
                    </a:cubicBezTo>
                    <a:cubicBezTo>
                      <a:pt x="14243" y="1947"/>
                      <a:pt x="14246" y="1948"/>
                      <a:pt x="14247" y="1948"/>
                    </a:cubicBezTo>
                    <a:lnTo>
                      <a:pt x="14262" y="1951"/>
                    </a:lnTo>
                    <a:cubicBezTo>
                      <a:pt x="14273" y="1954"/>
                      <a:pt x="14268" y="1951"/>
                      <a:pt x="14276" y="1956"/>
                    </a:cubicBezTo>
                    <a:cubicBezTo>
                      <a:pt x="14308" y="1975"/>
                      <a:pt x="14281" y="1978"/>
                      <a:pt x="14332" y="1979"/>
                    </a:cubicBezTo>
                    <a:cubicBezTo>
                      <a:pt x="14335" y="1955"/>
                      <a:pt x="14336" y="1959"/>
                      <a:pt x="14348" y="1947"/>
                    </a:cubicBezTo>
                    <a:cubicBezTo>
                      <a:pt x="14374" y="1961"/>
                      <a:pt x="14376" y="1965"/>
                      <a:pt x="14397" y="1979"/>
                    </a:cubicBezTo>
                    <a:cubicBezTo>
                      <a:pt x="14389" y="1940"/>
                      <a:pt x="14382" y="1963"/>
                      <a:pt x="14405" y="1955"/>
                    </a:cubicBezTo>
                    <a:cubicBezTo>
                      <a:pt x="14409" y="1997"/>
                      <a:pt x="14397" y="1970"/>
                      <a:pt x="14421" y="1979"/>
                    </a:cubicBezTo>
                    <a:lnTo>
                      <a:pt x="14430" y="1955"/>
                    </a:lnTo>
                    <a:cubicBezTo>
                      <a:pt x="14482" y="1955"/>
                      <a:pt x="14463" y="1965"/>
                      <a:pt x="14511" y="1956"/>
                    </a:cubicBezTo>
                    <a:cubicBezTo>
                      <a:pt x="14561" y="1946"/>
                      <a:pt x="14539" y="1955"/>
                      <a:pt x="14592" y="1955"/>
                    </a:cubicBezTo>
                    <a:cubicBezTo>
                      <a:pt x="14587" y="1974"/>
                      <a:pt x="14585" y="1974"/>
                      <a:pt x="14583" y="1996"/>
                    </a:cubicBezTo>
                    <a:cubicBezTo>
                      <a:pt x="14615" y="1975"/>
                      <a:pt x="14606" y="1951"/>
                      <a:pt x="14639" y="1951"/>
                    </a:cubicBezTo>
                    <a:cubicBezTo>
                      <a:pt x="14677" y="1952"/>
                      <a:pt x="14607" y="1962"/>
                      <a:pt x="14706" y="1950"/>
                    </a:cubicBezTo>
                    <a:lnTo>
                      <a:pt x="14883" y="1939"/>
                    </a:lnTo>
                    <a:cubicBezTo>
                      <a:pt x="14874" y="1956"/>
                      <a:pt x="14872" y="1958"/>
                      <a:pt x="14867" y="1979"/>
                    </a:cubicBezTo>
                    <a:lnTo>
                      <a:pt x="14835" y="1970"/>
                    </a:lnTo>
                    <a:lnTo>
                      <a:pt x="14802" y="2036"/>
                    </a:lnTo>
                    <a:cubicBezTo>
                      <a:pt x="14834" y="2029"/>
                      <a:pt x="14811" y="2029"/>
                      <a:pt x="14843" y="2036"/>
                    </a:cubicBezTo>
                    <a:cubicBezTo>
                      <a:pt x="14837" y="2013"/>
                      <a:pt x="14834" y="2016"/>
                      <a:pt x="14842" y="2003"/>
                    </a:cubicBezTo>
                    <a:lnTo>
                      <a:pt x="14863" y="1983"/>
                    </a:lnTo>
                    <a:cubicBezTo>
                      <a:pt x="14864" y="1983"/>
                      <a:pt x="14866" y="1981"/>
                      <a:pt x="14867" y="1979"/>
                    </a:cubicBezTo>
                    <a:cubicBezTo>
                      <a:pt x="14887" y="1988"/>
                      <a:pt x="14874" y="1985"/>
                      <a:pt x="14899" y="1979"/>
                    </a:cubicBezTo>
                    <a:lnTo>
                      <a:pt x="14916" y="2028"/>
                    </a:lnTo>
                    <a:cubicBezTo>
                      <a:pt x="14920" y="2009"/>
                      <a:pt x="14924" y="1987"/>
                      <a:pt x="14932" y="1971"/>
                    </a:cubicBezTo>
                    <a:cubicBezTo>
                      <a:pt x="15013" y="1973"/>
                      <a:pt x="14902" y="1954"/>
                      <a:pt x="15005" y="2004"/>
                    </a:cubicBezTo>
                    <a:cubicBezTo>
                      <a:pt x="15017" y="1979"/>
                      <a:pt x="15006" y="1966"/>
                      <a:pt x="15041" y="1942"/>
                    </a:cubicBezTo>
                    <a:cubicBezTo>
                      <a:pt x="15053" y="1934"/>
                      <a:pt x="15045" y="1937"/>
                      <a:pt x="15061" y="1931"/>
                    </a:cubicBezTo>
                    <a:lnTo>
                      <a:pt x="15053" y="1947"/>
                    </a:lnTo>
                    <a:cubicBezTo>
                      <a:pt x="15092" y="1947"/>
                      <a:pt x="15090" y="1948"/>
                      <a:pt x="15118" y="1955"/>
                    </a:cubicBezTo>
                    <a:lnTo>
                      <a:pt x="15128" y="2003"/>
                    </a:lnTo>
                    <a:cubicBezTo>
                      <a:pt x="15058" y="2004"/>
                      <a:pt x="15092" y="2013"/>
                      <a:pt x="15086" y="2044"/>
                    </a:cubicBezTo>
                    <a:lnTo>
                      <a:pt x="15118" y="2044"/>
                    </a:lnTo>
                    <a:cubicBezTo>
                      <a:pt x="15124" y="1979"/>
                      <a:pt x="15133" y="2069"/>
                      <a:pt x="15148" y="2014"/>
                    </a:cubicBezTo>
                    <a:cubicBezTo>
                      <a:pt x="15157" y="1979"/>
                      <a:pt x="15131" y="2030"/>
                      <a:pt x="15155" y="1984"/>
                    </a:cubicBezTo>
                    <a:cubicBezTo>
                      <a:pt x="15163" y="1969"/>
                      <a:pt x="15166" y="1968"/>
                      <a:pt x="15175" y="1955"/>
                    </a:cubicBezTo>
                    <a:cubicBezTo>
                      <a:pt x="15223" y="1959"/>
                      <a:pt x="15192" y="1979"/>
                      <a:pt x="15250" y="1966"/>
                    </a:cubicBezTo>
                    <a:cubicBezTo>
                      <a:pt x="15265" y="1962"/>
                      <a:pt x="15270" y="1958"/>
                      <a:pt x="15287" y="1965"/>
                    </a:cubicBezTo>
                    <a:cubicBezTo>
                      <a:pt x="15340" y="1986"/>
                      <a:pt x="15268" y="1991"/>
                      <a:pt x="15386" y="1976"/>
                    </a:cubicBezTo>
                    <a:cubicBezTo>
                      <a:pt x="15399" y="1974"/>
                      <a:pt x="15410" y="1975"/>
                      <a:pt x="15425" y="1976"/>
                    </a:cubicBezTo>
                    <a:cubicBezTo>
                      <a:pt x="15455" y="1977"/>
                      <a:pt x="15472" y="1963"/>
                      <a:pt x="15531" y="1963"/>
                    </a:cubicBezTo>
                    <a:cubicBezTo>
                      <a:pt x="15514" y="2045"/>
                      <a:pt x="15505" y="1958"/>
                      <a:pt x="15499" y="2028"/>
                    </a:cubicBezTo>
                    <a:cubicBezTo>
                      <a:pt x="15565" y="2060"/>
                      <a:pt x="15517" y="2000"/>
                      <a:pt x="15572" y="2036"/>
                    </a:cubicBezTo>
                    <a:cubicBezTo>
                      <a:pt x="15570" y="2016"/>
                      <a:pt x="15569" y="2015"/>
                      <a:pt x="15569" y="2005"/>
                    </a:cubicBezTo>
                    <a:cubicBezTo>
                      <a:pt x="15569" y="2002"/>
                      <a:pt x="15572" y="1980"/>
                      <a:pt x="15572" y="1971"/>
                    </a:cubicBezTo>
                    <a:cubicBezTo>
                      <a:pt x="15637" y="1989"/>
                      <a:pt x="15571" y="1979"/>
                      <a:pt x="15652" y="1985"/>
                    </a:cubicBezTo>
                    <a:cubicBezTo>
                      <a:pt x="15677" y="1987"/>
                      <a:pt x="15678" y="1997"/>
                      <a:pt x="15710" y="1989"/>
                    </a:cubicBezTo>
                    <a:lnTo>
                      <a:pt x="15750" y="1996"/>
                    </a:lnTo>
                    <a:cubicBezTo>
                      <a:pt x="15683" y="2028"/>
                      <a:pt x="15623" y="1976"/>
                      <a:pt x="15588" y="2028"/>
                    </a:cubicBezTo>
                    <a:cubicBezTo>
                      <a:pt x="15611" y="2039"/>
                      <a:pt x="15641" y="2027"/>
                      <a:pt x="15676" y="2031"/>
                    </a:cubicBezTo>
                    <a:cubicBezTo>
                      <a:pt x="15687" y="2032"/>
                      <a:pt x="15690" y="2033"/>
                      <a:pt x="15710" y="2036"/>
                    </a:cubicBezTo>
                    <a:cubicBezTo>
                      <a:pt x="15739" y="2039"/>
                      <a:pt x="15771" y="2049"/>
                      <a:pt x="15809" y="2040"/>
                    </a:cubicBezTo>
                    <a:cubicBezTo>
                      <a:pt x="15829" y="2035"/>
                      <a:pt x="15818" y="2039"/>
                      <a:pt x="15831" y="2020"/>
                    </a:cubicBezTo>
                    <a:cubicBezTo>
                      <a:pt x="15799" y="2005"/>
                      <a:pt x="15789" y="2012"/>
                      <a:pt x="15755" y="1998"/>
                    </a:cubicBezTo>
                    <a:cubicBezTo>
                      <a:pt x="15754" y="1998"/>
                      <a:pt x="15752" y="1997"/>
                      <a:pt x="15750" y="1996"/>
                    </a:cubicBezTo>
                    <a:cubicBezTo>
                      <a:pt x="15778" y="1984"/>
                      <a:pt x="15865" y="1996"/>
                      <a:pt x="15920" y="1996"/>
                    </a:cubicBezTo>
                    <a:cubicBezTo>
                      <a:pt x="15927" y="2010"/>
                      <a:pt x="15924" y="1990"/>
                      <a:pt x="15920" y="2006"/>
                    </a:cubicBezTo>
                    <a:cubicBezTo>
                      <a:pt x="15917" y="2019"/>
                      <a:pt x="15919" y="2002"/>
                      <a:pt x="15912" y="2028"/>
                    </a:cubicBezTo>
                    <a:lnTo>
                      <a:pt x="15936" y="2028"/>
                    </a:lnTo>
                    <a:cubicBezTo>
                      <a:pt x="15947" y="2000"/>
                      <a:pt x="15944" y="2004"/>
                      <a:pt x="16029" y="2002"/>
                    </a:cubicBezTo>
                    <a:cubicBezTo>
                      <a:pt x="16035" y="2002"/>
                      <a:pt x="16044" y="2002"/>
                      <a:pt x="16047" y="2002"/>
                    </a:cubicBezTo>
                    <a:cubicBezTo>
                      <a:pt x="16076" y="2001"/>
                      <a:pt x="16065" y="2002"/>
                      <a:pt x="16090" y="1996"/>
                    </a:cubicBezTo>
                    <a:cubicBezTo>
                      <a:pt x="16100" y="2015"/>
                      <a:pt x="16097" y="2025"/>
                      <a:pt x="16107" y="2044"/>
                    </a:cubicBezTo>
                    <a:cubicBezTo>
                      <a:pt x="16142" y="2035"/>
                      <a:pt x="16119" y="2029"/>
                      <a:pt x="16144" y="2033"/>
                    </a:cubicBezTo>
                    <a:cubicBezTo>
                      <a:pt x="16144" y="2033"/>
                      <a:pt x="16172" y="2047"/>
                      <a:pt x="16183" y="2049"/>
                    </a:cubicBezTo>
                    <a:cubicBezTo>
                      <a:pt x="16207" y="2054"/>
                      <a:pt x="16257" y="2038"/>
                      <a:pt x="16285" y="2036"/>
                    </a:cubicBezTo>
                    <a:lnTo>
                      <a:pt x="16285" y="2004"/>
                    </a:lnTo>
                    <a:cubicBezTo>
                      <a:pt x="16310" y="2003"/>
                      <a:pt x="16314" y="2000"/>
                      <a:pt x="16333" y="1996"/>
                    </a:cubicBezTo>
                    <a:cubicBezTo>
                      <a:pt x="16302" y="1930"/>
                      <a:pt x="16332" y="1978"/>
                      <a:pt x="16229" y="1954"/>
                    </a:cubicBezTo>
                    <a:cubicBezTo>
                      <a:pt x="16202" y="1947"/>
                      <a:pt x="16219" y="1940"/>
                      <a:pt x="16188" y="1955"/>
                    </a:cubicBezTo>
                    <a:cubicBezTo>
                      <a:pt x="16197" y="1921"/>
                      <a:pt x="16194" y="1936"/>
                      <a:pt x="16228" y="1939"/>
                    </a:cubicBezTo>
                    <a:cubicBezTo>
                      <a:pt x="16212" y="1908"/>
                      <a:pt x="16230" y="1917"/>
                      <a:pt x="16205" y="1918"/>
                    </a:cubicBezTo>
                    <a:cubicBezTo>
                      <a:pt x="16181" y="1918"/>
                      <a:pt x="16182" y="1924"/>
                      <a:pt x="16180" y="1947"/>
                    </a:cubicBezTo>
                    <a:cubicBezTo>
                      <a:pt x="16125" y="1947"/>
                      <a:pt x="16066" y="1954"/>
                      <a:pt x="16033" y="1948"/>
                    </a:cubicBezTo>
                    <a:cubicBezTo>
                      <a:pt x="15887" y="1921"/>
                      <a:pt x="16010" y="1948"/>
                      <a:pt x="15904" y="1956"/>
                    </a:cubicBezTo>
                    <a:cubicBezTo>
                      <a:pt x="15865" y="1959"/>
                      <a:pt x="15790" y="1982"/>
                      <a:pt x="15797" y="1899"/>
                    </a:cubicBezTo>
                    <a:lnTo>
                      <a:pt x="15815" y="1809"/>
                    </a:lnTo>
                    <a:lnTo>
                      <a:pt x="15783" y="1793"/>
                    </a:lnTo>
                    <a:lnTo>
                      <a:pt x="15792" y="1777"/>
                    </a:lnTo>
                    <a:lnTo>
                      <a:pt x="15783" y="1793"/>
                    </a:lnTo>
                    <a:lnTo>
                      <a:pt x="15766" y="1793"/>
                    </a:lnTo>
                    <a:cubicBezTo>
                      <a:pt x="15784" y="1869"/>
                      <a:pt x="15794" y="1827"/>
                      <a:pt x="15769" y="1893"/>
                    </a:cubicBezTo>
                    <a:cubicBezTo>
                      <a:pt x="15755" y="1931"/>
                      <a:pt x="15752" y="1899"/>
                      <a:pt x="15766" y="1939"/>
                    </a:cubicBezTo>
                    <a:cubicBezTo>
                      <a:pt x="15725" y="1939"/>
                      <a:pt x="15725" y="1944"/>
                      <a:pt x="15693" y="1947"/>
                    </a:cubicBezTo>
                    <a:cubicBezTo>
                      <a:pt x="15690" y="1912"/>
                      <a:pt x="15717" y="1931"/>
                      <a:pt x="15634" y="1918"/>
                    </a:cubicBezTo>
                    <a:cubicBezTo>
                      <a:pt x="15620" y="1916"/>
                      <a:pt x="15623" y="1918"/>
                      <a:pt x="15616" y="1917"/>
                    </a:cubicBezTo>
                    <a:cubicBezTo>
                      <a:pt x="15554" y="1913"/>
                      <a:pt x="15576" y="1885"/>
                      <a:pt x="15572" y="1931"/>
                    </a:cubicBezTo>
                    <a:cubicBezTo>
                      <a:pt x="15554" y="1918"/>
                      <a:pt x="15562" y="1929"/>
                      <a:pt x="15556" y="1906"/>
                    </a:cubicBezTo>
                    <a:lnTo>
                      <a:pt x="15507" y="1906"/>
                    </a:lnTo>
                    <a:cubicBezTo>
                      <a:pt x="15515" y="1946"/>
                      <a:pt x="15520" y="1919"/>
                      <a:pt x="15503" y="1935"/>
                    </a:cubicBezTo>
                    <a:cubicBezTo>
                      <a:pt x="15474" y="1963"/>
                      <a:pt x="15437" y="1934"/>
                      <a:pt x="15428" y="1931"/>
                    </a:cubicBezTo>
                    <a:cubicBezTo>
                      <a:pt x="15418" y="1928"/>
                      <a:pt x="15424" y="1930"/>
                      <a:pt x="15414" y="1930"/>
                    </a:cubicBezTo>
                    <a:cubicBezTo>
                      <a:pt x="15369" y="1929"/>
                      <a:pt x="15408" y="1908"/>
                      <a:pt x="15335" y="1921"/>
                    </a:cubicBezTo>
                    <a:lnTo>
                      <a:pt x="15248" y="1915"/>
                    </a:lnTo>
                    <a:cubicBezTo>
                      <a:pt x="15334" y="1873"/>
                      <a:pt x="15267" y="1927"/>
                      <a:pt x="15329" y="1882"/>
                    </a:cubicBezTo>
                    <a:cubicBezTo>
                      <a:pt x="15408" y="1901"/>
                      <a:pt x="15382" y="1878"/>
                      <a:pt x="15394" y="1906"/>
                    </a:cubicBezTo>
                    <a:cubicBezTo>
                      <a:pt x="15434" y="1903"/>
                      <a:pt x="15414" y="1896"/>
                      <a:pt x="15442" y="1880"/>
                    </a:cubicBezTo>
                    <a:cubicBezTo>
                      <a:pt x="15443" y="1879"/>
                      <a:pt x="15445" y="1878"/>
                      <a:pt x="15446" y="1878"/>
                    </a:cubicBezTo>
                    <a:lnTo>
                      <a:pt x="15488" y="1875"/>
                    </a:lnTo>
                    <a:cubicBezTo>
                      <a:pt x="15489" y="1876"/>
                      <a:pt x="15491" y="1876"/>
                      <a:pt x="15492" y="1876"/>
                    </a:cubicBezTo>
                    <a:lnTo>
                      <a:pt x="15525" y="1880"/>
                    </a:lnTo>
                    <a:cubicBezTo>
                      <a:pt x="15565" y="1883"/>
                      <a:pt x="15538" y="1889"/>
                      <a:pt x="15560" y="1878"/>
                    </a:cubicBezTo>
                    <a:cubicBezTo>
                      <a:pt x="15575" y="1871"/>
                      <a:pt x="15541" y="1867"/>
                      <a:pt x="15596" y="1866"/>
                    </a:cubicBezTo>
                    <a:lnTo>
                      <a:pt x="15596" y="1842"/>
                    </a:lnTo>
                    <a:cubicBezTo>
                      <a:pt x="15574" y="1836"/>
                      <a:pt x="15590" y="1850"/>
                      <a:pt x="15588" y="1833"/>
                    </a:cubicBezTo>
                    <a:lnTo>
                      <a:pt x="15598" y="1820"/>
                    </a:lnTo>
                    <a:cubicBezTo>
                      <a:pt x="15598" y="1820"/>
                      <a:pt x="15601" y="1819"/>
                      <a:pt x="15602" y="1818"/>
                    </a:cubicBezTo>
                    <a:cubicBezTo>
                      <a:pt x="15614" y="1809"/>
                      <a:pt x="15617" y="1813"/>
                      <a:pt x="15614" y="1803"/>
                    </a:cubicBezTo>
                    <a:cubicBezTo>
                      <a:pt x="15607" y="1781"/>
                      <a:pt x="15594" y="1798"/>
                      <a:pt x="15579" y="1798"/>
                    </a:cubicBezTo>
                    <a:lnTo>
                      <a:pt x="15513" y="1790"/>
                    </a:lnTo>
                    <a:cubicBezTo>
                      <a:pt x="15482" y="1788"/>
                      <a:pt x="15492" y="1781"/>
                      <a:pt x="15471" y="1784"/>
                    </a:cubicBezTo>
                    <a:cubicBezTo>
                      <a:pt x="15470" y="1784"/>
                      <a:pt x="15467" y="1785"/>
                      <a:pt x="15466" y="1785"/>
                    </a:cubicBezTo>
                    <a:cubicBezTo>
                      <a:pt x="15401" y="1800"/>
                      <a:pt x="15389" y="1773"/>
                      <a:pt x="15377" y="1817"/>
                    </a:cubicBezTo>
                    <a:cubicBezTo>
                      <a:pt x="15425" y="1816"/>
                      <a:pt x="15399" y="1807"/>
                      <a:pt x="15442" y="1817"/>
                    </a:cubicBezTo>
                    <a:lnTo>
                      <a:pt x="15442" y="1842"/>
                    </a:lnTo>
                    <a:cubicBezTo>
                      <a:pt x="15440" y="1841"/>
                      <a:pt x="15424" y="1838"/>
                      <a:pt x="15424" y="1838"/>
                    </a:cubicBezTo>
                    <a:cubicBezTo>
                      <a:pt x="15408" y="1838"/>
                      <a:pt x="15417" y="1839"/>
                      <a:pt x="15403" y="1842"/>
                    </a:cubicBezTo>
                    <a:cubicBezTo>
                      <a:pt x="15363" y="1853"/>
                      <a:pt x="15309" y="1842"/>
                      <a:pt x="15264" y="1842"/>
                    </a:cubicBezTo>
                    <a:cubicBezTo>
                      <a:pt x="15285" y="1802"/>
                      <a:pt x="15276" y="1814"/>
                      <a:pt x="15321" y="1817"/>
                    </a:cubicBezTo>
                    <a:lnTo>
                      <a:pt x="15321" y="1793"/>
                    </a:lnTo>
                    <a:cubicBezTo>
                      <a:pt x="15276" y="1793"/>
                      <a:pt x="15265" y="1798"/>
                      <a:pt x="15232" y="1801"/>
                    </a:cubicBezTo>
                    <a:lnTo>
                      <a:pt x="15256" y="1842"/>
                    </a:lnTo>
                    <a:cubicBezTo>
                      <a:pt x="15207" y="1842"/>
                      <a:pt x="15211" y="1830"/>
                      <a:pt x="15207" y="1866"/>
                    </a:cubicBezTo>
                    <a:lnTo>
                      <a:pt x="15142" y="1866"/>
                    </a:lnTo>
                    <a:cubicBezTo>
                      <a:pt x="15159" y="1843"/>
                      <a:pt x="15150" y="1858"/>
                      <a:pt x="15199" y="1858"/>
                    </a:cubicBezTo>
                    <a:lnTo>
                      <a:pt x="15199" y="1825"/>
                    </a:lnTo>
                    <a:lnTo>
                      <a:pt x="15094" y="1842"/>
                    </a:lnTo>
                    <a:lnTo>
                      <a:pt x="15100" y="1865"/>
                    </a:lnTo>
                    <a:cubicBezTo>
                      <a:pt x="15115" y="1923"/>
                      <a:pt x="15105" y="1892"/>
                      <a:pt x="15126" y="1906"/>
                    </a:cubicBezTo>
                    <a:cubicBezTo>
                      <a:pt x="15077" y="1906"/>
                      <a:pt x="15059" y="1911"/>
                      <a:pt x="15029" y="1931"/>
                    </a:cubicBezTo>
                    <a:lnTo>
                      <a:pt x="15029" y="1915"/>
                    </a:lnTo>
                    <a:cubicBezTo>
                      <a:pt x="15005" y="1917"/>
                      <a:pt x="14989" y="1923"/>
                      <a:pt x="14959" y="1926"/>
                    </a:cubicBezTo>
                    <a:cubicBezTo>
                      <a:pt x="14906" y="1933"/>
                      <a:pt x="14926" y="1911"/>
                      <a:pt x="14899" y="1939"/>
                    </a:cubicBezTo>
                    <a:cubicBezTo>
                      <a:pt x="14900" y="1901"/>
                      <a:pt x="14901" y="1919"/>
                      <a:pt x="14908" y="1899"/>
                    </a:cubicBezTo>
                    <a:lnTo>
                      <a:pt x="14913" y="1888"/>
                    </a:lnTo>
                    <a:cubicBezTo>
                      <a:pt x="14914" y="1886"/>
                      <a:pt x="14915" y="1884"/>
                      <a:pt x="14915" y="1882"/>
                    </a:cubicBezTo>
                    <a:cubicBezTo>
                      <a:pt x="14920" y="1869"/>
                      <a:pt x="14917" y="1872"/>
                      <a:pt x="14924" y="1858"/>
                    </a:cubicBezTo>
                    <a:cubicBezTo>
                      <a:pt x="14972" y="1862"/>
                      <a:pt x="14948" y="1862"/>
                      <a:pt x="14997" y="1858"/>
                    </a:cubicBezTo>
                    <a:lnTo>
                      <a:pt x="14997" y="1834"/>
                    </a:lnTo>
                    <a:cubicBezTo>
                      <a:pt x="14968" y="1840"/>
                      <a:pt x="14970" y="1842"/>
                      <a:pt x="14932" y="1842"/>
                    </a:cubicBezTo>
                    <a:lnTo>
                      <a:pt x="14948" y="1817"/>
                    </a:lnTo>
                    <a:lnTo>
                      <a:pt x="14965" y="1813"/>
                    </a:lnTo>
                    <a:lnTo>
                      <a:pt x="14948" y="1817"/>
                    </a:lnTo>
                    <a:cubicBezTo>
                      <a:pt x="14930" y="1822"/>
                      <a:pt x="14931" y="1826"/>
                      <a:pt x="14910" y="1822"/>
                    </a:cubicBezTo>
                    <a:cubicBezTo>
                      <a:pt x="14894" y="1819"/>
                      <a:pt x="14884" y="1809"/>
                      <a:pt x="14875" y="1801"/>
                    </a:cubicBezTo>
                    <a:cubicBezTo>
                      <a:pt x="14921" y="1797"/>
                      <a:pt x="14952" y="1796"/>
                      <a:pt x="14980" y="1777"/>
                    </a:cubicBezTo>
                    <a:cubicBezTo>
                      <a:pt x="14980" y="1819"/>
                      <a:pt x="14973" y="1808"/>
                      <a:pt x="14997" y="1825"/>
                    </a:cubicBezTo>
                    <a:cubicBezTo>
                      <a:pt x="14997" y="1787"/>
                      <a:pt x="15002" y="1792"/>
                      <a:pt x="15005" y="1761"/>
                    </a:cubicBezTo>
                    <a:cubicBezTo>
                      <a:pt x="14934" y="1761"/>
                      <a:pt x="14960" y="1766"/>
                      <a:pt x="14936" y="1772"/>
                    </a:cubicBezTo>
                    <a:cubicBezTo>
                      <a:pt x="14917" y="1776"/>
                      <a:pt x="14890" y="1769"/>
                      <a:pt x="14859" y="1769"/>
                    </a:cubicBezTo>
                    <a:lnTo>
                      <a:pt x="14760" y="1759"/>
                    </a:lnTo>
                    <a:cubicBezTo>
                      <a:pt x="14662" y="1760"/>
                      <a:pt x="14682" y="1755"/>
                      <a:pt x="14571" y="1771"/>
                    </a:cubicBezTo>
                    <a:cubicBezTo>
                      <a:pt x="14552" y="1774"/>
                      <a:pt x="14535" y="1766"/>
                      <a:pt x="14513" y="1765"/>
                    </a:cubicBezTo>
                    <a:cubicBezTo>
                      <a:pt x="14454" y="1765"/>
                      <a:pt x="14445" y="1747"/>
                      <a:pt x="14454" y="1772"/>
                    </a:cubicBezTo>
                    <a:lnTo>
                      <a:pt x="14473" y="1796"/>
                    </a:lnTo>
                    <a:cubicBezTo>
                      <a:pt x="14474" y="1796"/>
                      <a:pt x="14476" y="1797"/>
                      <a:pt x="14478" y="1798"/>
                    </a:cubicBezTo>
                    <a:cubicBezTo>
                      <a:pt x="14479" y="1798"/>
                      <a:pt x="14481" y="1798"/>
                      <a:pt x="14482" y="1799"/>
                    </a:cubicBezTo>
                    <a:cubicBezTo>
                      <a:pt x="14510" y="1804"/>
                      <a:pt x="14519" y="1790"/>
                      <a:pt x="14553" y="1799"/>
                    </a:cubicBezTo>
                    <a:lnTo>
                      <a:pt x="14570" y="1806"/>
                    </a:lnTo>
                    <a:cubicBezTo>
                      <a:pt x="14571" y="1807"/>
                      <a:pt x="14574" y="1808"/>
                      <a:pt x="14575" y="1809"/>
                    </a:cubicBezTo>
                    <a:cubicBezTo>
                      <a:pt x="14534" y="1819"/>
                      <a:pt x="14527" y="1820"/>
                      <a:pt x="14478" y="1826"/>
                    </a:cubicBezTo>
                    <a:cubicBezTo>
                      <a:pt x="14422" y="1833"/>
                      <a:pt x="14433" y="1863"/>
                      <a:pt x="14405" y="1834"/>
                    </a:cubicBezTo>
                    <a:cubicBezTo>
                      <a:pt x="14400" y="1893"/>
                      <a:pt x="14361" y="1866"/>
                      <a:pt x="14267" y="1866"/>
                    </a:cubicBezTo>
                    <a:lnTo>
                      <a:pt x="14267" y="1858"/>
                    </a:lnTo>
                    <a:cubicBezTo>
                      <a:pt x="14342" y="1858"/>
                      <a:pt x="14335" y="1837"/>
                      <a:pt x="14354" y="1815"/>
                    </a:cubicBezTo>
                    <a:cubicBezTo>
                      <a:pt x="14412" y="1745"/>
                      <a:pt x="14416" y="1837"/>
                      <a:pt x="14421" y="1777"/>
                    </a:cubicBezTo>
                    <a:cubicBezTo>
                      <a:pt x="14357" y="1771"/>
                      <a:pt x="14397" y="1751"/>
                      <a:pt x="14329" y="1760"/>
                    </a:cubicBezTo>
                    <a:cubicBezTo>
                      <a:pt x="14304" y="1764"/>
                      <a:pt x="14314" y="1753"/>
                      <a:pt x="14267" y="1753"/>
                    </a:cubicBezTo>
                    <a:lnTo>
                      <a:pt x="14267" y="1777"/>
                    </a:lnTo>
                    <a:cubicBezTo>
                      <a:pt x="14326" y="1778"/>
                      <a:pt x="14323" y="1776"/>
                      <a:pt x="14348" y="1793"/>
                    </a:cubicBezTo>
                    <a:cubicBezTo>
                      <a:pt x="14317" y="1836"/>
                      <a:pt x="14312" y="1839"/>
                      <a:pt x="14251" y="1837"/>
                    </a:cubicBezTo>
                    <a:cubicBezTo>
                      <a:pt x="14161" y="1833"/>
                      <a:pt x="14242" y="1882"/>
                      <a:pt x="14138" y="1858"/>
                    </a:cubicBezTo>
                    <a:cubicBezTo>
                      <a:pt x="14152" y="1819"/>
                      <a:pt x="14140" y="1864"/>
                      <a:pt x="14154" y="1825"/>
                    </a:cubicBezTo>
                    <a:cubicBezTo>
                      <a:pt x="14094" y="1857"/>
                      <a:pt x="14024" y="1818"/>
                      <a:pt x="13975" y="1841"/>
                    </a:cubicBezTo>
                    <a:cubicBezTo>
                      <a:pt x="13943" y="1857"/>
                      <a:pt x="13937" y="1876"/>
                      <a:pt x="13913" y="1870"/>
                    </a:cubicBezTo>
                    <a:cubicBezTo>
                      <a:pt x="13884" y="1864"/>
                      <a:pt x="13905" y="1864"/>
                      <a:pt x="13902" y="1858"/>
                    </a:cubicBezTo>
                    <a:cubicBezTo>
                      <a:pt x="13890" y="1835"/>
                      <a:pt x="13931" y="1839"/>
                      <a:pt x="13879" y="1834"/>
                    </a:cubicBezTo>
                    <a:cubicBezTo>
                      <a:pt x="13882" y="1795"/>
                      <a:pt x="13867" y="1814"/>
                      <a:pt x="13911" y="1817"/>
                    </a:cubicBezTo>
                    <a:cubicBezTo>
                      <a:pt x="13888" y="1786"/>
                      <a:pt x="13898" y="1817"/>
                      <a:pt x="13887" y="1785"/>
                    </a:cubicBezTo>
                    <a:cubicBezTo>
                      <a:pt x="13918" y="1788"/>
                      <a:pt x="13893" y="1789"/>
                      <a:pt x="13927" y="1801"/>
                    </a:cubicBezTo>
                    <a:cubicBezTo>
                      <a:pt x="13956" y="1758"/>
                      <a:pt x="13946" y="1777"/>
                      <a:pt x="14008" y="1777"/>
                    </a:cubicBezTo>
                    <a:cubicBezTo>
                      <a:pt x="14016" y="1797"/>
                      <a:pt x="14014" y="1783"/>
                      <a:pt x="14008" y="1809"/>
                    </a:cubicBezTo>
                    <a:lnTo>
                      <a:pt x="14128" y="1783"/>
                    </a:lnTo>
                    <a:cubicBezTo>
                      <a:pt x="14190" y="1778"/>
                      <a:pt x="14187" y="1802"/>
                      <a:pt x="14235" y="1761"/>
                    </a:cubicBezTo>
                    <a:cubicBezTo>
                      <a:pt x="14205" y="1754"/>
                      <a:pt x="14202" y="1752"/>
                      <a:pt x="14162" y="1752"/>
                    </a:cubicBezTo>
                    <a:cubicBezTo>
                      <a:pt x="14151" y="1753"/>
                      <a:pt x="14132" y="1754"/>
                      <a:pt x="14121" y="1753"/>
                    </a:cubicBezTo>
                    <a:cubicBezTo>
                      <a:pt x="14104" y="1751"/>
                      <a:pt x="14123" y="1754"/>
                      <a:pt x="14107" y="1751"/>
                    </a:cubicBezTo>
                    <a:cubicBezTo>
                      <a:pt x="14090" y="1747"/>
                      <a:pt x="14099" y="1751"/>
                      <a:pt x="14089" y="1744"/>
                    </a:cubicBezTo>
                    <a:lnTo>
                      <a:pt x="14097" y="1736"/>
                    </a:lnTo>
                    <a:cubicBezTo>
                      <a:pt x="14151" y="1722"/>
                      <a:pt x="14099" y="1713"/>
                      <a:pt x="14178" y="1722"/>
                    </a:cubicBezTo>
                    <a:cubicBezTo>
                      <a:pt x="14245" y="1729"/>
                      <a:pt x="14212" y="1704"/>
                      <a:pt x="14259" y="1736"/>
                    </a:cubicBezTo>
                    <a:cubicBezTo>
                      <a:pt x="14305" y="1721"/>
                      <a:pt x="14246" y="1735"/>
                      <a:pt x="14276" y="1725"/>
                    </a:cubicBezTo>
                    <a:cubicBezTo>
                      <a:pt x="14302" y="1716"/>
                      <a:pt x="14286" y="1725"/>
                      <a:pt x="14312" y="1722"/>
                    </a:cubicBezTo>
                    <a:lnTo>
                      <a:pt x="14365" y="1712"/>
                    </a:lnTo>
                    <a:cubicBezTo>
                      <a:pt x="14362" y="1745"/>
                      <a:pt x="14346" y="1735"/>
                      <a:pt x="14373" y="1744"/>
                    </a:cubicBezTo>
                    <a:cubicBezTo>
                      <a:pt x="14380" y="1715"/>
                      <a:pt x="14377" y="1718"/>
                      <a:pt x="14397" y="1704"/>
                    </a:cubicBezTo>
                    <a:cubicBezTo>
                      <a:pt x="14404" y="1730"/>
                      <a:pt x="14411" y="1737"/>
                      <a:pt x="14438" y="1744"/>
                    </a:cubicBezTo>
                    <a:lnTo>
                      <a:pt x="14397" y="1704"/>
                    </a:lnTo>
                    <a:cubicBezTo>
                      <a:pt x="14390" y="1678"/>
                      <a:pt x="14389" y="1676"/>
                      <a:pt x="14361" y="1673"/>
                    </a:cubicBezTo>
                    <a:lnTo>
                      <a:pt x="14296" y="1681"/>
                    </a:lnTo>
                    <a:cubicBezTo>
                      <a:pt x="14295" y="1681"/>
                      <a:pt x="14293" y="1683"/>
                      <a:pt x="14292" y="1684"/>
                    </a:cubicBezTo>
                    <a:cubicBezTo>
                      <a:pt x="14268" y="1699"/>
                      <a:pt x="14316" y="1692"/>
                      <a:pt x="14267" y="1696"/>
                    </a:cubicBezTo>
                    <a:cubicBezTo>
                      <a:pt x="14259" y="1672"/>
                      <a:pt x="14281" y="1687"/>
                      <a:pt x="14248" y="1674"/>
                    </a:cubicBezTo>
                    <a:lnTo>
                      <a:pt x="14153" y="1671"/>
                    </a:lnTo>
                    <a:cubicBezTo>
                      <a:pt x="14066" y="1681"/>
                      <a:pt x="13949" y="1662"/>
                      <a:pt x="13936" y="1663"/>
                    </a:cubicBezTo>
                    <a:cubicBezTo>
                      <a:pt x="13904" y="1665"/>
                      <a:pt x="13892" y="1672"/>
                      <a:pt x="13859" y="1674"/>
                    </a:cubicBezTo>
                    <a:cubicBezTo>
                      <a:pt x="13806" y="1677"/>
                      <a:pt x="13853" y="1659"/>
                      <a:pt x="13762" y="1674"/>
                    </a:cubicBezTo>
                    <a:cubicBezTo>
                      <a:pt x="13746" y="1677"/>
                      <a:pt x="13751" y="1675"/>
                      <a:pt x="13727" y="1674"/>
                    </a:cubicBezTo>
                    <a:cubicBezTo>
                      <a:pt x="13714" y="1674"/>
                      <a:pt x="13691" y="1675"/>
                      <a:pt x="13666" y="1675"/>
                    </a:cubicBezTo>
                    <a:cubicBezTo>
                      <a:pt x="13613" y="1675"/>
                      <a:pt x="13670" y="1659"/>
                      <a:pt x="13563" y="1672"/>
                    </a:cubicBezTo>
                    <a:lnTo>
                      <a:pt x="13082" y="1677"/>
                    </a:lnTo>
                    <a:cubicBezTo>
                      <a:pt x="12992" y="1692"/>
                      <a:pt x="12989" y="1673"/>
                      <a:pt x="12849" y="1680"/>
                    </a:cubicBezTo>
                    <a:cubicBezTo>
                      <a:pt x="12809" y="1682"/>
                      <a:pt x="12819" y="1683"/>
                      <a:pt x="12784" y="1682"/>
                    </a:cubicBezTo>
                    <a:cubicBezTo>
                      <a:pt x="12782" y="1682"/>
                      <a:pt x="12780" y="1682"/>
                      <a:pt x="12778" y="1682"/>
                    </a:cubicBezTo>
                    <a:cubicBezTo>
                      <a:pt x="12776" y="1681"/>
                      <a:pt x="12773" y="1682"/>
                      <a:pt x="12771" y="1682"/>
                    </a:cubicBezTo>
                    <a:lnTo>
                      <a:pt x="12620" y="1690"/>
                    </a:lnTo>
                    <a:cubicBezTo>
                      <a:pt x="12608" y="1690"/>
                      <a:pt x="12588" y="1686"/>
                      <a:pt x="12578" y="1685"/>
                    </a:cubicBezTo>
                    <a:cubicBezTo>
                      <a:pt x="12541" y="1680"/>
                      <a:pt x="12496" y="1696"/>
                      <a:pt x="12415" y="1686"/>
                    </a:cubicBezTo>
                    <a:cubicBezTo>
                      <a:pt x="12390" y="1683"/>
                      <a:pt x="12406" y="1685"/>
                      <a:pt x="12381" y="1685"/>
                    </a:cubicBezTo>
                    <a:cubicBezTo>
                      <a:pt x="12359" y="1685"/>
                      <a:pt x="12348" y="1683"/>
                      <a:pt x="12321" y="1686"/>
                    </a:cubicBezTo>
                    <a:cubicBezTo>
                      <a:pt x="12296" y="1688"/>
                      <a:pt x="12254" y="1692"/>
                      <a:pt x="12242" y="1691"/>
                    </a:cubicBezTo>
                    <a:cubicBezTo>
                      <a:pt x="12228" y="1690"/>
                      <a:pt x="12218" y="1680"/>
                      <a:pt x="12185" y="1682"/>
                    </a:cubicBezTo>
                    <a:cubicBezTo>
                      <a:pt x="12144" y="1683"/>
                      <a:pt x="12100" y="1694"/>
                      <a:pt x="12039" y="1680"/>
                    </a:cubicBezTo>
                    <a:lnTo>
                      <a:pt x="12035" y="1662"/>
                    </a:lnTo>
                    <a:lnTo>
                      <a:pt x="12039" y="1680"/>
                    </a:lnTo>
                    <a:cubicBezTo>
                      <a:pt x="12003" y="1702"/>
                      <a:pt x="11975" y="1663"/>
                      <a:pt x="11936" y="1669"/>
                    </a:cubicBezTo>
                    <a:cubicBezTo>
                      <a:pt x="11905" y="1673"/>
                      <a:pt x="11923" y="1689"/>
                      <a:pt x="11845" y="1688"/>
                    </a:cubicBezTo>
                    <a:cubicBezTo>
                      <a:pt x="11809" y="1687"/>
                      <a:pt x="11790" y="1683"/>
                      <a:pt x="11764" y="1696"/>
                    </a:cubicBezTo>
                    <a:cubicBezTo>
                      <a:pt x="11758" y="1683"/>
                      <a:pt x="11756" y="1711"/>
                      <a:pt x="11764" y="1671"/>
                    </a:cubicBezTo>
                    <a:cubicBezTo>
                      <a:pt x="11644" y="1671"/>
                      <a:pt x="11704" y="1699"/>
                      <a:pt x="11625" y="1692"/>
                    </a:cubicBezTo>
                    <a:lnTo>
                      <a:pt x="11594" y="1687"/>
                    </a:lnTo>
                    <a:cubicBezTo>
                      <a:pt x="11593" y="1687"/>
                      <a:pt x="11590" y="1687"/>
                      <a:pt x="11589" y="1686"/>
                    </a:cubicBezTo>
                    <a:cubicBezTo>
                      <a:pt x="11571" y="1685"/>
                      <a:pt x="11571" y="1694"/>
                      <a:pt x="11549" y="1690"/>
                    </a:cubicBezTo>
                    <a:cubicBezTo>
                      <a:pt x="11514" y="1684"/>
                      <a:pt x="11568" y="1668"/>
                      <a:pt x="11494" y="1693"/>
                    </a:cubicBezTo>
                    <a:cubicBezTo>
                      <a:pt x="11443" y="1710"/>
                      <a:pt x="11537" y="1682"/>
                      <a:pt x="11481" y="1697"/>
                    </a:cubicBezTo>
                    <a:cubicBezTo>
                      <a:pt x="11441" y="1708"/>
                      <a:pt x="11430" y="1703"/>
                      <a:pt x="11399" y="1696"/>
                    </a:cubicBezTo>
                    <a:cubicBezTo>
                      <a:pt x="11418" y="1669"/>
                      <a:pt x="11422" y="1684"/>
                      <a:pt x="11432" y="1655"/>
                    </a:cubicBezTo>
                    <a:lnTo>
                      <a:pt x="11449" y="1651"/>
                    </a:lnTo>
                    <a:lnTo>
                      <a:pt x="11432" y="1655"/>
                    </a:lnTo>
                    <a:cubicBezTo>
                      <a:pt x="11410" y="1657"/>
                      <a:pt x="11410" y="1659"/>
                      <a:pt x="11391" y="1663"/>
                    </a:cubicBezTo>
                    <a:cubicBezTo>
                      <a:pt x="11374" y="1628"/>
                      <a:pt x="11386" y="1619"/>
                      <a:pt x="11335" y="1615"/>
                    </a:cubicBezTo>
                    <a:cubicBezTo>
                      <a:pt x="11327" y="1648"/>
                      <a:pt x="11339" y="1641"/>
                      <a:pt x="11270" y="1647"/>
                    </a:cubicBezTo>
                    <a:cubicBezTo>
                      <a:pt x="11250" y="1605"/>
                      <a:pt x="11278" y="1628"/>
                      <a:pt x="11237" y="1607"/>
                    </a:cubicBezTo>
                    <a:cubicBezTo>
                      <a:pt x="11243" y="1632"/>
                      <a:pt x="11248" y="1630"/>
                      <a:pt x="11254" y="1655"/>
                    </a:cubicBezTo>
                    <a:cubicBezTo>
                      <a:pt x="11232" y="1661"/>
                      <a:pt x="11247" y="1655"/>
                      <a:pt x="11229" y="1663"/>
                    </a:cubicBezTo>
                    <a:lnTo>
                      <a:pt x="11225" y="1646"/>
                    </a:lnTo>
                    <a:lnTo>
                      <a:pt x="11229" y="1663"/>
                    </a:lnTo>
                    <a:lnTo>
                      <a:pt x="11203" y="1672"/>
                    </a:lnTo>
                    <a:cubicBezTo>
                      <a:pt x="11203" y="1672"/>
                      <a:pt x="11189" y="1679"/>
                      <a:pt x="11189" y="1680"/>
                    </a:cubicBezTo>
                    <a:lnTo>
                      <a:pt x="11208" y="1701"/>
                    </a:lnTo>
                    <a:cubicBezTo>
                      <a:pt x="11209" y="1702"/>
                      <a:pt x="11211" y="1703"/>
                      <a:pt x="11213" y="1704"/>
                    </a:cubicBezTo>
                    <a:cubicBezTo>
                      <a:pt x="11172" y="1704"/>
                      <a:pt x="11124" y="1718"/>
                      <a:pt x="11086" y="1714"/>
                    </a:cubicBezTo>
                    <a:cubicBezTo>
                      <a:pt x="11015" y="1708"/>
                      <a:pt x="11038" y="1717"/>
                      <a:pt x="10970" y="1720"/>
                    </a:cubicBezTo>
                    <a:lnTo>
                      <a:pt x="10791" y="1726"/>
                    </a:lnTo>
                    <a:cubicBezTo>
                      <a:pt x="10775" y="1727"/>
                      <a:pt x="10794" y="1725"/>
                      <a:pt x="10777" y="1729"/>
                    </a:cubicBezTo>
                    <a:cubicBezTo>
                      <a:pt x="10758" y="1733"/>
                      <a:pt x="10640" y="1750"/>
                      <a:pt x="10655" y="1689"/>
                    </a:cubicBezTo>
                    <a:cubicBezTo>
                      <a:pt x="10656" y="1688"/>
                      <a:pt x="10660" y="1690"/>
                      <a:pt x="10662" y="1663"/>
                    </a:cubicBezTo>
                    <a:cubicBezTo>
                      <a:pt x="10633" y="1666"/>
                      <a:pt x="10621" y="1671"/>
                      <a:pt x="10592" y="1660"/>
                    </a:cubicBezTo>
                    <a:lnTo>
                      <a:pt x="10573" y="1654"/>
                    </a:lnTo>
                    <a:cubicBezTo>
                      <a:pt x="10555" y="1654"/>
                      <a:pt x="10561" y="1661"/>
                      <a:pt x="10538" y="1666"/>
                    </a:cubicBezTo>
                    <a:cubicBezTo>
                      <a:pt x="10520" y="1670"/>
                      <a:pt x="10522" y="1664"/>
                      <a:pt x="10492" y="1671"/>
                    </a:cubicBezTo>
                    <a:lnTo>
                      <a:pt x="10492" y="1696"/>
                    </a:lnTo>
                    <a:cubicBezTo>
                      <a:pt x="10516" y="1702"/>
                      <a:pt x="10510" y="1696"/>
                      <a:pt x="10516" y="1720"/>
                    </a:cubicBezTo>
                    <a:cubicBezTo>
                      <a:pt x="10456" y="1749"/>
                      <a:pt x="10473" y="1714"/>
                      <a:pt x="10476" y="1680"/>
                    </a:cubicBezTo>
                    <a:cubicBezTo>
                      <a:pt x="10420" y="1678"/>
                      <a:pt x="10456" y="1669"/>
                      <a:pt x="10379" y="1672"/>
                    </a:cubicBezTo>
                    <a:lnTo>
                      <a:pt x="10265" y="1662"/>
                    </a:lnTo>
                    <a:cubicBezTo>
                      <a:pt x="10240" y="1664"/>
                      <a:pt x="10224" y="1678"/>
                      <a:pt x="10198" y="1676"/>
                    </a:cubicBezTo>
                    <a:lnTo>
                      <a:pt x="10103" y="1671"/>
                    </a:lnTo>
                    <a:cubicBezTo>
                      <a:pt x="10139" y="1720"/>
                      <a:pt x="10175" y="1647"/>
                      <a:pt x="10192" y="1712"/>
                    </a:cubicBezTo>
                    <a:lnTo>
                      <a:pt x="10273" y="1712"/>
                    </a:lnTo>
                    <a:lnTo>
                      <a:pt x="10273" y="1680"/>
                    </a:lnTo>
                    <a:cubicBezTo>
                      <a:pt x="10312" y="1683"/>
                      <a:pt x="10291" y="1685"/>
                      <a:pt x="10315" y="1703"/>
                    </a:cubicBezTo>
                    <a:cubicBezTo>
                      <a:pt x="10316" y="1704"/>
                      <a:pt x="10318" y="1705"/>
                      <a:pt x="10319" y="1706"/>
                    </a:cubicBezTo>
                    <a:cubicBezTo>
                      <a:pt x="10335" y="1718"/>
                      <a:pt x="10339" y="1710"/>
                      <a:pt x="10346" y="1728"/>
                    </a:cubicBezTo>
                    <a:cubicBezTo>
                      <a:pt x="10326" y="1738"/>
                      <a:pt x="10285" y="1740"/>
                      <a:pt x="10275" y="1740"/>
                    </a:cubicBezTo>
                    <a:cubicBezTo>
                      <a:pt x="10245" y="1741"/>
                      <a:pt x="10226" y="1755"/>
                      <a:pt x="10217" y="1720"/>
                    </a:cubicBezTo>
                    <a:lnTo>
                      <a:pt x="10200" y="1720"/>
                    </a:lnTo>
                    <a:cubicBezTo>
                      <a:pt x="10195" y="1744"/>
                      <a:pt x="10201" y="1732"/>
                      <a:pt x="10184" y="1744"/>
                    </a:cubicBezTo>
                    <a:cubicBezTo>
                      <a:pt x="10166" y="1710"/>
                      <a:pt x="10186" y="1730"/>
                      <a:pt x="10160" y="1720"/>
                    </a:cubicBezTo>
                    <a:cubicBezTo>
                      <a:pt x="10140" y="1737"/>
                      <a:pt x="10119" y="1744"/>
                      <a:pt x="10087" y="1744"/>
                    </a:cubicBezTo>
                    <a:cubicBezTo>
                      <a:pt x="10088" y="1700"/>
                      <a:pt x="10093" y="1735"/>
                      <a:pt x="10103" y="1704"/>
                    </a:cubicBezTo>
                    <a:cubicBezTo>
                      <a:pt x="10094" y="1686"/>
                      <a:pt x="10090" y="1680"/>
                      <a:pt x="10079" y="1663"/>
                    </a:cubicBezTo>
                    <a:cubicBezTo>
                      <a:pt x="10112" y="1656"/>
                      <a:pt x="10127" y="1662"/>
                      <a:pt x="10144" y="1639"/>
                    </a:cubicBezTo>
                    <a:cubicBezTo>
                      <a:pt x="10107" y="1640"/>
                      <a:pt x="10110" y="1650"/>
                      <a:pt x="10080" y="1646"/>
                    </a:cubicBezTo>
                    <a:cubicBezTo>
                      <a:pt x="10050" y="1643"/>
                      <a:pt x="10059" y="1632"/>
                      <a:pt x="10022" y="1623"/>
                    </a:cubicBezTo>
                    <a:cubicBezTo>
                      <a:pt x="10039" y="1654"/>
                      <a:pt x="10043" y="1636"/>
                      <a:pt x="10054" y="1663"/>
                    </a:cubicBezTo>
                    <a:lnTo>
                      <a:pt x="9955" y="1670"/>
                    </a:lnTo>
                    <a:cubicBezTo>
                      <a:pt x="9942" y="1670"/>
                      <a:pt x="9939" y="1670"/>
                      <a:pt x="9926" y="1670"/>
                    </a:cubicBezTo>
                    <a:lnTo>
                      <a:pt x="9728" y="1641"/>
                    </a:lnTo>
                    <a:cubicBezTo>
                      <a:pt x="9682" y="1633"/>
                      <a:pt x="9698" y="1650"/>
                      <a:pt x="9698" y="1558"/>
                    </a:cubicBezTo>
                    <a:cubicBezTo>
                      <a:pt x="9655" y="1558"/>
                      <a:pt x="9627" y="1566"/>
                      <a:pt x="9593" y="1574"/>
                    </a:cubicBezTo>
                    <a:cubicBezTo>
                      <a:pt x="9592" y="1594"/>
                      <a:pt x="9591" y="1603"/>
                      <a:pt x="9574" y="1612"/>
                    </a:cubicBezTo>
                    <a:cubicBezTo>
                      <a:pt x="9542" y="1630"/>
                      <a:pt x="9550" y="1586"/>
                      <a:pt x="9544" y="1639"/>
                    </a:cubicBezTo>
                    <a:lnTo>
                      <a:pt x="9528" y="1639"/>
                    </a:lnTo>
                    <a:cubicBezTo>
                      <a:pt x="9524" y="1596"/>
                      <a:pt x="9526" y="1618"/>
                      <a:pt x="9498" y="1607"/>
                    </a:cubicBezTo>
                    <a:lnTo>
                      <a:pt x="9460" y="1585"/>
                    </a:lnTo>
                    <a:cubicBezTo>
                      <a:pt x="9442" y="1577"/>
                      <a:pt x="9447" y="1581"/>
                      <a:pt x="9435" y="1583"/>
                    </a:cubicBezTo>
                    <a:lnTo>
                      <a:pt x="9426" y="1584"/>
                    </a:lnTo>
                    <a:cubicBezTo>
                      <a:pt x="9422" y="1584"/>
                      <a:pt x="9404" y="1583"/>
                      <a:pt x="9398" y="1582"/>
                    </a:cubicBezTo>
                    <a:cubicBezTo>
                      <a:pt x="9401" y="1621"/>
                      <a:pt x="9446" y="1658"/>
                      <a:pt x="9403" y="1650"/>
                    </a:cubicBezTo>
                    <a:cubicBezTo>
                      <a:pt x="9364" y="1643"/>
                      <a:pt x="9400" y="1647"/>
                      <a:pt x="9375" y="1633"/>
                    </a:cubicBezTo>
                    <a:cubicBezTo>
                      <a:pt x="9374" y="1632"/>
                      <a:pt x="9372" y="1631"/>
                      <a:pt x="9371" y="1630"/>
                    </a:cubicBezTo>
                    <a:cubicBezTo>
                      <a:pt x="9370" y="1630"/>
                      <a:pt x="9368" y="1629"/>
                      <a:pt x="9367" y="1629"/>
                    </a:cubicBezTo>
                    <a:lnTo>
                      <a:pt x="9348" y="1623"/>
                    </a:lnTo>
                    <a:cubicBezTo>
                      <a:pt x="9329" y="1617"/>
                      <a:pt x="9356" y="1623"/>
                      <a:pt x="9325" y="1615"/>
                    </a:cubicBezTo>
                    <a:cubicBezTo>
                      <a:pt x="9313" y="1669"/>
                      <a:pt x="9278" y="1640"/>
                      <a:pt x="9244" y="1631"/>
                    </a:cubicBezTo>
                    <a:cubicBezTo>
                      <a:pt x="9250" y="1643"/>
                      <a:pt x="9252" y="1638"/>
                      <a:pt x="9249" y="1655"/>
                    </a:cubicBezTo>
                    <a:cubicBezTo>
                      <a:pt x="9244" y="1691"/>
                      <a:pt x="9248" y="1662"/>
                      <a:pt x="9241" y="1665"/>
                    </a:cubicBezTo>
                    <a:lnTo>
                      <a:pt x="9209" y="1671"/>
                    </a:lnTo>
                    <a:cubicBezTo>
                      <a:pt x="9180" y="1679"/>
                      <a:pt x="9196" y="1678"/>
                      <a:pt x="9161" y="1666"/>
                    </a:cubicBezTo>
                    <a:cubicBezTo>
                      <a:pt x="9125" y="1654"/>
                      <a:pt x="9155" y="1662"/>
                      <a:pt x="9107" y="1663"/>
                    </a:cubicBezTo>
                    <a:cubicBezTo>
                      <a:pt x="9106" y="1634"/>
                      <a:pt x="9111" y="1642"/>
                      <a:pt x="9095" y="1627"/>
                    </a:cubicBezTo>
                    <a:cubicBezTo>
                      <a:pt x="9094" y="1625"/>
                      <a:pt x="9091" y="1624"/>
                      <a:pt x="9090" y="1623"/>
                    </a:cubicBezTo>
                    <a:lnTo>
                      <a:pt x="9074" y="1615"/>
                    </a:lnTo>
                    <a:cubicBezTo>
                      <a:pt x="9046" y="1635"/>
                      <a:pt x="9068" y="1633"/>
                      <a:pt x="9042" y="1647"/>
                    </a:cubicBezTo>
                    <a:cubicBezTo>
                      <a:pt x="9024" y="1657"/>
                      <a:pt x="8999" y="1643"/>
                      <a:pt x="8993" y="1639"/>
                    </a:cubicBezTo>
                    <a:lnTo>
                      <a:pt x="9042" y="1639"/>
                    </a:lnTo>
                    <a:cubicBezTo>
                      <a:pt x="9024" y="1564"/>
                      <a:pt x="9005" y="1658"/>
                      <a:pt x="8985" y="1582"/>
                    </a:cubicBezTo>
                    <a:cubicBezTo>
                      <a:pt x="8942" y="1582"/>
                      <a:pt x="8940" y="1590"/>
                      <a:pt x="8904" y="1590"/>
                    </a:cubicBezTo>
                    <a:cubicBezTo>
                      <a:pt x="8918" y="1610"/>
                      <a:pt x="8920" y="1612"/>
                      <a:pt x="8953" y="1615"/>
                    </a:cubicBezTo>
                    <a:lnTo>
                      <a:pt x="8904" y="1622"/>
                    </a:lnTo>
                    <a:cubicBezTo>
                      <a:pt x="8907" y="1657"/>
                      <a:pt x="8921" y="1660"/>
                      <a:pt x="8880" y="1663"/>
                    </a:cubicBezTo>
                    <a:cubicBezTo>
                      <a:pt x="8879" y="1627"/>
                      <a:pt x="8872" y="1631"/>
                      <a:pt x="8872" y="1590"/>
                    </a:cubicBezTo>
                    <a:lnTo>
                      <a:pt x="8847" y="1590"/>
                    </a:lnTo>
                    <a:cubicBezTo>
                      <a:pt x="8847" y="1670"/>
                      <a:pt x="8824" y="1597"/>
                      <a:pt x="8839" y="1663"/>
                    </a:cubicBezTo>
                    <a:lnTo>
                      <a:pt x="8815" y="1663"/>
                    </a:lnTo>
                    <a:cubicBezTo>
                      <a:pt x="8815" y="1617"/>
                      <a:pt x="8844" y="1582"/>
                      <a:pt x="8792" y="1582"/>
                    </a:cubicBezTo>
                    <a:cubicBezTo>
                      <a:pt x="8755" y="1582"/>
                      <a:pt x="8726" y="1605"/>
                      <a:pt x="8718" y="1639"/>
                    </a:cubicBezTo>
                    <a:cubicBezTo>
                      <a:pt x="8726" y="1643"/>
                      <a:pt x="8769" y="1645"/>
                      <a:pt x="8750" y="1665"/>
                    </a:cubicBezTo>
                    <a:cubicBezTo>
                      <a:pt x="8732" y="1682"/>
                      <a:pt x="8699" y="1665"/>
                      <a:pt x="8677" y="1663"/>
                    </a:cubicBezTo>
                    <a:cubicBezTo>
                      <a:pt x="8671" y="1639"/>
                      <a:pt x="8667" y="1644"/>
                      <a:pt x="8677" y="1623"/>
                    </a:cubicBezTo>
                    <a:cubicBezTo>
                      <a:pt x="8620" y="1638"/>
                      <a:pt x="8713" y="1647"/>
                      <a:pt x="8596" y="1647"/>
                    </a:cubicBezTo>
                    <a:cubicBezTo>
                      <a:pt x="8589" y="1671"/>
                      <a:pt x="8600" y="1661"/>
                      <a:pt x="8590" y="1650"/>
                    </a:cubicBezTo>
                    <a:cubicBezTo>
                      <a:pt x="8589" y="1648"/>
                      <a:pt x="8583" y="1633"/>
                      <a:pt x="8564" y="1626"/>
                    </a:cubicBezTo>
                    <a:cubicBezTo>
                      <a:pt x="8563" y="1625"/>
                      <a:pt x="8561" y="1625"/>
                      <a:pt x="8560" y="1624"/>
                    </a:cubicBezTo>
                    <a:cubicBezTo>
                      <a:pt x="8471" y="1588"/>
                      <a:pt x="8475" y="1607"/>
                      <a:pt x="8380" y="1625"/>
                    </a:cubicBezTo>
                    <a:cubicBezTo>
                      <a:pt x="8360" y="1629"/>
                      <a:pt x="8350" y="1619"/>
                      <a:pt x="8340" y="1637"/>
                    </a:cubicBezTo>
                    <a:cubicBezTo>
                      <a:pt x="8326" y="1661"/>
                      <a:pt x="8358" y="1644"/>
                      <a:pt x="8361" y="1688"/>
                    </a:cubicBezTo>
                    <a:cubicBezTo>
                      <a:pt x="8325" y="1679"/>
                      <a:pt x="8317" y="1662"/>
                      <a:pt x="8313" y="1704"/>
                    </a:cubicBezTo>
                    <a:cubicBezTo>
                      <a:pt x="8237" y="1698"/>
                      <a:pt x="8289" y="1691"/>
                      <a:pt x="8195" y="1699"/>
                    </a:cubicBezTo>
                    <a:cubicBezTo>
                      <a:pt x="8177" y="1701"/>
                      <a:pt x="8161" y="1700"/>
                      <a:pt x="8137" y="1693"/>
                    </a:cubicBezTo>
                    <a:cubicBezTo>
                      <a:pt x="8082" y="1675"/>
                      <a:pt x="8124" y="1661"/>
                      <a:pt x="8068" y="1641"/>
                    </a:cubicBezTo>
                    <a:cubicBezTo>
                      <a:pt x="8025" y="1625"/>
                      <a:pt x="7989" y="1641"/>
                      <a:pt x="7950" y="1657"/>
                    </a:cubicBezTo>
                    <a:cubicBezTo>
                      <a:pt x="7930" y="1665"/>
                      <a:pt x="7943" y="1663"/>
                      <a:pt x="7916" y="1663"/>
                    </a:cubicBezTo>
                    <a:cubicBezTo>
                      <a:pt x="7909" y="1650"/>
                      <a:pt x="7907" y="1678"/>
                      <a:pt x="7916" y="1639"/>
                    </a:cubicBezTo>
                    <a:lnTo>
                      <a:pt x="7835" y="1650"/>
                    </a:lnTo>
                    <a:cubicBezTo>
                      <a:pt x="7788" y="1654"/>
                      <a:pt x="7803" y="1686"/>
                      <a:pt x="7745" y="1688"/>
                    </a:cubicBezTo>
                    <a:cubicBezTo>
                      <a:pt x="7740" y="1664"/>
                      <a:pt x="7746" y="1676"/>
                      <a:pt x="7729" y="1663"/>
                    </a:cubicBezTo>
                    <a:cubicBezTo>
                      <a:pt x="7729" y="1664"/>
                      <a:pt x="7728" y="1665"/>
                      <a:pt x="7728" y="1667"/>
                    </a:cubicBezTo>
                    <a:cubicBezTo>
                      <a:pt x="7726" y="1680"/>
                      <a:pt x="7709" y="1679"/>
                      <a:pt x="7697" y="1680"/>
                    </a:cubicBezTo>
                    <a:cubicBezTo>
                      <a:pt x="7693" y="1642"/>
                      <a:pt x="7700" y="1661"/>
                      <a:pt x="7659" y="1652"/>
                    </a:cubicBezTo>
                    <a:cubicBezTo>
                      <a:pt x="7598" y="1638"/>
                      <a:pt x="7633" y="1649"/>
                      <a:pt x="7589" y="1663"/>
                    </a:cubicBezTo>
                    <a:lnTo>
                      <a:pt x="7502" y="1680"/>
                    </a:lnTo>
                    <a:cubicBezTo>
                      <a:pt x="7467" y="1690"/>
                      <a:pt x="7453" y="1698"/>
                      <a:pt x="7406" y="1698"/>
                    </a:cubicBezTo>
                    <a:cubicBezTo>
                      <a:pt x="7323" y="1698"/>
                      <a:pt x="7390" y="1718"/>
                      <a:pt x="7249" y="1690"/>
                    </a:cubicBezTo>
                    <a:cubicBezTo>
                      <a:pt x="7182" y="1677"/>
                      <a:pt x="7115" y="1692"/>
                      <a:pt x="7056" y="1689"/>
                    </a:cubicBezTo>
                    <a:cubicBezTo>
                      <a:pt x="7007" y="1686"/>
                      <a:pt x="6973" y="1721"/>
                      <a:pt x="6911" y="1720"/>
                    </a:cubicBezTo>
                    <a:cubicBezTo>
                      <a:pt x="6863" y="1719"/>
                      <a:pt x="6878" y="1713"/>
                      <a:pt x="6831" y="1723"/>
                    </a:cubicBezTo>
                    <a:lnTo>
                      <a:pt x="6783" y="1722"/>
                    </a:lnTo>
                    <a:cubicBezTo>
                      <a:pt x="6728" y="1725"/>
                      <a:pt x="6689" y="1744"/>
                      <a:pt x="6627" y="1744"/>
                    </a:cubicBezTo>
                    <a:lnTo>
                      <a:pt x="6627" y="1728"/>
                    </a:lnTo>
                    <a:lnTo>
                      <a:pt x="6635" y="1728"/>
                    </a:lnTo>
                    <a:lnTo>
                      <a:pt x="6629" y="1719"/>
                    </a:lnTo>
                    <a:lnTo>
                      <a:pt x="6627" y="1728"/>
                    </a:lnTo>
                    <a:close/>
                    <a:moveTo>
                      <a:pt x="802" y="5261"/>
                    </a:moveTo>
                    <a:lnTo>
                      <a:pt x="807" y="5278"/>
                    </a:lnTo>
                    <a:lnTo>
                      <a:pt x="802" y="5261"/>
                    </a:lnTo>
                    <a:lnTo>
                      <a:pt x="802" y="5253"/>
                    </a:lnTo>
                    <a:lnTo>
                      <a:pt x="793" y="5259"/>
                    </a:lnTo>
                    <a:lnTo>
                      <a:pt x="802" y="5261"/>
                    </a:lnTo>
                    <a:close/>
                    <a:moveTo>
                      <a:pt x="21324" y="4289"/>
                    </a:moveTo>
                    <a:lnTo>
                      <a:pt x="21342" y="4284"/>
                    </a:lnTo>
                    <a:lnTo>
                      <a:pt x="21324" y="4289"/>
                    </a:lnTo>
                    <a:cubicBezTo>
                      <a:pt x="21302" y="4287"/>
                      <a:pt x="21307" y="4288"/>
                      <a:pt x="21292" y="4280"/>
                    </a:cubicBezTo>
                    <a:cubicBezTo>
                      <a:pt x="21303" y="4323"/>
                      <a:pt x="21318" y="4291"/>
                      <a:pt x="21300" y="4329"/>
                    </a:cubicBezTo>
                    <a:cubicBezTo>
                      <a:pt x="21325" y="4330"/>
                      <a:pt x="21329" y="4333"/>
                      <a:pt x="21349" y="4337"/>
                    </a:cubicBezTo>
                    <a:cubicBezTo>
                      <a:pt x="21343" y="4312"/>
                      <a:pt x="21336" y="4306"/>
                      <a:pt x="21324" y="4289"/>
                    </a:cubicBezTo>
                    <a:close/>
                    <a:moveTo>
                      <a:pt x="20490" y="3981"/>
                    </a:moveTo>
                    <a:lnTo>
                      <a:pt x="20482" y="3964"/>
                    </a:lnTo>
                    <a:lnTo>
                      <a:pt x="20482" y="3956"/>
                    </a:lnTo>
                    <a:lnTo>
                      <a:pt x="20472" y="3963"/>
                    </a:lnTo>
                    <a:lnTo>
                      <a:pt x="20482" y="3964"/>
                    </a:lnTo>
                    <a:lnTo>
                      <a:pt x="20490" y="3981"/>
                    </a:lnTo>
                    <a:cubicBezTo>
                      <a:pt x="20497" y="4009"/>
                      <a:pt x="20493" y="3999"/>
                      <a:pt x="20514" y="4013"/>
                    </a:cubicBezTo>
                    <a:cubicBezTo>
                      <a:pt x="20506" y="3985"/>
                      <a:pt x="20511" y="3995"/>
                      <a:pt x="20490" y="3981"/>
                    </a:cubicBezTo>
                    <a:close/>
                    <a:moveTo>
                      <a:pt x="16730" y="1607"/>
                    </a:moveTo>
                    <a:lnTo>
                      <a:pt x="16746" y="1616"/>
                    </a:lnTo>
                    <a:lnTo>
                      <a:pt x="16730" y="1607"/>
                    </a:lnTo>
                    <a:lnTo>
                      <a:pt x="16730" y="1599"/>
                    </a:lnTo>
                    <a:lnTo>
                      <a:pt x="16721" y="1605"/>
                    </a:lnTo>
                    <a:lnTo>
                      <a:pt x="16730" y="1607"/>
                    </a:lnTo>
                    <a:close/>
                    <a:moveTo>
                      <a:pt x="13700" y="2409"/>
                    </a:moveTo>
                    <a:lnTo>
                      <a:pt x="13691" y="2425"/>
                    </a:lnTo>
                    <a:lnTo>
                      <a:pt x="13700" y="2409"/>
                    </a:lnTo>
                    <a:lnTo>
                      <a:pt x="13708" y="2409"/>
                    </a:lnTo>
                    <a:lnTo>
                      <a:pt x="13702" y="2399"/>
                    </a:lnTo>
                    <a:lnTo>
                      <a:pt x="13700" y="2409"/>
                    </a:lnTo>
                    <a:close/>
                    <a:moveTo>
                      <a:pt x="14705" y="5034"/>
                    </a:moveTo>
                    <a:lnTo>
                      <a:pt x="14722" y="5029"/>
                    </a:lnTo>
                    <a:lnTo>
                      <a:pt x="14705" y="5034"/>
                    </a:lnTo>
                    <a:lnTo>
                      <a:pt x="14673" y="5034"/>
                    </a:lnTo>
                    <a:lnTo>
                      <a:pt x="14673" y="5050"/>
                    </a:lnTo>
                    <a:cubicBezTo>
                      <a:pt x="14710" y="5047"/>
                      <a:pt x="14687" y="5059"/>
                      <a:pt x="14705" y="5034"/>
                    </a:cubicBezTo>
                    <a:close/>
                    <a:moveTo>
                      <a:pt x="17800" y="1518"/>
                    </a:moveTo>
                    <a:lnTo>
                      <a:pt x="17817" y="1513"/>
                    </a:lnTo>
                    <a:lnTo>
                      <a:pt x="17800" y="1518"/>
                    </a:lnTo>
                    <a:lnTo>
                      <a:pt x="17792" y="1518"/>
                    </a:lnTo>
                    <a:lnTo>
                      <a:pt x="17799" y="1527"/>
                    </a:lnTo>
                    <a:lnTo>
                      <a:pt x="17800" y="1518"/>
                    </a:lnTo>
                    <a:close/>
                    <a:moveTo>
                      <a:pt x="21000" y="5164"/>
                    </a:moveTo>
                    <a:lnTo>
                      <a:pt x="20996" y="5146"/>
                    </a:lnTo>
                    <a:lnTo>
                      <a:pt x="21000" y="5164"/>
                    </a:lnTo>
                    <a:lnTo>
                      <a:pt x="21000" y="5172"/>
                    </a:lnTo>
                    <a:lnTo>
                      <a:pt x="21010" y="5165"/>
                    </a:lnTo>
                    <a:lnTo>
                      <a:pt x="21000" y="5164"/>
                    </a:lnTo>
                    <a:close/>
                    <a:moveTo>
                      <a:pt x="5112" y="6687"/>
                    </a:moveTo>
                    <a:close/>
                    <a:moveTo>
                      <a:pt x="527" y="2636"/>
                    </a:moveTo>
                    <a:lnTo>
                      <a:pt x="542" y="2645"/>
                    </a:lnTo>
                    <a:lnTo>
                      <a:pt x="527" y="2636"/>
                    </a:lnTo>
                    <a:cubicBezTo>
                      <a:pt x="512" y="2614"/>
                      <a:pt x="523" y="2619"/>
                      <a:pt x="494" y="2611"/>
                    </a:cubicBezTo>
                    <a:cubicBezTo>
                      <a:pt x="502" y="2633"/>
                      <a:pt x="494" y="2628"/>
                      <a:pt x="527" y="2636"/>
                    </a:cubicBezTo>
                    <a:close/>
                    <a:moveTo>
                      <a:pt x="22856" y="3478"/>
                    </a:moveTo>
                    <a:close/>
                    <a:moveTo>
                      <a:pt x="22937" y="3470"/>
                    </a:moveTo>
                    <a:close/>
                    <a:moveTo>
                      <a:pt x="20465" y="4005"/>
                    </a:moveTo>
                    <a:lnTo>
                      <a:pt x="20448" y="4009"/>
                    </a:lnTo>
                    <a:lnTo>
                      <a:pt x="20465" y="4005"/>
                    </a:lnTo>
                    <a:cubicBezTo>
                      <a:pt x="20467" y="4002"/>
                      <a:pt x="20481" y="4012"/>
                      <a:pt x="20471" y="3990"/>
                    </a:cubicBezTo>
                    <a:cubicBezTo>
                      <a:pt x="20462" y="3973"/>
                      <a:pt x="20477" y="3989"/>
                      <a:pt x="20457" y="3981"/>
                    </a:cubicBezTo>
                    <a:cubicBezTo>
                      <a:pt x="20463" y="3992"/>
                      <a:pt x="20462" y="3990"/>
                      <a:pt x="20465" y="4005"/>
                    </a:cubicBezTo>
                    <a:close/>
                    <a:moveTo>
                      <a:pt x="17913" y="1744"/>
                    </a:moveTo>
                    <a:lnTo>
                      <a:pt x="17909" y="1727"/>
                    </a:lnTo>
                    <a:lnTo>
                      <a:pt x="17913" y="1744"/>
                    </a:lnTo>
                    <a:lnTo>
                      <a:pt x="17913" y="1753"/>
                    </a:lnTo>
                    <a:lnTo>
                      <a:pt x="17923" y="1746"/>
                    </a:lnTo>
                    <a:lnTo>
                      <a:pt x="17913" y="1744"/>
                    </a:lnTo>
                    <a:close/>
                    <a:moveTo>
                      <a:pt x="14089" y="1744"/>
                    </a:moveTo>
                    <a:lnTo>
                      <a:pt x="14073" y="1744"/>
                    </a:lnTo>
                    <a:lnTo>
                      <a:pt x="14073" y="1720"/>
                    </a:lnTo>
                    <a:lnTo>
                      <a:pt x="14105" y="1720"/>
                    </a:lnTo>
                    <a:lnTo>
                      <a:pt x="14097" y="1736"/>
                    </a:lnTo>
                    <a:lnTo>
                      <a:pt x="14089" y="1744"/>
                    </a:lnTo>
                    <a:close/>
                    <a:moveTo>
                      <a:pt x="16050" y="1720"/>
                    </a:moveTo>
                    <a:lnTo>
                      <a:pt x="16041" y="1736"/>
                    </a:lnTo>
                    <a:lnTo>
                      <a:pt x="16050" y="1720"/>
                    </a:lnTo>
                    <a:cubicBezTo>
                      <a:pt x="16069" y="1718"/>
                      <a:pt x="16098" y="1708"/>
                      <a:pt x="16107" y="1696"/>
                    </a:cubicBezTo>
                    <a:cubicBezTo>
                      <a:pt x="16075" y="1696"/>
                      <a:pt x="16074" y="1698"/>
                      <a:pt x="16050" y="1704"/>
                    </a:cubicBezTo>
                    <a:lnTo>
                      <a:pt x="16034" y="1695"/>
                    </a:lnTo>
                    <a:lnTo>
                      <a:pt x="16050" y="1704"/>
                    </a:lnTo>
                    <a:lnTo>
                      <a:pt x="16050" y="1720"/>
                    </a:lnTo>
                    <a:close/>
                    <a:moveTo>
                      <a:pt x="13579" y="2020"/>
                    </a:moveTo>
                    <a:lnTo>
                      <a:pt x="13563" y="2011"/>
                    </a:lnTo>
                    <a:lnTo>
                      <a:pt x="13579" y="2020"/>
                    </a:lnTo>
                    <a:cubicBezTo>
                      <a:pt x="13593" y="2041"/>
                      <a:pt x="13583" y="2037"/>
                      <a:pt x="13611" y="2044"/>
                    </a:cubicBezTo>
                    <a:cubicBezTo>
                      <a:pt x="13616" y="2064"/>
                      <a:pt x="13608" y="2055"/>
                      <a:pt x="13627" y="2060"/>
                    </a:cubicBezTo>
                    <a:lnTo>
                      <a:pt x="13611" y="2044"/>
                    </a:lnTo>
                    <a:cubicBezTo>
                      <a:pt x="13608" y="2007"/>
                      <a:pt x="13607" y="2014"/>
                      <a:pt x="13579" y="2020"/>
                    </a:cubicBezTo>
                    <a:close/>
                    <a:moveTo>
                      <a:pt x="18391" y="4532"/>
                    </a:moveTo>
                    <a:lnTo>
                      <a:pt x="18409" y="4527"/>
                    </a:lnTo>
                    <a:lnTo>
                      <a:pt x="18391" y="4532"/>
                    </a:lnTo>
                    <a:lnTo>
                      <a:pt x="18374" y="4536"/>
                    </a:lnTo>
                    <a:lnTo>
                      <a:pt x="18391" y="4532"/>
                    </a:lnTo>
                    <a:close/>
                    <a:moveTo>
                      <a:pt x="794" y="2514"/>
                    </a:moveTo>
                    <a:lnTo>
                      <a:pt x="785" y="2530"/>
                    </a:lnTo>
                    <a:lnTo>
                      <a:pt x="794" y="2514"/>
                    </a:lnTo>
                    <a:cubicBezTo>
                      <a:pt x="814" y="2509"/>
                      <a:pt x="805" y="2518"/>
                      <a:pt x="810" y="2498"/>
                    </a:cubicBezTo>
                    <a:lnTo>
                      <a:pt x="794" y="2514"/>
                    </a:lnTo>
                    <a:close/>
                    <a:moveTo>
                      <a:pt x="18699" y="4532"/>
                    </a:moveTo>
                    <a:lnTo>
                      <a:pt x="18709" y="4516"/>
                    </a:lnTo>
                    <a:lnTo>
                      <a:pt x="18699" y="4532"/>
                    </a:lnTo>
                    <a:cubicBezTo>
                      <a:pt x="18680" y="4519"/>
                      <a:pt x="18691" y="4522"/>
                      <a:pt x="18667" y="4515"/>
                    </a:cubicBezTo>
                    <a:cubicBezTo>
                      <a:pt x="18648" y="4528"/>
                      <a:pt x="18658" y="4525"/>
                      <a:pt x="18634" y="4532"/>
                    </a:cubicBezTo>
                    <a:cubicBezTo>
                      <a:pt x="18636" y="4605"/>
                      <a:pt x="18698" y="4572"/>
                      <a:pt x="18748" y="4572"/>
                    </a:cubicBezTo>
                    <a:lnTo>
                      <a:pt x="18707" y="4556"/>
                    </a:lnTo>
                    <a:cubicBezTo>
                      <a:pt x="18702" y="4534"/>
                      <a:pt x="18708" y="4549"/>
                      <a:pt x="18699" y="4532"/>
                    </a:cubicBezTo>
                    <a:close/>
                    <a:moveTo>
                      <a:pt x="20563" y="4110"/>
                    </a:moveTo>
                    <a:lnTo>
                      <a:pt x="20558" y="4093"/>
                    </a:lnTo>
                    <a:lnTo>
                      <a:pt x="20563" y="4110"/>
                    </a:lnTo>
                    <a:lnTo>
                      <a:pt x="20563" y="4118"/>
                    </a:lnTo>
                    <a:lnTo>
                      <a:pt x="20572" y="4112"/>
                    </a:lnTo>
                    <a:lnTo>
                      <a:pt x="20563" y="4110"/>
                    </a:lnTo>
                    <a:close/>
                    <a:moveTo>
                      <a:pt x="21721" y="4694"/>
                    </a:moveTo>
                    <a:lnTo>
                      <a:pt x="21739" y="4689"/>
                    </a:lnTo>
                    <a:lnTo>
                      <a:pt x="21721" y="4694"/>
                    </a:lnTo>
                    <a:lnTo>
                      <a:pt x="21712" y="4678"/>
                    </a:lnTo>
                    <a:cubicBezTo>
                      <a:pt x="21712" y="4679"/>
                      <a:pt x="21710" y="4679"/>
                      <a:pt x="21710" y="4682"/>
                    </a:cubicBezTo>
                    <a:cubicBezTo>
                      <a:pt x="21702" y="4714"/>
                      <a:pt x="21647" y="4695"/>
                      <a:pt x="21640" y="4694"/>
                    </a:cubicBezTo>
                    <a:cubicBezTo>
                      <a:pt x="21640" y="4693"/>
                      <a:pt x="21643" y="4683"/>
                      <a:pt x="21623" y="4670"/>
                    </a:cubicBezTo>
                    <a:cubicBezTo>
                      <a:pt x="21591" y="4650"/>
                      <a:pt x="21612" y="4682"/>
                      <a:pt x="21577" y="4652"/>
                    </a:cubicBezTo>
                    <a:cubicBezTo>
                      <a:pt x="21558" y="4636"/>
                      <a:pt x="21577" y="4644"/>
                      <a:pt x="21551" y="4637"/>
                    </a:cubicBezTo>
                    <a:cubicBezTo>
                      <a:pt x="21548" y="4650"/>
                      <a:pt x="21547" y="4665"/>
                      <a:pt x="21546" y="4671"/>
                    </a:cubicBezTo>
                    <a:cubicBezTo>
                      <a:pt x="21546" y="4672"/>
                      <a:pt x="21545" y="4674"/>
                      <a:pt x="21545" y="4675"/>
                    </a:cubicBezTo>
                    <a:cubicBezTo>
                      <a:pt x="21544" y="4677"/>
                      <a:pt x="21542" y="4682"/>
                      <a:pt x="21541" y="4684"/>
                    </a:cubicBezTo>
                    <a:cubicBezTo>
                      <a:pt x="21540" y="4690"/>
                      <a:pt x="21537" y="4685"/>
                      <a:pt x="21535" y="4710"/>
                    </a:cubicBezTo>
                    <a:cubicBezTo>
                      <a:pt x="21574" y="4707"/>
                      <a:pt x="21551" y="4700"/>
                      <a:pt x="21575" y="4710"/>
                    </a:cubicBezTo>
                    <a:cubicBezTo>
                      <a:pt x="21556" y="4736"/>
                      <a:pt x="21562" y="4716"/>
                      <a:pt x="21543" y="4742"/>
                    </a:cubicBezTo>
                    <a:lnTo>
                      <a:pt x="21624" y="4734"/>
                    </a:lnTo>
                    <a:lnTo>
                      <a:pt x="21640" y="4694"/>
                    </a:lnTo>
                    <a:cubicBezTo>
                      <a:pt x="21656" y="4715"/>
                      <a:pt x="21660" y="4717"/>
                      <a:pt x="21697" y="4718"/>
                    </a:cubicBezTo>
                    <a:cubicBezTo>
                      <a:pt x="21686" y="4741"/>
                      <a:pt x="21682" y="4729"/>
                      <a:pt x="21700" y="4746"/>
                    </a:cubicBezTo>
                    <a:cubicBezTo>
                      <a:pt x="21722" y="4766"/>
                      <a:pt x="21716" y="4722"/>
                      <a:pt x="21721" y="4775"/>
                    </a:cubicBezTo>
                    <a:cubicBezTo>
                      <a:pt x="21732" y="4769"/>
                      <a:pt x="21730" y="4770"/>
                      <a:pt x="21746" y="4767"/>
                    </a:cubicBezTo>
                    <a:cubicBezTo>
                      <a:pt x="21740" y="4743"/>
                      <a:pt x="21747" y="4760"/>
                      <a:pt x="21737" y="4743"/>
                    </a:cubicBezTo>
                    <a:cubicBezTo>
                      <a:pt x="21722" y="4718"/>
                      <a:pt x="21735" y="4755"/>
                      <a:pt x="21721" y="4718"/>
                    </a:cubicBezTo>
                    <a:lnTo>
                      <a:pt x="21770" y="4702"/>
                    </a:lnTo>
                    <a:cubicBezTo>
                      <a:pt x="21735" y="4705"/>
                      <a:pt x="21743" y="4712"/>
                      <a:pt x="21721" y="4694"/>
                    </a:cubicBezTo>
                    <a:close/>
                    <a:moveTo>
                      <a:pt x="17638" y="2004"/>
                    </a:moveTo>
                    <a:lnTo>
                      <a:pt x="17630" y="2012"/>
                    </a:lnTo>
                    <a:cubicBezTo>
                      <a:pt x="17606" y="2029"/>
                      <a:pt x="17620" y="2017"/>
                      <a:pt x="17605" y="2044"/>
                    </a:cubicBezTo>
                    <a:cubicBezTo>
                      <a:pt x="17532" y="2044"/>
                      <a:pt x="17579" y="2053"/>
                      <a:pt x="17512" y="2041"/>
                    </a:cubicBezTo>
                    <a:cubicBezTo>
                      <a:pt x="17468" y="2034"/>
                      <a:pt x="17515" y="2040"/>
                      <a:pt x="17482" y="2042"/>
                    </a:cubicBezTo>
                    <a:cubicBezTo>
                      <a:pt x="17429" y="2046"/>
                      <a:pt x="17432" y="2006"/>
                      <a:pt x="17362" y="2052"/>
                    </a:cubicBezTo>
                    <a:cubicBezTo>
                      <a:pt x="17343" y="2042"/>
                      <a:pt x="17335" y="2034"/>
                      <a:pt x="17314" y="2028"/>
                    </a:cubicBezTo>
                    <a:cubicBezTo>
                      <a:pt x="17302" y="2060"/>
                      <a:pt x="17315" y="2026"/>
                      <a:pt x="17301" y="2047"/>
                    </a:cubicBezTo>
                    <a:cubicBezTo>
                      <a:pt x="17292" y="2060"/>
                      <a:pt x="17294" y="2051"/>
                      <a:pt x="17289" y="2069"/>
                    </a:cubicBezTo>
                    <a:cubicBezTo>
                      <a:pt x="17331" y="2065"/>
                      <a:pt x="17300" y="2062"/>
                      <a:pt x="17338" y="2052"/>
                    </a:cubicBezTo>
                    <a:cubicBezTo>
                      <a:pt x="17393" y="2081"/>
                      <a:pt x="17352" y="2070"/>
                      <a:pt x="17412" y="2071"/>
                    </a:cubicBezTo>
                    <a:cubicBezTo>
                      <a:pt x="17481" y="2072"/>
                      <a:pt x="17479" y="2080"/>
                      <a:pt x="17531" y="2068"/>
                    </a:cubicBezTo>
                    <a:cubicBezTo>
                      <a:pt x="17532" y="2068"/>
                      <a:pt x="17534" y="2067"/>
                      <a:pt x="17535" y="2067"/>
                    </a:cubicBezTo>
                    <a:lnTo>
                      <a:pt x="17654" y="2085"/>
                    </a:lnTo>
                    <a:cubicBezTo>
                      <a:pt x="17638" y="2016"/>
                      <a:pt x="17631" y="2071"/>
                      <a:pt x="17630" y="2012"/>
                    </a:cubicBezTo>
                    <a:lnTo>
                      <a:pt x="17638" y="2004"/>
                    </a:lnTo>
                    <a:lnTo>
                      <a:pt x="17661" y="1986"/>
                    </a:lnTo>
                    <a:lnTo>
                      <a:pt x="17662" y="1963"/>
                    </a:lnTo>
                    <a:cubicBezTo>
                      <a:pt x="17680" y="1951"/>
                      <a:pt x="17673" y="1962"/>
                      <a:pt x="17678" y="1939"/>
                    </a:cubicBezTo>
                    <a:cubicBezTo>
                      <a:pt x="17660" y="1951"/>
                      <a:pt x="17668" y="1940"/>
                      <a:pt x="17662" y="1963"/>
                    </a:cubicBezTo>
                    <a:cubicBezTo>
                      <a:pt x="17595" y="1927"/>
                      <a:pt x="17626" y="1970"/>
                      <a:pt x="17492" y="1939"/>
                    </a:cubicBezTo>
                    <a:cubicBezTo>
                      <a:pt x="17493" y="1938"/>
                      <a:pt x="17496" y="1934"/>
                      <a:pt x="17496" y="1935"/>
                    </a:cubicBezTo>
                    <a:cubicBezTo>
                      <a:pt x="17497" y="1936"/>
                      <a:pt x="17506" y="1932"/>
                      <a:pt x="17509" y="1907"/>
                    </a:cubicBezTo>
                    <a:cubicBezTo>
                      <a:pt x="17510" y="1896"/>
                      <a:pt x="17508" y="1870"/>
                      <a:pt x="17508" y="1858"/>
                    </a:cubicBezTo>
                    <a:cubicBezTo>
                      <a:pt x="17478" y="1866"/>
                      <a:pt x="17488" y="1864"/>
                      <a:pt x="17489" y="1887"/>
                    </a:cubicBezTo>
                    <a:cubicBezTo>
                      <a:pt x="17489" y="1906"/>
                      <a:pt x="17494" y="1908"/>
                      <a:pt x="17468" y="1915"/>
                    </a:cubicBezTo>
                    <a:lnTo>
                      <a:pt x="17485" y="1943"/>
                    </a:lnTo>
                    <a:cubicBezTo>
                      <a:pt x="17446" y="1950"/>
                      <a:pt x="17470" y="1938"/>
                      <a:pt x="17452" y="1963"/>
                    </a:cubicBezTo>
                    <a:cubicBezTo>
                      <a:pt x="17477" y="1963"/>
                      <a:pt x="17486" y="1956"/>
                      <a:pt x="17497" y="1959"/>
                    </a:cubicBezTo>
                    <a:cubicBezTo>
                      <a:pt x="17511" y="1963"/>
                      <a:pt x="17509" y="1976"/>
                      <a:pt x="17539" y="1977"/>
                    </a:cubicBezTo>
                    <a:cubicBezTo>
                      <a:pt x="17581" y="1978"/>
                      <a:pt x="17587" y="1964"/>
                      <a:pt x="17622" y="1987"/>
                    </a:cubicBezTo>
                    <a:cubicBezTo>
                      <a:pt x="17641" y="1975"/>
                      <a:pt x="17630" y="1978"/>
                      <a:pt x="17654" y="1971"/>
                    </a:cubicBezTo>
                    <a:cubicBezTo>
                      <a:pt x="17641" y="1991"/>
                      <a:pt x="17644" y="1980"/>
                      <a:pt x="17638" y="2004"/>
                    </a:cubicBezTo>
                    <a:close/>
                    <a:moveTo>
                      <a:pt x="17395" y="1955"/>
                    </a:moveTo>
                    <a:lnTo>
                      <a:pt x="17379" y="1946"/>
                    </a:lnTo>
                    <a:lnTo>
                      <a:pt x="17395" y="1955"/>
                    </a:lnTo>
                    <a:cubicBezTo>
                      <a:pt x="17403" y="1960"/>
                      <a:pt x="17383" y="1970"/>
                      <a:pt x="17408" y="1959"/>
                    </a:cubicBezTo>
                    <a:cubicBezTo>
                      <a:pt x="17426" y="1950"/>
                      <a:pt x="17411" y="1958"/>
                      <a:pt x="17419" y="1947"/>
                    </a:cubicBezTo>
                    <a:cubicBezTo>
                      <a:pt x="17398" y="1953"/>
                      <a:pt x="17412" y="1946"/>
                      <a:pt x="17395" y="1955"/>
                    </a:cubicBezTo>
                    <a:close/>
                    <a:moveTo>
                      <a:pt x="21203" y="2709"/>
                    </a:moveTo>
                    <a:lnTo>
                      <a:pt x="21185" y="2713"/>
                    </a:lnTo>
                    <a:lnTo>
                      <a:pt x="21203" y="2709"/>
                    </a:lnTo>
                    <a:lnTo>
                      <a:pt x="21211" y="2709"/>
                    </a:lnTo>
                    <a:lnTo>
                      <a:pt x="21204" y="2699"/>
                    </a:lnTo>
                    <a:lnTo>
                      <a:pt x="21203" y="2709"/>
                    </a:lnTo>
                    <a:close/>
                    <a:moveTo>
                      <a:pt x="15718" y="1712"/>
                    </a:moveTo>
                    <a:lnTo>
                      <a:pt x="15735" y="1708"/>
                    </a:lnTo>
                    <a:lnTo>
                      <a:pt x="15718" y="1712"/>
                    </a:lnTo>
                    <a:lnTo>
                      <a:pt x="15685" y="1712"/>
                    </a:lnTo>
                    <a:lnTo>
                      <a:pt x="15685" y="1728"/>
                    </a:lnTo>
                    <a:cubicBezTo>
                      <a:pt x="15734" y="1727"/>
                      <a:pt x="15709" y="1733"/>
                      <a:pt x="15718" y="1712"/>
                    </a:cubicBezTo>
                    <a:close/>
                    <a:moveTo>
                      <a:pt x="23180" y="2709"/>
                    </a:moveTo>
                    <a:close/>
                    <a:moveTo>
                      <a:pt x="16876" y="1915"/>
                    </a:moveTo>
                    <a:lnTo>
                      <a:pt x="16859" y="1919"/>
                    </a:lnTo>
                    <a:lnTo>
                      <a:pt x="16876" y="1915"/>
                    </a:lnTo>
                    <a:lnTo>
                      <a:pt x="16884" y="1915"/>
                    </a:lnTo>
                    <a:lnTo>
                      <a:pt x="16878" y="1905"/>
                    </a:lnTo>
                    <a:lnTo>
                      <a:pt x="16876" y="1915"/>
                    </a:lnTo>
                    <a:close/>
                    <a:moveTo>
                      <a:pt x="18651" y="1582"/>
                    </a:moveTo>
                    <a:lnTo>
                      <a:pt x="18633" y="1587"/>
                    </a:lnTo>
                    <a:lnTo>
                      <a:pt x="18651" y="1582"/>
                    </a:lnTo>
                    <a:cubicBezTo>
                      <a:pt x="18662" y="1589"/>
                      <a:pt x="18659" y="1586"/>
                      <a:pt x="18675" y="1590"/>
                    </a:cubicBezTo>
                    <a:cubicBezTo>
                      <a:pt x="18668" y="1573"/>
                      <a:pt x="18685" y="1581"/>
                      <a:pt x="18665" y="1577"/>
                    </a:cubicBezTo>
                    <a:cubicBezTo>
                      <a:pt x="18635" y="1571"/>
                      <a:pt x="18663" y="1574"/>
                      <a:pt x="18651" y="1582"/>
                    </a:cubicBezTo>
                    <a:close/>
                    <a:moveTo>
                      <a:pt x="18173" y="2741"/>
                    </a:moveTo>
                    <a:lnTo>
                      <a:pt x="18156" y="2749"/>
                    </a:lnTo>
                    <a:lnTo>
                      <a:pt x="18139" y="2754"/>
                    </a:lnTo>
                    <a:lnTo>
                      <a:pt x="18156" y="2749"/>
                    </a:lnTo>
                    <a:lnTo>
                      <a:pt x="18173" y="2741"/>
                    </a:lnTo>
                    <a:cubicBezTo>
                      <a:pt x="18192" y="2736"/>
                      <a:pt x="18184" y="2745"/>
                      <a:pt x="18189" y="2725"/>
                    </a:cubicBezTo>
                    <a:lnTo>
                      <a:pt x="18173" y="2741"/>
                    </a:lnTo>
                    <a:close/>
                    <a:moveTo>
                      <a:pt x="10759" y="1582"/>
                    </a:moveTo>
                    <a:lnTo>
                      <a:pt x="10775" y="1592"/>
                    </a:lnTo>
                    <a:lnTo>
                      <a:pt x="10759" y="1582"/>
                    </a:lnTo>
                    <a:cubicBezTo>
                      <a:pt x="10754" y="1563"/>
                      <a:pt x="10763" y="1571"/>
                      <a:pt x="10743" y="1566"/>
                    </a:cubicBezTo>
                    <a:cubicBezTo>
                      <a:pt x="10749" y="1587"/>
                      <a:pt x="10740" y="1575"/>
                      <a:pt x="10759" y="1582"/>
                    </a:cubicBezTo>
                    <a:close/>
                    <a:moveTo>
                      <a:pt x="21810" y="3251"/>
                    </a:moveTo>
                    <a:close/>
                    <a:moveTo>
                      <a:pt x="16649" y="1915"/>
                    </a:moveTo>
                    <a:lnTo>
                      <a:pt x="16632" y="1919"/>
                    </a:lnTo>
                    <a:lnTo>
                      <a:pt x="16649" y="1915"/>
                    </a:lnTo>
                    <a:lnTo>
                      <a:pt x="16658" y="1906"/>
                    </a:lnTo>
                    <a:lnTo>
                      <a:pt x="16667" y="1891"/>
                    </a:lnTo>
                    <a:lnTo>
                      <a:pt x="16658" y="1906"/>
                    </a:lnTo>
                    <a:lnTo>
                      <a:pt x="16649" y="1915"/>
                    </a:lnTo>
                    <a:close/>
                    <a:moveTo>
                      <a:pt x="21462" y="3025"/>
                    </a:moveTo>
                    <a:close/>
                    <a:moveTo>
                      <a:pt x="21308" y="2676"/>
                    </a:moveTo>
                    <a:lnTo>
                      <a:pt x="21300" y="2684"/>
                    </a:lnTo>
                    <a:lnTo>
                      <a:pt x="21292" y="2684"/>
                    </a:lnTo>
                    <a:lnTo>
                      <a:pt x="21299" y="2694"/>
                    </a:lnTo>
                    <a:lnTo>
                      <a:pt x="21300" y="2684"/>
                    </a:lnTo>
                    <a:lnTo>
                      <a:pt x="21308" y="2676"/>
                    </a:lnTo>
                    <a:lnTo>
                      <a:pt x="21316" y="2676"/>
                    </a:lnTo>
                    <a:lnTo>
                      <a:pt x="21309" y="2667"/>
                    </a:lnTo>
                    <a:lnTo>
                      <a:pt x="21308" y="2676"/>
                    </a:lnTo>
                    <a:close/>
                    <a:moveTo>
                      <a:pt x="17516" y="2684"/>
                    </a:moveTo>
                    <a:lnTo>
                      <a:pt x="17499" y="2689"/>
                    </a:lnTo>
                    <a:lnTo>
                      <a:pt x="17516" y="2684"/>
                    </a:lnTo>
                    <a:cubicBezTo>
                      <a:pt x="17546" y="2676"/>
                      <a:pt x="17538" y="2684"/>
                      <a:pt x="17541" y="2652"/>
                    </a:cubicBezTo>
                    <a:cubicBezTo>
                      <a:pt x="17508" y="2652"/>
                      <a:pt x="17515" y="2655"/>
                      <a:pt x="17492" y="2644"/>
                    </a:cubicBezTo>
                    <a:cubicBezTo>
                      <a:pt x="17501" y="2665"/>
                      <a:pt x="17475" y="2659"/>
                      <a:pt x="17524" y="2660"/>
                    </a:cubicBezTo>
                    <a:cubicBezTo>
                      <a:pt x="17519" y="2681"/>
                      <a:pt x="17525" y="2667"/>
                      <a:pt x="17516" y="2684"/>
                    </a:cubicBezTo>
                    <a:close/>
                    <a:moveTo>
                      <a:pt x="21365" y="3438"/>
                    </a:moveTo>
                    <a:lnTo>
                      <a:pt x="21347" y="3442"/>
                    </a:lnTo>
                    <a:lnTo>
                      <a:pt x="21365" y="3438"/>
                    </a:lnTo>
                    <a:lnTo>
                      <a:pt x="21381" y="3447"/>
                    </a:lnTo>
                    <a:cubicBezTo>
                      <a:pt x="21377" y="3435"/>
                      <a:pt x="21386" y="3439"/>
                      <a:pt x="21376" y="3436"/>
                    </a:cubicBezTo>
                    <a:cubicBezTo>
                      <a:pt x="21360" y="3430"/>
                      <a:pt x="21376" y="3432"/>
                      <a:pt x="21365" y="3438"/>
                    </a:cubicBezTo>
                    <a:close/>
                    <a:moveTo>
                      <a:pt x="20393" y="4248"/>
                    </a:moveTo>
                    <a:lnTo>
                      <a:pt x="20377" y="4239"/>
                    </a:lnTo>
                    <a:lnTo>
                      <a:pt x="20393" y="4248"/>
                    </a:lnTo>
                    <a:lnTo>
                      <a:pt x="20408" y="4257"/>
                    </a:lnTo>
                    <a:lnTo>
                      <a:pt x="20393" y="4248"/>
                    </a:lnTo>
                    <a:close/>
                    <a:moveTo>
                      <a:pt x="13846" y="2457"/>
                    </a:moveTo>
                    <a:lnTo>
                      <a:pt x="13838" y="2457"/>
                    </a:lnTo>
                    <a:lnTo>
                      <a:pt x="13838" y="2449"/>
                    </a:lnTo>
                    <a:lnTo>
                      <a:pt x="13829" y="2456"/>
                    </a:lnTo>
                    <a:lnTo>
                      <a:pt x="13838" y="2457"/>
                    </a:lnTo>
                    <a:lnTo>
                      <a:pt x="13846" y="2457"/>
                    </a:lnTo>
                    <a:lnTo>
                      <a:pt x="13854" y="2457"/>
                    </a:lnTo>
                    <a:lnTo>
                      <a:pt x="13848" y="2448"/>
                    </a:lnTo>
                    <a:lnTo>
                      <a:pt x="13846" y="2457"/>
                    </a:lnTo>
                    <a:close/>
                    <a:moveTo>
                      <a:pt x="17784" y="1898"/>
                    </a:moveTo>
                    <a:lnTo>
                      <a:pt x="17776" y="1898"/>
                    </a:lnTo>
                    <a:cubicBezTo>
                      <a:pt x="17780" y="1880"/>
                      <a:pt x="17782" y="1880"/>
                      <a:pt x="17784" y="1858"/>
                    </a:cubicBezTo>
                    <a:cubicBezTo>
                      <a:pt x="17732" y="1892"/>
                      <a:pt x="17782" y="1906"/>
                      <a:pt x="17711" y="1906"/>
                    </a:cubicBezTo>
                    <a:lnTo>
                      <a:pt x="17711" y="1931"/>
                    </a:lnTo>
                    <a:cubicBezTo>
                      <a:pt x="17717" y="1931"/>
                      <a:pt x="17742" y="1928"/>
                      <a:pt x="17744" y="1929"/>
                    </a:cubicBezTo>
                    <a:lnTo>
                      <a:pt x="17824" y="1963"/>
                    </a:lnTo>
                    <a:cubicBezTo>
                      <a:pt x="17856" y="1955"/>
                      <a:pt x="17833" y="1954"/>
                      <a:pt x="17864" y="1950"/>
                    </a:cubicBezTo>
                    <a:cubicBezTo>
                      <a:pt x="17887" y="1947"/>
                      <a:pt x="17885" y="1965"/>
                      <a:pt x="17889" y="1923"/>
                    </a:cubicBezTo>
                    <a:cubicBezTo>
                      <a:pt x="17901" y="1929"/>
                      <a:pt x="17898" y="1927"/>
                      <a:pt x="17913" y="1931"/>
                    </a:cubicBezTo>
                    <a:cubicBezTo>
                      <a:pt x="17909" y="1925"/>
                      <a:pt x="17915" y="1922"/>
                      <a:pt x="17902" y="1919"/>
                    </a:cubicBezTo>
                    <a:cubicBezTo>
                      <a:pt x="17886" y="1915"/>
                      <a:pt x="17899" y="1917"/>
                      <a:pt x="17889" y="1923"/>
                    </a:cubicBezTo>
                    <a:cubicBezTo>
                      <a:pt x="17847" y="1939"/>
                      <a:pt x="17904" y="1921"/>
                      <a:pt x="17858" y="1918"/>
                    </a:cubicBezTo>
                    <a:cubicBezTo>
                      <a:pt x="17835" y="1917"/>
                      <a:pt x="17851" y="1931"/>
                      <a:pt x="17816" y="1915"/>
                    </a:cubicBezTo>
                    <a:cubicBezTo>
                      <a:pt x="17828" y="1884"/>
                      <a:pt x="17840" y="1939"/>
                      <a:pt x="17840" y="1858"/>
                    </a:cubicBezTo>
                    <a:lnTo>
                      <a:pt x="17821" y="1867"/>
                    </a:lnTo>
                    <a:cubicBezTo>
                      <a:pt x="17820" y="1867"/>
                      <a:pt x="17818" y="1868"/>
                      <a:pt x="17817" y="1868"/>
                    </a:cubicBezTo>
                    <a:cubicBezTo>
                      <a:pt x="17795" y="1878"/>
                      <a:pt x="17796" y="1880"/>
                      <a:pt x="17784" y="1898"/>
                    </a:cubicBezTo>
                    <a:close/>
                    <a:moveTo>
                      <a:pt x="17776" y="1898"/>
                    </a:moveTo>
                    <a:lnTo>
                      <a:pt x="17784" y="1898"/>
                    </a:lnTo>
                    <a:lnTo>
                      <a:pt x="17800" y="1898"/>
                    </a:lnTo>
                    <a:cubicBezTo>
                      <a:pt x="17795" y="1906"/>
                      <a:pt x="17770" y="1938"/>
                      <a:pt x="17765" y="1910"/>
                    </a:cubicBezTo>
                    <a:cubicBezTo>
                      <a:pt x="17761" y="1894"/>
                      <a:pt x="17757" y="1904"/>
                      <a:pt x="17776" y="1898"/>
                    </a:cubicBezTo>
                    <a:close/>
                    <a:moveTo>
                      <a:pt x="22572" y="1161"/>
                    </a:moveTo>
                    <a:lnTo>
                      <a:pt x="22588" y="1170"/>
                    </a:lnTo>
                    <a:lnTo>
                      <a:pt x="22572" y="1161"/>
                    </a:lnTo>
                    <a:lnTo>
                      <a:pt x="22572" y="1153"/>
                    </a:lnTo>
                    <a:lnTo>
                      <a:pt x="22562" y="1160"/>
                    </a:lnTo>
                    <a:lnTo>
                      <a:pt x="22572" y="1161"/>
                    </a:lnTo>
                    <a:close/>
                    <a:moveTo>
                      <a:pt x="17759" y="805"/>
                    </a:moveTo>
                    <a:close/>
                    <a:moveTo>
                      <a:pt x="16982" y="1453"/>
                    </a:moveTo>
                    <a:lnTo>
                      <a:pt x="16999" y="1448"/>
                    </a:lnTo>
                    <a:lnTo>
                      <a:pt x="16982" y="1453"/>
                    </a:lnTo>
                    <a:lnTo>
                      <a:pt x="16974" y="1453"/>
                    </a:lnTo>
                    <a:lnTo>
                      <a:pt x="16980" y="1462"/>
                    </a:lnTo>
                    <a:lnTo>
                      <a:pt x="16982" y="1453"/>
                    </a:lnTo>
                    <a:close/>
                    <a:moveTo>
                      <a:pt x="16001" y="5301"/>
                    </a:moveTo>
                    <a:lnTo>
                      <a:pt x="15985" y="5292"/>
                    </a:lnTo>
                    <a:lnTo>
                      <a:pt x="16001" y="5301"/>
                    </a:lnTo>
                    <a:lnTo>
                      <a:pt x="16010" y="5317"/>
                    </a:lnTo>
                    <a:cubicBezTo>
                      <a:pt x="16024" y="5310"/>
                      <a:pt x="16020" y="5311"/>
                      <a:pt x="16042" y="5309"/>
                    </a:cubicBezTo>
                    <a:cubicBezTo>
                      <a:pt x="16023" y="5283"/>
                      <a:pt x="16038" y="5293"/>
                      <a:pt x="16001" y="5301"/>
                    </a:cubicBezTo>
                    <a:close/>
                    <a:moveTo>
                      <a:pt x="14519" y="2474"/>
                    </a:moveTo>
                    <a:lnTo>
                      <a:pt x="14503" y="2464"/>
                    </a:lnTo>
                    <a:lnTo>
                      <a:pt x="14519" y="2474"/>
                    </a:lnTo>
                    <a:cubicBezTo>
                      <a:pt x="14520" y="2475"/>
                      <a:pt x="14522" y="2475"/>
                      <a:pt x="14522" y="2478"/>
                    </a:cubicBezTo>
                    <a:lnTo>
                      <a:pt x="14539" y="2494"/>
                    </a:lnTo>
                    <a:cubicBezTo>
                      <a:pt x="14541" y="2494"/>
                      <a:pt x="14543" y="2495"/>
                      <a:pt x="14545" y="2496"/>
                    </a:cubicBezTo>
                    <a:cubicBezTo>
                      <a:pt x="14555" y="2499"/>
                      <a:pt x="14557" y="2498"/>
                      <a:pt x="14567" y="2498"/>
                    </a:cubicBezTo>
                    <a:lnTo>
                      <a:pt x="14543" y="2466"/>
                    </a:lnTo>
                    <a:cubicBezTo>
                      <a:pt x="14521" y="2471"/>
                      <a:pt x="14536" y="2465"/>
                      <a:pt x="14519" y="2474"/>
                    </a:cubicBezTo>
                    <a:close/>
                    <a:moveTo>
                      <a:pt x="19461" y="3243"/>
                    </a:moveTo>
                    <a:lnTo>
                      <a:pt x="19477" y="3253"/>
                    </a:lnTo>
                    <a:lnTo>
                      <a:pt x="19461" y="3243"/>
                    </a:lnTo>
                    <a:lnTo>
                      <a:pt x="19445" y="3234"/>
                    </a:lnTo>
                    <a:lnTo>
                      <a:pt x="19445" y="3251"/>
                    </a:lnTo>
                    <a:cubicBezTo>
                      <a:pt x="19393" y="3251"/>
                      <a:pt x="19370" y="3256"/>
                      <a:pt x="19331" y="3260"/>
                    </a:cubicBezTo>
                    <a:cubicBezTo>
                      <a:pt x="19351" y="3286"/>
                      <a:pt x="19349" y="3266"/>
                      <a:pt x="19362" y="3289"/>
                    </a:cubicBezTo>
                    <a:cubicBezTo>
                      <a:pt x="19363" y="3289"/>
                      <a:pt x="19363" y="3291"/>
                      <a:pt x="19364" y="3292"/>
                    </a:cubicBezTo>
                    <a:cubicBezTo>
                      <a:pt x="19465" y="3268"/>
                      <a:pt x="19413" y="3279"/>
                      <a:pt x="19461" y="3292"/>
                    </a:cubicBezTo>
                    <a:cubicBezTo>
                      <a:pt x="19458" y="3257"/>
                      <a:pt x="19462" y="3277"/>
                      <a:pt x="19445" y="3251"/>
                    </a:cubicBezTo>
                    <a:lnTo>
                      <a:pt x="19461" y="3243"/>
                    </a:lnTo>
                    <a:close/>
                    <a:moveTo>
                      <a:pt x="14170" y="5698"/>
                    </a:moveTo>
                    <a:lnTo>
                      <a:pt x="14180" y="5683"/>
                    </a:lnTo>
                    <a:lnTo>
                      <a:pt x="14170" y="5698"/>
                    </a:lnTo>
                    <a:cubicBezTo>
                      <a:pt x="14136" y="5685"/>
                      <a:pt x="14171" y="5697"/>
                      <a:pt x="14154" y="5698"/>
                    </a:cubicBezTo>
                    <a:lnTo>
                      <a:pt x="14140" y="5697"/>
                    </a:lnTo>
                    <a:cubicBezTo>
                      <a:pt x="14056" y="5688"/>
                      <a:pt x="14162" y="5721"/>
                      <a:pt x="14034" y="5683"/>
                    </a:cubicBezTo>
                    <a:lnTo>
                      <a:pt x="14008" y="5715"/>
                    </a:lnTo>
                    <a:cubicBezTo>
                      <a:pt x="13949" y="5721"/>
                      <a:pt x="14022" y="5731"/>
                      <a:pt x="13952" y="5747"/>
                    </a:cubicBezTo>
                    <a:cubicBezTo>
                      <a:pt x="13989" y="5803"/>
                      <a:pt x="14025" y="5747"/>
                      <a:pt x="14043" y="5741"/>
                    </a:cubicBezTo>
                    <a:cubicBezTo>
                      <a:pt x="14051" y="5738"/>
                      <a:pt x="14093" y="5733"/>
                      <a:pt x="14105" y="5730"/>
                    </a:cubicBezTo>
                    <a:cubicBezTo>
                      <a:pt x="14128" y="5726"/>
                      <a:pt x="14148" y="5720"/>
                      <a:pt x="14170" y="5715"/>
                    </a:cubicBezTo>
                    <a:lnTo>
                      <a:pt x="14170" y="5698"/>
                    </a:lnTo>
                    <a:close/>
                    <a:moveTo>
                      <a:pt x="10873" y="1388"/>
                    </a:moveTo>
                    <a:lnTo>
                      <a:pt x="10890" y="1383"/>
                    </a:lnTo>
                    <a:lnTo>
                      <a:pt x="10873" y="1388"/>
                    </a:lnTo>
                    <a:cubicBezTo>
                      <a:pt x="10850" y="1383"/>
                      <a:pt x="10859" y="1384"/>
                      <a:pt x="10839" y="1383"/>
                    </a:cubicBezTo>
                    <a:cubicBezTo>
                      <a:pt x="10831" y="1382"/>
                      <a:pt x="10820" y="1380"/>
                      <a:pt x="10800" y="1380"/>
                    </a:cubicBezTo>
                    <a:lnTo>
                      <a:pt x="10800" y="1404"/>
                    </a:lnTo>
                    <a:lnTo>
                      <a:pt x="10865" y="1404"/>
                    </a:lnTo>
                    <a:lnTo>
                      <a:pt x="10873" y="1388"/>
                    </a:lnTo>
                    <a:close/>
                    <a:moveTo>
                      <a:pt x="20911" y="4272"/>
                    </a:moveTo>
                    <a:lnTo>
                      <a:pt x="20894" y="4277"/>
                    </a:lnTo>
                    <a:lnTo>
                      <a:pt x="20911" y="4272"/>
                    </a:lnTo>
                    <a:cubicBezTo>
                      <a:pt x="20926" y="4280"/>
                      <a:pt x="20921" y="4279"/>
                      <a:pt x="20943" y="4280"/>
                    </a:cubicBezTo>
                    <a:lnTo>
                      <a:pt x="20911" y="4272"/>
                    </a:lnTo>
                    <a:close/>
                    <a:moveTo>
                      <a:pt x="17662" y="2401"/>
                    </a:moveTo>
                    <a:lnTo>
                      <a:pt x="17645" y="2405"/>
                    </a:lnTo>
                    <a:lnTo>
                      <a:pt x="17662" y="2401"/>
                    </a:lnTo>
                    <a:lnTo>
                      <a:pt x="17686" y="2401"/>
                    </a:lnTo>
                    <a:lnTo>
                      <a:pt x="17686" y="2384"/>
                    </a:lnTo>
                    <a:cubicBezTo>
                      <a:pt x="17663" y="2390"/>
                      <a:pt x="17675" y="2383"/>
                      <a:pt x="17662" y="2401"/>
                    </a:cubicBezTo>
                    <a:close/>
                    <a:moveTo>
                      <a:pt x="18092" y="4985"/>
                    </a:moveTo>
                    <a:lnTo>
                      <a:pt x="18074" y="4990"/>
                    </a:lnTo>
                    <a:lnTo>
                      <a:pt x="18092" y="4985"/>
                    </a:lnTo>
                    <a:cubicBezTo>
                      <a:pt x="18123" y="4985"/>
                      <a:pt x="18111" y="4988"/>
                      <a:pt x="18132" y="4977"/>
                    </a:cubicBezTo>
                    <a:cubicBezTo>
                      <a:pt x="18115" y="4954"/>
                      <a:pt x="18127" y="4967"/>
                      <a:pt x="18100" y="4953"/>
                    </a:cubicBezTo>
                    <a:cubicBezTo>
                      <a:pt x="18098" y="4978"/>
                      <a:pt x="18100" y="4968"/>
                      <a:pt x="18092" y="4985"/>
                    </a:cubicBezTo>
                    <a:close/>
                    <a:moveTo>
                      <a:pt x="19023" y="4985"/>
                    </a:moveTo>
                    <a:lnTo>
                      <a:pt x="19039" y="4995"/>
                    </a:lnTo>
                    <a:lnTo>
                      <a:pt x="19023" y="4985"/>
                    </a:lnTo>
                    <a:lnTo>
                      <a:pt x="19032" y="4953"/>
                    </a:lnTo>
                    <a:cubicBezTo>
                      <a:pt x="19012" y="4948"/>
                      <a:pt x="19017" y="4946"/>
                      <a:pt x="19001" y="4948"/>
                    </a:cubicBezTo>
                    <a:lnTo>
                      <a:pt x="18975" y="4961"/>
                    </a:lnTo>
                    <a:cubicBezTo>
                      <a:pt x="19013" y="4970"/>
                      <a:pt x="19004" y="4965"/>
                      <a:pt x="19023" y="4985"/>
                    </a:cubicBezTo>
                    <a:close/>
                    <a:moveTo>
                      <a:pt x="14697" y="1388"/>
                    </a:moveTo>
                    <a:close/>
                    <a:moveTo>
                      <a:pt x="14592" y="5002"/>
                    </a:moveTo>
                    <a:lnTo>
                      <a:pt x="14601" y="4986"/>
                    </a:lnTo>
                    <a:lnTo>
                      <a:pt x="14592" y="5002"/>
                    </a:lnTo>
                    <a:lnTo>
                      <a:pt x="14574" y="5016"/>
                    </a:lnTo>
                    <a:cubicBezTo>
                      <a:pt x="14596" y="5012"/>
                      <a:pt x="14584" y="5021"/>
                      <a:pt x="14592" y="5002"/>
                    </a:cubicBezTo>
                    <a:close/>
                    <a:moveTo>
                      <a:pt x="15434" y="4993"/>
                    </a:moveTo>
                    <a:close/>
                    <a:moveTo>
                      <a:pt x="16771" y="1437"/>
                    </a:moveTo>
                    <a:lnTo>
                      <a:pt x="16788" y="1432"/>
                    </a:lnTo>
                    <a:lnTo>
                      <a:pt x="16771" y="1437"/>
                    </a:lnTo>
                    <a:lnTo>
                      <a:pt x="16722" y="1437"/>
                    </a:lnTo>
                    <a:cubicBezTo>
                      <a:pt x="16720" y="1435"/>
                      <a:pt x="16724" y="1424"/>
                      <a:pt x="16674" y="1420"/>
                    </a:cubicBezTo>
                    <a:cubicBezTo>
                      <a:pt x="16672" y="1422"/>
                      <a:pt x="16670" y="1422"/>
                      <a:pt x="16669" y="1424"/>
                    </a:cubicBezTo>
                    <a:cubicBezTo>
                      <a:pt x="16668" y="1429"/>
                      <a:pt x="16653" y="1429"/>
                      <a:pt x="16641" y="1477"/>
                    </a:cubicBezTo>
                    <a:cubicBezTo>
                      <a:pt x="16663" y="1477"/>
                      <a:pt x="16678" y="1478"/>
                      <a:pt x="16690" y="1469"/>
                    </a:cubicBezTo>
                    <a:cubicBezTo>
                      <a:pt x="16711" y="1454"/>
                      <a:pt x="16687" y="1470"/>
                      <a:pt x="16703" y="1450"/>
                    </a:cubicBezTo>
                    <a:cubicBezTo>
                      <a:pt x="16716" y="1436"/>
                      <a:pt x="16703" y="1443"/>
                      <a:pt x="16722" y="1437"/>
                    </a:cubicBezTo>
                    <a:lnTo>
                      <a:pt x="16722" y="1485"/>
                    </a:lnTo>
                    <a:lnTo>
                      <a:pt x="16771" y="1437"/>
                    </a:lnTo>
                    <a:close/>
                    <a:moveTo>
                      <a:pt x="15337" y="5002"/>
                    </a:moveTo>
                    <a:lnTo>
                      <a:pt x="15341" y="5019"/>
                    </a:lnTo>
                    <a:lnTo>
                      <a:pt x="15337" y="5002"/>
                    </a:lnTo>
                    <a:lnTo>
                      <a:pt x="15346" y="4986"/>
                    </a:lnTo>
                    <a:lnTo>
                      <a:pt x="15329" y="4985"/>
                    </a:lnTo>
                    <a:cubicBezTo>
                      <a:pt x="15324" y="4966"/>
                      <a:pt x="15332" y="4974"/>
                      <a:pt x="15313" y="4969"/>
                    </a:cubicBezTo>
                    <a:lnTo>
                      <a:pt x="15329" y="4985"/>
                    </a:lnTo>
                    <a:lnTo>
                      <a:pt x="15337" y="5002"/>
                    </a:lnTo>
                    <a:close/>
                    <a:moveTo>
                      <a:pt x="16957" y="2360"/>
                    </a:moveTo>
                    <a:lnTo>
                      <a:pt x="16953" y="2343"/>
                    </a:lnTo>
                    <a:lnTo>
                      <a:pt x="16957" y="2360"/>
                    </a:lnTo>
                    <a:cubicBezTo>
                      <a:pt x="16946" y="2368"/>
                      <a:pt x="16974" y="2368"/>
                      <a:pt x="16933" y="2368"/>
                    </a:cubicBezTo>
                    <a:lnTo>
                      <a:pt x="16933" y="2376"/>
                    </a:lnTo>
                    <a:cubicBezTo>
                      <a:pt x="16992" y="2376"/>
                      <a:pt x="16999" y="2398"/>
                      <a:pt x="17014" y="2360"/>
                    </a:cubicBezTo>
                    <a:lnTo>
                      <a:pt x="17038" y="2376"/>
                    </a:lnTo>
                    <a:cubicBezTo>
                      <a:pt x="17029" y="2355"/>
                      <a:pt x="17033" y="2361"/>
                      <a:pt x="17038" y="2336"/>
                    </a:cubicBezTo>
                    <a:cubicBezTo>
                      <a:pt x="16987" y="2348"/>
                      <a:pt x="17025" y="2355"/>
                      <a:pt x="16981" y="2358"/>
                    </a:cubicBezTo>
                    <a:cubicBezTo>
                      <a:pt x="16961" y="2359"/>
                      <a:pt x="16990" y="2353"/>
                      <a:pt x="16957" y="2360"/>
                    </a:cubicBezTo>
                    <a:close/>
                    <a:moveTo>
                      <a:pt x="49" y="2320"/>
                    </a:moveTo>
                    <a:lnTo>
                      <a:pt x="41" y="2312"/>
                    </a:lnTo>
                    <a:lnTo>
                      <a:pt x="41" y="2303"/>
                    </a:lnTo>
                    <a:lnTo>
                      <a:pt x="31" y="2310"/>
                    </a:lnTo>
                    <a:lnTo>
                      <a:pt x="41" y="2312"/>
                    </a:lnTo>
                    <a:lnTo>
                      <a:pt x="49" y="2320"/>
                    </a:lnTo>
                    <a:cubicBezTo>
                      <a:pt x="63" y="2341"/>
                      <a:pt x="53" y="2336"/>
                      <a:pt x="81" y="2344"/>
                    </a:cubicBezTo>
                    <a:cubicBezTo>
                      <a:pt x="89" y="2372"/>
                      <a:pt x="85" y="2369"/>
                      <a:pt x="113" y="2376"/>
                    </a:cubicBezTo>
                    <a:cubicBezTo>
                      <a:pt x="104" y="2343"/>
                      <a:pt x="110" y="2359"/>
                      <a:pt x="81" y="2344"/>
                    </a:cubicBezTo>
                    <a:cubicBezTo>
                      <a:pt x="67" y="2323"/>
                      <a:pt x="77" y="2327"/>
                      <a:pt x="49" y="2320"/>
                    </a:cubicBezTo>
                    <a:close/>
                    <a:moveTo>
                      <a:pt x="17776" y="2312"/>
                    </a:moveTo>
                    <a:lnTo>
                      <a:pt x="17793" y="2307"/>
                    </a:lnTo>
                    <a:lnTo>
                      <a:pt x="17776" y="2312"/>
                    </a:lnTo>
                    <a:lnTo>
                      <a:pt x="17744" y="2302"/>
                    </a:lnTo>
                    <a:lnTo>
                      <a:pt x="17743" y="2320"/>
                    </a:lnTo>
                    <a:cubicBezTo>
                      <a:pt x="17748" y="2320"/>
                      <a:pt x="17756" y="2320"/>
                      <a:pt x="17759" y="2319"/>
                    </a:cubicBezTo>
                    <a:cubicBezTo>
                      <a:pt x="17773" y="2315"/>
                      <a:pt x="17768" y="2316"/>
                      <a:pt x="17776" y="2312"/>
                    </a:cubicBezTo>
                    <a:close/>
                    <a:moveTo>
                      <a:pt x="16625" y="2214"/>
                    </a:moveTo>
                    <a:lnTo>
                      <a:pt x="16617" y="2214"/>
                    </a:lnTo>
                    <a:lnTo>
                      <a:pt x="16593" y="2214"/>
                    </a:lnTo>
                    <a:cubicBezTo>
                      <a:pt x="16608" y="2237"/>
                      <a:pt x="16607" y="2226"/>
                      <a:pt x="16601" y="2255"/>
                    </a:cubicBezTo>
                    <a:cubicBezTo>
                      <a:pt x="16619" y="2251"/>
                      <a:pt x="16619" y="2247"/>
                      <a:pt x="16641" y="2247"/>
                    </a:cubicBezTo>
                    <a:lnTo>
                      <a:pt x="16617" y="2214"/>
                    </a:lnTo>
                    <a:lnTo>
                      <a:pt x="16625" y="2214"/>
                    </a:lnTo>
                    <a:cubicBezTo>
                      <a:pt x="16637" y="2232"/>
                      <a:pt x="16626" y="2225"/>
                      <a:pt x="16649" y="2231"/>
                    </a:cubicBezTo>
                    <a:cubicBezTo>
                      <a:pt x="16637" y="2213"/>
                      <a:pt x="16648" y="2220"/>
                      <a:pt x="16625" y="2214"/>
                    </a:cubicBezTo>
                    <a:close/>
                    <a:moveTo>
                      <a:pt x="21737" y="3940"/>
                    </a:moveTo>
                    <a:lnTo>
                      <a:pt x="21729" y="3948"/>
                    </a:lnTo>
                    <a:cubicBezTo>
                      <a:pt x="21685" y="3949"/>
                      <a:pt x="21711" y="3951"/>
                      <a:pt x="21683" y="3959"/>
                    </a:cubicBezTo>
                    <a:cubicBezTo>
                      <a:pt x="21657" y="3967"/>
                      <a:pt x="21661" y="3959"/>
                      <a:pt x="21632" y="3956"/>
                    </a:cubicBezTo>
                    <a:cubicBezTo>
                      <a:pt x="21635" y="3968"/>
                      <a:pt x="21662" y="3990"/>
                      <a:pt x="21584" y="3997"/>
                    </a:cubicBezTo>
                    <a:lnTo>
                      <a:pt x="21584" y="4037"/>
                    </a:lnTo>
                    <a:cubicBezTo>
                      <a:pt x="21621" y="4027"/>
                      <a:pt x="21595" y="4023"/>
                      <a:pt x="21629" y="4016"/>
                    </a:cubicBezTo>
                    <a:cubicBezTo>
                      <a:pt x="21634" y="4015"/>
                      <a:pt x="21624" y="4023"/>
                      <a:pt x="21648" y="4013"/>
                    </a:cubicBezTo>
                    <a:lnTo>
                      <a:pt x="21652" y="4023"/>
                    </a:lnTo>
                    <a:cubicBezTo>
                      <a:pt x="21658" y="4032"/>
                      <a:pt x="21642" y="4021"/>
                      <a:pt x="21665" y="4037"/>
                    </a:cubicBezTo>
                    <a:cubicBezTo>
                      <a:pt x="21667" y="4012"/>
                      <a:pt x="21664" y="4022"/>
                      <a:pt x="21673" y="4005"/>
                    </a:cubicBezTo>
                    <a:cubicBezTo>
                      <a:pt x="21689" y="4014"/>
                      <a:pt x="21692" y="4016"/>
                      <a:pt x="21713" y="4021"/>
                    </a:cubicBezTo>
                    <a:cubicBezTo>
                      <a:pt x="21729" y="4010"/>
                      <a:pt x="21736" y="4006"/>
                      <a:pt x="21754" y="3997"/>
                    </a:cubicBezTo>
                    <a:cubicBezTo>
                      <a:pt x="21736" y="3970"/>
                      <a:pt x="21732" y="3986"/>
                      <a:pt x="21729" y="3948"/>
                    </a:cubicBezTo>
                    <a:lnTo>
                      <a:pt x="21737" y="3940"/>
                    </a:lnTo>
                    <a:cubicBezTo>
                      <a:pt x="21749" y="3947"/>
                      <a:pt x="21746" y="3944"/>
                      <a:pt x="21762" y="3948"/>
                    </a:cubicBezTo>
                    <a:cubicBezTo>
                      <a:pt x="21759" y="3917"/>
                      <a:pt x="21754" y="3927"/>
                      <a:pt x="21754" y="3892"/>
                    </a:cubicBezTo>
                    <a:cubicBezTo>
                      <a:pt x="21709" y="3892"/>
                      <a:pt x="21691" y="3902"/>
                      <a:pt x="21657" y="3900"/>
                    </a:cubicBezTo>
                    <a:cubicBezTo>
                      <a:pt x="21626" y="3898"/>
                      <a:pt x="21597" y="3882"/>
                      <a:pt x="21567" y="3875"/>
                    </a:cubicBezTo>
                    <a:cubicBezTo>
                      <a:pt x="21563" y="3926"/>
                      <a:pt x="21547" y="3894"/>
                      <a:pt x="21535" y="3940"/>
                    </a:cubicBezTo>
                    <a:cubicBezTo>
                      <a:pt x="21566" y="3947"/>
                      <a:pt x="21550" y="3945"/>
                      <a:pt x="21585" y="3946"/>
                    </a:cubicBezTo>
                    <a:lnTo>
                      <a:pt x="21596" y="3946"/>
                    </a:lnTo>
                    <a:cubicBezTo>
                      <a:pt x="21598" y="3946"/>
                      <a:pt x="21600" y="3947"/>
                      <a:pt x="21602" y="3947"/>
                    </a:cubicBezTo>
                    <a:lnTo>
                      <a:pt x="21638" y="3947"/>
                    </a:lnTo>
                    <a:cubicBezTo>
                      <a:pt x="21641" y="3947"/>
                      <a:pt x="21661" y="3942"/>
                      <a:pt x="21665" y="3941"/>
                    </a:cubicBezTo>
                    <a:cubicBezTo>
                      <a:pt x="21682" y="3933"/>
                      <a:pt x="21672" y="3938"/>
                      <a:pt x="21684" y="3927"/>
                    </a:cubicBezTo>
                    <a:cubicBezTo>
                      <a:pt x="21710" y="3902"/>
                      <a:pt x="21686" y="3908"/>
                      <a:pt x="21737" y="3908"/>
                    </a:cubicBezTo>
                    <a:cubicBezTo>
                      <a:pt x="21732" y="3934"/>
                      <a:pt x="21729" y="3920"/>
                      <a:pt x="21737" y="3940"/>
                    </a:cubicBezTo>
                    <a:close/>
                    <a:moveTo>
                      <a:pt x="15815" y="2166"/>
                    </a:moveTo>
                    <a:lnTo>
                      <a:pt x="15832" y="2161"/>
                    </a:lnTo>
                    <a:lnTo>
                      <a:pt x="15815" y="2166"/>
                    </a:lnTo>
                    <a:lnTo>
                      <a:pt x="15766" y="2166"/>
                    </a:lnTo>
                    <a:cubicBezTo>
                      <a:pt x="15773" y="2189"/>
                      <a:pt x="15771" y="2196"/>
                      <a:pt x="15800" y="2176"/>
                    </a:cubicBezTo>
                    <a:lnTo>
                      <a:pt x="15815" y="2166"/>
                    </a:lnTo>
                    <a:close/>
                    <a:moveTo>
                      <a:pt x="19785" y="2619"/>
                    </a:moveTo>
                    <a:lnTo>
                      <a:pt x="19776" y="2635"/>
                    </a:lnTo>
                    <a:lnTo>
                      <a:pt x="19785" y="2619"/>
                    </a:lnTo>
                    <a:lnTo>
                      <a:pt x="19793" y="2619"/>
                    </a:lnTo>
                    <a:lnTo>
                      <a:pt x="19786" y="2610"/>
                    </a:lnTo>
                    <a:lnTo>
                      <a:pt x="19785" y="2619"/>
                    </a:lnTo>
                    <a:close/>
                    <a:moveTo>
                      <a:pt x="19177" y="1647"/>
                    </a:moveTo>
                    <a:cubicBezTo>
                      <a:pt x="19177" y="1648"/>
                      <a:pt x="19177" y="1649"/>
                      <a:pt x="19177" y="1649"/>
                    </a:cubicBezTo>
                    <a:lnTo>
                      <a:pt x="19177" y="1647"/>
                    </a:lnTo>
                    <a:close/>
                    <a:moveTo>
                      <a:pt x="19509" y="1696"/>
                    </a:moveTo>
                    <a:cubicBezTo>
                      <a:pt x="19509" y="1696"/>
                      <a:pt x="19509" y="1697"/>
                      <a:pt x="19509" y="1698"/>
                    </a:cubicBezTo>
                    <a:lnTo>
                      <a:pt x="19509" y="1696"/>
                    </a:lnTo>
                    <a:close/>
                    <a:moveTo>
                      <a:pt x="15126" y="1412"/>
                    </a:moveTo>
                    <a:cubicBezTo>
                      <a:pt x="15127" y="1413"/>
                      <a:pt x="15129" y="1409"/>
                      <a:pt x="15129" y="1410"/>
                    </a:cubicBezTo>
                    <a:cubicBezTo>
                      <a:pt x="15129" y="1410"/>
                      <a:pt x="15130" y="1409"/>
                      <a:pt x="15130" y="1409"/>
                    </a:cubicBezTo>
                    <a:lnTo>
                      <a:pt x="15126" y="1412"/>
                    </a:lnTo>
                    <a:close/>
                    <a:moveTo>
                      <a:pt x="17824" y="1761"/>
                    </a:moveTo>
                    <a:lnTo>
                      <a:pt x="17827" y="1758"/>
                    </a:lnTo>
                    <a:cubicBezTo>
                      <a:pt x="17826" y="1758"/>
                      <a:pt x="17823" y="1760"/>
                      <a:pt x="17824" y="1761"/>
                    </a:cubicBezTo>
                    <a:close/>
                    <a:moveTo>
                      <a:pt x="17897" y="2700"/>
                    </a:moveTo>
                    <a:lnTo>
                      <a:pt x="17900" y="2698"/>
                    </a:lnTo>
                    <a:cubicBezTo>
                      <a:pt x="17899" y="2698"/>
                      <a:pt x="17896" y="2700"/>
                      <a:pt x="17897" y="2700"/>
                    </a:cubicBezTo>
                    <a:close/>
                    <a:moveTo>
                      <a:pt x="21357" y="5099"/>
                    </a:moveTo>
                    <a:lnTo>
                      <a:pt x="21359" y="5096"/>
                    </a:lnTo>
                    <a:cubicBezTo>
                      <a:pt x="21359" y="5096"/>
                      <a:pt x="21356" y="5098"/>
                      <a:pt x="21357" y="5099"/>
                    </a:cubicBezTo>
                    <a:close/>
                    <a:moveTo>
                      <a:pt x="15353" y="2530"/>
                    </a:moveTo>
                    <a:lnTo>
                      <a:pt x="15356" y="2528"/>
                    </a:lnTo>
                    <a:cubicBezTo>
                      <a:pt x="15355" y="2528"/>
                      <a:pt x="15352" y="2530"/>
                      <a:pt x="15353" y="2530"/>
                    </a:cubicBezTo>
                    <a:close/>
                    <a:moveTo>
                      <a:pt x="19412" y="4078"/>
                    </a:moveTo>
                    <a:lnTo>
                      <a:pt x="19415" y="4075"/>
                    </a:lnTo>
                    <a:cubicBezTo>
                      <a:pt x="19414" y="4076"/>
                      <a:pt x="19411" y="4077"/>
                      <a:pt x="19412" y="4078"/>
                    </a:cubicBezTo>
                    <a:close/>
                    <a:moveTo>
                      <a:pt x="284" y="2490"/>
                    </a:moveTo>
                    <a:lnTo>
                      <a:pt x="286" y="2487"/>
                    </a:lnTo>
                    <a:cubicBezTo>
                      <a:pt x="286" y="2488"/>
                      <a:pt x="283" y="2489"/>
                      <a:pt x="284" y="2490"/>
                    </a:cubicBezTo>
                    <a:close/>
                    <a:moveTo>
                      <a:pt x="16625" y="2125"/>
                    </a:moveTo>
                    <a:lnTo>
                      <a:pt x="16628" y="2123"/>
                    </a:lnTo>
                    <a:cubicBezTo>
                      <a:pt x="16627" y="2123"/>
                      <a:pt x="16624" y="2124"/>
                      <a:pt x="16625" y="2125"/>
                    </a:cubicBezTo>
                    <a:close/>
                    <a:moveTo>
                      <a:pt x="20790" y="3251"/>
                    </a:moveTo>
                    <a:lnTo>
                      <a:pt x="20792" y="3249"/>
                    </a:lnTo>
                    <a:cubicBezTo>
                      <a:pt x="20792" y="3249"/>
                      <a:pt x="20789" y="3251"/>
                      <a:pt x="20790" y="3251"/>
                    </a:cubicBezTo>
                    <a:close/>
                    <a:moveTo>
                      <a:pt x="21357" y="5504"/>
                    </a:moveTo>
                    <a:lnTo>
                      <a:pt x="21359" y="5501"/>
                    </a:lnTo>
                    <a:cubicBezTo>
                      <a:pt x="21359" y="5502"/>
                      <a:pt x="21356" y="5503"/>
                      <a:pt x="21357" y="5504"/>
                    </a:cubicBezTo>
                    <a:close/>
                    <a:moveTo>
                      <a:pt x="21673" y="1015"/>
                    </a:moveTo>
                    <a:lnTo>
                      <a:pt x="21675" y="1013"/>
                    </a:lnTo>
                    <a:cubicBezTo>
                      <a:pt x="21675" y="1013"/>
                      <a:pt x="21672" y="1014"/>
                      <a:pt x="21673" y="1015"/>
                    </a:cubicBezTo>
                    <a:close/>
                    <a:moveTo>
                      <a:pt x="19590" y="4969"/>
                    </a:moveTo>
                    <a:lnTo>
                      <a:pt x="19593" y="4967"/>
                    </a:lnTo>
                    <a:cubicBezTo>
                      <a:pt x="19593" y="4967"/>
                      <a:pt x="19590" y="4968"/>
                      <a:pt x="19590" y="4969"/>
                    </a:cubicBezTo>
                    <a:close/>
                    <a:moveTo>
                      <a:pt x="17508" y="1777"/>
                    </a:moveTo>
                    <a:lnTo>
                      <a:pt x="17511" y="1774"/>
                    </a:lnTo>
                    <a:cubicBezTo>
                      <a:pt x="17511" y="1775"/>
                      <a:pt x="17507" y="1776"/>
                      <a:pt x="17508" y="1777"/>
                    </a:cubicBezTo>
                    <a:close/>
                    <a:moveTo>
                      <a:pt x="20190" y="4750"/>
                    </a:moveTo>
                    <a:lnTo>
                      <a:pt x="20192" y="4748"/>
                    </a:lnTo>
                    <a:cubicBezTo>
                      <a:pt x="20192" y="4748"/>
                      <a:pt x="20189" y="4750"/>
                      <a:pt x="20190" y="4750"/>
                    </a:cubicBezTo>
                    <a:close/>
                    <a:moveTo>
                      <a:pt x="19590" y="1712"/>
                    </a:moveTo>
                    <a:lnTo>
                      <a:pt x="19593" y="1710"/>
                    </a:lnTo>
                    <a:cubicBezTo>
                      <a:pt x="19593" y="1710"/>
                      <a:pt x="19590" y="1711"/>
                      <a:pt x="19590" y="1712"/>
                    </a:cubicBezTo>
                    <a:close/>
                    <a:moveTo>
                      <a:pt x="22766" y="1023"/>
                    </a:moveTo>
                    <a:lnTo>
                      <a:pt x="22769" y="1021"/>
                    </a:lnTo>
                    <a:cubicBezTo>
                      <a:pt x="22769" y="1021"/>
                      <a:pt x="22766" y="1023"/>
                      <a:pt x="22766" y="1023"/>
                    </a:cubicBezTo>
                    <a:close/>
                    <a:moveTo>
                      <a:pt x="17897" y="2790"/>
                    </a:moveTo>
                    <a:lnTo>
                      <a:pt x="17900" y="2787"/>
                    </a:lnTo>
                    <a:cubicBezTo>
                      <a:pt x="17899" y="2787"/>
                      <a:pt x="17896" y="2789"/>
                      <a:pt x="17897" y="2790"/>
                    </a:cubicBezTo>
                    <a:close/>
                    <a:moveTo>
                      <a:pt x="20401" y="2733"/>
                    </a:moveTo>
                    <a:lnTo>
                      <a:pt x="20403" y="2730"/>
                    </a:lnTo>
                    <a:cubicBezTo>
                      <a:pt x="20403" y="2731"/>
                      <a:pt x="20400" y="2732"/>
                      <a:pt x="20401" y="2733"/>
                    </a:cubicBezTo>
                    <a:close/>
                    <a:moveTo>
                      <a:pt x="21851" y="4605"/>
                    </a:moveTo>
                    <a:lnTo>
                      <a:pt x="21853" y="4602"/>
                    </a:lnTo>
                    <a:cubicBezTo>
                      <a:pt x="21853" y="4602"/>
                      <a:pt x="21850" y="4604"/>
                      <a:pt x="21851" y="4605"/>
                    </a:cubicBezTo>
                    <a:close/>
                    <a:moveTo>
                      <a:pt x="19096" y="2101"/>
                    </a:moveTo>
                    <a:lnTo>
                      <a:pt x="19099" y="2098"/>
                    </a:lnTo>
                    <a:cubicBezTo>
                      <a:pt x="19098" y="2099"/>
                      <a:pt x="19095" y="2100"/>
                      <a:pt x="19096" y="2101"/>
                    </a:cubicBezTo>
                    <a:close/>
                    <a:moveTo>
                      <a:pt x="15353" y="2255"/>
                    </a:moveTo>
                    <a:lnTo>
                      <a:pt x="15356" y="2252"/>
                    </a:lnTo>
                    <a:cubicBezTo>
                      <a:pt x="15355" y="2253"/>
                      <a:pt x="15352" y="2254"/>
                      <a:pt x="15353" y="2255"/>
                    </a:cubicBezTo>
                    <a:close/>
                    <a:moveTo>
                      <a:pt x="19096" y="3729"/>
                    </a:moveTo>
                    <a:lnTo>
                      <a:pt x="19099" y="3727"/>
                    </a:lnTo>
                    <a:cubicBezTo>
                      <a:pt x="19098" y="3727"/>
                      <a:pt x="19095" y="3729"/>
                      <a:pt x="19096" y="3729"/>
                    </a:cubicBezTo>
                    <a:close/>
                    <a:moveTo>
                      <a:pt x="21851" y="4021"/>
                    </a:moveTo>
                    <a:lnTo>
                      <a:pt x="21853" y="4019"/>
                    </a:lnTo>
                    <a:cubicBezTo>
                      <a:pt x="21853" y="4019"/>
                      <a:pt x="21850" y="4020"/>
                      <a:pt x="21851" y="4021"/>
                    </a:cubicBezTo>
                    <a:close/>
                    <a:moveTo>
                      <a:pt x="19590" y="5585"/>
                    </a:moveTo>
                    <a:lnTo>
                      <a:pt x="19593" y="5582"/>
                    </a:lnTo>
                    <a:cubicBezTo>
                      <a:pt x="19593" y="5583"/>
                      <a:pt x="19590" y="5584"/>
                      <a:pt x="19590" y="5585"/>
                    </a:cubicBezTo>
                    <a:close/>
                    <a:moveTo>
                      <a:pt x="19307" y="5512"/>
                    </a:moveTo>
                    <a:lnTo>
                      <a:pt x="19309" y="5510"/>
                    </a:lnTo>
                    <a:cubicBezTo>
                      <a:pt x="19309" y="5510"/>
                      <a:pt x="19306" y="5511"/>
                      <a:pt x="19307" y="5512"/>
                    </a:cubicBezTo>
                    <a:close/>
                    <a:moveTo>
                      <a:pt x="18286" y="2644"/>
                    </a:moveTo>
                    <a:lnTo>
                      <a:pt x="18288" y="2641"/>
                    </a:lnTo>
                    <a:cubicBezTo>
                      <a:pt x="18288" y="2642"/>
                      <a:pt x="18285" y="2643"/>
                      <a:pt x="18286" y="2644"/>
                    </a:cubicBezTo>
                    <a:close/>
                    <a:moveTo>
                      <a:pt x="5363" y="6671"/>
                    </a:moveTo>
                    <a:lnTo>
                      <a:pt x="5366" y="6668"/>
                    </a:lnTo>
                    <a:cubicBezTo>
                      <a:pt x="5366" y="6668"/>
                      <a:pt x="5363" y="6670"/>
                      <a:pt x="5363" y="6671"/>
                    </a:cubicBezTo>
                    <a:close/>
                    <a:moveTo>
                      <a:pt x="19623" y="5285"/>
                    </a:moveTo>
                    <a:lnTo>
                      <a:pt x="19625" y="5283"/>
                    </a:lnTo>
                    <a:cubicBezTo>
                      <a:pt x="19625" y="5283"/>
                      <a:pt x="19622" y="5284"/>
                      <a:pt x="19623" y="5285"/>
                    </a:cubicBezTo>
                    <a:close/>
                    <a:moveTo>
                      <a:pt x="17646" y="2449"/>
                    </a:moveTo>
                    <a:lnTo>
                      <a:pt x="17648" y="2447"/>
                    </a:lnTo>
                    <a:cubicBezTo>
                      <a:pt x="17648" y="2447"/>
                      <a:pt x="17645" y="2449"/>
                      <a:pt x="17646" y="2449"/>
                    </a:cubicBezTo>
                    <a:close/>
                    <a:moveTo>
                      <a:pt x="8256" y="1655"/>
                    </a:moveTo>
                    <a:lnTo>
                      <a:pt x="8258" y="1653"/>
                    </a:lnTo>
                    <a:cubicBezTo>
                      <a:pt x="8258" y="1653"/>
                      <a:pt x="8255" y="1654"/>
                      <a:pt x="8256" y="1655"/>
                    </a:cubicBezTo>
                    <a:close/>
                    <a:moveTo>
                      <a:pt x="20927" y="3681"/>
                    </a:moveTo>
                    <a:lnTo>
                      <a:pt x="20930" y="3678"/>
                    </a:lnTo>
                    <a:cubicBezTo>
                      <a:pt x="20930" y="3679"/>
                      <a:pt x="20926" y="3680"/>
                      <a:pt x="20927" y="3681"/>
                    </a:cubicBezTo>
                    <a:close/>
                    <a:moveTo>
                      <a:pt x="10832" y="1696"/>
                    </a:moveTo>
                    <a:lnTo>
                      <a:pt x="10835" y="1693"/>
                    </a:lnTo>
                    <a:cubicBezTo>
                      <a:pt x="10835" y="1694"/>
                      <a:pt x="10831" y="1695"/>
                      <a:pt x="10832" y="1696"/>
                    </a:cubicBezTo>
                    <a:close/>
                    <a:moveTo>
                      <a:pt x="20117" y="1947"/>
                    </a:moveTo>
                    <a:lnTo>
                      <a:pt x="20119" y="1945"/>
                    </a:lnTo>
                    <a:cubicBezTo>
                      <a:pt x="20119" y="1945"/>
                      <a:pt x="20116" y="1946"/>
                      <a:pt x="20117" y="1947"/>
                    </a:cubicBezTo>
                    <a:close/>
                    <a:moveTo>
                      <a:pt x="17614" y="5220"/>
                    </a:moveTo>
                    <a:lnTo>
                      <a:pt x="17616" y="5218"/>
                    </a:lnTo>
                    <a:cubicBezTo>
                      <a:pt x="17616" y="5218"/>
                      <a:pt x="17613" y="5219"/>
                      <a:pt x="17614" y="5220"/>
                    </a:cubicBezTo>
                    <a:close/>
                    <a:moveTo>
                      <a:pt x="9917" y="1607"/>
                    </a:moveTo>
                    <a:lnTo>
                      <a:pt x="9919" y="1604"/>
                    </a:lnTo>
                    <a:cubicBezTo>
                      <a:pt x="9919" y="1604"/>
                      <a:pt x="9916" y="1606"/>
                      <a:pt x="9917" y="1607"/>
                    </a:cubicBezTo>
                    <a:close/>
                    <a:moveTo>
                      <a:pt x="21810" y="4605"/>
                    </a:moveTo>
                    <a:lnTo>
                      <a:pt x="21813" y="4602"/>
                    </a:lnTo>
                    <a:cubicBezTo>
                      <a:pt x="21813" y="4602"/>
                      <a:pt x="21810" y="4604"/>
                      <a:pt x="21810" y="4605"/>
                    </a:cubicBezTo>
                    <a:close/>
                    <a:moveTo>
                      <a:pt x="14964" y="2482"/>
                    </a:moveTo>
                    <a:lnTo>
                      <a:pt x="14967" y="2479"/>
                    </a:lnTo>
                    <a:cubicBezTo>
                      <a:pt x="14966" y="2479"/>
                      <a:pt x="14963" y="2481"/>
                      <a:pt x="14964" y="2482"/>
                    </a:cubicBezTo>
                    <a:close/>
                    <a:moveTo>
                      <a:pt x="20822" y="4564"/>
                    </a:moveTo>
                    <a:lnTo>
                      <a:pt x="20824" y="4562"/>
                    </a:lnTo>
                    <a:cubicBezTo>
                      <a:pt x="20824" y="4562"/>
                      <a:pt x="20821" y="4563"/>
                      <a:pt x="20822" y="4564"/>
                    </a:cubicBezTo>
                    <a:close/>
                    <a:moveTo>
                      <a:pt x="19129" y="5172"/>
                    </a:moveTo>
                    <a:lnTo>
                      <a:pt x="19131" y="5169"/>
                    </a:lnTo>
                    <a:cubicBezTo>
                      <a:pt x="19131" y="5169"/>
                      <a:pt x="19128" y="5171"/>
                      <a:pt x="19129" y="5172"/>
                    </a:cubicBezTo>
                    <a:close/>
                    <a:moveTo>
                      <a:pt x="20222" y="4880"/>
                    </a:moveTo>
                    <a:lnTo>
                      <a:pt x="20225" y="4878"/>
                    </a:lnTo>
                    <a:cubicBezTo>
                      <a:pt x="20225" y="4878"/>
                      <a:pt x="20222" y="4879"/>
                      <a:pt x="20222" y="4880"/>
                    </a:cubicBezTo>
                    <a:close/>
                    <a:moveTo>
                      <a:pt x="19769" y="2530"/>
                    </a:moveTo>
                    <a:lnTo>
                      <a:pt x="19771" y="2528"/>
                    </a:lnTo>
                    <a:cubicBezTo>
                      <a:pt x="19771" y="2528"/>
                      <a:pt x="19768" y="2530"/>
                      <a:pt x="19769" y="2530"/>
                    </a:cubicBezTo>
                    <a:close/>
                    <a:moveTo>
                      <a:pt x="20652" y="4313"/>
                    </a:moveTo>
                    <a:lnTo>
                      <a:pt x="20654" y="4310"/>
                    </a:lnTo>
                    <a:cubicBezTo>
                      <a:pt x="20654" y="4311"/>
                      <a:pt x="20651" y="4312"/>
                      <a:pt x="20652" y="4313"/>
                    </a:cubicBezTo>
                    <a:close/>
                    <a:moveTo>
                      <a:pt x="14122" y="2466"/>
                    </a:moveTo>
                    <a:lnTo>
                      <a:pt x="14124" y="2463"/>
                    </a:lnTo>
                    <a:cubicBezTo>
                      <a:pt x="14124" y="2463"/>
                      <a:pt x="14121" y="2465"/>
                      <a:pt x="14122" y="2466"/>
                    </a:cubicBezTo>
                    <a:close/>
                    <a:moveTo>
                      <a:pt x="16204" y="2587"/>
                    </a:moveTo>
                    <a:lnTo>
                      <a:pt x="16206" y="2585"/>
                    </a:lnTo>
                    <a:cubicBezTo>
                      <a:pt x="16206" y="2585"/>
                      <a:pt x="16203" y="2586"/>
                      <a:pt x="16204" y="2587"/>
                    </a:cubicBezTo>
                    <a:close/>
                    <a:moveTo>
                      <a:pt x="9568" y="1420"/>
                    </a:moveTo>
                    <a:lnTo>
                      <a:pt x="9571" y="1418"/>
                    </a:lnTo>
                    <a:cubicBezTo>
                      <a:pt x="9571" y="1418"/>
                      <a:pt x="9568" y="1420"/>
                      <a:pt x="9568" y="1420"/>
                    </a:cubicBezTo>
                    <a:close/>
                    <a:moveTo>
                      <a:pt x="12534" y="1380"/>
                    </a:moveTo>
                    <a:lnTo>
                      <a:pt x="12536" y="1377"/>
                    </a:lnTo>
                    <a:cubicBezTo>
                      <a:pt x="12536" y="1378"/>
                      <a:pt x="12533" y="1379"/>
                      <a:pt x="12534" y="1380"/>
                    </a:cubicBezTo>
                    <a:close/>
                    <a:moveTo>
                      <a:pt x="22134" y="3503"/>
                    </a:moveTo>
                    <a:lnTo>
                      <a:pt x="22137" y="3500"/>
                    </a:lnTo>
                    <a:cubicBezTo>
                      <a:pt x="22137" y="3500"/>
                      <a:pt x="22134" y="3502"/>
                      <a:pt x="22134" y="3503"/>
                    </a:cubicBezTo>
                    <a:close/>
                    <a:moveTo>
                      <a:pt x="20158" y="2004"/>
                    </a:moveTo>
                    <a:lnTo>
                      <a:pt x="20160" y="2001"/>
                    </a:lnTo>
                    <a:cubicBezTo>
                      <a:pt x="20160" y="2001"/>
                      <a:pt x="20157" y="2003"/>
                      <a:pt x="20158" y="2004"/>
                    </a:cubicBezTo>
                    <a:close/>
                    <a:moveTo>
                      <a:pt x="17508" y="2368"/>
                    </a:moveTo>
                    <a:lnTo>
                      <a:pt x="17511" y="2366"/>
                    </a:lnTo>
                    <a:cubicBezTo>
                      <a:pt x="17511" y="2366"/>
                      <a:pt x="17507" y="2367"/>
                      <a:pt x="17508" y="2368"/>
                    </a:cubicBezTo>
                    <a:close/>
                    <a:moveTo>
                      <a:pt x="17119" y="2514"/>
                    </a:moveTo>
                    <a:lnTo>
                      <a:pt x="17122" y="2512"/>
                    </a:lnTo>
                    <a:cubicBezTo>
                      <a:pt x="17122" y="2512"/>
                      <a:pt x="17119" y="2513"/>
                      <a:pt x="17119" y="2514"/>
                    </a:cubicBezTo>
                    <a:close/>
                    <a:moveTo>
                      <a:pt x="5153" y="6687"/>
                    </a:moveTo>
                    <a:lnTo>
                      <a:pt x="5155" y="6684"/>
                    </a:lnTo>
                    <a:cubicBezTo>
                      <a:pt x="5155" y="6685"/>
                      <a:pt x="5152" y="6686"/>
                      <a:pt x="5153" y="6687"/>
                    </a:cubicBezTo>
                    <a:close/>
                    <a:moveTo>
                      <a:pt x="17119" y="4937"/>
                    </a:moveTo>
                    <a:lnTo>
                      <a:pt x="17122" y="4934"/>
                    </a:lnTo>
                    <a:cubicBezTo>
                      <a:pt x="17122" y="4934"/>
                      <a:pt x="17119" y="4936"/>
                      <a:pt x="17119" y="4937"/>
                    </a:cubicBezTo>
                    <a:close/>
                    <a:moveTo>
                      <a:pt x="22839" y="4791"/>
                    </a:moveTo>
                    <a:lnTo>
                      <a:pt x="22842" y="4788"/>
                    </a:lnTo>
                    <a:cubicBezTo>
                      <a:pt x="22842" y="4789"/>
                      <a:pt x="22838" y="4790"/>
                      <a:pt x="22839" y="4791"/>
                    </a:cubicBezTo>
                    <a:close/>
                    <a:moveTo>
                      <a:pt x="17119" y="2141"/>
                    </a:moveTo>
                    <a:lnTo>
                      <a:pt x="17122" y="2139"/>
                    </a:lnTo>
                    <a:cubicBezTo>
                      <a:pt x="17122" y="2139"/>
                      <a:pt x="17119" y="2141"/>
                      <a:pt x="17119" y="2141"/>
                    </a:cubicBezTo>
                    <a:close/>
                    <a:moveTo>
                      <a:pt x="16342" y="2182"/>
                    </a:moveTo>
                    <a:lnTo>
                      <a:pt x="16344" y="2180"/>
                    </a:lnTo>
                    <a:cubicBezTo>
                      <a:pt x="16344" y="2180"/>
                      <a:pt x="16341" y="2181"/>
                      <a:pt x="16342" y="2182"/>
                    </a:cubicBezTo>
                    <a:close/>
                    <a:moveTo>
                      <a:pt x="17614" y="1890"/>
                    </a:moveTo>
                    <a:lnTo>
                      <a:pt x="17616" y="1888"/>
                    </a:lnTo>
                    <a:cubicBezTo>
                      <a:pt x="17616" y="1888"/>
                      <a:pt x="17613" y="1889"/>
                      <a:pt x="17614" y="1890"/>
                    </a:cubicBezTo>
                    <a:close/>
                    <a:moveTo>
                      <a:pt x="19874" y="4831"/>
                    </a:moveTo>
                    <a:lnTo>
                      <a:pt x="19876" y="4829"/>
                    </a:lnTo>
                    <a:cubicBezTo>
                      <a:pt x="19876" y="4829"/>
                      <a:pt x="19873" y="4831"/>
                      <a:pt x="19874" y="4831"/>
                    </a:cubicBezTo>
                    <a:close/>
                    <a:moveTo>
                      <a:pt x="19412" y="3057"/>
                    </a:moveTo>
                    <a:lnTo>
                      <a:pt x="19415" y="3055"/>
                    </a:lnTo>
                    <a:cubicBezTo>
                      <a:pt x="19414" y="3055"/>
                      <a:pt x="19411" y="3056"/>
                      <a:pt x="19412" y="3057"/>
                    </a:cubicBezTo>
                    <a:close/>
                    <a:moveTo>
                      <a:pt x="18813" y="2474"/>
                    </a:moveTo>
                    <a:lnTo>
                      <a:pt x="18815" y="2471"/>
                    </a:lnTo>
                    <a:cubicBezTo>
                      <a:pt x="18815" y="2471"/>
                      <a:pt x="18812" y="2473"/>
                      <a:pt x="18813" y="2474"/>
                    </a:cubicBezTo>
                    <a:close/>
                    <a:moveTo>
                      <a:pt x="16730" y="5309"/>
                    </a:moveTo>
                    <a:lnTo>
                      <a:pt x="16733" y="5307"/>
                    </a:lnTo>
                    <a:cubicBezTo>
                      <a:pt x="16733" y="5307"/>
                      <a:pt x="16730" y="5309"/>
                      <a:pt x="16730" y="5309"/>
                    </a:cubicBezTo>
                    <a:close/>
                    <a:moveTo>
                      <a:pt x="19485" y="4183"/>
                    </a:moveTo>
                    <a:lnTo>
                      <a:pt x="19488" y="4181"/>
                    </a:lnTo>
                    <a:cubicBezTo>
                      <a:pt x="19487" y="4181"/>
                      <a:pt x="19484" y="4182"/>
                      <a:pt x="19485" y="4183"/>
                    </a:cubicBezTo>
                    <a:close/>
                    <a:moveTo>
                      <a:pt x="19080" y="1655"/>
                    </a:moveTo>
                    <a:lnTo>
                      <a:pt x="19082" y="1653"/>
                    </a:lnTo>
                    <a:cubicBezTo>
                      <a:pt x="19082" y="1653"/>
                      <a:pt x="19079" y="1654"/>
                      <a:pt x="19080" y="1655"/>
                    </a:cubicBezTo>
                    <a:close/>
                    <a:moveTo>
                      <a:pt x="19777" y="886"/>
                    </a:moveTo>
                    <a:lnTo>
                      <a:pt x="19779" y="883"/>
                    </a:lnTo>
                    <a:cubicBezTo>
                      <a:pt x="19779" y="883"/>
                      <a:pt x="19776" y="885"/>
                      <a:pt x="19777" y="886"/>
                    </a:cubicBezTo>
                    <a:close/>
                    <a:moveTo>
                      <a:pt x="18019" y="1574"/>
                    </a:moveTo>
                    <a:lnTo>
                      <a:pt x="18021" y="1572"/>
                    </a:lnTo>
                    <a:cubicBezTo>
                      <a:pt x="18021" y="1572"/>
                      <a:pt x="18018" y="1573"/>
                      <a:pt x="18019" y="1574"/>
                    </a:cubicBezTo>
                    <a:close/>
                    <a:moveTo>
                      <a:pt x="15791" y="1696"/>
                    </a:moveTo>
                    <a:lnTo>
                      <a:pt x="15793" y="1693"/>
                    </a:lnTo>
                    <a:cubicBezTo>
                      <a:pt x="15793" y="1694"/>
                      <a:pt x="15790" y="1695"/>
                      <a:pt x="15791" y="1696"/>
                    </a:cubicBezTo>
                    <a:close/>
                    <a:moveTo>
                      <a:pt x="17946" y="1696"/>
                    </a:moveTo>
                    <a:lnTo>
                      <a:pt x="17948" y="1693"/>
                    </a:lnTo>
                    <a:cubicBezTo>
                      <a:pt x="17948" y="1694"/>
                      <a:pt x="17945" y="1695"/>
                      <a:pt x="17946" y="1696"/>
                    </a:cubicBezTo>
                    <a:close/>
                    <a:moveTo>
                      <a:pt x="9933" y="1404"/>
                    </a:moveTo>
                    <a:lnTo>
                      <a:pt x="9935" y="1402"/>
                    </a:lnTo>
                    <a:cubicBezTo>
                      <a:pt x="9935" y="1402"/>
                      <a:pt x="9932" y="1403"/>
                      <a:pt x="9933" y="1404"/>
                    </a:cubicBezTo>
                    <a:close/>
                    <a:moveTo>
                      <a:pt x="7041" y="1655"/>
                    </a:moveTo>
                    <a:lnTo>
                      <a:pt x="7043" y="1653"/>
                    </a:lnTo>
                    <a:cubicBezTo>
                      <a:pt x="7043" y="1653"/>
                      <a:pt x="7040" y="1654"/>
                      <a:pt x="7041" y="1655"/>
                    </a:cubicBezTo>
                    <a:close/>
                    <a:moveTo>
                      <a:pt x="20530" y="4767"/>
                    </a:moveTo>
                    <a:lnTo>
                      <a:pt x="20533" y="4764"/>
                    </a:lnTo>
                    <a:cubicBezTo>
                      <a:pt x="20533" y="4764"/>
                      <a:pt x="20529" y="4766"/>
                      <a:pt x="20530" y="4767"/>
                    </a:cubicBezTo>
                    <a:close/>
                    <a:moveTo>
                      <a:pt x="19931" y="3219"/>
                    </a:moveTo>
                    <a:lnTo>
                      <a:pt x="19933" y="3217"/>
                    </a:lnTo>
                    <a:cubicBezTo>
                      <a:pt x="19933" y="3217"/>
                      <a:pt x="19930" y="3218"/>
                      <a:pt x="19931" y="3219"/>
                    </a:cubicBezTo>
                    <a:close/>
                    <a:moveTo>
                      <a:pt x="19542" y="3219"/>
                    </a:moveTo>
                    <a:lnTo>
                      <a:pt x="19544" y="3217"/>
                    </a:lnTo>
                    <a:cubicBezTo>
                      <a:pt x="19544" y="3217"/>
                      <a:pt x="19541" y="3218"/>
                      <a:pt x="19542" y="3219"/>
                    </a:cubicBezTo>
                    <a:close/>
                    <a:moveTo>
                      <a:pt x="19266" y="4912"/>
                    </a:moveTo>
                    <a:lnTo>
                      <a:pt x="19269" y="4910"/>
                    </a:lnTo>
                    <a:cubicBezTo>
                      <a:pt x="19269" y="4910"/>
                      <a:pt x="19266" y="4912"/>
                      <a:pt x="19266" y="4912"/>
                    </a:cubicBezTo>
                    <a:close/>
                    <a:moveTo>
                      <a:pt x="18278" y="4912"/>
                    </a:moveTo>
                    <a:lnTo>
                      <a:pt x="18280" y="4910"/>
                    </a:lnTo>
                    <a:cubicBezTo>
                      <a:pt x="18280" y="4910"/>
                      <a:pt x="18277" y="4912"/>
                      <a:pt x="18278" y="4912"/>
                    </a:cubicBezTo>
                    <a:close/>
                    <a:moveTo>
                      <a:pt x="15864" y="2700"/>
                    </a:moveTo>
                    <a:lnTo>
                      <a:pt x="15866" y="2698"/>
                    </a:lnTo>
                    <a:cubicBezTo>
                      <a:pt x="15866" y="2698"/>
                      <a:pt x="15863" y="2700"/>
                      <a:pt x="15864" y="2700"/>
                    </a:cubicBezTo>
                    <a:close/>
                    <a:moveTo>
                      <a:pt x="22937" y="2700"/>
                    </a:moveTo>
                    <a:lnTo>
                      <a:pt x="22939" y="2698"/>
                    </a:lnTo>
                    <a:cubicBezTo>
                      <a:pt x="22939" y="2698"/>
                      <a:pt x="22936" y="2700"/>
                      <a:pt x="22937" y="2700"/>
                    </a:cubicBezTo>
                    <a:close/>
                    <a:moveTo>
                      <a:pt x="1013" y="2093"/>
                    </a:moveTo>
                    <a:lnTo>
                      <a:pt x="1015" y="2090"/>
                    </a:lnTo>
                    <a:cubicBezTo>
                      <a:pt x="1015" y="2091"/>
                      <a:pt x="1012" y="2092"/>
                      <a:pt x="1013" y="2093"/>
                    </a:cubicBezTo>
                    <a:close/>
                    <a:moveTo>
                      <a:pt x="22937" y="3138"/>
                    </a:moveTo>
                    <a:lnTo>
                      <a:pt x="22939" y="3136"/>
                    </a:lnTo>
                    <a:cubicBezTo>
                      <a:pt x="22939" y="3136"/>
                      <a:pt x="22936" y="3137"/>
                      <a:pt x="22937" y="3138"/>
                    </a:cubicBezTo>
                    <a:close/>
                    <a:moveTo>
                      <a:pt x="22864" y="3138"/>
                    </a:moveTo>
                    <a:lnTo>
                      <a:pt x="22866" y="3136"/>
                    </a:lnTo>
                    <a:cubicBezTo>
                      <a:pt x="22866" y="3136"/>
                      <a:pt x="22863" y="3137"/>
                      <a:pt x="22864" y="3138"/>
                    </a:cubicBezTo>
                    <a:close/>
                    <a:moveTo>
                      <a:pt x="19104" y="4888"/>
                    </a:moveTo>
                    <a:lnTo>
                      <a:pt x="19107" y="4886"/>
                    </a:lnTo>
                    <a:cubicBezTo>
                      <a:pt x="19107" y="4886"/>
                      <a:pt x="19104" y="4887"/>
                      <a:pt x="19104" y="4888"/>
                    </a:cubicBezTo>
                    <a:close/>
                    <a:moveTo>
                      <a:pt x="18715" y="3138"/>
                    </a:moveTo>
                    <a:lnTo>
                      <a:pt x="18718" y="3136"/>
                    </a:lnTo>
                    <a:cubicBezTo>
                      <a:pt x="18718" y="3136"/>
                      <a:pt x="18715" y="3137"/>
                      <a:pt x="18715" y="3138"/>
                    </a:cubicBezTo>
                    <a:close/>
                    <a:moveTo>
                      <a:pt x="18894" y="4888"/>
                    </a:moveTo>
                    <a:lnTo>
                      <a:pt x="18896" y="4886"/>
                    </a:lnTo>
                    <a:cubicBezTo>
                      <a:pt x="18896" y="4886"/>
                      <a:pt x="18893" y="4887"/>
                      <a:pt x="18894" y="4888"/>
                    </a:cubicBezTo>
                    <a:close/>
                    <a:moveTo>
                      <a:pt x="16293" y="5139"/>
                    </a:moveTo>
                    <a:lnTo>
                      <a:pt x="16295" y="5137"/>
                    </a:lnTo>
                    <a:cubicBezTo>
                      <a:pt x="16295" y="5137"/>
                      <a:pt x="16292" y="5138"/>
                      <a:pt x="16293" y="5139"/>
                    </a:cubicBezTo>
                    <a:close/>
                    <a:moveTo>
                      <a:pt x="14243" y="2490"/>
                    </a:moveTo>
                    <a:lnTo>
                      <a:pt x="14246" y="2487"/>
                    </a:lnTo>
                    <a:cubicBezTo>
                      <a:pt x="14245" y="2488"/>
                      <a:pt x="14242" y="2489"/>
                      <a:pt x="14243" y="2490"/>
                    </a:cubicBezTo>
                    <a:close/>
                    <a:moveTo>
                      <a:pt x="19404" y="4848"/>
                    </a:moveTo>
                    <a:lnTo>
                      <a:pt x="19407" y="4845"/>
                    </a:lnTo>
                    <a:cubicBezTo>
                      <a:pt x="19406" y="4845"/>
                      <a:pt x="19403" y="4847"/>
                      <a:pt x="19404" y="4848"/>
                    </a:cubicBezTo>
                    <a:close/>
                    <a:moveTo>
                      <a:pt x="15791" y="5099"/>
                    </a:moveTo>
                    <a:lnTo>
                      <a:pt x="15793" y="5096"/>
                    </a:lnTo>
                    <a:cubicBezTo>
                      <a:pt x="15793" y="5096"/>
                      <a:pt x="15790" y="5098"/>
                      <a:pt x="15791" y="5099"/>
                    </a:cubicBezTo>
                    <a:close/>
                    <a:moveTo>
                      <a:pt x="21681" y="4848"/>
                    </a:moveTo>
                    <a:lnTo>
                      <a:pt x="21683" y="4845"/>
                    </a:lnTo>
                    <a:cubicBezTo>
                      <a:pt x="21683" y="4845"/>
                      <a:pt x="21680" y="4847"/>
                      <a:pt x="21681" y="4848"/>
                    </a:cubicBezTo>
                    <a:close/>
                    <a:moveTo>
                      <a:pt x="19615" y="4993"/>
                    </a:moveTo>
                    <a:lnTo>
                      <a:pt x="19617" y="4991"/>
                    </a:lnTo>
                    <a:cubicBezTo>
                      <a:pt x="19617" y="4991"/>
                      <a:pt x="19614" y="4993"/>
                      <a:pt x="19615" y="4993"/>
                    </a:cubicBezTo>
                    <a:close/>
                    <a:moveTo>
                      <a:pt x="19242" y="3097"/>
                    </a:moveTo>
                    <a:lnTo>
                      <a:pt x="19244" y="3095"/>
                    </a:lnTo>
                    <a:cubicBezTo>
                      <a:pt x="19244" y="3095"/>
                      <a:pt x="19241" y="3097"/>
                      <a:pt x="19242" y="3097"/>
                    </a:cubicBezTo>
                    <a:close/>
                    <a:moveTo>
                      <a:pt x="19218" y="4993"/>
                    </a:moveTo>
                    <a:lnTo>
                      <a:pt x="19220" y="4991"/>
                    </a:lnTo>
                    <a:cubicBezTo>
                      <a:pt x="19220" y="4991"/>
                      <a:pt x="19217" y="4993"/>
                      <a:pt x="19218" y="4993"/>
                    </a:cubicBezTo>
                    <a:close/>
                    <a:moveTo>
                      <a:pt x="348" y="3033"/>
                    </a:moveTo>
                    <a:lnTo>
                      <a:pt x="351" y="3030"/>
                    </a:lnTo>
                    <a:cubicBezTo>
                      <a:pt x="351" y="3030"/>
                      <a:pt x="348" y="3032"/>
                      <a:pt x="348" y="3033"/>
                    </a:cubicBezTo>
                    <a:close/>
                    <a:moveTo>
                      <a:pt x="16285" y="2555"/>
                    </a:moveTo>
                    <a:lnTo>
                      <a:pt x="16287" y="2552"/>
                    </a:lnTo>
                    <a:cubicBezTo>
                      <a:pt x="16287" y="2552"/>
                      <a:pt x="16284" y="2554"/>
                      <a:pt x="16285" y="2555"/>
                    </a:cubicBezTo>
                    <a:close/>
                    <a:moveTo>
                      <a:pt x="17873" y="4888"/>
                    </a:moveTo>
                    <a:lnTo>
                      <a:pt x="17875" y="4886"/>
                    </a:lnTo>
                    <a:cubicBezTo>
                      <a:pt x="17875" y="4886"/>
                      <a:pt x="17872" y="4887"/>
                      <a:pt x="17873" y="4888"/>
                    </a:cubicBezTo>
                    <a:close/>
                    <a:moveTo>
                      <a:pt x="18262" y="2555"/>
                    </a:moveTo>
                    <a:lnTo>
                      <a:pt x="18264" y="2552"/>
                    </a:lnTo>
                    <a:cubicBezTo>
                      <a:pt x="18264" y="2552"/>
                      <a:pt x="18261" y="2554"/>
                      <a:pt x="18262" y="2555"/>
                    </a:cubicBezTo>
                    <a:close/>
                    <a:moveTo>
                      <a:pt x="20239" y="4159"/>
                    </a:moveTo>
                    <a:lnTo>
                      <a:pt x="20241" y="4156"/>
                    </a:lnTo>
                    <a:cubicBezTo>
                      <a:pt x="20241" y="4157"/>
                      <a:pt x="20238" y="4158"/>
                      <a:pt x="20239" y="4159"/>
                    </a:cubicBezTo>
                    <a:close/>
                    <a:moveTo>
                      <a:pt x="535" y="3033"/>
                    </a:moveTo>
                    <a:lnTo>
                      <a:pt x="537" y="3030"/>
                    </a:lnTo>
                    <a:cubicBezTo>
                      <a:pt x="537" y="3030"/>
                      <a:pt x="534" y="3032"/>
                      <a:pt x="535" y="3033"/>
                    </a:cubicBezTo>
                    <a:close/>
                    <a:moveTo>
                      <a:pt x="20773" y="4118"/>
                    </a:moveTo>
                    <a:lnTo>
                      <a:pt x="20776" y="4116"/>
                    </a:lnTo>
                    <a:cubicBezTo>
                      <a:pt x="20776" y="4116"/>
                      <a:pt x="20773" y="4118"/>
                      <a:pt x="20773" y="4118"/>
                    </a:cubicBezTo>
                    <a:close/>
                    <a:moveTo>
                      <a:pt x="21899" y="4054"/>
                    </a:moveTo>
                    <a:lnTo>
                      <a:pt x="21902" y="4051"/>
                    </a:lnTo>
                    <a:cubicBezTo>
                      <a:pt x="21902" y="4051"/>
                      <a:pt x="21899" y="4053"/>
                      <a:pt x="21899" y="4054"/>
                    </a:cubicBezTo>
                    <a:close/>
                    <a:moveTo>
                      <a:pt x="21324" y="4054"/>
                    </a:moveTo>
                    <a:lnTo>
                      <a:pt x="21327" y="4051"/>
                    </a:lnTo>
                    <a:cubicBezTo>
                      <a:pt x="21327" y="4051"/>
                      <a:pt x="21323" y="4053"/>
                      <a:pt x="21324" y="4054"/>
                    </a:cubicBezTo>
                    <a:close/>
                    <a:moveTo>
                      <a:pt x="20312" y="2555"/>
                    </a:moveTo>
                    <a:lnTo>
                      <a:pt x="20314" y="2552"/>
                    </a:lnTo>
                    <a:cubicBezTo>
                      <a:pt x="20314" y="2552"/>
                      <a:pt x="20311" y="2554"/>
                      <a:pt x="20312" y="2555"/>
                    </a:cubicBezTo>
                    <a:close/>
                    <a:moveTo>
                      <a:pt x="21818" y="4013"/>
                    </a:moveTo>
                    <a:lnTo>
                      <a:pt x="21821" y="4011"/>
                    </a:lnTo>
                    <a:cubicBezTo>
                      <a:pt x="21821" y="4011"/>
                      <a:pt x="21818" y="4012"/>
                      <a:pt x="21818" y="4013"/>
                    </a:cubicBezTo>
                    <a:close/>
                    <a:moveTo>
                      <a:pt x="12615" y="5893"/>
                    </a:moveTo>
                    <a:lnTo>
                      <a:pt x="12617" y="5890"/>
                    </a:lnTo>
                    <a:cubicBezTo>
                      <a:pt x="12617" y="5891"/>
                      <a:pt x="12614" y="5892"/>
                      <a:pt x="12615" y="5893"/>
                    </a:cubicBezTo>
                    <a:close/>
                    <a:moveTo>
                      <a:pt x="20093" y="3973"/>
                    </a:moveTo>
                    <a:lnTo>
                      <a:pt x="20095" y="3970"/>
                    </a:lnTo>
                    <a:cubicBezTo>
                      <a:pt x="20095" y="3970"/>
                      <a:pt x="20092" y="3972"/>
                      <a:pt x="20093" y="3973"/>
                    </a:cubicBezTo>
                    <a:close/>
                    <a:moveTo>
                      <a:pt x="19712" y="3973"/>
                    </a:moveTo>
                    <a:lnTo>
                      <a:pt x="19714" y="3970"/>
                    </a:lnTo>
                    <a:cubicBezTo>
                      <a:pt x="19714" y="3970"/>
                      <a:pt x="19711" y="3972"/>
                      <a:pt x="19712" y="3973"/>
                    </a:cubicBezTo>
                    <a:close/>
                    <a:moveTo>
                      <a:pt x="12833" y="5868"/>
                    </a:moveTo>
                    <a:lnTo>
                      <a:pt x="12836" y="5866"/>
                    </a:lnTo>
                    <a:cubicBezTo>
                      <a:pt x="12836" y="5866"/>
                      <a:pt x="12833" y="5868"/>
                      <a:pt x="12833" y="5868"/>
                    </a:cubicBezTo>
                    <a:close/>
                    <a:moveTo>
                      <a:pt x="21430" y="3324"/>
                    </a:moveTo>
                    <a:lnTo>
                      <a:pt x="21432" y="3322"/>
                    </a:lnTo>
                    <a:cubicBezTo>
                      <a:pt x="21432" y="3322"/>
                      <a:pt x="21429" y="3324"/>
                      <a:pt x="21430" y="3324"/>
                    </a:cubicBezTo>
                    <a:close/>
                    <a:moveTo>
                      <a:pt x="18578" y="2303"/>
                    </a:moveTo>
                    <a:lnTo>
                      <a:pt x="18580" y="2301"/>
                    </a:lnTo>
                    <a:cubicBezTo>
                      <a:pt x="18580" y="2301"/>
                      <a:pt x="18577" y="2303"/>
                      <a:pt x="18578" y="2303"/>
                    </a:cubicBezTo>
                    <a:close/>
                    <a:moveTo>
                      <a:pt x="19785" y="3721"/>
                    </a:moveTo>
                    <a:lnTo>
                      <a:pt x="19787" y="3719"/>
                    </a:lnTo>
                    <a:cubicBezTo>
                      <a:pt x="19787" y="3719"/>
                      <a:pt x="19784" y="3721"/>
                      <a:pt x="19785" y="3721"/>
                    </a:cubicBezTo>
                    <a:close/>
                    <a:moveTo>
                      <a:pt x="18958" y="3033"/>
                    </a:moveTo>
                    <a:lnTo>
                      <a:pt x="18961" y="3030"/>
                    </a:lnTo>
                    <a:cubicBezTo>
                      <a:pt x="18961" y="3030"/>
                      <a:pt x="18958" y="3032"/>
                      <a:pt x="18958" y="3033"/>
                    </a:cubicBezTo>
                    <a:close/>
                    <a:moveTo>
                      <a:pt x="22475" y="3681"/>
                    </a:moveTo>
                    <a:lnTo>
                      <a:pt x="22477" y="3678"/>
                    </a:lnTo>
                    <a:cubicBezTo>
                      <a:pt x="22477" y="3679"/>
                      <a:pt x="22474" y="3680"/>
                      <a:pt x="22475" y="3681"/>
                    </a:cubicBezTo>
                    <a:close/>
                    <a:moveTo>
                      <a:pt x="14316" y="2409"/>
                    </a:moveTo>
                    <a:lnTo>
                      <a:pt x="14319" y="2406"/>
                    </a:lnTo>
                    <a:cubicBezTo>
                      <a:pt x="14318" y="2407"/>
                      <a:pt x="14315" y="2408"/>
                      <a:pt x="14316" y="2409"/>
                    </a:cubicBezTo>
                    <a:close/>
                    <a:moveTo>
                      <a:pt x="18237" y="4807"/>
                    </a:moveTo>
                    <a:lnTo>
                      <a:pt x="18240" y="4805"/>
                    </a:lnTo>
                    <a:cubicBezTo>
                      <a:pt x="18240" y="4805"/>
                      <a:pt x="18237" y="4806"/>
                      <a:pt x="18237" y="4807"/>
                    </a:cubicBezTo>
                    <a:close/>
                    <a:moveTo>
                      <a:pt x="21964" y="2636"/>
                    </a:moveTo>
                    <a:lnTo>
                      <a:pt x="21967" y="2633"/>
                    </a:lnTo>
                    <a:cubicBezTo>
                      <a:pt x="21967" y="2633"/>
                      <a:pt x="21963" y="2635"/>
                      <a:pt x="21964" y="2636"/>
                    </a:cubicBezTo>
                    <a:close/>
                    <a:moveTo>
                      <a:pt x="21980" y="2636"/>
                    </a:moveTo>
                    <a:lnTo>
                      <a:pt x="21983" y="2633"/>
                    </a:lnTo>
                    <a:cubicBezTo>
                      <a:pt x="21983" y="2633"/>
                      <a:pt x="21980" y="2635"/>
                      <a:pt x="21980" y="2636"/>
                    </a:cubicBezTo>
                    <a:close/>
                    <a:moveTo>
                      <a:pt x="20490" y="3389"/>
                    </a:moveTo>
                    <a:lnTo>
                      <a:pt x="20492" y="3387"/>
                    </a:lnTo>
                    <a:cubicBezTo>
                      <a:pt x="20492" y="3387"/>
                      <a:pt x="20489" y="3388"/>
                      <a:pt x="20490" y="3389"/>
                    </a:cubicBezTo>
                    <a:close/>
                    <a:moveTo>
                      <a:pt x="21089" y="3284"/>
                    </a:moveTo>
                    <a:lnTo>
                      <a:pt x="21092" y="3281"/>
                    </a:lnTo>
                    <a:cubicBezTo>
                      <a:pt x="21092" y="3282"/>
                      <a:pt x="21088" y="3283"/>
                      <a:pt x="21089" y="3284"/>
                    </a:cubicBezTo>
                    <a:close/>
                    <a:moveTo>
                      <a:pt x="18643" y="3284"/>
                    </a:moveTo>
                    <a:lnTo>
                      <a:pt x="18645" y="3281"/>
                    </a:lnTo>
                    <a:cubicBezTo>
                      <a:pt x="18645" y="3282"/>
                      <a:pt x="18642" y="3283"/>
                      <a:pt x="18643" y="3284"/>
                    </a:cubicBezTo>
                    <a:close/>
                    <a:moveTo>
                      <a:pt x="23236" y="4912"/>
                    </a:moveTo>
                    <a:lnTo>
                      <a:pt x="23239" y="4910"/>
                    </a:lnTo>
                    <a:cubicBezTo>
                      <a:pt x="23239" y="4910"/>
                      <a:pt x="23235" y="4912"/>
                      <a:pt x="23236" y="4912"/>
                    </a:cubicBezTo>
                    <a:close/>
                    <a:moveTo>
                      <a:pt x="19688" y="4912"/>
                    </a:moveTo>
                    <a:lnTo>
                      <a:pt x="19690" y="4910"/>
                    </a:lnTo>
                    <a:cubicBezTo>
                      <a:pt x="19690" y="4910"/>
                      <a:pt x="19687" y="4912"/>
                      <a:pt x="19688" y="4912"/>
                    </a:cubicBezTo>
                    <a:close/>
                    <a:moveTo>
                      <a:pt x="19574" y="4070"/>
                    </a:moveTo>
                    <a:lnTo>
                      <a:pt x="19577" y="4067"/>
                    </a:lnTo>
                    <a:cubicBezTo>
                      <a:pt x="19576" y="4068"/>
                      <a:pt x="19573" y="4069"/>
                      <a:pt x="19574" y="4070"/>
                    </a:cubicBezTo>
                    <a:close/>
                    <a:moveTo>
                      <a:pt x="18553" y="4880"/>
                    </a:moveTo>
                    <a:lnTo>
                      <a:pt x="18556" y="4878"/>
                    </a:lnTo>
                    <a:cubicBezTo>
                      <a:pt x="18556" y="4878"/>
                      <a:pt x="18553" y="4879"/>
                      <a:pt x="18553" y="4880"/>
                    </a:cubicBezTo>
                    <a:close/>
                    <a:moveTo>
                      <a:pt x="19291" y="3673"/>
                    </a:moveTo>
                    <a:lnTo>
                      <a:pt x="19293" y="3670"/>
                    </a:lnTo>
                    <a:cubicBezTo>
                      <a:pt x="19293" y="3670"/>
                      <a:pt x="19290" y="3672"/>
                      <a:pt x="19291" y="3673"/>
                    </a:cubicBezTo>
                    <a:close/>
                    <a:moveTo>
                      <a:pt x="20109" y="5318"/>
                    </a:moveTo>
                    <a:lnTo>
                      <a:pt x="20111" y="5315"/>
                    </a:lnTo>
                    <a:cubicBezTo>
                      <a:pt x="20111" y="5315"/>
                      <a:pt x="20108" y="5317"/>
                      <a:pt x="20109" y="5318"/>
                    </a:cubicBezTo>
                    <a:close/>
                    <a:moveTo>
                      <a:pt x="18958" y="5261"/>
                    </a:moveTo>
                    <a:lnTo>
                      <a:pt x="18961" y="5258"/>
                    </a:lnTo>
                    <a:cubicBezTo>
                      <a:pt x="18961" y="5259"/>
                      <a:pt x="18958" y="5260"/>
                      <a:pt x="18958" y="5261"/>
                    </a:cubicBezTo>
                    <a:close/>
                    <a:moveTo>
                      <a:pt x="18861" y="4880"/>
                    </a:moveTo>
                    <a:lnTo>
                      <a:pt x="18864" y="4878"/>
                    </a:lnTo>
                    <a:cubicBezTo>
                      <a:pt x="18864" y="4878"/>
                      <a:pt x="18860" y="4879"/>
                      <a:pt x="18861" y="4880"/>
                    </a:cubicBezTo>
                    <a:close/>
                    <a:moveTo>
                      <a:pt x="19996" y="4961"/>
                    </a:moveTo>
                    <a:lnTo>
                      <a:pt x="19998" y="4959"/>
                    </a:lnTo>
                    <a:cubicBezTo>
                      <a:pt x="19998" y="4959"/>
                      <a:pt x="19995" y="4960"/>
                      <a:pt x="19996" y="4961"/>
                    </a:cubicBezTo>
                    <a:close/>
                    <a:moveTo>
                      <a:pt x="22961" y="2692"/>
                    </a:moveTo>
                    <a:lnTo>
                      <a:pt x="22963" y="2690"/>
                    </a:lnTo>
                    <a:cubicBezTo>
                      <a:pt x="22963" y="2690"/>
                      <a:pt x="22960" y="2692"/>
                      <a:pt x="22961" y="2692"/>
                    </a:cubicBezTo>
                    <a:close/>
                    <a:moveTo>
                      <a:pt x="21754" y="4605"/>
                    </a:moveTo>
                    <a:lnTo>
                      <a:pt x="21756" y="4602"/>
                    </a:lnTo>
                    <a:cubicBezTo>
                      <a:pt x="21756" y="4602"/>
                      <a:pt x="21753" y="4604"/>
                      <a:pt x="21754" y="4605"/>
                    </a:cubicBezTo>
                    <a:close/>
                    <a:moveTo>
                      <a:pt x="21243" y="4896"/>
                    </a:moveTo>
                    <a:lnTo>
                      <a:pt x="21246" y="4894"/>
                    </a:lnTo>
                    <a:cubicBezTo>
                      <a:pt x="21245" y="4894"/>
                      <a:pt x="21242" y="4895"/>
                      <a:pt x="21243" y="4896"/>
                    </a:cubicBezTo>
                    <a:close/>
                    <a:moveTo>
                      <a:pt x="14875" y="2441"/>
                    </a:moveTo>
                    <a:lnTo>
                      <a:pt x="14878" y="2439"/>
                    </a:lnTo>
                    <a:cubicBezTo>
                      <a:pt x="14877" y="2439"/>
                      <a:pt x="14874" y="2440"/>
                      <a:pt x="14875" y="2441"/>
                    </a:cubicBezTo>
                    <a:close/>
                    <a:moveTo>
                      <a:pt x="17306" y="2441"/>
                    </a:moveTo>
                    <a:lnTo>
                      <a:pt x="17308" y="2439"/>
                    </a:lnTo>
                    <a:cubicBezTo>
                      <a:pt x="17308" y="2439"/>
                      <a:pt x="17305" y="2440"/>
                      <a:pt x="17306" y="2441"/>
                    </a:cubicBezTo>
                    <a:close/>
                    <a:moveTo>
                      <a:pt x="20676" y="4029"/>
                    </a:moveTo>
                    <a:lnTo>
                      <a:pt x="20679" y="4027"/>
                    </a:lnTo>
                    <a:cubicBezTo>
                      <a:pt x="20678" y="4027"/>
                      <a:pt x="20675" y="4028"/>
                      <a:pt x="20676" y="4029"/>
                    </a:cubicBezTo>
                    <a:close/>
                    <a:moveTo>
                      <a:pt x="15523" y="2085"/>
                    </a:moveTo>
                    <a:lnTo>
                      <a:pt x="15526" y="2082"/>
                    </a:lnTo>
                    <a:cubicBezTo>
                      <a:pt x="15526" y="2082"/>
                      <a:pt x="15522" y="2084"/>
                      <a:pt x="15523" y="2085"/>
                    </a:cubicBezTo>
                    <a:close/>
                    <a:moveTo>
                      <a:pt x="20393" y="2441"/>
                    </a:moveTo>
                    <a:lnTo>
                      <a:pt x="20395" y="2439"/>
                    </a:lnTo>
                    <a:cubicBezTo>
                      <a:pt x="20395" y="2439"/>
                      <a:pt x="20392" y="2440"/>
                      <a:pt x="20393" y="2441"/>
                    </a:cubicBezTo>
                    <a:close/>
                    <a:moveTo>
                      <a:pt x="14794" y="2085"/>
                    </a:moveTo>
                    <a:lnTo>
                      <a:pt x="14797" y="2082"/>
                    </a:lnTo>
                    <a:cubicBezTo>
                      <a:pt x="14796" y="2082"/>
                      <a:pt x="14793" y="2084"/>
                      <a:pt x="14794" y="2085"/>
                    </a:cubicBezTo>
                    <a:close/>
                    <a:moveTo>
                      <a:pt x="20538" y="4548"/>
                    </a:moveTo>
                    <a:lnTo>
                      <a:pt x="20541" y="4545"/>
                    </a:lnTo>
                    <a:cubicBezTo>
                      <a:pt x="20541" y="4546"/>
                      <a:pt x="20538" y="4547"/>
                      <a:pt x="20538" y="4548"/>
                    </a:cubicBezTo>
                    <a:close/>
                    <a:moveTo>
                      <a:pt x="17962" y="2069"/>
                    </a:moveTo>
                    <a:lnTo>
                      <a:pt x="17964" y="2066"/>
                    </a:lnTo>
                    <a:cubicBezTo>
                      <a:pt x="17964" y="2066"/>
                      <a:pt x="17961" y="2068"/>
                      <a:pt x="17962" y="2069"/>
                    </a:cubicBezTo>
                    <a:close/>
                    <a:moveTo>
                      <a:pt x="19428" y="3648"/>
                    </a:moveTo>
                    <a:lnTo>
                      <a:pt x="19431" y="3646"/>
                    </a:lnTo>
                    <a:cubicBezTo>
                      <a:pt x="19431" y="3646"/>
                      <a:pt x="19428" y="3648"/>
                      <a:pt x="19428" y="3648"/>
                    </a:cubicBezTo>
                    <a:close/>
                    <a:moveTo>
                      <a:pt x="15305" y="2069"/>
                    </a:moveTo>
                    <a:lnTo>
                      <a:pt x="15307" y="2066"/>
                    </a:lnTo>
                    <a:cubicBezTo>
                      <a:pt x="15307" y="2066"/>
                      <a:pt x="15304" y="2068"/>
                      <a:pt x="15305" y="2069"/>
                    </a:cubicBezTo>
                    <a:close/>
                    <a:moveTo>
                      <a:pt x="19315" y="3648"/>
                    </a:moveTo>
                    <a:lnTo>
                      <a:pt x="19317" y="3646"/>
                    </a:lnTo>
                    <a:cubicBezTo>
                      <a:pt x="19317" y="3646"/>
                      <a:pt x="19314" y="3648"/>
                      <a:pt x="19315" y="3648"/>
                    </a:cubicBezTo>
                    <a:close/>
                    <a:moveTo>
                      <a:pt x="10962" y="6071"/>
                    </a:moveTo>
                    <a:lnTo>
                      <a:pt x="10964" y="6069"/>
                    </a:lnTo>
                    <a:cubicBezTo>
                      <a:pt x="10964" y="6069"/>
                      <a:pt x="10961" y="6070"/>
                      <a:pt x="10962" y="6071"/>
                    </a:cubicBezTo>
                    <a:close/>
                    <a:moveTo>
                      <a:pt x="11489" y="6006"/>
                    </a:moveTo>
                    <a:lnTo>
                      <a:pt x="11491" y="6004"/>
                    </a:lnTo>
                    <a:cubicBezTo>
                      <a:pt x="11491" y="6004"/>
                      <a:pt x="11488" y="6005"/>
                      <a:pt x="11489" y="6006"/>
                    </a:cubicBezTo>
                    <a:close/>
                    <a:moveTo>
                      <a:pt x="16577" y="3041"/>
                    </a:moveTo>
                    <a:lnTo>
                      <a:pt x="16579" y="3038"/>
                    </a:lnTo>
                    <a:cubicBezTo>
                      <a:pt x="16579" y="3039"/>
                      <a:pt x="16576" y="3040"/>
                      <a:pt x="16577" y="3041"/>
                    </a:cubicBezTo>
                    <a:close/>
                    <a:moveTo>
                      <a:pt x="14073" y="2457"/>
                    </a:moveTo>
                    <a:lnTo>
                      <a:pt x="14075" y="2455"/>
                    </a:lnTo>
                    <a:cubicBezTo>
                      <a:pt x="14075" y="2455"/>
                      <a:pt x="14072" y="2457"/>
                      <a:pt x="14073" y="2457"/>
                    </a:cubicBezTo>
                    <a:close/>
                    <a:moveTo>
                      <a:pt x="14535" y="1704"/>
                    </a:moveTo>
                    <a:lnTo>
                      <a:pt x="14537" y="1701"/>
                    </a:lnTo>
                    <a:cubicBezTo>
                      <a:pt x="14537" y="1702"/>
                      <a:pt x="14534" y="1703"/>
                      <a:pt x="14535" y="1704"/>
                    </a:cubicBezTo>
                    <a:close/>
                    <a:moveTo>
                      <a:pt x="19420" y="4062"/>
                    </a:moveTo>
                    <a:lnTo>
                      <a:pt x="19423" y="4059"/>
                    </a:lnTo>
                    <a:cubicBezTo>
                      <a:pt x="19423" y="4059"/>
                      <a:pt x="19419" y="4061"/>
                      <a:pt x="19420" y="4062"/>
                    </a:cubicBezTo>
                    <a:close/>
                    <a:moveTo>
                      <a:pt x="22750" y="4880"/>
                    </a:moveTo>
                    <a:lnTo>
                      <a:pt x="22753" y="4878"/>
                    </a:lnTo>
                    <a:cubicBezTo>
                      <a:pt x="22752" y="4878"/>
                      <a:pt x="22749" y="4879"/>
                      <a:pt x="22750" y="4880"/>
                    </a:cubicBezTo>
                    <a:close/>
                    <a:moveTo>
                      <a:pt x="12266" y="5925"/>
                    </a:moveTo>
                    <a:lnTo>
                      <a:pt x="12269" y="5923"/>
                    </a:lnTo>
                    <a:cubicBezTo>
                      <a:pt x="12269" y="5923"/>
                      <a:pt x="12265" y="5924"/>
                      <a:pt x="12266" y="5925"/>
                    </a:cubicBezTo>
                    <a:close/>
                    <a:moveTo>
                      <a:pt x="18821" y="1631"/>
                    </a:moveTo>
                    <a:lnTo>
                      <a:pt x="18823" y="1629"/>
                    </a:lnTo>
                    <a:cubicBezTo>
                      <a:pt x="18823" y="1629"/>
                      <a:pt x="18820" y="1630"/>
                      <a:pt x="18821" y="1631"/>
                    </a:cubicBezTo>
                    <a:close/>
                    <a:moveTo>
                      <a:pt x="19671" y="2457"/>
                    </a:moveTo>
                    <a:lnTo>
                      <a:pt x="19674" y="2455"/>
                    </a:lnTo>
                    <a:cubicBezTo>
                      <a:pt x="19674" y="2455"/>
                      <a:pt x="19671" y="2457"/>
                      <a:pt x="19671" y="2457"/>
                    </a:cubicBezTo>
                    <a:close/>
                    <a:moveTo>
                      <a:pt x="21940" y="4062"/>
                    </a:moveTo>
                    <a:lnTo>
                      <a:pt x="21942" y="4059"/>
                    </a:lnTo>
                    <a:cubicBezTo>
                      <a:pt x="21942" y="4059"/>
                      <a:pt x="21939" y="4061"/>
                      <a:pt x="21940" y="4062"/>
                    </a:cubicBezTo>
                    <a:close/>
                    <a:moveTo>
                      <a:pt x="19809" y="2457"/>
                    </a:moveTo>
                    <a:lnTo>
                      <a:pt x="19812" y="2455"/>
                    </a:lnTo>
                    <a:cubicBezTo>
                      <a:pt x="19811" y="2455"/>
                      <a:pt x="19808" y="2457"/>
                      <a:pt x="19809" y="2457"/>
                    </a:cubicBezTo>
                    <a:close/>
                    <a:moveTo>
                      <a:pt x="13952" y="1631"/>
                    </a:moveTo>
                    <a:lnTo>
                      <a:pt x="13954" y="1629"/>
                    </a:lnTo>
                    <a:cubicBezTo>
                      <a:pt x="13954" y="1629"/>
                      <a:pt x="13951" y="1630"/>
                      <a:pt x="13952" y="1631"/>
                    </a:cubicBezTo>
                    <a:close/>
                    <a:moveTo>
                      <a:pt x="17759" y="2060"/>
                    </a:moveTo>
                    <a:lnTo>
                      <a:pt x="17762" y="2058"/>
                    </a:lnTo>
                    <a:cubicBezTo>
                      <a:pt x="17762" y="2058"/>
                      <a:pt x="17759" y="2060"/>
                      <a:pt x="17759" y="2060"/>
                    </a:cubicBezTo>
                    <a:close/>
                    <a:moveTo>
                      <a:pt x="20028" y="2498"/>
                    </a:moveTo>
                    <a:lnTo>
                      <a:pt x="20030" y="2496"/>
                    </a:lnTo>
                    <a:cubicBezTo>
                      <a:pt x="20030" y="2496"/>
                      <a:pt x="20027" y="2497"/>
                      <a:pt x="20028" y="2498"/>
                    </a:cubicBezTo>
                    <a:close/>
                    <a:moveTo>
                      <a:pt x="2139" y="2"/>
                    </a:moveTo>
                    <a:lnTo>
                      <a:pt x="2141" y="0"/>
                    </a:lnTo>
                    <a:cubicBezTo>
                      <a:pt x="2141" y="0"/>
                      <a:pt x="2138" y="2"/>
                      <a:pt x="2139" y="2"/>
                    </a:cubicBezTo>
                    <a:close/>
                    <a:moveTo>
                      <a:pt x="13563" y="2044"/>
                    </a:moveTo>
                    <a:lnTo>
                      <a:pt x="13565" y="2042"/>
                    </a:lnTo>
                    <a:cubicBezTo>
                      <a:pt x="13565" y="2042"/>
                      <a:pt x="13562" y="2043"/>
                      <a:pt x="13563" y="2044"/>
                    </a:cubicBezTo>
                    <a:close/>
                    <a:moveTo>
                      <a:pt x="19315" y="5253"/>
                    </a:moveTo>
                    <a:lnTo>
                      <a:pt x="19317" y="5250"/>
                    </a:lnTo>
                    <a:cubicBezTo>
                      <a:pt x="19317" y="5250"/>
                      <a:pt x="19314" y="5252"/>
                      <a:pt x="19315" y="5253"/>
                    </a:cubicBezTo>
                    <a:close/>
                    <a:moveTo>
                      <a:pt x="17776" y="2692"/>
                    </a:moveTo>
                    <a:lnTo>
                      <a:pt x="17778" y="2690"/>
                    </a:lnTo>
                    <a:cubicBezTo>
                      <a:pt x="17778" y="2690"/>
                      <a:pt x="17775" y="2692"/>
                      <a:pt x="17776" y="2692"/>
                    </a:cubicBezTo>
                    <a:close/>
                    <a:moveTo>
                      <a:pt x="18975" y="3025"/>
                    </a:moveTo>
                    <a:lnTo>
                      <a:pt x="18977" y="3022"/>
                    </a:lnTo>
                    <a:cubicBezTo>
                      <a:pt x="18977" y="3022"/>
                      <a:pt x="18974" y="3024"/>
                      <a:pt x="18975" y="3025"/>
                    </a:cubicBezTo>
                    <a:close/>
                    <a:moveTo>
                      <a:pt x="22823" y="4880"/>
                    </a:moveTo>
                    <a:lnTo>
                      <a:pt x="22826" y="4878"/>
                    </a:lnTo>
                    <a:cubicBezTo>
                      <a:pt x="22825" y="4878"/>
                      <a:pt x="22822" y="4879"/>
                      <a:pt x="22823" y="4880"/>
                    </a:cubicBezTo>
                    <a:close/>
                    <a:moveTo>
                      <a:pt x="12995" y="1631"/>
                    </a:moveTo>
                    <a:lnTo>
                      <a:pt x="12998" y="1629"/>
                    </a:lnTo>
                    <a:cubicBezTo>
                      <a:pt x="12998" y="1629"/>
                      <a:pt x="12995" y="1630"/>
                      <a:pt x="12995" y="1631"/>
                    </a:cubicBezTo>
                    <a:close/>
                    <a:moveTo>
                      <a:pt x="23285" y="3008"/>
                    </a:moveTo>
                    <a:lnTo>
                      <a:pt x="23287" y="3006"/>
                    </a:lnTo>
                    <a:cubicBezTo>
                      <a:pt x="23287" y="3006"/>
                      <a:pt x="23284" y="3008"/>
                      <a:pt x="23285" y="3008"/>
                    </a:cubicBezTo>
                    <a:close/>
                    <a:moveTo>
                      <a:pt x="14851" y="2482"/>
                    </a:moveTo>
                    <a:lnTo>
                      <a:pt x="14853" y="2479"/>
                    </a:lnTo>
                    <a:cubicBezTo>
                      <a:pt x="14853" y="2479"/>
                      <a:pt x="14850" y="2481"/>
                      <a:pt x="14851" y="2482"/>
                    </a:cubicBezTo>
                    <a:close/>
                    <a:moveTo>
                      <a:pt x="19461" y="3592"/>
                    </a:moveTo>
                    <a:lnTo>
                      <a:pt x="19463" y="3589"/>
                    </a:lnTo>
                    <a:cubicBezTo>
                      <a:pt x="19463" y="3589"/>
                      <a:pt x="19460" y="3591"/>
                      <a:pt x="19461" y="3592"/>
                    </a:cubicBezTo>
                    <a:close/>
                    <a:moveTo>
                      <a:pt x="20044" y="5236"/>
                    </a:moveTo>
                    <a:lnTo>
                      <a:pt x="20047" y="5234"/>
                    </a:lnTo>
                    <a:cubicBezTo>
                      <a:pt x="20046" y="5234"/>
                      <a:pt x="20043" y="5236"/>
                      <a:pt x="20044" y="5236"/>
                    </a:cubicBezTo>
                    <a:close/>
                    <a:moveTo>
                      <a:pt x="18999" y="1623"/>
                    </a:moveTo>
                    <a:lnTo>
                      <a:pt x="19001" y="1620"/>
                    </a:lnTo>
                    <a:cubicBezTo>
                      <a:pt x="19001" y="1621"/>
                      <a:pt x="18998" y="1622"/>
                      <a:pt x="18999" y="1623"/>
                    </a:cubicBezTo>
                    <a:close/>
                    <a:moveTo>
                      <a:pt x="16706" y="2028"/>
                    </a:moveTo>
                    <a:lnTo>
                      <a:pt x="16709" y="2026"/>
                    </a:lnTo>
                    <a:cubicBezTo>
                      <a:pt x="16708" y="2026"/>
                      <a:pt x="16705" y="2027"/>
                      <a:pt x="16706" y="2028"/>
                    </a:cubicBezTo>
                    <a:close/>
                    <a:moveTo>
                      <a:pt x="15305" y="1412"/>
                    </a:moveTo>
                    <a:lnTo>
                      <a:pt x="15307" y="1410"/>
                    </a:lnTo>
                    <a:cubicBezTo>
                      <a:pt x="15307" y="1410"/>
                      <a:pt x="15304" y="1411"/>
                      <a:pt x="15305" y="1412"/>
                    </a:cubicBezTo>
                    <a:close/>
                    <a:moveTo>
                      <a:pt x="18100" y="5115"/>
                    </a:moveTo>
                    <a:lnTo>
                      <a:pt x="18102" y="5113"/>
                    </a:lnTo>
                    <a:cubicBezTo>
                      <a:pt x="18102" y="5113"/>
                      <a:pt x="18099" y="5114"/>
                      <a:pt x="18100" y="5115"/>
                    </a:cubicBezTo>
                    <a:close/>
                    <a:moveTo>
                      <a:pt x="20725" y="2628"/>
                    </a:moveTo>
                    <a:lnTo>
                      <a:pt x="20727" y="2625"/>
                    </a:lnTo>
                    <a:cubicBezTo>
                      <a:pt x="20727" y="2625"/>
                      <a:pt x="20724" y="2627"/>
                      <a:pt x="20725" y="2628"/>
                    </a:cubicBezTo>
                    <a:close/>
                    <a:moveTo>
                      <a:pt x="17168" y="5253"/>
                    </a:moveTo>
                    <a:lnTo>
                      <a:pt x="17170" y="5250"/>
                    </a:lnTo>
                    <a:cubicBezTo>
                      <a:pt x="17170" y="5250"/>
                      <a:pt x="17167" y="5252"/>
                      <a:pt x="17168" y="5253"/>
                    </a:cubicBezTo>
                    <a:close/>
                    <a:moveTo>
                      <a:pt x="21057" y="3025"/>
                    </a:moveTo>
                    <a:lnTo>
                      <a:pt x="21059" y="3022"/>
                    </a:lnTo>
                    <a:cubicBezTo>
                      <a:pt x="21059" y="3022"/>
                      <a:pt x="21056" y="3024"/>
                      <a:pt x="21057" y="3025"/>
                    </a:cubicBezTo>
                    <a:close/>
                    <a:moveTo>
                      <a:pt x="308" y="3584"/>
                    </a:moveTo>
                    <a:lnTo>
                      <a:pt x="310" y="3581"/>
                    </a:lnTo>
                    <a:cubicBezTo>
                      <a:pt x="310" y="3581"/>
                      <a:pt x="307" y="3583"/>
                      <a:pt x="308" y="3584"/>
                    </a:cubicBezTo>
                    <a:close/>
                    <a:moveTo>
                      <a:pt x="15377" y="2004"/>
                    </a:moveTo>
                    <a:lnTo>
                      <a:pt x="15380" y="2001"/>
                    </a:lnTo>
                    <a:cubicBezTo>
                      <a:pt x="15380" y="2001"/>
                      <a:pt x="15377" y="2003"/>
                      <a:pt x="15377" y="2004"/>
                    </a:cubicBezTo>
                    <a:close/>
                    <a:moveTo>
                      <a:pt x="15572" y="5658"/>
                    </a:moveTo>
                    <a:lnTo>
                      <a:pt x="15574" y="5655"/>
                    </a:lnTo>
                    <a:cubicBezTo>
                      <a:pt x="15574" y="5656"/>
                      <a:pt x="15571" y="5657"/>
                      <a:pt x="15572" y="5658"/>
                    </a:cubicBezTo>
                    <a:close/>
                    <a:moveTo>
                      <a:pt x="10735" y="1688"/>
                    </a:moveTo>
                    <a:lnTo>
                      <a:pt x="10737" y="1685"/>
                    </a:lnTo>
                    <a:cubicBezTo>
                      <a:pt x="10737" y="1685"/>
                      <a:pt x="10734" y="1687"/>
                      <a:pt x="10735" y="1688"/>
                    </a:cubicBezTo>
                    <a:close/>
                    <a:moveTo>
                      <a:pt x="20068" y="894"/>
                    </a:moveTo>
                    <a:lnTo>
                      <a:pt x="20071" y="891"/>
                    </a:lnTo>
                    <a:cubicBezTo>
                      <a:pt x="20071" y="891"/>
                      <a:pt x="20068" y="893"/>
                      <a:pt x="20068" y="894"/>
                    </a:cubicBezTo>
                    <a:close/>
                    <a:moveTo>
                      <a:pt x="14316" y="2125"/>
                    </a:moveTo>
                    <a:lnTo>
                      <a:pt x="14319" y="2123"/>
                    </a:lnTo>
                    <a:cubicBezTo>
                      <a:pt x="14318" y="2123"/>
                      <a:pt x="14315" y="2124"/>
                      <a:pt x="14316" y="2125"/>
                    </a:cubicBezTo>
                    <a:close/>
                    <a:moveTo>
                      <a:pt x="16082" y="2125"/>
                    </a:moveTo>
                    <a:lnTo>
                      <a:pt x="16085" y="2123"/>
                    </a:lnTo>
                    <a:cubicBezTo>
                      <a:pt x="16085" y="2123"/>
                      <a:pt x="16081" y="2124"/>
                      <a:pt x="16082" y="2125"/>
                    </a:cubicBezTo>
                    <a:close/>
                    <a:moveTo>
                      <a:pt x="19971" y="3989"/>
                    </a:moveTo>
                    <a:lnTo>
                      <a:pt x="19974" y="3986"/>
                    </a:lnTo>
                    <a:cubicBezTo>
                      <a:pt x="19973" y="3986"/>
                      <a:pt x="19970" y="3988"/>
                      <a:pt x="19971" y="3989"/>
                    </a:cubicBezTo>
                    <a:close/>
                    <a:moveTo>
                      <a:pt x="20239" y="4669"/>
                    </a:moveTo>
                    <a:lnTo>
                      <a:pt x="20241" y="4667"/>
                    </a:lnTo>
                    <a:cubicBezTo>
                      <a:pt x="20241" y="4667"/>
                      <a:pt x="20238" y="4669"/>
                      <a:pt x="20239" y="4669"/>
                    </a:cubicBezTo>
                    <a:close/>
                    <a:moveTo>
                      <a:pt x="15467" y="2652"/>
                    </a:moveTo>
                    <a:lnTo>
                      <a:pt x="15469" y="2649"/>
                    </a:lnTo>
                    <a:cubicBezTo>
                      <a:pt x="15469" y="2650"/>
                      <a:pt x="15466" y="2651"/>
                      <a:pt x="15467" y="2652"/>
                    </a:cubicBezTo>
                    <a:close/>
                    <a:moveTo>
                      <a:pt x="15499" y="5634"/>
                    </a:moveTo>
                    <a:lnTo>
                      <a:pt x="15501" y="5631"/>
                    </a:lnTo>
                    <a:cubicBezTo>
                      <a:pt x="15501" y="5631"/>
                      <a:pt x="15498" y="5633"/>
                      <a:pt x="15499" y="5634"/>
                    </a:cubicBezTo>
                    <a:close/>
                    <a:moveTo>
                      <a:pt x="20060" y="1963"/>
                    </a:moveTo>
                    <a:lnTo>
                      <a:pt x="20063" y="1961"/>
                    </a:lnTo>
                    <a:cubicBezTo>
                      <a:pt x="20063" y="1961"/>
                      <a:pt x="20060" y="1962"/>
                      <a:pt x="20060" y="1963"/>
                    </a:cubicBezTo>
                    <a:close/>
                    <a:moveTo>
                      <a:pt x="19923" y="1753"/>
                    </a:moveTo>
                    <a:lnTo>
                      <a:pt x="19925" y="1750"/>
                    </a:lnTo>
                    <a:cubicBezTo>
                      <a:pt x="19925" y="1750"/>
                      <a:pt x="19922" y="1752"/>
                      <a:pt x="19923" y="1753"/>
                    </a:cubicBezTo>
                    <a:close/>
                    <a:moveTo>
                      <a:pt x="413" y="4191"/>
                    </a:moveTo>
                    <a:lnTo>
                      <a:pt x="416" y="4189"/>
                    </a:lnTo>
                    <a:cubicBezTo>
                      <a:pt x="415" y="4189"/>
                      <a:pt x="412" y="4190"/>
                      <a:pt x="413" y="4191"/>
                    </a:cubicBezTo>
                    <a:close/>
                    <a:moveTo>
                      <a:pt x="20320" y="2166"/>
                    </a:moveTo>
                    <a:lnTo>
                      <a:pt x="20322" y="2163"/>
                    </a:lnTo>
                    <a:cubicBezTo>
                      <a:pt x="20322" y="2163"/>
                      <a:pt x="20319" y="2165"/>
                      <a:pt x="20320" y="2166"/>
                    </a:cubicBezTo>
                    <a:close/>
                    <a:moveTo>
                      <a:pt x="19080" y="4191"/>
                    </a:moveTo>
                    <a:lnTo>
                      <a:pt x="19082" y="4189"/>
                    </a:lnTo>
                    <a:cubicBezTo>
                      <a:pt x="19082" y="4189"/>
                      <a:pt x="19079" y="4190"/>
                      <a:pt x="19080" y="4191"/>
                    </a:cubicBezTo>
                    <a:close/>
                    <a:moveTo>
                      <a:pt x="9544" y="1412"/>
                    </a:moveTo>
                    <a:lnTo>
                      <a:pt x="9546" y="1410"/>
                    </a:lnTo>
                    <a:cubicBezTo>
                      <a:pt x="9546" y="1410"/>
                      <a:pt x="9543" y="1411"/>
                      <a:pt x="9544" y="1412"/>
                    </a:cubicBezTo>
                    <a:close/>
                    <a:moveTo>
                      <a:pt x="438" y="3276"/>
                    </a:moveTo>
                    <a:lnTo>
                      <a:pt x="440" y="3273"/>
                    </a:lnTo>
                    <a:cubicBezTo>
                      <a:pt x="440" y="3273"/>
                      <a:pt x="437" y="3275"/>
                      <a:pt x="438" y="3276"/>
                    </a:cubicBezTo>
                    <a:close/>
                    <a:moveTo>
                      <a:pt x="21997" y="3964"/>
                    </a:moveTo>
                    <a:lnTo>
                      <a:pt x="21999" y="3962"/>
                    </a:lnTo>
                    <a:cubicBezTo>
                      <a:pt x="21999" y="3962"/>
                      <a:pt x="21996" y="3964"/>
                      <a:pt x="21997" y="3964"/>
                    </a:cubicBezTo>
                    <a:close/>
                    <a:moveTo>
                      <a:pt x="22475" y="3519"/>
                    </a:moveTo>
                    <a:lnTo>
                      <a:pt x="22477" y="3516"/>
                    </a:lnTo>
                    <a:cubicBezTo>
                      <a:pt x="22477" y="3517"/>
                      <a:pt x="22474" y="3518"/>
                      <a:pt x="22475" y="3519"/>
                    </a:cubicBezTo>
                    <a:close/>
                    <a:moveTo>
                      <a:pt x="21187" y="4677"/>
                    </a:moveTo>
                    <a:lnTo>
                      <a:pt x="21189" y="4675"/>
                    </a:lnTo>
                    <a:cubicBezTo>
                      <a:pt x="21189" y="4675"/>
                      <a:pt x="21186" y="4677"/>
                      <a:pt x="21187" y="4677"/>
                    </a:cubicBezTo>
                    <a:close/>
                    <a:moveTo>
                      <a:pt x="21729" y="2174"/>
                    </a:moveTo>
                    <a:lnTo>
                      <a:pt x="21732" y="2171"/>
                    </a:lnTo>
                    <a:cubicBezTo>
                      <a:pt x="21732" y="2172"/>
                      <a:pt x="21729" y="2173"/>
                      <a:pt x="21729" y="2174"/>
                    </a:cubicBezTo>
                    <a:close/>
                    <a:moveTo>
                      <a:pt x="19939" y="4815"/>
                    </a:moveTo>
                    <a:lnTo>
                      <a:pt x="19941" y="4813"/>
                    </a:lnTo>
                    <a:cubicBezTo>
                      <a:pt x="19941" y="4813"/>
                      <a:pt x="19938" y="4814"/>
                      <a:pt x="19939" y="4815"/>
                    </a:cubicBezTo>
                    <a:close/>
                    <a:moveTo>
                      <a:pt x="20287" y="2628"/>
                    </a:moveTo>
                    <a:lnTo>
                      <a:pt x="20290" y="2625"/>
                    </a:lnTo>
                    <a:cubicBezTo>
                      <a:pt x="20289" y="2625"/>
                      <a:pt x="20286" y="2627"/>
                      <a:pt x="20287" y="2628"/>
                    </a:cubicBezTo>
                    <a:close/>
                    <a:moveTo>
                      <a:pt x="21535" y="3883"/>
                    </a:moveTo>
                    <a:lnTo>
                      <a:pt x="21537" y="3881"/>
                    </a:lnTo>
                    <a:cubicBezTo>
                      <a:pt x="21537" y="3881"/>
                      <a:pt x="21534" y="3883"/>
                      <a:pt x="21535" y="3883"/>
                    </a:cubicBezTo>
                    <a:close/>
                    <a:moveTo>
                      <a:pt x="19526" y="1923"/>
                    </a:moveTo>
                    <a:lnTo>
                      <a:pt x="19528" y="1920"/>
                    </a:lnTo>
                    <a:cubicBezTo>
                      <a:pt x="19528" y="1920"/>
                      <a:pt x="19525" y="1922"/>
                      <a:pt x="19526" y="1923"/>
                    </a:cubicBezTo>
                    <a:close/>
                    <a:moveTo>
                      <a:pt x="10500" y="1607"/>
                    </a:moveTo>
                    <a:lnTo>
                      <a:pt x="10503" y="1604"/>
                    </a:lnTo>
                    <a:cubicBezTo>
                      <a:pt x="10502" y="1604"/>
                      <a:pt x="10499" y="1606"/>
                      <a:pt x="10500" y="1607"/>
                    </a:cubicBezTo>
                    <a:close/>
                    <a:moveTo>
                      <a:pt x="15945" y="2652"/>
                    </a:moveTo>
                    <a:lnTo>
                      <a:pt x="15947" y="2649"/>
                    </a:lnTo>
                    <a:cubicBezTo>
                      <a:pt x="15947" y="2650"/>
                      <a:pt x="15944" y="2651"/>
                      <a:pt x="15945" y="2652"/>
                    </a:cubicBezTo>
                    <a:close/>
                    <a:moveTo>
                      <a:pt x="15620" y="2255"/>
                    </a:moveTo>
                    <a:lnTo>
                      <a:pt x="15623" y="2252"/>
                    </a:lnTo>
                    <a:cubicBezTo>
                      <a:pt x="15623" y="2253"/>
                      <a:pt x="15620" y="2254"/>
                      <a:pt x="15620" y="2255"/>
                    </a:cubicBezTo>
                    <a:close/>
                    <a:moveTo>
                      <a:pt x="19752" y="5585"/>
                    </a:moveTo>
                    <a:lnTo>
                      <a:pt x="19755" y="5582"/>
                    </a:lnTo>
                    <a:cubicBezTo>
                      <a:pt x="19755" y="5583"/>
                      <a:pt x="19752" y="5584"/>
                      <a:pt x="19752" y="5585"/>
                    </a:cubicBezTo>
                    <a:close/>
                    <a:moveTo>
                      <a:pt x="18019" y="1874"/>
                    </a:moveTo>
                    <a:lnTo>
                      <a:pt x="18021" y="1872"/>
                    </a:lnTo>
                    <a:cubicBezTo>
                      <a:pt x="18021" y="1872"/>
                      <a:pt x="18018" y="1873"/>
                      <a:pt x="18019" y="1874"/>
                    </a:cubicBezTo>
                    <a:close/>
                    <a:moveTo>
                      <a:pt x="18942" y="5585"/>
                    </a:moveTo>
                    <a:lnTo>
                      <a:pt x="18945" y="5582"/>
                    </a:lnTo>
                    <a:cubicBezTo>
                      <a:pt x="18945" y="5583"/>
                      <a:pt x="18941" y="5584"/>
                      <a:pt x="18942" y="5585"/>
                    </a:cubicBezTo>
                    <a:close/>
                    <a:moveTo>
                      <a:pt x="18205" y="4232"/>
                    </a:moveTo>
                    <a:lnTo>
                      <a:pt x="18207" y="4229"/>
                    </a:lnTo>
                    <a:cubicBezTo>
                      <a:pt x="18207" y="4230"/>
                      <a:pt x="18204" y="4231"/>
                      <a:pt x="18205" y="4232"/>
                    </a:cubicBezTo>
                    <a:close/>
                    <a:moveTo>
                      <a:pt x="20247" y="4710"/>
                    </a:moveTo>
                    <a:lnTo>
                      <a:pt x="20249" y="4707"/>
                    </a:lnTo>
                    <a:cubicBezTo>
                      <a:pt x="20249" y="4708"/>
                      <a:pt x="20246" y="4709"/>
                      <a:pt x="20247" y="4710"/>
                    </a:cubicBezTo>
                    <a:close/>
                    <a:moveTo>
                      <a:pt x="18975" y="2255"/>
                    </a:moveTo>
                    <a:lnTo>
                      <a:pt x="18977" y="2252"/>
                    </a:lnTo>
                    <a:cubicBezTo>
                      <a:pt x="18977" y="2253"/>
                      <a:pt x="18974" y="2254"/>
                      <a:pt x="18975" y="2255"/>
                    </a:cubicBezTo>
                    <a:close/>
                    <a:moveTo>
                      <a:pt x="17208" y="2271"/>
                    </a:moveTo>
                    <a:lnTo>
                      <a:pt x="17211" y="2269"/>
                    </a:lnTo>
                    <a:cubicBezTo>
                      <a:pt x="17211" y="2269"/>
                      <a:pt x="17208" y="2270"/>
                      <a:pt x="17208" y="2271"/>
                    </a:cubicBezTo>
                    <a:close/>
                    <a:moveTo>
                      <a:pt x="19615" y="2628"/>
                    </a:moveTo>
                    <a:lnTo>
                      <a:pt x="19617" y="2625"/>
                    </a:lnTo>
                    <a:cubicBezTo>
                      <a:pt x="19617" y="2625"/>
                      <a:pt x="19614" y="2627"/>
                      <a:pt x="19615" y="2628"/>
                    </a:cubicBezTo>
                    <a:close/>
                    <a:moveTo>
                      <a:pt x="17905" y="5301"/>
                    </a:moveTo>
                    <a:lnTo>
                      <a:pt x="17908" y="5299"/>
                    </a:lnTo>
                    <a:cubicBezTo>
                      <a:pt x="17907" y="5299"/>
                      <a:pt x="17904" y="5301"/>
                      <a:pt x="17905" y="5301"/>
                    </a:cubicBezTo>
                    <a:close/>
                    <a:moveTo>
                      <a:pt x="22256" y="5512"/>
                    </a:moveTo>
                    <a:lnTo>
                      <a:pt x="22258" y="5510"/>
                    </a:lnTo>
                    <a:cubicBezTo>
                      <a:pt x="22258" y="5510"/>
                      <a:pt x="22255" y="5511"/>
                      <a:pt x="22256" y="5512"/>
                    </a:cubicBezTo>
                    <a:close/>
                    <a:moveTo>
                      <a:pt x="18043" y="2652"/>
                    </a:moveTo>
                    <a:lnTo>
                      <a:pt x="18045" y="2649"/>
                    </a:lnTo>
                    <a:cubicBezTo>
                      <a:pt x="18045" y="2650"/>
                      <a:pt x="18042" y="2651"/>
                      <a:pt x="18043" y="2652"/>
                    </a:cubicBezTo>
                    <a:close/>
                    <a:moveTo>
                      <a:pt x="19655" y="2538"/>
                    </a:moveTo>
                    <a:lnTo>
                      <a:pt x="19658" y="2536"/>
                    </a:lnTo>
                    <a:cubicBezTo>
                      <a:pt x="19658" y="2536"/>
                      <a:pt x="19654" y="2538"/>
                      <a:pt x="19655" y="2538"/>
                    </a:cubicBezTo>
                    <a:close/>
                    <a:moveTo>
                      <a:pt x="19987" y="3251"/>
                    </a:moveTo>
                    <a:lnTo>
                      <a:pt x="19990" y="3249"/>
                    </a:lnTo>
                    <a:cubicBezTo>
                      <a:pt x="19990" y="3249"/>
                      <a:pt x="19987" y="3251"/>
                      <a:pt x="19987" y="3251"/>
                    </a:cubicBezTo>
                    <a:close/>
                    <a:moveTo>
                      <a:pt x="17865" y="2749"/>
                    </a:moveTo>
                    <a:lnTo>
                      <a:pt x="17867" y="2747"/>
                    </a:lnTo>
                    <a:cubicBezTo>
                      <a:pt x="17867" y="2747"/>
                      <a:pt x="17864" y="2748"/>
                      <a:pt x="17865" y="2749"/>
                    </a:cubicBezTo>
                    <a:close/>
                    <a:moveTo>
                      <a:pt x="9520" y="1420"/>
                    </a:moveTo>
                    <a:lnTo>
                      <a:pt x="9522" y="1418"/>
                    </a:lnTo>
                    <a:cubicBezTo>
                      <a:pt x="9522" y="1418"/>
                      <a:pt x="9519" y="1420"/>
                      <a:pt x="9520" y="1420"/>
                    </a:cubicBezTo>
                    <a:close/>
                    <a:moveTo>
                      <a:pt x="20919" y="4256"/>
                    </a:moveTo>
                    <a:lnTo>
                      <a:pt x="20922" y="4254"/>
                    </a:lnTo>
                    <a:cubicBezTo>
                      <a:pt x="20921" y="4254"/>
                      <a:pt x="20918" y="4255"/>
                      <a:pt x="20919" y="4256"/>
                    </a:cubicBezTo>
                    <a:close/>
                    <a:moveTo>
                      <a:pt x="22507" y="3438"/>
                    </a:moveTo>
                    <a:lnTo>
                      <a:pt x="22510" y="3435"/>
                    </a:lnTo>
                    <a:cubicBezTo>
                      <a:pt x="22509" y="3436"/>
                      <a:pt x="22506" y="3437"/>
                      <a:pt x="22507" y="3438"/>
                    </a:cubicBezTo>
                    <a:close/>
                    <a:moveTo>
                      <a:pt x="11521" y="1582"/>
                    </a:moveTo>
                    <a:lnTo>
                      <a:pt x="11523" y="1580"/>
                    </a:lnTo>
                    <a:cubicBezTo>
                      <a:pt x="11523" y="1580"/>
                      <a:pt x="11520" y="1582"/>
                      <a:pt x="11521" y="1582"/>
                    </a:cubicBezTo>
                    <a:close/>
                    <a:moveTo>
                      <a:pt x="22442" y="3438"/>
                    </a:moveTo>
                    <a:lnTo>
                      <a:pt x="22445" y="3435"/>
                    </a:lnTo>
                    <a:cubicBezTo>
                      <a:pt x="22445" y="3436"/>
                      <a:pt x="22442" y="3437"/>
                      <a:pt x="22442" y="3438"/>
                    </a:cubicBezTo>
                    <a:close/>
                    <a:moveTo>
                      <a:pt x="22434" y="4734"/>
                    </a:moveTo>
                    <a:lnTo>
                      <a:pt x="22437" y="4732"/>
                    </a:lnTo>
                    <a:cubicBezTo>
                      <a:pt x="22436" y="4732"/>
                      <a:pt x="22433" y="4733"/>
                      <a:pt x="22434" y="4734"/>
                    </a:cubicBezTo>
                    <a:close/>
                    <a:moveTo>
                      <a:pt x="21276" y="3438"/>
                    </a:moveTo>
                    <a:lnTo>
                      <a:pt x="21278" y="3435"/>
                    </a:lnTo>
                    <a:cubicBezTo>
                      <a:pt x="21278" y="3436"/>
                      <a:pt x="21275" y="3437"/>
                      <a:pt x="21276" y="3438"/>
                    </a:cubicBezTo>
                    <a:close/>
                    <a:moveTo>
                      <a:pt x="21259" y="3438"/>
                    </a:moveTo>
                    <a:lnTo>
                      <a:pt x="21262" y="3435"/>
                    </a:lnTo>
                    <a:cubicBezTo>
                      <a:pt x="21262" y="3436"/>
                      <a:pt x="21259" y="3437"/>
                      <a:pt x="21259" y="3438"/>
                    </a:cubicBezTo>
                    <a:close/>
                    <a:moveTo>
                      <a:pt x="17387" y="5512"/>
                    </a:moveTo>
                    <a:lnTo>
                      <a:pt x="17389" y="5510"/>
                    </a:lnTo>
                    <a:cubicBezTo>
                      <a:pt x="17389" y="5510"/>
                      <a:pt x="17386" y="5511"/>
                      <a:pt x="17387" y="5512"/>
                    </a:cubicBezTo>
                    <a:close/>
                    <a:moveTo>
                      <a:pt x="11278" y="1582"/>
                    </a:moveTo>
                    <a:lnTo>
                      <a:pt x="11280" y="1580"/>
                    </a:lnTo>
                    <a:cubicBezTo>
                      <a:pt x="11280" y="1580"/>
                      <a:pt x="11277" y="1582"/>
                      <a:pt x="11278" y="1582"/>
                    </a:cubicBezTo>
                    <a:close/>
                    <a:moveTo>
                      <a:pt x="20919" y="2652"/>
                    </a:moveTo>
                    <a:lnTo>
                      <a:pt x="20922" y="2649"/>
                    </a:lnTo>
                    <a:cubicBezTo>
                      <a:pt x="20921" y="2650"/>
                      <a:pt x="20918" y="2651"/>
                      <a:pt x="20919" y="2652"/>
                    </a:cubicBezTo>
                    <a:close/>
                    <a:moveTo>
                      <a:pt x="16252" y="1898"/>
                    </a:moveTo>
                    <a:lnTo>
                      <a:pt x="16255" y="1896"/>
                    </a:lnTo>
                    <a:cubicBezTo>
                      <a:pt x="16255" y="1896"/>
                      <a:pt x="16252" y="1898"/>
                      <a:pt x="16252" y="1898"/>
                    </a:cubicBezTo>
                    <a:close/>
                    <a:moveTo>
                      <a:pt x="21373" y="3738"/>
                    </a:moveTo>
                    <a:lnTo>
                      <a:pt x="21375" y="3735"/>
                    </a:lnTo>
                    <a:cubicBezTo>
                      <a:pt x="21375" y="3735"/>
                      <a:pt x="21372" y="3737"/>
                      <a:pt x="21373" y="3738"/>
                    </a:cubicBezTo>
                    <a:close/>
                    <a:moveTo>
                      <a:pt x="21948" y="1040"/>
                    </a:moveTo>
                    <a:lnTo>
                      <a:pt x="21951" y="1037"/>
                    </a:lnTo>
                    <a:cubicBezTo>
                      <a:pt x="21950" y="1037"/>
                      <a:pt x="21947" y="1039"/>
                      <a:pt x="21948" y="1040"/>
                    </a:cubicBezTo>
                    <a:close/>
                    <a:moveTo>
                      <a:pt x="20838" y="3422"/>
                    </a:moveTo>
                    <a:lnTo>
                      <a:pt x="20841" y="3419"/>
                    </a:lnTo>
                    <a:cubicBezTo>
                      <a:pt x="20840" y="3419"/>
                      <a:pt x="20837" y="3421"/>
                      <a:pt x="20838" y="3422"/>
                    </a:cubicBezTo>
                    <a:close/>
                    <a:moveTo>
                      <a:pt x="20943" y="3738"/>
                    </a:moveTo>
                    <a:lnTo>
                      <a:pt x="20946" y="3735"/>
                    </a:lnTo>
                    <a:cubicBezTo>
                      <a:pt x="20946" y="3735"/>
                      <a:pt x="20943" y="3737"/>
                      <a:pt x="20943" y="3738"/>
                    </a:cubicBezTo>
                    <a:close/>
                    <a:moveTo>
                      <a:pt x="21276" y="3729"/>
                    </a:moveTo>
                    <a:lnTo>
                      <a:pt x="21278" y="3727"/>
                    </a:lnTo>
                    <a:cubicBezTo>
                      <a:pt x="21278" y="3727"/>
                      <a:pt x="21275" y="3729"/>
                      <a:pt x="21276" y="3729"/>
                    </a:cubicBezTo>
                    <a:close/>
                    <a:moveTo>
                      <a:pt x="19331" y="3729"/>
                    </a:moveTo>
                    <a:lnTo>
                      <a:pt x="19334" y="3727"/>
                    </a:lnTo>
                    <a:cubicBezTo>
                      <a:pt x="19333" y="3727"/>
                      <a:pt x="19330" y="3729"/>
                      <a:pt x="19331" y="3729"/>
                    </a:cubicBezTo>
                    <a:close/>
                    <a:moveTo>
                      <a:pt x="20433" y="5342"/>
                    </a:moveTo>
                    <a:lnTo>
                      <a:pt x="20435" y="5339"/>
                    </a:lnTo>
                    <a:cubicBezTo>
                      <a:pt x="20435" y="5340"/>
                      <a:pt x="20432" y="5341"/>
                      <a:pt x="20433" y="5342"/>
                    </a:cubicBezTo>
                    <a:close/>
                    <a:moveTo>
                      <a:pt x="20174" y="4758"/>
                    </a:moveTo>
                    <a:lnTo>
                      <a:pt x="20176" y="4756"/>
                    </a:lnTo>
                    <a:cubicBezTo>
                      <a:pt x="20176" y="4756"/>
                      <a:pt x="20173" y="4758"/>
                      <a:pt x="20174" y="4758"/>
                    </a:cubicBezTo>
                    <a:close/>
                    <a:moveTo>
                      <a:pt x="20952" y="4280"/>
                    </a:moveTo>
                    <a:lnTo>
                      <a:pt x="20954" y="4278"/>
                    </a:lnTo>
                    <a:cubicBezTo>
                      <a:pt x="20954" y="4278"/>
                      <a:pt x="20951" y="4280"/>
                      <a:pt x="20952" y="4280"/>
                    </a:cubicBezTo>
                    <a:close/>
                    <a:moveTo>
                      <a:pt x="1256" y="5504"/>
                    </a:moveTo>
                    <a:lnTo>
                      <a:pt x="1258" y="5501"/>
                    </a:lnTo>
                    <a:cubicBezTo>
                      <a:pt x="1258" y="5502"/>
                      <a:pt x="1255" y="5503"/>
                      <a:pt x="1256" y="5504"/>
                    </a:cubicBezTo>
                    <a:close/>
                    <a:moveTo>
                      <a:pt x="19112" y="1874"/>
                    </a:moveTo>
                    <a:lnTo>
                      <a:pt x="19115" y="1872"/>
                    </a:lnTo>
                    <a:cubicBezTo>
                      <a:pt x="19115" y="1872"/>
                      <a:pt x="19112" y="1873"/>
                      <a:pt x="19112" y="1874"/>
                    </a:cubicBezTo>
                    <a:close/>
                    <a:moveTo>
                      <a:pt x="18618" y="5293"/>
                    </a:moveTo>
                    <a:lnTo>
                      <a:pt x="18621" y="5291"/>
                    </a:lnTo>
                    <a:cubicBezTo>
                      <a:pt x="18620" y="5291"/>
                      <a:pt x="18617" y="5292"/>
                      <a:pt x="18618" y="5293"/>
                    </a:cubicBezTo>
                    <a:close/>
                    <a:moveTo>
                      <a:pt x="16682" y="1874"/>
                    </a:moveTo>
                    <a:lnTo>
                      <a:pt x="16684" y="1872"/>
                    </a:lnTo>
                    <a:cubicBezTo>
                      <a:pt x="16684" y="1872"/>
                      <a:pt x="16681" y="1873"/>
                      <a:pt x="16682" y="1874"/>
                    </a:cubicBezTo>
                    <a:close/>
                    <a:moveTo>
                      <a:pt x="17913" y="813"/>
                    </a:moveTo>
                    <a:lnTo>
                      <a:pt x="17916" y="810"/>
                    </a:lnTo>
                    <a:cubicBezTo>
                      <a:pt x="17916" y="810"/>
                      <a:pt x="17913" y="812"/>
                      <a:pt x="17913" y="813"/>
                    </a:cubicBezTo>
                    <a:close/>
                    <a:moveTo>
                      <a:pt x="20522" y="3397"/>
                    </a:moveTo>
                    <a:lnTo>
                      <a:pt x="20525" y="3395"/>
                    </a:lnTo>
                    <a:cubicBezTo>
                      <a:pt x="20524" y="3395"/>
                      <a:pt x="20521" y="3396"/>
                      <a:pt x="20522" y="3397"/>
                    </a:cubicBezTo>
                    <a:close/>
                    <a:moveTo>
                      <a:pt x="348" y="3397"/>
                    </a:moveTo>
                    <a:lnTo>
                      <a:pt x="351" y="3395"/>
                    </a:lnTo>
                    <a:cubicBezTo>
                      <a:pt x="351" y="3395"/>
                      <a:pt x="348" y="3396"/>
                      <a:pt x="348" y="3397"/>
                    </a:cubicBezTo>
                    <a:close/>
                    <a:moveTo>
                      <a:pt x="16358" y="1874"/>
                    </a:moveTo>
                    <a:lnTo>
                      <a:pt x="16360" y="1872"/>
                    </a:lnTo>
                    <a:cubicBezTo>
                      <a:pt x="16360" y="1872"/>
                      <a:pt x="16357" y="1873"/>
                      <a:pt x="16358" y="1874"/>
                    </a:cubicBezTo>
                    <a:close/>
                    <a:moveTo>
                      <a:pt x="17605" y="2376"/>
                    </a:moveTo>
                    <a:lnTo>
                      <a:pt x="17608" y="2374"/>
                    </a:lnTo>
                    <a:cubicBezTo>
                      <a:pt x="17608" y="2374"/>
                      <a:pt x="17605" y="2376"/>
                      <a:pt x="17605" y="2376"/>
                    </a:cubicBezTo>
                    <a:close/>
                    <a:moveTo>
                      <a:pt x="17865" y="3130"/>
                    </a:moveTo>
                    <a:lnTo>
                      <a:pt x="17867" y="3127"/>
                    </a:lnTo>
                    <a:cubicBezTo>
                      <a:pt x="17867" y="3128"/>
                      <a:pt x="17864" y="3129"/>
                      <a:pt x="17865" y="3130"/>
                    </a:cubicBezTo>
                    <a:close/>
                    <a:moveTo>
                      <a:pt x="21948" y="3381"/>
                    </a:moveTo>
                    <a:lnTo>
                      <a:pt x="21951" y="3379"/>
                    </a:lnTo>
                    <a:cubicBezTo>
                      <a:pt x="21950" y="3379"/>
                      <a:pt x="21947" y="3380"/>
                      <a:pt x="21948" y="3381"/>
                    </a:cubicBezTo>
                    <a:close/>
                    <a:moveTo>
                      <a:pt x="15159" y="2393"/>
                    </a:moveTo>
                    <a:lnTo>
                      <a:pt x="15161" y="2390"/>
                    </a:lnTo>
                    <a:cubicBezTo>
                      <a:pt x="15161" y="2390"/>
                      <a:pt x="15158" y="2392"/>
                      <a:pt x="15159" y="2393"/>
                    </a:cubicBezTo>
                    <a:close/>
                    <a:moveTo>
                      <a:pt x="17184" y="2393"/>
                    </a:moveTo>
                    <a:lnTo>
                      <a:pt x="17187" y="2390"/>
                    </a:lnTo>
                    <a:cubicBezTo>
                      <a:pt x="17186" y="2390"/>
                      <a:pt x="17183" y="2392"/>
                      <a:pt x="17184" y="2393"/>
                    </a:cubicBezTo>
                    <a:close/>
                    <a:moveTo>
                      <a:pt x="15718" y="1501"/>
                    </a:moveTo>
                    <a:lnTo>
                      <a:pt x="15720" y="1499"/>
                    </a:lnTo>
                    <a:cubicBezTo>
                      <a:pt x="15720" y="1499"/>
                      <a:pt x="15717" y="1501"/>
                      <a:pt x="15718" y="1501"/>
                    </a:cubicBezTo>
                    <a:close/>
                    <a:moveTo>
                      <a:pt x="16990" y="1858"/>
                    </a:moveTo>
                    <a:lnTo>
                      <a:pt x="16992" y="1855"/>
                    </a:lnTo>
                    <a:cubicBezTo>
                      <a:pt x="16992" y="1856"/>
                      <a:pt x="16989" y="1857"/>
                      <a:pt x="16990" y="1858"/>
                    </a:cubicBezTo>
                    <a:close/>
                    <a:moveTo>
                      <a:pt x="16820" y="1850"/>
                    </a:moveTo>
                    <a:lnTo>
                      <a:pt x="16822" y="1847"/>
                    </a:lnTo>
                    <a:cubicBezTo>
                      <a:pt x="16822" y="1847"/>
                      <a:pt x="16819" y="1849"/>
                      <a:pt x="16820" y="1850"/>
                    </a:cubicBezTo>
                    <a:close/>
                    <a:moveTo>
                      <a:pt x="16155" y="2401"/>
                    </a:moveTo>
                    <a:lnTo>
                      <a:pt x="16158" y="2398"/>
                    </a:lnTo>
                    <a:cubicBezTo>
                      <a:pt x="16157" y="2398"/>
                      <a:pt x="16154" y="2400"/>
                      <a:pt x="16155" y="2401"/>
                    </a:cubicBezTo>
                    <a:close/>
                    <a:moveTo>
                      <a:pt x="20498" y="3689"/>
                    </a:moveTo>
                    <a:lnTo>
                      <a:pt x="20500" y="3687"/>
                    </a:lnTo>
                    <a:cubicBezTo>
                      <a:pt x="20500" y="3687"/>
                      <a:pt x="20497" y="3688"/>
                      <a:pt x="20498" y="3689"/>
                    </a:cubicBezTo>
                    <a:close/>
                    <a:moveTo>
                      <a:pt x="17338" y="4337"/>
                    </a:moveTo>
                    <a:lnTo>
                      <a:pt x="17341" y="4335"/>
                    </a:lnTo>
                    <a:cubicBezTo>
                      <a:pt x="17340" y="4335"/>
                      <a:pt x="17337" y="4336"/>
                      <a:pt x="17338" y="4337"/>
                    </a:cubicBezTo>
                    <a:close/>
                    <a:moveTo>
                      <a:pt x="7794" y="1501"/>
                    </a:moveTo>
                    <a:lnTo>
                      <a:pt x="7796" y="1499"/>
                    </a:lnTo>
                    <a:cubicBezTo>
                      <a:pt x="7796" y="1499"/>
                      <a:pt x="7793" y="1501"/>
                      <a:pt x="7794" y="1501"/>
                    </a:cubicBezTo>
                    <a:close/>
                    <a:moveTo>
                      <a:pt x="18667" y="1834"/>
                    </a:moveTo>
                    <a:lnTo>
                      <a:pt x="18669" y="1831"/>
                    </a:lnTo>
                    <a:cubicBezTo>
                      <a:pt x="18669" y="1831"/>
                      <a:pt x="18666" y="1833"/>
                      <a:pt x="18667" y="1834"/>
                    </a:cubicBezTo>
                    <a:close/>
                    <a:moveTo>
                      <a:pt x="17962" y="5423"/>
                    </a:moveTo>
                    <a:lnTo>
                      <a:pt x="17964" y="5420"/>
                    </a:lnTo>
                    <a:cubicBezTo>
                      <a:pt x="17964" y="5421"/>
                      <a:pt x="17961" y="5422"/>
                      <a:pt x="17962" y="5423"/>
                    </a:cubicBezTo>
                    <a:close/>
                    <a:moveTo>
                      <a:pt x="1069" y="5423"/>
                    </a:moveTo>
                    <a:lnTo>
                      <a:pt x="1072" y="5420"/>
                    </a:lnTo>
                    <a:cubicBezTo>
                      <a:pt x="1072" y="5421"/>
                      <a:pt x="1069" y="5422"/>
                      <a:pt x="1069" y="5423"/>
                    </a:cubicBezTo>
                    <a:close/>
                    <a:moveTo>
                      <a:pt x="19193" y="3689"/>
                    </a:moveTo>
                    <a:lnTo>
                      <a:pt x="19196" y="3687"/>
                    </a:lnTo>
                    <a:cubicBezTo>
                      <a:pt x="19196" y="3687"/>
                      <a:pt x="19193" y="3688"/>
                      <a:pt x="19193" y="3689"/>
                    </a:cubicBezTo>
                    <a:close/>
                    <a:moveTo>
                      <a:pt x="8053" y="1477"/>
                    </a:moveTo>
                    <a:lnTo>
                      <a:pt x="8056" y="1475"/>
                    </a:lnTo>
                    <a:cubicBezTo>
                      <a:pt x="8056" y="1475"/>
                      <a:pt x="8053" y="1476"/>
                      <a:pt x="8053" y="1477"/>
                    </a:cubicBezTo>
                    <a:close/>
                    <a:moveTo>
                      <a:pt x="19364" y="4775"/>
                    </a:moveTo>
                    <a:lnTo>
                      <a:pt x="19366" y="4772"/>
                    </a:lnTo>
                    <a:cubicBezTo>
                      <a:pt x="19366" y="4772"/>
                      <a:pt x="19363" y="4774"/>
                      <a:pt x="19364" y="4775"/>
                    </a:cubicBezTo>
                    <a:close/>
                    <a:moveTo>
                      <a:pt x="22937" y="5407"/>
                    </a:moveTo>
                    <a:lnTo>
                      <a:pt x="22939" y="5404"/>
                    </a:lnTo>
                    <a:cubicBezTo>
                      <a:pt x="22939" y="5404"/>
                      <a:pt x="22936" y="5406"/>
                      <a:pt x="22937" y="5407"/>
                    </a:cubicBezTo>
                    <a:close/>
                    <a:moveTo>
                      <a:pt x="18651" y="2401"/>
                    </a:moveTo>
                    <a:lnTo>
                      <a:pt x="18653" y="2398"/>
                    </a:lnTo>
                    <a:cubicBezTo>
                      <a:pt x="18653" y="2398"/>
                      <a:pt x="18650" y="2400"/>
                      <a:pt x="18651" y="2401"/>
                    </a:cubicBezTo>
                    <a:close/>
                    <a:moveTo>
                      <a:pt x="16852" y="1817"/>
                    </a:moveTo>
                    <a:lnTo>
                      <a:pt x="16854" y="1815"/>
                    </a:lnTo>
                    <a:cubicBezTo>
                      <a:pt x="16854" y="1815"/>
                      <a:pt x="16851" y="1817"/>
                      <a:pt x="16852" y="1817"/>
                    </a:cubicBezTo>
                    <a:close/>
                    <a:moveTo>
                      <a:pt x="21616" y="3341"/>
                    </a:moveTo>
                    <a:lnTo>
                      <a:pt x="21618" y="3338"/>
                    </a:lnTo>
                    <a:cubicBezTo>
                      <a:pt x="21618" y="3338"/>
                      <a:pt x="21615" y="3340"/>
                      <a:pt x="21616" y="3341"/>
                    </a:cubicBezTo>
                    <a:close/>
                    <a:moveTo>
                      <a:pt x="16706" y="2603"/>
                    </a:moveTo>
                    <a:lnTo>
                      <a:pt x="16709" y="2601"/>
                    </a:lnTo>
                    <a:cubicBezTo>
                      <a:pt x="16708" y="2601"/>
                      <a:pt x="16705" y="2602"/>
                      <a:pt x="16706" y="2603"/>
                    </a:cubicBezTo>
                    <a:close/>
                    <a:moveTo>
                      <a:pt x="22070" y="5366"/>
                    </a:moveTo>
                    <a:lnTo>
                      <a:pt x="22072" y="5364"/>
                    </a:lnTo>
                    <a:cubicBezTo>
                      <a:pt x="22072" y="5364"/>
                      <a:pt x="22069" y="5365"/>
                      <a:pt x="22070" y="5366"/>
                    </a:cubicBezTo>
                    <a:close/>
                    <a:moveTo>
                      <a:pt x="17314" y="2611"/>
                    </a:moveTo>
                    <a:lnTo>
                      <a:pt x="17316" y="2609"/>
                    </a:lnTo>
                    <a:cubicBezTo>
                      <a:pt x="17316" y="2609"/>
                      <a:pt x="17313" y="2611"/>
                      <a:pt x="17314" y="2611"/>
                    </a:cubicBezTo>
                    <a:close/>
                    <a:moveTo>
                      <a:pt x="21827" y="5358"/>
                    </a:moveTo>
                    <a:lnTo>
                      <a:pt x="21829" y="5356"/>
                    </a:lnTo>
                    <a:cubicBezTo>
                      <a:pt x="21829" y="5356"/>
                      <a:pt x="21826" y="5357"/>
                      <a:pt x="21827" y="5358"/>
                    </a:cubicBezTo>
                    <a:close/>
                    <a:moveTo>
                      <a:pt x="17338" y="2611"/>
                    </a:moveTo>
                    <a:lnTo>
                      <a:pt x="17341" y="2609"/>
                    </a:lnTo>
                    <a:cubicBezTo>
                      <a:pt x="17340" y="2609"/>
                      <a:pt x="17337" y="2611"/>
                      <a:pt x="17338" y="2611"/>
                    </a:cubicBezTo>
                    <a:close/>
                    <a:moveTo>
                      <a:pt x="20919" y="1437"/>
                    </a:moveTo>
                    <a:lnTo>
                      <a:pt x="20922" y="1434"/>
                    </a:lnTo>
                    <a:cubicBezTo>
                      <a:pt x="20921" y="1434"/>
                      <a:pt x="20918" y="1436"/>
                      <a:pt x="20919" y="1437"/>
                    </a:cubicBezTo>
                    <a:close/>
                    <a:moveTo>
                      <a:pt x="19283" y="1793"/>
                    </a:moveTo>
                    <a:lnTo>
                      <a:pt x="19285" y="1791"/>
                    </a:lnTo>
                    <a:cubicBezTo>
                      <a:pt x="19285" y="1791"/>
                      <a:pt x="19282" y="1792"/>
                      <a:pt x="19283" y="1793"/>
                    </a:cubicBezTo>
                    <a:close/>
                    <a:moveTo>
                      <a:pt x="17411" y="2611"/>
                    </a:moveTo>
                    <a:lnTo>
                      <a:pt x="17413" y="2609"/>
                    </a:lnTo>
                    <a:cubicBezTo>
                      <a:pt x="17413" y="2609"/>
                      <a:pt x="17410" y="2611"/>
                      <a:pt x="17411" y="2611"/>
                    </a:cubicBezTo>
                    <a:close/>
                    <a:moveTo>
                      <a:pt x="15061" y="1380"/>
                    </a:moveTo>
                    <a:lnTo>
                      <a:pt x="15064" y="1377"/>
                    </a:lnTo>
                    <a:cubicBezTo>
                      <a:pt x="15064" y="1378"/>
                      <a:pt x="15061" y="1379"/>
                      <a:pt x="15061" y="1380"/>
                    </a:cubicBezTo>
                    <a:close/>
                    <a:moveTo>
                      <a:pt x="17921" y="1777"/>
                    </a:moveTo>
                    <a:lnTo>
                      <a:pt x="17924" y="1774"/>
                    </a:lnTo>
                    <a:cubicBezTo>
                      <a:pt x="17924" y="1775"/>
                      <a:pt x="17921" y="1776"/>
                      <a:pt x="17921" y="1777"/>
                    </a:cubicBezTo>
                    <a:close/>
                    <a:moveTo>
                      <a:pt x="22053" y="2733"/>
                    </a:moveTo>
                    <a:lnTo>
                      <a:pt x="22056" y="2730"/>
                    </a:lnTo>
                    <a:cubicBezTo>
                      <a:pt x="22056" y="2731"/>
                      <a:pt x="22053" y="2732"/>
                      <a:pt x="22053" y="2733"/>
                    </a:cubicBezTo>
                    <a:close/>
                    <a:moveTo>
                      <a:pt x="18011" y="4856"/>
                    </a:moveTo>
                    <a:lnTo>
                      <a:pt x="18013" y="4853"/>
                    </a:lnTo>
                    <a:cubicBezTo>
                      <a:pt x="18013" y="4853"/>
                      <a:pt x="18010" y="4855"/>
                      <a:pt x="18011" y="4856"/>
                    </a:cubicBezTo>
                    <a:close/>
                    <a:moveTo>
                      <a:pt x="19996" y="1769"/>
                    </a:moveTo>
                    <a:lnTo>
                      <a:pt x="19998" y="1766"/>
                    </a:lnTo>
                    <a:cubicBezTo>
                      <a:pt x="19998" y="1766"/>
                      <a:pt x="19995" y="1768"/>
                      <a:pt x="19996" y="1769"/>
                    </a:cubicBezTo>
                    <a:close/>
                    <a:moveTo>
                      <a:pt x="21818" y="4402"/>
                    </a:moveTo>
                    <a:lnTo>
                      <a:pt x="21821" y="4400"/>
                    </a:lnTo>
                    <a:cubicBezTo>
                      <a:pt x="21821" y="4400"/>
                      <a:pt x="21818" y="4401"/>
                      <a:pt x="21818" y="4402"/>
                    </a:cubicBezTo>
                    <a:close/>
                    <a:moveTo>
                      <a:pt x="18408" y="2773"/>
                    </a:moveTo>
                    <a:lnTo>
                      <a:pt x="18410" y="2771"/>
                    </a:lnTo>
                    <a:cubicBezTo>
                      <a:pt x="18410" y="2771"/>
                      <a:pt x="18407" y="2773"/>
                      <a:pt x="18408" y="2773"/>
                    </a:cubicBezTo>
                    <a:close/>
                    <a:moveTo>
                      <a:pt x="13684" y="1372"/>
                    </a:moveTo>
                    <a:lnTo>
                      <a:pt x="13687" y="1369"/>
                    </a:lnTo>
                    <a:cubicBezTo>
                      <a:pt x="13686" y="1369"/>
                      <a:pt x="13683" y="1371"/>
                      <a:pt x="13684" y="1372"/>
                    </a:cubicBezTo>
                    <a:close/>
                    <a:moveTo>
                      <a:pt x="21924" y="5010"/>
                    </a:moveTo>
                    <a:lnTo>
                      <a:pt x="21926" y="5007"/>
                    </a:lnTo>
                    <a:cubicBezTo>
                      <a:pt x="21926" y="5007"/>
                      <a:pt x="21923" y="5009"/>
                      <a:pt x="21924" y="5010"/>
                    </a:cubicBezTo>
                    <a:close/>
                    <a:moveTo>
                      <a:pt x="17265" y="3235"/>
                    </a:moveTo>
                    <a:lnTo>
                      <a:pt x="17268" y="3233"/>
                    </a:lnTo>
                    <a:cubicBezTo>
                      <a:pt x="17267" y="3233"/>
                      <a:pt x="17264" y="3234"/>
                      <a:pt x="17265" y="3235"/>
                    </a:cubicBezTo>
                    <a:close/>
                    <a:moveTo>
                      <a:pt x="786" y="5010"/>
                    </a:moveTo>
                    <a:lnTo>
                      <a:pt x="788" y="5007"/>
                    </a:lnTo>
                    <a:cubicBezTo>
                      <a:pt x="788" y="5007"/>
                      <a:pt x="785" y="5009"/>
                      <a:pt x="786" y="5010"/>
                    </a:cubicBezTo>
                    <a:close/>
                    <a:moveTo>
                      <a:pt x="18456" y="2773"/>
                    </a:moveTo>
                    <a:lnTo>
                      <a:pt x="18459" y="2771"/>
                    </a:lnTo>
                    <a:cubicBezTo>
                      <a:pt x="18458" y="2771"/>
                      <a:pt x="18455" y="2773"/>
                      <a:pt x="18456" y="2773"/>
                    </a:cubicBezTo>
                    <a:close/>
                    <a:moveTo>
                      <a:pt x="19631" y="5002"/>
                    </a:moveTo>
                    <a:lnTo>
                      <a:pt x="19633" y="4999"/>
                    </a:lnTo>
                    <a:cubicBezTo>
                      <a:pt x="19633" y="4999"/>
                      <a:pt x="19630" y="5001"/>
                      <a:pt x="19631" y="5002"/>
                    </a:cubicBezTo>
                    <a:close/>
                    <a:moveTo>
                      <a:pt x="18578" y="5002"/>
                    </a:moveTo>
                    <a:lnTo>
                      <a:pt x="18580" y="4999"/>
                    </a:lnTo>
                    <a:cubicBezTo>
                      <a:pt x="18580" y="4999"/>
                      <a:pt x="18577" y="5001"/>
                      <a:pt x="18578" y="5002"/>
                    </a:cubicBezTo>
                    <a:close/>
                    <a:moveTo>
                      <a:pt x="19752" y="2773"/>
                    </a:moveTo>
                    <a:lnTo>
                      <a:pt x="19755" y="2771"/>
                    </a:lnTo>
                    <a:cubicBezTo>
                      <a:pt x="19755" y="2771"/>
                      <a:pt x="19752" y="2773"/>
                      <a:pt x="19752" y="2773"/>
                    </a:cubicBezTo>
                    <a:close/>
                    <a:moveTo>
                      <a:pt x="22702" y="2773"/>
                    </a:moveTo>
                    <a:lnTo>
                      <a:pt x="22704" y="2771"/>
                    </a:lnTo>
                    <a:cubicBezTo>
                      <a:pt x="22704" y="2771"/>
                      <a:pt x="22701" y="2773"/>
                      <a:pt x="22702" y="2773"/>
                    </a:cubicBezTo>
                    <a:close/>
                    <a:moveTo>
                      <a:pt x="21065" y="5172"/>
                    </a:moveTo>
                    <a:lnTo>
                      <a:pt x="21067" y="5169"/>
                    </a:lnTo>
                    <a:cubicBezTo>
                      <a:pt x="21067" y="5169"/>
                      <a:pt x="21064" y="5171"/>
                      <a:pt x="21065" y="5172"/>
                    </a:cubicBezTo>
                    <a:close/>
                    <a:moveTo>
                      <a:pt x="17427" y="3106"/>
                    </a:moveTo>
                    <a:lnTo>
                      <a:pt x="17430" y="3103"/>
                    </a:lnTo>
                    <a:cubicBezTo>
                      <a:pt x="17429" y="3103"/>
                      <a:pt x="17426" y="3105"/>
                      <a:pt x="17427" y="3106"/>
                    </a:cubicBezTo>
                    <a:close/>
                    <a:moveTo>
                      <a:pt x="22021" y="4864"/>
                    </a:moveTo>
                    <a:lnTo>
                      <a:pt x="22023" y="4861"/>
                    </a:lnTo>
                    <a:cubicBezTo>
                      <a:pt x="22023" y="4862"/>
                      <a:pt x="22020" y="4863"/>
                      <a:pt x="22021" y="4864"/>
                    </a:cubicBezTo>
                    <a:close/>
                    <a:moveTo>
                      <a:pt x="17038" y="3106"/>
                    </a:moveTo>
                    <a:lnTo>
                      <a:pt x="17041" y="3103"/>
                    </a:lnTo>
                    <a:cubicBezTo>
                      <a:pt x="17041" y="3103"/>
                      <a:pt x="17038" y="3105"/>
                      <a:pt x="17038" y="3106"/>
                    </a:cubicBezTo>
                    <a:close/>
                    <a:moveTo>
                      <a:pt x="22920" y="2733"/>
                    </a:moveTo>
                    <a:lnTo>
                      <a:pt x="22923" y="2730"/>
                    </a:lnTo>
                    <a:cubicBezTo>
                      <a:pt x="22923" y="2731"/>
                      <a:pt x="22920" y="2732"/>
                      <a:pt x="22920" y="2733"/>
                    </a:cubicBezTo>
                    <a:close/>
                    <a:moveTo>
                      <a:pt x="23212" y="3195"/>
                    </a:moveTo>
                    <a:lnTo>
                      <a:pt x="23214" y="3192"/>
                    </a:lnTo>
                    <a:cubicBezTo>
                      <a:pt x="23214" y="3192"/>
                      <a:pt x="23211" y="3194"/>
                      <a:pt x="23212" y="3195"/>
                    </a:cubicBezTo>
                    <a:close/>
                    <a:moveTo>
                      <a:pt x="23301" y="2773"/>
                    </a:moveTo>
                    <a:lnTo>
                      <a:pt x="23304" y="2771"/>
                    </a:lnTo>
                    <a:cubicBezTo>
                      <a:pt x="23303" y="2771"/>
                      <a:pt x="23300" y="2773"/>
                      <a:pt x="23301" y="2773"/>
                    </a:cubicBezTo>
                    <a:close/>
                    <a:moveTo>
                      <a:pt x="16180" y="1728"/>
                    </a:moveTo>
                    <a:lnTo>
                      <a:pt x="16182" y="1726"/>
                    </a:lnTo>
                    <a:cubicBezTo>
                      <a:pt x="16182" y="1726"/>
                      <a:pt x="16179" y="1727"/>
                      <a:pt x="16180" y="1728"/>
                    </a:cubicBezTo>
                    <a:close/>
                    <a:moveTo>
                      <a:pt x="17743" y="2790"/>
                    </a:moveTo>
                    <a:lnTo>
                      <a:pt x="17746" y="2787"/>
                    </a:lnTo>
                    <a:cubicBezTo>
                      <a:pt x="17745" y="2787"/>
                      <a:pt x="17742" y="2789"/>
                      <a:pt x="17743" y="2790"/>
                    </a:cubicBezTo>
                    <a:close/>
                    <a:moveTo>
                      <a:pt x="21624" y="5188"/>
                    </a:moveTo>
                    <a:lnTo>
                      <a:pt x="21626" y="5185"/>
                    </a:lnTo>
                    <a:cubicBezTo>
                      <a:pt x="21626" y="5186"/>
                      <a:pt x="21623" y="5187"/>
                      <a:pt x="21624" y="5188"/>
                    </a:cubicBezTo>
                    <a:close/>
                    <a:moveTo>
                      <a:pt x="22604" y="4985"/>
                    </a:moveTo>
                    <a:lnTo>
                      <a:pt x="22607" y="4983"/>
                    </a:lnTo>
                    <a:cubicBezTo>
                      <a:pt x="22607" y="4983"/>
                      <a:pt x="22604" y="4985"/>
                      <a:pt x="22604" y="4985"/>
                    </a:cubicBezTo>
                    <a:close/>
                    <a:moveTo>
                      <a:pt x="10597" y="1396"/>
                    </a:moveTo>
                    <a:lnTo>
                      <a:pt x="10600" y="1394"/>
                    </a:lnTo>
                    <a:cubicBezTo>
                      <a:pt x="10600" y="1394"/>
                      <a:pt x="10597" y="1395"/>
                      <a:pt x="10597" y="1396"/>
                    </a:cubicBezTo>
                    <a:close/>
                    <a:moveTo>
                      <a:pt x="17954" y="2790"/>
                    </a:moveTo>
                    <a:lnTo>
                      <a:pt x="17956" y="2787"/>
                    </a:lnTo>
                    <a:cubicBezTo>
                      <a:pt x="17956" y="2787"/>
                      <a:pt x="17953" y="2789"/>
                      <a:pt x="17954" y="2790"/>
                    </a:cubicBezTo>
                    <a:close/>
                    <a:moveTo>
                      <a:pt x="16998" y="1712"/>
                    </a:moveTo>
                    <a:lnTo>
                      <a:pt x="17000" y="1710"/>
                    </a:lnTo>
                    <a:cubicBezTo>
                      <a:pt x="17000" y="1710"/>
                      <a:pt x="16997" y="1711"/>
                      <a:pt x="16998" y="1712"/>
                    </a:cubicBezTo>
                    <a:close/>
                    <a:moveTo>
                      <a:pt x="16333" y="1712"/>
                    </a:moveTo>
                    <a:lnTo>
                      <a:pt x="16336" y="1710"/>
                    </a:lnTo>
                    <a:cubicBezTo>
                      <a:pt x="16336" y="1710"/>
                      <a:pt x="16333" y="1711"/>
                      <a:pt x="16333" y="1712"/>
                    </a:cubicBezTo>
                    <a:close/>
                    <a:moveTo>
                      <a:pt x="20854" y="4532"/>
                    </a:moveTo>
                    <a:lnTo>
                      <a:pt x="20857" y="4529"/>
                    </a:lnTo>
                    <a:cubicBezTo>
                      <a:pt x="20857" y="4529"/>
                      <a:pt x="20854" y="4531"/>
                      <a:pt x="20854" y="4532"/>
                    </a:cubicBezTo>
                    <a:close/>
                    <a:moveTo>
                      <a:pt x="19453" y="5261"/>
                    </a:moveTo>
                    <a:lnTo>
                      <a:pt x="19455" y="5258"/>
                    </a:lnTo>
                    <a:cubicBezTo>
                      <a:pt x="19455" y="5259"/>
                      <a:pt x="19452" y="5260"/>
                      <a:pt x="19453" y="5261"/>
                    </a:cubicBezTo>
                    <a:close/>
                    <a:moveTo>
                      <a:pt x="308" y="2960"/>
                    </a:moveTo>
                    <a:lnTo>
                      <a:pt x="310" y="2957"/>
                    </a:lnTo>
                    <a:cubicBezTo>
                      <a:pt x="310" y="2957"/>
                      <a:pt x="307" y="2959"/>
                      <a:pt x="308" y="2960"/>
                    </a:cubicBezTo>
                    <a:close/>
                    <a:moveTo>
                      <a:pt x="22531" y="5212"/>
                    </a:moveTo>
                    <a:lnTo>
                      <a:pt x="22534" y="5210"/>
                    </a:lnTo>
                    <a:cubicBezTo>
                      <a:pt x="22534" y="5210"/>
                      <a:pt x="22531" y="5211"/>
                      <a:pt x="22531" y="5212"/>
                    </a:cubicBezTo>
                    <a:close/>
                    <a:moveTo>
                      <a:pt x="16868" y="2433"/>
                    </a:moveTo>
                    <a:lnTo>
                      <a:pt x="16871" y="2431"/>
                    </a:lnTo>
                    <a:cubicBezTo>
                      <a:pt x="16870" y="2431"/>
                      <a:pt x="16867" y="2432"/>
                      <a:pt x="16868" y="2433"/>
                    </a:cubicBezTo>
                    <a:close/>
                    <a:moveTo>
                      <a:pt x="20012" y="5334"/>
                    </a:moveTo>
                    <a:lnTo>
                      <a:pt x="20014" y="5331"/>
                    </a:lnTo>
                    <a:cubicBezTo>
                      <a:pt x="20014" y="5331"/>
                      <a:pt x="20011" y="5333"/>
                      <a:pt x="20012" y="5334"/>
                    </a:cubicBezTo>
                    <a:close/>
                    <a:moveTo>
                      <a:pt x="12744" y="1388"/>
                    </a:moveTo>
                    <a:lnTo>
                      <a:pt x="12747" y="1385"/>
                    </a:lnTo>
                    <a:cubicBezTo>
                      <a:pt x="12747" y="1386"/>
                      <a:pt x="12744" y="1387"/>
                      <a:pt x="12744" y="1388"/>
                    </a:cubicBezTo>
                    <a:close/>
                    <a:moveTo>
                      <a:pt x="11051" y="1388"/>
                    </a:moveTo>
                    <a:lnTo>
                      <a:pt x="11053" y="1385"/>
                    </a:lnTo>
                    <a:cubicBezTo>
                      <a:pt x="11053" y="1386"/>
                      <a:pt x="11050" y="1387"/>
                      <a:pt x="11051" y="1388"/>
                    </a:cubicBezTo>
                    <a:close/>
                    <a:moveTo>
                      <a:pt x="19663" y="5625"/>
                    </a:moveTo>
                    <a:lnTo>
                      <a:pt x="19666" y="5623"/>
                    </a:lnTo>
                    <a:cubicBezTo>
                      <a:pt x="19666" y="5623"/>
                      <a:pt x="19663" y="5625"/>
                      <a:pt x="19663" y="5625"/>
                    </a:cubicBezTo>
                    <a:close/>
                    <a:moveTo>
                      <a:pt x="19542" y="1590"/>
                    </a:moveTo>
                    <a:lnTo>
                      <a:pt x="19544" y="1588"/>
                    </a:lnTo>
                    <a:cubicBezTo>
                      <a:pt x="19544" y="1588"/>
                      <a:pt x="19541" y="1590"/>
                      <a:pt x="19542" y="1590"/>
                    </a:cubicBezTo>
                    <a:close/>
                    <a:moveTo>
                      <a:pt x="20028" y="902"/>
                    </a:moveTo>
                    <a:lnTo>
                      <a:pt x="20030" y="899"/>
                    </a:lnTo>
                    <a:cubicBezTo>
                      <a:pt x="20030" y="900"/>
                      <a:pt x="20027" y="901"/>
                      <a:pt x="20028" y="902"/>
                    </a:cubicBezTo>
                    <a:close/>
                    <a:moveTo>
                      <a:pt x="13465" y="2425"/>
                    </a:moveTo>
                    <a:lnTo>
                      <a:pt x="13468" y="2423"/>
                    </a:lnTo>
                    <a:cubicBezTo>
                      <a:pt x="13468" y="2423"/>
                      <a:pt x="13465" y="2424"/>
                      <a:pt x="13465" y="2425"/>
                    </a:cubicBezTo>
                    <a:close/>
                    <a:moveTo>
                      <a:pt x="17289" y="1736"/>
                    </a:moveTo>
                    <a:lnTo>
                      <a:pt x="17292" y="1734"/>
                    </a:lnTo>
                    <a:cubicBezTo>
                      <a:pt x="17292" y="1734"/>
                      <a:pt x="17289" y="1736"/>
                      <a:pt x="17289" y="1736"/>
                    </a:cubicBezTo>
                    <a:close/>
                    <a:moveTo>
                      <a:pt x="21859" y="3802"/>
                    </a:moveTo>
                    <a:lnTo>
                      <a:pt x="21861" y="3800"/>
                    </a:lnTo>
                    <a:cubicBezTo>
                      <a:pt x="21861" y="3800"/>
                      <a:pt x="21858" y="3802"/>
                      <a:pt x="21859" y="3802"/>
                    </a:cubicBezTo>
                    <a:close/>
                    <a:moveTo>
                      <a:pt x="19850" y="3657"/>
                    </a:moveTo>
                    <a:lnTo>
                      <a:pt x="19852" y="3654"/>
                    </a:lnTo>
                    <a:cubicBezTo>
                      <a:pt x="19852" y="3654"/>
                      <a:pt x="19849" y="3656"/>
                      <a:pt x="19850" y="3657"/>
                    </a:cubicBezTo>
                    <a:close/>
                    <a:moveTo>
                      <a:pt x="18926" y="3657"/>
                    </a:moveTo>
                    <a:lnTo>
                      <a:pt x="18928" y="3654"/>
                    </a:lnTo>
                    <a:cubicBezTo>
                      <a:pt x="18928" y="3654"/>
                      <a:pt x="18925" y="3656"/>
                      <a:pt x="18926" y="3657"/>
                    </a:cubicBezTo>
                    <a:close/>
                    <a:moveTo>
                      <a:pt x="16366" y="1736"/>
                    </a:moveTo>
                    <a:lnTo>
                      <a:pt x="16368" y="1734"/>
                    </a:lnTo>
                    <a:cubicBezTo>
                      <a:pt x="16368" y="1734"/>
                      <a:pt x="16365" y="1736"/>
                      <a:pt x="16366" y="1736"/>
                    </a:cubicBezTo>
                    <a:close/>
                    <a:moveTo>
                      <a:pt x="17557" y="2133"/>
                    </a:moveTo>
                    <a:lnTo>
                      <a:pt x="17559" y="2131"/>
                    </a:lnTo>
                    <a:cubicBezTo>
                      <a:pt x="17559" y="2131"/>
                      <a:pt x="17556" y="2133"/>
                      <a:pt x="17557" y="2133"/>
                    </a:cubicBezTo>
                    <a:close/>
                    <a:moveTo>
                      <a:pt x="17484" y="5220"/>
                    </a:moveTo>
                    <a:lnTo>
                      <a:pt x="17486" y="5218"/>
                    </a:lnTo>
                    <a:cubicBezTo>
                      <a:pt x="17486" y="5218"/>
                      <a:pt x="17483" y="5219"/>
                      <a:pt x="17484" y="5220"/>
                    </a:cubicBezTo>
                    <a:close/>
                    <a:moveTo>
                      <a:pt x="21770" y="4345"/>
                    </a:moveTo>
                    <a:lnTo>
                      <a:pt x="21772" y="4343"/>
                    </a:lnTo>
                    <a:cubicBezTo>
                      <a:pt x="21772" y="4343"/>
                      <a:pt x="21769" y="4344"/>
                      <a:pt x="21770" y="4345"/>
                    </a:cubicBezTo>
                    <a:close/>
                    <a:moveTo>
                      <a:pt x="21478" y="2676"/>
                    </a:moveTo>
                    <a:lnTo>
                      <a:pt x="21481" y="2674"/>
                    </a:lnTo>
                    <a:cubicBezTo>
                      <a:pt x="21480" y="2674"/>
                      <a:pt x="21477" y="2675"/>
                      <a:pt x="21478" y="2676"/>
                    </a:cubicBezTo>
                    <a:close/>
                    <a:moveTo>
                      <a:pt x="14924" y="1736"/>
                    </a:moveTo>
                    <a:lnTo>
                      <a:pt x="14926" y="1734"/>
                    </a:lnTo>
                    <a:cubicBezTo>
                      <a:pt x="14926" y="1734"/>
                      <a:pt x="14923" y="1736"/>
                      <a:pt x="14924" y="1736"/>
                    </a:cubicBezTo>
                    <a:close/>
                    <a:moveTo>
                      <a:pt x="16333" y="1736"/>
                    </a:moveTo>
                    <a:lnTo>
                      <a:pt x="16336" y="1734"/>
                    </a:lnTo>
                    <a:cubicBezTo>
                      <a:pt x="16336" y="1734"/>
                      <a:pt x="16333" y="1736"/>
                      <a:pt x="16333" y="1736"/>
                    </a:cubicBezTo>
                    <a:close/>
                    <a:moveTo>
                      <a:pt x="17654" y="2676"/>
                    </a:moveTo>
                    <a:lnTo>
                      <a:pt x="17656" y="2674"/>
                    </a:lnTo>
                    <a:cubicBezTo>
                      <a:pt x="17656" y="2674"/>
                      <a:pt x="17653" y="2675"/>
                      <a:pt x="17654" y="2676"/>
                    </a:cubicBezTo>
                    <a:close/>
                    <a:moveTo>
                      <a:pt x="19963" y="5326"/>
                    </a:moveTo>
                    <a:lnTo>
                      <a:pt x="19966" y="5323"/>
                    </a:lnTo>
                    <a:cubicBezTo>
                      <a:pt x="19965" y="5323"/>
                      <a:pt x="19962" y="5325"/>
                      <a:pt x="19963" y="5326"/>
                    </a:cubicBezTo>
                    <a:close/>
                    <a:moveTo>
                      <a:pt x="17144" y="1987"/>
                    </a:moveTo>
                    <a:lnTo>
                      <a:pt x="17146" y="1985"/>
                    </a:lnTo>
                    <a:cubicBezTo>
                      <a:pt x="17146" y="1985"/>
                      <a:pt x="17143" y="1987"/>
                      <a:pt x="17144" y="1987"/>
                    </a:cubicBezTo>
                    <a:close/>
                    <a:moveTo>
                      <a:pt x="19607" y="3114"/>
                    </a:moveTo>
                    <a:lnTo>
                      <a:pt x="19609" y="3111"/>
                    </a:lnTo>
                    <a:cubicBezTo>
                      <a:pt x="19609" y="3111"/>
                      <a:pt x="19606" y="3113"/>
                      <a:pt x="19607" y="3114"/>
                    </a:cubicBezTo>
                    <a:close/>
                    <a:moveTo>
                      <a:pt x="21770" y="3511"/>
                    </a:moveTo>
                    <a:lnTo>
                      <a:pt x="21772" y="3508"/>
                    </a:lnTo>
                    <a:cubicBezTo>
                      <a:pt x="21772" y="3508"/>
                      <a:pt x="21769" y="3510"/>
                      <a:pt x="21770" y="3511"/>
                    </a:cubicBezTo>
                    <a:close/>
                    <a:moveTo>
                      <a:pt x="19299" y="2279"/>
                    </a:moveTo>
                    <a:lnTo>
                      <a:pt x="19301" y="2277"/>
                    </a:lnTo>
                    <a:cubicBezTo>
                      <a:pt x="19301" y="2277"/>
                      <a:pt x="19298" y="2278"/>
                      <a:pt x="19299" y="2279"/>
                    </a:cubicBezTo>
                    <a:close/>
                    <a:moveTo>
                      <a:pt x="21170" y="2133"/>
                    </a:moveTo>
                    <a:lnTo>
                      <a:pt x="21173" y="2131"/>
                    </a:lnTo>
                    <a:cubicBezTo>
                      <a:pt x="21173" y="2131"/>
                      <a:pt x="21170" y="2133"/>
                      <a:pt x="21170" y="2133"/>
                    </a:cubicBezTo>
                    <a:close/>
                    <a:moveTo>
                      <a:pt x="18618" y="2717"/>
                    </a:moveTo>
                    <a:lnTo>
                      <a:pt x="18621" y="2714"/>
                    </a:lnTo>
                    <a:cubicBezTo>
                      <a:pt x="18620" y="2714"/>
                      <a:pt x="18617" y="2716"/>
                      <a:pt x="18618" y="2717"/>
                    </a:cubicBezTo>
                    <a:close/>
                    <a:moveTo>
                      <a:pt x="14340" y="2433"/>
                    </a:moveTo>
                    <a:lnTo>
                      <a:pt x="14343" y="2431"/>
                    </a:lnTo>
                    <a:cubicBezTo>
                      <a:pt x="14343" y="2431"/>
                      <a:pt x="14340" y="2432"/>
                      <a:pt x="14340" y="2433"/>
                    </a:cubicBezTo>
                    <a:close/>
                    <a:moveTo>
                      <a:pt x="16674" y="4499"/>
                    </a:moveTo>
                    <a:lnTo>
                      <a:pt x="16676" y="4497"/>
                    </a:lnTo>
                    <a:cubicBezTo>
                      <a:pt x="16676" y="4497"/>
                      <a:pt x="16673" y="4498"/>
                      <a:pt x="16674" y="4499"/>
                    </a:cubicBezTo>
                    <a:close/>
                    <a:moveTo>
                      <a:pt x="14559" y="2433"/>
                    </a:moveTo>
                    <a:lnTo>
                      <a:pt x="14562" y="2431"/>
                    </a:lnTo>
                    <a:cubicBezTo>
                      <a:pt x="14561" y="2431"/>
                      <a:pt x="14558" y="2432"/>
                      <a:pt x="14559" y="2433"/>
                    </a:cubicBezTo>
                    <a:close/>
                    <a:moveTo>
                      <a:pt x="10581" y="1639"/>
                    </a:moveTo>
                    <a:lnTo>
                      <a:pt x="10584" y="1637"/>
                    </a:lnTo>
                    <a:cubicBezTo>
                      <a:pt x="10583" y="1637"/>
                      <a:pt x="10580" y="1638"/>
                      <a:pt x="10581" y="1639"/>
                    </a:cubicBezTo>
                    <a:close/>
                    <a:moveTo>
                      <a:pt x="19842" y="1744"/>
                    </a:moveTo>
                    <a:lnTo>
                      <a:pt x="19844" y="1742"/>
                    </a:lnTo>
                    <a:cubicBezTo>
                      <a:pt x="19844" y="1742"/>
                      <a:pt x="19841" y="1744"/>
                      <a:pt x="19842" y="1744"/>
                    </a:cubicBezTo>
                    <a:close/>
                    <a:moveTo>
                      <a:pt x="23034" y="1785"/>
                    </a:moveTo>
                    <a:lnTo>
                      <a:pt x="23036" y="1783"/>
                    </a:lnTo>
                    <a:cubicBezTo>
                      <a:pt x="23036" y="1783"/>
                      <a:pt x="23033" y="1784"/>
                      <a:pt x="23034" y="1785"/>
                    </a:cubicBezTo>
                    <a:close/>
                    <a:moveTo>
                      <a:pt x="18764" y="2036"/>
                    </a:moveTo>
                    <a:lnTo>
                      <a:pt x="18766" y="2034"/>
                    </a:lnTo>
                    <a:cubicBezTo>
                      <a:pt x="18766" y="2034"/>
                      <a:pt x="18763" y="2035"/>
                      <a:pt x="18764" y="2036"/>
                    </a:cubicBezTo>
                    <a:close/>
                    <a:moveTo>
                      <a:pt x="21300" y="2725"/>
                    </a:moveTo>
                    <a:lnTo>
                      <a:pt x="21302" y="2722"/>
                    </a:lnTo>
                    <a:cubicBezTo>
                      <a:pt x="21302" y="2723"/>
                      <a:pt x="21299" y="2724"/>
                      <a:pt x="21300" y="2725"/>
                    </a:cubicBezTo>
                    <a:close/>
                    <a:moveTo>
                      <a:pt x="17905" y="2036"/>
                    </a:moveTo>
                    <a:lnTo>
                      <a:pt x="17908" y="2034"/>
                    </a:lnTo>
                    <a:cubicBezTo>
                      <a:pt x="17907" y="2034"/>
                      <a:pt x="17904" y="2035"/>
                      <a:pt x="17905" y="2036"/>
                    </a:cubicBezTo>
                    <a:close/>
                    <a:moveTo>
                      <a:pt x="21024" y="4143"/>
                    </a:moveTo>
                    <a:lnTo>
                      <a:pt x="21027" y="4140"/>
                    </a:lnTo>
                    <a:cubicBezTo>
                      <a:pt x="21027" y="4140"/>
                      <a:pt x="21024" y="4142"/>
                      <a:pt x="21024" y="4143"/>
                    </a:cubicBezTo>
                    <a:close/>
                    <a:moveTo>
                      <a:pt x="17338" y="805"/>
                    </a:moveTo>
                    <a:lnTo>
                      <a:pt x="17341" y="802"/>
                    </a:lnTo>
                    <a:cubicBezTo>
                      <a:pt x="17340" y="802"/>
                      <a:pt x="17337" y="804"/>
                      <a:pt x="17338" y="805"/>
                    </a:cubicBezTo>
                    <a:close/>
                    <a:moveTo>
                      <a:pt x="21964" y="3495"/>
                    </a:moveTo>
                    <a:lnTo>
                      <a:pt x="21967" y="3492"/>
                    </a:lnTo>
                    <a:cubicBezTo>
                      <a:pt x="21967" y="3492"/>
                      <a:pt x="21963" y="3494"/>
                      <a:pt x="21964" y="3495"/>
                    </a:cubicBezTo>
                    <a:close/>
                    <a:moveTo>
                      <a:pt x="21575" y="3495"/>
                    </a:moveTo>
                    <a:lnTo>
                      <a:pt x="21578" y="3492"/>
                    </a:lnTo>
                    <a:cubicBezTo>
                      <a:pt x="21578" y="3492"/>
                      <a:pt x="21575" y="3494"/>
                      <a:pt x="21575" y="3495"/>
                    </a:cubicBezTo>
                    <a:close/>
                    <a:moveTo>
                      <a:pt x="19355" y="2514"/>
                    </a:moveTo>
                    <a:lnTo>
                      <a:pt x="19358" y="2512"/>
                    </a:lnTo>
                    <a:cubicBezTo>
                      <a:pt x="19358" y="2512"/>
                      <a:pt x="19355" y="2513"/>
                      <a:pt x="19355" y="2514"/>
                    </a:cubicBezTo>
                    <a:close/>
                    <a:moveTo>
                      <a:pt x="18327" y="4248"/>
                    </a:moveTo>
                    <a:lnTo>
                      <a:pt x="18329" y="4246"/>
                    </a:lnTo>
                    <a:cubicBezTo>
                      <a:pt x="18329" y="4246"/>
                      <a:pt x="18326" y="4247"/>
                      <a:pt x="18327" y="4248"/>
                    </a:cubicBezTo>
                    <a:close/>
                    <a:moveTo>
                      <a:pt x="20773" y="4726"/>
                    </a:moveTo>
                    <a:lnTo>
                      <a:pt x="20776" y="4724"/>
                    </a:lnTo>
                    <a:cubicBezTo>
                      <a:pt x="20776" y="4724"/>
                      <a:pt x="20773" y="4725"/>
                      <a:pt x="20773" y="4726"/>
                    </a:cubicBezTo>
                    <a:close/>
                    <a:moveTo>
                      <a:pt x="21478" y="3454"/>
                    </a:moveTo>
                    <a:lnTo>
                      <a:pt x="21481" y="3452"/>
                    </a:lnTo>
                    <a:cubicBezTo>
                      <a:pt x="21480" y="3452"/>
                      <a:pt x="21477" y="3453"/>
                      <a:pt x="21478" y="3454"/>
                    </a:cubicBezTo>
                    <a:close/>
                    <a:moveTo>
                      <a:pt x="22256" y="3413"/>
                    </a:moveTo>
                    <a:lnTo>
                      <a:pt x="22258" y="3411"/>
                    </a:lnTo>
                    <a:cubicBezTo>
                      <a:pt x="22258" y="3411"/>
                      <a:pt x="22255" y="3413"/>
                      <a:pt x="22256" y="3413"/>
                    </a:cubicBezTo>
                    <a:close/>
                    <a:moveTo>
                      <a:pt x="22232" y="3413"/>
                    </a:moveTo>
                    <a:lnTo>
                      <a:pt x="22234" y="3411"/>
                    </a:lnTo>
                    <a:cubicBezTo>
                      <a:pt x="22234" y="3411"/>
                      <a:pt x="22231" y="3413"/>
                      <a:pt x="22232" y="3413"/>
                    </a:cubicBezTo>
                    <a:close/>
                    <a:moveTo>
                      <a:pt x="16277" y="1890"/>
                    </a:moveTo>
                    <a:lnTo>
                      <a:pt x="16279" y="1888"/>
                    </a:lnTo>
                    <a:cubicBezTo>
                      <a:pt x="16279" y="1888"/>
                      <a:pt x="16276" y="1889"/>
                      <a:pt x="16277" y="1890"/>
                    </a:cubicBezTo>
                    <a:close/>
                    <a:moveTo>
                      <a:pt x="16107" y="1890"/>
                    </a:moveTo>
                    <a:lnTo>
                      <a:pt x="16109" y="1888"/>
                    </a:lnTo>
                    <a:cubicBezTo>
                      <a:pt x="16109" y="1888"/>
                      <a:pt x="16106" y="1889"/>
                      <a:pt x="16107" y="1890"/>
                    </a:cubicBezTo>
                    <a:close/>
                    <a:moveTo>
                      <a:pt x="21008" y="2660"/>
                    </a:moveTo>
                    <a:lnTo>
                      <a:pt x="21011" y="2658"/>
                    </a:lnTo>
                    <a:cubicBezTo>
                      <a:pt x="21011" y="2658"/>
                      <a:pt x="21007" y="2659"/>
                      <a:pt x="21008" y="2660"/>
                    </a:cubicBezTo>
                    <a:close/>
                    <a:moveTo>
                      <a:pt x="18480" y="2765"/>
                    </a:moveTo>
                    <a:lnTo>
                      <a:pt x="18483" y="2763"/>
                    </a:lnTo>
                    <a:cubicBezTo>
                      <a:pt x="18483" y="2763"/>
                      <a:pt x="18480" y="2764"/>
                      <a:pt x="18480" y="2765"/>
                    </a:cubicBezTo>
                    <a:close/>
                    <a:moveTo>
                      <a:pt x="21381" y="4329"/>
                    </a:moveTo>
                    <a:lnTo>
                      <a:pt x="21383" y="4327"/>
                    </a:lnTo>
                    <a:cubicBezTo>
                      <a:pt x="21383" y="4327"/>
                      <a:pt x="21380" y="4328"/>
                      <a:pt x="21381" y="4329"/>
                    </a:cubicBezTo>
                    <a:close/>
                    <a:moveTo>
                      <a:pt x="23042" y="5415"/>
                    </a:moveTo>
                    <a:lnTo>
                      <a:pt x="23044" y="5412"/>
                    </a:lnTo>
                    <a:cubicBezTo>
                      <a:pt x="23044" y="5412"/>
                      <a:pt x="23041" y="5414"/>
                      <a:pt x="23042" y="5415"/>
                    </a:cubicBezTo>
                    <a:close/>
                    <a:moveTo>
                      <a:pt x="12048" y="1388"/>
                    </a:moveTo>
                    <a:lnTo>
                      <a:pt x="12050" y="1385"/>
                    </a:lnTo>
                    <a:cubicBezTo>
                      <a:pt x="12050" y="1386"/>
                      <a:pt x="12047" y="1387"/>
                      <a:pt x="12048" y="1388"/>
                    </a:cubicBezTo>
                    <a:close/>
                    <a:moveTo>
                      <a:pt x="15961" y="2141"/>
                    </a:moveTo>
                    <a:lnTo>
                      <a:pt x="15963" y="2139"/>
                    </a:lnTo>
                    <a:cubicBezTo>
                      <a:pt x="15963" y="2139"/>
                      <a:pt x="15960" y="2141"/>
                      <a:pt x="15961" y="2141"/>
                    </a:cubicBezTo>
                    <a:close/>
                    <a:moveTo>
                      <a:pt x="16820" y="2141"/>
                    </a:moveTo>
                    <a:lnTo>
                      <a:pt x="16822" y="2139"/>
                    </a:lnTo>
                    <a:cubicBezTo>
                      <a:pt x="16822" y="2139"/>
                      <a:pt x="16819" y="2141"/>
                      <a:pt x="16820" y="2141"/>
                    </a:cubicBezTo>
                    <a:close/>
                    <a:moveTo>
                      <a:pt x="16974" y="2141"/>
                    </a:moveTo>
                    <a:lnTo>
                      <a:pt x="16976" y="2139"/>
                    </a:lnTo>
                    <a:cubicBezTo>
                      <a:pt x="16976" y="2139"/>
                      <a:pt x="16973" y="2141"/>
                      <a:pt x="16974" y="2141"/>
                    </a:cubicBezTo>
                    <a:close/>
                    <a:moveTo>
                      <a:pt x="19258" y="4394"/>
                    </a:moveTo>
                    <a:lnTo>
                      <a:pt x="19261" y="4391"/>
                    </a:lnTo>
                    <a:cubicBezTo>
                      <a:pt x="19261" y="4392"/>
                      <a:pt x="19257" y="4393"/>
                      <a:pt x="19258" y="4394"/>
                    </a:cubicBezTo>
                    <a:close/>
                    <a:moveTo>
                      <a:pt x="17233" y="3122"/>
                    </a:moveTo>
                    <a:lnTo>
                      <a:pt x="17235" y="3119"/>
                    </a:lnTo>
                    <a:cubicBezTo>
                      <a:pt x="17235" y="3120"/>
                      <a:pt x="17232" y="3121"/>
                      <a:pt x="17233" y="3122"/>
                    </a:cubicBezTo>
                    <a:close/>
                    <a:moveTo>
                      <a:pt x="23220" y="1307"/>
                    </a:moveTo>
                    <a:lnTo>
                      <a:pt x="23223" y="1304"/>
                    </a:lnTo>
                    <a:cubicBezTo>
                      <a:pt x="23222" y="1305"/>
                      <a:pt x="23219" y="1306"/>
                      <a:pt x="23220" y="1307"/>
                    </a:cubicBezTo>
                    <a:close/>
                    <a:moveTo>
                      <a:pt x="18626" y="2222"/>
                    </a:moveTo>
                    <a:lnTo>
                      <a:pt x="18629" y="2220"/>
                    </a:lnTo>
                    <a:cubicBezTo>
                      <a:pt x="18629" y="2220"/>
                      <a:pt x="18625" y="2222"/>
                      <a:pt x="18626" y="2222"/>
                    </a:cubicBezTo>
                    <a:close/>
                    <a:moveTo>
                      <a:pt x="18051" y="3308"/>
                    </a:moveTo>
                    <a:lnTo>
                      <a:pt x="18053" y="3306"/>
                    </a:lnTo>
                    <a:cubicBezTo>
                      <a:pt x="18053" y="3306"/>
                      <a:pt x="18050" y="3307"/>
                      <a:pt x="18051" y="3308"/>
                    </a:cubicBezTo>
                    <a:close/>
                    <a:moveTo>
                      <a:pt x="18132" y="3308"/>
                    </a:moveTo>
                    <a:lnTo>
                      <a:pt x="18135" y="3306"/>
                    </a:lnTo>
                    <a:cubicBezTo>
                      <a:pt x="18134" y="3306"/>
                      <a:pt x="18131" y="3307"/>
                      <a:pt x="18132" y="3308"/>
                    </a:cubicBezTo>
                    <a:close/>
                    <a:moveTo>
                      <a:pt x="11440" y="1388"/>
                    </a:moveTo>
                    <a:lnTo>
                      <a:pt x="11442" y="1385"/>
                    </a:lnTo>
                    <a:cubicBezTo>
                      <a:pt x="11442" y="1386"/>
                      <a:pt x="11439" y="1387"/>
                      <a:pt x="11440" y="1388"/>
                    </a:cubicBezTo>
                    <a:close/>
                    <a:moveTo>
                      <a:pt x="21089" y="3851"/>
                    </a:moveTo>
                    <a:lnTo>
                      <a:pt x="21092" y="3849"/>
                    </a:lnTo>
                    <a:cubicBezTo>
                      <a:pt x="21092" y="3849"/>
                      <a:pt x="21088" y="3850"/>
                      <a:pt x="21089" y="3851"/>
                    </a:cubicBezTo>
                    <a:close/>
                    <a:moveTo>
                      <a:pt x="22742" y="4394"/>
                    </a:moveTo>
                    <a:lnTo>
                      <a:pt x="22744" y="4391"/>
                    </a:lnTo>
                    <a:cubicBezTo>
                      <a:pt x="22744" y="4392"/>
                      <a:pt x="22741" y="4393"/>
                      <a:pt x="22742" y="4394"/>
                    </a:cubicBezTo>
                    <a:close/>
                    <a:moveTo>
                      <a:pt x="22523" y="1056"/>
                    </a:moveTo>
                    <a:lnTo>
                      <a:pt x="22526" y="1053"/>
                    </a:lnTo>
                    <a:cubicBezTo>
                      <a:pt x="22526" y="1053"/>
                      <a:pt x="22523" y="1055"/>
                      <a:pt x="22523" y="1056"/>
                    </a:cubicBezTo>
                    <a:close/>
                    <a:moveTo>
                      <a:pt x="16560" y="4499"/>
                    </a:moveTo>
                    <a:lnTo>
                      <a:pt x="16563" y="4497"/>
                    </a:lnTo>
                    <a:cubicBezTo>
                      <a:pt x="16563" y="4497"/>
                      <a:pt x="16560" y="4498"/>
                      <a:pt x="16560" y="4499"/>
                    </a:cubicBezTo>
                    <a:close/>
                    <a:moveTo>
                      <a:pt x="16277" y="2619"/>
                    </a:moveTo>
                    <a:lnTo>
                      <a:pt x="16279" y="2617"/>
                    </a:lnTo>
                    <a:cubicBezTo>
                      <a:pt x="16279" y="2617"/>
                      <a:pt x="16276" y="2619"/>
                      <a:pt x="16277" y="2619"/>
                    </a:cubicBezTo>
                    <a:close/>
                    <a:moveTo>
                      <a:pt x="17168" y="2368"/>
                    </a:moveTo>
                    <a:lnTo>
                      <a:pt x="17170" y="2366"/>
                    </a:lnTo>
                    <a:cubicBezTo>
                      <a:pt x="17170" y="2366"/>
                      <a:pt x="17167" y="2367"/>
                      <a:pt x="17168" y="2368"/>
                    </a:cubicBezTo>
                    <a:close/>
                    <a:moveTo>
                      <a:pt x="19939" y="3705"/>
                    </a:moveTo>
                    <a:lnTo>
                      <a:pt x="19941" y="3703"/>
                    </a:lnTo>
                    <a:cubicBezTo>
                      <a:pt x="19941" y="3703"/>
                      <a:pt x="19938" y="3704"/>
                      <a:pt x="19939" y="3705"/>
                    </a:cubicBezTo>
                    <a:close/>
                    <a:moveTo>
                      <a:pt x="17589" y="5301"/>
                    </a:moveTo>
                    <a:lnTo>
                      <a:pt x="17589" y="5305"/>
                    </a:lnTo>
                    <a:cubicBezTo>
                      <a:pt x="17597" y="5304"/>
                      <a:pt x="17578" y="5320"/>
                      <a:pt x="17592" y="5304"/>
                    </a:cubicBezTo>
                    <a:cubicBezTo>
                      <a:pt x="17592" y="5304"/>
                      <a:pt x="17593" y="5303"/>
                      <a:pt x="17593" y="5303"/>
                    </a:cubicBezTo>
                    <a:lnTo>
                      <a:pt x="17589" y="5301"/>
                    </a:lnTo>
                    <a:close/>
                    <a:moveTo>
                      <a:pt x="20376" y="5447"/>
                    </a:moveTo>
                    <a:lnTo>
                      <a:pt x="20377" y="5451"/>
                    </a:lnTo>
                    <a:cubicBezTo>
                      <a:pt x="20384" y="5450"/>
                      <a:pt x="20365" y="5466"/>
                      <a:pt x="20379" y="5450"/>
                    </a:cubicBezTo>
                    <a:cubicBezTo>
                      <a:pt x="20379" y="5450"/>
                      <a:pt x="20380" y="5449"/>
                      <a:pt x="20380" y="5448"/>
                    </a:cubicBezTo>
                    <a:lnTo>
                      <a:pt x="20376" y="5447"/>
                    </a:lnTo>
                    <a:close/>
                    <a:moveTo>
                      <a:pt x="16439" y="2571"/>
                    </a:moveTo>
                    <a:lnTo>
                      <a:pt x="16439" y="2574"/>
                    </a:lnTo>
                    <a:cubicBezTo>
                      <a:pt x="16447" y="2574"/>
                      <a:pt x="16428" y="2590"/>
                      <a:pt x="16442" y="2574"/>
                    </a:cubicBezTo>
                    <a:cubicBezTo>
                      <a:pt x="16442" y="2574"/>
                      <a:pt x="16442" y="2572"/>
                      <a:pt x="16442" y="2572"/>
                    </a:cubicBezTo>
                    <a:lnTo>
                      <a:pt x="16439" y="2571"/>
                    </a:lnTo>
                    <a:close/>
                    <a:moveTo>
                      <a:pt x="18975" y="5617"/>
                    </a:moveTo>
                    <a:lnTo>
                      <a:pt x="18975" y="5621"/>
                    </a:lnTo>
                    <a:cubicBezTo>
                      <a:pt x="18982" y="5620"/>
                      <a:pt x="18964" y="5636"/>
                      <a:pt x="18977" y="5620"/>
                    </a:cubicBezTo>
                    <a:cubicBezTo>
                      <a:pt x="18977" y="5620"/>
                      <a:pt x="18978" y="5619"/>
                      <a:pt x="18978" y="5619"/>
                    </a:cubicBezTo>
                    <a:lnTo>
                      <a:pt x="18975" y="5617"/>
                    </a:lnTo>
                    <a:close/>
                    <a:moveTo>
                      <a:pt x="15710" y="1404"/>
                    </a:moveTo>
                    <a:lnTo>
                      <a:pt x="15710" y="1408"/>
                    </a:lnTo>
                    <a:cubicBezTo>
                      <a:pt x="15717" y="1407"/>
                      <a:pt x="15698" y="1423"/>
                      <a:pt x="15712" y="1407"/>
                    </a:cubicBezTo>
                    <a:cubicBezTo>
                      <a:pt x="15712" y="1407"/>
                      <a:pt x="15713" y="1405"/>
                      <a:pt x="15713" y="1405"/>
                    </a:cubicBezTo>
                    <a:lnTo>
                      <a:pt x="15710" y="1404"/>
                    </a:lnTo>
                    <a:close/>
                    <a:moveTo>
                      <a:pt x="17241" y="1939"/>
                    </a:moveTo>
                    <a:lnTo>
                      <a:pt x="17241" y="1942"/>
                    </a:lnTo>
                    <a:cubicBezTo>
                      <a:pt x="17249" y="1942"/>
                      <a:pt x="17230" y="1958"/>
                      <a:pt x="17244" y="1942"/>
                    </a:cubicBezTo>
                    <a:cubicBezTo>
                      <a:pt x="17244" y="1942"/>
                      <a:pt x="17245" y="1940"/>
                      <a:pt x="17245" y="1940"/>
                    </a:cubicBezTo>
                    <a:lnTo>
                      <a:pt x="17241" y="1939"/>
                    </a:lnTo>
                    <a:close/>
                    <a:moveTo>
                      <a:pt x="17176" y="4313"/>
                    </a:moveTo>
                    <a:lnTo>
                      <a:pt x="17176" y="4316"/>
                    </a:lnTo>
                    <a:cubicBezTo>
                      <a:pt x="17184" y="4316"/>
                      <a:pt x="17165" y="4332"/>
                      <a:pt x="17179" y="4316"/>
                    </a:cubicBezTo>
                    <a:cubicBezTo>
                      <a:pt x="17179" y="4316"/>
                      <a:pt x="17180" y="4314"/>
                      <a:pt x="17180" y="4314"/>
                    </a:cubicBezTo>
                    <a:lnTo>
                      <a:pt x="17176" y="4313"/>
                    </a:lnTo>
                    <a:close/>
                    <a:moveTo>
                      <a:pt x="16876" y="2579"/>
                    </a:moveTo>
                    <a:lnTo>
                      <a:pt x="16876" y="2583"/>
                    </a:lnTo>
                    <a:cubicBezTo>
                      <a:pt x="16884" y="2582"/>
                      <a:pt x="16865" y="2598"/>
                      <a:pt x="16879" y="2582"/>
                    </a:cubicBezTo>
                    <a:cubicBezTo>
                      <a:pt x="16879" y="2582"/>
                      <a:pt x="16880" y="2580"/>
                      <a:pt x="16880" y="2580"/>
                    </a:cubicBezTo>
                    <a:lnTo>
                      <a:pt x="16876" y="2579"/>
                    </a:lnTo>
                    <a:close/>
                    <a:moveTo>
                      <a:pt x="18075" y="4791"/>
                    </a:moveTo>
                    <a:lnTo>
                      <a:pt x="18076" y="4794"/>
                    </a:lnTo>
                    <a:cubicBezTo>
                      <a:pt x="18083" y="4794"/>
                      <a:pt x="18064" y="4810"/>
                      <a:pt x="18078" y="4794"/>
                    </a:cubicBezTo>
                    <a:cubicBezTo>
                      <a:pt x="18078" y="4794"/>
                      <a:pt x="18079" y="4792"/>
                      <a:pt x="18079" y="4792"/>
                    </a:cubicBezTo>
                    <a:lnTo>
                      <a:pt x="18075" y="4791"/>
                    </a:lnTo>
                    <a:close/>
                    <a:moveTo>
                      <a:pt x="9220" y="1428"/>
                    </a:moveTo>
                    <a:cubicBezTo>
                      <a:pt x="9221" y="1429"/>
                      <a:pt x="9222" y="1425"/>
                      <a:pt x="9222" y="1426"/>
                    </a:cubicBezTo>
                    <a:lnTo>
                      <a:pt x="9222" y="1426"/>
                    </a:lnTo>
                    <a:cubicBezTo>
                      <a:pt x="9222" y="1426"/>
                      <a:pt x="9219" y="1428"/>
                      <a:pt x="9220" y="1428"/>
                    </a:cubicBezTo>
                    <a:close/>
                    <a:moveTo>
                      <a:pt x="14162" y="5747"/>
                    </a:moveTo>
                    <a:cubicBezTo>
                      <a:pt x="14163" y="5748"/>
                      <a:pt x="14165" y="5743"/>
                      <a:pt x="14165" y="5745"/>
                    </a:cubicBezTo>
                    <a:lnTo>
                      <a:pt x="14165" y="5745"/>
                    </a:lnTo>
                    <a:cubicBezTo>
                      <a:pt x="14164" y="5745"/>
                      <a:pt x="14161" y="5746"/>
                      <a:pt x="14162" y="5747"/>
                    </a:cubicBezTo>
                    <a:close/>
                    <a:moveTo>
                      <a:pt x="21008" y="3430"/>
                    </a:moveTo>
                    <a:cubicBezTo>
                      <a:pt x="21009" y="3430"/>
                      <a:pt x="21011" y="3426"/>
                      <a:pt x="21011" y="3427"/>
                    </a:cubicBezTo>
                    <a:lnTo>
                      <a:pt x="21011" y="3427"/>
                    </a:lnTo>
                    <a:cubicBezTo>
                      <a:pt x="21011" y="3427"/>
                      <a:pt x="21007" y="3429"/>
                      <a:pt x="21008" y="3430"/>
                    </a:cubicBezTo>
                    <a:close/>
                    <a:moveTo>
                      <a:pt x="18788" y="4848"/>
                    </a:moveTo>
                    <a:cubicBezTo>
                      <a:pt x="18789" y="4848"/>
                      <a:pt x="18791" y="4844"/>
                      <a:pt x="18791" y="4845"/>
                    </a:cubicBezTo>
                    <a:lnTo>
                      <a:pt x="18791" y="4845"/>
                    </a:lnTo>
                    <a:cubicBezTo>
                      <a:pt x="18791" y="4845"/>
                      <a:pt x="18788" y="4847"/>
                      <a:pt x="18788" y="4848"/>
                    </a:cubicBezTo>
                    <a:close/>
                    <a:moveTo>
                      <a:pt x="21324" y="4888"/>
                    </a:moveTo>
                    <a:cubicBezTo>
                      <a:pt x="21325" y="4889"/>
                      <a:pt x="21327" y="4885"/>
                      <a:pt x="21327" y="4886"/>
                    </a:cubicBezTo>
                    <a:lnTo>
                      <a:pt x="21327" y="4886"/>
                    </a:lnTo>
                    <a:cubicBezTo>
                      <a:pt x="21327" y="4886"/>
                      <a:pt x="21323" y="4887"/>
                      <a:pt x="21324" y="4888"/>
                    </a:cubicBezTo>
                    <a:close/>
                    <a:moveTo>
                      <a:pt x="11651" y="5933"/>
                    </a:moveTo>
                    <a:cubicBezTo>
                      <a:pt x="11651" y="5934"/>
                      <a:pt x="11653" y="5930"/>
                      <a:pt x="11653" y="5931"/>
                    </a:cubicBezTo>
                    <a:lnTo>
                      <a:pt x="11653" y="5931"/>
                    </a:lnTo>
                    <a:cubicBezTo>
                      <a:pt x="11653" y="5931"/>
                      <a:pt x="11650" y="5932"/>
                      <a:pt x="11651" y="5933"/>
                    </a:cubicBezTo>
                    <a:close/>
                    <a:moveTo>
                      <a:pt x="16593" y="5496"/>
                    </a:moveTo>
                    <a:cubicBezTo>
                      <a:pt x="16594" y="5497"/>
                      <a:pt x="16595" y="5492"/>
                      <a:pt x="16595" y="5493"/>
                    </a:cubicBezTo>
                    <a:lnTo>
                      <a:pt x="16595" y="5493"/>
                    </a:lnTo>
                    <a:cubicBezTo>
                      <a:pt x="16595" y="5494"/>
                      <a:pt x="16592" y="5495"/>
                      <a:pt x="16593" y="5496"/>
                    </a:cubicBezTo>
                    <a:close/>
                    <a:moveTo>
                      <a:pt x="23228" y="3179"/>
                    </a:moveTo>
                    <a:cubicBezTo>
                      <a:pt x="23229" y="3179"/>
                      <a:pt x="23231" y="3175"/>
                      <a:pt x="23231" y="3176"/>
                    </a:cubicBezTo>
                    <a:lnTo>
                      <a:pt x="23231" y="3176"/>
                    </a:lnTo>
                    <a:cubicBezTo>
                      <a:pt x="23230" y="3176"/>
                      <a:pt x="23227" y="3178"/>
                      <a:pt x="23228" y="3179"/>
                    </a:cubicBezTo>
                    <a:close/>
                    <a:moveTo>
                      <a:pt x="13522" y="2384"/>
                    </a:moveTo>
                    <a:cubicBezTo>
                      <a:pt x="13523" y="2385"/>
                      <a:pt x="13525" y="2381"/>
                      <a:pt x="13525" y="2382"/>
                    </a:cubicBezTo>
                    <a:lnTo>
                      <a:pt x="13525" y="2382"/>
                    </a:lnTo>
                    <a:cubicBezTo>
                      <a:pt x="13524" y="2382"/>
                      <a:pt x="13521" y="2384"/>
                      <a:pt x="13522" y="2384"/>
                    </a:cubicBezTo>
                    <a:close/>
                    <a:moveTo>
                      <a:pt x="21640" y="5350"/>
                    </a:moveTo>
                    <a:cubicBezTo>
                      <a:pt x="21641" y="5351"/>
                      <a:pt x="21643" y="5346"/>
                      <a:pt x="21643" y="5348"/>
                    </a:cubicBezTo>
                    <a:lnTo>
                      <a:pt x="21643" y="5348"/>
                    </a:lnTo>
                    <a:cubicBezTo>
                      <a:pt x="21642" y="5348"/>
                      <a:pt x="21639" y="5349"/>
                      <a:pt x="21640" y="5350"/>
                    </a:cubicBezTo>
                    <a:close/>
                    <a:moveTo>
                      <a:pt x="15928" y="5123"/>
                    </a:moveTo>
                    <a:cubicBezTo>
                      <a:pt x="15929" y="5124"/>
                      <a:pt x="15931" y="5120"/>
                      <a:pt x="15931" y="5121"/>
                    </a:cubicBezTo>
                    <a:lnTo>
                      <a:pt x="15931" y="5121"/>
                    </a:lnTo>
                    <a:cubicBezTo>
                      <a:pt x="15931" y="5121"/>
                      <a:pt x="15928" y="5122"/>
                      <a:pt x="15928" y="5123"/>
                    </a:cubicBezTo>
                    <a:close/>
                    <a:moveTo>
                      <a:pt x="18399" y="5018"/>
                    </a:moveTo>
                    <a:cubicBezTo>
                      <a:pt x="18400" y="5019"/>
                      <a:pt x="18402" y="5014"/>
                      <a:pt x="18402" y="5015"/>
                    </a:cubicBezTo>
                    <a:lnTo>
                      <a:pt x="18402" y="5015"/>
                    </a:lnTo>
                    <a:cubicBezTo>
                      <a:pt x="18402" y="5015"/>
                      <a:pt x="18399" y="5017"/>
                      <a:pt x="18399" y="5018"/>
                    </a:cubicBezTo>
                    <a:close/>
                    <a:moveTo>
                      <a:pt x="17055" y="2222"/>
                    </a:moveTo>
                    <a:cubicBezTo>
                      <a:pt x="17055" y="2223"/>
                      <a:pt x="17057" y="2219"/>
                      <a:pt x="17057" y="2220"/>
                    </a:cubicBezTo>
                    <a:lnTo>
                      <a:pt x="17057" y="2220"/>
                    </a:lnTo>
                    <a:cubicBezTo>
                      <a:pt x="17057" y="2220"/>
                      <a:pt x="17054" y="2222"/>
                      <a:pt x="17055" y="2222"/>
                    </a:cubicBezTo>
                    <a:close/>
                    <a:moveTo>
                      <a:pt x="1450" y="5706"/>
                    </a:moveTo>
                    <a:cubicBezTo>
                      <a:pt x="1451" y="5707"/>
                      <a:pt x="1453" y="5703"/>
                      <a:pt x="1453" y="5704"/>
                    </a:cubicBezTo>
                    <a:lnTo>
                      <a:pt x="1453" y="5704"/>
                    </a:lnTo>
                    <a:cubicBezTo>
                      <a:pt x="1453" y="5704"/>
                      <a:pt x="1449" y="5706"/>
                      <a:pt x="1450" y="5706"/>
                    </a:cubicBezTo>
                    <a:close/>
                    <a:moveTo>
                      <a:pt x="10095" y="1404"/>
                    </a:moveTo>
                    <a:cubicBezTo>
                      <a:pt x="10096" y="1405"/>
                      <a:pt x="10097" y="1401"/>
                      <a:pt x="10097" y="1402"/>
                    </a:cubicBezTo>
                    <a:lnTo>
                      <a:pt x="10097" y="1402"/>
                    </a:lnTo>
                    <a:cubicBezTo>
                      <a:pt x="10097" y="1402"/>
                      <a:pt x="10094" y="1403"/>
                      <a:pt x="10095" y="1404"/>
                    </a:cubicBezTo>
                    <a:close/>
                    <a:moveTo>
                      <a:pt x="16909" y="3243"/>
                    </a:moveTo>
                    <a:cubicBezTo>
                      <a:pt x="16910" y="3244"/>
                      <a:pt x="16911" y="3240"/>
                      <a:pt x="16911" y="3241"/>
                    </a:cubicBezTo>
                    <a:lnTo>
                      <a:pt x="16911" y="3241"/>
                    </a:lnTo>
                    <a:cubicBezTo>
                      <a:pt x="16911" y="3241"/>
                      <a:pt x="16908" y="3243"/>
                      <a:pt x="16909" y="3243"/>
                    </a:cubicBezTo>
                    <a:close/>
                    <a:moveTo>
                      <a:pt x="20401" y="4767"/>
                    </a:moveTo>
                    <a:cubicBezTo>
                      <a:pt x="20401" y="4767"/>
                      <a:pt x="20403" y="4763"/>
                      <a:pt x="20403" y="4764"/>
                    </a:cubicBezTo>
                    <a:lnTo>
                      <a:pt x="20403" y="4764"/>
                    </a:lnTo>
                    <a:cubicBezTo>
                      <a:pt x="20403" y="4764"/>
                      <a:pt x="20400" y="4766"/>
                      <a:pt x="20401" y="4767"/>
                    </a:cubicBezTo>
                    <a:close/>
                    <a:moveTo>
                      <a:pt x="21470" y="2133"/>
                    </a:moveTo>
                    <a:cubicBezTo>
                      <a:pt x="21471" y="2134"/>
                      <a:pt x="21472" y="2130"/>
                      <a:pt x="21472" y="2131"/>
                    </a:cubicBezTo>
                    <a:lnTo>
                      <a:pt x="21472" y="2131"/>
                    </a:lnTo>
                    <a:cubicBezTo>
                      <a:pt x="21472" y="2131"/>
                      <a:pt x="21469" y="2133"/>
                      <a:pt x="21470" y="2133"/>
                    </a:cubicBezTo>
                    <a:close/>
                    <a:moveTo>
                      <a:pt x="17516" y="2133"/>
                    </a:moveTo>
                    <a:cubicBezTo>
                      <a:pt x="17517" y="2134"/>
                      <a:pt x="17519" y="2130"/>
                      <a:pt x="17519" y="2131"/>
                    </a:cubicBezTo>
                    <a:lnTo>
                      <a:pt x="17519" y="2131"/>
                    </a:lnTo>
                    <a:cubicBezTo>
                      <a:pt x="17519" y="2131"/>
                      <a:pt x="17516" y="2133"/>
                      <a:pt x="17516" y="2133"/>
                    </a:cubicBezTo>
                    <a:close/>
                    <a:moveTo>
                      <a:pt x="16423" y="1736"/>
                    </a:moveTo>
                    <a:cubicBezTo>
                      <a:pt x="16423" y="1737"/>
                      <a:pt x="16425" y="1733"/>
                      <a:pt x="16425" y="1734"/>
                    </a:cubicBezTo>
                    <a:lnTo>
                      <a:pt x="16425" y="1734"/>
                    </a:lnTo>
                    <a:cubicBezTo>
                      <a:pt x="16425" y="1734"/>
                      <a:pt x="16422" y="1736"/>
                      <a:pt x="16423" y="1736"/>
                    </a:cubicBezTo>
                    <a:close/>
                    <a:moveTo>
                      <a:pt x="14332" y="2684"/>
                    </a:moveTo>
                    <a:cubicBezTo>
                      <a:pt x="14333" y="2685"/>
                      <a:pt x="14335" y="2681"/>
                      <a:pt x="14335" y="2682"/>
                    </a:cubicBezTo>
                    <a:lnTo>
                      <a:pt x="14335" y="2682"/>
                    </a:lnTo>
                    <a:cubicBezTo>
                      <a:pt x="14335" y="2682"/>
                      <a:pt x="14331" y="2683"/>
                      <a:pt x="14332" y="2684"/>
                    </a:cubicBezTo>
                    <a:close/>
                    <a:moveTo>
                      <a:pt x="15993" y="4499"/>
                    </a:moveTo>
                    <a:cubicBezTo>
                      <a:pt x="15994" y="4500"/>
                      <a:pt x="15996" y="4496"/>
                      <a:pt x="15996" y="4497"/>
                    </a:cubicBezTo>
                    <a:lnTo>
                      <a:pt x="15996" y="4497"/>
                    </a:lnTo>
                    <a:cubicBezTo>
                      <a:pt x="15995" y="4497"/>
                      <a:pt x="15992" y="4498"/>
                      <a:pt x="15993" y="4499"/>
                    </a:cubicBezTo>
                    <a:close/>
                    <a:moveTo>
                      <a:pt x="15750" y="5374"/>
                    </a:moveTo>
                    <a:cubicBezTo>
                      <a:pt x="15751" y="5375"/>
                      <a:pt x="15753" y="5371"/>
                      <a:pt x="15753" y="5372"/>
                    </a:cubicBezTo>
                    <a:lnTo>
                      <a:pt x="15753" y="5372"/>
                    </a:lnTo>
                    <a:cubicBezTo>
                      <a:pt x="15752" y="5372"/>
                      <a:pt x="15749" y="5373"/>
                      <a:pt x="15750" y="5374"/>
                    </a:cubicBezTo>
                    <a:close/>
                    <a:moveTo>
                      <a:pt x="16982" y="4937"/>
                    </a:moveTo>
                    <a:cubicBezTo>
                      <a:pt x="16982" y="4938"/>
                      <a:pt x="16984" y="4933"/>
                      <a:pt x="16984" y="4934"/>
                    </a:cubicBezTo>
                    <a:lnTo>
                      <a:pt x="16984" y="4934"/>
                    </a:lnTo>
                    <a:cubicBezTo>
                      <a:pt x="16984" y="4934"/>
                      <a:pt x="16981" y="4936"/>
                      <a:pt x="16982" y="4937"/>
                    </a:cubicBezTo>
                    <a:close/>
                    <a:moveTo>
                      <a:pt x="15539" y="5666"/>
                    </a:moveTo>
                    <a:cubicBezTo>
                      <a:pt x="15540" y="5667"/>
                      <a:pt x="15542" y="5662"/>
                      <a:pt x="15542" y="5663"/>
                    </a:cubicBezTo>
                    <a:lnTo>
                      <a:pt x="15542" y="5663"/>
                    </a:lnTo>
                    <a:cubicBezTo>
                      <a:pt x="15542" y="5664"/>
                      <a:pt x="15539" y="5665"/>
                      <a:pt x="15539" y="5666"/>
                    </a:cubicBezTo>
                    <a:close/>
                    <a:moveTo>
                      <a:pt x="15685" y="1696"/>
                    </a:moveTo>
                    <a:cubicBezTo>
                      <a:pt x="15686" y="1697"/>
                      <a:pt x="15688" y="1692"/>
                      <a:pt x="15688" y="1693"/>
                    </a:cubicBezTo>
                    <a:lnTo>
                      <a:pt x="15688" y="1693"/>
                    </a:lnTo>
                    <a:cubicBezTo>
                      <a:pt x="15688" y="1694"/>
                      <a:pt x="15685" y="1695"/>
                      <a:pt x="15685" y="1696"/>
                    </a:cubicBezTo>
                    <a:close/>
                    <a:moveTo>
                      <a:pt x="15191" y="2490"/>
                    </a:moveTo>
                    <a:cubicBezTo>
                      <a:pt x="15192" y="2491"/>
                      <a:pt x="15194" y="2486"/>
                      <a:pt x="15194" y="2487"/>
                    </a:cubicBezTo>
                    <a:lnTo>
                      <a:pt x="15194" y="2487"/>
                    </a:lnTo>
                    <a:cubicBezTo>
                      <a:pt x="15193" y="2488"/>
                      <a:pt x="15190" y="2489"/>
                      <a:pt x="15191" y="2490"/>
                    </a:cubicBezTo>
                    <a:close/>
                    <a:moveTo>
                      <a:pt x="16990" y="5642"/>
                    </a:moveTo>
                    <a:cubicBezTo>
                      <a:pt x="16991" y="5642"/>
                      <a:pt x="16992" y="5638"/>
                      <a:pt x="16992" y="5639"/>
                    </a:cubicBezTo>
                    <a:lnTo>
                      <a:pt x="16992" y="5639"/>
                    </a:lnTo>
                    <a:cubicBezTo>
                      <a:pt x="16992" y="5639"/>
                      <a:pt x="16989" y="5641"/>
                      <a:pt x="16990" y="5642"/>
                    </a:cubicBezTo>
                    <a:close/>
                    <a:moveTo>
                      <a:pt x="18651" y="3097"/>
                    </a:moveTo>
                    <a:cubicBezTo>
                      <a:pt x="18651" y="3098"/>
                      <a:pt x="18653" y="3094"/>
                      <a:pt x="18653" y="3095"/>
                    </a:cubicBezTo>
                    <a:lnTo>
                      <a:pt x="18653" y="3095"/>
                    </a:lnTo>
                    <a:cubicBezTo>
                      <a:pt x="18653" y="3095"/>
                      <a:pt x="18650" y="3097"/>
                      <a:pt x="18651" y="3097"/>
                    </a:cubicBezTo>
                    <a:close/>
                    <a:moveTo>
                      <a:pt x="6109" y="6565"/>
                    </a:moveTo>
                    <a:cubicBezTo>
                      <a:pt x="6110" y="6566"/>
                      <a:pt x="6111" y="6562"/>
                      <a:pt x="6111" y="6563"/>
                    </a:cubicBezTo>
                    <a:lnTo>
                      <a:pt x="6111" y="6563"/>
                    </a:lnTo>
                    <a:cubicBezTo>
                      <a:pt x="6111" y="6563"/>
                      <a:pt x="6108" y="6564"/>
                      <a:pt x="6109" y="6565"/>
                    </a:cubicBezTo>
                    <a:close/>
                    <a:moveTo>
                      <a:pt x="18764" y="4993"/>
                    </a:moveTo>
                    <a:cubicBezTo>
                      <a:pt x="18765" y="4994"/>
                      <a:pt x="18766" y="4990"/>
                      <a:pt x="18766" y="4991"/>
                    </a:cubicBezTo>
                    <a:lnTo>
                      <a:pt x="18766" y="4991"/>
                    </a:lnTo>
                    <a:cubicBezTo>
                      <a:pt x="18766" y="4991"/>
                      <a:pt x="18763" y="4993"/>
                      <a:pt x="18764" y="4993"/>
                    </a:cubicBezTo>
                    <a:close/>
                    <a:moveTo>
                      <a:pt x="16196" y="5139"/>
                    </a:moveTo>
                    <a:cubicBezTo>
                      <a:pt x="16197" y="5140"/>
                      <a:pt x="16198" y="5136"/>
                      <a:pt x="16198" y="5137"/>
                    </a:cubicBezTo>
                    <a:lnTo>
                      <a:pt x="16198" y="5137"/>
                    </a:lnTo>
                    <a:cubicBezTo>
                      <a:pt x="16198" y="5137"/>
                      <a:pt x="16195" y="5138"/>
                      <a:pt x="16196" y="5139"/>
                    </a:cubicBezTo>
                    <a:close/>
                    <a:moveTo>
                      <a:pt x="20279" y="2158"/>
                    </a:moveTo>
                    <a:cubicBezTo>
                      <a:pt x="20280" y="2158"/>
                      <a:pt x="20282" y="2154"/>
                      <a:pt x="20282" y="2155"/>
                    </a:cubicBezTo>
                    <a:lnTo>
                      <a:pt x="20282" y="2155"/>
                    </a:lnTo>
                    <a:cubicBezTo>
                      <a:pt x="20281" y="2155"/>
                      <a:pt x="20278" y="2157"/>
                      <a:pt x="20279" y="2158"/>
                    </a:cubicBezTo>
                    <a:close/>
                    <a:moveTo>
                      <a:pt x="16261" y="5682"/>
                    </a:moveTo>
                    <a:cubicBezTo>
                      <a:pt x="16261" y="5683"/>
                      <a:pt x="16263" y="5679"/>
                      <a:pt x="16263" y="5680"/>
                    </a:cubicBezTo>
                    <a:lnTo>
                      <a:pt x="16263" y="5680"/>
                    </a:lnTo>
                    <a:cubicBezTo>
                      <a:pt x="16263" y="5680"/>
                      <a:pt x="16260" y="5681"/>
                      <a:pt x="16261" y="5682"/>
                    </a:cubicBezTo>
                    <a:close/>
                    <a:moveTo>
                      <a:pt x="15094" y="2303"/>
                    </a:moveTo>
                    <a:cubicBezTo>
                      <a:pt x="15095" y="2304"/>
                      <a:pt x="15096" y="2300"/>
                      <a:pt x="15096" y="2301"/>
                    </a:cubicBezTo>
                    <a:lnTo>
                      <a:pt x="15096" y="2301"/>
                    </a:lnTo>
                    <a:cubicBezTo>
                      <a:pt x="15096" y="2301"/>
                      <a:pt x="15093" y="2303"/>
                      <a:pt x="15094" y="2303"/>
                    </a:cubicBezTo>
                    <a:close/>
                    <a:moveTo>
                      <a:pt x="16147" y="2384"/>
                    </a:moveTo>
                    <a:cubicBezTo>
                      <a:pt x="16148" y="2385"/>
                      <a:pt x="16150" y="2381"/>
                      <a:pt x="16150" y="2382"/>
                    </a:cubicBezTo>
                    <a:lnTo>
                      <a:pt x="16150" y="2382"/>
                    </a:lnTo>
                    <a:cubicBezTo>
                      <a:pt x="16149" y="2382"/>
                      <a:pt x="16146" y="2384"/>
                      <a:pt x="16147" y="2384"/>
                    </a:cubicBezTo>
                    <a:close/>
                    <a:moveTo>
                      <a:pt x="15661" y="5099"/>
                    </a:moveTo>
                    <a:cubicBezTo>
                      <a:pt x="15662" y="5100"/>
                      <a:pt x="15663" y="5095"/>
                      <a:pt x="15663" y="5096"/>
                    </a:cubicBezTo>
                    <a:lnTo>
                      <a:pt x="15663" y="5096"/>
                    </a:lnTo>
                    <a:cubicBezTo>
                      <a:pt x="15663" y="5096"/>
                      <a:pt x="15660" y="5098"/>
                      <a:pt x="15661" y="5099"/>
                    </a:cubicBezTo>
                    <a:close/>
                    <a:moveTo>
                      <a:pt x="16641" y="4848"/>
                    </a:moveTo>
                    <a:cubicBezTo>
                      <a:pt x="16642" y="4848"/>
                      <a:pt x="16644" y="4844"/>
                      <a:pt x="16644" y="4845"/>
                    </a:cubicBezTo>
                    <a:lnTo>
                      <a:pt x="16644" y="4845"/>
                    </a:lnTo>
                    <a:cubicBezTo>
                      <a:pt x="16644" y="4845"/>
                      <a:pt x="16641" y="4847"/>
                      <a:pt x="16641" y="4848"/>
                    </a:cubicBezTo>
                    <a:close/>
                    <a:moveTo>
                      <a:pt x="1961" y="6079"/>
                    </a:moveTo>
                    <a:cubicBezTo>
                      <a:pt x="1961" y="6080"/>
                      <a:pt x="1963" y="6076"/>
                      <a:pt x="1963" y="6077"/>
                    </a:cubicBezTo>
                    <a:lnTo>
                      <a:pt x="1963" y="6077"/>
                    </a:lnTo>
                    <a:cubicBezTo>
                      <a:pt x="1963" y="6077"/>
                      <a:pt x="1960" y="6078"/>
                      <a:pt x="1961" y="6079"/>
                    </a:cubicBezTo>
                    <a:close/>
                    <a:moveTo>
                      <a:pt x="21203" y="4451"/>
                    </a:moveTo>
                    <a:cubicBezTo>
                      <a:pt x="21204" y="4451"/>
                      <a:pt x="21205" y="4447"/>
                      <a:pt x="21205" y="4448"/>
                    </a:cubicBezTo>
                    <a:lnTo>
                      <a:pt x="21205" y="4448"/>
                    </a:lnTo>
                    <a:cubicBezTo>
                      <a:pt x="21205" y="4448"/>
                      <a:pt x="21202" y="4450"/>
                      <a:pt x="21203" y="4451"/>
                    </a:cubicBezTo>
                    <a:close/>
                    <a:moveTo>
                      <a:pt x="18699" y="1947"/>
                    </a:moveTo>
                    <a:cubicBezTo>
                      <a:pt x="18700" y="1948"/>
                      <a:pt x="18702" y="1943"/>
                      <a:pt x="18702" y="1945"/>
                    </a:cubicBezTo>
                    <a:lnTo>
                      <a:pt x="18702" y="1945"/>
                    </a:lnTo>
                    <a:cubicBezTo>
                      <a:pt x="18701" y="1945"/>
                      <a:pt x="18698" y="1946"/>
                      <a:pt x="18699" y="1947"/>
                    </a:cubicBezTo>
                    <a:close/>
                    <a:moveTo>
                      <a:pt x="14430" y="2595"/>
                    </a:moveTo>
                    <a:cubicBezTo>
                      <a:pt x="14430" y="2596"/>
                      <a:pt x="14432" y="2592"/>
                      <a:pt x="14432" y="2593"/>
                    </a:cubicBezTo>
                    <a:lnTo>
                      <a:pt x="14432" y="2593"/>
                    </a:lnTo>
                    <a:cubicBezTo>
                      <a:pt x="14432" y="2593"/>
                      <a:pt x="14429" y="2594"/>
                      <a:pt x="14430" y="2595"/>
                    </a:cubicBezTo>
                    <a:close/>
                    <a:moveTo>
                      <a:pt x="16017" y="5682"/>
                    </a:moveTo>
                    <a:cubicBezTo>
                      <a:pt x="16018" y="5683"/>
                      <a:pt x="16020" y="5679"/>
                      <a:pt x="16020" y="5680"/>
                    </a:cubicBezTo>
                    <a:lnTo>
                      <a:pt x="16020" y="5680"/>
                    </a:lnTo>
                    <a:cubicBezTo>
                      <a:pt x="16020" y="5680"/>
                      <a:pt x="16017" y="5681"/>
                      <a:pt x="16017" y="5682"/>
                    </a:cubicBezTo>
                    <a:close/>
                    <a:moveTo>
                      <a:pt x="22856" y="3535"/>
                    </a:moveTo>
                    <a:cubicBezTo>
                      <a:pt x="22856" y="3536"/>
                      <a:pt x="22858" y="3531"/>
                      <a:pt x="22858" y="3533"/>
                    </a:cubicBezTo>
                    <a:lnTo>
                      <a:pt x="22858" y="3533"/>
                    </a:lnTo>
                    <a:cubicBezTo>
                      <a:pt x="22858" y="3533"/>
                      <a:pt x="22855" y="3534"/>
                      <a:pt x="22856" y="3535"/>
                    </a:cubicBezTo>
                    <a:close/>
                    <a:moveTo>
                      <a:pt x="23001" y="3535"/>
                    </a:moveTo>
                    <a:cubicBezTo>
                      <a:pt x="23002" y="3536"/>
                      <a:pt x="23004" y="3531"/>
                      <a:pt x="23004" y="3533"/>
                    </a:cubicBezTo>
                    <a:lnTo>
                      <a:pt x="23004" y="3533"/>
                    </a:lnTo>
                    <a:cubicBezTo>
                      <a:pt x="23004" y="3533"/>
                      <a:pt x="23001" y="3534"/>
                      <a:pt x="23001" y="3535"/>
                    </a:cubicBezTo>
                    <a:close/>
                    <a:moveTo>
                      <a:pt x="17103" y="5496"/>
                    </a:moveTo>
                    <a:cubicBezTo>
                      <a:pt x="17104" y="5497"/>
                      <a:pt x="17106" y="5492"/>
                      <a:pt x="17106" y="5493"/>
                    </a:cubicBezTo>
                    <a:lnTo>
                      <a:pt x="17106" y="5493"/>
                    </a:lnTo>
                    <a:cubicBezTo>
                      <a:pt x="17105" y="5494"/>
                      <a:pt x="17102" y="5495"/>
                      <a:pt x="17103" y="5496"/>
                    </a:cubicBezTo>
                    <a:close/>
                    <a:moveTo>
                      <a:pt x="18181" y="2287"/>
                    </a:moveTo>
                    <a:cubicBezTo>
                      <a:pt x="18182" y="2288"/>
                      <a:pt x="18183" y="2284"/>
                      <a:pt x="18183" y="2285"/>
                    </a:cubicBezTo>
                    <a:lnTo>
                      <a:pt x="18183" y="2285"/>
                    </a:lnTo>
                    <a:cubicBezTo>
                      <a:pt x="18183" y="2285"/>
                      <a:pt x="18180" y="2286"/>
                      <a:pt x="18181" y="2287"/>
                    </a:cubicBezTo>
                    <a:close/>
                    <a:moveTo>
                      <a:pt x="18286" y="5309"/>
                    </a:moveTo>
                    <a:cubicBezTo>
                      <a:pt x="18287" y="5310"/>
                      <a:pt x="18288" y="5306"/>
                      <a:pt x="18288" y="5307"/>
                    </a:cubicBezTo>
                    <a:lnTo>
                      <a:pt x="18288" y="5307"/>
                    </a:lnTo>
                    <a:cubicBezTo>
                      <a:pt x="18288" y="5307"/>
                      <a:pt x="18285" y="5309"/>
                      <a:pt x="18286" y="5309"/>
                    </a:cubicBezTo>
                    <a:close/>
                    <a:moveTo>
                      <a:pt x="17930" y="3349"/>
                    </a:moveTo>
                    <a:cubicBezTo>
                      <a:pt x="17930" y="3349"/>
                      <a:pt x="17932" y="3345"/>
                      <a:pt x="17932" y="3346"/>
                    </a:cubicBezTo>
                    <a:lnTo>
                      <a:pt x="17932" y="3346"/>
                    </a:lnTo>
                    <a:cubicBezTo>
                      <a:pt x="17932" y="3346"/>
                      <a:pt x="17929" y="3348"/>
                      <a:pt x="17930" y="3349"/>
                    </a:cubicBezTo>
                    <a:close/>
                    <a:moveTo>
                      <a:pt x="18707" y="845"/>
                    </a:moveTo>
                    <a:cubicBezTo>
                      <a:pt x="18708" y="846"/>
                      <a:pt x="18710" y="842"/>
                      <a:pt x="18710" y="843"/>
                    </a:cubicBezTo>
                    <a:lnTo>
                      <a:pt x="18710" y="843"/>
                    </a:lnTo>
                    <a:cubicBezTo>
                      <a:pt x="18710" y="843"/>
                      <a:pt x="18707" y="844"/>
                      <a:pt x="18707" y="845"/>
                    </a:cubicBezTo>
                    <a:close/>
                    <a:moveTo>
                      <a:pt x="15774" y="2263"/>
                    </a:moveTo>
                    <a:cubicBezTo>
                      <a:pt x="15775" y="2264"/>
                      <a:pt x="15777" y="2259"/>
                      <a:pt x="15777" y="2261"/>
                    </a:cubicBezTo>
                    <a:lnTo>
                      <a:pt x="15777" y="2261"/>
                    </a:lnTo>
                    <a:cubicBezTo>
                      <a:pt x="15777" y="2261"/>
                      <a:pt x="15774" y="2262"/>
                      <a:pt x="15774" y="2263"/>
                    </a:cubicBezTo>
                    <a:close/>
                    <a:moveTo>
                      <a:pt x="18853" y="2498"/>
                    </a:moveTo>
                    <a:cubicBezTo>
                      <a:pt x="18854" y="2499"/>
                      <a:pt x="18856" y="2494"/>
                      <a:pt x="18856" y="2496"/>
                    </a:cubicBezTo>
                    <a:lnTo>
                      <a:pt x="18856" y="2496"/>
                    </a:lnTo>
                    <a:cubicBezTo>
                      <a:pt x="18855" y="2496"/>
                      <a:pt x="18852" y="2497"/>
                      <a:pt x="18853" y="2498"/>
                    </a:cubicBezTo>
                    <a:close/>
                    <a:moveTo>
                      <a:pt x="18294" y="1809"/>
                    </a:moveTo>
                    <a:cubicBezTo>
                      <a:pt x="18295" y="1810"/>
                      <a:pt x="18297" y="1806"/>
                      <a:pt x="18297" y="1807"/>
                    </a:cubicBezTo>
                    <a:lnTo>
                      <a:pt x="18297" y="1807"/>
                    </a:lnTo>
                    <a:cubicBezTo>
                      <a:pt x="18296" y="1807"/>
                      <a:pt x="18293" y="1808"/>
                      <a:pt x="18294" y="1809"/>
                    </a:cubicBezTo>
                    <a:close/>
                    <a:moveTo>
                      <a:pt x="15993" y="2401"/>
                    </a:moveTo>
                    <a:cubicBezTo>
                      <a:pt x="15994" y="2402"/>
                      <a:pt x="15996" y="2397"/>
                      <a:pt x="15996" y="2398"/>
                    </a:cubicBezTo>
                    <a:lnTo>
                      <a:pt x="15996" y="2398"/>
                    </a:lnTo>
                    <a:cubicBezTo>
                      <a:pt x="15995" y="2398"/>
                      <a:pt x="15992" y="2400"/>
                      <a:pt x="15993" y="2401"/>
                    </a:cubicBezTo>
                    <a:close/>
                    <a:moveTo>
                      <a:pt x="22564" y="4856"/>
                    </a:moveTo>
                    <a:cubicBezTo>
                      <a:pt x="22565" y="4856"/>
                      <a:pt x="22566" y="4852"/>
                      <a:pt x="22566" y="4853"/>
                    </a:cubicBezTo>
                    <a:lnTo>
                      <a:pt x="22566" y="4853"/>
                    </a:lnTo>
                    <a:cubicBezTo>
                      <a:pt x="22566" y="4853"/>
                      <a:pt x="22563" y="4855"/>
                      <a:pt x="22564" y="4856"/>
                    </a:cubicBezTo>
                    <a:close/>
                    <a:moveTo>
                      <a:pt x="16666" y="4880"/>
                    </a:moveTo>
                    <a:cubicBezTo>
                      <a:pt x="16666" y="4881"/>
                      <a:pt x="16668" y="4876"/>
                      <a:pt x="16668" y="4878"/>
                    </a:cubicBezTo>
                    <a:lnTo>
                      <a:pt x="16668" y="4878"/>
                    </a:lnTo>
                    <a:cubicBezTo>
                      <a:pt x="16668" y="4878"/>
                      <a:pt x="16665" y="4879"/>
                      <a:pt x="16666" y="4880"/>
                    </a:cubicBezTo>
                    <a:close/>
                    <a:moveTo>
                      <a:pt x="15151" y="2069"/>
                    </a:moveTo>
                    <a:cubicBezTo>
                      <a:pt x="15151" y="2069"/>
                      <a:pt x="15153" y="2065"/>
                      <a:pt x="15153" y="2066"/>
                    </a:cubicBezTo>
                    <a:lnTo>
                      <a:pt x="15153" y="2066"/>
                    </a:lnTo>
                    <a:cubicBezTo>
                      <a:pt x="15153" y="2066"/>
                      <a:pt x="15150" y="2068"/>
                      <a:pt x="15151" y="2069"/>
                    </a:cubicBezTo>
                    <a:close/>
                    <a:moveTo>
                      <a:pt x="1385" y="2190"/>
                    </a:moveTo>
                    <a:cubicBezTo>
                      <a:pt x="1386" y="2191"/>
                      <a:pt x="1388" y="2186"/>
                      <a:pt x="1388" y="2188"/>
                    </a:cubicBezTo>
                    <a:lnTo>
                      <a:pt x="1388" y="2188"/>
                    </a:lnTo>
                    <a:cubicBezTo>
                      <a:pt x="1388" y="2188"/>
                      <a:pt x="1385" y="2189"/>
                      <a:pt x="1385" y="2190"/>
                    </a:cubicBezTo>
                    <a:close/>
                    <a:moveTo>
                      <a:pt x="20376" y="4856"/>
                    </a:moveTo>
                    <a:cubicBezTo>
                      <a:pt x="20377" y="4856"/>
                      <a:pt x="20379" y="4852"/>
                      <a:pt x="20379" y="4853"/>
                    </a:cubicBezTo>
                    <a:lnTo>
                      <a:pt x="20379" y="4853"/>
                    </a:lnTo>
                    <a:cubicBezTo>
                      <a:pt x="20379" y="4853"/>
                      <a:pt x="20376" y="4855"/>
                      <a:pt x="20376" y="4856"/>
                    </a:cubicBezTo>
                    <a:close/>
                    <a:moveTo>
                      <a:pt x="18254" y="1898"/>
                    </a:moveTo>
                    <a:cubicBezTo>
                      <a:pt x="18254" y="1899"/>
                      <a:pt x="18256" y="1895"/>
                      <a:pt x="18256" y="1896"/>
                    </a:cubicBezTo>
                    <a:lnTo>
                      <a:pt x="18256" y="1896"/>
                    </a:lnTo>
                    <a:cubicBezTo>
                      <a:pt x="18256" y="1896"/>
                      <a:pt x="18253" y="1898"/>
                      <a:pt x="18254" y="1898"/>
                    </a:cubicBezTo>
                    <a:close/>
                    <a:moveTo>
                      <a:pt x="21786" y="4718"/>
                    </a:moveTo>
                    <a:cubicBezTo>
                      <a:pt x="21787" y="4719"/>
                      <a:pt x="21788" y="4714"/>
                      <a:pt x="21788" y="4716"/>
                    </a:cubicBezTo>
                    <a:lnTo>
                      <a:pt x="21788" y="4716"/>
                    </a:lnTo>
                    <a:cubicBezTo>
                      <a:pt x="21788" y="4716"/>
                      <a:pt x="21785" y="4717"/>
                      <a:pt x="21786" y="4718"/>
                    </a:cubicBezTo>
                    <a:close/>
                    <a:moveTo>
                      <a:pt x="9682" y="6201"/>
                    </a:moveTo>
                    <a:cubicBezTo>
                      <a:pt x="9683" y="6201"/>
                      <a:pt x="9684" y="6197"/>
                      <a:pt x="9684" y="6198"/>
                    </a:cubicBezTo>
                    <a:lnTo>
                      <a:pt x="9684" y="6198"/>
                    </a:lnTo>
                    <a:cubicBezTo>
                      <a:pt x="9684" y="6198"/>
                      <a:pt x="9681" y="6200"/>
                      <a:pt x="9682" y="6201"/>
                    </a:cubicBezTo>
                    <a:close/>
                    <a:moveTo>
                      <a:pt x="15434" y="5658"/>
                    </a:moveTo>
                    <a:cubicBezTo>
                      <a:pt x="15435" y="5659"/>
                      <a:pt x="15437" y="5654"/>
                      <a:pt x="15437" y="5655"/>
                    </a:cubicBezTo>
                    <a:lnTo>
                      <a:pt x="15437" y="5655"/>
                    </a:lnTo>
                    <a:cubicBezTo>
                      <a:pt x="15436" y="5656"/>
                      <a:pt x="15433" y="5657"/>
                      <a:pt x="15434" y="5658"/>
                    </a:cubicBezTo>
                    <a:close/>
                    <a:moveTo>
                      <a:pt x="18853" y="4856"/>
                    </a:moveTo>
                    <a:cubicBezTo>
                      <a:pt x="18854" y="4856"/>
                      <a:pt x="18856" y="4852"/>
                      <a:pt x="18856" y="4853"/>
                    </a:cubicBezTo>
                    <a:lnTo>
                      <a:pt x="18856" y="4853"/>
                    </a:lnTo>
                    <a:cubicBezTo>
                      <a:pt x="18855" y="4853"/>
                      <a:pt x="18852" y="4855"/>
                      <a:pt x="18853" y="4856"/>
                    </a:cubicBezTo>
                    <a:close/>
                    <a:moveTo>
                      <a:pt x="23026" y="4872"/>
                    </a:moveTo>
                    <a:cubicBezTo>
                      <a:pt x="23026" y="4873"/>
                      <a:pt x="23028" y="4868"/>
                      <a:pt x="23028" y="4869"/>
                    </a:cubicBezTo>
                    <a:lnTo>
                      <a:pt x="23028" y="4869"/>
                    </a:lnTo>
                    <a:cubicBezTo>
                      <a:pt x="23028" y="4870"/>
                      <a:pt x="23025" y="4871"/>
                      <a:pt x="23026" y="4872"/>
                    </a:cubicBezTo>
                    <a:close/>
                    <a:moveTo>
                      <a:pt x="22710" y="1137"/>
                    </a:moveTo>
                    <a:cubicBezTo>
                      <a:pt x="22710" y="1138"/>
                      <a:pt x="22712" y="1133"/>
                      <a:pt x="22712" y="1134"/>
                    </a:cubicBezTo>
                    <a:lnTo>
                      <a:pt x="22712" y="1134"/>
                    </a:lnTo>
                    <a:cubicBezTo>
                      <a:pt x="22712" y="1134"/>
                      <a:pt x="22709" y="1136"/>
                      <a:pt x="22710" y="1137"/>
                    </a:cubicBezTo>
                    <a:close/>
                    <a:moveTo>
                      <a:pt x="15920" y="2328"/>
                    </a:moveTo>
                    <a:cubicBezTo>
                      <a:pt x="15921" y="2329"/>
                      <a:pt x="15923" y="2324"/>
                      <a:pt x="15923" y="2325"/>
                    </a:cubicBezTo>
                    <a:lnTo>
                      <a:pt x="15923" y="2325"/>
                    </a:lnTo>
                    <a:cubicBezTo>
                      <a:pt x="15923" y="2326"/>
                      <a:pt x="15919" y="2327"/>
                      <a:pt x="15920" y="2328"/>
                    </a:cubicBezTo>
                    <a:close/>
                    <a:moveTo>
                      <a:pt x="16836" y="5334"/>
                    </a:moveTo>
                    <a:cubicBezTo>
                      <a:pt x="16837" y="5335"/>
                      <a:pt x="16838" y="5330"/>
                      <a:pt x="16838" y="5331"/>
                    </a:cubicBezTo>
                    <a:lnTo>
                      <a:pt x="16838" y="5331"/>
                    </a:lnTo>
                    <a:cubicBezTo>
                      <a:pt x="16838" y="5331"/>
                      <a:pt x="16835" y="5333"/>
                      <a:pt x="16836" y="5334"/>
                    </a:cubicBezTo>
                    <a:close/>
                    <a:moveTo>
                      <a:pt x="12744" y="1356"/>
                    </a:moveTo>
                    <a:cubicBezTo>
                      <a:pt x="12745" y="1356"/>
                      <a:pt x="12747" y="1352"/>
                      <a:pt x="12747" y="1353"/>
                    </a:cubicBezTo>
                    <a:lnTo>
                      <a:pt x="12747" y="1353"/>
                    </a:lnTo>
                    <a:cubicBezTo>
                      <a:pt x="12747" y="1353"/>
                      <a:pt x="12744" y="1355"/>
                      <a:pt x="12744" y="1356"/>
                    </a:cubicBezTo>
                    <a:close/>
                    <a:moveTo>
                      <a:pt x="14227" y="2044"/>
                    </a:moveTo>
                    <a:cubicBezTo>
                      <a:pt x="14228" y="2045"/>
                      <a:pt x="14229" y="2041"/>
                      <a:pt x="14229" y="2042"/>
                    </a:cubicBezTo>
                    <a:lnTo>
                      <a:pt x="14229" y="2042"/>
                    </a:lnTo>
                    <a:cubicBezTo>
                      <a:pt x="14229" y="2042"/>
                      <a:pt x="14226" y="2043"/>
                      <a:pt x="14227" y="2044"/>
                    </a:cubicBezTo>
                    <a:close/>
                    <a:moveTo>
                      <a:pt x="14227" y="5650"/>
                    </a:moveTo>
                    <a:cubicBezTo>
                      <a:pt x="14228" y="5651"/>
                      <a:pt x="14229" y="5646"/>
                      <a:pt x="14229" y="5647"/>
                    </a:cubicBezTo>
                    <a:lnTo>
                      <a:pt x="14229" y="5647"/>
                    </a:lnTo>
                    <a:cubicBezTo>
                      <a:pt x="14229" y="5647"/>
                      <a:pt x="14226" y="5649"/>
                      <a:pt x="14227" y="5650"/>
                    </a:cubicBezTo>
                    <a:close/>
                    <a:moveTo>
                      <a:pt x="18205" y="4872"/>
                    </a:moveTo>
                    <a:cubicBezTo>
                      <a:pt x="18206" y="4873"/>
                      <a:pt x="18207" y="4868"/>
                      <a:pt x="18207" y="4869"/>
                    </a:cubicBezTo>
                    <a:lnTo>
                      <a:pt x="18207" y="4869"/>
                    </a:lnTo>
                    <a:cubicBezTo>
                      <a:pt x="18207" y="4870"/>
                      <a:pt x="18204" y="4871"/>
                      <a:pt x="18205" y="4872"/>
                    </a:cubicBezTo>
                    <a:close/>
                    <a:moveTo>
                      <a:pt x="14041" y="2077"/>
                    </a:moveTo>
                    <a:cubicBezTo>
                      <a:pt x="14041" y="2077"/>
                      <a:pt x="14043" y="2073"/>
                      <a:pt x="14043" y="2074"/>
                    </a:cubicBezTo>
                    <a:lnTo>
                      <a:pt x="14043" y="2074"/>
                    </a:lnTo>
                    <a:cubicBezTo>
                      <a:pt x="14043" y="2074"/>
                      <a:pt x="14040" y="2076"/>
                      <a:pt x="14041" y="2077"/>
                    </a:cubicBezTo>
                    <a:close/>
                    <a:moveTo>
                      <a:pt x="21980" y="3495"/>
                    </a:moveTo>
                    <a:cubicBezTo>
                      <a:pt x="21981" y="3495"/>
                      <a:pt x="21983" y="3491"/>
                      <a:pt x="21983" y="3492"/>
                    </a:cubicBezTo>
                    <a:lnTo>
                      <a:pt x="21983" y="3492"/>
                    </a:lnTo>
                    <a:cubicBezTo>
                      <a:pt x="21983" y="3492"/>
                      <a:pt x="21980" y="3494"/>
                      <a:pt x="21980" y="3495"/>
                    </a:cubicBezTo>
                    <a:close/>
                    <a:moveTo>
                      <a:pt x="18553" y="2514"/>
                    </a:moveTo>
                    <a:cubicBezTo>
                      <a:pt x="18554" y="2515"/>
                      <a:pt x="18556" y="2511"/>
                      <a:pt x="18556" y="2512"/>
                    </a:cubicBezTo>
                    <a:lnTo>
                      <a:pt x="18556" y="2512"/>
                    </a:lnTo>
                    <a:cubicBezTo>
                      <a:pt x="18556" y="2512"/>
                      <a:pt x="18553" y="2513"/>
                      <a:pt x="18553" y="2514"/>
                    </a:cubicBezTo>
                    <a:close/>
                    <a:moveTo>
                      <a:pt x="22005" y="3746"/>
                    </a:moveTo>
                    <a:cubicBezTo>
                      <a:pt x="22006" y="3746"/>
                      <a:pt x="22007" y="3742"/>
                      <a:pt x="22007" y="3743"/>
                    </a:cubicBezTo>
                    <a:lnTo>
                      <a:pt x="22007" y="3743"/>
                    </a:lnTo>
                    <a:cubicBezTo>
                      <a:pt x="22007" y="3743"/>
                      <a:pt x="22004" y="3745"/>
                      <a:pt x="22005" y="3746"/>
                    </a:cubicBezTo>
                    <a:close/>
                    <a:moveTo>
                      <a:pt x="15904" y="1931"/>
                    </a:moveTo>
                    <a:cubicBezTo>
                      <a:pt x="15905" y="1932"/>
                      <a:pt x="15906" y="1927"/>
                      <a:pt x="15906" y="1928"/>
                    </a:cubicBezTo>
                    <a:lnTo>
                      <a:pt x="15906" y="1928"/>
                    </a:lnTo>
                    <a:cubicBezTo>
                      <a:pt x="15906" y="1929"/>
                      <a:pt x="15903" y="1930"/>
                      <a:pt x="15904" y="1931"/>
                    </a:cubicBezTo>
                    <a:close/>
                    <a:moveTo>
                      <a:pt x="16147" y="1931"/>
                    </a:moveTo>
                    <a:cubicBezTo>
                      <a:pt x="16148" y="1932"/>
                      <a:pt x="16150" y="1927"/>
                      <a:pt x="16150" y="1928"/>
                    </a:cubicBezTo>
                    <a:lnTo>
                      <a:pt x="16150" y="1928"/>
                    </a:lnTo>
                    <a:cubicBezTo>
                      <a:pt x="16149" y="1929"/>
                      <a:pt x="16146" y="1930"/>
                      <a:pt x="16147" y="1931"/>
                    </a:cubicBezTo>
                    <a:close/>
                    <a:moveTo>
                      <a:pt x="16617" y="4872"/>
                    </a:moveTo>
                    <a:cubicBezTo>
                      <a:pt x="16618" y="4873"/>
                      <a:pt x="16619" y="4868"/>
                      <a:pt x="16619" y="4869"/>
                    </a:cubicBezTo>
                    <a:lnTo>
                      <a:pt x="16619" y="4869"/>
                    </a:lnTo>
                    <a:cubicBezTo>
                      <a:pt x="16619" y="4870"/>
                      <a:pt x="16616" y="4871"/>
                      <a:pt x="16617" y="4872"/>
                    </a:cubicBezTo>
                    <a:close/>
                    <a:moveTo>
                      <a:pt x="11845" y="1680"/>
                    </a:moveTo>
                    <a:cubicBezTo>
                      <a:pt x="11846" y="1680"/>
                      <a:pt x="11847" y="1676"/>
                      <a:pt x="11847" y="1677"/>
                    </a:cubicBezTo>
                    <a:lnTo>
                      <a:pt x="11847" y="1677"/>
                    </a:lnTo>
                    <a:cubicBezTo>
                      <a:pt x="11847" y="1677"/>
                      <a:pt x="11844" y="1679"/>
                      <a:pt x="11845" y="1680"/>
                    </a:cubicBezTo>
                    <a:close/>
                    <a:moveTo>
                      <a:pt x="20328" y="5455"/>
                    </a:moveTo>
                    <a:cubicBezTo>
                      <a:pt x="20329" y="5456"/>
                      <a:pt x="20330" y="5452"/>
                      <a:pt x="20330" y="5453"/>
                    </a:cubicBezTo>
                    <a:lnTo>
                      <a:pt x="20330" y="5453"/>
                    </a:lnTo>
                    <a:cubicBezTo>
                      <a:pt x="20330" y="5453"/>
                      <a:pt x="20327" y="5454"/>
                      <a:pt x="20328" y="5455"/>
                    </a:cubicBezTo>
                    <a:close/>
                    <a:moveTo>
                      <a:pt x="15880" y="1931"/>
                    </a:moveTo>
                    <a:cubicBezTo>
                      <a:pt x="15881" y="1932"/>
                      <a:pt x="15882" y="1927"/>
                      <a:pt x="15882" y="1928"/>
                    </a:cubicBezTo>
                    <a:lnTo>
                      <a:pt x="15882" y="1928"/>
                    </a:lnTo>
                    <a:cubicBezTo>
                      <a:pt x="15882" y="1929"/>
                      <a:pt x="15879" y="1930"/>
                      <a:pt x="15880" y="1931"/>
                    </a:cubicBezTo>
                    <a:close/>
                    <a:moveTo>
                      <a:pt x="18845" y="3057"/>
                    </a:moveTo>
                    <a:cubicBezTo>
                      <a:pt x="18846" y="3058"/>
                      <a:pt x="18847" y="3053"/>
                      <a:pt x="18847" y="3055"/>
                    </a:cubicBezTo>
                    <a:lnTo>
                      <a:pt x="18847" y="3055"/>
                    </a:lnTo>
                    <a:cubicBezTo>
                      <a:pt x="18847" y="3055"/>
                      <a:pt x="18844" y="3056"/>
                      <a:pt x="18845" y="3057"/>
                    </a:cubicBezTo>
                    <a:close/>
                    <a:moveTo>
                      <a:pt x="21349" y="4637"/>
                    </a:moveTo>
                    <a:cubicBezTo>
                      <a:pt x="21349" y="4638"/>
                      <a:pt x="21351" y="4633"/>
                      <a:pt x="21351" y="4635"/>
                    </a:cubicBezTo>
                    <a:lnTo>
                      <a:pt x="21351" y="4635"/>
                    </a:lnTo>
                    <a:cubicBezTo>
                      <a:pt x="21351" y="4635"/>
                      <a:pt x="21348" y="4636"/>
                      <a:pt x="21349" y="4637"/>
                    </a:cubicBezTo>
                    <a:close/>
                    <a:moveTo>
                      <a:pt x="14284" y="1736"/>
                    </a:moveTo>
                    <a:cubicBezTo>
                      <a:pt x="14284" y="1737"/>
                      <a:pt x="14286" y="1733"/>
                      <a:pt x="14286" y="1734"/>
                    </a:cubicBezTo>
                    <a:lnTo>
                      <a:pt x="14286" y="1734"/>
                    </a:lnTo>
                    <a:cubicBezTo>
                      <a:pt x="14286" y="1734"/>
                      <a:pt x="14283" y="1736"/>
                      <a:pt x="14284" y="1736"/>
                    </a:cubicBezTo>
                    <a:close/>
                    <a:moveTo>
                      <a:pt x="17395" y="2676"/>
                    </a:moveTo>
                    <a:cubicBezTo>
                      <a:pt x="17396" y="2677"/>
                      <a:pt x="17397" y="2673"/>
                      <a:pt x="17397" y="2674"/>
                    </a:cubicBezTo>
                    <a:lnTo>
                      <a:pt x="17397" y="2674"/>
                    </a:lnTo>
                    <a:cubicBezTo>
                      <a:pt x="17397" y="2674"/>
                      <a:pt x="17394" y="2675"/>
                      <a:pt x="17395" y="2676"/>
                    </a:cubicBezTo>
                    <a:close/>
                    <a:moveTo>
                      <a:pt x="16261" y="5617"/>
                    </a:moveTo>
                    <a:cubicBezTo>
                      <a:pt x="16261" y="5618"/>
                      <a:pt x="16263" y="5614"/>
                      <a:pt x="16263" y="5615"/>
                    </a:cubicBezTo>
                    <a:lnTo>
                      <a:pt x="16263" y="5615"/>
                    </a:lnTo>
                    <a:cubicBezTo>
                      <a:pt x="16263" y="5615"/>
                      <a:pt x="16260" y="5616"/>
                      <a:pt x="16261" y="5617"/>
                    </a:cubicBezTo>
                    <a:close/>
                    <a:moveTo>
                      <a:pt x="23107" y="4094"/>
                    </a:moveTo>
                    <a:cubicBezTo>
                      <a:pt x="23107" y="4095"/>
                      <a:pt x="23109" y="4091"/>
                      <a:pt x="23109" y="4092"/>
                    </a:cubicBezTo>
                    <a:lnTo>
                      <a:pt x="23109" y="4092"/>
                    </a:lnTo>
                    <a:cubicBezTo>
                      <a:pt x="23109" y="4092"/>
                      <a:pt x="23106" y="4093"/>
                      <a:pt x="23107" y="4094"/>
                    </a:cubicBezTo>
                    <a:close/>
                    <a:moveTo>
                      <a:pt x="17030" y="2676"/>
                    </a:moveTo>
                    <a:cubicBezTo>
                      <a:pt x="17031" y="2677"/>
                      <a:pt x="17033" y="2673"/>
                      <a:pt x="17033" y="2674"/>
                    </a:cubicBezTo>
                    <a:lnTo>
                      <a:pt x="17033" y="2674"/>
                    </a:lnTo>
                    <a:cubicBezTo>
                      <a:pt x="17032" y="2674"/>
                      <a:pt x="17029" y="2675"/>
                      <a:pt x="17030" y="2676"/>
                    </a:cubicBezTo>
                    <a:close/>
                    <a:moveTo>
                      <a:pt x="15483" y="2247"/>
                    </a:moveTo>
                    <a:cubicBezTo>
                      <a:pt x="15484" y="2248"/>
                      <a:pt x="15485" y="2243"/>
                      <a:pt x="15485" y="2244"/>
                    </a:cubicBezTo>
                    <a:lnTo>
                      <a:pt x="15485" y="2244"/>
                    </a:lnTo>
                    <a:cubicBezTo>
                      <a:pt x="15485" y="2244"/>
                      <a:pt x="15482" y="2246"/>
                      <a:pt x="15483" y="2247"/>
                    </a:cubicBezTo>
                    <a:close/>
                    <a:moveTo>
                      <a:pt x="15872" y="2247"/>
                    </a:moveTo>
                    <a:cubicBezTo>
                      <a:pt x="15872" y="2248"/>
                      <a:pt x="15874" y="2243"/>
                      <a:pt x="15874" y="2244"/>
                    </a:cubicBezTo>
                    <a:lnTo>
                      <a:pt x="15874" y="2244"/>
                    </a:lnTo>
                    <a:cubicBezTo>
                      <a:pt x="15874" y="2244"/>
                      <a:pt x="15871" y="2246"/>
                      <a:pt x="15872" y="2247"/>
                    </a:cubicBezTo>
                    <a:close/>
                    <a:moveTo>
                      <a:pt x="18829" y="2393"/>
                    </a:moveTo>
                    <a:cubicBezTo>
                      <a:pt x="18830" y="2393"/>
                      <a:pt x="18831" y="2389"/>
                      <a:pt x="18831" y="2390"/>
                    </a:cubicBezTo>
                    <a:lnTo>
                      <a:pt x="18831" y="2390"/>
                    </a:lnTo>
                    <a:cubicBezTo>
                      <a:pt x="18831" y="2390"/>
                      <a:pt x="18828" y="2392"/>
                      <a:pt x="18829" y="2393"/>
                    </a:cubicBezTo>
                    <a:close/>
                    <a:moveTo>
                      <a:pt x="15337" y="1704"/>
                    </a:moveTo>
                    <a:cubicBezTo>
                      <a:pt x="15338" y="1705"/>
                      <a:pt x="15339" y="1700"/>
                      <a:pt x="15339" y="1701"/>
                    </a:cubicBezTo>
                    <a:lnTo>
                      <a:pt x="15339" y="1701"/>
                    </a:lnTo>
                    <a:cubicBezTo>
                      <a:pt x="15339" y="1702"/>
                      <a:pt x="15336" y="1703"/>
                      <a:pt x="15337" y="1704"/>
                    </a:cubicBezTo>
                    <a:close/>
                    <a:moveTo>
                      <a:pt x="15369" y="1704"/>
                    </a:moveTo>
                    <a:cubicBezTo>
                      <a:pt x="15370" y="1705"/>
                      <a:pt x="15372" y="1700"/>
                      <a:pt x="15372" y="1701"/>
                    </a:cubicBezTo>
                    <a:lnTo>
                      <a:pt x="15372" y="1701"/>
                    </a:lnTo>
                    <a:cubicBezTo>
                      <a:pt x="15372" y="1702"/>
                      <a:pt x="15369" y="1703"/>
                      <a:pt x="15369" y="1704"/>
                    </a:cubicBezTo>
                    <a:close/>
                    <a:moveTo>
                      <a:pt x="16090" y="2198"/>
                    </a:moveTo>
                    <a:cubicBezTo>
                      <a:pt x="16091" y="2199"/>
                      <a:pt x="16093" y="2195"/>
                      <a:pt x="16093" y="2196"/>
                    </a:cubicBezTo>
                    <a:lnTo>
                      <a:pt x="16093" y="2196"/>
                    </a:lnTo>
                    <a:cubicBezTo>
                      <a:pt x="16093" y="2196"/>
                      <a:pt x="16090" y="2197"/>
                      <a:pt x="16090" y="2198"/>
                    </a:cubicBezTo>
                    <a:close/>
                    <a:moveTo>
                      <a:pt x="18173" y="1906"/>
                    </a:moveTo>
                    <a:cubicBezTo>
                      <a:pt x="18173" y="1907"/>
                      <a:pt x="18175" y="1903"/>
                      <a:pt x="18175" y="1904"/>
                    </a:cubicBezTo>
                    <a:lnTo>
                      <a:pt x="18175" y="1904"/>
                    </a:lnTo>
                    <a:cubicBezTo>
                      <a:pt x="18175" y="1904"/>
                      <a:pt x="18172" y="1906"/>
                      <a:pt x="18173" y="1906"/>
                    </a:cubicBezTo>
                    <a:close/>
                    <a:moveTo>
                      <a:pt x="16269" y="1736"/>
                    </a:moveTo>
                    <a:cubicBezTo>
                      <a:pt x="16269" y="1737"/>
                      <a:pt x="16271" y="1733"/>
                      <a:pt x="16271" y="1734"/>
                    </a:cubicBezTo>
                    <a:lnTo>
                      <a:pt x="16271" y="1734"/>
                    </a:lnTo>
                    <a:cubicBezTo>
                      <a:pt x="16271" y="1734"/>
                      <a:pt x="16268" y="1736"/>
                      <a:pt x="16269" y="1736"/>
                    </a:cubicBezTo>
                    <a:close/>
                    <a:moveTo>
                      <a:pt x="15102" y="1996"/>
                    </a:moveTo>
                    <a:cubicBezTo>
                      <a:pt x="15103" y="1996"/>
                      <a:pt x="15104" y="1992"/>
                      <a:pt x="15104" y="1993"/>
                    </a:cubicBezTo>
                    <a:lnTo>
                      <a:pt x="15104" y="1993"/>
                    </a:lnTo>
                    <a:cubicBezTo>
                      <a:pt x="15104" y="1993"/>
                      <a:pt x="15101" y="1995"/>
                      <a:pt x="15102" y="1996"/>
                    </a:cubicBezTo>
                    <a:close/>
                    <a:moveTo>
                      <a:pt x="15831" y="4499"/>
                    </a:moveTo>
                    <a:cubicBezTo>
                      <a:pt x="15832" y="4500"/>
                      <a:pt x="15834" y="4496"/>
                      <a:pt x="15834" y="4497"/>
                    </a:cubicBezTo>
                    <a:lnTo>
                      <a:pt x="15834" y="4497"/>
                    </a:lnTo>
                    <a:cubicBezTo>
                      <a:pt x="15833" y="4497"/>
                      <a:pt x="15830" y="4498"/>
                      <a:pt x="15831" y="4499"/>
                    </a:cubicBezTo>
                    <a:close/>
                    <a:moveTo>
                      <a:pt x="17395" y="4977"/>
                    </a:moveTo>
                    <a:cubicBezTo>
                      <a:pt x="17396" y="4978"/>
                      <a:pt x="17397" y="4974"/>
                      <a:pt x="17397" y="4975"/>
                    </a:cubicBezTo>
                    <a:lnTo>
                      <a:pt x="17397" y="4975"/>
                    </a:lnTo>
                    <a:cubicBezTo>
                      <a:pt x="17397" y="4975"/>
                      <a:pt x="17394" y="4976"/>
                      <a:pt x="17395" y="4977"/>
                    </a:cubicBezTo>
                    <a:close/>
                    <a:moveTo>
                      <a:pt x="16398" y="5520"/>
                    </a:moveTo>
                    <a:cubicBezTo>
                      <a:pt x="16399" y="5521"/>
                      <a:pt x="16401" y="5517"/>
                      <a:pt x="16401" y="5518"/>
                    </a:cubicBezTo>
                    <a:lnTo>
                      <a:pt x="16401" y="5518"/>
                    </a:lnTo>
                    <a:cubicBezTo>
                      <a:pt x="16401" y="5518"/>
                      <a:pt x="16397" y="5519"/>
                      <a:pt x="16398" y="5520"/>
                    </a:cubicBezTo>
                    <a:close/>
                    <a:moveTo>
                      <a:pt x="22296" y="4977"/>
                    </a:moveTo>
                    <a:cubicBezTo>
                      <a:pt x="22297" y="4978"/>
                      <a:pt x="22299" y="4974"/>
                      <a:pt x="22299" y="4975"/>
                    </a:cubicBezTo>
                    <a:lnTo>
                      <a:pt x="22299" y="4975"/>
                    </a:lnTo>
                    <a:cubicBezTo>
                      <a:pt x="22299" y="4975"/>
                      <a:pt x="22296" y="4976"/>
                      <a:pt x="22296" y="4977"/>
                    </a:cubicBezTo>
                    <a:close/>
                    <a:moveTo>
                      <a:pt x="18521" y="2287"/>
                    </a:moveTo>
                    <a:cubicBezTo>
                      <a:pt x="18522" y="2288"/>
                      <a:pt x="18523" y="2284"/>
                      <a:pt x="18523" y="2285"/>
                    </a:cubicBezTo>
                    <a:lnTo>
                      <a:pt x="18523" y="2285"/>
                    </a:lnTo>
                    <a:cubicBezTo>
                      <a:pt x="18523" y="2285"/>
                      <a:pt x="18520" y="2286"/>
                      <a:pt x="18521" y="2287"/>
                    </a:cubicBezTo>
                    <a:close/>
                    <a:moveTo>
                      <a:pt x="16358" y="5520"/>
                    </a:moveTo>
                    <a:cubicBezTo>
                      <a:pt x="16359" y="5521"/>
                      <a:pt x="16360" y="5517"/>
                      <a:pt x="16360" y="5518"/>
                    </a:cubicBezTo>
                    <a:lnTo>
                      <a:pt x="16360" y="5518"/>
                    </a:lnTo>
                    <a:cubicBezTo>
                      <a:pt x="16360" y="5518"/>
                      <a:pt x="16357" y="5519"/>
                      <a:pt x="16358" y="5520"/>
                    </a:cubicBezTo>
                    <a:close/>
                    <a:moveTo>
                      <a:pt x="15904" y="5520"/>
                    </a:moveTo>
                    <a:cubicBezTo>
                      <a:pt x="15905" y="5521"/>
                      <a:pt x="15906" y="5517"/>
                      <a:pt x="15906" y="5518"/>
                    </a:cubicBezTo>
                    <a:lnTo>
                      <a:pt x="15906" y="5518"/>
                    </a:lnTo>
                    <a:cubicBezTo>
                      <a:pt x="15906" y="5518"/>
                      <a:pt x="15903" y="5519"/>
                      <a:pt x="15904" y="5520"/>
                    </a:cubicBezTo>
                    <a:close/>
                    <a:moveTo>
                      <a:pt x="16909" y="1623"/>
                    </a:moveTo>
                    <a:cubicBezTo>
                      <a:pt x="16910" y="1624"/>
                      <a:pt x="16911" y="1619"/>
                      <a:pt x="16911" y="1620"/>
                    </a:cubicBezTo>
                    <a:lnTo>
                      <a:pt x="16911" y="1620"/>
                    </a:lnTo>
                    <a:cubicBezTo>
                      <a:pt x="16911" y="1621"/>
                      <a:pt x="16908" y="1622"/>
                      <a:pt x="16909" y="1623"/>
                    </a:cubicBezTo>
                    <a:close/>
                    <a:moveTo>
                      <a:pt x="18286" y="4507"/>
                    </a:moveTo>
                    <a:cubicBezTo>
                      <a:pt x="18287" y="4508"/>
                      <a:pt x="18288" y="4504"/>
                      <a:pt x="18288" y="4505"/>
                    </a:cubicBezTo>
                    <a:lnTo>
                      <a:pt x="18288" y="4505"/>
                    </a:lnTo>
                    <a:cubicBezTo>
                      <a:pt x="18288" y="4505"/>
                      <a:pt x="18285" y="4506"/>
                      <a:pt x="18286" y="4507"/>
                    </a:cubicBezTo>
                    <a:close/>
                    <a:moveTo>
                      <a:pt x="15321" y="2069"/>
                    </a:moveTo>
                    <a:cubicBezTo>
                      <a:pt x="15322" y="2069"/>
                      <a:pt x="15323" y="2065"/>
                      <a:pt x="15323" y="2066"/>
                    </a:cubicBezTo>
                    <a:lnTo>
                      <a:pt x="15323" y="2066"/>
                    </a:lnTo>
                    <a:cubicBezTo>
                      <a:pt x="15323" y="2066"/>
                      <a:pt x="15320" y="2068"/>
                      <a:pt x="15321" y="2069"/>
                    </a:cubicBezTo>
                    <a:close/>
                    <a:moveTo>
                      <a:pt x="18318" y="2085"/>
                    </a:moveTo>
                    <a:cubicBezTo>
                      <a:pt x="18319" y="2086"/>
                      <a:pt x="18321" y="2081"/>
                      <a:pt x="18321" y="2082"/>
                    </a:cubicBezTo>
                    <a:lnTo>
                      <a:pt x="18321" y="2082"/>
                    </a:lnTo>
                    <a:cubicBezTo>
                      <a:pt x="18321" y="2082"/>
                      <a:pt x="18318" y="2084"/>
                      <a:pt x="18318" y="2085"/>
                    </a:cubicBezTo>
                    <a:close/>
                    <a:moveTo>
                      <a:pt x="20862" y="4280"/>
                    </a:moveTo>
                    <a:cubicBezTo>
                      <a:pt x="20863" y="4281"/>
                      <a:pt x="20865" y="4277"/>
                      <a:pt x="20865" y="4278"/>
                    </a:cubicBezTo>
                    <a:lnTo>
                      <a:pt x="20865" y="4278"/>
                    </a:lnTo>
                    <a:cubicBezTo>
                      <a:pt x="20865" y="4278"/>
                      <a:pt x="20862" y="4280"/>
                      <a:pt x="20862" y="4280"/>
                    </a:cubicBezTo>
                    <a:close/>
                    <a:moveTo>
                      <a:pt x="15531" y="5358"/>
                    </a:moveTo>
                    <a:cubicBezTo>
                      <a:pt x="15532" y="5359"/>
                      <a:pt x="15534" y="5354"/>
                      <a:pt x="15534" y="5356"/>
                    </a:cubicBezTo>
                    <a:lnTo>
                      <a:pt x="15534" y="5356"/>
                    </a:lnTo>
                    <a:cubicBezTo>
                      <a:pt x="15534" y="5356"/>
                      <a:pt x="15531" y="5357"/>
                      <a:pt x="15531" y="5358"/>
                    </a:cubicBezTo>
                    <a:close/>
                    <a:moveTo>
                      <a:pt x="21567" y="4839"/>
                    </a:moveTo>
                    <a:cubicBezTo>
                      <a:pt x="21568" y="4840"/>
                      <a:pt x="21570" y="4836"/>
                      <a:pt x="21570" y="4837"/>
                    </a:cubicBezTo>
                    <a:lnTo>
                      <a:pt x="21570" y="4837"/>
                    </a:lnTo>
                    <a:cubicBezTo>
                      <a:pt x="21570" y="4837"/>
                      <a:pt x="21566" y="4839"/>
                      <a:pt x="21567" y="4839"/>
                    </a:cubicBezTo>
                    <a:close/>
                    <a:moveTo>
                      <a:pt x="18391" y="1817"/>
                    </a:moveTo>
                    <a:cubicBezTo>
                      <a:pt x="18392" y="1818"/>
                      <a:pt x="18394" y="1814"/>
                      <a:pt x="18394" y="1815"/>
                    </a:cubicBezTo>
                    <a:lnTo>
                      <a:pt x="18394" y="1815"/>
                    </a:lnTo>
                    <a:cubicBezTo>
                      <a:pt x="18394" y="1815"/>
                      <a:pt x="18391" y="1817"/>
                      <a:pt x="18391" y="1817"/>
                    </a:cubicBezTo>
                    <a:close/>
                    <a:moveTo>
                      <a:pt x="15637" y="1777"/>
                    </a:moveTo>
                    <a:cubicBezTo>
                      <a:pt x="15638" y="1778"/>
                      <a:pt x="15639" y="1773"/>
                      <a:pt x="15639" y="1774"/>
                    </a:cubicBezTo>
                    <a:lnTo>
                      <a:pt x="15639" y="1774"/>
                    </a:lnTo>
                    <a:cubicBezTo>
                      <a:pt x="15639" y="1775"/>
                      <a:pt x="15636" y="1776"/>
                      <a:pt x="15637" y="1777"/>
                    </a:cubicBezTo>
                    <a:close/>
                    <a:moveTo>
                      <a:pt x="10800" y="1623"/>
                    </a:moveTo>
                    <a:cubicBezTo>
                      <a:pt x="10801" y="1624"/>
                      <a:pt x="10802" y="1619"/>
                      <a:pt x="10802" y="1620"/>
                    </a:cubicBezTo>
                    <a:lnTo>
                      <a:pt x="10802" y="1620"/>
                    </a:lnTo>
                    <a:cubicBezTo>
                      <a:pt x="10802" y="1621"/>
                      <a:pt x="10799" y="1622"/>
                      <a:pt x="10800" y="1623"/>
                    </a:cubicBezTo>
                    <a:close/>
                    <a:moveTo>
                      <a:pt x="23131" y="4799"/>
                    </a:moveTo>
                    <a:cubicBezTo>
                      <a:pt x="23132" y="4800"/>
                      <a:pt x="23133" y="4795"/>
                      <a:pt x="23133" y="4797"/>
                    </a:cubicBezTo>
                    <a:lnTo>
                      <a:pt x="23133" y="4797"/>
                    </a:lnTo>
                    <a:cubicBezTo>
                      <a:pt x="23133" y="4797"/>
                      <a:pt x="23130" y="4798"/>
                      <a:pt x="23131" y="4799"/>
                    </a:cubicBezTo>
                    <a:close/>
                    <a:moveTo>
                      <a:pt x="18545" y="3025"/>
                    </a:moveTo>
                    <a:cubicBezTo>
                      <a:pt x="18546" y="3025"/>
                      <a:pt x="18548" y="3021"/>
                      <a:pt x="18548" y="3022"/>
                    </a:cubicBezTo>
                    <a:lnTo>
                      <a:pt x="18548" y="3022"/>
                    </a:lnTo>
                    <a:cubicBezTo>
                      <a:pt x="18548" y="3022"/>
                      <a:pt x="18544" y="3024"/>
                      <a:pt x="18545" y="3025"/>
                    </a:cubicBezTo>
                    <a:close/>
                    <a:moveTo>
                      <a:pt x="18367" y="2547"/>
                    </a:moveTo>
                    <a:cubicBezTo>
                      <a:pt x="18368" y="2547"/>
                      <a:pt x="18369" y="2543"/>
                      <a:pt x="18369" y="2544"/>
                    </a:cubicBezTo>
                    <a:lnTo>
                      <a:pt x="18369" y="2544"/>
                    </a:lnTo>
                    <a:cubicBezTo>
                      <a:pt x="18369" y="2544"/>
                      <a:pt x="18366" y="2546"/>
                      <a:pt x="18367" y="2547"/>
                    </a:cubicBezTo>
                    <a:close/>
                    <a:moveTo>
                      <a:pt x="17589" y="4969"/>
                    </a:moveTo>
                    <a:cubicBezTo>
                      <a:pt x="17590" y="4970"/>
                      <a:pt x="17592" y="4966"/>
                      <a:pt x="17592" y="4967"/>
                    </a:cubicBezTo>
                    <a:lnTo>
                      <a:pt x="17592" y="4967"/>
                    </a:lnTo>
                    <a:cubicBezTo>
                      <a:pt x="17592" y="4967"/>
                      <a:pt x="17588" y="4968"/>
                      <a:pt x="17589" y="4969"/>
                    </a:cubicBezTo>
                    <a:close/>
                    <a:moveTo>
                      <a:pt x="16884" y="1485"/>
                    </a:moveTo>
                    <a:cubicBezTo>
                      <a:pt x="16885" y="1486"/>
                      <a:pt x="16887" y="1482"/>
                      <a:pt x="16887" y="1483"/>
                    </a:cubicBezTo>
                    <a:lnTo>
                      <a:pt x="16887" y="1483"/>
                    </a:lnTo>
                    <a:cubicBezTo>
                      <a:pt x="16887" y="1483"/>
                      <a:pt x="16884" y="1484"/>
                      <a:pt x="16884" y="1485"/>
                    </a:cubicBezTo>
                    <a:close/>
                    <a:moveTo>
                      <a:pt x="6660" y="6509"/>
                    </a:moveTo>
                    <a:cubicBezTo>
                      <a:pt x="6661" y="6509"/>
                      <a:pt x="6662" y="6505"/>
                      <a:pt x="6662" y="6506"/>
                    </a:cubicBezTo>
                    <a:lnTo>
                      <a:pt x="6662" y="6506"/>
                    </a:lnTo>
                    <a:cubicBezTo>
                      <a:pt x="6662" y="6506"/>
                      <a:pt x="6659" y="6508"/>
                      <a:pt x="6660" y="6509"/>
                    </a:cubicBezTo>
                    <a:close/>
                    <a:moveTo>
                      <a:pt x="17322" y="2692"/>
                    </a:moveTo>
                    <a:cubicBezTo>
                      <a:pt x="17323" y="2693"/>
                      <a:pt x="17324" y="2689"/>
                      <a:pt x="17324" y="2690"/>
                    </a:cubicBezTo>
                    <a:lnTo>
                      <a:pt x="17324" y="2690"/>
                    </a:lnTo>
                    <a:cubicBezTo>
                      <a:pt x="17324" y="2690"/>
                      <a:pt x="17321" y="2692"/>
                      <a:pt x="17322" y="2692"/>
                    </a:cubicBezTo>
                    <a:close/>
                    <a:moveTo>
                      <a:pt x="18310" y="3025"/>
                    </a:moveTo>
                    <a:cubicBezTo>
                      <a:pt x="18311" y="3025"/>
                      <a:pt x="18313" y="3021"/>
                      <a:pt x="18313" y="3022"/>
                    </a:cubicBezTo>
                    <a:lnTo>
                      <a:pt x="18313" y="3022"/>
                    </a:lnTo>
                    <a:cubicBezTo>
                      <a:pt x="18313" y="3022"/>
                      <a:pt x="18310" y="3024"/>
                      <a:pt x="18310" y="3025"/>
                    </a:cubicBezTo>
                    <a:close/>
                    <a:moveTo>
                      <a:pt x="17954" y="4945"/>
                    </a:moveTo>
                    <a:cubicBezTo>
                      <a:pt x="17955" y="4946"/>
                      <a:pt x="17956" y="4941"/>
                      <a:pt x="17956" y="4942"/>
                    </a:cubicBezTo>
                    <a:lnTo>
                      <a:pt x="17956" y="4942"/>
                    </a:lnTo>
                    <a:cubicBezTo>
                      <a:pt x="17956" y="4943"/>
                      <a:pt x="17953" y="4944"/>
                      <a:pt x="17954" y="4945"/>
                    </a:cubicBezTo>
                    <a:close/>
                    <a:moveTo>
                      <a:pt x="17913" y="3065"/>
                    </a:moveTo>
                    <a:cubicBezTo>
                      <a:pt x="17914" y="3066"/>
                      <a:pt x="17916" y="3062"/>
                      <a:pt x="17916" y="3063"/>
                    </a:cubicBezTo>
                    <a:lnTo>
                      <a:pt x="17916" y="3063"/>
                    </a:lnTo>
                    <a:cubicBezTo>
                      <a:pt x="17916" y="3063"/>
                      <a:pt x="17913" y="3064"/>
                      <a:pt x="17913" y="3065"/>
                    </a:cubicBezTo>
                    <a:close/>
                    <a:moveTo>
                      <a:pt x="20741" y="2984"/>
                    </a:moveTo>
                    <a:cubicBezTo>
                      <a:pt x="20742" y="2985"/>
                      <a:pt x="20743" y="2981"/>
                      <a:pt x="20743" y="2982"/>
                    </a:cubicBezTo>
                    <a:lnTo>
                      <a:pt x="20743" y="2982"/>
                    </a:lnTo>
                    <a:cubicBezTo>
                      <a:pt x="20743" y="2982"/>
                      <a:pt x="20740" y="2983"/>
                      <a:pt x="20741" y="2984"/>
                    </a:cubicBezTo>
                    <a:close/>
                    <a:moveTo>
                      <a:pt x="18270" y="5212"/>
                    </a:moveTo>
                    <a:cubicBezTo>
                      <a:pt x="18271" y="5213"/>
                      <a:pt x="18272" y="5209"/>
                      <a:pt x="18272" y="5210"/>
                    </a:cubicBezTo>
                    <a:lnTo>
                      <a:pt x="18272" y="5210"/>
                    </a:lnTo>
                    <a:cubicBezTo>
                      <a:pt x="18272" y="5210"/>
                      <a:pt x="18269" y="5211"/>
                      <a:pt x="18270" y="5212"/>
                    </a:cubicBezTo>
                    <a:close/>
                    <a:moveTo>
                      <a:pt x="17492" y="2733"/>
                    </a:moveTo>
                    <a:cubicBezTo>
                      <a:pt x="17493" y="2734"/>
                      <a:pt x="17494" y="2729"/>
                      <a:pt x="17494" y="2730"/>
                    </a:cubicBezTo>
                    <a:lnTo>
                      <a:pt x="17494" y="2730"/>
                    </a:lnTo>
                    <a:cubicBezTo>
                      <a:pt x="17494" y="2731"/>
                      <a:pt x="17491" y="2732"/>
                      <a:pt x="17492" y="2733"/>
                    </a:cubicBezTo>
                    <a:close/>
                    <a:moveTo>
                      <a:pt x="13887" y="1339"/>
                    </a:moveTo>
                    <a:cubicBezTo>
                      <a:pt x="13887" y="1340"/>
                      <a:pt x="13889" y="1336"/>
                      <a:pt x="13889" y="1337"/>
                    </a:cubicBezTo>
                    <a:lnTo>
                      <a:pt x="13889" y="1337"/>
                    </a:lnTo>
                    <a:cubicBezTo>
                      <a:pt x="13889" y="1337"/>
                      <a:pt x="13886" y="1338"/>
                      <a:pt x="13887" y="1339"/>
                    </a:cubicBezTo>
                    <a:close/>
                    <a:moveTo>
                      <a:pt x="16123" y="2206"/>
                    </a:moveTo>
                    <a:cubicBezTo>
                      <a:pt x="16124" y="2207"/>
                      <a:pt x="16125" y="2203"/>
                      <a:pt x="16125" y="2204"/>
                    </a:cubicBezTo>
                    <a:lnTo>
                      <a:pt x="16125" y="2204"/>
                    </a:lnTo>
                    <a:cubicBezTo>
                      <a:pt x="16125" y="2204"/>
                      <a:pt x="16122" y="2205"/>
                      <a:pt x="16123" y="2206"/>
                    </a:cubicBezTo>
                    <a:close/>
                    <a:moveTo>
                      <a:pt x="18513" y="4532"/>
                    </a:moveTo>
                    <a:cubicBezTo>
                      <a:pt x="18514" y="4532"/>
                      <a:pt x="18515" y="4528"/>
                      <a:pt x="18515" y="4529"/>
                    </a:cubicBezTo>
                    <a:lnTo>
                      <a:pt x="18515" y="4529"/>
                    </a:lnTo>
                    <a:cubicBezTo>
                      <a:pt x="18515" y="4529"/>
                      <a:pt x="18512" y="4531"/>
                      <a:pt x="18513" y="4532"/>
                    </a:cubicBezTo>
                    <a:close/>
                    <a:moveTo>
                      <a:pt x="15556" y="2231"/>
                    </a:moveTo>
                    <a:cubicBezTo>
                      <a:pt x="15556" y="2231"/>
                      <a:pt x="15558" y="2227"/>
                      <a:pt x="15558" y="2228"/>
                    </a:cubicBezTo>
                    <a:lnTo>
                      <a:pt x="15558" y="2228"/>
                    </a:lnTo>
                    <a:cubicBezTo>
                      <a:pt x="15558" y="2228"/>
                      <a:pt x="15555" y="2230"/>
                      <a:pt x="15556" y="2231"/>
                    </a:cubicBezTo>
                    <a:close/>
                    <a:moveTo>
                      <a:pt x="16123" y="5366"/>
                    </a:moveTo>
                    <a:cubicBezTo>
                      <a:pt x="16124" y="5367"/>
                      <a:pt x="16125" y="5363"/>
                      <a:pt x="16125" y="5364"/>
                    </a:cubicBezTo>
                    <a:lnTo>
                      <a:pt x="16125" y="5364"/>
                    </a:lnTo>
                    <a:cubicBezTo>
                      <a:pt x="16125" y="5364"/>
                      <a:pt x="16122" y="5365"/>
                      <a:pt x="16123" y="5366"/>
                    </a:cubicBezTo>
                    <a:close/>
                    <a:moveTo>
                      <a:pt x="18983" y="3041"/>
                    </a:moveTo>
                    <a:cubicBezTo>
                      <a:pt x="18984" y="3042"/>
                      <a:pt x="18985" y="3037"/>
                      <a:pt x="18985" y="3038"/>
                    </a:cubicBezTo>
                    <a:lnTo>
                      <a:pt x="18985" y="3038"/>
                    </a:lnTo>
                    <a:cubicBezTo>
                      <a:pt x="18985" y="3039"/>
                      <a:pt x="18982" y="3040"/>
                      <a:pt x="18983" y="3041"/>
                    </a:cubicBezTo>
                    <a:close/>
                    <a:moveTo>
                      <a:pt x="18270" y="3381"/>
                    </a:moveTo>
                    <a:cubicBezTo>
                      <a:pt x="18271" y="3382"/>
                      <a:pt x="18272" y="3378"/>
                      <a:pt x="18272" y="3379"/>
                    </a:cubicBezTo>
                    <a:lnTo>
                      <a:pt x="18272" y="3379"/>
                    </a:lnTo>
                    <a:cubicBezTo>
                      <a:pt x="18272" y="3379"/>
                      <a:pt x="18269" y="3380"/>
                      <a:pt x="18270" y="3381"/>
                    </a:cubicBezTo>
                    <a:close/>
                    <a:moveTo>
                      <a:pt x="21130" y="2668"/>
                    </a:moveTo>
                    <a:cubicBezTo>
                      <a:pt x="21131" y="2669"/>
                      <a:pt x="21132" y="2665"/>
                      <a:pt x="21132" y="2666"/>
                    </a:cubicBezTo>
                    <a:lnTo>
                      <a:pt x="21132" y="2666"/>
                    </a:lnTo>
                    <a:cubicBezTo>
                      <a:pt x="21132" y="2666"/>
                      <a:pt x="21129" y="2667"/>
                      <a:pt x="21130" y="2668"/>
                    </a:cubicBezTo>
                    <a:close/>
                    <a:moveTo>
                      <a:pt x="17346" y="4313"/>
                    </a:moveTo>
                    <a:cubicBezTo>
                      <a:pt x="17347" y="4314"/>
                      <a:pt x="17349" y="4309"/>
                      <a:pt x="17349" y="4310"/>
                    </a:cubicBezTo>
                    <a:lnTo>
                      <a:pt x="17349" y="4310"/>
                    </a:lnTo>
                    <a:cubicBezTo>
                      <a:pt x="17348" y="4311"/>
                      <a:pt x="17345" y="4312"/>
                      <a:pt x="17346" y="4313"/>
                    </a:cubicBezTo>
                    <a:close/>
                    <a:moveTo>
                      <a:pt x="15702" y="2587"/>
                    </a:moveTo>
                    <a:cubicBezTo>
                      <a:pt x="15702" y="2588"/>
                      <a:pt x="15704" y="2583"/>
                      <a:pt x="15704" y="2585"/>
                    </a:cubicBezTo>
                    <a:lnTo>
                      <a:pt x="15704" y="2585"/>
                    </a:lnTo>
                    <a:cubicBezTo>
                      <a:pt x="15704" y="2585"/>
                      <a:pt x="15701" y="2586"/>
                      <a:pt x="15702" y="2587"/>
                    </a:cubicBezTo>
                    <a:close/>
                    <a:moveTo>
                      <a:pt x="17006" y="3235"/>
                    </a:moveTo>
                    <a:cubicBezTo>
                      <a:pt x="17007" y="3236"/>
                      <a:pt x="17008" y="3232"/>
                      <a:pt x="17008" y="3233"/>
                    </a:cubicBezTo>
                    <a:lnTo>
                      <a:pt x="17008" y="3233"/>
                    </a:lnTo>
                    <a:cubicBezTo>
                      <a:pt x="17008" y="3233"/>
                      <a:pt x="17005" y="3234"/>
                      <a:pt x="17006" y="3235"/>
                    </a:cubicBezTo>
                    <a:close/>
                    <a:moveTo>
                      <a:pt x="14065" y="5658"/>
                    </a:moveTo>
                    <a:cubicBezTo>
                      <a:pt x="14066" y="5659"/>
                      <a:pt x="14067" y="5654"/>
                      <a:pt x="14067" y="5655"/>
                    </a:cubicBezTo>
                    <a:lnTo>
                      <a:pt x="14067" y="5655"/>
                    </a:lnTo>
                    <a:cubicBezTo>
                      <a:pt x="14067" y="5656"/>
                      <a:pt x="14064" y="5657"/>
                      <a:pt x="14065" y="5658"/>
                    </a:cubicBezTo>
                    <a:close/>
                    <a:moveTo>
                      <a:pt x="20814" y="4280"/>
                    </a:moveTo>
                    <a:cubicBezTo>
                      <a:pt x="20815" y="4281"/>
                      <a:pt x="20816" y="4277"/>
                      <a:pt x="20816" y="4278"/>
                    </a:cubicBezTo>
                    <a:lnTo>
                      <a:pt x="20816" y="4278"/>
                    </a:lnTo>
                    <a:cubicBezTo>
                      <a:pt x="20816" y="4278"/>
                      <a:pt x="20813" y="4280"/>
                      <a:pt x="20814" y="4280"/>
                    </a:cubicBezTo>
                    <a:close/>
                    <a:moveTo>
                      <a:pt x="20255" y="4280"/>
                    </a:moveTo>
                    <a:cubicBezTo>
                      <a:pt x="20256" y="4281"/>
                      <a:pt x="20257" y="4277"/>
                      <a:pt x="20257" y="4278"/>
                    </a:cubicBezTo>
                    <a:lnTo>
                      <a:pt x="20257" y="4278"/>
                    </a:lnTo>
                    <a:cubicBezTo>
                      <a:pt x="20257" y="4278"/>
                      <a:pt x="20254" y="4280"/>
                      <a:pt x="20255" y="4280"/>
                    </a:cubicBezTo>
                    <a:close/>
                    <a:moveTo>
                      <a:pt x="18659" y="5504"/>
                    </a:moveTo>
                    <a:cubicBezTo>
                      <a:pt x="18660" y="5505"/>
                      <a:pt x="18661" y="5500"/>
                      <a:pt x="18661" y="5501"/>
                    </a:cubicBezTo>
                    <a:lnTo>
                      <a:pt x="18661" y="5501"/>
                    </a:lnTo>
                    <a:cubicBezTo>
                      <a:pt x="18661" y="5502"/>
                      <a:pt x="18658" y="5503"/>
                      <a:pt x="18659" y="5504"/>
                    </a:cubicBezTo>
                    <a:close/>
                    <a:moveTo>
                      <a:pt x="20887" y="5504"/>
                    </a:moveTo>
                    <a:cubicBezTo>
                      <a:pt x="20888" y="5505"/>
                      <a:pt x="20889" y="5500"/>
                      <a:pt x="20889" y="5501"/>
                    </a:cubicBezTo>
                    <a:lnTo>
                      <a:pt x="20889" y="5501"/>
                    </a:lnTo>
                    <a:cubicBezTo>
                      <a:pt x="20889" y="5502"/>
                      <a:pt x="20886" y="5503"/>
                      <a:pt x="20887" y="5504"/>
                    </a:cubicBezTo>
                    <a:close/>
                    <a:moveTo>
                      <a:pt x="15126" y="2312"/>
                    </a:moveTo>
                    <a:cubicBezTo>
                      <a:pt x="15127" y="2312"/>
                      <a:pt x="15129" y="2308"/>
                      <a:pt x="15129" y="2309"/>
                    </a:cubicBezTo>
                    <a:lnTo>
                      <a:pt x="15129" y="2309"/>
                    </a:lnTo>
                    <a:cubicBezTo>
                      <a:pt x="15129" y="2309"/>
                      <a:pt x="15125" y="2311"/>
                      <a:pt x="15126" y="2312"/>
                    </a:cubicBezTo>
                    <a:close/>
                    <a:moveTo>
                      <a:pt x="17711" y="1898"/>
                    </a:moveTo>
                    <a:cubicBezTo>
                      <a:pt x="17712" y="1899"/>
                      <a:pt x="17713" y="1895"/>
                      <a:pt x="17713" y="1896"/>
                    </a:cubicBezTo>
                    <a:lnTo>
                      <a:pt x="17713" y="1896"/>
                    </a:lnTo>
                    <a:cubicBezTo>
                      <a:pt x="17713" y="1896"/>
                      <a:pt x="17710" y="1898"/>
                      <a:pt x="17711" y="1898"/>
                    </a:cubicBezTo>
                    <a:close/>
                    <a:moveTo>
                      <a:pt x="21665" y="5504"/>
                    </a:moveTo>
                    <a:cubicBezTo>
                      <a:pt x="21665" y="5505"/>
                      <a:pt x="21667" y="5500"/>
                      <a:pt x="21667" y="5501"/>
                    </a:cubicBezTo>
                    <a:lnTo>
                      <a:pt x="21667" y="5501"/>
                    </a:lnTo>
                    <a:cubicBezTo>
                      <a:pt x="21667" y="5502"/>
                      <a:pt x="21664" y="5503"/>
                      <a:pt x="21665" y="5504"/>
                    </a:cubicBezTo>
                    <a:close/>
                    <a:moveTo>
                      <a:pt x="18489" y="4256"/>
                    </a:moveTo>
                    <a:cubicBezTo>
                      <a:pt x="18489" y="4257"/>
                      <a:pt x="18491" y="4253"/>
                      <a:pt x="18491" y="4254"/>
                    </a:cubicBezTo>
                    <a:lnTo>
                      <a:pt x="18491" y="4254"/>
                    </a:lnTo>
                    <a:cubicBezTo>
                      <a:pt x="18491" y="4254"/>
                      <a:pt x="18488" y="4255"/>
                      <a:pt x="18489" y="4256"/>
                    </a:cubicBezTo>
                    <a:close/>
                    <a:moveTo>
                      <a:pt x="22224" y="5512"/>
                    </a:moveTo>
                    <a:cubicBezTo>
                      <a:pt x="22224" y="5513"/>
                      <a:pt x="22226" y="5508"/>
                      <a:pt x="22226" y="5510"/>
                    </a:cubicBezTo>
                    <a:lnTo>
                      <a:pt x="22226" y="5510"/>
                    </a:lnTo>
                    <a:cubicBezTo>
                      <a:pt x="22226" y="5510"/>
                      <a:pt x="22223" y="5511"/>
                      <a:pt x="22224" y="5512"/>
                    </a:cubicBezTo>
                    <a:close/>
                    <a:moveTo>
                      <a:pt x="23001" y="3738"/>
                    </a:moveTo>
                    <a:cubicBezTo>
                      <a:pt x="23002" y="3738"/>
                      <a:pt x="23004" y="3734"/>
                      <a:pt x="23004" y="3735"/>
                    </a:cubicBezTo>
                    <a:lnTo>
                      <a:pt x="23004" y="3735"/>
                    </a:lnTo>
                    <a:cubicBezTo>
                      <a:pt x="23004" y="3735"/>
                      <a:pt x="23001" y="3737"/>
                      <a:pt x="23001" y="3738"/>
                    </a:cubicBezTo>
                    <a:close/>
                    <a:moveTo>
                      <a:pt x="18383" y="5569"/>
                    </a:moveTo>
                    <a:cubicBezTo>
                      <a:pt x="18384" y="5569"/>
                      <a:pt x="18386" y="5565"/>
                      <a:pt x="18386" y="5566"/>
                    </a:cubicBezTo>
                    <a:lnTo>
                      <a:pt x="18386" y="5566"/>
                    </a:lnTo>
                    <a:cubicBezTo>
                      <a:pt x="18386" y="5566"/>
                      <a:pt x="18382" y="5568"/>
                      <a:pt x="18383" y="5569"/>
                    </a:cubicBezTo>
                    <a:close/>
                    <a:moveTo>
                      <a:pt x="21349" y="4175"/>
                    </a:moveTo>
                    <a:cubicBezTo>
                      <a:pt x="21349" y="4176"/>
                      <a:pt x="21351" y="4172"/>
                      <a:pt x="21351" y="4173"/>
                    </a:cubicBezTo>
                    <a:lnTo>
                      <a:pt x="21351" y="4173"/>
                    </a:lnTo>
                    <a:cubicBezTo>
                      <a:pt x="21351" y="4173"/>
                      <a:pt x="21348" y="4174"/>
                      <a:pt x="21349" y="4175"/>
                    </a:cubicBezTo>
                    <a:close/>
                    <a:moveTo>
                      <a:pt x="17249" y="2757"/>
                    </a:moveTo>
                    <a:cubicBezTo>
                      <a:pt x="17250" y="2758"/>
                      <a:pt x="17251" y="2754"/>
                      <a:pt x="17251" y="2755"/>
                    </a:cubicBezTo>
                    <a:lnTo>
                      <a:pt x="17251" y="2755"/>
                    </a:lnTo>
                    <a:cubicBezTo>
                      <a:pt x="17251" y="2755"/>
                      <a:pt x="17248" y="2756"/>
                      <a:pt x="17249" y="2757"/>
                    </a:cubicBezTo>
                    <a:close/>
                    <a:moveTo>
                      <a:pt x="23277" y="3584"/>
                    </a:moveTo>
                    <a:cubicBezTo>
                      <a:pt x="23278" y="3584"/>
                      <a:pt x="23279" y="3580"/>
                      <a:pt x="23279" y="3581"/>
                    </a:cubicBezTo>
                    <a:lnTo>
                      <a:pt x="23279" y="3581"/>
                    </a:lnTo>
                    <a:cubicBezTo>
                      <a:pt x="23279" y="3581"/>
                      <a:pt x="23276" y="3583"/>
                      <a:pt x="23277" y="3584"/>
                    </a:cubicBezTo>
                    <a:close/>
                    <a:moveTo>
                      <a:pt x="17419" y="3235"/>
                    </a:moveTo>
                    <a:cubicBezTo>
                      <a:pt x="17420" y="3236"/>
                      <a:pt x="17422" y="3232"/>
                      <a:pt x="17422" y="3233"/>
                    </a:cubicBezTo>
                    <a:lnTo>
                      <a:pt x="17422" y="3233"/>
                    </a:lnTo>
                    <a:cubicBezTo>
                      <a:pt x="17421" y="3233"/>
                      <a:pt x="17418" y="3234"/>
                      <a:pt x="17419" y="3235"/>
                    </a:cubicBezTo>
                    <a:close/>
                    <a:moveTo>
                      <a:pt x="18805" y="4126"/>
                    </a:moveTo>
                    <a:cubicBezTo>
                      <a:pt x="18805" y="4127"/>
                      <a:pt x="18807" y="4123"/>
                      <a:pt x="18807" y="4124"/>
                    </a:cubicBezTo>
                    <a:lnTo>
                      <a:pt x="18807" y="4124"/>
                    </a:lnTo>
                    <a:cubicBezTo>
                      <a:pt x="18807" y="4124"/>
                      <a:pt x="18804" y="4126"/>
                      <a:pt x="18805" y="4126"/>
                    </a:cubicBezTo>
                    <a:close/>
                    <a:moveTo>
                      <a:pt x="18732" y="2644"/>
                    </a:moveTo>
                    <a:cubicBezTo>
                      <a:pt x="18732" y="2645"/>
                      <a:pt x="18734" y="2640"/>
                      <a:pt x="18734" y="2641"/>
                    </a:cubicBezTo>
                    <a:lnTo>
                      <a:pt x="18734" y="2641"/>
                    </a:lnTo>
                    <a:cubicBezTo>
                      <a:pt x="18734" y="2642"/>
                      <a:pt x="18731" y="2643"/>
                      <a:pt x="18732" y="2644"/>
                    </a:cubicBezTo>
                    <a:close/>
                    <a:moveTo>
                      <a:pt x="22540" y="4086"/>
                    </a:moveTo>
                    <a:cubicBezTo>
                      <a:pt x="22540" y="4087"/>
                      <a:pt x="22542" y="4082"/>
                      <a:pt x="22542" y="4084"/>
                    </a:cubicBezTo>
                    <a:lnTo>
                      <a:pt x="22542" y="4084"/>
                    </a:lnTo>
                    <a:cubicBezTo>
                      <a:pt x="22542" y="4084"/>
                      <a:pt x="22539" y="4085"/>
                      <a:pt x="22540" y="4086"/>
                    </a:cubicBezTo>
                    <a:close/>
                    <a:moveTo>
                      <a:pt x="16544" y="1769"/>
                    </a:moveTo>
                    <a:cubicBezTo>
                      <a:pt x="16545" y="1770"/>
                      <a:pt x="16547" y="1765"/>
                      <a:pt x="16547" y="1766"/>
                    </a:cubicBezTo>
                    <a:lnTo>
                      <a:pt x="16547" y="1766"/>
                    </a:lnTo>
                    <a:cubicBezTo>
                      <a:pt x="16546" y="1766"/>
                      <a:pt x="16543" y="1768"/>
                      <a:pt x="16544" y="1769"/>
                    </a:cubicBezTo>
                    <a:close/>
                    <a:moveTo>
                      <a:pt x="17346" y="1769"/>
                    </a:moveTo>
                    <a:cubicBezTo>
                      <a:pt x="17347" y="1770"/>
                      <a:pt x="17349" y="1765"/>
                      <a:pt x="17349" y="1766"/>
                    </a:cubicBezTo>
                    <a:lnTo>
                      <a:pt x="17349" y="1766"/>
                    </a:lnTo>
                    <a:cubicBezTo>
                      <a:pt x="17348" y="1766"/>
                      <a:pt x="17345" y="1768"/>
                      <a:pt x="17346" y="1769"/>
                    </a:cubicBezTo>
                    <a:close/>
                    <a:moveTo>
                      <a:pt x="14178" y="1372"/>
                    </a:moveTo>
                    <a:cubicBezTo>
                      <a:pt x="14179" y="1373"/>
                      <a:pt x="14181" y="1368"/>
                      <a:pt x="14181" y="1369"/>
                    </a:cubicBezTo>
                    <a:lnTo>
                      <a:pt x="14181" y="1369"/>
                    </a:lnTo>
                    <a:cubicBezTo>
                      <a:pt x="14181" y="1369"/>
                      <a:pt x="14178" y="1371"/>
                      <a:pt x="14178" y="1372"/>
                    </a:cubicBezTo>
                    <a:close/>
                    <a:moveTo>
                      <a:pt x="18448" y="2466"/>
                    </a:moveTo>
                    <a:cubicBezTo>
                      <a:pt x="18449" y="2466"/>
                      <a:pt x="18450" y="2462"/>
                      <a:pt x="18450" y="2463"/>
                    </a:cubicBezTo>
                    <a:lnTo>
                      <a:pt x="18450" y="2463"/>
                    </a:lnTo>
                    <a:cubicBezTo>
                      <a:pt x="18450" y="2463"/>
                      <a:pt x="18447" y="2465"/>
                      <a:pt x="18448" y="2466"/>
                    </a:cubicBezTo>
                    <a:close/>
                    <a:moveTo>
                      <a:pt x="15126" y="2466"/>
                    </a:moveTo>
                    <a:cubicBezTo>
                      <a:pt x="15127" y="2466"/>
                      <a:pt x="15129" y="2462"/>
                      <a:pt x="15129" y="2463"/>
                    </a:cubicBezTo>
                    <a:lnTo>
                      <a:pt x="15129" y="2463"/>
                    </a:lnTo>
                    <a:cubicBezTo>
                      <a:pt x="15129" y="2463"/>
                      <a:pt x="15125" y="2465"/>
                      <a:pt x="15126" y="2466"/>
                    </a:cubicBezTo>
                    <a:close/>
                    <a:moveTo>
                      <a:pt x="18164" y="2044"/>
                    </a:moveTo>
                    <a:cubicBezTo>
                      <a:pt x="18165" y="2045"/>
                      <a:pt x="18167" y="2041"/>
                      <a:pt x="18167" y="2042"/>
                    </a:cubicBezTo>
                    <a:lnTo>
                      <a:pt x="18167" y="2042"/>
                    </a:lnTo>
                    <a:cubicBezTo>
                      <a:pt x="18167" y="2042"/>
                      <a:pt x="18164" y="2043"/>
                      <a:pt x="18164" y="2044"/>
                    </a:cubicBezTo>
                    <a:close/>
                    <a:moveTo>
                      <a:pt x="14041" y="5755"/>
                    </a:moveTo>
                    <a:cubicBezTo>
                      <a:pt x="14041" y="5756"/>
                      <a:pt x="14043" y="5751"/>
                      <a:pt x="14043" y="5753"/>
                    </a:cubicBezTo>
                    <a:lnTo>
                      <a:pt x="14043" y="5753"/>
                    </a:lnTo>
                    <a:cubicBezTo>
                      <a:pt x="14043" y="5753"/>
                      <a:pt x="14040" y="5754"/>
                      <a:pt x="14041" y="5755"/>
                    </a:cubicBezTo>
                    <a:close/>
                    <a:moveTo>
                      <a:pt x="16398" y="2401"/>
                    </a:moveTo>
                    <a:cubicBezTo>
                      <a:pt x="16399" y="2402"/>
                      <a:pt x="16401" y="2397"/>
                      <a:pt x="16401" y="2398"/>
                    </a:cubicBezTo>
                    <a:lnTo>
                      <a:pt x="16401" y="2398"/>
                    </a:lnTo>
                    <a:cubicBezTo>
                      <a:pt x="16401" y="2398"/>
                      <a:pt x="16397" y="2400"/>
                      <a:pt x="16398" y="2401"/>
                    </a:cubicBezTo>
                    <a:close/>
                    <a:moveTo>
                      <a:pt x="13255" y="1631"/>
                    </a:moveTo>
                    <a:cubicBezTo>
                      <a:pt x="13256" y="1632"/>
                      <a:pt x="13257" y="1627"/>
                      <a:pt x="13257" y="1629"/>
                    </a:cubicBezTo>
                    <a:lnTo>
                      <a:pt x="13257" y="1629"/>
                    </a:lnTo>
                    <a:cubicBezTo>
                      <a:pt x="13257" y="1629"/>
                      <a:pt x="13254" y="1630"/>
                      <a:pt x="13255" y="1631"/>
                    </a:cubicBezTo>
                    <a:close/>
                    <a:moveTo>
                      <a:pt x="18448" y="2733"/>
                    </a:moveTo>
                    <a:cubicBezTo>
                      <a:pt x="18449" y="2734"/>
                      <a:pt x="18450" y="2729"/>
                      <a:pt x="18450" y="2730"/>
                    </a:cubicBezTo>
                    <a:lnTo>
                      <a:pt x="18450" y="2730"/>
                    </a:lnTo>
                    <a:cubicBezTo>
                      <a:pt x="18450" y="2731"/>
                      <a:pt x="18447" y="2732"/>
                      <a:pt x="18448" y="2733"/>
                    </a:cubicBezTo>
                    <a:close/>
                    <a:moveTo>
                      <a:pt x="20595" y="5253"/>
                    </a:moveTo>
                    <a:cubicBezTo>
                      <a:pt x="20596" y="5254"/>
                      <a:pt x="20597" y="5249"/>
                      <a:pt x="20597" y="5250"/>
                    </a:cubicBezTo>
                    <a:lnTo>
                      <a:pt x="20597" y="5250"/>
                    </a:lnTo>
                    <a:cubicBezTo>
                      <a:pt x="20597" y="5250"/>
                      <a:pt x="20594" y="5252"/>
                      <a:pt x="20595" y="5253"/>
                    </a:cubicBezTo>
                    <a:close/>
                    <a:moveTo>
                      <a:pt x="18100" y="2644"/>
                    </a:moveTo>
                    <a:cubicBezTo>
                      <a:pt x="18100" y="2645"/>
                      <a:pt x="18102" y="2640"/>
                      <a:pt x="18102" y="2641"/>
                    </a:cubicBezTo>
                    <a:lnTo>
                      <a:pt x="18102" y="2641"/>
                    </a:lnTo>
                    <a:cubicBezTo>
                      <a:pt x="18102" y="2642"/>
                      <a:pt x="18099" y="2643"/>
                      <a:pt x="18100" y="2644"/>
                    </a:cubicBezTo>
                    <a:close/>
                    <a:moveTo>
                      <a:pt x="11456" y="1663"/>
                    </a:moveTo>
                    <a:cubicBezTo>
                      <a:pt x="11457" y="1664"/>
                      <a:pt x="11459" y="1660"/>
                      <a:pt x="11459" y="1661"/>
                    </a:cubicBezTo>
                    <a:lnTo>
                      <a:pt x="11459" y="1661"/>
                    </a:lnTo>
                    <a:cubicBezTo>
                      <a:pt x="11458" y="1661"/>
                      <a:pt x="11455" y="1663"/>
                      <a:pt x="11456" y="1663"/>
                    </a:cubicBezTo>
                    <a:close/>
                    <a:moveTo>
                      <a:pt x="17541" y="1728"/>
                    </a:moveTo>
                    <a:cubicBezTo>
                      <a:pt x="17541" y="1729"/>
                      <a:pt x="17543" y="1725"/>
                      <a:pt x="17543" y="1726"/>
                    </a:cubicBezTo>
                    <a:lnTo>
                      <a:pt x="17543" y="1726"/>
                    </a:lnTo>
                    <a:cubicBezTo>
                      <a:pt x="17543" y="1726"/>
                      <a:pt x="17540" y="1727"/>
                      <a:pt x="17541" y="1728"/>
                    </a:cubicBezTo>
                    <a:close/>
                    <a:moveTo>
                      <a:pt x="16374" y="1939"/>
                    </a:moveTo>
                    <a:cubicBezTo>
                      <a:pt x="16375" y="1940"/>
                      <a:pt x="16376" y="1935"/>
                      <a:pt x="16376" y="1936"/>
                    </a:cubicBezTo>
                    <a:lnTo>
                      <a:pt x="16376" y="1936"/>
                    </a:lnTo>
                    <a:cubicBezTo>
                      <a:pt x="16376" y="1937"/>
                      <a:pt x="16373" y="1938"/>
                      <a:pt x="16374" y="1939"/>
                    </a:cubicBezTo>
                    <a:close/>
                    <a:moveTo>
                      <a:pt x="13093" y="2441"/>
                    </a:moveTo>
                    <a:cubicBezTo>
                      <a:pt x="13094" y="2442"/>
                      <a:pt x="13095" y="2438"/>
                      <a:pt x="13095" y="2439"/>
                    </a:cubicBezTo>
                    <a:lnTo>
                      <a:pt x="13095" y="2439"/>
                    </a:lnTo>
                    <a:cubicBezTo>
                      <a:pt x="13095" y="2439"/>
                      <a:pt x="13092" y="2440"/>
                      <a:pt x="13093" y="2441"/>
                    </a:cubicBezTo>
                    <a:close/>
                    <a:moveTo>
                      <a:pt x="15564" y="2587"/>
                    </a:moveTo>
                    <a:cubicBezTo>
                      <a:pt x="15565" y="2588"/>
                      <a:pt x="15566" y="2583"/>
                      <a:pt x="15566" y="2585"/>
                    </a:cubicBezTo>
                    <a:lnTo>
                      <a:pt x="15566" y="2585"/>
                    </a:lnTo>
                    <a:cubicBezTo>
                      <a:pt x="15566" y="2585"/>
                      <a:pt x="15563" y="2586"/>
                      <a:pt x="15564" y="2587"/>
                    </a:cubicBezTo>
                    <a:close/>
                    <a:moveTo>
                      <a:pt x="23082" y="3754"/>
                    </a:moveTo>
                    <a:cubicBezTo>
                      <a:pt x="23083" y="3755"/>
                      <a:pt x="23085" y="3750"/>
                      <a:pt x="23085" y="3751"/>
                    </a:cubicBezTo>
                    <a:lnTo>
                      <a:pt x="23085" y="3751"/>
                    </a:lnTo>
                    <a:cubicBezTo>
                      <a:pt x="23085" y="3752"/>
                      <a:pt x="23082" y="3753"/>
                      <a:pt x="23082" y="3754"/>
                    </a:cubicBezTo>
                    <a:close/>
                    <a:moveTo>
                      <a:pt x="13692" y="2069"/>
                    </a:moveTo>
                    <a:cubicBezTo>
                      <a:pt x="13693" y="2069"/>
                      <a:pt x="13695" y="2065"/>
                      <a:pt x="13695" y="2066"/>
                    </a:cubicBezTo>
                    <a:lnTo>
                      <a:pt x="13695" y="2066"/>
                    </a:lnTo>
                    <a:cubicBezTo>
                      <a:pt x="13694" y="2066"/>
                      <a:pt x="13691" y="2068"/>
                      <a:pt x="13692" y="2069"/>
                    </a:cubicBezTo>
                    <a:close/>
                    <a:moveTo>
                      <a:pt x="14397" y="2563"/>
                    </a:moveTo>
                    <a:cubicBezTo>
                      <a:pt x="14398" y="2564"/>
                      <a:pt x="14400" y="2559"/>
                      <a:pt x="14400" y="2560"/>
                    </a:cubicBezTo>
                    <a:lnTo>
                      <a:pt x="14400" y="2560"/>
                    </a:lnTo>
                    <a:cubicBezTo>
                      <a:pt x="14399" y="2560"/>
                      <a:pt x="14396" y="2562"/>
                      <a:pt x="14397" y="2563"/>
                    </a:cubicBezTo>
                    <a:close/>
                    <a:moveTo>
                      <a:pt x="18845" y="2709"/>
                    </a:moveTo>
                    <a:cubicBezTo>
                      <a:pt x="18846" y="2709"/>
                      <a:pt x="18847" y="2705"/>
                      <a:pt x="18847" y="2706"/>
                    </a:cubicBezTo>
                    <a:lnTo>
                      <a:pt x="18847" y="2706"/>
                    </a:lnTo>
                    <a:cubicBezTo>
                      <a:pt x="18847" y="2706"/>
                      <a:pt x="18844" y="2708"/>
                      <a:pt x="18845" y="2709"/>
                    </a:cubicBezTo>
                    <a:close/>
                    <a:moveTo>
                      <a:pt x="16090" y="1728"/>
                    </a:moveTo>
                    <a:cubicBezTo>
                      <a:pt x="16091" y="1729"/>
                      <a:pt x="16093" y="1725"/>
                      <a:pt x="16093" y="1726"/>
                    </a:cubicBezTo>
                    <a:lnTo>
                      <a:pt x="16093" y="1726"/>
                    </a:lnTo>
                    <a:cubicBezTo>
                      <a:pt x="16093" y="1726"/>
                      <a:pt x="16090" y="1727"/>
                      <a:pt x="16090" y="1728"/>
                    </a:cubicBezTo>
                    <a:close/>
                    <a:moveTo>
                      <a:pt x="18561" y="2482"/>
                    </a:moveTo>
                    <a:cubicBezTo>
                      <a:pt x="18562" y="2483"/>
                      <a:pt x="18564" y="2478"/>
                      <a:pt x="18564" y="2479"/>
                    </a:cubicBezTo>
                    <a:lnTo>
                      <a:pt x="18564" y="2479"/>
                    </a:lnTo>
                    <a:cubicBezTo>
                      <a:pt x="18564" y="2479"/>
                      <a:pt x="18561" y="2481"/>
                      <a:pt x="18561" y="2482"/>
                    </a:cubicBezTo>
                    <a:close/>
                    <a:moveTo>
                      <a:pt x="17079" y="3106"/>
                    </a:moveTo>
                    <a:cubicBezTo>
                      <a:pt x="17080" y="3106"/>
                      <a:pt x="17081" y="3102"/>
                      <a:pt x="17081" y="3103"/>
                    </a:cubicBezTo>
                    <a:lnTo>
                      <a:pt x="17081" y="3103"/>
                    </a:lnTo>
                    <a:cubicBezTo>
                      <a:pt x="17081" y="3103"/>
                      <a:pt x="17078" y="3105"/>
                      <a:pt x="17079" y="3106"/>
                    </a:cubicBezTo>
                    <a:close/>
                    <a:moveTo>
                      <a:pt x="22904" y="4880"/>
                    </a:moveTo>
                    <a:cubicBezTo>
                      <a:pt x="22904" y="4881"/>
                      <a:pt x="22904" y="4881"/>
                      <a:pt x="22904" y="4882"/>
                    </a:cubicBezTo>
                    <a:cubicBezTo>
                      <a:pt x="22904" y="4883"/>
                      <a:pt x="22904" y="4884"/>
                      <a:pt x="22904" y="4884"/>
                    </a:cubicBezTo>
                    <a:cubicBezTo>
                      <a:pt x="22912" y="4883"/>
                      <a:pt x="22893" y="4899"/>
                      <a:pt x="22907" y="4883"/>
                    </a:cubicBezTo>
                    <a:cubicBezTo>
                      <a:pt x="22907" y="4883"/>
                      <a:pt x="22908" y="4881"/>
                      <a:pt x="22908" y="4881"/>
                    </a:cubicBezTo>
                    <a:lnTo>
                      <a:pt x="22904" y="4880"/>
                    </a:lnTo>
                    <a:close/>
                    <a:moveTo>
                      <a:pt x="21948" y="4823"/>
                    </a:moveTo>
                    <a:cubicBezTo>
                      <a:pt x="21948" y="4824"/>
                      <a:pt x="21948" y="4825"/>
                      <a:pt x="21948" y="4826"/>
                    </a:cubicBezTo>
                    <a:cubicBezTo>
                      <a:pt x="21948" y="4826"/>
                      <a:pt x="21948" y="4827"/>
                      <a:pt x="21948" y="4827"/>
                    </a:cubicBezTo>
                    <a:cubicBezTo>
                      <a:pt x="21956" y="4826"/>
                      <a:pt x="21937" y="4842"/>
                      <a:pt x="21951" y="4826"/>
                    </a:cubicBezTo>
                    <a:cubicBezTo>
                      <a:pt x="21951" y="4826"/>
                      <a:pt x="21952" y="4825"/>
                      <a:pt x="21952" y="4825"/>
                    </a:cubicBezTo>
                    <a:lnTo>
                      <a:pt x="21948" y="4823"/>
                    </a:lnTo>
                    <a:close/>
                    <a:moveTo>
                      <a:pt x="21187" y="5318"/>
                    </a:moveTo>
                    <a:cubicBezTo>
                      <a:pt x="21186" y="5318"/>
                      <a:pt x="21186" y="5319"/>
                      <a:pt x="21186" y="5320"/>
                    </a:cubicBezTo>
                    <a:cubicBezTo>
                      <a:pt x="21186" y="5320"/>
                      <a:pt x="21187" y="5321"/>
                      <a:pt x="21187" y="5321"/>
                    </a:cubicBezTo>
                    <a:cubicBezTo>
                      <a:pt x="21194" y="5320"/>
                      <a:pt x="21175" y="5337"/>
                      <a:pt x="21189" y="5320"/>
                    </a:cubicBezTo>
                    <a:cubicBezTo>
                      <a:pt x="21189" y="5320"/>
                      <a:pt x="21190" y="5319"/>
                      <a:pt x="21190" y="5319"/>
                    </a:cubicBezTo>
                    <a:lnTo>
                      <a:pt x="21187" y="5318"/>
                    </a:lnTo>
                    <a:close/>
                    <a:moveTo>
                      <a:pt x="20943" y="4880"/>
                    </a:moveTo>
                    <a:cubicBezTo>
                      <a:pt x="20943" y="4881"/>
                      <a:pt x="20943" y="4881"/>
                      <a:pt x="20943" y="4882"/>
                    </a:cubicBezTo>
                    <a:cubicBezTo>
                      <a:pt x="20943" y="4883"/>
                      <a:pt x="20944" y="4884"/>
                      <a:pt x="20944" y="4884"/>
                    </a:cubicBezTo>
                    <a:cubicBezTo>
                      <a:pt x="20951" y="4883"/>
                      <a:pt x="20932" y="4899"/>
                      <a:pt x="20946" y="4883"/>
                    </a:cubicBezTo>
                    <a:cubicBezTo>
                      <a:pt x="20946" y="4883"/>
                      <a:pt x="20947" y="4881"/>
                      <a:pt x="20947" y="4881"/>
                    </a:cubicBezTo>
                    <a:lnTo>
                      <a:pt x="20943" y="4880"/>
                    </a:lnTo>
                    <a:close/>
                    <a:moveTo>
                      <a:pt x="11902" y="1396"/>
                    </a:moveTo>
                    <a:lnTo>
                      <a:pt x="11902" y="1400"/>
                    </a:lnTo>
                    <a:cubicBezTo>
                      <a:pt x="11909" y="1399"/>
                      <a:pt x="11891" y="1415"/>
                      <a:pt x="11904" y="1399"/>
                    </a:cubicBezTo>
                    <a:lnTo>
                      <a:pt x="11902" y="1396"/>
                    </a:lnTo>
                    <a:close/>
                    <a:moveTo>
                      <a:pt x="15653" y="1882"/>
                    </a:moveTo>
                    <a:lnTo>
                      <a:pt x="15656" y="1885"/>
                    </a:lnTo>
                    <a:cubicBezTo>
                      <a:pt x="15656" y="1885"/>
                      <a:pt x="15657" y="1884"/>
                      <a:pt x="15657" y="1883"/>
                    </a:cubicBezTo>
                    <a:lnTo>
                      <a:pt x="15653" y="1882"/>
                    </a:lnTo>
                    <a:close/>
                    <a:moveTo>
                      <a:pt x="21146" y="4013"/>
                    </a:moveTo>
                    <a:lnTo>
                      <a:pt x="21149" y="4016"/>
                    </a:lnTo>
                    <a:cubicBezTo>
                      <a:pt x="21149" y="4016"/>
                      <a:pt x="21150" y="4014"/>
                      <a:pt x="21150" y="4014"/>
                    </a:cubicBezTo>
                    <a:lnTo>
                      <a:pt x="21146" y="4013"/>
                    </a:lnTo>
                    <a:close/>
                    <a:moveTo>
                      <a:pt x="20004" y="2636"/>
                    </a:moveTo>
                    <a:lnTo>
                      <a:pt x="20006" y="2638"/>
                    </a:lnTo>
                    <a:cubicBezTo>
                      <a:pt x="20006" y="2638"/>
                      <a:pt x="20007" y="2637"/>
                      <a:pt x="20007" y="2637"/>
                    </a:cubicBezTo>
                    <a:lnTo>
                      <a:pt x="20004" y="2636"/>
                    </a:lnTo>
                    <a:close/>
                    <a:moveTo>
                      <a:pt x="17678" y="1509"/>
                    </a:moveTo>
                    <a:lnTo>
                      <a:pt x="17681" y="1512"/>
                    </a:lnTo>
                    <a:cubicBezTo>
                      <a:pt x="17681" y="1512"/>
                      <a:pt x="17682" y="1511"/>
                      <a:pt x="17682" y="1511"/>
                    </a:cubicBezTo>
                    <a:lnTo>
                      <a:pt x="17678" y="1509"/>
                    </a:lnTo>
                    <a:close/>
                    <a:moveTo>
                      <a:pt x="15450" y="2636"/>
                    </a:moveTo>
                    <a:lnTo>
                      <a:pt x="15453" y="2638"/>
                    </a:lnTo>
                    <a:cubicBezTo>
                      <a:pt x="15453" y="2638"/>
                      <a:pt x="15454" y="2637"/>
                      <a:pt x="15454" y="2637"/>
                    </a:cubicBezTo>
                    <a:lnTo>
                      <a:pt x="15450" y="2636"/>
                    </a:lnTo>
                    <a:close/>
                    <a:moveTo>
                      <a:pt x="18578" y="2692"/>
                    </a:moveTo>
                    <a:lnTo>
                      <a:pt x="18580" y="2695"/>
                    </a:lnTo>
                    <a:cubicBezTo>
                      <a:pt x="18580" y="2695"/>
                      <a:pt x="18581" y="2694"/>
                      <a:pt x="18581" y="2694"/>
                    </a:cubicBezTo>
                    <a:lnTo>
                      <a:pt x="18578" y="2692"/>
                    </a:lnTo>
                    <a:close/>
                    <a:moveTo>
                      <a:pt x="15499" y="2182"/>
                    </a:moveTo>
                    <a:lnTo>
                      <a:pt x="15502" y="2185"/>
                    </a:lnTo>
                    <a:cubicBezTo>
                      <a:pt x="15502" y="2185"/>
                      <a:pt x="15503" y="2183"/>
                      <a:pt x="15503" y="2183"/>
                    </a:cubicBezTo>
                    <a:lnTo>
                      <a:pt x="15499" y="2182"/>
                    </a:lnTo>
                    <a:close/>
                    <a:moveTo>
                      <a:pt x="18221" y="2393"/>
                    </a:moveTo>
                    <a:lnTo>
                      <a:pt x="18224" y="2395"/>
                    </a:lnTo>
                    <a:cubicBezTo>
                      <a:pt x="18224" y="2395"/>
                      <a:pt x="18225" y="2394"/>
                      <a:pt x="18225" y="2394"/>
                    </a:cubicBezTo>
                    <a:lnTo>
                      <a:pt x="18221" y="2393"/>
                    </a:lnTo>
                    <a:close/>
                    <a:moveTo>
                      <a:pt x="16957" y="1453"/>
                    </a:moveTo>
                    <a:lnTo>
                      <a:pt x="16960" y="1455"/>
                    </a:lnTo>
                    <a:cubicBezTo>
                      <a:pt x="16960" y="1455"/>
                      <a:pt x="16961" y="1454"/>
                      <a:pt x="16961" y="1454"/>
                    </a:cubicBezTo>
                    <a:lnTo>
                      <a:pt x="16957" y="1453"/>
                    </a:lnTo>
                    <a:close/>
                    <a:moveTo>
                      <a:pt x="17379" y="2700"/>
                    </a:moveTo>
                    <a:lnTo>
                      <a:pt x="17381" y="2703"/>
                    </a:lnTo>
                    <a:cubicBezTo>
                      <a:pt x="17381" y="2703"/>
                      <a:pt x="17382" y="2702"/>
                      <a:pt x="17382" y="2702"/>
                    </a:cubicBezTo>
                    <a:lnTo>
                      <a:pt x="17379" y="2700"/>
                    </a:lnTo>
                    <a:close/>
                    <a:moveTo>
                      <a:pt x="17257" y="2547"/>
                    </a:moveTo>
                    <a:lnTo>
                      <a:pt x="17260" y="2549"/>
                    </a:lnTo>
                    <a:cubicBezTo>
                      <a:pt x="17260" y="2549"/>
                      <a:pt x="17261" y="2548"/>
                      <a:pt x="17261" y="2548"/>
                    </a:cubicBezTo>
                    <a:lnTo>
                      <a:pt x="17257" y="2547"/>
                    </a:lnTo>
                    <a:close/>
                    <a:moveTo>
                      <a:pt x="15693" y="2085"/>
                    </a:moveTo>
                    <a:lnTo>
                      <a:pt x="15696" y="2087"/>
                    </a:lnTo>
                    <a:cubicBezTo>
                      <a:pt x="15696" y="2087"/>
                      <a:pt x="15697" y="2086"/>
                      <a:pt x="15697" y="2086"/>
                    </a:cubicBezTo>
                    <a:lnTo>
                      <a:pt x="15693" y="2085"/>
                    </a:lnTo>
                    <a:close/>
                    <a:moveTo>
                      <a:pt x="14843" y="2587"/>
                    </a:moveTo>
                    <a:lnTo>
                      <a:pt x="14845" y="2590"/>
                    </a:lnTo>
                    <a:cubicBezTo>
                      <a:pt x="14845" y="2590"/>
                      <a:pt x="14846" y="2588"/>
                      <a:pt x="14846" y="2588"/>
                    </a:cubicBezTo>
                    <a:lnTo>
                      <a:pt x="14843" y="2587"/>
                    </a:lnTo>
                    <a:close/>
                    <a:moveTo>
                      <a:pt x="15985" y="1915"/>
                    </a:moveTo>
                    <a:lnTo>
                      <a:pt x="15988" y="1917"/>
                    </a:lnTo>
                    <a:cubicBezTo>
                      <a:pt x="15988" y="1917"/>
                      <a:pt x="15989" y="1916"/>
                      <a:pt x="15989" y="1916"/>
                    </a:cubicBezTo>
                    <a:lnTo>
                      <a:pt x="15985" y="1915"/>
                    </a:lnTo>
                    <a:close/>
                    <a:moveTo>
                      <a:pt x="15774" y="2077"/>
                    </a:moveTo>
                    <a:lnTo>
                      <a:pt x="15777" y="2079"/>
                    </a:lnTo>
                    <a:cubicBezTo>
                      <a:pt x="15777" y="2079"/>
                      <a:pt x="15778" y="2078"/>
                      <a:pt x="15778" y="2078"/>
                    </a:cubicBezTo>
                    <a:lnTo>
                      <a:pt x="15774" y="2077"/>
                    </a:lnTo>
                    <a:close/>
                    <a:moveTo>
                      <a:pt x="21697" y="4183"/>
                    </a:moveTo>
                    <a:lnTo>
                      <a:pt x="21700" y="4186"/>
                    </a:lnTo>
                    <a:cubicBezTo>
                      <a:pt x="21700" y="4186"/>
                      <a:pt x="21701" y="4185"/>
                      <a:pt x="21701" y="4184"/>
                    </a:cubicBezTo>
                    <a:lnTo>
                      <a:pt x="21697" y="4183"/>
                    </a:lnTo>
                    <a:close/>
                    <a:moveTo>
                      <a:pt x="17533" y="2992"/>
                    </a:moveTo>
                    <a:lnTo>
                      <a:pt x="17535" y="2995"/>
                    </a:lnTo>
                    <a:cubicBezTo>
                      <a:pt x="17535" y="2995"/>
                      <a:pt x="17536" y="2994"/>
                      <a:pt x="17536" y="2993"/>
                    </a:cubicBezTo>
                    <a:lnTo>
                      <a:pt x="17533" y="2992"/>
                    </a:lnTo>
                    <a:close/>
                    <a:moveTo>
                      <a:pt x="14340" y="2563"/>
                    </a:moveTo>
                    <a:lnTo>
                      <a:pt x="14340" y="2571"/>
                    </a:lnTo>
                    <a:lnTo>
                      <a:pt x="14350" y="2564"/>
                    </a:lnTo>
                    <a:lnTo>
                      <a:pt x="14340" y="2563"/>
                    </a:lnTo>
                    <a:lnTo>
                      <a:pt x="14340" y="2555"/>
                    </a:lnTo>
                    <a:lnTo>
                      <a:pt x="14331" y="2561"/>
                    </a:lnTo>
                    <a:lnTo>
                      <a:pt x="14340" y="2563"/>
                    </a:lnTo>
                    <a:close/>
                    <a:moveTo>
                      <a:pt x="19599" y="3130"/>
                    </a:moveTo>
                    <a:lnTo>
                      <a:pt x="19599" y="3138"/>
                    </a:lnTo>
                    <a:lnTo>
                      <a:pt x="19608" y="3131"/>
                    </a:lnTo>
                    <a:lnTo>
                      <a:pt x="19599" y="3130"/>
                    </a:lnTo>
                    <a:lnTo>
                      <a:pt x="19599" y="3122"/>
                    </a:lnTo>
                    <a:lnTo>
                      <a:pt x="19589" y="3129"/>
                    </a:lnTo>
                    <a:lnTo>
                      <a:pt x="19599" y="3130"/>
                    </a:lnTo>
                    <a:close/>
                    <a:moveTo>
                      <a:pt x="17298" y="4929"/>
                    </a:moveTo>
                    <a:lnTo>
                      <a:pt x="17298" y="4921"/>
                    </a:lnTo>
                    <a:lnTo>
                      <a:pt x="17288" y="4927"/>
                    </a:lnTo>
                    <a:lnTo>
                      <a:pt x="17298" y="4929"/>
                    </a:lnTo>
                    <a:lnTo>
                      <a:pt x="17257" y="4937"/>
                    </a:lnTo>
                    <a:lnTo>
                      <a:pt x="17257" y="4912"/>
                    </a:lnTo>
                    <a:cubicBezTo>
                      <a:pt x="17211" y="4923"/>
                      <a:pt x="17240" y="4932"/>
                      <a:pt x="17192" y="4921"/>
                    </a:cubicBezTo>
                    <a:lnTo>
                      <a:pt x="17192" y="4937"/>
                    </a:lnTo>
                    <a:cubicBezTo>
                      <a:pt x="17217" y="4939"/>
                      <a:pt x="17208" y="4937"/>
                      <a:pt x="17225" y="4945"/>
                    </a:cubicBezTo>
                    <a:cubicBezTo>
                      <a:pt x="17206" y="4970"/>
                      <a:pt x="17230" y="4958"/>
                      <a:pt x="17192" y="4961"/>
                    </a:cubicBezTo>
                    <a:cubicBezTo>
                      <a:pt x="17236" y="5003"/>
                      <a:pt x="17148" y="4991"/>
                      <a:pt x="17203" y="5014"/>
                    </a:cubicBezTo>
                    <a:cubicBezTo>
                      <a:pt x="17227" y="5024"/>
                      <a:pt x="17285" y="5018"/>
                      <a:pt x="17314" y="5018"/>
                    </a:cubicBezTo>
                    <a:cubicBezTo>
                      <a:pt x="17314" y="5013"/>
                      <a:pt x="17316" y="4984"/>
                      <a:pt x="17316" y="4984"/>
                    </a:cubicBezTo>
                    <a:cubicBezTo>
                      <a:pt x="17315" y="4982"/>
                      <a:pt x="17315" y="4980"/>
                      <a:pt x="17315" y="4979"/>
                    </a:cubicBezTo>
                    <a:cubicBezTo>
                      <a:pt x="17315" y="4978"/>
                      <a:pt x="17314" y="4975"/>
                      <a:pt x="17314" y="4974"/>
                    </a:cubicBezTo>
                    <a:cubicBezTo>
                      <a:pt x="17308" y="4929"/>
                      <a:pt x="17327" y="4974"/>
                      <a:pt x="17354" y="4937"/>
                    </a:cubicBezTo>
                    <a:cubicBezTo>
                      <a:pt x="17335" y="4929"/>
                      <a:pt x="17351" y="4934"/>
                      <a:pt x="17331" y="4931"/>
                    </a:cubicBezTo>
                    <a:cubicBezTo>
                      <a:pt x="17318" y="4930"/>
                      <a:pt x="17313" y="4929"/>
                      <a:pt x="17298" y="4929"/>
                    </a:cubicBezTo>
                    <a:close/>
                    <a:moveTo>
                      <a:pt x="20036" y="5326"/>
                    </a:moveTo>
                    <a:lnTo>
                      <a:pt x="20036" y="5318"/>
                    </a:lnTo>
                    <a:lnTo>
                      <a:pt x="20027" y="5324"/>
                    </a:lnTo>
                    <a:lnTo>
                      <a:pt x="20036" y="5326"/>
                    </a:lnTo>
                    <a:lnTo>
                      <a:pt x="20036" y="5334"/>
                    </a:lnTo>
                    <a:lnTo>
                      <a:pt x="20045" y="5327"/>
                    </a:lnTo>
                    <a:lnTo>
                      <a:pt x="20036" y="5326"/>
                    </a:lnTo>
                    <a:close/>
                    <a:moveTo>
                      <a:pt x="22329" y="4815"/>
                    </a:moveTo>
                    <a:lnTo>
                      <a:pt x="22329" y="4823"/>
                    </a:lnTo>
                    <a:lnTo>
                      <a:pt x="22338" y="4817"/>
                    </a:lnTo>
                    <a:lnTo>
                      <a:pt x="22329" y="4815"/>
                    </a:lnTo>
                    <a:cubicBezTo>
                      <a:pt x="22318" y="4807"/>
                      <a:pt x="22346" y="4807"/>
                      <a:pt x="22305" y="4807"/>
                    </a:cubicBezTo>
                    <a:cubicBezTo>
                      <a:pt x="22320" y="4828"/>
                      <a:pt x="22306" y="4825"/>
                      <a:pt x="22329" y="4815"/>
                    </a:cubicBezTo>
                    <a:close/>
                    <a:moveTo>
                      <a:pt x="8604" y="1445"/>
                    </a:moveTo>
                    <a:lnTo>
                      <a:pt x="8612" y="1445"/>
                    </a:lnTo>
                    <a:lnTo>
                      <a:pt x="8606" y="1435"/>
                    </a:lnTo>
                    <a:lnTo>
                      <a:pt x="8604" y="1445"/>
                    </a:lnTo>
                    <a:cubicBezTo>
                      <a:pt x="8575" y="1438"/>
                      <a:pt x="8486" y="1438"/>
                      <a:pt x="8458" y="1445"/>
                    </a:cubicBezTo>
                    <a:cubicBezTo>
                      <a:pt x="8469" y="1476"/>
                      <a:pt x="8535" y="1467"/>
                      <a:pt x="8572" y="1465"/>
                    </a:cubicBezTo>
                    <a:cubicBezTo>
                      <a:pt x="8596" y="1464"/>
                      <a:pt x="8594" y="1483"/>
                      <a:pt x="8604" y="1445"/>
                    </a:cubicBezTo>
                    <a:close/>
                    <a:moveTo>
                      <a:pt x="8839" y="1445"/>
                    </a:moveTo>
                    <a:lnTo>
                      <a:pt x="8847" y="1445"/>
                    </a:lnTo>
                    <a:lnTo>
                      <a:pt x="8841" y="1435"/>
                    </a:lnTo>
                    <a:lnTo>
                      <a:pt x="8839" y="1445"/>
                    </a:lnTo>
                    <a:lnTo>
                      <a:pt x="8831" y="1445"/>
                    </a:lnTo>
                    <a:lnTo>
                      <a:pt x="8838" y="1454"/>
                    </a:lnTo>
                    <a:lnTo>
                      <a:pt x="8839" y="1445"/>
                    </a:lnTo>
                    <a:close/>
                    <a:moveTo>
                      <a:pt x="17144" y="2028"/>
                    </a:moveTo>
                    <a:lnTo>
                      <a:pt x="17144" y="2020"/>
                    </a:lnTo>
                    <a:lnTo>
                      <a:pt x="17136" y="2026"/>
                    </a:lnTo>
                    <a:lnTo>
                      <a:pt x="17112" y="2019"/>
                    </a:lnTo>
                    <a:cubicBezTo>
                      <a:pt x="17111" y="2021"/>
                      <a:pt x="17110" y="2022"/>
                      <a:pt x="17110" y="2024"/>
                    </a:cubicBezTo>
                    <a:cubicBezTo>
                      <a:pt x="17110" y="2025"/>
                      <a:pt x="17109" y="2027"/>
                      <a:pt x="17109" y="2027"/>
                    </a:cubicBezTo>
                    <a:cubicBezTo>
                      <a:pt x="17108" y="2030"/>
                      <a:pt x="17124" y="2024"/>
                      <a:pt x="17104" y="2037"/>
                    </a:cubicBezTo>
                    <a:cubicBezTo>
                      <a:pt x="17091" y="2047"/>
                      <a:pt x="17108" y="2042"/>
                      <a:pt x="17079" y="2036"/>
                    </a:cubicBezTo>
                    <a:lnTo>
                      <a:pt x="17079" y="2052"/>
                    </a:lnTo>
                    <a:cubicBezTo>
                      <a:pt x="17097" y="2056"/>
                      <a:pt x="17093" y="2057"/>
                      <a:pt x="17110" y="2058"/>
                    </a:cubicBezTo>
                    <a:cubicBezTo>
                      <a:pt x="17149" y="2060"/>
                      <a:pt x="17156" y="2067"/>
                      <a:pt x="17172" y="2063"/>
                    </a:cubicBezTo>
                    <a:lnTo>
                      <a:pt x="17200" y="2044"/>
                    </a:lnTo>
                    <a:lnTo>
                      <a:pt x="17233" y="2060"/>
                    </a:lnTo>
                    <a:lnTo>
                      <a:pt x="17258" y="2029"/>
                    </a:lnTo>
                    <a:cubicBezTo>
                      <a:pt x="17241" y="2020"/>
                      <a:pt x="17158" y="2021"/>
                      <a:pt x="17144" y="2028"/>
                    </a:cubicBezTo>
                    <a:close/>
                    <a:moveTo>
                      <a:pt x="22831" y="4070"/>
                    </a:moveTo>
                    <a:lnTo>
                      <a:pt x="22831" y="4078"/>
                    </a:lnTo>
                    <a:lnTo>
                      <a:pt x="22841" y="4071"/>
                    </a:lnTo>
                    <a:lnTo>
                      <a:pt x="22831" y="4070"/>
                    </a:lnTo>
                    <a:lnTo>
                      <a:pt x="22831" y="4045"/>
                    </a:lnTo>
                    <a:cubicBezTo>
                      <a:pt x="22848" y="4054"/>
                      <a:pt x="22846" y="4052"/>
                      <a:pt x="22861" y="4065"/>
                    </a:cubicBezTo>
                    <a:cubicBezTo>
                      <a:pt x="22862" y="4065"/>
                      <a:pt x="22874" y="4075"/>
                      <a:pt x="22874" y="4075"/>
                    </a:cubicBezTo>
                    <a:lnTo>
                      <a:pt x="22897" y="4084"/>
                    </a:lnTo>
                    <a:cubicBezTo>
                      <a:pt x="22939" y="4096"/>
                      <a:pt x="22923" y="4094"/>
                      <a:pt x="22985" y="4094"/>
                    </a:cubicBezTo>
                    <a:lnTo>
                      <a:pt x="22985" y="4029"/>
                    </a:lnTo>
                    <a:cubicBezTo>
                      <a:pt x="22986" y="4031"/>
                      <a:pt x="22988" y="4031"/>
                      <a:pt x="22988" y="4034"/>
                    </a:cubicBezTo>
                    <a:lnTo>
                      <a:pt x="22993" y="4062"/>
                    </a:lnTo>
                    <a:cubicBezTo>
                      <a:pt x="23029" y="4059"/>
                      <a:pt x="23040" y="4061"/>
                      <a:pt x="23046" y="4049"/>
                    </a:cubicBezTo>
                    <a:cubicBezTo>
                      <a:pt x="23052" y="4036"/>
                      <a:pt x="23050" y="4037"/>
                      <a:pt x="23050" y="4021"/>
                    </a:cubicBezTo>
                    <a:lnTo>
                      <a:pt x="23058" y="4021"/>
                    </a:lnTo>
                    <a:lnTo>
                      <a:pt x="23051" y="4012"/>
                    </a:lnTo>
                    <a:lnTo>
                      <a:pt x="23050" y="4021"/>
                    </a:lnTo>
                    <a:lnTo>
                      <a:pt x="23026" y="4037"/>
                    </a:lnTo>
                    <a:cubicBezTo>
                      <a:pt x="23017" y="4015"/>
                      <a:pt x="23042" y="4028"/>
                      <a:pt x="22999" y="4016"/>
                    </a:cubicBezTo>
                    <a:cubicBezTo>
                      <a:pt x="22964" y="4006"/>
                      <a:pt x="22881" y="4010"/>
                      <a:pt x="22847" y="4013"/>
                    </a:cubicBezTo>
                    <a:cubicBezTo>
                      <a:pt x="22839" y="3980"/>
                      <a:pt x="22841" y="3989"/>
                      <a:pt x="22799" y="3989"/>
                    </a:cubicBezTo>
                    <a:cubicBezTo>
                      <a:pt x="22790" y="4016"/>
                      <a:pt x="22812" y="3991"/>
                      <a:pt x="22750" y="4005"/>
                    </a:cubicBezTo>
                    <a:lnTo>
                      <a:pt x="22750" y="3981"/>
                    </a:lnTo>
                    <a:lnTo>
                      <a:pt x="22791" y="3973"/>
                    </a:lnTo>
                    <a:cubicBezTo>
                      <a:pt x="22742" y="3968"/>
                      <a:pt x="22765" y="3955"/>
                      <a:pt x="22726" y="3989"/>
                    </a:cubicBezTo>
                    <a:cubicBezTo>
                      <a:pt x="22682" y="3978"/>
                      <a:pt x="22711" y="3995"/>
                      <a:pt x="22654" y="3979"/>
                    </a:cubicBezTo>
                    <a:cubicBezTo>
                      <a:pt x="22649" y="3978"/>
                      <a:pt x="22649" y="3976"/>
                      <a:pt x="22637" y="3975"/>
                    </a:cubicBezTo>
                    <a:cubicBezTo>
                      <a:pt x="22612" y="3975"/>
                      <a:pt x="22606" y="3990"/>
                      <a:pt x="22580" y="3997"/>
                    </a:cubicBezTo>
                    <a:cubicBezTo>
                      <a:pt x="22556" y="3980"/>
                      <a:pt x="22570" y="3992"/>
                      <a:pt x="22556" y="3964"/>
                    </a:cubicBezTo>
                    <a:lnTo>
                      <a:pt x="22525" y="3973"/>
                    </a:lnTo>
                    <a:cubicBezTo>
                      <a:pt x="22499" y="3974"/>
                      <a:pt x="22523" y="3954"/>
                      <a:pt x="22503" y="3978"/>
                    </a:cubicBezTo>
                    <a:cubicBezTo>
                      <a:pt x="22493" y="3989"/>
                      <a:pt x="22497" y="3987"/>
                      <a:pt x="22496" y="3997"/>
                    </a:cubicBezTo>
                    <a:cubicBezTo>
                      <a:pt x="22495" y="4030"/>
                      <a:pt x="22504" y="3980"/>
                      <a:pt x="22500" y="4016"/>
                    </a:cubicBezTo>
                    <a:cubicBezTo>
                      <a:pt x="22499" y="4024"/>
                      <a:pt x="22528" y="4026"/>
                      <a:pt x="22490" y="4027"/>
                    </a:cubicBezTo>
                    <a:cubicBezTo>
                      <a:pt x="22467" y="4028"/>
                      <a:pt x="22469" y="4012"/>
                      <a:pt x="22467" y="3989"/>
                    </a:cubicBezTo>
                    <a:cubicBezTo>
                      <a:pt x="22438" y="3996"/>
                      <a:pt x="22442" y="3997"/>
                      <a:pt x="22434" y="4029"/>
                    </a:cubicBezTo>
                    <a:cubicBezTo>
                      <a:pt x="22364" y="4029"/>
                      <a:pt x="22373" y="4025"/>
                      <a:pt x="22377" y="3973"/>
                    </a:cubicBezTo>
                    <a:cubicBezTo>
                      <a:pt x="22311" y="3978"/>
                      <a:pt x="22373" y="3978"/>
                      <a:pt x="22332" y="3962"/>
                    </a:cubicBezTo>
                    <a:cubicBezTo>
                      <a:pt x="22305" y="3951"/>
                      <a:pt x="22314" y="3964"/>
                      <a:pt x="22280" y="3956"/>
                    </a:cubicBezTo>
                    <a:cubicBezTo>
                      <a:pt x="22281" y="3989"/>
                      <a:pt x="22286" y="3977"/>
                      <a:pt x="22296" y="4005"/>
                    </a:cubicBezTo>
                    <a:cubicBezTo>
                      <a:pt x="22262" y="4005"/>
                      <a:pt x="22251" y="4004"/>
                      <a:pt x="22240" y="4054"/>
                    </a:cubicBezTo>
                    <a:cubicBezTo>
                      <a:pt x="22276" y="4071"/>
                      <a:pt x="22317" y="4080"/>
                      <a:pt x="22359" y="4068"/>
                    </a:cubicBezTo>
                    <a:cubicBezTo>
                      <a:pt x="22397" y="4057"/>
                      <a:pt x="22367" y="4045"/>
                      <a:pt x="22434" y="4045"/>
                    </a:cubicBezTo>
                    <a:cubicBezTo>
                      <a:pt x="22439" y="4099"/>
                      <a:pt x="22478" y="4075"/>
                      <a:pt x="22523" y="4086"/>
                    </a:cubicBezTo>
                    <a:cubicBezTo>
                      <a:pt x="22525" y="4028"/>
                      <a:pt x="22521" y="4067"/>
                      <a:pt x="22545" y="4051"/>
                    </a:cubicBezTo>
                    <a:cubicBezTo>
                      <a:pt x="22589" y="4021"/>
                      <a:pt x="22534" y="4066"/>
                      <a:pt x="22557" y="4043"/>
                    </a:cubicBezTo>
                    <a:lnTo>
                      <a:pt x="22563" y="4033"/>
                    </a:lnTo>
                    <a:cubicBezTo>
                      <a:pt x="22563" y="4032"/>
                      <a:pt x="22563" y="4030"/>
                      <a:pt x="22564" y="4029"/>
                    </a:cubicBezTo>
                    <a:cubicBezTo>
                      <a:pt x="22619" y="4029"/>
                      <a:pt x="22612" y="4032"/>
                      <a:pt x="22612" y="4086"/>
                    </a:cubicBezTo>
                    <a:cubicBezTo>
                      <a:pt x="22593" y="4082"/>
                      <a:pt x="22589" y="4078"/>
                      <a:pt x="22564" y="4078"/>
                    </a:cubicBezTo>
                    <a:cubicBezTo>
                      <a:pt x="22572" y="4089"/>
                      <a:pt x="22566" y="4090"/>
                      <a:pt x="22582" y="4093"/>
                    </a:cubicBezTo>
                    <a:cubicBezTo>
                      <a:pt x="22614" y="4101"/>
                      <a:pt x="22612" y="4086"/>
                      <a:pt x="22612" y="4086"/>
                    </a:cubicBezTo>
                    <a:cubicBezTo>
                      <a:pt x="22635" y="4091"/>
                      <a:pt x="22637" y="4097"/>
                      <a:pt x="22655" y="4100"/>
                    </a:cubicBezTo>
                    <a:cubicBezTo>
                      <a:pt x="22673" y="4104"/>
                      <a:pt x="22691" y="4102"/>
                      <a:pt x="22710" y="4102"/>
                    </a:cubicBezTo>
                    <a:lnTo>
                      <a:pt x="22734" y="4045"/>
                    </a:lnTo>
                    <a:cubicBezTo>
                      <a:pt x="22789" y="4045"/>
                      <a:pt x="22777" y="4035"/>
                      <a:pt x="22823" y="4045"/>
                    </a:cubicBezTo>
                    <a:lnTo>
                      <a:pt x="22823" y="4070"/>
                    </a:lnTo>
                    <a:lnTo>
                      <a:pt x="22807" y="4061"/>
                    </a:lnTo>
                    <a:cubicBezTo>
                      <a:pt x="22811" y="4072"/>
                      <a:pt x="22802" y="4069"/>
                      <a:pt x="22812" y="4072"/>
                    </a:cubicBezTo>
                    <a:cubicBezTo>
                      <a:pt x="22827" y="4077"/>
                      <a:pt x="22812" y="4076"/>
                      <a:pt x="22823" y="4070"/>
                    </a:cubicBezTo>
                    <a:lnTo>
                      <a:pt x="22831" y="4070"/>
                    </a:lnTo>
                    <a:close/>
                    <a:moveTo>
                      <a:pt x="19436" y="4280"/>
                    </a:moveTo>
                    <a:lnTo>
                      <a:pt x="19436" y="4272"/>
                    </a:lnTo>
                    <a:lnTo>
                      <a:pt x="19427" y="4279"/>
                    </a:lnTo>
                    <a:lnTo>
                      <a:pt x="19436" y="4280"/>
                    </a:lnTo>
                    <a:lnTo>
                      <a:pt x="19436" y="4289"/>
                    </a:lnTo>
                    <a:lnTo>
                      <a:pt x="19446" y="4282"/>
                    </a:lnTo>
                    <a:lnTo>
                      <a:pt x="19436" y="4280"/>
                    </a:lnTo>
                    <a:close/>
                    <a:moveTo>
                      <a:pt x="7357" y="1526"/>
                    </a:moveTo>
                    <a:lnTo>
                      <a:pt x="7357" y="1518"/>
                    </a:lnTo>
                    <a:lnTo>
                      <a:pt x="7347" y="1524"/>
                    </a:lnTo>
                    <a:lnTo>
                      <a:pt x="7357" y="1526"/>
                    </a:lnTo>
                    <a:lnTo>
                      <a:pt x="7371" y="1543"/>
                    </a:lnTo>
                    <a:cubicBezTo>
                      <a:pt x="7380" y="1527"/>
                      <a:pt x="7379" y="1532"/>
                      <a:pt x="7381" y="1509"/>
                    </a:cubicBezTo>
                    <a:lnTo>
                      <a:pt x="7365" y="1509"/>
                    </a:lnTo>
                    <a:lnTo>
                      <a:pt x="7357" y="1526"/>
                    </a:lnTo>
                    <a:close/>
                    <a:moveTo>
                      <a:pt x="7624" y="1542"/>
                    </a:moveTo>
                    <a:lnTo>
                      <a:pt x="7616" y="1542"/>
                    </a:lnTo>
                    <a:lnTo>
                      <a:pt x="7623" y="1551"/>
                    </a:lnTo>
                    <a:lnTo>
                      <a:pt x="7624" y="1542"/>
                    </a:lnTo>
                    <a:lnTo>
                      <a:pt x="7632" y="1542"/>
                    </a:lnTo>
                    <a:lnTo>
                      <a:pt x="7625" y="1532"/>
                    </a:lnTo>
                    <a:lnTo>
                      <a:pt x="7624" y="1542"/>
                    </a:lnTo>
                    <a:close/>
                    <a:moveTo>
                      <a:pt x="16763" y="1615"/>
                    </a:moveTo>
                    <a:lnTo>
                      <a:pt x="16755" y="1615"/>
                    </a:lnTo>
                    <a:lnTo>
                      <a:pt x="16762" y="1624"/>
                    </a:lnTo>
                    <a:lnTo>
                      <a:pt x="16763" y="1615"/>
                    </a:lnTo>
                    <a:cubicBezTo>
                      <a:pt x="16805" y="1615"/>
                      <a:pt x="16833" y="1625"/>
                      <a:pt x="16860" y="1639"/>
                    </a:cubicBezTo>
                    <a:cubicBezTo>
                      <a:pt x="16847" y="1591"/>
                      <a:pt x="16813" y="1599"/>
                      <a:pt x="16755" y="1599"/>
                    </a:cubicBezTo>
                    <a:lnTo>
                      <a:pt x="16763" y="1615"/>
                    </a:lnTo>
                    <a:close/>
                    <a:moveTo>
                      <a:pt x="22710" y="4459"/>
                    </a:moveTo>
                    <a:lnTo>
                      <a:pt x="22710" y="4467"/>
                    </a:lnTo>
                    <a:lnTo>
                      <a:pt x="22719" y="4460"/>
                    </a:lnTo>
                    <a:lnTo>
                      <a:pt x="22710" y="4459"/>
                    </a:lnTo>
                    <a:lnTo>
                      <a:pt x="22710" y="4451"/>
                    </a:lnTo>
                    <a:lnTo>
                      <a:pt x="22700" y="4457"/>
                    </a:lnTo>
                    <a:lnTo>
                      <a:pt x="22710" y="4459"/>
                    </a:lnTo>
                    <a:close/>
                    <a:moveTo>
                      <a:pt x="13992" y="1631"/>
                    </a:moveTo>
                    <a:lnTo>
                      <a:pt x="13984" y="1631"/>
                    </a:lnTo>
                    <a:lnTo>
                      <a:pt x="13991" y="1640"/>
                    </a:lnTo>
                    <a:lnTo>
                      <a:pt x="13992" y="1631"/>
                    </a:lnTo>
                    <a:cubicBezTo>
                      <a:pt x="14012" y="1626"/>
                      <a:pt x="14003" y="1635"/>
                      <a:pt x="14008" y="1615"/>
                    </a:cubicBezTo>
                    <a:lnTo>
                      <a:pt x="13992" y="1631"/>
                    </a:lnTo>
                    <a:close/>
                    <a:moveTo>
                      <a:pt x="17184" y="1898"/>
                    </a:moveTo>
                    <a:lnTo>
                      <a:pt x="17184" y="1906"/>
                    </a:lnTo>
                    <a:lnTo>
                      <a:pt x="17194" y="1900"/>
                    </a:lnTo>
                    <a:lnTo>
                      <a:pt x="17184" y="1898"/>
                    </a:lnTo>
                    <a:cubicBezTo>
                      <a:pt x="17185" y="1896"/>
                      <a:pt x="17191" y="1884"/>
                      <a:pt x="17193" y="1882"/>
                    </a:cubicBezTo>
                    <a:cubicBezTo>
                      <a:pt x="17205" y="1865"/>
                      <a:pt x="17244" y="1848"/>
                      <a:pt x="17184" y="1842"/>
                    </a:cubicBezTo>
                    <a:lnTo>
                      <a:pt x="17180" y="1885"/>
                    </a:lnTo>
                    <a:cubicBezTo>
                      <a:pt x="17182" y="1898"/>
                      <a:pt x="17179" y="1889"/>
                      <a:pt x="17184" y="1898"/>
                    </a:cubicBezTo>
                    <a:close/>
                    <a:moveTo>
                      <a:pt x="15256" y="5666"/>
                    </a:moveTo>
                    <a:lnTo>
                      <a:pt x="15264" y="5666"/>
                    </a:lnTo>
                    <a:lnTo>
                      <a:pt x="15257" y="5656"/>
                    </a:lnTo>
                    <a:lnTo>
                      <a:pt x="15256" y="5666"/>
                    </a:lnTo>
                    <a:cubicBezTo>
                      <a:pt x="15215" y="5662"/>
                      <a:pt x="15211" y="5640"/>
                      <a:pt x="15199" y="5682"/>
                    </a:cubicBezTo>
                    <a:cubicBezTo>
                      <a:pt x="15218" y="5681"/>
                      <a:pt x="15210" y="5682"/>
                      <a:pt x="15227" y="5678"/>
                    </a:cubicBezTo>
                    <a:lnTo>
                      <a:pt x="15256" y="5666"/>
                    </a:lnTo>
                    <a:close/>
                    <a:moveTo>
                      <a:pt x="15855" y="2490"/>
                    </a:moveTo>
                    <a:lnTo>
                      <a:pt x="15864" y="2490"/>
                    </a:lnTo>
                    <a:lnTo>
                      <a:pt x="15857" y="2480"/>
                    </a:lnTo>
                    <a:lnTo>
                      <a:pt x="15855" y="2490"/>
                    </a:lnTo>
                    <a:cubicBezTo>
                      <a:pt x="15818" y="2493"/>
                      <a:pt x="15841" y="2481"/>
                      <a:pt x="15823" y="2506"/>
                    </a:cubicBezTo>
                    <a:cubicBezTo>
                      <a:pt x="15861" y="2503"/>
                      <a:pt x="15837" y="2515"/>
                      <a:pt x="15855" y="2490"/>
                    </a:cubicBezTo>
                    <a:close/>
                    <a:moveTo>
                      <a:pt x="22475" y="3430"/>
                    </a:moveTo>
                    <a:lnTo>
                      <a:pt x="22475" y="3422"/>
                    </a:lnTo>
                    <a:lnTo>
                      <a:pt x="22465" y="3428"/>
                    </a:lnTo>
                    <a:lnTo>
                      <a:pt x="22475" y="3430"/>
                    </a:lnTo>
                    <a:lnTo>
                      <a:pt x="22475" y="3438"/>
                    </a:lnTo>
                    <a:lnTo>
                      <a:pt x="22484" y="3431"/>
                    </a:lnTo>
                    <a:lnTo>
                      <a:pt x="22475" y="3430"/>
                    </a:lnTo>
                    <a:close/>
                    <a:moveTo>
                      <a:pt x="15604" y="2587"/>
                    </a:moveTo>
                    <a:lnTo>
                      <a:pt x="15596" y="2587"/>
                    </a:lnTo>
                    <a:lnTo>
                      <a:pt x="15603" y="2597"/>
                    </a:lnTo>
                    <a:lnTo>
                      <a:pt x="15604" y="2587"/>
                    </a:lnTo>
                    <a:cubicBezTo>
                      <a:pt x="15624" y="2582"/>
                      <a:pt x="15615" y="2591"/>
                      <a:pt x="15620" y="2571"/>
                    </a:cubicBezTo>
                    <a:lnTo>
                      <a:pt x="15604" y="2587"/>
                    </a:lnTo>
                    <a:close/>
                    <a:moveTo>
                      <a:pt x="15945" y="2587"/>
                    </a:moveTo>
                    <a:lnTo>
                      <a:pt x="15936" y="2587"/>
                    </a:lnTo>
                    <a:lnTo>
                      <a:pt x="15943" y="2597"/>
                    </a:lnTo>
                    <a:lnTo>
                      <a:pt x="15945" y="2587"/>
                    </a:lnTo>
                    <a:lnTo>
                      <a:pt x="15969" y="2587"/>
                    </a:lnTo>
                    <a:cubicBezTo>
                      <a:pt x="15951" y="2562"/>
                      <a:pt x="15963" y="2562"/>
                      <a:pt x="15945" y="2587"/>
                    </a:cubicBezTo>
                    <a:close/>
                    <a:moveTo>
                      <a:pt x="18408" y="2295"/>
                    </a:moveTo>
                    <a:lnTo>
                      <a:pt x="18408" y="2287"/>
                    </a:lnTo>
                    <a:lnTo>
                      <a:pt x="18398" y="2294"/>
                    </a:lnTo>
                    <a:lnTo>
                      <a:pt x="18408" y="2295"/>
                    </a:lnTo>
                    <a:lnTo>
                      <a:pt x="18408" y="2320"/>
                    </a:lnTo>
                    <a:lnTo>
                      <a:pt x="18383" y="2320"/>
                    </a:lnTo>
                    <a:lnTo>
                      <a:pt x="18383" y="2287"/>
                    </a:lnTo>
                    <a:cubicBezTo>
                      <a:pt x="18338" y="2299"/>
                      <a:pt x="18380" y="2304"/>
                      <a:pt x="18334" y="2297"/>
                    </a:cubicBezTo>
                    <a:cubicBezTo>
                      <a:pt x="18115" y="2262"/>
                      <a:pt x="18238" y="2300"/>
                      <a:pt x="18164" y="2320"/>
                    </a:cubicBezTo>
                    <a:cubicBezTo>
                      <a:pt x="18171" y="2290"/>
                      <a:pt x="18177" y="2296"/>
                      <a:pt x="18145" y="2281"/>
                    </a:cubicBezTo>
                    <a:cubicBezTo>
                      <a:pt x="18119" y="2270"/>
                      <a:pt x="18119" y="2268"/>
                      <a:pt x="18116" y="2303"/>
                    </a:cubicBezTo>
                    <a:cubicBezTo>
                      <a:pt x="18157" y="2303"/>
                      <a:pt x="18147" y="2283"/>
                      <a:pt x="18156" y="2312"/>
                    </a:cubicBezTo>
                    <a:cubicBezTo>
                      <a:pt x="18138" y="2316"/>
                      <a:pt x="18138" y="2318"/>
                      <a:pt x="18116" y="2320"/>
                    </a:cubicBezTo>
                    <a:lnTo>
                      <a:pt x="18116" y="2344"/>
                    </a:lnTo>
                    <a:cubicBezTo>
                      <a:pt x="18169" y="2344"/>
                      <a:pt x="18147" y="2331"/>
                      <a:pt x="18206" y="2344"/>
                    </a:cubicBezTo>
                    <a:cubicBezTo>
                      <a:pt x="18255" y="2354"/>
                      <a:pt x="18226" y="2339"/>
                      <a:pt x="18264" y="2332"/>
                    </a:cubicBezTo>
                    <a:cubicBezTo>
                      <a:pt x="18287" y="2328"/>
                      <a:pt x="18268" y="2335"/>
                      <a:pt x="18303" y="2336"/>
                    </a:cubicBezTo>
                    <a:cubicBezTo>
                      <a:pt x="18359" y="2337"/>
                      <a:pt x="18316" y="2321"/>
                      <a:pt x="18375" y="2320"/>
                    </a:cubicBezTo>
                    <a:lnTo>
                      <a:pt x="18375" y="2352"/>
                    </a:lnTo>
                    <a:cubicBezTo>
                      <a:pt x="18400" y="2346"/>
                      <a:pt x="18399" y="2342"/>
                      <a:pt x="18424" y="2336"/>
                    </a:cubicBezTo>
                    <a:cubicBezTo>
                      <a:pt x="18414" y="2375"/>
                      <a:pt x="18418" y="2348"/>
                      <a:pt x="18424" y="2360"/>
                    </a:cubicBezTo>
                    <a:lnTo>
                      <a:pt x="18456" y="2369"/>
                    </a:lnTo>
                    <a:cubicBezTo>
                      <a:pt x="18480" y="2351"/>
                      <a:pt x="18466" y="2363"/>
                      <a:pt x="18480" y="2336"/>
                    </a:cubicBezTo>
                    <a:lnTo>
                      <a:pt x="18513" y="2352"/>
                    </a:lnTo>
                    <a:cubicBezTo>
                      <a:pt x="18515" y="2330"/>
                      <a:pt x="18517" y="2330"/>
                      <a:pt x="18521" y="2312"/>
                    </a:cubicBezTo>
                    <a:cubicBezTo>
                      <a:pt x="18500" y="2306"/>
                      <a:pt x="18512" y="2315"/>
                      <a:pt x="18505" y="2295"/>
                    </a:cubicBezTo>
                    <a:cubicBezTo>
                      <a:pt x="18470" y="2305"/>
                      <a:pt x="18494" y="2309"/>
                      <a:pt x="18465" y="2307"/>
                    </a:cubicBezTo>
                    <a:cubicBezTo>
                      <a:pt x="18434" y="2306"/>
                      <a:pt x="18452" y="2276"/>
                      <a:pt x="18440" y="2312"/>
                    </a:cubicBezTo>
                    <a:lnTo>
                      <a:pt x="18408" y="2295"/>
                    </a:lnTo>
                    <a:close/>
                    <a:moveTo>
                      <a:pt x="20125" y="4556"/>
                    </a:moveTo>
                    <a:lnTo>
                      <a:pt x="20133" y="4556"/>
                    </a:lnTo>
                    <a:lnTo>
                      <a:pt x="20127" y="4546"/>
                    </a:lnTo>
                    <a:lnTo>
                      <a:pt x="20125" y="4556"/>
                    </a:lnTo>
                    <a:cubicBezTo>
                      <a:pt x="20095" y="4542"/>
                      <a:pt x="20110" y="4541"/>
                      <a:pt x="20093" y="4564"/>
                    </a:cubicBezTo>
                    <a:cubicBezTo>
                      <a:pt x="20097" y="4564"/>
                      <a:pt x="20106" y="4564"/>
                      <a:pt x="20108" y="4563"/>
                    </a:cubicBezTo>
                    <a:cubicBezTo>
                      <a:pt x="20123" y="4559"/>
                      <a:pt x="20117" y="4561"/>
                      <a:pt x="20125" y="4556"/>
                    </a:cubicBezTo>
                    <a:close/>
                    <a:moveTo>
                      <a:pt x="20441" y="2603"/>
                    </a:moveTo>
                    <a:lnTo>
                      <a:pt x="20449" y="2603"/>
                    </a:lnTo>
                    <a:lnTo>
                      <a:pt x="20442" y="2594"/>
                    </a:lnTo>
                    <a:lnTo>
                      <a:pt x="20441" y="2603"/>
                    </a:lnTo>
                    <a:lnTo>
                      <a:pt x="20433" y="2603"/>
                    </a:lnTo>
                    <a:lnTo>
                      <a:pt x="20440" y="2613"/>
                    </a:lnTo>
                    <a:lnTo>
                      <a:pt x="20441" y="2603"/>
                    </a:lnTo>
                    <a:close/>
                    <a:moveTo>
                      <a:pt x="16844" y="1777"/>
                    </a:moveTo>
                    <a:lnTo>
                      <a:pt x="16852" y="1777"/>
                    </a:lnTo>
                    <a:lnTo>
                      <a:pt x="16845" y="1767"/>
                    </a:lnTo>
                    <a:lnTo>
                      <a:pt x="16844" y="1777"/>
                    </a:lnTo>
                    <a:lnTo>
                      <a:pt x="16836" y="1777"/>
                    </a:lnTo>
                    <a:lnTo>
                      <a:pt x="16843" y="1786"/>
                    </a:lnTo>
                    <a:lnTo>
                      <a:pt x="16844" y="1777"/>
                    </a:lnTo>
                    <a:close/>
                    <a:moveTo>
                      <a:pt x="17395" y="4540"/>
                    </a:moveTo>
                    <a:lnTo>
                      <a:pt x="17387" y="4540"/>
                    </a:lnTo>
                    <a:lnTo>
                      <a:pt x="17393" y="4549"/>
                    </a:lnTo>
                    <a:lnTo>
                      <a:pt x="17395" y="4540"/>
                    </a:lnTo>
                    <a:cubicBezTo>
                      <a:pt x="17419" y="4531"/>
                      <a:pt x="17407" y="4557"/>
                      <a:pt x="17411" y="4515"/>
                    </a:cubicBezTo>
                    <a:lnTo>
                      <a:pt x="17395" y="4515"/>
                    </a:lnTo>
                    <a:lnTo>
                      <a:pt x="17395" y="4540"/>
                    </a:lnTo>
                    <a:close/>
                    <a:moveTo>
                      <a:pt x="17808" y="3284"/>
                    </a:moveTo>
                    <a:lnTo>
                      <a:pt x="17808" y="3276"/>
                    </a:lnTo>
                    <a:lnTo>
                      <a:pt x="17799" y="3282"/>
                    </a:lnTo>
                    <a:lnTo>
                      <a:pt x="17808" y="3284"/>
                    </a:lnTo>
                    <a:cubicBezTo>
                      <a:pt x="17780" y="3318"/>
                      <a:pt x="17803" y="3258"/>
                      <a:pt x="17703" y="3280"/>
                    </a:cubicBezTo>
                    <a:cubicBezTo>
                      <a:pt x="17675" y="3286"/>
                      <a:pt x="17661" y="3273"/>
                      <a:pt x="17638" y="3268"/>
                    </a:cubicBezTo>
                    <a:cubicBezTo>
                      <a:pt x="17612" y="3285"/>
                      <a:pt x="17632" y="3281"/>
                      <a:pt x="17597" y="3284"/>
                    </a:cubicBezTo>
                    <a:lnTo>
                      <a:pt x="17597" y="3308"/>
                    </a:lnTo>
                    <a:lnTo>
                      <a:pt x="17775" y="3301"/>
                    </a:lnTo>
                    <a:cubicBezTo>
                      <a:pt x="17801" y="3305"/>
                      <a:pt x="17804" y="3325"/>
                      <a:pt x="17843" y="3302"/>
                    </a:cubicBezTo>
                    <a:cubicBezTo>
                      <a:pt x="17881" y="3279"/>
                      <a:pt x="17858" y="3288"/>
                      <a:pt x="17857" y="3284"/>
                    </a:cubicBezTo>
                    <a:lnTo>
                      <a:pt x="17808" y="3284"/>
                    </a:lnTo>
                    <a:close/>
                    <a:moveTo>
                      <a:pt x="17946" y="2644"/>
                    </a:moveTo>
                    <a:lnTo>
                      <a:pt x="17938" y="2644"/>
                    </a:lnTo>
                    <a:lnTo>
                      <a:pt x="17944" y="2653"/>
                    </a:lnTo>
                    <a:lnTo>
                      <a:pt x="17946" y="2644"/>
                    </a:lnTo>
                    <a:cubicBezTo>
                      <a:pt x="17966" y="2615"/>
                      <a:pt x="17952" y="2622"/>
                      <a:pt x="17962" y="2579"/>
                    </a:cubicBezTo>
                    <a:cubicBezTo>
                      <a:pt x="17926" y="2582"/>
                      <a:pt x="17930" y="2594"/>
                      <a:pt x="17907" y="2593"/>
                    </a:cubicBezTo>
                    <a:cubicBezTo>
                      <a:pt x="17882" y="2592"/>
                      <a:pt x="17886" y="2577"/>
                      <a:pt x="17849" y="2595"/>
                    </a:cubicBezTo>
                    <a:cubicBezTo>
                      <a:pt x="17870" y="2624"/>
                      <a:pt x="17871" y="2611"/>
                      <a:pt x="17905" y="2603"/>
                    </a:cubicBezTo>
                    <a:cubicBezTo>
                      <a:pt x="17913" y="2623"/>
                      <a:pt x="17911" y="2610"/>
                      <a:pt x="17905" y="2636"/>
                    </a:cubicBezTo>
                    <a:cubicBezTo>
                      <a:pt x="17937" y="2635"/>
                      <a:pt x="17924" y="2638"/>
                      <a:pt x="17946" y="2628"/>
                    </a:cubicBezTo>
                    <a:lnTo>
                      <a:pt x="17946" y="2644"/>
                    </a:lnTo>
                    <a:close/>
                    <a:moveTo>
                      <a:pt x="20158" y="2644"/>
                    </a:moveTo>
                    <a:lnTo>
                      <a:pt x="20158" y="2652"/>
                    </a:lnTo>
                    <a:lnTo>
                      <a:pt x="20167" y="2645"/>
                    </a:lnTo>
                    <a:lnTo>
                      <a:pt x="20158" y="2644"/>
                    </a:lnTo>
                    <a:lnTo>
                      <a:pt x="20158" y="2636"/>
                    </a:lnTo>
                    <a:lnTo>
                      <a:pt x="20148" y="2642"/>
                    </a:lnTo>
                    <a:lnTo>
                      <a:pt x="20158" y="2644"/>
                    </a:lnTo>
                    <a:close/>
                    <a:moveTo>
                      <a:pt x="16901" y="2352"/>
                    </a:moveTo>
                    <a:lnTo>
                      <a:pt x="16909" y="2352"/>
                    </a:lnTo>
                    <a:lnTo>
                      <a:pt x="16902" y="2343"/>
                    </a:lnTo>
                    <a:lnTo>
                      <a:pt x="16901" y="2352"/>
                    </a:lnTo>
                    <a:cubicBezTo>
                      <a:pt x="16868" y="2336"/>
                      <a:pt x="16743" y="2344"/>
                      <a:pt x="16706" y="2344"/>
                    </a:cubicBezTo>
                    <a:cubicBezTo>
                      <a:pt x="16726" y="2361"/>
                      <a:pt x="16725" y="2357"/>
                      <a:pt x="16730" y="2376"/>
                    </a:cubicBezTo>
                    <a:lnTo>
                      <a:pt x="16855" y="2371"/>
                    </a:lnTo>
                    <a:cubicBezTo>
                      <a:pt x="16869" y="2366"/>
                      <a:pt x="16854" y="2350"/>
                      <a:pt x="16892" y="2368"/>
                    </a:cubicBezTo>
                    <a:lnTo>
                      <a:pt x="16901" y="2352"/>
                    </a:lnTo>
                    <a:close/>
                    <a:moveTo>
                      <a:pt x="23212" y="4523"/>
                    </a:moveTo>
                    <a:lnTo>
                      <a:pt x="23204" y="4523"/>
                    </a:lnTo>
                    <a:lnTo>
                      <a:pt x="23211" y="4533"/>
                    </a:lnTo>
                    <a:lnTo>
                      <a:pt x="23212" y="4523"/>
                    </a:lnTo>
                    <a:lnTo>
                      <a:pt x="23220" y="4523"/>
                    </a:lnTo>
                    <a:lnTo>
                      <a:pt x="23213" y="4514"/>
                    </a:lnTo>
                    <a:lnTo>
                      <a:pt x="23212" y="4523"/>
                    </a:lnTo>
                    <a:close/>
                    <a:moveTo>
                      <a:pt x="20239" y="4191"/>
                    </a:moveTo>
                    <a:lnTo>
                      <a:pt x="20239" y="4199"/>
                    </a:lnTo>
                    <a:lnTo>
                      <a:pt x="20248" y="4193"/>
                    </a:lnTo>
                    <a:lnTo>
                      <a:pt x="20239" y="4191"/>
                    </a:lnTo>
                    <a:lnTo>
                      <a:pt x="20239" y="4183"/>
                    </a:lnTo>
                    <a:lnTo>
                      <a:pt x="20229" y="4190"/>
                    </a:lnTo>
                    <a:lnTo>
                      <a:pt x="20239" y="4191"/>
                    </a:lnTo>
                    <a:close/>
                    <a:moveTo>
                      <a:pt x="17946" y="5293"/>
                    </a:moveTo>
                    <a:lnTo>
                      <a:pt x="17954" y="5293"/>
                    </a:lnTo>
                    <a:lnTo>
                      <a:pt x="17947" y="5284"/>
                    </a:lnTo>
                    <a:lnTo>
                      <a:pt x="17946" y="5293"/>
                    </a:lnTo>
                    <a:cubicBezTo>
                      <a:pt x="17926" y="5298"/>
                      <a:pt x="17935" y="5290"/>
                      <a:pt x="17930" y="5309"/>
                    </a:cubicBezTo>
                    <a:cubicBezTo>
                      <a:pt x="17951" y="5304"/>
                      <a:pt x="17939" y="5312"/>
                      <a:pt x="17946" y="5293"/>
                    </a:cubicBezTo>
                    <a:close/>
                    <a:moveTo>
                      <a:pt x="19906" y="2125"/>
                    </a:moveTo>
                    <a:lnTo>
                      <a:pt x="19898" y="2125"/>
                    </a:lnTo>
                    <a:lnTo>
                      <a:pt x="19905" y="2135"/>
                    </a:lnTo>
                    <a:lnTo>
                      <a:pt x="19906" y="2125"/>
                    </a:lnTo>
                    <a:cubicBezTo>
                      <a:pt x="19937" y="2140"/>
                      <a:pt x="19935" y="2143"/>
                      <a:pt x="19939" y="2109"/>
                    </a:cubicBezTo>
                    <a:cubicBezTo>
                      <a:pt x="19934" y="2111"/>
                      <a:pt x="19925" y="2115"/>
                      <a:pt x="19922" y="2116"/>
                    </a:cubicBezTo>
                    <a:cubicBezTo>
                      <a:pt x="19907" y="2124"/>
                      <a:pt x="19914" y="2120"/>
                      <a:pt x="19906" y="2125"/>
                    </a:cubicBezTo>
                    <a:close/>
                    <a:moveTo>
                      <a:pt x="20198" y="2133"/>
                    </a:moveTo>
                    <a:lnTo>
                      <a:pt x="20206" y="2133"/>
                    </a:lnTo>
                    <a:lnTo>
                      <a:pt x="20199" y="2124"/>
                    </a:lnTo>
                    <a:lnTo>
                      <a:pt x="20198" y="2133"/>
                    </a:lnTo>
                    <a:lnTo>
                      <a:pt x="20190" y="2133"/>
                    </a:lnTo>
                    <a:lnTo>
                      <a:pt x="20197" y="2143"/>
                    </a:lnTo>
                    <a:lnTo>
                      <a:pt x="20198" y="2133"/>
                    </a:lnTo>
                    <a:close/>
                    <a:moveTo>
                      <a:pt x="18424" y="1825"/>
                    </a:moveTo>
                    <a:lnTo>
                      <a:pt x="18424" y="1834"/>
                    </a:lnTo>
                    <a:lnTo>
                      <a:pt x="18433" y="1827"/>
                    </a:lnTo>
                    <a:lnTo>
                      <a:pt x="18424" y="1825"/>
                    </a:lnTo>
                    <a:cubicBezTo>
                      <a:pt x="18419" y="1806"/>
                      <a:pt x="18427" y="1814"/>
                      <a:pt x="18408" y="1809"/>
                    </a:cubicBezTo>
                    <a:cubicBezTo>
                      <a:pt x="18413" y="1830"/>
                      <a:pt x="18405" y="1818"/>
                      <a:pt x="18424" y="1825"/>
                    </a:cubicBezTo>
                    <a:close/>
                    <a:moveTo>
                      <a:pt x="20312" y="3713"/>
                    </a:moveTo>
                    <a:lnTo>
                      <a:pt x="20312" y="3705"/>
                    </a:lnTo>
                    <a:lnTo>
                      <a:pt x="20302" y="3712"/>
                    </a:lnTo>
                    <a:lnTo>
                      <a:pt x="20312" y="3713"/>
                    </a:lnTo>
                    <a:cubicBezTo>
                      <a:pt x="20322" y="3721"/>
                      <a:pt x="20294" y="3721"/>
                      <a:pt x="20336" y="3721"/>
                    </a:cubicBezTo>
                    <a:lnTo>
                      <a:pt x="20336" y="3713"/>
                    </a:lnTo>
                    <a:lnTo>
                      <a:pt x="20312" y="3713"/>
                    </a:lnTo>
                    <a:close/>
                    <a:moveTo>
                      <a:pt x="19145" y="3705"/>
                    </a:moveTo>
                    <a:lnTo>
                      <a:pt x="19137" y="3705"/>
                    </a:lnTo>
                    <a:lnTo>
                      <a:pt x="19143" y="3715"/>
                    </a:lnTo>
                    <a:lnTo>
                      <a:pt x="19145" y="3705"/>
                    </a:lnTo>
                    <a:cubicBezTo>
                      <a:pt x="19181" y="3723"/>
                      <a:pt x="19171" y="3716"/>
                      <a:pt x="19185" y="3689"/>
                    </a:cubicBezTo>
                    <a:cubicBezTo>
                      <a:pt x="19172" y="3690"/>
                      <a:pt x="19177" y="3687"/>
                      <a:pt x="19164" y="3692"/>
                    </a:cubicBezTo>
                    <a:cubicBezTo>
                      <a:pt x="19138" y="3702"/>
                      <a:pt x="19153" y="3698"/>
                      <a:pt x="19145" y="3705"/>
                    </a:cubicBezTo>
                    <a:close/>
                    <a:moveTo>
                      <a:pt x="17832" y="2733"/>
                    </a:moveTo>
                    <a:lnTo>
                      <a:pt x="17840" y="2733"/>
                    </a:lnTo>
                    <a:lnTo>
                      <a:pt x="17834" y="2723"/>
                    </a:lnTo>
                    <a:lnTo>
                      <a:pt x="17832" y="2733"/>
                    </a:lnTo>
                    <a:lnTo>
                      <a:pt x="17814" y="2747"/>
                    </a:lnTo>
                    <a:cubicBezTo>
                      <a:pt x="17837" y="2744"/>
                      <a:pt x="17825" y="2752"/>
                      <a:pt x="17832" y="2733"/>
                    </a:cubicBezTo>
                    <a:close/>
                    <a:moveTo>
                      <a:pt x="18910" y="3154"/>
                    </a:moveTo>
                    <a:lnTo>
                      <a:pt x="18910" y="3146"/>
                    </a:lnTo>
                    <a:lnTo>
                      <a:pt x="18900" y="3153"/>
                    </a:lnTo>
                    <a:lnTo>
                      <a:pt x="18910" y="3154"/>
                    </a:lnTo>
                    <a:cubicBezTo>
                      <a:pt x="18903" y="3166"/>
                      <a:pt x="18906" y="3163"/>
                      <a:pt x="18902" y="3179"/>
                    </a:cubicBezTo>
                    <a:cubicBezTo>
                      <a:pt x="18919" y="3172"/>
                      <a:pt x="18912" y="3188"/>
                      <a:pt x="18915" y="3169"/>
                    </a:cubicBezTo>
                    <a:cubicBezTo>
                      <a:pt x="18921" y="3138"/>
                      <a:pt x="18918" y="3167"/>
                      <a:pt x="18910" y="3154"/>
                    </a:cubicBezTo>
                    <a:close/>
                    <a:moveTo>
                      <a:pt x="227" y="3146"/>
                    </a:moveTo>
                    <a:lnTo>
                      <a:pt x="235" y="3146"/>
                    </a:lnTo>
                    <a:lnTo>
                      <a:pt x="228" y="3137"/>
                    </a:lnTo>
                    <a:lnTo>
                      <a:pt x="227" y="3146"/>
                    </a:lnTo>
                    <a:cubicBezTo>
                      <a:pt x="204" y="3152"/>
                      <a:pt x="215" y="3145"/>
                      <a:pt x="203" y="3162"/>
                    </a:cubicBezTo>
                    <a:cubicBezTo>
                      <a:pt x="226" y="3157"/>
                      <a:pt x="214" y="3163"/>
                      <a:pt x="227" y="3146"/>
                    </a:cubicBezTo>
                    <a:close/>
                    <a:moveTo>
                      <a:pt x="19380" y="3106"/>
                    </a:moveTo>
                    <a:lnTo>
                      <a:pt x="19380" y="3114"/>
                    </a:lnTo>
                    <a:lnTo>
                      <a:pt x="19389" y="3107"/>
                    </a:lnTo>
                    <a:lnTo>
                      <a:pt x="19380" y="3106"/>
                    </a:lnTo>
                    <a:lnTo>
                      <a:pt x="19380" y="3097"/>
                    </a:lnTo>
                    <a:lnTo>
                      <a:pt x="19370" y="3104"/>
                    </a:lnTo>
                    <a:lnTo>
                      <a:pt x="19380" y="3106"/>
                    </a:lnTo>
                    <a:close/>
                    <a:moveTo>
                      <a:pt x="20514" y="2968"/>
                    </a:moveTo>
                    <a:lnTo>
                      <a:pt x="20522" y="2968"/>
                    </a:lnTo>
                    <a:lnTo>
                      <a:pt x="20515" y="2958"/>
                    </a:lnTo>
                    <a:lnTo>
                      <a:pt x="20514" y="2968"/>
                    </a:lnTo>
                    <a:lnTo>
                      <a:pt x="20506" y="2968"/>
                    </a:lnTo>
                    <a:lnTo>
                      <a:pt x="20513" y="2977"/>
                    </a:lnTo>
                    <a:lnTo>
                      <a:pt x="20514" y="2968"/>
                    </a:lnTo>
                    <a:close/>
                    <a:moveTo>
                      <a:pt x="20595" y="2992"/>
                    </a:moveTo>
                    <a:lnTo>
                      <a:pt x="20587" y="2992"/>
                    </a:lnTo>
                    <a:lnTo>
                      <a:pt x="20594" y="3002"/>
                    </a:lnTo>
                    <a:lnTo>
                      <a:pt x="20595" y="2992"/>
                    </a:lnTo>
                    <a:lnTo>
                      <a:pt x="20613" y="2978"/>
                    </a:lnTo>
                    <a:cubicBezTo>
                      <a:pt x="20590" y="2982"/>
                      <a:pt x="20602" y="2973"/>
                      <a:pt x="20595" y="2992"/>
                    </a:cubicBezTo>
                    <a:close/>
                    <a:moveTo>
                      <a:pt x="16390" y="4937"/>
                    </a:moveTo>
                    <a:lnTo>
                      <a:pt x="16390" y="4945"/>
                    </a:lnTo>
                    <a:lnTo>
                      <a:pt x="16400" y="4938"/>
                    </a:lnTo>
                    <a:lnTo>
                      <a:pt x="16390" y="4937"/>
                    </a:lnTo>
                    <a:lnTo>
                      <a:pt x="16390" y="4912"/>
                    </a:lnTo>
                    <a:cubicBezTo>
                      <a:pt x="16360" y="4906"/>
                      <a:pt x="16371" y="4911"/>
                      <a:pt x="16342" y="4904"/>
                    </a:cubicBezTo>
                    <a:lnTo>
                      <a:pt x="16342" y="4921"/>
                    </a:lnTo>
                    <a:cubicBezTo>
                      <a:pt x="16383" y="4924"/>
                      <a:pt x="16353" y="4927"/>
                      <a:pt x="16390" y="4937"/>
                    </a:cubicBezTo>
                    <a:close/>
                    <a:moveTo>
                      <a:pt x="21105" y="3016"/>
                    </a:moveTo>
                    <a:lnTo>
                      <a:pt x="21097" y="3016"/>
                    </a:lnTo>
                    <a:lnTo>
                      <a:pt x="21104" y="3026"/>
                    </a:lnTo>
                    <a:lnTo>
                      <a:pt x="21105" y="3016"/>
                    </a:lnTo>
                    <a:cubicBezTo>
                      <a:pt x="21137" y="3032"/>
                      <a:pt x="21137" y="3026"/>
                      <a:pt x="21154" y="3000"/>
                    </a:cubicBezTo>
                    <a:cubicBezTo>
                      <a:pt x="21122" y="2985"/>
                      <a:pt x="21123" y="2991"/>
                      <a:pt x="21105" y="3016"/>
                    </a:cubicBezTo>
                    <a:close/>
                    <a:moveTo>
                      <a:pt x="284" y="4102"/>
                    </a:moveTo>
                    <a:lnTo>
                      <a:pt x="284" y="4094"/>
                    </a:lnTo>
                    <a:lnTo>
                      <a:pt x="274" y="4101"/>
                    </a:lnTo>
                    <a:lnTo>
                      <a:pt x="284" y="4102"/>
                    </a:lnTo>
                    <a:lnTo>
                      <a:pt x="284" y="4126"/>
                    </a:lnTo>
                    <a:cubicBezTo>
                      <a:pt x="324" y="4137"/>
                      <a:pt x="293" y="4143"/>
                      <a:pt x="356" y="4143"/>
                    </a:cubicBezTo>
                    <a:cubicBezTo>
                      <a:pt x="348" y="4111"/>
                      <a:pt x="324" y="4083"/>
                      <a:pt x="284" y="4102"/>
                    </a:cubicBezTo>
                    <a:close/>
                    <a:moveTo>
                      <a:pt x="389" y="4232"/>
                    </a:moveTo>
                    <a:lnTo>
                      <a:pt x="389" y="4224"/>
                    </a:lnTo>
                    <a:lnTo>
                      <a:pt x="379" y="4230"/>
                    </a:lnTo>
                    <a:lnTo>
                      <a:pt x="389" y="4232"/>
                    </a:lnTo>
                    <a:cubicBezTo>
                      <a:pt x="406" y="4243"/>
                      <a:pt x="369" y="4236"/>
                      <a:pt x="413" y="4240"/>
                    </a:cubicBezTo>
                    <a:cubicBezTo>
                      <a:pt x="420" y="4241"/>
                      <a:pt x="438" y="4240"/>
                      <a:pt x="446" y="4240"/>
                    </a:cubicBezTo>
                    <a:cubicBezTo>
                      <a:pt x="428" y="4216"/>
                      <a:pt x="417" y="4218"/>
                      <a:pt x="389" y="4232"/>
                    </a:cubicBezTo>
                    <a:close/>
                    <a:moveTo>
                      <a:pt x="15888" y="5301"/>
                    </a:moveTo>
                    <a:lnTo>
                      <a:pt x="15888" y="5309"/>
                    </a:lnTo>
                    <a:lnTo>
                      <a:pt x="15897" y="5303"/>
                    </a:lnTo>
                    <a:lnTo>
                      <a:pt x="15888" y="5301"/>
                    </a:lnTo>
                    <a:cubicBezTo>
                      <a:pt x="15883" y="5282"/>
                      <a:pt x="15891" y="5290"/>
                      <a:pt x="15872" y="5285"/>
                    </a:cubicBezTo>
                    <a:cubicBezTo>
                      <a:pt x="15877" y="5306"/>
                      <a:pt x="15869" y="5294"/>
                      <a:pt x="15888" y="5301"/>
                    </a:cubicBezTo>
                    <a:close/>
                    <a:moveTo>
                      <a:pt x="19234" y="3665"/>
                    </a:moveTo>
                    <a:lnTo>
                      <a:pt x="19234" y="3657"/>
                    </a:lnTo>
                    <a:lnTo>
                      <a:pt x="19224" y="3663"/>
                    </a:lnTo>
                    <a:lnTo>
                      <a:pt x="19234" y="3665"/>
                    </a:lnTo>
                    <a:cubicBezTo>
                      <a:pt x="19241" y="3676"/>
                      <a:pt x="19238" y="3673"/>
                      <a:pt x="19242" y="3689"/>
                    </a:cubicBezTo>
                    <a:cubicBezTo>
                      <a:pt x="19274" y="3674"/>
                      <a:pt x="19263" y="3691"/>
                      <a:pt x="19283" y="3665"/>
                    </a:cubicBezTo>
                    <a:cubicBezTo>
                      <a:pt x="19251" y="3657"/>
                      <a:pt x="19266" y="3657"/>
                      <a:pt x="19234" y="3665"/>
                    </a:cubicBezTo>
                    <a:close/>
                    <a:moveTo>
                      <a:pt x="22799" y="3470"/>
                    </a:moveTo>
                    <a:lnTo>
                      <a:pt x="22799" y="3478"/>
                    </a:lnTo>
                    <a:lnTo>
                      <a:pt x="22808" y="3472"/>
                    </a:lnTo>
                    <a:lnTo>
                      <a:pt x="22799" y="3470"/>
                    </a:lnTo>
                    <a:lnTo>
                      <a:pt x="22808" y="3454"/>
                    </a:lnTo>
                    <a:cubicBezTo>
                      <a:pt x="22796" y="3458"/>
                      <a:pt x="22800" y="3449"/>
                      <a:pt x="22797" y="3459"/>
                    </a:cubicBezTo>
                    <a:cubicBezTo>
                      <a:pt x="22791" y="3474"/>
                      <a:pt x="22793" y="3459"/>
                      <a:pt x="22799" y="3470"/>
                    </a:cubicBezTo>
                    <a:close/>
                    <a:moveTo>
                      <a:pt x="21494" y="3016"/>
                    </a:moveTo>
                    <a:lnTo>
                      <a:pt x="21502" y="3016"/>
                    </a:lnTo>
                    <a:lnTo>
                      <a:pt x="21496" y="3007"/>
                    </a:lnTo>
                    <a:lnTo>
                      <a:pt x="21494" y="3016"/>
                    </a:lnTo>
                    <a:close/>
                    <a:moveTo>
                      <a:pt x="16593" y="2595"/>
                    </a:moveTo>
                    <a:lnTo>
                      <a:pt x="16601" y="2595"/>
                    </a:lnTo>
                    <a:lnTo>
                      <a:pt x="16594" y="2586"/>
                    </a:lnTo>
                    <a:lnTo>
                      <a:pt x="16593" y="2595"/>
                    </a:lnTo>
                    <a:cubicBezTo>
                      <a:pt x="16567" y="2593"/>
                      <a:pt x="16574" y="2591"/>
                      <a:pt x="16555" y="2591"/>
                    </a:cubicBezTo>
                    <a:cubicBezTo>
                      <a:pt x="16532" y="2590"/>
                      <a:pt x="16546" y="2593"/>
                      <a:pt x="16520" y="2587"/>
                    </a:cubicBezTo>
                    <a:lnTo>
                      <a:pt x="16520" y="2611"/>
                    </a:lnTo>
                    <a:lnTo>
                      <a:pt x="16585" y="2611"/>
                    </a:lnTo>
                    <a:lnTo>
                      <a:pt x="16593" y="2595"/>
                    </a:lnTo>
                    <a:close/>
                    <a:moveTo>
                      <a:pt x="15418" y="2595"/>
                    </a:moveTo>
                    <a:lnTo>
                      <a:pt x="15418" y="2603"/>
                    </a:lnTo>
                    <a:lnTo>
                      <a:pt x="15427" y="2597"/>
                    </a:lnTo>
                    <a:lnTo>
                      <a:pt x="15418" y="2595"/>
                    </a:lnTo>
                    <a:lnTo>
                      <a:pt x="15409" y="2563"/>
                    </a:lnTo>
                    <a:lnTo>
                      <a:pt x="15394" y="2563"/>
                    </a:lnTo>
                    <a:cubicBezTo>
                      <a:pt x="15388" y="2584"/>
                      <a:pt x="15394" y="2569"/>
                      <a:pt x="15386" y="2587"/>
                    </a:cubicBezTo>
                    <a:cubicBezTo>
                      <a:pt x="15411" y="2589"/>
                      <a:pt x="15401" y="2587"/>
                      <a:pt x="15418" y="2595"/>
                    </a:cubicBezTo>
                    <a:close/>
                    <a:moveTo>
                      <a:pt x="21600" y="4596"/>
                    </a:moveTo>
                    <a:lnTo>
                      <a:pt x="21608" y="4596"/>
                    </a:lnTo>
                    <a:lnTo>
                      <a:pt x="21601" y="4587"/>
                    </a:lnTo>
                    <a:lnTo>
                      <a:pt x="21600" y="4596"/>
                    </a:lnTo>
                    <a:cubicBezTo>
                      <a:pt x="21582" y="4585"/>
                      <a:pt x="21513" y="4536"/>
                      <a:pt x="21478" y="4588"/>
                    </a:cubicBezTo>
                    <a:cubicBezTo>
                      <a:pt x="21528" y="4588"/>
                      <a:pt x="21513" y="4586"/>
                      <a:pt x="21543" y="4604"/>
                    </a:cubicBezTo>
                    <a:cubicBezTo>
                      <a:pt x="21564" y="4617"/>
                      <a:pt x="21581" y="4623"/>
                      <a:pt x="21608" y="4629"/>
                    </a:cubicBezTo>
                    <a:cubicBezTo>
                      <a:pt x="21600" y="4614"/>
                      <a:pt x="21602" y="4619"/>
                      <a:pt x="21600" y="4596"/>
                    </a:cubicBezTo>
                    <a:close/>
                    <a:moveTo>
                      <a:pt x="20692" y="4005"/>
                    </a:moveTo>
                    <a:lnTo>
                      <a:pt x="20684" y="4005"/>
                    </a:lnTo>
                    <a:lnTo>
                      <a:pt x="20691" y="4014"/>
                    </a:lnTo>
                    <a:lnTo>
                      <a:pt x="20692" y="4005"/>
                    </a:lnTo>
                    <a:lnTo>
                      <a:pt x="20743" y="3958"/>
                    </a:lnTo>
                    <a:lnTo>
                      <a:pt x="20779" y="3966"/>
                    </a:lnTo>
                    <a:cubicBezTo>
                      <a:pt x="20836" y="3964"/>
                      <a:pt x="20749" y="3956"/>
                      <a:pt x="20795" y="3965"/>
                    </a:cubicBezTo>
                    <a:lnTo>
                      <a:pt x="20814" y="3973"/>
                    </a:lnTo>
                    <a:cubicBezTo>
                      <a:pt x="20823" y="3932"/>
                      <a:pt x="20834" y="3874"/>
                      <a:pt x="20887" y="3875"/>
                    </a:cubicBezTo>
                    <a:cubicBezTo>
                      <a:pt x="20923" y="3875"/>
                      <a:pt x="20923" y="3889"/>
                      <a:pt x="20927" y="3900"/>
                    </a:cubicBezTo>
                    <a:lnTo>
                      <a:pt x="20968" y="3900"/>
                    </a:lnTo>
                    <a:cubicBezTo>
                      <a:pt x="20970" y="3875"/>
                      <a:pt x="20968" y="3884"/>
                      <a:pt x="20976" y="3867"/>
                    </a:cubicBezTo>
                    <a:lnTo>
                      <a:pt x="21035" y="3891"/>
                    </a:lnTo>
                    <a:cubicBezTo>
                      <a:pt x="21036" y="3892"/>
                      <a:pt x="21038" y="3893"/>
                      <a:pt x="21039" y="3894"/>
                    </a:cubicBezTo>
                    <a:cubicBezTo>
                      <a:pt x="21101" y="3932"/>
                      <a:pt x="21007" y="3888"/>
                      <a:pt x="21057" y="3908"/>
                    </a:cubicBezTo>
                    <a:cubicBezTo>
                      <a:pt x="21060" y="3876"/>
                      <a:pt x="21065" y="3870"/>
                      <a:pt x="21065" y="3827"/>
                    </a:cubicBezTo>
                    <a:cubicBezTo>
                      <a:pt x="20988" y="3827"/>
                      <a:pt x="21025" y="3888"/>
                      <a:pt x="20850" y="3840"/>
                    </a:cubicBezTo>
                    <a:lnTo>
                      <a:pt x="20822" y="3827"/>
                    </a:lnTo>
                    <a:lnTo>
                      <a:pt x="20846" y="3827"/>
                    </a:lnTo>
                    <a:lnTo>
                      <a:pt x="20846" y="3819"/>
                    </a:lnTo>
                    <a:cubicBezTo>
                      <a:pt x="20803" y="3819"/>
                      <a:pt x="20834" y="3819"/>
                      <a:pt x="20822" y="3827"/>
                    </a:cubicBezTo>
                    <a:lnTo>
                      <a:pt x="20767" y="3845"/>
                    </a:lnTo>
                    <a:cubicBezTo>
                      <a:pt x="20755" y="3844"/>
                      <a:pt x="20779" y="3859"/>
                      <a:pt x="20758" y="3844"/>
                    </a:cubicBezTo>
                    <a:cubicBezTo>
                      <a:pt x="20740" y="3830"/>
                      <a:pt x="20759" y="3856"/>
                      <a:pt x="20754" y="3835"/>
                    </a:cubicBezTo>
                    <a:cubicBezTo>
                      <a:pt x="20748" y="3815"/>
                      <a:pt x="20766" y="3839"/>
                      <a:pt x="20749" y="3802"/>
                    </a:cubicBezTo>
                    <a:cubicBezTo>
                      <a:pt x="20726" y="3819"/>
                      <a:pt x="20743" y="3809"/>
                      <a:pt x="20727" y="3830"/>
                    </a:cubicBezTo>
                    <a:lnTo>
                      <a:pt x="20720" y="3839"/>
                    </a:lnTo>
                    <a:cubicBezTo>
                      <a:pt x="20702" y="3858"/>
                      <a:pt x="20695" y="3850"/>
                      <a:pt x="20692" y="3851"/>
                    </a:cubicBezTo>
                    <a:cubicBezTo>
                      <a:pt x="20698" y="3875"/>
                      <a:pt x="20716" y="3966"/>
                      <a:pt x="20674" y="3959"/>
                    </a:cubicBezTo>
                    <a:cubicBezTo>
                      <a:pt x="20661" y="3956"/>
                      <a:pt x="20663" y="3948"/>
                      <a:pt x="20619" y="3948"/>
                    </a:cubicBezTo>
                    <a:cubicBezTo>
                      <a:pt x="20626" y="3957"/>
                      <a:pt x="20622" y="3952"/>
                      <a:pt x="20632" y="3960"/>
                    </a:cubicBezTo>
                    <a:cubicBezTo>
                      <a:pt x="20670" y="3987"/>
                      <a:pt x="20665" y="3987"/>
                      <a:pt x="20692" y="3989"/>
                    </a:cubicBezTo>
                    <a:lnTo>
                      <a:pt x="20692" y="4005"/>
                    </a:lnTo>
                    <a:close/>
                    <a:moveTo>
                      <a:pt x="15823" y="2352"/>
                    </a:moveTo>
                    <a:lnTo>
                      <a:pt x="15815" y="2352"/>
                    </a:lnTo>
                    <a:lnTo>
                      <a:pt x="15822" y="2362"/>
                    </a:lnTo>
                    <a:lnTo>
                      <a:pt x="15823" y="2352"/>
                    </a:lnTo>
                    <a:cubicBezTo>
                      <a:pt x="15848" y="2334"/>
                      <a:pt x="15836" y="2357"/>
                      <a:pt x="15839" y="2320"/>
                    </a:cubicBezTo>
                    <a:cubicBezTo>
                      <a:pt x="15814" y="2338"/>
                      <a:pt x="15826" y="2314"/>
                      <a:pt x="15823" y="2352"/>
                    </a:cubicBezTo>
                    <a:close/>
                    <a:moveTo>
                      <a:pt x="20295" y="5269"/>
                    </a:moveTo>
                    <a:lnTo>
                      <a:pt x="20303" y="5269"/>
                    </a:lnTo>
                    <a:lnTo>
                      <a:pt x="20297" y="5259"/>
                    </a:lnTo>
                    <a:lnTo>
                      <a:pt x="20295" y="5269"/>
                    </a:lnTo>
                    <a:lnTo>
                      <a:pt x="20271" y="5269"/>
                    </a:lnTo>
                    <a:lnTo>
                      <a:pt x="20271" y="5301"/>
                    </a:lnTo>
                    <a:cubicBezTo>
                      <a:pt x="20295" y="5284"/>
                      <a:pt x="20281" y="5296"/>
                      <a:pt x="20295" y="5269"/>
                    </a:cubicBezTo>
                    <a:close/>
                    <a:moveTo>
                      <a:pt x="20433" y="5220"/>
                    </a:moveTo>
                    <a:lnTo>
                      <a:pt x="20441" y="5220"/>
                    </a:lnTo>
                    <a:lnTo>
                      <a:pt x="20434" y="5211"/>
                    </a:lnTo>
                    <a:lnTo>
                      <a:pt x="20433" y="5220"/>
                    </a:lnTo>
                    <a:lnTo>
                      <a:pt x="20385" y="5230"/>
                    </a:lnTo>
                    <a:cubicBezTo>
                      <a:pt x="20400" y="5252"/>
                      <a:pt x="20395" y="5252"/>
                      <a:pt x="20433" y="5253"/>
                    </a:cubicBezTo>
                    <a:cubicBezTo>
                      <a:pt x="20470" y="5255"/>
                      <a:pt x="20479" y="5251"/>
                      <a:pt x="20506" y="5245"/>
                    </a:cubicBezTo>
                    <a:cubicBezTo>
                      <a:pt x="20493" y="5195"/>
                      <a:pt x="20479" y="5239"/>
                      <a:pt x="20457" y="5236"/>
                    </a:cubicBezTo>
                    <a:cubicBezTo>
                      <a:pt x="20456" y="5236"/>
                      <a:pt x="20453" y="5232"/>
                      <a:pt x="20452" y="5234"/>
                    </a:cubicBezTo>
                    <a:lnTo>
                      <a:pt x="20433" y="5220"/>
                    </a:lnTo>
                    <a:close/>
                    <a:moveTo>
                      <a:pt x="17192" y="1761"/>
                    </a:moveTo>
                    <a:lnTo>
                      <a:pt x="17192" y="1769"/>
                    </a:lnTo>
                    <a:lnTo>
                      <a:pt x="17202" y="1762"/>
                    </a:lnTo>
                    <a:lnTo>
                      <a:pt x="17192" y="1761"/>
                    </a:lnTo>
                    <a:cubicBezTo>
                      <a:pt x="17191" y="1760"/>
                      <a:pt x="17188" y="1756"/>
                      <a:pt x="17187" y="1758"/>
                    </a:cubicBezTo>
                    <a:cubicBezTo>
                      <a:pt x="17187" y="1758"/>
                      <a:pt x="17159" y="1754"/>
                      <a:pt x="17152" y="1728"/>
                    </a:cubicBezTo>
                    <a:cubicBezTo>
                      <a:pt x="17115" y="1755"/>
                      <a:pt x="17159" y="1753"/>
                      <a:pt x="17103" y="1753"/>
                    </a:cubicBezTo>
                    <a:lnTo>
                      <a:pt x="17103" y="1761"/>
                    </a:lnTo>
                    <a:cubicBezTo>
                      <a:pt x="17122" y="1761"/>
                      <a:pt x="17135" y="1765"/>
                      <a:pt x="17144" y="1765"/>
                    </a:cubicBezTo>
                    <a:cubicBezTo>
                      <a:pt x="17153" y="1765"/>
                      <a:pt x="17172" y="1761"/>
                      <a:pt x="17192" y="1761"/>
                    </a:cubicBezTo>
                    <a:close/>
                    <a:moveTo>
                      <a:pt x="10938" y="1688"/>
                    </a:moveTo>
                    <a:lnTo>
                      <a:pt x="10946" y="1688"/>
                    </a:lnTo>
                    <a:lnTo>
                      <a:pt x="10939" y="1678"/>
                    </a:lnTo>
                    <a:lnTo>
                      <a:pt x="10938" y="1688"/>
                    </a:lnTo>
                    <a:lnTo>
                      <a:pt x="10922" y="1679"/>
                    </a:lnTo>
                    <a:cubicBezTo>
                      <a:pt x="10925" y="1690"/>
                      <a:pt x="10916" y="1687"/>
                      <a:pt x="10926" y="1690"/>
                    </a:cubicBezTo>
                    <a:cubicBezTo>
                      <a:pt x="10942" y="1695"/>
                      <a:pt x="10927" y="1694"/>
                      <a:pt x="10938" y="1688"/>
                    </a:cubicBezTo>
                    <a:close/>
                    <a:moveTo>
                      <a:pt x="16099" y="2498"/>
                    </a:moveTo>
                    <a:lnTo>
                      <a:pt x="16107" y="2498"/>
                    </a:lnTo>
                    <a:lnTo>
                      <a:pt x="16100" y="2488"/>
                    </a:lnTo>
                    <a:lnTo>
                      <a:pt x="16099" y="2498"/>
                    </a:lnTo>
                    <a:cubicBezTo>
                      <a:pt x="16051" y="2475"/>
                      <a:pt x="16047" y="2513"/>
                      <a:pt x="16082" y="2538"/>
                    </a:cubicBezTo>
                    <a:cubicBezTo>
                      <a:pt x="16098" y="2494"/>
                      <a:pt x="16068" y="2574"/>
                      <a:pt x="16091" y="2523"/>
                    </a:cubicBezTo>
                    <a:cubicBezTo>
                      <a:pt x="16096" y="2511"/>
                      <a:pt x="16094" y="2535"/>
                      <a:pt x="16099" y="2498"/>
                    </a:cubicBezTo>
                    <a:close/>
                    <a:moveTo>
                      <a:pt x="9439" y="1412"/>
                    </a:moveTo>
                    <a:cubicBezTo>
                      <a:pt x="9424" y="1427"/>
                      <a:pt x="9450" y="1418"/>
                      <a:pt x="9441" y="1412"/>
                    </a:cubicBezTo>
                    <a:cubicBezTo>
                      <a:pt x="9441" y="1412"/>
                      <a:pt x="9439" y="1412"/>
                      <a:pt x="9439" y="1412"/>
                    </a:cubicBezTo>
                    <a:close/>
                    <a:moveTo>
                      <a:pt x="8710" y="1445"/>
                    </a:moveTo>
                    <a:cubicBezTo>
                      <a:pt x="8695" y="1459"/>
                      <a:pt x="8721" y="1451"/>
                      <a:pt x="8712" y="1444"/>
                    </a:cubicBezTo>
                    <a:cubicBezTo>
                      <a:pt x="8712" y="1444"/>
                      <a:pt x="8710" y="1444"/>
                      <a:pt x="8710" y="1445"/>
                    </a:cubicBezTo>
                    <a:close/>
                    <a:moveTo>
                      <a:pt x="11999" y="1647"/>
                    </a:moveTo>
                    <a:cubicBezTo>
                      <a:pt x="11984" y="1662"/>
                      <a:pt x="12010" y="1653"/>
                      <a:pt x="12001" y="1647"/>
                    </a:cubicBezTo>
                    <a:cubicBezTo>
                      <a:pt x="12001" y="1647"/>
                      <a:pt x="11999" y="1647"/>
                      <a:pt x="11999" y="1647"/>
                    </a:cubicBezTo>
                    <a:close/>
                    <a:moveTo>
                      <a:pt x="20911" y="5236"/>
                    </a:moveTo>
                    <a:cubicBezTo>
                      <a:pt x="20906" y="5217"/>
                      <a:pt x="20915" y="5226"/>
                      <a:pt x="20895" y="5220"/>
                    </a:cubicBezTo>
                    <a:lnTo>
                      <a:pt x="20911" y="5236"/>
                    </a:lnTo>
                    <a:cubicBezTo>
                      <a:pt x="20922" y="5245"/>
                      <a:pt x="20894" y="5245"/>
                      <a:pt x="20935" y="5245"/>
                    </a:cubicBezTo>
                    <a:lnTo>
                      <a:pt x="20927" y="5228"/>
                    </a:lnTo>
                    <a:cubicBezTo>
                      <a:pt x="20921" y="5232"/>
                      <a:pt x="20923" y="5232"/>
                      <a:pt x="20911" y="5236"/>
                    </a:cubicBezTo>
                    <a:close/>
                    <a:moveTo>
                      <a:pt x="18383" y="5504"/>
                    </a:moveTo>
                    <a:cubicBezTo>
                      <a:pt x="18363" y="5509"/>
                      <a:pt x="18372" y="5500"/>
                      <a:pt x="18367" y="5520"/>
                    </a:cubicBezTo>
                    <a:lnTo>
                      <a:pt x="18383" y="5504"/>
                    </a:lnTo>
                    <a:cubicBezTo>
                      <a:pt x="18466" y="5504"/>
                      <a:pt x="18409" y="5517"/>
                      <a:pt x="18483" y="5500"/>
                    </a:cubicBezTo>
                    <a:cubicBezTo>
                      <a:pt x="18495" y="5498"/>
                      <a:pt x="18489" y="5500"/>
                      <a:pt x="18499" y="5499"/>
                    </a:cubicBezTo>
                    <a:cubicBezTo>
                      <a:pt x="18598" y="5494"/>
                      <a:pt x="18565" y="5478"/>
                      <a:pt x="18618" y="5479"/>
                    </a:cubicBezTo>
                    <a:cubicBezTo>
                      <a:pt x="18677" y="5479"/>
                      <a:pt x="18629" y="5489"/>
                      <a:pt x="18706" y="5478"/>
                    </a:cubicBezTo>
                    <a:lnTo>
                      <a:pt x="18800" y="5484"/>
                    </a:lnTo>
                    <a:cubicBezTo>
                      <a:pt x="18857" y="5492"/>
                      <a:pt x="18845" y="5485"/>
                      <a:pt x="18853" y="5504"/>
                    </a:cubicBezTo>
                    <a:cubicBezTo>
                      <a:pt x="18911" y="5488"/>
                      <a:pt x="18823" y="5479"/>
                      <a:pt x="19008" y="5488"/>
                    </a:cubicBezTo>
                    <a:cubicBezTo>
                      <a:pt x="19023" y="5489"/>
                      <a:pt x="19032" y="5490"/>
                      <a:pt x="19037" y="5492"/>
                    </a:cubicBezTo>
                    <a:lnTo>
                      <a:pt x="19065" y="5501"/>
                    </a:lnTo>
                    <a:cubicBezTo>
                      <a:pt x="19116" y="5515"/>
                      <a:pt x="19080" y="5520"/>
                      <a:pt x="19121" y="5512"/>
                    </a:cubicBezTo>
                    <a:cubicBezTo>
                      <a:pt x="19117" y="5471"/>
                      <a:pt x="19107" y="5471"/>
                      <a:pt x="19064" y="5471"/>
                    </a:cubicBezTo>
                    <a:cubicBezTo>
                      <a:pt x="19057" y="5459"/>
                      <a:pt x="19056" y="5486"/>
                      <a:pt x="19064" y="5447"/>
                    </a:cubicBezTo>
                    <a:lnTo>
                      <a:pt x="19048" y="5447"/>
                    </a:lnTo>
                    <a:cubicBezTo>
                      <a:pt x="19039" y="5471"/>
                      <a:pt x="19040" y="5473"/>
                      <a:pt x="18980" y="5467"/>
                    </a:cubicBezTo>
                    <a:cubicBezTo>
                      <a:pt x="18954" y="5465"/>
                      <a:pt x="18922" y="5469"/>
                      <a:pt x="18881" y="5459"/>
                    </a:cubicBezTo>
                    <a:lnTo>
                      <a:pt x="18618" y="5464"/>
                    </a:lnTo>
                    <a:cubicBezTo>
                      <a:pt x="18547" y="5468"/>
                      <a:pt x="18542" y="5455"/>
                      <a:pt x="18470" y="5449"/>
                    </a:cubicBezTo>
                    <a:cubicBezTo>
                      <a:pt x="18443" y="5447"/>
                      <a:pt x="18441" y="5453"/>
                      <a:pt x="18415" y="5455"/>
                    </a:cubicBezTo>
                    <a:cubicBezTo>
                      <a:pt x="18362" y="5459"/>
                      <a:pt x="18344" y="5428"/>
                      <a:pt x="18318" y="5463"/>
                    </a:cubicBezTo>
                    <a:cubicBezTo>
                      <a:pt x="18352" y="5471"/>
                      <a:pt x="18353" y="5468"/>
                      <a:pt x="18389" y="5467"/>
                    </a:cubicBezTo>
                    <a:cubicBezTo>
                      <a:pt x="18434" y="5467"/>
                      <a:pt x="18427" y="5476"/>
                      <a:pt x="18464" y="5480"/>
                    </a:cubicBezTo>
                    <a:cubicBezTo>
                      <a:pt x="18444" y="5507"/>
                      <a:pt x="18437" y="5488"/>
                      <a:pt x="18383" y="5488"/>
                    </a:cubicBezTo>
                    <a:lnTo>
                      <a:pt x="18383" y="5504"/>
                    </a:lnTo>
                    <a:close/>
                    <a:moveTo>
                      <a:pt x="15175" y="2603"/>
                    </a:moveTo>
                    <a:lnTo>
                      <a:pt x="15157" y="2618"/>
                    </a:lnTo>
                    <a:cubicBezTo>
                      <a:pt x="15180" y="2614"/>
                      <a:pt x="15168" y="2622"/>
                      <a:pt x="15175" y="2603"/>
                    </a:cubicBezTo>
                    <a:cubicBezTo>
                      <a:pt x="15179" y="2596"/>
                      <a:pt x="15187" y="2615"/>
                      <a:pt x="15181" y="2588"/>
                    </a:cubicBezTo>
                    <a:cubicBezTo>
                      <a:pt x="15178" y="2574"/>
                      <a:pt x="15178" y="2579"/>
                      <a:pt x="15167" y="2571"/>
                    </a:cubicBezTo>
                    <a:lnTo>
                      <a:pt x="15175" y="2603"/>
                    </a:lnTo>
                    <a:close/>
                    <a:moveTo>
                      <a:pt x="23277" y="3738"/>
                    </a:moveTo>
                    <a:lnTo>
                      <a:pt x="23295" y="3723"/>
                    </a:lnTo>
                    <a:cubicBezTo>
                      <a:pt x="23272" y="3727"/>
                      <a:pt x="23284" y="3718"/>
                      <a:pt x="23277" y="3738"/>
                    </a:cubicBezTo>
                    <a:cubicBezTo>
                      <a:pt x="23265" y="3744"/>
                      <a:pt x="23268" y="3742"/>
                      <a:pt x="23252" y="3746"/>
                    </a:cubicBezTo>
                    <a:cubicBezTo>
                      <a:pt x="23265" y="3791"/>
                      <a:pt x="23293" y="3772"/>
                      <a:pt x="23277" y="3738"/>
                    </a:cubicBezTo>
                    <a:close/>
                    <a:moveTo>
                      <a:pt x="235" y="2457"/>
                    </a:moveTo>
                    <a:lnTo>
                      <a:pt x="250" y="2475"/>
                    </a:lnTo>
                    <a:cubicBezTo>
                      <a:pt x="246" y="2453"/>
                      <a:pt x="254" y="2465"/>
                      <a:pt x="235" y="2457"/>
                    </a:cubicBezTo>
                    <a:lnTo>
                      <a:pt x="122" y="2376"/>
                    </a:lnTo>
                    <a:cubicBezTo>
                      <a:pt x="127" y="2397"/>
                      <a:pt x="120" y="2390"/>
                      <a:pt x="141" y="2406"/>
                    </a:cubicBezTo>
                    <a:cubicBezTo>
                      <a:pt x="146" y="2410"/>
                      <a:pt x="147" y="2409"/>
                      <a:pt x="155" y="2416"/>
                    </a:cubicBezTo>
                    <a:cubicBezTo>
                      <a:pt x="180" y="2434"/>
                      <a:pt x="197" y="2449"/>
                      <a:pt x="235" y="2457"/>
                    </a:cubicBezTo>
                    <a:close/>
                    <a:moveTo>
                      <a:pt x="21810" y="4686"/>
                    </a:moveTo>
                    <a:lnTo>
                      <a:pt x="21796" y="4668"/>
                    </a:lnTo>
                    <a:cubicBezTo>
                      <a:pt x="21800" y="4690"/>
                      <a:pt x="21791" y="4678"/>
                      <a:pt x="21810" y="4686"/>
                    </a:cubicBezTo>
                    <a:cubicBezTo>
                      <a:pt x="21791" y="4727"/>
                      <a:pt x="21828" y="4726"/>
                      <a:pt x="21891" y="4726"/>
                    </a:cubicBezTo>
                    <a:cubicBezTo>
                      <a:pt x="21876" y="4704"/>
                      <a:pt x="21844" y="4686"/>
                      <a:pt x="21810" y="4686"/>
                    </a:cubicBezTo>
                    <a:close/>
                    <a:moveTo>
                      <a:pt x="17411" y="2320"/>
                    </a:moveTo>
                    <a:lnTo>
                      <a:pt x="17393" y="2334"/>
                    </a:lnTo>
                    <a:cubicBezTo>
                      <a:pt x="17416" y="2330"/>
                      <a:pt x="17404" y="2339"/>
                      <a:pt x="17411" y="2320"/>
                    </a:cubicBezTo>
                    <a:cubicBezTo>
                      <a:pt x="17428" y="2308"/>
                      <a:pt x="17422" y="2318"/>
                      <a:pt x="17427" y="2295"/>
                    </a:cubicBezTo>
                    <a:cubicBezTo>
                      <a:pt x="17409" y="2308"/>
                      <a:pt x="17417" y="2297"/>
                      <a:pt x="17411" y="2320"/>
                    </a:cubicBezTo>
                    <a:close/>
                    <a:moveTo>
                      <a:pt x="3816" y="6816"/>
                    </a:moveTo>
                    <a:cubicBezTo>
                      <a:pt x="3816" y="6837"/>
                      <a:pt x="3829" y="6819"/>
                      <a:pt x="3821" y="6816"/>
                    </a:cubicBezTo>
                    <a:cubicBezTo>
                      <a:pt x="3821" y="6816"/>
                      <a:pt x="3816" y="6793"/>
                      <a:pt x="3816" y="6816"/>
                    </a:cubicBezTo>
                    <a:close/>
                    <a:moveTo>
                      <a:pt x="13806" y="5755"/>
                    </a:moveTo>
                    <a:cubicBezTo>
                      <a:pt x="13806" y="5775"/>
                      <a:pt x="13819" y="5757"/>
                      <a:pt x="13811" y="5755"/>
                    </a:cubicBezTo>
                    <a:cubicBezTo>
                      <a:pt x="13811" y="5755"/>
                      <a:pt x="13806" y="5732"/>
                      <a:pt x="13806" y="5755"/>
                    </a:cubicBezTo>
                    <a:close/>
                    <a:moveTo>
                      <a:pt x="21114" y="3413"/>
                    </a:moveTo>
                    <a:cubicBezTo>
                      <a:pt x="21114" y="3434"/>
                      <a:pt x="21127" y="3416"/>
                      <a:pt x="21119" y="3413"/>
                    </a:cubicBezTo>
                    <a:cubicBezTo>
                      <a:pt x="21119" y="3413"/>
                      <a:pt x="21114" y="3390"/>
                      <a:pt x="21114" y="3413"/>
                    </a:cubicBezTo>
                    <a:close/>
                    <a:moveTo>
                      <a:pt x="22029" y="2725"/>
                    </a:moveTo>
                    <a:cubicBezTo>
                      <a:pt x="22029" y="2745"/>
                      <a:pt x="22042" y="2727"/>
                      <a:pt x="22034" y="2725"/>
                    </a:cubicBezTo>
                    <a:cubicBezTo>
                      <a:pt x="22034" y="2725"/>
                      <a:pt x="22029" y="2702"/>
                      <a:pt x="22029" y="2725"/>
                    </a:cubicBezTo>
                    <a:close/>
                    <a:moveTo>
                      <a:pt x="21535" y="5334"/>
                    </a:moveTo>
                    <a:cubicBezTo>
                      <a:pt x="21535" y="5354"/>
                      <a:pt x="21548" y="5336"/>
                      <a:pt x="21540" y="5334"/>
                    </a:cubicBezTo>
                    <a:cubicBezTo>
                      <a:pt x="21540" y="5334"/>
                      <a:pt x="21535" y="5311"/>
                      <a:pt x="21535" y="5334"/>
                    </a:cubicBezTo>
                    <a:close/>
                    <a:moveTo>
                      <a:pt x="19031" y="3624"/>
                    </a:moveTo>
                    <a:cubicBezTo>
                      <a:pt x="19031" y="3644"/>
                      <a:pt x="19044" y="3626"/>
                      <a:pt x="19036" y="3624"/>
                    </a:cubicBezTo>
                    <a:cubicBezTo>
                      <a:pt x="19036" y="3624"/>
                      <a:pt x="19031" y="3601"/>
                      <a:pt x="19031" y="3624"/>
                    </a:cubicBezTo>
                    <a:close/>
                    <a:moveTo>
                      <a:pt x="17938" y="1939"/>
                    </a:moveTo>
                    <a:cubicBezTo>
                      <a:pt x="17938" y="1959"/>
                      <a:pt x="17951" y="1941"/>
                      <a:pt x="17943" y="1939"/>
                    </a:cubicBezTo>
                    <a:cubicBezTo>
                      <a:pt x="17943" y="1939"/>
                      <a:pt x="17938" y="1916"/>
                      <a:pt x="17938" y="1939"/>
                    </a:cubicBezTo>
                    <a:close/>
                    <a:moveTo>
                      <a:pt x="16382" y="1753"/>
                    </a:moveTo>
                    <a:cubicBezTo>
                      <a:pt x="16382" y="1773"/>
                      <a:pt x="16395" y="1755"/>
                      <a:pt x="16387" y="1753"/>
                    </a:cubicBezTo>
                    <a:cubicBezTo>
                      <a:pt x="16387" y="1752"/>
                      <a:pt x="16382" y="1730"/>
                      <a:pt x="16382" y="1753"/>
                    </a:cubicBezTo>
                    <a:close/>
                    <a:moveTo>
                      <a:pt x="15993" y="2547"/>
                    </a:moveTo>
                    <a:cubicBezTo>
                      <a:pt x="15993" y="2567"/>
                      <a:pt x="16006" y="2549"/>
                      <a:pt x="15998" y="2547"/>
                    </a:cubicBezTo>
                    <a:cubicBezTo>
                      <a:pt x="15998" y="2547"/>
                      <a:pt x="15993" y="2524"/>
                      <a:pt x="15993" y="2547"/>
                    </a:cubicBezTo>
                    <a:close/>
                    <a:moveTo>
                      <a:pt x="18537" y="3089"/>
                    </a:moveTo>
                    <a:cubicBezTo>
                      <a:pt x="18537" y="3110"/>
                      <a:pt x="18550" y="3091"/>
                      <a:pt x="18542" y="3089"/>
                    </a:cubicBezTo>
                    <a:cubicBezTo>
                      <a:pt x="18542" y="3089"/>
                      <a:pt x="18537" y="3066"/>
                      <a:pt x="18537" y="3089"/>
                    </a:cubicBezTo>
                    <a:close/>
                    <a:moveTo>
                      <a:pt x="13911" y="5698"/>
                    </a:moveTo>
                    <a:cubicBezTo>
                      <a:pt x="13911" y="5718"/>
                      <a:pt x="13924" y="5700"/>
                      <a:pt x="13916" y="5698"/>
                    </a:cubicBezTo>
                    <a:cubicBezTo>
                      <a:pt x="13916" y="5698"/>
                      <a:pt x="13911" y="5675"/>
                      <a:pt x="13911" y="5698"/>
                    </a:cubicBezTo>
                    <a:close/>
                    <a:moveTo>
                      <a:pt x="18691" y="1834"/>
                    </a:moveTo>
                    <a:cubicBezTo>
                      <a:pt x="18691" y="1854"/>
                      <a:pt x="18704" y="1836"/>
                      <a:pt x="18696" y="1834"/>
                    </a:cubicBezTo>
                    <a:cubicBezTo>
                      <a:pt x="18696" y="1834"/>
                      <a:pt x="18691" y="1811"/>
                      <a:pt x="18691" y="1834"/>
                    </a:cubicBezTo>
                    <a:close/>
                    <a:moveTo>
                      <a:pt x="19501" y="3251"/>
                    </a:moveTo>
                    <a:cubicBezTo>
                      <a:pt x="19501" y="3272"/>
                      <a:pt x="19514" y="3254"/>
                      <a:pt x="19506" y="3251"/>
                    </a:cubicBezTo>
                    <a:cubicBezTo>
                      <a:pt x="19506" y="3251"/>
                      <a:pt x="19501" y="3228"/>
                      <a:pt x="19501" y="3251"/>
                    </a:cubicBezTo>
                    <a:close/>
                    <a:moveTo>
                      <a:pt x="21786" y="4191"/>
                    </a:moveTo>
                    <a:cubicBezTo>
                      <a:pt x="21786" y="4211"/>
                      <a:pt x="21799" y="4193"/>
                      <a:pt x="21791" y="4191"/>
                    </a:cubicBezTo>
                    <a:cubicBezTo>
                      <a:pt x="21791" y="4191"/>
                      <a:pt x="21786" y="4168"/>
                      <a:pt x="21786" y="4191"/>
                    </a:cubicBezTo>
                    <a:close/>
                    <a:moveTo>
                      <a:pt x="15928" y="2644"/>
                    </a:moveTo>
                    <a:cubicBezTo>
                      <a:pt x="15928" y="2664"/>
                      <a:pt x="15941" y="2646"/>
                      <a:pt x="15933" y="2644"/>
                    </a:cubicBezTo>
                    <a:cubicBezTo>
                      <a:pt x="15933" y="2644"/>
                      <a:pt x="15928" y="2621"/>
                      <a:pt x="15928" y="2644"/>
                    </a:cubicBezTo>
                    <a:close/>
                    <a:moveTo>
                      <a:pt x="18011" y="2749"/>
                    </a:moveTo>
                    <a:cubicBezTo>
                      <a:pt x="18011" y="2769"/>
                      <a:pt x="18024" y="2751"/>
                      <a:pt x="18016" y="2749"/>
                    </a:cubicBezTo>
                    <a:cubicBezTo>
                      <a:pt x="18015" y="2749"/>
                      <a:pt x="18011" y="2726"/>
                      <a:pt x="18011" y="2749"/>
                    </a:cubicBezTo>
                    <a:close/>
                    <a:moveTo>
                      <a:pt x="20879" y="4021"/>
                    </a:moveTo>
                    <a:cubicBezTo>
                      <a:pt x="20879" y="4041"/>
                      <a:pt x="20892" y="4023"/>
                      <a:pt x="20884" y="4021"/>
                    </a:cubicBezTo>
                    <a:cubicBezTo>
                      <a:pt x="20884" y="4021"/>
                      <a:pt x="20879" y="3998"/>
                      <a:pt x="20879" y="4021"/>
                    </a:cubicBezTo>
                    <a:close/>
                    <a:moveTo>
                      <a:pt x="15377" y="5002"/>
                    </a:moveTo>
                    <a:cubicBezTo>
                      <a:pt x="15377" y="5022"/>
                      <a:pt x="15390" y="5004"/>
                      <a:pt x="15382" y="5002"/>
                    </a:cubicBezTo>
                    <a:cubicBezTo>
                      <a:pt x="15382" y="5001"/>
                      <a:pt x="15377" y="4979"/>
                      <a:pt x="15377" y="5002"/>
                    </a:cubicBezTo>
                    <a:close/>
                    <a:moveTo>
                      <a:pt x="6870" y="1688"/>
                    </a:moveTo>
                    <a:cubicBezTo>
                      <a:pt x="6870" y="1708"/>
                      <a:pt x="6883" y="1690"/>
                      <a:pt x="6875" y="1688"/>
                    </a:cubicBezTo>
                    <a:cubicBezTo>
                      <a:pt x="6875" y="1688"/>
                      <a:pt x="6870" y="1665"/>
                      <a:pt x="6870" y="1688"/>
                    </a:cubicBezTo>
                    <a:close/>
                    <a:moveTo>
                      <a:pt x="19250" y="2749"/>
                    </a:moveTo>
                    <a:cubicBezTo>
                      <a:pt x="19250" y="2769"/>
                      <a:pt x="19263" y="2751"/>
                      <a:pt x="19255" y="2749"/>
                    </a:cubicBezTo>
                    <a:cubicBezTo>
                      <a:pt x="19255" y="2749"/>
                      <a:pt x="19250" y="2726"/>
                      <a:pt x="19250" y="2749"/>
                    </a:cubicBezTo>
                    <a:close/>
                    <a:moveTo>
                      <a:pt x="17873" y="1728"/>
                    </a:moveTo>
                    <a:cubicBezTo>
                      <a:pt x="17873" y="1748"/>
                      <a:pt x="17886" y="1730"/>
                      <a:pt x="17878" y="1728"/>
                    </a:cubicBezTo>
                    <a:cubicBezTo>
                      <a:pt x="17878" y="1728"/>
                      <a:pt x="17873" y="1705"/>
                      <a:pt x="17873" y="1728"/>
                    </a:cubicBezTo>
                    <a:close/>
                    <a:moveTo>
                      <a:pt x="19712" y="2603"/>
                    </a:moveTo>
                    <a:cubicBezTo>
                      <a:pt x="19712" y="2623"/>
                      <a:pt x="19725" y="2605"/>
                      <a:pt x="19717" y="2603"/>
                    </a:cubicBezTo>
                    <a:cubicBezTo>
                      <a:pt x="19717" y="2603"/>
                      <a:pt x="19712" y="2580"/>
                      <a:pt x="19712" y="2603"/>
                    </a:cubicBezTo>
                    <a:close/>
                    <a:moveTo>
                      <a:pt x="4602" y="6735"/>
                    </a:moveTo>
                    <a:cubicBezTo>
                      <a:pt x="4602" y="6756"/>
                      <a:pt x="4615" y="6737"/>
                      <a:pt x="4607" y="6735"/>
                    </a:cubicBezTo>
                    <a:cubicBezTo>
                      <a:pt x="4607" y="6735"/>
                      <a:pt x="4602" y="6712"/>
                      <a:pt x="4602" y="6735"/>
                    </a:cubicBezTo>
                    <a:close/>
                    <a:moveTo>
                      <a:pt x="4991" y="6695"/>
                    </a:moveTo>
                    <a:cubicBezTo>
                      <a:pt x="4991" y="6715"/>
                      <a:pt x="5004" y="6697"/>
                      <a:pt x="4996" y="6695"/>
                    </a:cubicBezTo>
                    <a:cubicBezTo>
                      <a:pt x="4996" y="6695"/>
                      <a:pt x="4991" y="6672"/>
                      <a:pt x="4991" y="6695"/>
                    </a:cubicBezTo>
                    <a:close/>
                    <a:moveTo>
                      <a:pt x="19712" y="2790"/>
                    </a:moveTo>
                    <a:cubicBezTo>
                      <a:pt x="19712" y="2810"/>
                      <a:pt x="19725" y="2792"/>
                      <a:pt x="19717" y="2790"/>
                    </a:cubicBezTo>
                    <a:cubicBezTo>
                      <a:pt x="19717" y="2790"/>
                      <a:pt x="19712" y="2767"/>
                      <a:pt x="19712" y="2790"/>
                    </a:cubicBezTo>
                    <a:close/>
                    <a:moveTo>
                      <a:pt x="14308" y="2725"/>
                    </a:moveTo>
                    <a:cubicBezTo>
                      <a:pt x="14308" y="2745"/>
                      <a:pt x="14321" y="2727"/>
                      <a:pt x="14313" y="2725"/>
                    </a:cubicBezTo>
                    <a:cubicBezTo>
                      <a:pt x="14313" y="2725"/>
                      <a:pt x="14308" y="2702"/>
                      <a:pt x="14308" y="2725"/>
                    </a:cubicBezTo>
                    <a:close/>
                    <a:moveTo>
                      <a:pt x="17281" y="2765"/>
                    </a:moveTo>
                    <a:cubicBezTo>
                      <a:pt x="17281" y="2785"/>
                      <a:pt x="17294" y="2767"/>
                      <a:pt x="17286" y="2765"/>
                    </a:cubicBezTo>
                    <a:cubicBezTo>
                      <a:pt x="17286" y="2765"/>
                      <a:pt x="17281" y="2742"/>
                      <a:pt x="17281" y="2765"/>
                    </a:cubicBezTo>
                    <a:close/>
                    <a:moveTo>
                      <a:pt x="14908" y="2328"/>
                    </a:moveTo>
                    <a:cubicBezTo>
                      <a:pt x="14908" y="2348"/>
                      <a:pt x="14920" y="2330"/>
                      <a:pt x="14913" y="2328"/>
                    </a:cubicBezTo>
                    <a:cubicBezTo>
                      <a:pt x="14912" y="2328"/>
                      <a:pt x="14908" y="2305"/>
                      <a:pt x="14908" y="2328"/>
                    </a:cubicBezTo>
                    <a:close/>
                    <a:moveTo>
                      <a:pt x="18480" y="2579"/>
                    </a:moveTo>
                    <a:cubicBezTo>
                      <a:pt x="18480" y="2599"/>
                      <a:pt x="18493" y="2581"/>
                      <a:pt x="18485" y="2579"/>
                    </a:cubicBezTo>
                    <a:cubicBezTo>
                      <a:pt x="18485" y="2579"/>
                      <a:pt x="18480" y="2556"/>
                      <a:pt x="18480" y="2579"/>
                    </a:cubicBezTo>
                    <a:close/>
                    <a:moveTo>
                      <a:pt x="13044" y="1388"/>
                    </a:moveTo>
                    <a:cubicBezTo>
                      <a:pt x="13044" y="1408"/>
                      <a:pt x="13057" y="1390"/>
                      <a:pt x="13049" y="1388"/>
                    </a:cubicBezTo>
                    <a:cubicBezTo>
                      <a:pt x="13049" y="1388"/>
                      <a:pt x="13044" y="1365"/>
                      <a:pt x="13044" y="1388"/>
                    </a:cubicBezTo>
                    <a:close/>
                    <a:moveTo>
                      <a:pt x="13822" y="2077"/>
                    </a:moveTo>
                    <a:cubicBezTo>
                      <a:pt x="13822" y="2097"/>
                      <a:pt x="13835" y="2079"/>
                      <a:pt x="13827" y="2077"/>
                    </a:cubicBezTo>
                    <a:cubicBezTo>
                      <a:pt x="13827" y="2077"/>
                      <a:pt x="13822" y="2054"/>
                      <a:pt x="13822" y="2077"/>
                    </a:cubicBezTo>
                    <a:close/>
                    <a:moveTo>
                      <a:pt x="20206" y="2790"/>
                    </a:moveTo>
                    <a:cubicBezTo>
                      <a:pt x="20206" y="2810"/>
                      <a:pt x="20219" y="2792"/>
                      <a:pt x="20211" y="2790"/>
                    </a:cubicBezTo>
                    <a:cubicBezTo>
                      <a:pt x="20211" y="2790"/>
                      <a:pt x="20206" y="2767"/>
                      <a:pt x="20206" y="2790"/>
                    </a:cubicBezTo>
                    <a:close/>
                    <a:moveTo>
                      <a:pt x="17460" y="1850"/>
                    </a:moveTo>
                    <a:cubicBezTo>
                      <a:pt x="17460" y="1870"/>
                      <a:pt x="17473" y="1852"/>
                      <a:pt x="17465" y="1850"/>
                    </a:cubicBezTo>
                    <a:cubicBezTo>
                      <a:pt x="17465" y="1850"/>
                      <a:pt x="17460" y="1827"/>
                      <a:pt x="17460" y="1850"/>
                    </a:cubicBezTo>
                    <a:close/>
                    <a:moveTo>
                      <a:pt x="18156" y="2538"/>
                    </a:moveTo>
                    <a:cubicBezTo>
                      <a:pt x="18156" y="2559"/>
                      <a:pt x="18169" y="2541"/>
                      <a:pt x="18161" y="2538"/>
                    </a:cubicBezTo>
                    <a:cubicBezTo>
                      <a:pt x="18161" y="2538"/>
                      <a:pt x="18156" y="2515"/>
                      <a:pt x="18156" y="2538"/>
                    </a:cubicBezTo>
                    <a:close/>
                    <a:moveTo>
                      <a:pt x="18829" y="3640"/>
                    </a:moveTo>
                    <a:cubicBezTo>
                      <a:pt x="18829" y="3660"/>
                      <a:pt x="18842" y="3642"/>
                      <a:pt x="18834" y="3640"/>
                    </a:cubicBezTo>
                    <a:cubicBezTo>
                      <a:pt x="18834" y="3640"/>
                      <a:pt x="18829" y="3617"/>
                      <a:pt x="18829" y="3640"/>
                    </a:cubicBezTo>
                    <a:close/>
                    <a:moveTo>
                      <a:pt x="22256" y="4977"/>
                    </a:moveTo>
                    <a:cubicBezTo>
                      <a:pt x="22256" y="4997"/>
                      <a:pt x="22269" y="4979"/>
                      <a:pt x="22261" y="4977"/>
                    </a:cubicBezTo>
                    <a:cubicBezTo>
                      <a:pt x="22261" y="4977"/>
                      <a:pt x="22256" y="4954"/>
                      <a:pt x="22256" y="4977"/>
                    </a:cubicBezTo>
                    <a:close/>
                    <a:moveTo>
                      <a:pt x="14551" y="1388"/>
                    </a:moveTo>
                    <a:cubicBezTo>
                      <a:pt x="14551" y="1408"/>
                      <a:pt x="14564" y="1390"/>
                      <a:pt x="14556" y="1388"/>
                    </a:cubicBezTo>
                    <a:cubicBezTo>
                      <a:pt x="14556" y="1388"/>
                      <a:pt x="14551" y="1365"/>
                      <a:pt x="14551" y="1388"/>
                    </a:cubicBezTo>
                    <a:close/>
                    <a:moveTo>
                      <a:pt x="16844" y="2393"/>
                    </a:moveTo>
                    <a:cubicBezTo>
                      <a:pt x="16844" y="2413"/>
                      <a:pt x="16857" y="2395"/>
                      <a:pt x="16849" y="2393"/>
                    </a:cubicBezTo>
                    <a:cubicBezTo>
                      <a:pt x="16849" y="2393"/>
                      <a:pt x="16844" y="2370"/>
                      <a:pt x="16844" y="2393"/>
                    </a:cubicBezTo>
                    <a:close/>
                    <a:moveTo>
                      <a:pt x="20741" y="2158"/>
                    </a:moveTo>
                    <a:cubicBezTo>
                      <a:pt x="20741" y="2178"/>
                      <a:pt x="20754" y="2160"/>
                      <a:pt x="20746" y="2158"/>
                    </a:cubicBezTo>
                    <a:cubicBezTo>
                      <a:pt x="20746" y="2158"/>
                      <a:pt x="20741" y="2135"/>
                      <a:pt x="20741" y="2158"/>
                    </a:cubicBezTo>
                    <a:close/>
                    <a:moveTo>
                      <a:pt x="18189" y="2085"/>
                    </a:moveTo>
                    <a:cubicBezTo>
                      <a:pt x="18189" y="2105"/>
                      <a:pt x="18202" y="2087"/>
                      <a:pt x="18194" y="2085"/>
                    </a:cubicBezTo>
                    <a:cubicBezTo>
                      <a:pt x="18194" y="2085"/>
                      <a:pt x="18189" y="2062"/>
                      <a:pt x="18189" y="2085"/>
                    </a:cubicBezTo>
                    <a:close/>
                    <a:moveTo>
                      <a:pt x="17419" y="4515"/>
                    </a:moveTo>
                    <a:cubicBezTo>
                      <a:pt x="17419" y="4536"/>
                      <a:pt x="17432" y="4517"/>
                      <a:pt x="17424" y="4515"/>
                    </a:cubicBezTo>
                    <a:cubicBezTo>
                      <a:pt x="17424" y="4515"/>
                      <a:pt x="17419" y="4492"/>
                      <a:pt x="17419" y="4515"/>
                    </a:cubicBezTo>
                    <a:close/>
                    <a:moveTo>
                      <a:pt x="18051" y="4240"/>
                    </a:moveTo>
                    <a:cubicBezTo>
                      <a:pt x="18051" y="4260"/>
                      <a:pt x="18064" y="4242"/>
                      <a:pt x="18056" y="4240"/>
                    </a:cubicBezTo>
                    <a:cubicBezTo>
                      <a:pt x="18056" y="4240"/>
                      <a:pt x="18051" y="4217"/>
                      <a:pt x="18051" y="4240"/>
                    </a:cubicBezTo>
                    <a:close/>
                    <a:moveTo>
                      <a:pt x="18197" y="4515"/>
                    </a:moveTo>
                    <a:cubicBezTo>
                      <a:pt x="18197" y="4536"/>
                      <a:pt x="18210" y="4517"/>
                      <a:pt x="18202" y="4515"/>
                    </a:cubicBezTo>
                    <a:cubicBezTo>
                      <a:pt x="18202" y="4515"/>
                      <a:pt x="18197" y="4492"/>
                      <a:pt x="18197" y="4515"/>
                    </a:cubicBezTo>
                    <a:close/>
                    <a:moveTo>
                      <a:pt x="17913" y="1906"/>
                    </a:moveTo>
                    <a:cubicBezTo>
                      <a:pt x="17913" y="1927"/>
                      <a:pt x="17926" y="1909"/>
                      <a:pt x="17918" y="1906"/>
                    </a:cubicBezTo>
                    <a:cubicBezTo>
                      <a:pt x="17918" y="1906"/>
                      <a:pt x="17913" y="1883"/>
                      <a:pt x="17913" y="1906"/>
                    </a:cubicBezTo>
                    <a:close/>
                    <a:moveTo>
                      <a:pt x="20773" y="3235"/>
                    </a:moveTo>
                    <a:cubicBezTo>
                      <a:pt x="20773" y="3255"/>
                      <a:pt x="20786" y="3237"/>
                      <a:pt x="20778" y="3235"/>
                    </a:cubicBezTo>
                    <a:cubicBezTo>
                      <a:pt x="20778" y="3235"/>
                      <a:pt x="20773" y="3212"/>
                      <a:pt x="20773" y="3235"/>
                    </a:cubicBezTo>
                    <a:close/>
                    <a:moveTo>
                      <a:pt x="21259" y="4054"/>
                    </a:moveTo>
                    <a:cubicBezTo>
                      <a:pt x="21259" y="4074"/>
                      <a:pt x="21272" y="4056"/>
                      <a:pt x="21264" y="4054"/>
                    </a:cubicBezTo>
                    <a:cubicBezTo>
                      <a:pt x="21264" y="4054"/>
                      <a:pt x="21259" y="4031"/>
                      <a:pt x="21259" y="4054"/>
                    </a:cubicBezTo>
                    <a:close/>
                    <a:moveTo>
                      <a:pt x="12331" y="5909"/>
                    </a:moveTo>
                    <a:cubicBezTo>
                      <a:pt x="12331" y="5929"/>
                      <a:pt x="12344" y="5911"/>
                      <a:pt x="12336" y="5909"/>
                    </a:cubicBezTo>
                    <a:cubicBezTo>
                      <a:pt x="12336" y="5909"/>
                      <a:pt x="12331" y="5886"/>
                      <a:pt x="12331" y="5909"/>
                    </a:cubicBezTo>
                    <a:close/>
                    <a:moveTo>
                      <a:pt x="21478" y="4370"/>
                    </a:moveTo>
                    <a:cubicBezTo>
                      <a:pt x="21478" y="4390"/>
                      <a:pt x="21491" y="4372"/>
                      <a:pt x="21483" y="4370"/>
                    </a:cubicBezTo>
                    <a:cubicBezTo>
                      <a:pt x="21483" y="4370"/>
                      <a:pt x="21478" y="4347"/>
                      <a:pt x="21478" y="4370"/>
                    </a:cubicBezTo>
                    <a:close/>
                    <a:moveTo>
                      <a:pt x="23026" y="5034"/>
                    </a:moveTo>
                    <a:cubicBezTo>
                      <a:pt x="23026" y="5054"/>
                      <a:pt x="23039" y="5036"/>
                      <a:pt x="23031" y="5034"/>
                    </a:cubicBezTo>
                    <a:cubicBezTo>
                      <a:pt x="23031" y="5034"/>
                      <a:pt x="23026" y="5011"/>
                      <a:pt x="23026" y="5034"/>
                    </a:cubicBezTo>
                    <a:close/>
                    <a:moveTo>
                      <a:pt x="21689" y="3341"/>
                    </a:moveTo>
                    <a:cubicBezTo>
                      <a:pt x="21689" y="3361"/>
                      <a:pt x="21702" y="3343"/>
                      <a:pt x="21694" y="3341"/>
                    </a:cubicBezTo>
                    <a:cubicBezTo>
                      <a:pt x="21694" y="3341"/>
                      <a:pt x="21689" y="3318"/>
                      <a:pt x="21689" y="3341"/>
                    </a:cubicBezTo>
                    <a:close/>
                    <a:moveTo>
                      <a:pt x="656" y="2571"/>
                    </a:moveTo>
                    <a:cubicBezTo>
                      <a:pt x="656" y="2591"/>
                      <a:pt x="669" y="2573"/>
                      <a:pt x="661" y="2571"/>
                    </a:cubicBezTo>
                    <a:cubicBezTo>
                      <a:pt x="661" y="2571"/>
                      <a:pt x="656" y="2548"/>
                      <a:pt x="656" y="2571"/>
                    </a:cubicBezTo>
                    <a:close/>
                    <a:moveTo>
                      <a:pt x="17913" y="5496"/>
                    </a:moveTo>
                    <a:cubicBezTo>
                      <a:pt x="17913" y="5516"/>
                      <a:pt x="17926" y="5498"/>
                      <a:pt x="17918" y="5496"/>
                    </a:cubicBezTo>
                    <a:cubicBezTo>
                      <a:pt x="17918" y="5496"/>
                      <a:pt x="17913" y="5473"/>
                      <a:pt x="17913" y="5496"/>
                    </a:cubicBezTo>
                    <a:close/>
                    <a:moveTo>
                      <a:pt x="18189" y="5366"/>
                    </a:moveTo>
                    <a:cubicBezTo>
                      <a:pt x="18189" y="5386"/>
                      <a:pt x="18202" y="5368"/>
                      <a:pt x="18194" y="5366"/>
                    </a:cubicBezTo>
                    <a:cubicBezTo>
                      <a:pt x="18194" y="5366"/>
                      <a:pt x="18189" y="5343"/>
                      <a:pt x="18189" y="5366"/>
                    </a:cubicBezTo>
                    <a:close/>
                    <a:moveTo>
                      <a:pt x="19177" y="2992"/>
                    </a:moveTo>
                    <a:cubicBezTo>
                      <a:pt x="19177" y="3012"/>
                      <a:pt x="19190" y="2994"/>
                      <a:pt x="19182" y="2992"/>
                    </a:cubicBezTo>
                    <a:cubicBezTo>
                      <a:pt x="19182" y="2992"/>
                      <a:pt x="19177" y="2969"/>
                      <a:pt x="19177" y="2992"/>
                    </a:cubicBezTo>
                    <a:close/>
                    <a:moveTo>
                      <a:pt x="22774" y="4783"/>
                    </a:moveTo>
                    <a:cubicBezTo>
                      <a:pt x="22774" y="4803"/>
                      <a:pt x="22787" y="4785"/>
                      <a:pt x="22780" y="4783"/>
                    </a:cubicBezTo>
                    <a:cubicBezTo>
                      <a:pt x="22779" y="4783"/>
                      <a:pt x="22774" y="4760"/>
                      <a:pt x="22774" y="4783"/>
                    </a:cubicBezTo>
                    <a:close/>
                    <a:moveTo>
                      <a:pt x="20984" y="4280"/>
                    </a:moveTo>
                    <a:cubicBezTo>
                      <a:pt x="20984" y="4301"/>
                      <a:pt x="20997" y="4282"/>
                      <a:pt x="20989" y="4280"/>
                    </a:cubicBezTo>
                    <a:cubicBezTo>
                      <a:pt x="20989" y="4280"/>
                      <a:pt x="20984" y="4257"/>
                      <a:pt x="20984" y="4280"/>
                    </a:cubicBezTo>
                    <a:close/>
                    <a:moveTo>
                      <a:pt x="17670" y="4945"/>
                    </a:moveTo>
                    <a:cubicBezTo>
                      <a:pt x="17670" y="4965"/>
                      <a:pt x="17683" y="4947"/>
                      <a:pt x="17675" y="4945"/>
                    </a:cubicBezTo>
                    <a:cubicBezTo>
                      <a:pt x="17675" y="4945"/>
                      <a:pt x="17670" y="4922"/>
                      <a:pt x="17670" y="4945"/>
                    </a:cubicBezTo>
                    <a:close/>
                    <a:moveTo>
                      <a:pt x="20952" y="3430"/>
                    </a:moveTo>
                    <a:cubicBezTo>
                      <a:pt x="20952" y="3450"/>
                      <a:pt x="20965" y="3432"/>
                      <a:pt x="20957" y="3430"/>
                    </a:cubicBezTo>
                    <a:cubicBezTo>
                      <a:pt x="20956" y="3430"/>
                      <a:pt x="20952" y="3407"/>
                      <a:pt x="20952" y="3430"/>
                    </a:cubicBezTo>
                    <a:close/>
                    <a:moveTo>
                      <a:pt x="20206" y="4839"/>
                    </a:moveTo>
                    <a:cubicBezTo>
                      <a:pt x="20206" y="4860"/>
                      <a:pt x="20219" y="4842"/>
                      <a:pt x="20211" y="4839"/>
                    </a:cubicBezTo>
                    <a:cubicBezTo>
                      <a:pt x="20211" y="4839"/>
                      <a:pt x="20206" y="4816"/>
                      <a:pt x="20206" y="4839"/>
                    </a:cubicBezTo>
                    <a:close/>
                    <a:moveTo>
                      <a:pt x="17881" y="2628"/>
                    </a:moveTo>
                    <a:cubicBezTo>
                      <a:pt x="17881" y="2648"/>
                      <a:pt x="17894" y="2630"/>
                      <a:pt x="17886" y="2628"/>
                    </a:cubicBezTo>
                    <a:cubicBezTo>
                      <a:pt x="17886" y="2628"/>
                      <a:pt x="17881" y="2605"/>
                      <a:pt x="17881" y="2628"/>
                    </a:cubicBezTo>
                    <a:close/>
                    <a:moveTo>
                      <a:pt x="14340" y="1987"/>
                    </a:moveTo>
                    <a:cubicBezTo>
                      <a:pt x="14340" y="2008"/>
                      <a:pt x="14353" y="1990"/>
                      <a:pt x="14345" y="1987"/>
                    </a:cubicBezTo>
                    <a:cubicBezTo>
                      <a:pt x="14345" y="1987"/>
                      <a:pt x="14340" y="1964"/>
                      <a:pt x="14340" y="1987"/>
                    </a:cubicBezTo>
                    <a:close/>
                    <a:moveTo>
                      <a:pt x="17411" y="2093"/>
                    </a:moveTo>
                    <a:cubicBezTo>
                      <a:pt x="17411" y="2113"/>
                      <a:pt x="17424" y="2095"/>
                      <a:pt x="17416" y="2093"/>
                    </a:cubicBezTo>
                    <a:cubicBezTo>
                      <a:pt x="17416" y="2093"/>
                      <a:pt x="17411" y="2070"/>
                      <a:pt x="17411" y="2093"/>
                    </a:cubicBezTo>
                    <a:close/>
                    <a:moveTo>
                      <a:pt x="19858" y="4945"/>
                    </a:moveTo>
                    <a:cubicBezTo>
                      <a:pt x="19858" y="4965"/>
                      <a:pt x="19871" y="4947"/>
                      <a:pt x="19863" y="4945"/>
                    </a:cubicBezTo>
                    <a:cubicBezTo>
                      <a:pt x="19863" y="4945"/>
                      <a:pt x="19858" y="4922"/>
                      <a:pt x="19858" y="4945"/>
                    </a:cubicBezTo>
                    <a:close/>
                    <a:moveTo>
                      <a:pt x="22459" y="5382"/>
                    </a:moveTo>
                    <a:cubicBezTo>
                      <a:pt x="22459" y="5402"/>
                      <a:pt x="22471" y="5384"/>
                      <a:pt x="22464" y="5382"/>
                    </a:cubicBezTo>
                    <a:cubicBezTo>
                      <a:pt x="22463" y="5382"/>
                      <a:pt x="22459" y="5359"/>
                      <a:pt x="22459" y="5382"/>
                    </a:cubicBezTo>
                    <a:close/>
                    <a:moveTo>
                      <a:pt x="21511" y="4175"/>
                    </a:moveTo>
                    <a:cubicBezTo>
                      <a:pt x="21511" y="4195"/>
                      <a:pt x="21524" y="4177"/>
                      <a:pt x="21516" y="4175"/>
                    </a:cubicBezTo>
                    <a:cubicBezTo>
                      <a:pt x="21516" y="4175"/>
                      <a:pt x="21511" y="4152"/>
                      <a:pt x="21511" y="4175"/>
                    </a:cubicBezTo>
                    <a:close/>
                    <a:moveTo>
                      <a:pt x="10605" y="6112"/>
                    </a:moveTo>
                    <a:cubicBezTo>
                      <a:pt x="10605" y="6132"/>
                      <a:pt x="10618" y="6114"/>
                      <a:pt x="10610" y="6112"/>
                    </a:cubicBezTo>
                    <a:cubicBezTo>
                      <a:pt x="10610" y="6112"/>
                      <a:pt x="10605" y="6089"/>
                      <a:pt x="10605" y="6112"/>
                    </a:cubicBezTo>
                    <a:close/>
                    <a:moveTo>
                      <a:pt x="9828" y="1590"/>
                    </a:moveTo>
                    <a:cubicBezTo>
                      <a:pt x="9828" y="1611"/>
                      <a:pt x="9841" y="1593"/>
                      <a:pt x="9833" y="1590"/>
                    </a:cubicBezTo>
                    <a:cubicBezTo>
                      <a:pt x="9833" y="1590"/>
                      <a:pt x="9828" y="1567"/>
                      <a:pt x="9828" y="1590"/>
                    </a:cubicBezTo>
                    <a:close/>
                    <a:moveTo>
                      <a:pt x="19534" y="2360"/>
                    </a:moveTo>
                    <a:cubicBezTo>
                      <a:pt x="19534" y="2380"/>
                      <a:pt x="19547" y="2362"/>
                      <a:pt x="19539" y="2360"/>
                    </a:cubicBezTo>
                    <a:cubicBezTo>
                      <a:pt x="19539" y="2360"/>
                      <a:pt x="19534" y="2337"/>
                      <a:pt x="19534" y="2360"/>
                    </a:cubicBezTo>
                    <a:close/>
                    <a:moveTo>
                      <a:pt x="18861" y="2530"/>
                    </a:moveTo>
                    <a:cubicBezTo>
                      <a:pt x="18861" y="2550"/>
                      <a:pt x="18874" y="2532"/>
                      <a:pt x="18866" y="2530"/>
                    </a:cubicBezTo>
                    <a:cubicBezTo>
                      <a:pt x="18866" y="2530"/>
                      <a:pt x="18861" y="2507"/>
                      <a:pt x="18861" y="2530"/>
                    </a:cubicBezTo>
                    <a:close/>
                    <a:moveTo>
                      <a:pt x="19987" y="3908"/>
                    </a:moveTo>
                    <a:cubicBezTo>
                      <a:pt x="19987" y="3928"/>
                      <a:pt x="20000" y="3910"/>
                      <a:pt x="19992" y="3908"/>
                    </a:cubicBezTo>
                    <a:cubicBezTo>
                      <a:pt x="19992" y="3908"/>
                      <a:pt x="19987" y="3885"/>
                      <a:pt x="19987" y="3908"/>
                    </a:cubicBezTo>
                    <a:close/>
                    <a:moveTo>
                      <a:pt x="16601" y="2506"/>
                    </a:moveTo>
                    <a:cubicBezTo>
                      <a:pt x="16601" y="2526"/>
                      <a:pt x="16614" y="2508"/>
                      <a:pt x="16606" y="2506"/>
                    </a:cubicBezTo>
                    <a:cubicBezTo>
                      <a:pt x="16606" y="2506"/>
                      <a:pt x="16601" y="2483"/>
                      <a:pt x="16601" y="2506"/>
                    </a:cubicBezTo>
                    <a:close/>
                    <a:moveTo>
                      <a:pt x="13644" y="2384"/>
                    </a:moveTo>
                    <a:cubicBezTo>
                      <a:pt x="13644" y="2405"/>
                      <a:pt x="13657" y="2387"/>
                      <a:pt x="13649" y="2384"/>
                    </a:cubicBezTo>
                    <a:cubicBezTo>
                      <a:pt x="13649" y="2384"/>
                      <a:pt x="13644" y="2362"/>
                      <a:pt x="13644" y="2384"/>
                    </a:cubicBezTo>
                    <a:close/>
                    <a:moveTo>
                      <a:pt x="17460" y="1898"/>
                    </a:moveTo>
                    <a:cubicBezTo>
                      <a:pt x="17460" y="1918"/>
                      <a:pt x="17473" y="1900"/>
                      <a:pt x="17465" y="1898"/>
                    </a:cubicBezTo>
                    <a:cubicBezTo>
                      <a:pt x="17465" y="1898"/>
                      <a:pt x="17460" y="1875"/>
                      <a:pt x="17460" y="1898"/>
                    </a:cubicBezTo>
                    <a:close/>
                    <a:moveTo>
                      <a:pt x="16965" y="4929"/>
                    </a:moveTo>
                    <a:cubicBezTo>
                      <a:pt x="16965" y="4949"/>
                      <a:pt x="16978" y="4931"/>
                      <a:pt x="16970" y="4929"/>
                    </a:cubicBezTo>
                    <a:cubicBezTo>
                      <a:pt x="16970" y="4929"/>
                      <a:pt x="16965" y="4906"/>
                      <a:pt x="16965" y="4929"/>
                    </a:cubicBezTo>
                    <a:close/>
                    <a:moveTo>
                      <a:pt x="17954" y="2384"/>
                    </a:moveTo>
                    <a:cubicBezTo>
                      <a:pt x="17954" y="2405"/>
                      <a:pt x="17967" y="2387"/>
                      <a:pt x="17959" y="2384"/>
                    </a:cubicBezTo>
                    <a:cubicBezTo>
                      <a:pt x="17959" y="2384"/>
                      <a:pt x="17954" y="2362"/>
                      <a:pt x="17954" y="2384"/>
                    </a:cubicBezTo>
                    <a:close/>
                    <a:moveTo>
                      <a:pt x="20563" y="4240"/>
                    </a:moveTo>
                    <a:cubicBezTo>
                      <a:pt x="20563" y="4260"/>
                      <a:pt x="20576" y="4242"/>
                      <a:pt x="20568" y="4240"/>
                    </a:cubicBezTo>
                    <a:cubicBezTo>
                      <a:pt x="20568" y="4240"/>
                      <a:pt x="20563" y="4217"/>
                      <a:pt x="20563" y="4240"/>
                    </a:cubicBezTo>
                    <a:close/>
                    <a:moveTo>
                      <a:pt x="267" y="5658"/>
                    </a:moveTo>
                    <a:cubicBezTo>
                      <a:pt x="267" y="5678"/>
                      <a:pt x="280" y="5660"/>
                      <a:pt x="272" y="5658"/>
                    </a:cubicBezTo>
                    <a:cubicBezTo>
                      <a:pt x="272" y="5658"/>
                      <a:pt x="267" y="5635"/>
                      <a:pt x="267" y="5658"/>
                    </a:cubicBezTo>
                    <a:close/>
                    <a:moveTo>
                      <a:pt x="16285" y="2401"/>
                    </a:moveTo>
                    <a:cubicBezTo>
                      <a:pt x="16285" y="2421"/>
                      <a:pt x="16298" y="2403"/>
                      <a:pt x="16290" y="2401"/>
                    </a:cubicBezTo>
                    <a:cubicBezTo>
                      <a:pt x="16290" y="2401"/>
                      <a:pt x="16285" y="2378"/>
                      <a:pt x="16285" y="2401"/>
                    </a:cubicBezTo>
                    <a:close/>
                    <a:moveTo>
                      <a:pt x="21899" y="4029"/>
                    </a:moveTo>
                    <a:cubicBezTo>
                      <a:pt x="21899" y="4049"/>
                      <a:pt x="21912" y="4031"/>
                      <a:pt x="21905" y="4029"/>
                    </a:cubicBezTo>
                    <a:cubicBezTo>
                      <a:pt x="21904" y="4029"/>
                      <a:pt x="21899" y="4006"/>
                      <a:pt x="21899" y="4029"/>
                    </a:cubicBezTo>
                    <a:close/>
                    <a:moveTo>
                      <a:pt x="23309" y="4799"/>
                    </a:moveTo>
                    <a:cubicBezTo>
                      <a:pt x="23309" y="4819"/>
                      <a:pt x="23322" y="4801"/>
                      <a:pt x="23314" y="4799"/>
                    </a:cubicBezTo>
                    <a:cubicBezTo>
                      <a:pt x="23314" y="4799"/>
                      <a:pt x="23309" y="4776"/>
                      <a:pt x="23309" y="4799"/>
                    </a:cubicBezTo>
                    <a:close/>
                    <a:moveTo>
                      <a:pt x="18448" y="3130"/>
                    </a:moveTo>
                    <a:cubicBezTo>
                      <a:pt x="18448" y="3150"/>
                      <a:pt x="18461" y="3132"/>
                      <a:pt x="18453" y="3130"/>
                    </a:cubicBezTo>
                    <a:cubicBezTo>
                      <a:pt x="18453" y="3130"/>
                      <a:pt x="18448" y="3107"/>
                      <a:pt x="18448" y="3130"/>
                    </a:cubicBezTo>
                    <a:close/>
                    <a:moveTo>
                      <a:pt x="21016" y="3964"/>
                    </a:moveTo>
                    <a:cubicBezTo>
                      <a:pt x="21016" y="3985"/>
                      <a:pt x="21029" y="3967"/>
                      <a:pt x="21021" y="3964"/>
                    </a:cubicBezTo>
                    <a:cubicBezTo>
                      <a:pt x="21021" y="3964"/>
                      <a:pt x="21016" y="3941"/>
                      <a:pt x="21016" y="3964"/>
                    </a:cubicBezTo>
                    <a:close/>
                    <a:moveTo>
                      <a:pt x="17419" y="5342"/>
                    </a:moveTo>
                    <a:cubicBezTo>
                      <a:pt x="17419" y="5362"/>
                      <a:pt x="17432" y="5344"/>
                      <a:pt x="17424" y="5342"/>
                    </a:cubicBezTo>
                    <a:cubicBezTo>
                      <a:pt x="17424" y="5342"/>
                      <a:pt x="17419" y="5319"/>
                      <a:pt x="17419" y="5342"/>
                    </a:cubicBezTo>
                    <a:close/>
                    <a:moveTo>
                      <a:pt x="17233" y="1858"/>
                    </a:moveTo>
                    <a:cubicBezTo>
                      <a:pt x="17233" y="1878"/>
                      <a:pt x="17246" y="1860"/>
                      <a:pt x="17238" y="1858"/>
                    </a:cubicBezTo>
                    <a:cubicBezTo>
                      <a:pt x="17238" y="1858"/>
                      <a:pt x="17233" y="1835"/>
                      <a:pt x="17233" y="1858"/>
                    </a:cubicBezTo>
                    <a:close/>
                    <a:moveTo>
                      <a:pt x="17889" y="2060"/>
                    </a:moveTo>
                    <a:cubicBezTo>
                      <a:pt x="17889" y="2081"/>
                      <a:pt x="17902" y="2062"/>
                      <a:pt x="17894" y="2060"/>
                    </a:cubicBezTo>
                    <a:cubicBezTo>
                      <a:pt x="17894" y="2060"/>
                      <a:pt x="17889" y="2037"/>
                      <a:pt x="17889" y="2060"/>
                    </a:cubicBezTo>
                    <a:close/>
                    <a:moveTo>
                      <a:pt x="18237" y="3251"/>
                    </a:moveTo>
                    <a:cubicBezTo>
                      <a:pt x="18237" y="3272"/>
                      <a:pt x="18250" y="3254"/>
                      <a:pt x="18242" y="3251"/>
                    </a:cubicBezTo>
                    <a:cubicBezTo>
                      <a:pt x="18242" y="3251"/>
                      <a:pt x="18237" y="3228"/>
                      <a:pt x="18237" y="3251"/>
                    </a:cubicBezTo>
                    <a:close/>
                    <a:moveTo>
                      <a:pt x="20465" y="3940"/>
                    </a:moveTo>
                    <a:cubicBezTo>
                      <a:pt x="20465" y="3960"/>
                      <a:pt x="20478" y="3942"/>
                      <a:pt x="20470" y="3940"/>
                    </a:cubicBezTo>
                    <a:cubicBezTo>
                      <a:pt x="20470" y="3940"/>
                      <a:pt x="20465" y="3917"/>
                      <a:pt x="20465" y="3940"/>
                    </a:cubicBezTo>
                    <a:close/>
                    <a:moveTo>
                      <a:pt x="14073" y="2020"/>
                    </a:moveTo>
                    <a:cubicBezTo>
                      <a:pt x="14073" y="2040"/>
                      <a:pt x="14086" y="2022"/>
                      <a:pt x="14078" y="2020"/>
                    </a:cubicBezTo>
                    <a:cubicBezTo>
                      <a:pt x="14078" y="2020"/>
                      <a:pt x="14073" y="1997"/>
                      <a:pt x="14073" y="2020"/>
                    </a:cubicBezTo>
                    <a:close/>
                    <a:moveTo>
                      <a:pt x="15523" y="2166"/>
                    </a:moveTo>
                    <a:cubicBezTo>
                      <a:pt x="15523" y="2186"/>
                      <a:pt x="15536" y="2168"/>
                      <a:pt x="15528" y="2166"/>
                    </a:cubicBezTo>
                    <a:cubicBezTo>
                      <a:pt x="15528" y="2166"/>
                      <a:pt x="15523" y="2143"/>
                      <a:pt x="15523" y="2166"/>
                    </a:cubicBezTo>
                    <a:close/>
                    <a:moveTo>
                      <a:pt x="21592" y="5504"/>
                    </a:moveTo>
                    <a:cubicBezTo>
                      <a:pt x="21592" y="5524"/>
                      <a:pt x="21605" y="5506"/>
                      <a:pt x="21597" y="5504"/>
                    </a:cubicBezTo>
                    <a:cubicBezTo>
                      <a:pt x="21597" y="5504"/>
                      <a:pt x="21592" y="5481"/>
                      <a:pt x="21592" y="5504"/>
                    </a:cubicBezTo>
                    <a:close/>
                    <a:moveTo>
                      <a:pt x="23009" y="4086"/>
                    </a:moveTo>
                    <a:cubicBezTo>
                      <a:pt x="23009" y="4106"/>
                      <a:pt x="23022" y="4088"/>
                      <a:pt x="23014" y="4086"/>
                    </a:cubicBezTo>
                    <a:cubicBezTo>
                      <a:pt x="23014" y="4086"/>
                      <a:pt x="23009" y="4063"/>
                      <a:pt x="23009" y="4086"/>
                    </a:cubicBezTo>
                    <a:close/>
                    <a:moveTo>
                      <a:pt x="21494" y="4629"/>
                    </a:moveTo>
                    <a:cubicBezTo>
                      <a:pt x="21494" y="4649"/>
                      <a:pt x="21507" y="4631"/>
                      <a:pt x="21499" y="4629"/>
                    </a:cubicBezTo>
                    <a:cubicBezTo>
                      <a:pt x="21499" y="4629"/>
                      <a:pt x="21494" y="4606"/>
                      <a:pt x="21494" y="4629"/>
                    </a:cubicBezTo>
                    <a:close/>
                    <a:moveTo>
                      <a:pt x="20887" y="4126"/>
                    </a:moveTo>
                    <a:cubicBezTo>
                      <a:pt x="20887" y="4147"/>
                      <a:pt x="20900" y="4129"/>
                      <a:pt x="20892" y="4126"/>
                    </a:cubicBezTo>
                    <a:cubicBezTo>
                      <a:pt x="20892" y="4126"/>
                      <a:pt x="20887" y="4103"/>
                      <a:pt x="20887" y="4126"/>
                    </a:cubicBezTo>
                    <a:close/>
                    <a:moveTo>
                      <a:pt x="22167" y="4961"/>
                    </a:moveTo>
                    <a:cubicBezTo>
                      <a:pt x="22167" y="4981"/>
                      <a:pt x="22180" y="4963"/>
                      <a:pt x="22172" y="4961"/>
                    </a:cubicBezTo>
                    <a:cubicBezTo>
                      <a:pt x="22172" y="4961"/>
                      <a:pt x="22167" y="4938"/>
                      <a:pt x="22167" y="4961"/>
                    </a:cubicBezTo>
                    <a:close/>
                    <a:moveTo>
                      <a:pt x="16690" y="5399"/>
                    </a:moveTo>
                    <a:cubicBezTo>
                      <a:pt x="16690" y="5419"/>
                      <a:pt x="16703" y="5401"/>
                      <a:pt x="16695" y="5399"/>
                    </a:cubicBezTo>
                    <a:cubicBezTo>
                      <a:pt x="16695" y="5399"/>
                      <a:pt x="16690" y="5376"/>
                      <a:pt x="16690" y="5399"/>
                    </a:cubicBezTo>
                    <a:close/>
                    <a:moveTo>
                      <a:pt x="13587" y="2328"/>
                    </a:moveTo>
                    <a:cubicBezTo>
                      <a:pt x="13587" y="2348"/>
                      <a:pt x="13600" y="2330"/>
                      <a:pt x="13592" y="2328"/>
                    </a:cubicBezTo>
                    <a:cubicBezTo>
                      <a:pt x="13592" y="2328"/>
                      <a:pt x="13587" y="2305"/>
                      <a:pt x="13587" y="2328"/>
                    </a:cubicBezTo>
                    <a:close/>
                    <a:moveTo>
                      <a:pt x="17646" y="3057"/>
                    </a:moveTo>
                    <a:cubicBezTo>
                      <a:pt x="17646" y="3077"/>
                      <a:pt x="17659" y="3059"/>
                      <a:pt x="17651" y="3057"/>
                    </a:cubicBezTo>
                    <a:cubicBezTo>
                      <a:pt x="17651" y="3057"/>
                      <a:pt x="17646" y="3034"/>
                      <a:pt x="17646" y="3057"/>
                    </a:cubicBezTo>
                    <a:close/>
                    <a:moveTo>
                      <a:pt x="2115" y="6103"/>
                    </a:moveTo>
                    <a:cubicBezTo>
                      <a:pt x="2115" y="6124"/>
                      <a:pt x="2128" y="6106"/>
                      <a:pt x="2120" y="6103"/>
                    </a:cubicBezTo>
                    <a:cubicBezTo>
                      <a:pt x="2120" y="6103"/>
                      <a:pt x="2115" y="6080"/>
                      <a:pt x="2115" y="6103"/>
                    </a:cubicBezTo>
                    <a:close/>
                    <a:moveTo>
                      <a:pt x="348" y="3892"/>
                    </a:moveTo>
                    <a:cubicBezTo>
                      <a:pt x="348" y="3912"/>
                      <a:pt x="361" y="3894"/>
                      <a:pt x="353" y="3892"/>
                    </a:cubicBezTo>
                    <a:cubicBezTo>
                      <a:pt x="353" y="3891"/>
                      <a:pt x="348" y="3869"/>
                      <a:pt x="348" y="3892"/>
                    </a:cubicBezTo>
                    <a:close/>
                    <a:moveTo>
                      <a:pt x="16941" y="1971"/>
                    </a:moveTo>
                    <a:cubicBezTo>
                      <a:pt x="16941" y="1991"/>
                      <a:pt x="16954" y="1973"/>
                      <a:pt x="16946" y="1971"/>
                    </a:cubicBezTo>
                    <a:cubicBezTo>
                      <a:pt x="16946" y="1971"/>
                      <a:pt x="16941" y="1948"/>
                      <a:pt x="16941" y="1971"/>
                    </a:cubicBezTo>
                    <a:close/>
                    <a:moveTo>
                      <a:pt x="19266" y="2830"/>
                    </a:moveTo>
                    <a:cubicBezTo>
                      <a:pt x="19266" y="2850"/>
                      <a:pt x="19279" y="2832"/>
                      <a:pt x="19271" y="2830"/>
                    </a:cubicBezTo>
                    <a:cubicBezTo>
                      <a:pt x="19271" y="2830"/>
                      <a:pt x="19266" y="2807"/>
                      <a:pt x="19266" y="2830"/>
                    </a:cubicBezTo>
                    <a:close/>
                    <a:moveTo>
                      <a:pt x="23082" y="5042"/>
                    </a:moveTo>
                    <a:cubicBezTo>
                      <a:pt x="23082" y="5062"/>
                      <a:pt x="23095" y="5044"/>
                      <a:pt x="23087" y="5042"/>
                    </a:cubicBezTo>
                    <a:cubicBezTo>
                      <a:pt x="23087" y="5042"/>
                      <a:pt x="23082" y="5019"/>
                      <a:pt x="23082" y="5042"/>
                    </a:cubicBezTo>
                    <a:close/>
                    <a:moveTo>
                      <a:pt x="20992" y="4329"/>
                    </a:moveTo>
                    <a:cubicBezTo>
                      <a:pt x="20992" y="4349"/>
                      <a:pt x="21005" y="4331"/>
                      <a:pt x="20997" y="4329"/>
                    </a:cubicBezTo>
                    <a:cubicBezTo>
                      <a:pt x="20997" y="4329"/>
                      <a:pt x="20992" y="4306"/>
                      <a:pt x="20992" y="4329"/>
                    </a:cubicBezTo>
                    <a:close/>
                    <a:moveTo>
                      <a:pt x="17362" y="2725"/>
                    </a:moveTo>
                    <a:cubicBezTo>
                      <a:pt x="17362" y="2745"/>
                      <a:pt x="17375" y="2727"/>
                      <a:pt x="17367" y="2725"/>
                    </a:cubicBezTo>
                    <a:cubicBezTo>
                      <a:pt x="17367" y="2725"/>
                      <a:pt x="17362" y="2702"/>
                      <a:pt x="17362" y="2725"/>
                    </a:cubicBezTo>
                    <a:close/>
                    <a:moveTo>
                      <a:pt x="17435" y="805"/>
                    </a:moveTo>
                    <a:cubicBezTo>
                      <a:pt x="17435" y="825"/>
                      <a:pt x="17448" y="807"/>
                      <a:pt x="17440" y="805"/>
                    </a:cubicBezTo>
                    <a:cubicBezTo>
                      <a:pt x="17440" y="805"/>
                      <a:pt x="17435" y="782"/>
                      <a:pt x="17435" y="805"/>
                    </a:cubicBezTo>
                    <a:close/>
                    <a:moveTo>
                      <a:pt x="19793" y="4831"/>
                    </a:moveTo>
                    <a:cubicBezTo>
                      <a:pt x="19793" y="4852"/>
                      <a:pt x="19806" y="4833"/>
                      <a:pt x="19798" y="4831"/>
                    </a:cubicBezTo>
                    <a:cubicBezTo>
                      <a:pt x="19798" y="4831"/>
                      <a:pt x="19793" y="4808"/>
                      <a:pt x="19793" y="4831"/>
                    </a:cubicBezTo>
                    <a:close/>
                    <a:moveTo>
                      <a:pt x="16625" y="2182"/>
                    </a:moveTo>
                    <a:cubicBezTo>
                      <a:pt x="16625" y="2202"/>
                      <a:pt x="16638" y="2184"/>
                      <a:pt x="16630" y="2182"/>
                    </a:cubicBezTo>
                    <a:cubicBezTo>
                      <a:pt x="16630" y="2182"/>
                      <a:pt x="16625" y="2159"/>
                      <a:pt x="16625" y="2182"/>
                    </a:cubicBezTo>
                    <a:close/>
                    <a:moveTo>
                      <a:pt x="22548" y="1056"/>
                    </a:moveTo>
                    <a:cubicBezTo>
                      <a:pt x="22548" y="1076"/>
                      <a:pt x="22561" y="1058"/>
                      <a:pt x="22553" y="1056"/>
                    </a:cubicBezTo>
                    <a:cubicBezTo>
                      <a:pt x="22553" y="1056"/>
                      <a:pt x="22548" y="1033"/>
                      <a:pt x="22548" y="1056"/>
                    </a:cubicBezTo>
                    <a:close/>
                    <a:moveTo>
                      <a:pt x="21486" y="3324"/>
                    </a:moveTo>
                    <a:cubicBezTo>
                      <a:pt x="21486" y="3344"/>
                      <a:pt x="21499" y="3326"/>
                      <a:pt x="21491" y="3324"/>
                    </a:cubicBezTo>
                    <a:cubicBezTo>
                      <a:pt x="21491" y="3324"/>
                      <a:pt x="21486" y="3301"/>
                      <a:pt x="21486" y="3324"/>
                    </a:cubicBezTo>
                    <a:close/>
                    <a:moveTo>
                      <a:pt x="17435" y="4532"/>
                    </a:moveTo>
                    <a:cubicBezTo>
                      <a:pt x="17435" y="4552"/>
                      <a:pt x="17448" y="4534"/>
                      <a:pt x="17440" y="4532"/>
                    </a:cubicBezTo>
                    <a:cubicBezTo>
                      <a:pt x="17440" y="4532"/>
                      <a:pt x="17435" y="4509"/>
                      <a:pt x="17435" y="4532"/>
                    </a:cubicBezTo>
                    <a:close/>
                    <a:moveTo>
                      <a:pt x="17930" y="5010"/>
                    </a:moveTo>
                    <a:cubicBezTo>
                      <a:pt x="17930" y="5030"/>
                      <a:pt x="17942" y="5012"/>
                      <a:pt x="17935" y="5010"/>
                    </a:cubicBezTo>
                    <a:cubicBezTo>
                      <a:pt x="17934" y="5010"/>
                      <a:pt x="17930" y="4987"/>
                      <a:pt x="17930" y="5010"/>
                    </a:cubicBezTo>
                    <a:close/>
                    <a:moveTo>
                      <a:pt x="17743" y="2652"/>
                    </a:moveTo>
                    <a:cubicBezTo>
                      <a:pt x="17743" y="2672"/>
                      <a:pt x="17756" y="2654"/>
                      <a:pt x="17748" y="2652"/>
                    </a:cubicBezTo>
                    <a:cubicBezTo>
                      <a:pt x="17748" y="2652"/>
                      <a:pt x="17743" y="2629"/>
                      <a:pt x="17743" y="2652"/>
                    </a:cubicBezTo>
                    <a:close/>
                    <a:moveTo>
                      <a:pt x="15880" y="1696"/>
                    </a:moveTo>
                    <a:cubicBezTo>
                      <a:pt x="15880" y="1716"/>
                      <a:pt x="15893" y="1698"/>
                      <a:pt x="15885" y="1696"/>
                    </a:cubicBezTo>
                    <a:cubicBezTo>
                      <a:pt x="15885" y="1696"/>
                      <a:pt x="15880" y="1673"/>
                      <a:pt x="15880" y="1696"/>
                    </a:cubicBezTo>
                    <a:close/>
                    <a:moveTo>
                      <a:pt x="21097" y="5155"/>
                    </a:moveTo>
                    <a:cubicBezTo>
                      <a:pt x="21097" y="5176"/>
                      <a:pt x="21110" y="5158"/>
                      <a:pt x="21102" y="5155"/>
                    </a:cubicBezTo>
                    <a:cubicBezTo>
                      <a:pt x="21102" y="5155"/>
                      <a:pt x="21097" y="5132"/>
                      <a:pt x="21097" y="5155"/>
                    </a:cubicBezTo>
                    <a:close/>
                    <a:moveTo>
                      <a:pt x="20498" y="4094"/>
                    </a:moveTo>
                    <a:cubicBezTo>
                      <a:pt x="20498" y="4114"/>
                      <a:pt x="20511" y="4096"/>
                      <a:pt x="20503" y="4094"/>
                    </a:cubicBezTo>
                    <a:cubicBezTo>
                      <a:pt x="20503" y="4094"/>
                      <a:pt x="20498" y="4071"/>
                      <a:pt x="20498" y="4094"/>
                    </a:cubicBezTo>
                    <a:close/>
                    <a:moveTo>
                      <a:pt x="21916" y="3365"/>
                    </a:moveTo>
                    <a:cubicBezTo>
                      <a:pt x="21916" y="3385"/>
                      <a:pt x="21929" y="3367"/>
                      <a:pt x="21921" y="3365"/>
                    </a:cubicBezTo>
                    <a:cubicBezTo>
                      <a:pt x="21921" y="3365"/>
                      <a:pt x="21916" y="3342"/>
                      <a:pt x="21916" y="3365"/>
                    </a:cubicBezTo>
                    <a:close/>
                    <a:moveTo>
                      <a:pt x="18707" y="1963"/>
                    </a:moveTo>
                    <a:cubicBezTo>
                      <a:pt x="18707" y="1983"/>
                      <a:pt x="18720" y="1965"/>
                      <a:pt x="18712" y="1963"/>
                    </a:cubicBezTo>
                    <a:cubicBezTo>
                      <a:pt x="18712" y="1963"/>
                      <a:pt x="18707" y="1940"/>
                      <a:pt x="18707" y="1963"/>
                    </a:cubicBezTo>
                    <a:close/>
                    <a:moveTo>
                      <a:pt x="19971" y="3762"/>
                    </a:moveTo>
                    <a:cubicBezTo>
                      <a:pt x="19971" y="3782"/>
                      <a:pt x="19984" y="3764"/>
                      <a:pt x="19976" y="3762"/>
                    </a:cubicBezTo>
                    <a:cubicBezTo>
                      <a:pt x="19976" y="3762"/>
                      <a:pt x="19971" y="3739"/>
                      <a:pt x="19971" y="3762"/>
                    </a:cubicBezTo>
                    <a:close/>
                    <a:moveTo>
                      <a:pt x="18529" y="1923"/>
                    </a:moveTo>
                    <a:cubicBezTo>
                      <a:pt x="18529" y="1943"/>
                      <a:pt x="18542" y="1925"/>
                      <a:pt x="18534" y="1923"/>
                    </a:cubicBezTo>
                    <a:cubicBezTo>
                      <a:pt x="18534" y="1923"/>
                      <a:pt x="18529" y="1900"/>
                      <a:pt x="18529" y="1923"/>
                    </a:cubicBezTo>
                    <a:close/>
                    <a:moveTo>
                      <a:pt x="17930" y="2069"/>
                    </a:moveTo>
                    <a:cubicBezTo>
                      <a:pt x="17930" y="2089"/>
                      <a:pt x="17942" y="2071"/>
                      <a:pt x="17935" y="2069"/>
                    </a:cubicBezTo>
                    <a:cubicBezTo>
                      <a:pt x="17934" y="2068"/>
                      <a:pt x="17930" y="2046"/>
                      <a:pt x="17930" y="2069"/>
                    </a:cubicBezTo>
                    <a:close/>
                    <a:moveTo>
                      <a:pt x="17435" y="2449"/>
                    </a:moveTo>
                    <a:cubicBezTo>
                      <a:pt x="17435" y="2469"/>
                      <a:pt x="17448" y="2451"/>
                      <a:pt x="17440" y="2449"/>
                    </a:cubicBezTo>
                    <a:cubicBezTo>
                      <a:pt x="17440" y="2449"/>
                      <a:pt x="17435" y="2426"/>
                      <a:pt x="17435" y="2449"/>
                    </a:cubicBezTo>
                    <a:close/>
                    <a:moveTo>
                      <a:pt x="17678" y="2263"/>
                    </a:moveTo>
                    <a:cubicBezTo>
                      <a:pt x="17678" y="2283"/>
                      <a:pt x="17691" y="2265"/>
                      <a:pt x="17683" y="2263"/>
                    </a:cubicBezTo>
                    <a:cubicBezTo>
                      <a:pt x="17683" y="2263"/>
                      <a:pt x="17678" y="2240"/>
                      <a:pt x="17678" y="2263"/>
                    </a:cubicBezTo>
                    <a:close/>
                    <a:moveTo>
                      <a:pt x="18424" y="2555"/>
                    </a:moveTo>
                    <a:cubicBezTo>
                      <a:pt x="18424" y="2575"/>
                      <a:pt x="18437" y="2557"/>
                      <a:pt x="18429" y="2555"/>
                    </a:cubicBezTo>
                    <a:cubicBezTo>
                      <a:pt x="18429" y="2555"/>
                      <a:pt x="18424" y="2532"/>
                      <a:pt x="18424" y="2555"/>
                    </a:cubicBezTo>
                    <a:close/>
                    <a:moveTo>
                      <a:pt x="19015" y="4848"/>
                    </a:moveTo>
                    <a:cubicBezTo>
                      <a:pt x="19015" y="4868"/>
                      <a:pt x="19028" y="4850"/>
                      <a:pt x="19020" y="4848"/>
                    </a:cubicBezTo>
                    <a:cubicBezTo>
                      <a:pt x="19020" y="4848"/>
                      <a:pt x="19015" y="4825"/>
                      <a:pt x="19015" y="4848"/>
                    </a:cubicBezTo>
                    <a:close/>
                    <a:moveTo>
                      <a:pt x="20708" y="5139"/>
                    </a:moveTo>
                    <a:cubicBezTo>
                      <a:pt x="20708" y="5159"/>
                      <a:pt x="20721" y="5141"/>
                      <a:pt x="20714" y="5139"/>
                    </a:cubicBezTo>
                    <a:cubicBezTo>
                      <a:pt x="20713" y="5139"/>
                      <a:pt x="20708" y="5116"/>
                      <a:pt x="20708" y="5139"/>
                    </a:cubicBezTo>
                    <a:close/>
                    <a:moveTo>
                      <a:pt x="18383" y="2109"/>
                    </a:moveTo>
                    <a:cubicBezTo>
                      <a:pt x="18383" y="2129"/>
                      <a:pt x="18396" y="2111"/>
                      <a:pt x="18388" y="2109"/>
                    </a:cubicBezTo>
                    <a:cubicBezTo>
                      <a:pt x="18388" y="2109"/>
                      <a:pt x="18383" y="2086"/>
                      <a:pt x="18383" y="2109"/>
                    </a:cubicBezTo>
                    <a:close/>
                    <a:moveTo>
                      <a:pt x="17930" y="3114"/>
                    </a:moveTo>
                    <a:cubicBezTo>
                      <a:pt x="17930" y="3134"/>
                      <a:pt x="17942" y="3116"/>
                      <a:pt x="17935" y="3114"/>
                    </a:cubicBezTo>
                    <a:cubicBezTo>
                      <a:pt x="17934" y="3114"/>
                      <a:pt x="17930" y="3091"/>
                      <a:pt x="17930" y="3114"/>
                    </a:cubicBezTo>
                    <a:close/>
                    <a:moveTo>
                      <a:pt x="22791" y="3738"/>
                    </a:moveTo>
                    <a:cubicBezTo>
                      <a:pt x="22791" y="3758"/>
                      <a:pt x="22804" y="3740"/>
                      <a:pt x="22796" y="3738"/>
                    </a:cubicBezTo>
                    <a:cubicBezTo>
                      <a:pt x="22796" y="3738"/>
                      <a:pt x="22791" y="3715"/>
                      <a:pt x="22791" y="3738"/>
                    </a:cubicBezTo>
                    <a:close/>
                    <a:moveTo>
                      <a:pt x="18845" y="2530"/>
                    </a:moveTo>
                    <a:cubicBezTo>
                      <a:pt x="18845" y="2550"/>
                      <a:pt x="18858" y="2532"/>
                      <a:pt x="18850" y="2530"/>
                    </a:cubicBezTo>
                    <a:cubicBezTo>
                      <a:pt x="18850" y="2530"/>
                      <a:pt x="18845" y="2507"/>
                      <a:pt x="18845" y="2530"/>
                    </a:cubicBezTo>
                    <a:close/>
                    <a:moveTo>
                      <a:pt x="15669" y="2085"/>
                    </a:moveTo>
                    <a:cubicBezTo>
                      <a:pt x="15669" y="2105"/>
                      <a:pt x="15682" y="2087"/>
                      <a:pt x="15674" y="2085"/>
                    </a:cubicBezTo>
                    <a:cubicBezTo>
                      <a:pt x="15674" y="2085"/>
                      <a:pt x="15669" y="2062"/>
                      <a:pt x="15669" y="2085"/>
                    </a:cubicBezTo>
                    <a:close/>
                    <a:moveTo>
                      <a:pt x="22653" y="2628"/>
                    </a:moveTo>
                    <a:cubicBezTo>
                      <a:pt x="22653" y="2648"/>
                      <a:pt x="22666" y="2630"/>
                      <a:pt x="22658" y="2628"/>
                    </a:cubicBezTo>
                    <a:cubicBezTo>
                      <a:pt x="22658" y="2628"/>
                      <a:pt x="22653" y="2605"/>
                      <a:pt x="22653" y="2628"/>
                    </a:cubicBezTo>
                    <a:close/>
                    <a:moveTo>
                      <a:pt x="23188" y="3754"/>
                    </a:moveTo>
                    <a:cubicBezTo>
                      <a:pt x="23188" y="3774"/>
                      <a:pt x="23201" y="3756"/>
                      <a:pt x="23193" y="3754"/>
                    </a:cubicBezTo>
                    <a:cubicBezTo>
                      <a:pt x="23193" y="3754"/>
                      <a:pt x="23188" y="3731"/>
                      <a:pt x="23188" y="3754"/>
                    </a:cubicBezTo>
                    <a:close/>
                    <a:moveTo>
                      <a:pt x="16204" y="5609"/>
                    </a:moveTo>
                    <a:cubicBezTo>
                      <a:pt x="16204" y="5629"/>
                      <a:pt x="16217" y="5611"/>
                      <a:pt x="16209" y="5609"/>
                    </a:cubicBezTo>
                    <a:cubicBezTo>
                      <a:pt x="16209" y="5609"/>
                      <a:pt x="16204" y="5586"/>
                      <a:pt x="16204" y="5609"/>
                    </a:cubicBezTo>
                    <a:close/>
                    <a:moveTo>
                      <a:pt x="21640" y="5504"/>
                    </a:moveTo>
                    <a:cubicBezTo>
                      <a:pt x="21640" y="5524"/>
                      <a:pt x="21653" y="5506"/>
                      <a:pt x="21645" y="5504"/>
                    </a:cubicBezTo>
                    <a:cubicBezTo>
                      <a:pt x="21645" y="5504"/>
                      <a:pt x="21640" y="5481"/>
                      <a:pt x="21640" y="5504"/>
                    </a:cubicBezTo>
                    <a:close/>
                    <a:moveTo>
                      <a:pt x="15037" y="2603"/>
                    </a:moveTo>
                    <a:cubicBezTo>
                      <a:pt x="15037" y="2623"/>
                      <a:pt x="15050" y="2605"/>
                      <a:pt x="15042" y="2603"/>
                    </a:cubicBezTo>
                    <a:cubicBezTo>
                      <a:pt x="15042" y="2603"/>
                      <a:pt x="15037" y="2580"/>
                      <a:pt x="15037" y="2603"/>
                    </a:cubicBezTo>
                    <a:close/>
                    <a:moveTo>
                      <a:pt x="20968" y="4564"/>
                    </a:moveTo>
                    <a:cubicBezTo>
                      <a:pt x="20968" y="4584"/>
                      <a:pt x="20981" y="4566"/>
                      <a:pt x="20973" y="4564"/>
                    </a:cubicBezTo>
                    <a:cubicBezTo>
                      <a:pt x="20973" y="4564"/>
                      <a:pt x="20968" y="4541"/>
                      <a:pt x="20968" y="4564"/>
                    </a:cubicBezTo>
                    <a:close/>
                    <a:moveTo>
                      <a:pt x="17192" y="3251"/>
                    </a:moveTo>
                    <a:cubicBezTo>
                      <a:pt x="17192" y="3272"/>
                      <a:pt x="17205" y="3254"/>
                      <a:pt x="17197" y="3251"/>
                    </a:cubicBezTo>
                    <a:cubicBezTo>
                      <a:pt x="17197" y="3251"/>
                      <a:pt x="17192" y="3228"/>
                      <a:pt x="17192" y="3251"/>
                    </a:cubicBezTo>
                    <a:close/>
                    <a:moveTo>
                      <a:pt x="18075" y="2538"/>
                    </a:moveTo>
                    <a:cubicBezTo>
                      <a:pt x="18075" y="2559"/>
                      <a:pt x="18088" y="2541"/>
                      <a:pt x="18080" y="2538"/>
                    </a:cubicBezTo>
                    <a:cubicBezTo>
                      <a:pt x="18080" y="2538"/>
                      <a:pt x="18075" y="2515"/>
                      <a:pt x="18075" y="2538"/>
                    </a:cubicBezTo>
                    <a:close/>
                    <a:moveTo>
                      <a:pt x="21251" y="3454"/>
                    </a:moveTo>
                    <a:cubicBezTo>
                      <a:pt x="21251" y="3474"/>
                      <a:pt x="21264" y="3456"/>
                      <a:pt x="21256" y="3454"/>
                    </a:cubicBezTo>
                    <a:cubicBezTo>
                      <a:pt x="21256" y="3454"/>
                      <a:pt x="21251" y="3431"/>
                      <a:pt x="21251" y="3454"/>
                    </a:cubicBezTo>
                    <a:close/>
                    <a:moveTo>
                      <a:pt x="17087" y="2676"/>
                    </a:moveTo>
                    <a:cubicBezTo>
                      <a:pt x="17087" y="2696"/>
                      <a:pt x="17100" y="2678"/>
                      <a:pt x="17092" y="2676"/>
                    </a:cubicBezTo>
                    <a:cubicBezTo>
                      <a:pt x="17092" y="2676"/>
                      <a:pt x="17087" y="2653"/>
                      <a:pt x="17087" y="2676"/>
                    </a:cubicBezTo>
                    <a:close/>
                    <a:moveTo>
                      <a:pt x="17014" y="1720"/>
                    </a:moveTo>
                    <a:cubicBezTo>
                      <a:pt x="17014" y="1740"/>
                      <a:pt x="17027" y="1722"/>
                      <a:pt x="17019" y="1720"/>
                    </a:cubicBezTo>
                    <a:cubicBezTo>
                      <a:pt x="17019" y="1720"/>
                      <a:pt x="17014" y="1697"/>
                      <a:pt x="17014" y="1720"/>
                    </a:cubicBezTo>
                    <a:close/>
                    <a:moveTo>
                      <a:pt x="19874" y="4054"/>
                    </a:moveTo>
                    <a:cubicBezTo>
                      <a:pt x="19874" y="4074"/>
                      <a:pt x="19887" y="4056"/>
                      <a:pt x="19879" y="4054"/>
                    </a:cubicBezTo>
                    <a:cubicBezTo>
                      <a:pt x="19879" y="4054"/>
                      <a:pt x="19874" y="4031"/>
                      <a:pt x="19874" y="4054"/>
                    </a:cubicBezTo>
                    <a:close/>
                    <a:moveTo>
                      <a:pt x="14049" y="2320"/>
                    </a:moveTo>
                    <a:cubicBezTo>
                      <a:pt x="14049" y="2340"/>
                      <a:pt x="14062" y="2322"/>
                      <a:pt x="14054" y="2320"/>
                    </a:cubicBezTo>
                    <a:cubicBezTo>
                      <a:pt x="14054" y="2320"/>
                      <a:pt x="14049" y="2297"/>
                      <a:pt x="14049" y="2320"/>
                    </a:cubicBezTo>
                    <a:close/>
                    <a:moveTo>
                      <a:pt x="19979" y="4661"/>
                    </a:moveTo>
                    <a:cubicBezTo>
                      <a:pt x="19979" y="4681"/>
                      <a:pt x="19992" y="4663"/>
                      <a:pt x="19984" y="4661"/>
                    </a:cubicBezTo>
                    <a:cubicBezTo>
                      <a:pt x="19984" y="4661"/>
                      <a:pt x="19979" y="4638"/>
                      <a:pt x="19979" y="4661"/>
                    </a:cubicBezTo>
                    <a:close/>
                    <a:moveTo>
                      <a:pt x="17014" y="2587"/>
                    </a:moveTo>
                    <a:cubicBezTo>
                      <a:pt x="17014" y="2607"/>
                      <a:pt x="17027" y="2589"/>
                      <a:pt x="17019" y="2587"/>
                    </a:cubicBezTo>
                    <a:cubicBezTo>
                      <a:pt x="17019" y="2587"/>
                      <a:pt x="17014" y="2564"/>
                      <a:pt x="17014" y="2587"/>
                    </a:cubicBezTo>
                    <a:close/>
                    <a:moveTo>
                      <a:pt x="19169" y="3316"/>
                    </a:moveTo>
                    <a:cubicBezTo>
                      <a:pt x="19169" y="3336"/>
                      <a:pt x="19182" y="3318"/>
                      <a:pt x="19174" y="3316"/>
                    </a:cubicBezTo>
                    <a:cubicBezTo>
                      <a:pt x="19174" y="3316"/>
                      <a:pt x="19169" y="3293"/>
                      <a:pt x="19169" y="3316"/>
                    </a:cubicBezTo>
                    <a:close/>
                    <a:moveTo>
                      <a:pt x="18570" y="2587"/>
                    </a:moveTo>
                    <a:cubicBezTo>
                      <a:pt x="18570" y="2607"/>
                      <a:pt x="18583" y="2589"/>
                      <a:pt x="18575" y="2587"/>
                    </a:cubicBezTo>
                    <a:cubicBezTo>
                      <a:pt x="18575" y="2587"/>
                      <a:pt x="18570" y="2564"/>
                      <a:pt x="18570" y="2587"/>
                    </a:cubicBezTo>
                    <a:close/>
                    <a:moveTo>
                      <a:pt x="22556" y="4985"/>
                    </a:moveTo>
                    <a:cubicBezTo>
                      <a:pt x="22556" y="5005"/>
                      <a:pt x="22569" y="4987"/>
                      <a:pt x="22561" y="4985"/>
                    </a:cubicBezTo>
                    <a:cubicBezTo>
                      <a:pt x="22561" y="4985"/>
                      <a:pt x="22556" y="4962"/>
                      <a:pt x="22556" y="4985"/>
                    </a:cubicBezTo>
                    <a:close/>
                    <a:moveTo>
                      <a:pt x="3848" y="6865"/>
                    </a:moveTo>
                    <a:cubicBezTo>
                      <a:pt x="3848" y="6885"/>
                      <a:pt x="3861" y="6867"/>
                      <a:pt x="3853" y="6865"/>
                    </a:cubicBezTo>
                    <a:cubicBezTo>
                      <a:pt x="3853" y="6865"/>
                      <a:pt x="3848" y="6842"/>
                      <a:pt x="3848" y="6865"/>
                    </a:cubicBezTo>
                    <a:close/>
                    <a:moveTo>
                      <a:pt x="21502" y="3883"/>
                    </a:moveTo>
                    <a:cubicBezTo>
                      <a:pt x="21503" y="3886"/>
                      <a:pt x="21511" y="3885"/>
                      <a:pt x="21512" y="3885"/>
                    </a:cubicBezTo>
                    <a:cubicBezTo>
                      <a:pt x="21514" y="3884"/>
                      <a:pt x="21526" y="3904"/>
                      <a:pt x="21516" y="3883"/>
                    </a:cubicBezTo>
                    <a:lnTo>
                      <a:pt x="21511" y="3881"/>
                    </a:lnTo>
                    <a:cubicBezTo>
                      <a:pt x="21505" y="3881"/>
                      <a:pt x="21500" y="3867"/>
                      <a:pt x="21502" y="3883"/>
                    </a:cubicBezTo>
                    <a:close/>
                    <a:moveTo>
                      <a:pt x="19809" y="3349"/>
                    </a:moveTo>
                    <a:cubicBezTo>
                      <a:pt x="19810" y="3351"/>
                      <a:pt x="19818" y="3350"/>
                      <a:pt x="19819" y="3350"/>
                    </a:cubicBezTo>
                    <a:cubicBezTo>
                      <a:pt x="19821" y="3349"/>
                      <a:pt x="19833" y="3369"/>
                      <a:pt x="19822" y="3348"/>
                    </a:cubicBezTo>
                    <a:lnTo>
                      <a:pt x="19818" y="3346"/>
                    </a:lnTo>
                    <a:cubicBezTo>
                      <a:pt x="19812" y="3346"/>
                      <a:pt x="19807" y="3332"/>
                      <a:pt x="19809" y="3349"/>
                    </a:cubicBezTo>
                    <a:close/>
                    <a:moveTo>
                      <a:pt x="19420" y="4839"/>
                    </a:moveTo>
                    <a:cubicBezTo>
                      <a:pt x="19421" y="4842"/>
                      <a:pt x="19429" y="4841"/>
                      <a:pt x="19430" y="4841"/>
                    </a:cubicBezTo>
                    <a:cubicBezTo>
                      <a:pt x="19432" y="4840"/>
                      <a:pt x="19444" y="4860"/>
                      <a:pt x="19433" y="4839"/>
                    </a:cubicBezTo>
                    <a:lnTo>
                      <a:pt x="19429" y="4837"/>
                    </a:lnTo>
                    <a:cubicBezTo>
                      <a:pt x="19423" y="4837"/>
                      <a:pt x="19418" y="4823"/>
                      <a:pt x="19420" y="4839"/>
                    </a:cubicBezTo>
                    <a:close/>
                    <a:moveTo>
                      <a:pt x="16568" y="2093"/>
                    </a:moveTo>
                    <a:cubicBezTo>
                      <a:pt x="16569" y="2095"/>
                      <a:pt x="16577" y="2095"/>
                      <a:pt x="16578" y="2094"/>
                    </a:cubicBezTo>
                    <a:cubicBezTo>
                      <a:pt x="16580" y="2094"/>
                      <a:pt x="16592" y="2113"/>
                      <a:pt x="16582" y="2092"/>
                    </a:cubicBezTo>
                    <a:lnTo>
                      <a:pt x="16577" y="2090"/>
                    </a:lnTo>
                    <a:cubicBezTo>
                      <a:pt x="16571" y="2090"/>
                      <a:pt x="16566" y="2076"/>
                      <a:pt x="16568" y="2093"/>
                    </a:cubicBezTo>
                    <a:close/>
                    <a:moveTo>
                      <a:pt x="23026" y="3762"/>
                    </a:moveTo>
                    <a:cubicBezTo>
                      <a:pt x="23026" y="3765"/>
                      <a:pt x="23035" y="3764"/>
                      <a:pt x="23035" y="3763"/>
                    </a:cubicBezTo>
                    <a:cubicBezTo>
                      <a:pt x="23037" y="3763"/>
                      <a:pt x="23049" y="3782"/>
                      <a:pt x="23039" y="3761"/>
                    </a:cubicBezTo>
                    <a:lnTo>
                      <a:pt x="23035" y="3759"/>
                    </a:lnTo>
                    <a:cubicBezTo>
                      <a:pt x="23028" y="3759"/>
                      <a:pt x="23024" y="3745"/>
                      <a:pt x="23026" y="3762"/>
                    </a:cubicBezTo>
                    <a:close/>
                    <a:moveTo>
                      <a:pt x="17541" y="5301"/>
                    </a:moveTo>
                    <a:cubicBezTo>
                      <a:pt x="17541" y="5304"/>
                      <a:pt x="17550" y="5303"/>
                      <a:pt x="17550" y="5303"/>
                    </a:cubicBezTo>
                    <a:cubicBezTo>
                      <a:pt x="17552" y="5302"/>
                      <a:pt x="17564" y="5322"/>
                      <a:pt x="17554" y="5301"/>
                    </a:cubicBezTo>
                    <a:lnTo>
                      <a:pt x="17550" y="5299"/>
                    </a:lnTo>
                    <a:cubicBezTo>
                      <a:pt x="17543" y="5299"/>
                      <a:pt x="17539" y="5285"/>
                      <a:pt x="17541" y="5301"/>
                    </a:cubicBezTo>
                    <a:close/>
                    <a:moveTo>
                      <a:pt x="16447" y="1898"/>
                    </a:moveTo>
                    <a:cubicBezTo>
                      <a:pt x="16447" y="1901"/>
                      <a:pt x="16456" y="1900"/>
                      <a:pt x="16457" y="1900"/>
                    </a:cubicBezTo>
                    <a:cubicBezTo>
                      <a:pt x="16459" y="1899"/>
                      <a:pt x="16471" y="1919"/>
                      <a:pt x="16460" y="1898"/>
                    </a:cubicBezTo>
                    <a:lnTo>
                      <a:pt x="16456" y="1896"/>
                    </a:lnTo>
                    <a:cubicBezTo>
                      <a:pt x="16450" y="1896"/>
                      <a:pt x="16445" y="1882"/>
                      <a:pt x="16447" y="1898"/>
                    </a:cubicBezTo>
                    <a:close/>
                    <a:moveTo>
                      <a:pt x="17986" y="2069"/>
                    </a:moveTo>
                    <a:cubicBezTo>
                      <a:pt x="17987" y="2071"/>
                      <a:pt x="17995" y="2070"/>
                      <a:pt x="17996" y="2070"/>
                    </a:cubicBezTo>
                    <a:cubicBezTo>
                      <a:pt x="17998" y="2069"/>
                      <a:pt x="18010" y="2089"/>
                      <a:pt x="17999" y="2068"/>
                    </a:cubicBezTo>
                    <a:lnTo>
                      <a:pt x="17995" y="2066"/>
                    </a:lnTo>
                    <a:cubicBezTo>
                      <a:pt x="17989" y="2066"/>
                      <a:pt x="17984" y="2052"/>
                      <a:pt x="17986" y="2069"/>
                    </a:cubicBezTo>
                    <a:close/>
                    <a:moveTo>
                      <a:pt x="19558" y="1923"/>
                    </a:moveTo>
                    <a:cubicBezTo>
                      <a:pt x="19558" y="1925"/>
                      <a:pt x="19567" y="1924"/>
                      <a:pt x="19568" y="1924"/>
                    </a:cubicBezTo>
                    <a:cubicBezTo>
                      <a:pt x="19570" y="1923"/>
                      <a:pt x="19582" y="1943"/>
                      <a:pt x="19571" y="1922"/>
                    </a:cubicBezTo>
                    <a:lnTo>
                      <a:pt x="19567" y="1920"/>
                    </a:lnTo>
                    <a:cubicBezTo>
                      <a:pt x="19561" y="1920"/>
                      <a:pt x="19556" y="1906"/>
                      <a:pt x="19558" y="1923"/>
                    </a:cubicBezTo>
                    <a:close/>
                    <a:moveTo>
                      <a:pt x="17897" y="1777"/>
                    </a:moveTo>
                    <a:cubicBezTo>
                      <a:pt x="17897" y="1779"/>
                      <a:pt x="17906" y="1779"/>
                      <a:pt x="17907" y="1778"/>
                    </a:cubicBezTo>
                    <a:cubicBezTo>
                      <a:pt x="17909" y="1778"/>
                      <a:pt x="17921" y="1797"/>
                      <a:pt x="17910" y="1776"/>
                    </a:cubicBezTo>
                    <a:lnTo>
                      <a:pt x="17906" y="1774"/>
                    </a:lnTo>
                    <a:cubicBezTo>
                      <a:pt x="17900" y="1774"/>
                      <a:pt x="17895" y="1760"/>
                      <a:pt x="17897" y="1777"/>
                    </a:cubicBezTo>
                    <a:close/>
                    <a:moveTo>
                      <a:pt x="16658" y="1607"/>
                    </a:moveTo>
                    <a:cubicBezTo>
                      <a:pt x="16658" y="1609"/>
                      <a:pt x="16666" y="1608"/>
                      <a:pt x="16667" y="1608"/>
                    </a:cubicBezTo>
                    <a:cubicBezTo>
                      <a:pt x="16669" y="1607"/>
                      <a:pt x="16681" y="1627"/>
                      <a:pt x="16671" y="1606"/>
                    </a:cubicBezTo>
                    <a:lnTo>
                      <a:pt x="16666" y="1604"/>
                    </a:lnTo>
                    <a:cubicBezTo>
                      <a:pt x="16660" y="1604"/>
                      <a:pt x="16655" y="1590"/>
                      <a:pt x="16658" y="1607"/>
                    </a:cubicBezTo>
                    <a:close/>
                    <a:moveTo>
                      <a:pt x="170" y="3762"/>
                    </a:moveTo>
                    <a:cubicBezTo>
                      <a:pt x="170" y="3765"/>
                      <a:pt x="179" y="3764"/>
                      <a:pt x="180" y="3763"/>
                    </a:cubicBezTo>
                    <a:cubicBezTo>
                      <a:pt x="182" y="3763"/>
                      <a:pt x="194" y="3782"/>
                      <a:pt x="183" y="3761"/>
                    </a:cubicBezTo>
                    <a:lnTo>
                      <a:pt x="179" y="3759"/>
                    </a:lnTo>
                    <a:cubicBezTo>
                      <a:pt x="173" y="3759"/>
                      <a:pt x="168" y="3745"/>
                      <a:pt x="170" y="3762"/>
                    </a:cubicBezTo>
                    <a:close/>
                    <a:moveTo>
                      <a:pt x="17144" y="1866"/>
                    </a:moveTo>
                    <a:cubicBezTo>
                      <a:pt x="17144" y="1869"/>
                      <a:pt x="17153" y="1868"/>
                      <a:pt x="17153" y="1867"/>
                    </a:cubicBezTo>
                    <a:cubicBezTo>
                      <a:pt x="17155" y="1867"/>
                      <a:pt x="17167" y="1886"/>
                      <a:pt x="17157" y="1865"/>
                    </a:cubicBezTo>
                    <a:lnTo>
                      <a:pt x="17153" y="1863"/>
                    </a:lnTo>
                    <a:cubicBezTo>
                      <a:pt x="17146" y="1863"/>
                      <a:pt x="17142" y="1849"/>
                      <a:pt x="17144" y="1866"/>
                    </a:cubicBezTo>
                    <a:close/>
                    <a:moveTo>
                      <a:pt x="18521" y="4993"/>
                    </a:moveTo>
                    <a:cubicBezTo>
                      <a:pt x="18521" y="4996"/>
                      <a:pt x="18530" y="4995"/>
                      <a:pt x="18531" y="4995"/>
                    </a:cubicBezTo>
                    <a:cubicBezTo>
                      <a:pt x="18533" y="4994"/>
                      <a:pt x="18545" y="5014"/>
                      <a:pt x="18534" y="4993"/>
                    </a:cubicBezTo>
                    <a:lnTo>
                      <a:pt x="18530" y="4991"/>
                    </a:lnTo>
                    <a:cubicBezTo>
                      <a:pt x="18524" y="4991"/>
                      <a:pt x="18519" y="4977"/>
                      <a:pt x="18521" y="4993"/>
                    </a:cubicBezTo>
                    <a:close/>
                    <a:moveTo>
                      <a:pt x="20303" y="4289"/>
                    </a:moveTo>
                    <a:cubicBezTo>
                      <a:pt x="20304" y="4291"/>
                      <a:pt x="20312" y="4290"/>
                      <a:pt x="20313" y="4290"/>
                    </a:cubicBezTo>
                    <a:cubicBezTo>
                      <a:pt x="20315" y="4289"/>
                      <a:pt x="20327" y="4309"/>
                      <a:pt x="20317" y="4288"/>
                    </a:cubicBezTo>
                    <a:lnTo>
                      <a:pt x="20312" y="4286"/>
                    </a:lnTo>
                    <a:cubicBezTo>
                      <a:pt x="20306" y="4286"/>
                      <a:pt x="20301" y="4272"/>
                      <a:pt x="20303" y="4289"/>
                    </a:cubicBezTo>
                    <a:close/>
                    <a:moveTo>
                      <a:pt x="22677" y="3462"/>
                    </a:moveTo>
                    <a:cubicBezTo>
                      <a:pt x="22678" y="3465"/>
                      <a:pt x="22686" y="3464"/>
                      <a:pt x="22687" y="3464"/>
                    </a:cubicBezTo>
                    <a:cubicBezTo>
                      <a:pt x="22689" y="3463"/>
                      <a:pt x="22701" y="3482"/>
                      <a:pt x="22690" y="3461"/>
                    </a:cubicBezTo>
                    <a:lnTo>
                      <a:pt x="22686" y="3460"/>
                    </a:lnTo>
                    <a:cubicBezTo>
                      <a:pt x="22680" y="3459"/>
                      <a:pt x="22675" y="3445"/>
                      <a:pt x="22677" y="3462"/>
                    </a:cubicBezTo>
                    <a:close/>
                    <a:moveTo>
                      <a:pt x="20465" y="2660"/>
                    </a:moveTo>
                    <a:cubicBezTo>
                      <a:pt x="20466" y="2663"/>
                      <a:pt x="20474" y="2662"/>
                      <a:pt x="20475" y="2662"/>
                    </a:cubicBezTo>
                    <a:cubicBezTo>
                      <a:pt x="20477" y="2661"/>
                      <a:pt x="20489" y="2680"/>
                      <a:pt x="20479" y="2659"/>
                    </a:cubicBezTo>
                    <a:lnTo>
                      <a:pt x="20474" y="2657"/>
                    </a:lnTo>
                    <a:cubicBezTo>
                      <a:pt x="20468" y="2657"/>
                      <a:pt x="20463" y="2643"/>
                      <a:pt x="20465" y="2660"/>
                    </a:cubicBezTo>
                    <a:close/>
                    <a:moveTo>
                      <a:pt x="20879" y="3357"/>
                    </a:moveTo>
                    <a:cubicBezTo>
                      <a:pt x="20879" y="3359"/>
                      <a:pt x="20888" y="3359"/>
                      <a:pt x="20888" y="3358"/>
                    </a:cubicBezTo>
                    <a:cubicBezTo>
                      <a:pt x="20890" y="3358"/>
                      <a:pt x="20902" y="3377"/>
                      <a:pt x="20892" y="3356"/>
                    </a:cubicBezTo>
                    <a:lnTo>
                      <a:pt x="20888" y="3354"/>
                    </a:lnTo>
                    <a:cubicBezTo>
                      <a:pt x="20881" y="3354"/>
                      <a:pt x="20877" y="3340"/>
                      <a:pt x="20879" y="3357"/>
                    </a:cubicBezTo>
                    <a:close/>
                    <a:moveTo>
                      <a:pt x="19996" y="1979"/>
                    </a:moveTo>
                    <a:cubicBezTo>
                      <a:pt x="19996" y="1982"/>
                      <a:pt x="20004" y="1981"/>
                      <a:pt x="20005" y="1981"/>
                    </a:cubicBezTo>
                    <a:cubicBezTo>
                      <a:pt x="20007" y="1980"/>
                      <a:pt x="20019" y="2000"/>
                      <a:pt x="20009" y="1979"/>
                    </a:cubicBezTo>
                    <a:lnTo>
                      <a:pt x="20004" y="1977"/>
                    </a:lnTo>
                    <a:cubicBezTo>
                      <a:pt x="19998" y="1977"/>
                      <a:pt x="19993" y="1963"/>
                      <a:pt x="19996" y="1979"/>
                    </a:cubicBezTo>
                    <a:close/>
                    <a:moveTo>
                      <a:pt x="22240" y="3106"/>
                    </a:moveTo>
                    <a:cubicBezTo>
                      <a:pt x="22240" y="3108"/>
                      <a:pt x="22249" y="3107"/>
                      <a:pt x="22249" y="3107"/>
                    </a:cubicBezTo>
                    <a:cubicBezTo>
                      <a:pt x="22251" y="3106"/>
                      <a:pt x="22263" y="3126"/>
                      <a:pt x="22253" y="3105"/>
                    </a:cubicBezTo>
                    <a:lnTo>
                      <a:pt x="22249" y="3103"/>
                    </a:lnTo>
                    <a:cubicBezTo>
                      <a:pt x="22242" y="3103"/>
                      <a:pt x="22238" y="3089"/>
                      <a:pt x="22240" y="3106"/>
                    </a:cubicBezTo>
                    <a:close/>
                    <a:moveTo>
                      <a:pt x="22677" y="3122"/>
                    </a:moveTo>
                    <a:cubicBezTo>
                      <a:pt x="22678" y="3124"/>
                      <a:pt x="22686" y="3124"/>
                      <a:pt x="22687" y="3123"/>
                    </a:cubicBezTo>
                    <a:cubicBezTo>
                      <a:pt x="22689" y="3123"/>
                      <a:pt x="22701" y="3142"/>
                      <a:pt x="22690" y="3121"/>
                    </a:cubicBezTo>
                    <a:lnTo>
                      <a:pt x="22686" y="3119"/>
                    </a:lnTo>
                    <a:cubicBezTo>
                      <a:pt x="22680" y="3119"/>
                      <a:pt x="22675" y="3105"/>
                      <a:pt x="22677" y="3122"/>
                    </a:cubicBezTo>
                    <a:close/>
                    <a:moveTo>
                      <a:pt x="17030" y="4937"/>
                    </a:moveTo>
                    <a:cubicBezTo>
                      <a:pt x="17031" y="4939"/>
                      <a:pt x="17039" y="4939"/>
                      <a:pt x="17040" y="4938"/>
                    </a:cubicBezTo>
                    <a:cubicBezTo>
                      <a:pt x="17042" y="4937"/>
                      <a:pt x="17054" y="4957"/>
                      <a:pt x="17043" y="4936"/>
                    </a:cubicBezTo>
                    <a:lnTo>
                      <a:pt x="17039" y="4934"/>
                    </a:lnTo>
                    <a:cubicBezTo>
                      <a:pt x="17033" y="4934"/>
                      <a:pt x="17028" y="4920"/>
                      <a:pt x="17030" y="4937"/>
                    </a:cubicBezTo>
                    <a:close/>
                    <a:moveTo>
                      <a:pt x="17403" y="1744"/>
                    </a:moveTo>
                    <a:cubicBezTo>
                      <a:pt x="17403" y="1747"/>
                      <a:pt x="17412" y="1746"/>
                      <a:pt x="17413" y="1746"/>
                    </a:cubicBezTo>
                    <a:cubicBezTo>
                      <a:pt x="17415" y="1745"/>
                      <a:pt x="17427" y="1765"/>
                      <a:pt x="17416" y="1744"/>
                    </a:cubicBezTo>
                    <a:lnTo>
                      <a:pt x="17412" y="1742"/>
                    </a:lnTo>
                    <a:cubicBezTo>
                      <a:pt x="17406" y="1742"/>
                      <a:pt x="17401" y="1728"/>
                      <a:pt x="17403" y="1744"/>
                    </a:cubicBezTo>
                    <a:close/>
                    <a:moveTo>
                      <a:pt x="22726" y="3519"/>
                    </a:moveTo>
                    <a:cubicBezTo>
                      <a:pt x="22726" y="3521"/>
                      <a:pt x="22735" y="3521"/>
                      <a:pt x="22736" y="3520"/>
                    </a:cubicBezTo>
                    <a:cubicBezTo>
                      <a:pt x="22738" y="3520"/>
                      <a:pt x="22750" y="3539"/>
                      <a:pt x="22739" y="3518"/>
                    </a:cubicBezTo>
                    <a:lnTo>
                      <a:pt x="22735" y="3516"/>
                    </a:lnTo>
                    <a:cubicBezTo>
                      <a:pt x="22729" y="3516"/>
                      <a:pt x="22724" y="3502"/>
                      <a:pt x="22726" y="3519"/>
                    </a:cubicBezTo>
                    <a:close/>
                    <a:moveTo>
                      <a:pt x="18391" y="2206"/>
                    </a:moveTo>
                    <a:cubicBezTo>
                      <a:pt x="18392" y="2209"/>
                      <a:pt x="18400" y="2208"/>
                      <a:pt x="18401" y="2208"/>
                    </a:cubicBezTo>
                    <a:cubicBezTo>
                      <a:pt x="18403" y="2207"/>
                      <a:pt x="18415" y="2227"/>
                      <a:pt x="18405" y="2206"/>
                    </a:cubicBezTo>
                    <a:lnTo>
                      <a:pt x="18400" y="2204"/>
                    </a:lnTo>
                    <a:cubicBezTo>
                      <a:pt x="18394" y="2204"/>
                      <a:pt x="18389" y="2190"/>
                      <a:pt x="18391" y="2206"/>
                    </a:cubicBezTo>
                    <a:close/>
                    <a:moveTo>
                      <a:pt x="16163" y="1890"/>
                    </a:moveTo>
                    <a:cubicBezTo>
                      <a:pt x="16164" y="1893"/>
                      <a:pt x="16172" y="1892"/>
                      <a:pt x="16173" y="1892"/>
                    </a:cubicBezTo>
                    <a:cubicBezTo>
                      <a:pt x="16175" y="1891"/>
                      <a:pt x="16187" y="1911"/>
                      <a:pt x="16176" y="1890"/>
                    </a:cubicBezTo>
                    <a:lnTo>
                      <a:pt x="16172" y="1888"/>
                    </a:lnTo>
                    <a:cubicBezTo>
                      <a:pt x="16166" y="1888"/>
                      <a:pt x="16161" y="1874"/>
                      <a:pt x="16163" y="1890"/>
                    </a:cubicBezTo>
                    <a:close/>
                    <a:moveTo>
                      <a:pt x="22199" y="4831"/>
                    </a:moveTo>
                    <a:cubicBezTo>
                      <a:pt x="22200" y="4834"/>
                      <a:pt x="22208" y="4833"/>
                      <a:pt x="22209" y="4833"/>
                    </a:cubicBezTo>
                    <a:cubicBezTo>
                      <a:pt x="22211" y="4832"/>
                      <a:pt x="22223" y="4852"/>
                      <a:pt x="22212" y="4831"/>
                    </a:cubicBezTo>
                    <a:lnTo>
                      <a:pt x="22208" y="4829"/>
                    </a:lnTo>
                    <a:cubicBezTo>
                      <a:pt x="22202" y="4829"/>
                      <a:pt x="22197" y="4815"/>
                      <a:pt x="22199" y="4831"/>
                    </a:cubicBezTo>
                    <a:close/>
                    <a:moveTo>
                      <a:pt x="17605" y="1850"/>
                    </a:moveTo>
                    <a:cubicBezTo>
                      <a:pt x="17606" y="1852"/>
                      <a:pt x="17614" y="1852"/>
                      <a:pt x="17615" y="1851"/>
                    </a:cubicBezTo>
                    <a:cubicBezTo>
                      <a:pt x="17617" y="1851"/>
                      <a:pt x="17629" y="1870"/>
                      <a:pt x="17619" y="1849"/>
                    </a:cubicBezTo>
                    <a:lnTo>
                      <a:pt x="17614" y="1847"/>
                    </a:lnTo>
                    <a:cubicBezTo>
                      <a:pt x="17608" y="1847"/>
                      <a:pt x="17603" y="1833"/>
                      <a:pt x="17605" y="1850"/>
                    </a:cubicBezTo>
                    <a:close/>
                    <a:moveTo>
                      <a:pt x="20943" y="3981"/>
                    </a:moveTo>
                    <a:cubicBezTo>
                      <a:pt x="20944" y="3983"/>
                      <a:pt x="20952" y="3982"/>
                      <a:pt x="20953" y="3982"/>
                    </a:cubicBezTo>
                    <a:cubicBezTo>
                      <a:pt x="20955" y="3981"/>
                      <a:pt x="20967" y="4001"/>
                      <a:pt x="20957" y="3980"/>
                    </a:cubicBezTo>
                    <a:lnTo>
                      <a:pt x="20952" y="3978"/>
                    </a:lnTo>
                    <a:cubicBezTo>
                      <a:pt x="20946" y="3978"/>
                      <a:pt x="20941" y="3964"/>
                      <a:pt x="20943" y="3981"/>
                    </a:cubicBezTo>
                    <a:close/>
                    <a:moveTo>
                      <a:pt x="16017" y="1890"/>
                    </a:moveTo>
                    <a:cubicBezTo>
                      <a:pt x="16018" y="1893"/>
                      <a:pt x="16026" y="1892"/>
                      <a:pt x="16027" y="1892"/>
                    </a:cubicBezTo>
                    <a:cubicBezTo>
                      <a:pt x="16029" y="1891"/>
                      <a:pt x="16041" y="1911"/>
                      <a:pt x="16031" y="1890"/>
                    </a:cubicBezTo>
                    <a:lnTo>
                      <a:pt x="16026" y="1888"/>
                    </a:lnTo>
                    <a:cubicBezTo>
                      <a:pt x="16020" y="1888"/>
                      <a:pt x="16015" y="1874"/>
                      <a:pt x="16017" y="1890"/>
                    </a:cubicBezTo>
                    <a:close/>
                    <a:moveTo>
                      <a:pt x="17500" y="2328"/>
                    </a:moveTo>
                    <a:cubicBezTo>
                      <a:pt x="17500" y="2330"/>
                      <a:pt x="17509" y="2330"/>
                      <a:pt x="17510" y="2329"/>
                    </a:cubicBezTo>
                    <a:cubicBezTo>
                      <a:pt x="17512" y="2329"/>
                      <a:pt x="17524" y="2348"/>
                      <a:pt x="17513" y="2327"/>
                    </a:cubicBezTo>
                    <a:lnTo>
                      <a:pt x="17509" y="2325"/>
                    </a:lnTo>
                    <a:cubicBezTo>
                      <a:pt x="17503" y="2325"/>
                      <a:pt x="17498" y="2311"/>
                      <a:pt x="17500" y="2328"/>
                    </a:cubicBezTo>
                    <a:close/>
                    <a:moveTo>
                      <a:pt x="14899" y="4993"/>
                    </a:moveTo>
                    <a:cubicBezTo>
                      <a:pt x="14900" y="4996"/>
                      <a:pt x="14908" y="4995"/>
                      <a:pt x="14909" y="4995"/>
                    </a:cubicBezTo>
                    <a:cubicBezTo>
                      <a:pt x="14911" y="4994"/>
                      <a:pt x="14923" y="5014"/>
                      <a:pt x="14913" y="4993"/>
                    </a:cubicBezTo>
                    <a:cubicBezTo>
                      <a:pt x="14913" y="4993"/>
                      <a:pt x="14911" y="4991"/>
                      <a:pt x="14911" y="4991"/>
                    </a:cubicBezTo>
                    <a:cubicBezTo>
                      <a:pt x="14911" y="4991"/>
                      <a:pt x="14909" y="4991"/>
                      <a:pt x="14908" y="4991"/>
                    </a:cubicBezTo>
                    <a:cubicBezTo>
                      <a:pt x="14902" y="4991"/>
                      <a:pt x="14897" y="4977"/>
                      <a:pt x="14899" y="4993"/>
                    </a:cubicBezTo>
                    <a:close/>
                    <a:moveTo>
                      <a:pt x="17484" y="805"/>
                    </a:moveTo>
                    <a:cubicBezTo>
                      <a:pt x="17484" y="807"/>
                      <a:pt x="17493" y="806"/>
                      <a:pt x="17494" y="806"/>
                    </a:cubicBezTo>
                    <a:cubicBezTo>
                      <a:pt x="17496" y="805"/>
                      <a:pt x="17508" y="825"/>
                      <a:pt x="17497" y="804"/>
                    </a:cubicBezTo>
                    <a:cubicBezTo>
                      <a:pt x="17497" y="804"/>
                      <a:pt x="17496" y="803"/>
                      <a:pt x="17496" y="802"/>
                    </a:cubicBezTo>
                    <a:cubicBezTo>
                      <a:pt x="17484" y="799"/>
                      <a:pt x="17482" y="790"/>
                      <a:pt x="17484" y="805"/>
                    </a:cubicBezTo>
                    <a:close/>
                    <a:moveTo>
                      <a:pt x="20984" y="3956"/>
                    </a:moveTo>
                    <a:lnTo>
                      <a:pt x="20975" y="3972"/>
                    </a:lnTo>
                    <a:cubicBezTo>
                      <a:pt x="20986" y="3969"/>
                      <a:pt x="20983" y="3978"/>
                      <a:pt x="20986" y="3968"/>
                    </a:cubicBezTo>
                    <a:cubicBezTo>
                      <a:pt x="20991" y="3952"/>
                      <a:pt x="20990" y="3967"/>
                      <a:pt x="20984" y="3956"/>
                    </a:cubicBezTo>
                    <a:lnTo>
                      <a:pt x="20993" y="3941"/>
                    </a:lnTo>
                    <a:lnTo>
                      <a:pt x="20968" y="3940"/>
                    </a:lnTo>
                    <a:lnTo>
                      <a:pt x="20968" y="3956"/>
                    </a:lnTo>
                    <a:lnTo>
                      <a:pt x="20984" y="3956"/>
                    </a:lnTo>
                    <a:close/>
                    <a:moveTo>
                      <a:pt x="22977" y="4475"/>
                    </a:moveTo>
                    <a:cubicBezTo>
                      <a:pt x="22977" y="4478"/>
                      <a:pt x="22986" y="4477"/>
                      <a:pt x="22987" y="4476"/>
                    </a:cubicBezTo>
                    <a:cubicBezTo>
                      <a:pt x="22989" y="4476"/>
                      <a:pt x="23001" y="4495"/>
                      <a:pt x="22990" y="4474"/>
                    </a:cubicBezTo>
                    <a:cubicBezTo>
                      <a:pt x="22990" y="4474"/>
                      <a:pt x="22975" y="4459"/>
                      <a:pt x="22977" y="4475"/>
                    </a:cubicBezTo>
                    <a:close/>
                    <a:moveTo>
                      <a:pt x="15232" y="5698"/>
                    </a:moveTo>
                    <a:cubicBezTo>
                      <a:pt x="15232" y="5701"/>
                      <a:pt x="15241" y="5700"/>
                      <a:pt x="15241" y="5700"/>
                    </a:cubicBezTo>
                    <a:cubicBezTo>
                      <a:pt x="15243" y="5699"/>
                      <a:pt x="15255" y="5719"/>
                      <a:pt x="15245" y="5698"/>
                    </a:cubicBezTo>
                    <a:cubicBezTo>
                      <a:pt x="15245" y="5698"/>
                      <a:pt x="15230" y="5683"/>
                      <a:pt x="15232" y="5698"/>
                    </a:cubicBezTo>
                    <a:close/>
                    <a:moveTo>
                      <a:pt x="12914" y="1631"/>
                    </a:moveTo>
                    <a:cubicBezTo>
                      <a:pt x="12915" y="1634"/>
                      <a:pt x="12923" y="1633"/>
                      <a:pt x="12924" y="1633"/>
                    </a:cubicBezTo>
                    <a:cubicBezTo>
                      <a:pt x="12926" y="1632"/>
                      <a:pt x="12938" y="1651"/>
                      <a:pt x="12928" y="1630"/>
                    </a:cubicBezTo>
                    <a:cubicBezTo>
                      <a:pt x="12928" y="1630"/>
                      <a:pt x="12913" y="1615"/>
                      <a:pt x="12914" y="1631"/>
                    </a:cubicBezTo>
                    <a:close/>
                    <a:moveTo>
                      <a:pt x="14073" y="2077"/>
                    </a:moveTo>
                    <a:cubicBezTo>
                      <a:pt x="14073" y="2079"/>
                      <a:pt x="14082" y="2078"/>
                      <a:pt x="14083" y="2078"/>
                    </a:cubicBezTo>
                    <a:cubicBezTo>
                      <a:pt x="14085" y="2077"/>
                      <a:pt x="14097" y="2097"/>
                      <a:pt x="14086" y="2076"/>
                    </a:cubicBezTo>
                    <a:cubicBezTo>
                      <a:pt x="14086" y="2076"/>
                      <a:pt x="14071" y="2061"/>
                      <a:pt x="14073" y="2077"/>
                    </a:cubicBezTo>
                    <a:close/>
                    <a:moveTo>
                      <a:pt x="15556" y="1696"/>
                    </a:moveTo>
                    <a:cubicBezTo>
                      <a:pt x="15556" y="1698"/>
                      <a:pt x="15565" y="1698"/>
                      <a:pt x="15565" y="1697"/>
                    </a:cubicBezTo>
                    <a:cubicBezTo>
                      <a:pt x="15567" y="1697"/>
                      <a:pt x="15579" y="1716"/>
                      <a:pt x="15569" y="1695"/>
                    </a:cubicBezTo>
                    <a:cubicBezTo>
                      <a:pt x="15569" y="1695"/>
                      <a:pt x="15554" y="1680"/>
                      <a:pt x="15556" y="1696"/>
                    </a:cubicBezTo>
                    <a:close/>
                    <a:moveTo>
                      <a:pt x="17152" y="2644"/>
                    </a:moveTo>
                    <a:cubicBezTo>
                      <a:pt x="17152" y="2646"/>
                      <a:pt x="17161" y="2646"/>
                      <a:pt x="17161" y="2645"/>
                    </a:cubicBezTo>
                    <a:cubicBezTo>
                      <a:pt x="17163" y="2645"/>
                      <a:pt x="17175" y="2664"/>
                      <a:pt x="17165" y="2643"/>
                    </a:cubicBezTo>
                    <a:cubicBezTo>
                      <a:pt x="17165" y="2643"/>
                      <a:pt x="17150" y="2628"/>
                      <a:pt x="17152" y="2644"/>
                    </a:cubicBezTo>
                    <a:close/>
                    <a:moveTo>
                      <a:pt x="18197" y="4483"/>
                    </a:moveTo>
                    <a:cubicBezTo>
                      <a:pt x="18197" y="4486"/>
                      <a:pt x="18206" y="4485"/>
                      <a:pt x="18207" y="4485"/>
                    </a:cubicBezTo>
                    <a:cubicBezTo>
                      <a:pt x="18209" y="4484"/>
                      <a:pt x="18221" y="4503"/>
                      <a:pt x="18210" y="4482"/>
                    </a:cubicBezTo>
                    <a:cubicBezTo>
                      <a:pt x="18210" y="4482"/>
                      <a:pt x="18195" y="4467"/>
                      <a:pt x="18197" y="4483"/>
                    </a:cubicBezTo>
                    <a:close/>
                    <a:moveTo>
                      <a:pt x="14802" y="5018"/>
                    </a:moveTo>
                    <a:cubicBezTo>
                      <a:pt x="14799" y="5035"/>
                      <a:pt x="14814" y="5023"/>
                      <a:pt x="14813" y="5016"/>
                    </a:cubicBezTo>
                    <a:lnTo>
                      <a:pt x="14810" y="5015"/>
                    </a:lnTo>
                    <a:cubicBezTo>
                      <a:pt x="14795" y="5015"/>
                      <a:pt x="14805" y="5001"/>
                      <a:pt x="14802" y="5018"/>
                    </a:cubicBezTo>
                    <a:close/>
                    <a:moveTo>
                      <a:pt x="14972" y="5382"/>
                    </a:moveTo>
                    <a:cubicBezTo>
                      <a:pt x="14969" y="5400"/>
                      <a:pt x="14984" y="5388"/>
                      <a:pt x="14983" y="5381"/>
                    </a:cubicBezTo>
                    <a:lnTo>
                      <a:pt x="14980" y="5379"/>
                    </a:lnTo>
                    <a:cubicBezTo>
                      <a:pt x="14965" y="5380"/>
                      <a:pt x="14975" y="5366"/>
                      <a:pt x="14972" y="5382"/>
                    </a:cubicBezTo>
                    <a:close/>
                    <a:moveTo>
                      <a:pt x="20198" y="4969"/>
                    </a:moveTo>
                    <a:cubicBezTo>
                      <a:pt x="20195" y="4987"/>
                      <a:pt x="20210" y="4975"/>
                      <a:pt x="20209" y="4967"/>
                    </a:cubicBezTo>
                    <a:lnTo>
                      <a:pt x="20206" y="4966"/>
                    </a:lnTo>
                    <a:cubicBezTo>
                      <a:pt x="20191" y="4967"/>
                      <a:pt x="20201" y="4952"/>
                      <a:pt x="20198" y="4969"/>
                    </a:cubicBezTo>
                    <a:close/>
                    <a:moveTo>
                      <a:pt x="18213" y="5504"/>
                    </a:moveTo>
                    <a:cubicBezTo>
                      <a:pt x="18210" y="5521"/>
                      <a:pt x="18225" y="5509"/>
                      <a:pt x="18224" y="5502"/>
                    </a:cubicBezTo>
                    <a:lnTo>
                      <a:pt x="18221" y="5501"/>
                    </a:lnTo>
                    <a:cubicBezTo>
                      <a:pt x="18206" y="5502"/>
                      <a:pt x="18216" y="5487"/>
                      <a:pt x="18213" y="5504"/>
                    </a:cubicBezTo>
                    <a:close/>
                    <a:moveTo>
                      <a:pt x="19477" y="5253"/>
                    </a:moveTo>
                    <a:cubicBezTo>
                      <a:pt x="19474" y="5270"/>
                      <a:pt x="19489" y="5258"/>
                      <a:pt x="19488" y="5251"/>
                    </a:cubicBezTo>
                    <a:lnTo>
                      <a:pt x="19485" y="5250"/>
                    </a:lnTo>
                    <a:cubicBezTo>
                      <a:pt x="19470" y="5250"/>
                      <a:pt x="19480" y="5236"/>
                      <a:pt x="19477" y="5253"/>
                    </a:cubicBezTo>
                    <a:close/>
                    <a:moveTo>
                      <a:pt x="14924" y="5415"/>
                    </a:moveTo>
                    <a:cubicBezTo>
                      <a:pt x="14921" y="5432"/>
                      <a:pt x="14935" y="5420"/>
                      <a:pt x="14935" y="5413"/>
                    </a:cubicBezTo>
                    <a:lnTo>
                      <a:pt x="14932" y="5412"/>
                    </a:lnTo>
                    <a:cubicBezTo>
                      <a:pt x="14917" y="5413"/>
                      <a:pt x="14927" y="5398"/>
                      <a:pt x="14924" y="5415"/>
                    </a:cubicBezTo>
                    <a:close/>
                    <a:moveTo>
                      <a:pt x="19088" y="4118"/>
                    </a:moveTo>
                    <a:cubicBezTo>
                      <a:pt x="19084" y="4141"/>
                      <a:pt x="19107" y="4114"/>
                      <a:pt x="19096" y="4115"/>
                    </a:cubicBezTo>
                    <a:cubicBezTo>
                      <a:pt x="19081" y="4116"/>
                      <a:pt x="19091" y="4102"/>
                      <a:pt x="19088" y="4118"/>
                    </a:cubicBezTo>
                    <a:close/>
                    <a:moveTo>
                      <a:pt x="17411" y="2538"/>
                    </a:moveTo>
                    <a:cubicBezTo>
                      <a:pt x="17407" y="2561"/>
                      <a:pt x="17430" y="2535"/>
                      <a:pt x="17419" y="2535"/>
                    </a:cubicBezTo>
                    <a:cubicBezTo>
                      <a:pt x="17404" y="2536"/>
                      <a:pt x="17414" y="2522"/>
                      <a:pt x="17411" y="2538"/>
                    </a:cubicBezTo>
                    <a:close/>
                    <a:moveTo>
                      <a:pt x="21713" y="4037"/>
                    </a:moveTo>
                    <a:cubicBezTo>
                      <a:pt x="21709" y="4060"/>
                      <a:pt x="21732" y="4033"/>
                      <a:pt x="21721" y="4034"/>
                    </a:cubicBezTo>
                    <a:cubicBezTo>
                      <a:pt x="21706" y="4035"/>
                      <a:pt x="21716" y="4021"/>
                      <a:pt x="21713" y="4037"/>
                    </a:cubicBezTo>
                    <a:close/>
                    <a:moveTo>
                      <a:pt x="14972" y="2036"/>
                    </a:moveTo>
                    <a:cubicBezTo>
                      <a:pt x="14968" y="2059"/>
                      <a:pt x="14992" y="2032"/>
                      <a:pt x="14980" y="2033"/>
                    </a:cubicBezTo>
                    <a:cubicBezTo>
                      <a:pt x="14965" y="2034"/>
                      <a:pt x="14975" y="2019"/>
                      <a:pt x="14972" y="2036"/>
                    </a:cubicBezTo>
                    <a:close/>
                    <a:moveTo>
                      <a:pt x="14948" y="2328"/>
                    </a:moveTo>
                    <a:cubicBezTo>
                      <a:pt x="14944" y="2350"/>
                      <a:pt x="14967" y="2324"/>
                      <a:pt x="14956" y="2325"/>
                    </a:cubicBezTo>
                    <a:cubicBezTo>
                      <a:pt x="14941" y="2326"/>
                      <a:pt x="14951" y="2311"/>
                      <a:pt x="14948" y="2328"/>
                    </a:cubicBezTo>
                    <a:close/>
                    <a:moveTo>
                      <a:pt x="19639" y="2619"/>
                    </a:moveTo>
                    <a:cubicBezTo>
                      <a:pt x="19635" y="2642"/>
                      <a:pt x="19658" y="2616"/>
                      <a:pt x="19647" y="2616"/>
                    </a:cubicBezTo>
                    <a:cubicBezTo>
                      <a:pt x="19632" y="2617"/>
                      <a:pt x="19642" y="2603"/>
                      <a:pt x="19639" y="2619"/>
                    </a:cubicBezTo>
                    <a:close/>
                    <a:moveTo>
                      <a:pt x="21430" y="4029"/>
                    </a:moveTo>
                    <a:cubicBezTo>
                      <a:pt x="21425" y="4052"/>
                      <a:pt x="21449" y="4025"/>
                      <a:pt x="21438" y="4026"/>
                    </a:cubicBezTo>
                    <a:cubicBezTo>
                      <a:pt x="21422" y="4027"/>
                      <a:pt x="21433" y="4013"/>
                      <a:pt x="21430" y="4029"/>
                    </a:cubicBezTo>
                    <a:close/>
                    <a:moveTo>
                      <a:pt x="18683" y="2312"/>
                    </a:moveTo>
                    <a:cubicBezTo>
                      <a:pt x="18679" y="2334"/>
                      <a:pt x="18702" y="2308"/>
                      <a:pt x="18691" y="2308"/>
                    </a:cubicBezTo>
                    <a:cubicBezTo>
                      <a:pt x="18676" y="2309"/>
                      <a:pt x="18686" y="2295"/>
                      <a:pt x="18683" y="2312"/>
                    </a:cubicBezTo>
                    <a:close/>
                    <a:moveTo>
                      <a:pt x="21713" y="4191"/>
                    </a:moveTo>
                    <a:cubicBezTo>
                      <a:pt x="21709" y="4214"/>
                      <a:pt x="21732" y="4187"/>
                      <a:pt x="21721" y="4188"/>
                    </a:cubicBezTo>
                    <a:cubicBezTo>
                      <a:pt x="21706" y="4189"/>
                      <a:pt x="21716" y="4175"/>
                      <a:pt x="21713" y="4191"/>
                    </a:cubicBezTo>
                    <a:close/>
                    <a:moveTo>
                      <a:pt x="19323" y="3106"/>
                    </a:moveTo>
                    <a:cubicBezTo>
                      <a:pt x="19319" y="3128"/>
                      <a:pt x="19342" y="3102"/>
                      <a:pt x="19331" y="3102"/>
                    </a:cubicBezTo>
                    <a:cubicBezTo>
                      <a:pt x="19316" y="3103"/>
                      <a:pt x="19326" y="3089"/>
                      <a:pt x="19323" y="3106"/>
                    </a:cubicBezTo>
                    <a:close/>
                    <a:moveTo>
                      <a:pt x="19607" y="4070"/>
                    </a:moveTo>
                    <a:cubicBezTo>
                      <a:pt x="19602" y="4092"/>
                      <a:pt x="19626" y="4066"/>
                      <a:pt x="19615" y="4067"/>
                    </a:cubicBezTo>
                    <a:cubicBezTo>
                      <a:pt x="19600" y="4068"/>
                      <a:pt x="19610" y="4053"/>
                      <a:pt x="19607" y="4070"/>
                    </a:cubicBezTo>
                    <a:close/>
                    <a:moveTo>
                      <a:pt x="21972" y="3981"/>
                    </a:moveTo>
                    <a:cubicBezTo>
                      <a:pt x="21968" y="4003"/>
                      <a:pt x="21992" y="3977"/>
                      <a:pt x="21980" y="3977"/>
                    </a:cubicBezTo>
                    <a:cubicBezTo>
                      <a:pt x="21965" y="3978"/>
                      <a:pt x="21975" y="3964"/>
                      <a:pt x="21972" y="3981"/>
                    </a:cubicBezTo>
                    <a:close/>
                    <a:moveTo>
                      <a:pt x="18246" y="2190"/>
                    </a:moveTo>
                    <a:cubicBezTo>
                      <a:pt x="18241" y="2213"/>
                      <a:pt x="18265" y="2186"/>
                      <a:pt x="18254" y="2187"/>
                    </a:cubicBezTo>
                    <a:cubicBezTo>
                      <a:pt x="18238" y="2188"/>
                      <a:pt x="18249" y="2173"/>
                      <a:pt x="18246" y="2190"/>
                    </a:cubicBezTo>
                    <a:close/>
                    <a:moveTo>
                      <a:pt x="21292" y="5326"/>
                    </a:moveTo>
                    <a:cubicBezTo>
                      <a:pt x="21288" y="5348"/>
                      <a:pt x="21311" y="5322"/>
                      <a:pt x="21300" y="5322"/>
                    </a:cubicBezTo>
                    <a:cubicBezTo>
                      <a:pt x="21285" y="5323"/>
                      <a:pt x="21295" y="5309"/>
                      <a:pt x="21292" y="5326"/>
                    </a:cubicBezTo>
                    <a:close/>
                    <a:moveTo>
                      <a:pt x="19736" y="3697"/>
                    </a:moveTo>
                    <a:cubicBezTo>
                      <a:pt x="19732" y="3720"/>
                      <a:pt x="19756" y="3693"/>
                      <a:pt x="19744" y="3694"/>
                    </a:cubicBezTo>
                    <a:cubicBezTo>
                      <a:pt x="19729" y="3695"/>
                      <a:pt x="19739" y="3680"/>
                      <a:pt x="19736" y="3697"/>
                    </a:cubicBezTo>
                    <a:close/>
                    <a:moveTo>
                      <a:pt x="16998" y="3260"/>
                    </a:moveTo>
                    <a:cubicBezTo>
                      <a:pt x="16994" y="3282"/>
                      <a:pt x="17017" y="3256"/>
                      <a:pt x="17006" y="3256"/>
                    </a:cubicBezTo>
                    <a:cubicBezTo>
                      <a:pt x="16991" y="3257"/>
                      <a:pt x="17001" y="3243"/>
                      <a:pt x="16998" y="3260"/>
                    </a:cubicBezTo>
                    <a:close/>
                    <a:moveTo>
                      <a:pt x="15175" y="2425"/>
                    </a:moveTo>
                    <a:cubicBezTo>
                      <a:pt x="15171" y="2448"/>
                      <a:pt x="15194" y="2421"/>
                      <a:pt x="15183" y="2422"/>
                    </a:cubicBezTo>
                    <a:cubicBezTo>
                      <a:pt x="15168" y="2423"/>
                      <a:pt x="15178" y="2408"/>
                      <a:pt x="15175" y="2425"/>
                    </a:cubicBezTo>
                    <a:close/>
                    <a:moveTo>
                      <a:pt x="18594" y="3089"/>
                    </a:moveTo>
                    <a:cubicBezTo>
                      <a:pt x="18590" y="3112"/>
                      <a:pt x="18613" y="3085"/>
                      <a:pt x="18602" y="3086"/>
                    </a:cubicBezTo>
                    <a:cubicBezTo>
                      <a:pt x="18587" y="3087"/>
                      <a:pt x="18597" y="3073"/>
                      <a:pt x="18594" y="3089"/>
                    </a:cubicBezTo>
                    <a:close/>
                    <a:moveTo>
                      <a:pt x="14770" y="2028"/>
                    </a:moveTo>
                    <a:cubicBezTo>
                      <a:pt x="14766" y="2051"/>
                      <a:pt x="14789" y="2024"/>
                      <a:pt x="14778" y="2025"/>
                    </a:cubicBezTo>
                    <a:cubicBezTo>
                      <a:pt x="14763" y="2026"/>
                      <a:pt x="14773" y="2011"/>
                      <a:pt x="14770" y="2028"/>
                    </a:cubicBezTo>
                    <a:close/>
                    <a:moveTo>
                      <a:pt x="21746" y="4337"/>
                    </a:moveTo>
                    <a:cubicBezTo>
                      <a:pt x="21741" y="4360"/>
                      <a:pt x="21765" y="4333"/>
                      <a:pt x="21754" y="4334"/>
                    </a:cubicBezTo>
                    <a:cubicBezTo>
                      <a:pt x="21738" y="4335"/>
                      <a:pt x="21749" y="4320"/>
                      <a:pt x="21746" y="4337"/>
                    </a:cubicBezTo>
                    <a:close/>
                    <a:moveTo>
                      <a:pt x="20862" y="3989"/>
                    </a:moveTo>
                    <a:cubicBezTo>
                      <a:pt x="20858" y="4011"/>
                      <a:pt x="20882" y="3985"/>
                      <a:pt x="20870" y="3986"/>
                    </a:cubicBezTo>
                    <a:cubicBezTo>
                      <a:pt x="20855" y="3987"/>
                      <a:pt x="20866" y="3972"/>
                      <a:pt x="20862" y="3989"/>
                    </a:cubicBezTo>
                    <a:close/>
                    <a:moveTo>
                      <a:pt x="17241" y="4515"/>
                    </a:moveTo>
                    <a:cubicBezTo>
                      <a:pt x="17241" y="4525"/>
                      <a:pt x="17258" y="4534"/>
                      <a:pt x="17253" y="4515"/>
                    </a:cubicBezTo>
                    <a:cubicBezTo>
                      <a:pt x="17249" y="4497"/>
                      <a:pt x="17274" y="4515"/>
                      <a:pt x="17250" y="4513"/>
                    </a:cubicBezTo>
                    <a:cubicBezTo>
                      <a:pt x="17239" y="4512"/>
                      <a:pt x="17241" y="4499"/>
                      <a:pt x="17241" y="4515"/>
                    </a:cubicBezTo>
                    <a:close/>
                    <a:moveTo>
                      <a:pt x="20028" y="2636"/>
                    </a:moveTo>
                    <a:cubicBezTo>
                      <a:pt x="20028" y="2645"/>
                      <a:pt x="20045" y="2654"/>
                      <a:pt x="20040" y="2636"/>
                    </a:cubicBezTo>
                    <a:cubicBezTo>
                      <a:pt x="20036" y="2617"/>
                      <a:pt x="20061" y="2635"/>
                      <a:pt x="20037" y="2633"/>
                    </a:cubicBezTo>
                    <a:cubicBezTo>
                      <a:pt x="20027" y="2632"/>
                      <a:pt x="20028" y="2619"/>
                      <a:pt x="20028" y="2636"/>
                    </a:cubicBezTo>
                    <a:close/>
                    <a:moveTo>
                      <a:pt x="15199" y="2198"/>
                    </a:moveTo>
                    <a:cubicBezTo>
                      <a:pt x="15199" y="2208"/>
                      <a:pt x="15217" y="2216"/>
                      <a:pt x="15212" y="2198"/>
                    </a:cubicBezTo>
                    <a:cubicBezTo>
                      <a:pt x="15207" y="2180"/>
                      <a:pt x="15232" y="2198"/>
                      <a:pt x="15208" y="2196"/>
                    </a:cubicBezTo>
                    <a:cubicBezTo>
                      <a:pt x="15198" y="2195"/>
                      <a:pt x="15199" y="2182"/>
                      <a:pt x="15199" y="2198"/>
                    </a:cubicBezTo>
                    <a:close/>
                    <a:moveTo>
                      <a:pt x="19842" y="4912"/>
                    </a:moveTo>
                    <a:cubicBezTo>
                      <a:pt x="19842" y="4922"/>
                      <a:pt x="19859" y="4931"/>
                      <a:pt x="19854" y="4912"/>
                    </a:cubicBezTo>
                    <a:cubicBezTo>
                      <a:pt x="19849" y="4894"/>
                      <a:pt x="19875" y="4912"/>
                      <a:pt x="19850" y="4910"/>
                    </a:cubicBezTo>
                    <a:cubicBezTo>
                      <a:pt x="19840" y="4909"/>
                      <a:pt x="19842" y="4896"/>
                      <a:pt x="19842" y="4912"/>
                    </a:cubicBezTo>
                    <a:close/>
                    <a:moveTo>
                      <a:pt x="16560" y="2052"/>
                    </a:moveTo>
                    <a:cubicBezTo>
                      <a:pt x="16560" y="2062"/>
                      <a:pt x="16578" y="2071"/>
                      <a:pt x="16573" y="2052"/>
                    </a:cubicBezTo>
                    <a:cubicBezTo>
                      <a:pt x="16568" y="2034"/>
                      <a:pt x="16593" y="2052"/>
                      <a:pt x="16569" y="2050"/>
                    </a:cubicBezTo>
                    <a:cubicBezTo>
                      <a:pt x="16559" y="2049"/>
                      <a:pt x="16560" y="2036"/>
                      <a:pt x="16560" y="2052"/>
                    </a:cubicBezTo>
                    <a:close/>
                    <a:moveTo>
                      <a:pt x="17832" y="4953"/>
                    </a:moveTo>
                    <a:cubicBezTo>
                      <a:pt x="17832" y="4962"/>
                      <a:pt x="17850" y="4971"/>
                      <a:pt x="17845" y="4953"/>
                    </a:cubicBezTo>
                    <a:cubicBezTo>
                      <a:pt x="17840" y="4935"/>
                      <a:pt x="17865" y="4953"/>
                      <a:pt x="17841" y="4951"/>
                    </a:cubicBezTo>
                    <a:cubicBezTo>
                      <a:pt x="17831" y="4950"/>
                      <a:pt x="17832" y="4936"/>
                      <a:pt x="17832" y="4953"/>
                    </a:cubicBezTo>
                    <a:close/>
                    <a:moveTo>
                      <a:pt x="14057" y="2344"/>
                    </a:moveTo>
                    <a:cubicBezTo>
                      <a:pt x="14057" y="2354"/>
                      <a:pt x="14074" y="2362"/>
                      <a:pt x="14069" y="2344"/>
                    </a:cubicBezTo>
                    <a:cubicBezTo>
                      <a:pt x="14064" y="2326"/>
                      <a:pt x="14090" y="2344"/>
                      <a:pt x="14066" y="2342"/>
                    </a:cubicBezTo>
                    <a:cubicBezTo>
                      <a:pt x="14055" y="2341"/>
                      <a:pt x="14057" y="2328"/>
                      <a:pt x="14057" y="2344"/>
                    </a:cubicBezTo>
                    <a:close/>
                    <a:moveTo>
                      <a:pt x="9366" y="1607"/>
                    </a:moveTo>
                    <a:cubicBezTo>
                      <a:pt x="9366" y="1616"/>
                      <a:pt x="9383" y="1625"/>
                      <a:pt x="9378" y="1607"/>
                    </a:cubicBezTo>
                    <a:cubicBezTo>
                      <a:pt x="9373" y="1588"/>
                      <a:pt x="9399" y="1606"/>
                      <a:pt x="9375" y="1604"/>
                    </a:cubicBezTo>
                    <a:cubicBezTo>
                      <a:pt x="9364" y="1603"/>
                      <a:pt x="9366" y="1590"/>
                      <a:pt x="9366" y="1607"/>
                    </a:cubicBezTo>
                    <a:close/>
                    <a:moveTo>
                      <a:pt x="21195" y="3422"/>
                    </a:moveTo>
                    <a:cubicBezTo>
                      <a:pt x="21195" y="3431"/>
                      <a:pt x="21212" y="3440"/>
                      <a:pt x="21207" y="3422"/>
                    </a:cubicBezTo>
                    <a:cubicBezTo>
                      <a:pt x="21202" y="3403"/>
                      <a:pt x="21228" y="3421"/>
                      <a:pt x="21203" y="3419"/>
                    </a:cubicBezTo>
                    <a:cubicBezTo>
                      <a:pt x="21193" y="3418"/>
                      <a:pt x="21195" y="3405"/>
                      <a:pt x="21195" y="3422"/>
                    </a:cubicBezTo>
                    <a:close/>
                    <a:moveTo>
                      <a:pt x="16641" y="2587"/>
                    </a:moveTo>
                    <a:cubicBezTo>
                      <a:pt x="16641" y="2597"/>
                      <a:pt x="16659" y="2605"/>
                      <a:pt x="16654" y="2587"/>
                    </a:cubicBezTo>
                    <a:cubicBezTo>
                      <a:pt x="16649" y="2569"/>
                      <a:pt x="16674" y="2587"/>
                      <a:pt x="16650" y="2585"/>
                    </a:cubicBezTo>
                    <a:cubicBezTo>
                      <a:pt x="16640" y="2584"/>
                      <a:pt x="16641" y="2571"/>
                      <a:pt x="16641" y="2587"/>
                    </a:cubicBezTo>
                    <a:close/>
                    <a:moveTo>
                      <a:pt x="6052" y="6573"/>
                    </a:moveTo>
                    <a:cubicBezTo>
                      <a:pt x="6052" y="6583"/>
                      <a:pt x="6070" y="6592"/>
                      <a:pt x="6065" y="6573"/>
                    </a:cubicBezTo>
                    <a:cubicBezTo>
                      <a:pt x="6060" y="6555"/>
                      <a:pt x="6085" y="6573"/>
                      <a:pt x="6061" y="6571"/>
                    </a:cubicBezTo>
                    <a:cubicBezTo>
                      <a:pt x="6051" y="6570"/>
                      <a:pt x="6052" y="6557"/>
                      <a:pt x="6052" y="6573"/>
                    </a:cubicBezTo>
                    <a:close/>
                    <a:moveTo>
                      <a:pt x="19996" y="4256"/>
                    </a:moveTo>
                    <a:cubicBezTo>
                      <a:pt x="19996" y="4266"/>
                      <a:pt x="20013" y="4274"/>
                      <a:pt x="20008" y="4256"/>
                    </a:cubicBezTo>
                    <a:cubicBezTo>
                      <a:pt x="20003" y="4238"/>
                      <a:pt x="20029" y="4256"/>
                      <a:pt x="20004" y="4254"/>
                    </a:cubicBezTo>
                    <a:cubicBezTo>
                      <a:pt x="19994" y="4253"/>
                      <a:pt x="19996" y="4240"/>
                      <a:pt x="19996" y="4256"/>
                    </a:cubicBezTo>
                    <a:close/>
                    <a:moveTo>
                      <a:pt x="20068" y="4548"/>
                    </a:moveTo>
                    <a:cubicBezTo>
                      <a:pt x="20068" y="4557"/>
                      <a:pt x="20086" y="4566"/>
                      <a:pt x="20081" y="4548"/>
                    </a:cubicBezTo>
                    <a:cubicBezTo>
                      <a:pt x="20076" y="4529"/>
                      <a:pt x="20102" y="4548"/>
                      <a:pt x="20077" y="4545"/>
                    </a:cubicBezTo>
                    <a:cubicBezTo>
                      <a:pt x="20067" y="4544"/>
                      <a:pt x="20068" y="4531"/>
                      <a:pt x="20068" y="4548"/>
                    </a:cubicBezTo>
                    <a:close/>
                    <a:moveTo>
                      <a:pt x="867" y="5050"/>
                    </a:moveTo>
                    <a:cubicBezTo>
                      <a:pt x="867" y="5060"/>
                      <a:pt x="884" y="5068"/>
                      <a:pt x="879" y="5050"/>
                    </a:cubicBezTo>
                    <a:cubicBezTo>
                      <a:pt x="875" y="5032"/>
                      <a:pt x="900" y="5050"/>
                      <a:pt x="876" y="5048"/>
                    </a:cubicBezTo>
                    <a:cubicBezTo>
                      <a:pt x="866" y="5047"/>
                      <a:pt x="867" y="5034"/>
                      <a:pt x="867" y="5050"/>
                    </a:cubicBezTo>
                    <a:close/>
                    <a:moveTo>
                      <a:pt x="18610" y="3276"/>
                    </a:moveTo>
                    <a:cubicBezTo>
                      <a:pt x="18610" y="3285"/>
                      <a:pt x="18628" y="3294"/>
                      <a:pt x="18623" y="3276"/>
                    </a:cubicBezTo>
                    <a:cubicBezTo>
                      <a:pt x="18618" y="3257"/>
                      <a:pt x="18643" y="3276"/>
                      <a:pt x="18619" y="3273"/>
                    </a:cubicBezTo>
                    <a:cubicBezTo>
                      <a:pt x="18609" y="3272"/>
                      <a:pt x="18610" y="3259"/>
                      <a:pt x="18610" y="3276"/>
                    </a:cubicBezTo>
                    <a:close/>
                    <a:moveTo>
                      <a:pt x="20028" y="1769"/>
                    </a:moveTo>
                    <a:cubicBezTo>
                      <a:pt x="20028" y="1778"/>
                      <a:pt x="20045" y="1787"/>
                      <a:pt x="20040" y="1769"/>
                    </a:cubicBezTo>
                    <a:cubicBezTo>
                      <a:pt x="20036" y="1750"/>
                      <a:pt x="20061" y="1768"/>
                      <a:pt x="20037" y="1766"/>
                    </a:cubicBezTo>
                    <a:cubicBezTo>
                      <a:pt x="20027" y="1765"/>
                      <a:pt x="20028" y="1752"/>
                      <a:pt x="20028" y="1769"/>
                    </a:cubicBezTo>
                    <a:close/>
                    <a:moveTo>
                      <a:pt x="14276" y="1809"/>
                    </a:moveTo>
                    <a:cubicBezTo>
                      <a:pt x="14276" y="1819"/>
                      <a:pt x="14293" y="1827"/>
                      <a:pt x="14288" y="1809"/>
                    </a:cubicBezTo>
                    <a:cubicBezTo>
                      <a:pt x="14283" y="1791"/>
                      <a:pt x="14309" y="1809"/>
                      <a:pt x="14284" y="1807"/>
                    </a:cubicBezTo>
                    <a:cubicBezTo>
                      <a:pt x="14274" y="1806"/>
                      <a:pt x="14276" y="1793"/>
                      <a:pt x="14276" y="1809"/>
                    </a:cubicBezTo>
                    <a:close/>
                    <a:moveTo>
                      <a:pt x="16285" y="2352"/>
                    </a:moveTo>
                    <a:cubicBezTo>
                      <a:pt x="16285" y="2362"/>
                      <a:pt x="16302" y="2370"/>
                      <a:pt x="16297" y="2352"/>
                    </a:cubicBezTo>
                    <a:cubicBezTo>
                      <a:pt x="16292" y="2334"/>
                      <a:pt x="16318" y="2352"/>
                      <a:pt x="16294" y="2350"/>
                    </a:cubicBezTo>
                    <a:cubicBezTo>
                      <a:pt x="16283" y="2349"/>
                      <a:pt x="16285" y="2336"/>
                      <a:pt x="16285" y="2352"/>
                    </a:cubicBezTo>
                    <a:close/>
                    <a:moveTo>
                      <a:pt x="22459" y="4961"/>
                    </a:moveTo>
                    <a:cubicBezTo>
                      <a:pt x="22459" y="4971"/>
                      <a:pt x="22476" y="4979"/>
                      <a:pt x="22471" y="4961"/>
                    </a:cubicBezTo>
                    <a:cubicBezTo>
                      <a:pt x="22466" y="4943"/>
                      <a:pt x="22492" y="4961"/>
                      <a:pt x="22467" y="4959"/>
                    </a:cubicBezTo>
                    <a:cubicBezTo>
                      <a:pt x="22457" y="4958"/>
                      <a:pt x="22459" y="4945"/>
                      <a:pt x="22459" y="4961"/>
                    </a:cubicBezTo>
                    <a:close/>
                    <a:moveTo>
                      <a:pt x="21584" y="3332"/>
                    </a:moveTo>
                    <a:cubicBezTo>
                      <a:pt x="21584" y="3342"/>
                      <a:pt x="21601" y="3351"/>
                      <a:pt x="21596" y="3332"/>
                    </a:cubicBezTo>
                    <a:cubicBezTo>
                      <a:pt x="21591" y="3314"/>
                      <a:pt x="21617" y="3332"/>
                      <a:pt x="21592" y="3330"/>
                    </a:cubicBezTo>
                    <a:cubicBezTo>
                      <a:pt x="21582" y="3329"/>
                      <a:pt x="21584" y="3316"/>
                      <a:pt x="21584" y="3332"/>
                    </a:cubicBezTo>
                    <a:close/>
                    <a:moveTo>
                      <a:pt x="19461" y="3187"/>
                    </a:moveTo>
                    <a:cubicBezTo>
                      <a:pt x="19461" y="3196"/>
                      <a:pt x="19478" y="3205"/>
                      <a:pt x="19473" y="3187"/>
                    </a:cubicBezTo>
                    <a:cubicBezTo>
                      <a:pt x="19468" y="3168"/>
                      <a:pt x="19494" y="3186"/>
                      <a:pt x="19470" y="3184"/>
                    </a:cubicBezTo>
                    <a:cubicBezTo>
                      <a:pt x="19459" y="3183"/>
                      <a:pt x="19461" y="3170"/>
                      <a:pt x="19461" y="3187"/>
                    </a:cubicBezTo>
                    <a:close/>
                    <a:moveTo>
                      <a:pt x="20344" y="4856"/>
                    </a:moveTo>
                    <a:cubicBezTo>
                      <a:pt x="20344" y="4865"/>
                      <a:pt x="20361" y="4874"/>
                      <a:pt x="20356" y="4856"/>
                    </a:cubicBezTo>
                    <a:cubicBezTo>
                      <a:pt x="20352" y="4837"/>
                      <a:pt x="20377" y="4855"/>
                      <a:pt x="20353" y="4853"/>
                    </a:cubicBezTo>
                    <a:cubicBezTo>
                      <a:pt x="20343" y="4852"/>
                      <a:pt x="20344" y="4839"/>
                      <a:pt x="20344" y="4856"/>
                    </a:cubicBezTo>
                    <a:close/>
                    <a:moveTo>
                      <a:pt x="20239" y="4839"/>
                    </a:moveTo>
                    <a:cubicBezTo>
                      <a:pt x="20239" y="4849"/>
                      <a:pt x="20256" y="4858"/>
                      <a:pt x="20251" y="4839"/>
                    </a:cubicBezTo>
                    <a:cubicBezTo>
                      <a:pt x="20246" y="4821"/>
                      <a:pt x="20272" y="4839"/>
                      <a:pt x="20247" y="4837"/>
                    </a:cubicBezTo>
                    <a:cubicBezTo>
                      <a:pt x="20237" y="4836"/>
                      <a:pt x="20239" y="4823"/>
                      <a:pt x="20239" y="4839"/>
                    </a:cubicBezTo>
                    <a:close/>
                    <a:moveTo>
                      <a:pt x="20279" y="2020"/>
                    </a:moveTo>
                    <a:cubicBezTo>
                      <a:pt x="20279" y="2029"/>
                      <a:pt x="20297" y="2038"/>
                      <a:pt x="20292" y="2020"/>
                    </a:cubicBezTo>
                    <a:cubicBezTo>
                      <a:pt x="20287" y="2002"/>
                      <a:pt x="20312" y="2020"/>
                      <a:pt x="20288" y="2017"/>
                    </a:cubicBezTo>
                    <a:cubicBezTo>
                      <a:pt x="20278" y="2017"/>
                      <a:pt x="20279" y="2003"/>
                      <a:pt x="20279" y="2020"/>
                    </a:cubicBezTo>
                    <a:close/>
                    <a:moveTo>
                      <a:pt x="16925" y="2352"/>
                    </a:moveTo>
                    <a:cubicBezTo>
                      <a:pt x="16925" y="2362"/>
                      <a:pt x="16942" y="2370"/>
                      <a:pt x="16937" y="2352"/>
                    </a:cubicBezTo>
                    <a:cubicBezTo>
                      <a:pt x="16933" y="2334"/>
                      <a:pt x="16958" y="2352"/>
                      <a:pt x="16934" y="2350"/>
                    </a:cubicBezTo>
                    <a:cubicBezTo>
                      <a:pt x="16923" y="2349"/>
                      <a:pt x="16925" y="2336"/>
                      <a:pt x="16925" y="2352"/>
                    </a:cubicBezTo>
                    <a:close/>
                    <a:moveTo>
                      <a:pt x="22791" y="2773"/>
                    </a:moveTo>
                    <a:cubicBezTo>
                      <a:pt x="22791" y="2783"/>
                      <a:pt x="22808" y="2792"/>
                      <a:pt x="22803" y="2773"/>
                    </a:cubicBezTo>
                    <a:cubicBezTo>
                      <a:pt x="22798" y="2755"/>
                      <a:pt x="22824" y="2773"/>
                      <a:pt x="22799" y="2771"/>
                    </a:cubicBezTo>
                    <a:cubicBezTo>
                      <a:pt x="22789" y="2770"/>
                      <a:pt x="22791" y="2757"/>
                      <a:pt x="22791" y="2773"/>
                    </a:cubicBezTo>
                    <a:close/>
                    <a:moveTo>
                      <a:pt x="17144" y="5504"/>
                    </a:moveTo>
                    <a:cubicBezTo>
                      <a:pt x="17144" y="5513"/>
                      <a:pt x="17161" y="5522"/>
                      <a:pt x="17156" y="5504"/>
                    </a:cubicBezTo>
                    <a:cubicBezTo>
                      <a:pt x="17151" y="5486"/>
                      <a:pt x="17177" y="5504"/>
                      <a:pt x="17152" y="5501"/>
                    </a:cubicBezTo>
                    <a:cubicBezTo>
                      <a:pt x="17142" y="5501"/>
                      <a:pt x="17144" y="5487"/>
                      <a:pt x="17144" y="5504"/>
                    </a:cubicBezTo>
                    <a:close/>
                    <a:moveTo>
                      <a:pt x="14600" y="2522"/>
                    </a:moveTo>
                    <a:cubicBezTo>
                      <a:pt x="14600" y="2532"/>
                      <a:pt x="14617" y="2540"/>
                      <a:pt x="14612" y="2522"/>
                    </a:cubicBezTo>
                    <a:cubicBezTo>
                      <a:pt x="14607" y="2504"/>
                      <a:pt x="14633" y="2522"/>
                      <a:pt x="14608" y="2520"/>
                    </a:cubicBezTo>
                    <a:cubicBezTo>
                      <a:pt x="14598" y="2519"/>
                      <a:pt x="14600" y="2506"/>
                      <a:pt x="14600" y="2522"/>
                    </a:cubicBezTo>
                    <a:close/>
                    <a:moveTo>
                      <a:pt x="19323" y="1785"/>
                    </a:moveTo>
                    <a:cubicBezTo>
                      <a:pt x="19323" y="1794"/>
                      <a:pt x="19341" y="1803"/>
                      <a:pt x="19336" y="1785"/>
                    </a:cubicBezTo>
                    <a:cubicBezTo>
                      <a:pt x="19331" y="1767"/>
                      <a:pt x="19356" y="1785"/>
                      <a:pt x="19332" y="1783"/>
                    </a:cubicBezTo>
                    <a:cubicBezTo>
                      <a:pt x="19322" y="1782"/>
                      <a:pt x="19323" y="1768"/>
                      <a:pt x="19323" y="1785"/>
                    </a:cubicBezTo>
                    <a:close/>
                    <a:moveTo>
                      <a:pt x="10249" y="1599"/>
                    </a:moveTo>
                    <a:cubicBezTo>
                      <a:pt x="10249" y="1608"/>
                      <a:pt x="10266" y="1617"/>
                      <a:pt x="10261" y="1599"/>
                    </a:cubicBezTo>
                    <a:cubicBezTo>
                      <a:pt x="10257" y="1580"/>
                      <a:pt x="10282" y="1598"/>
                      <a:pt x="10258" y="1596"/>
                    </a:cubicBezTo>
                    <a:cubicBezTo>
                      <a:pt x="10248" y="1595"/>
                      <a:pt x="10249" y="1582"/>
                      <a:pt x="10249" y="1599"/>
                    </a:cubicBezTo>
                    <a:close/>
                    <a:moveTo>
                      <a:pt x="13352" y="2393"/>
                    </a:moveTo>
                    <a:cubicBezTo>
                      <a:pt x="13352" y="2402"/>
                      <a:pt x="13369" y="2411"/>
                      <a:pt x="13365" y="2393"/>
                    </a:cubicBezTo>
                    <a:cubicBezTo>
                      <a:pt x="13360" y="2374"/>
                      <a:pt x="13385" y="2392"/>
                      <a:pt x="13361" y="2390"/>
                    </a:cubicBezTo>
                    <a:cubicBezTo>
                      <a:pt x="13351" y="2389"/>
                      <a:pt x="13352" y="2376"/>
                      <a:pt x="13352" y="2393"/>
                    </a:cubicBezTo>
                    <a:close/>
                    <a:moveTo>
                      <a:pt x="17759" y="1542"/>
                    </a:moveTo>
                    <a:cubicBezTo>
                      <a:pt x="17759" y="1551"/>
                      <a:pt x="17777" y="1560"/>
                      <a:pt x="17772" y="1542"/>
                    </a:cubicBezTo>
                    <a:cubicBezTo>
                      <a:pt x="17767" y="1524"/>
                      <a:pt x="17793" y="1542"/>
                      <a:pt x="17768" y="1539"/>
                    </a:cubicBezTo>
                    <a:cubicBezTo>
                      <a:pt x="17758" y="1539"/>
                      <a:pt x="17759" y="1525"/>
                      <a:pt x="17759" y="1542"/>
                    </a:cubicBezTo>
                    <a:close/>
                    <a:moveTo>
                      <a:pt x="15620" y="2619"/>
                    </a:moveTo>
                    <a:cubicBezTo>
                      <a:pt x="15620" y="2629"/>
                      <a:pt x="15638" y="2638"/>
                      <a:pt x="15633" y="2619"/>
                    </a:cubicBezTo>
                    <a:cubicBezTo>
                      <a:pt x="15628" y="2601"/>
                      <a:pt x="15654" y="2619"/>
                      <a:pt x="15629" y="2617"/>
                    </a:cubicBezTo>
                    <a:cubicBezTo>
                      <a:pt x="15619" y="2616"/>
                      <a:pt x="15620" y="2603"/>
                      <a:pt x="15620" y="2619"/>
                    </a:cubicBezTo>
                    <a:close/>
                    <a:moveTo>
                      <a:pt x="20425" y="3786"/>
                    </a:moveTo>
                    <a:cubicBezTo>
                      <a:pt x="20425" y="3796"/>
                      <a:pt x="20442" y="3804"/>
                      <a:pt x="20437" y="3786"/>
                    </a:cubicBezTo>
                    <a:cubicBezTo>
                      <a:pt x="20433" y="3768"/>
                      <a:pt x="20458" y="3786"/>
                      <a:pt x="20434" y="3784"/>
                    </a:cubicBezTo>
                    <a:cubicBezTo>
                      <a:pt x="20424" y="3783"/>
                      <a:pt x="20425" y="3770"/>
                      <a:pt x="20425" y="3786"/>
                    </a:cubicBezTo>
                    <a:close/>
                    <a:moveTo>
                      <a:pt x="18869" y="1850"/>
                    </a:moveTo>
                    <a:cubicBezTo>
                      <a:pt x="18869" y="1859"/>
                      <a:pt x="18887" y="1868"/>
                      <a:pt x="18882" y="1850"/>
                    </a:cubicBezTo>
                    <a:cubicBezTo>
                      <a:pt x="18877" y="1831"/>
                      <a:pt x="18903" y="1850"/>
                      <a:pt x="18878" y="1847"/>
                    </a:cubicBezTo>
                    <a:cubicBezTo>
                      <a:pt x="18868" y="1846"/>
                      <a:pt x="18869" y="1833"/>
                      <a:pt x="18869" y="1850"/>
                    </a:cubicBezTo>
                    <a:close/>
                    <a:moveTo>
                      <a:pt x="16366" y="2579"/>
                    </a:moveTo>
                    <a:cubicBezTo>
                      <a:pt x="16366" y="2588"/>
                      <a:pt x="16383" y="2597"/>
                      <a:pt x="16378" y="2579"/>
                    </a:cubicBezTo>
                    <a:cubicBezTo>
                      <a:pt x="16374" y="2561"/>
                      <a:pt x="16399" y="2579"/>
                      <a:pt x="16375" y="2577"/>
                    </a:cubicBezTo>
                    <a:cubicBezTo>
                      <a:pt x="16364" y="2576"/>
                      <a:pt x="16366" y="2562"/>
                      <a:pt x="16366" y="2579"/>
                    </a:cubicBezTo>
                    <a:close/>
                    <a:moveTo>
                      <a:pt x="22710" y="3738"/>
                    </a:moveTo>
                    <a:cubicBezTo>
                      <a:pt x="22710" y="3747"/>
                      <a:pt x="22727" y="3756"/>
                      <a:pt x="22722" y="3738"/>
                    </a:cubicBezTo>
                    <a:cubicBezTo>
                      <a:pt x="22717" y="3719"/>
                      <a:pt x="22743" y="3737"/>
                      <a:pt x="22718" y="3735"/>
                    </a:cubicBezTo>
                    <a:cubicBezTo>
                      <a:pt x="22708" y="3734"/>
                      <a:pt x="22710" y="3721"/>
                      <a:pt x="22710" y="3738"/>
                    </a:cubicBezTo>
                    <a:close/>
                    <a:moveTo>
                      <a:pt x="18651" y="2360"/>
                    </a:moveTo>
                    <a:cubicBezTo>
                      <a:pt x="18651" y="2370"/>
                      <a:pt x="18668" y="2378"/>
                      <a:pt x="18663" y="2360"/>
                    </a:cubicBezTo>
                    <a:cubicBezTo>
                      <a:pt x="18658" y="2342"/>
                      <a:pt x="18684" y="2360"/>
                      <a:pt x="18659" y="2358"/>
                    </a:cubicBezTo>
                    <a:cubicBezTo>
                      <a:pt x="18649" y="2357"/>
                      <a:pt x="18651" y="2344"/>
                      <a:pt x="18651" y="2360"/>
                    </a:cubicBezTo>
                    <a:close/>
                    <a:moveTo>
                      <a:pt x="21081" y="2125"/>
                    </a:moveTo>
                    <a:cubicBezTo>
                      <a:pt x="21081" y="2135"/>
                      <a:pt x="21099" y="2143"/>
                      <a:pt x="21094" y="2125"/>
                    </a:cubicBezTo>
                    <a:cubicBezTo>
                      <a:pt x="21089" y="2107"/>
                      <a:pt x="21114" y="2125"/>
                      <a:pt x="21090" y="2123"/>
                    </a:cubicBezTo>
                    <a:cubicBezTo>
                      <a:pt x="21080" y="2122"/>
                      <a:pt x="21081" y="2109"/>
                      <a:pt x="21081" y="2125"/>
                    </a:cubicBezTo>
                    <a:close/>
                    <a:moveTo>
                      <a:pt x="17549" y="4564"/>
                    </a:moveTo>
                    <a:cubicBezTo>
                      <a:pt x="17549" y="4574"/>
                      <a:pt x="17566" y="4582"/>
                      <a:pt x="17561" y="4564"/>
                    </a:cubicBezTo>
                    <a:cubicBezTo>
                      <a:pt x="17556" y="4546"/>
                      <a:pt x="17582" y="4564"/>
                      <a:pt x="17558" y="4562"/>
                    </a:cubicBezTo>
                    <a:cubicBezTo>
                      <a:pt x="17547" y="4561"/>
                      <a:pt x="17549" y="4548"/>
                      <a:pt x="17549" y="4564"/>
                    </a:cubicBezTo>
                    <a:close/>
                    <a:moveTo>
                      <a:pt x="15515" y="2506"/>
                    </a:moveTo>
                    <a:cubicBezTo>
                      <a:pt x="15515" y="2516"/>
                      <a:pt x="15533" y="2524"/>
                      <a:pt x="15528" y="2506"/>
                    </a:cubicBezTo>
                    <a:cubicBezTo>
                      <a:pt x="15523" y="2488"/>
                      <a:pt x="15548" y="2506"/>
                      <a:pt x="15524" y="2504"/>
                    </a:cubicBezTo>
                    <a:cubicBezTo>
                      <a:pt x="15514" y="2503"/>
                      <a:pt x="15515" y="2490"/>
                      <a:pt x="15515" y="2506"/>
                    </a:cubicBezTo>
                    <a:close/>
                    <a:moveTo>
                      <a:pt x="18958" y="2538"/>
                    </a:moveTo>
                    <a:cubicBezTo>
                      <a:pt x="18958" y="2548"/>
                      <a:pt x="18976" y="2557"/>
                      <a:pt x="18971" y="2538"/>
                    </a:cubicBezTo>
                    <a:cubicBezTo>
                      <a:pt x="18966" y="2520"/>
                      <a:pt x="18992" y="2538"/>
                      <a:pt x="18967" y="2536"/>
                    </a:cubicBezTo>
                    <a:cubicBezTo>
                      <a:pt x="18957" y="2535"/>
                      <a:pt x="18958" y="2522"/>
                      <a:pt x="18958" y="2538"/>
                    </a:cubicBezTo>
                    <a:close/>
                    <a:moveTo>
                      <a:pt x="23269" y="2830"/>
                    </a:moveTo>
                    <a:cubicBezTo>
                      <a:pt x="23269" y="2840"/>
                      <a:pt x="23286" y="2848"/>
                      <a:pt x="23281" y="2830"/>
                    </a:cubicBezTo>
                    <a:cubicBezTo>
                      <a:pt x="23276" y="2812"/>
                      <a:pt x="23302" y="2830"/>
                      <a:pt x="23278" y="2828"/>
                    </a:cubicBezTo>
                    <a:cubicBezTo>
                      <a:pt x="23267" y="2827"/>
                      <a:pt x="23269" y="2814"/>
                      <a:pt x="23269" y="2830"/>
                    </a:cubicBezTo>
                    <a:close/>
                    <a:moveTo>
                      <a:pt x="16455" y="4937"/>
                    </a:moveTo>
                    <a:cubicBezTo>
                      <a:pt x="16455" y="4946"/>
                      <a:pt x="16472" y="4955"/>
                      <a:pt x="16468" y="4937"/>
                    </a:cubicBezTo>
                    <a:cubicBezTo>
                      <a:pt x="16463" y="4918"/>
                      <a:pt x="16488" y="4936"/>
                      <a:pt x="16464" y="4934"/>
                    </a:cubicBezTo>
                    <a:cubicBezTo>
                      <a:pt x="16454" y="4933"/>
                      <a:pt x="16455" y="4920"/>
                      <a:pt x="16455" y="4937"/>
                    </a:cubicBezTo>
                    <a:close/>
                    <a:moveTo>
                      <a:pt x="16666" y="2214"/>
                    </a:moveTo>
                    <a:cubicBezTo>
                      <a:pt x="16666" y="2224"/>
                      <a:pt x="16683" y="2233"/>
                      <a:pt x="16678" y="2214"/>
                    </a:cubicBezTo>
                    <a:cubicBezTo>
                      <a:pt x="16673" y="2196"/>
                      <a:pt x="16699" y="2214"/>
                      <a:pt x="16674" y="2212"/>
                    </a:cubicBezTo>
                    <a:cubicBezTo>
                      <a:pt x="16664" y="2211"/>
                      <a:pt x="16666" y="2198"/>
                      <a:pt x="16666" y="2214"/>
                    </a:cubicBezTo>
                    <a:close/>
                    <a:moveTo>
                      <a:pt x="16779" y="2133"/>
                    </a:moveTo>
                    <a:cubicBezTo>
                      <a:pt x="16779" y="2143"/>
                      <a:pt x="16797" y="2152"/>
                      <a:pt x="16792" y="2133"/>
                    </a:cubicBezTo>
                    <a:cubicBezTo>
                      <a:pt x="16787" y="2115"/>
                      <a:pt x="16812" y="2133"/>
                      <a:pt x="16788" y="2131"/>
                    </a:cubicBezTo>
                    <a:cubicBezTo>
                      <a:pt x="16778" y="2130"/>
                      <a:pt x="16779" y="2117"/>
                      <a:pt x="16779" y="2133"/>
                    </a:cubicBezTo>
                    <a:close/>
                    <a:moveTo>
                      <a:pt x="17095" y="796"/>
                    </a:moveTo>
                    <a:cubicBezTo>
                      <a:pt x="17095" y="806"/>
                      <a:pt x="17112" y="815"/>
                      <a:pt x="17108" y="796"/>
                    </a:cubicBezTo>
                    <a:cubicBezTo>
                      <a:pt x="17103" y="778"/>
                      <a:pt x="17128" y="796"/>
                      <a:pt x="17104" y="794"/>
                    </a:cubicBezTo>
                    <a:cubicBezTo>
                      <a:pt x="17094" y="793"/>
                      <a:pt x="17095" y="780"/>
                      <a:pt x="17095" y="796"/>
                    </a:cubicBezTo>
                    <a:close/>
                    <a:moveTo>
                      <a:pt x="19987" y="3762"/>
                    </a:moveTo>
                    <a:cubicBezTo>
                      <a:pt x="19987" y="3771"/>
                      <a:pt x="20005" y="3780"/>
                      <a:pt x="20000" y="3762"/>
                    </a:cubicBezTo>
                    <a:cubicBezTo>
                      <a:pt x="19995" y="3744"/>
                      <a:pt x="20021" y="3762"/>
                      <a:pt x="19996" y="3759"/>
                    </a:cubicBezTo>
                    <a:cubicBezTo>
                      <a:pt x="19986" y="3759"/>
                      <a:pt x="19987" y="3745"/>
                      <a:pt x="19987" y="3762"/>
                    </a:cubicBezTo>
                    <a:close/>
                    <a:moveTo>
                      <a:pt x="22426" y="3616"/>
                    </a:moveTo>
                    <a:cubicBezTo>
                      <a:pt x="22426" y="3626"/>
                      <a:pt x="22444" y="3634"/>
                      <a:pt x="22439" y="3616"/>
                    </a:cubicBezTo>
                    <a:cubicBezTo>
                      <a:pt x="22434" y="3598"/>
                      <a:pt x="22459" y="3616"/>
                      <a:pt x="22435" y="3614"/>
                    </a:cubicBezTo>
                    <a:cubicBezTo>
                      <a:pt x="22425" y="3613"/>
                      <a:pt x="22426" y="3600"/>
                      <a:pt x="22426" y="3616"/>
                    </a:cubicBezTo>
                    <a:close/>
                    <a:moveTo>
                      <a:pt x="21519" y="2133"/>
                    </a:moveTo>
                    <a:cubicBezTo>
                      <a:pt x="21519" y="2143"/>
                      <a:pt x="21536" y="2152"/>
                      <a:pt x="21531" y="2133"/>
                    </a:cubicBezTo>
                    <a:cubicBezTo>
                      <a:pt x="21526" y="2115"/>
                      <a:pt x="21552" y="2133"/>
                      <a:pt x="21527" y="2131"/>
                    </a:cubicBezTo>
                    <a:cubicBezTo>
                      <a:pt x="21517" y="2130"/>
                      <a:pt x="21519" y="2117"/>
                      <a:pt x="21519" y="2133"/>
                    </a:cubicBezTo>
                    <a:close/>
                    <a:moveTo>
                      <a:pt x="8637" y="1445"/>
                    </a:moveTo>
                    <a:cubicBezTo>
                      <a:pt x="8637" y="1454"/>
                      <a:pt x="8654" y="1463"/>
                      <a:pt x="8649" y="1445"/>
                    </a:cubicBezTo>
                    <a:cubicBezTo>
                      <a:pt x="8644" y="1426"/>
                      <a:pt x="8670" y="1444"/>
                      <a:pt x="8645" y="1442"/>
                    </a:cubicBezTo>
                    <a:cubicBezTo>
                      <a:pt x="8635" y="1441"/>
                      <a:pt x="8637" y="1428"/>
                      <a:pt x="8637" y="1445"/>
                    </a:cubicBezTo>
                    <a:close/>
                    <a:moveTo>
                      <a:pt x="19331" y="4888"/>
                    </a:moveTo>
                    <a:cubicBezTo>
                      <a:pt x="19331" y="4898"/>
                      <a:pt x="19349" y="4906"/>
                      <a:pt x="19344" y="4888"/>
                    </a:cubicBezTo>
                    <a:cubicBezTo>
                      <a:pt x="19339" y="4870"/>
                      <a:pt x="19364" y="4888"/>
                      <a:pt x="19340" y="4886"/>
                    </a:cubicBezTo>
                    <a:cubicBezTo>
                      <a:pt x="19330" y="4885"/>
                      <a:pt x="19331" y="4872"/>
                      <a:pt x="19331" y="4888"/>
                    </a:cubicBezTo>
                    <a:close/>
                    <a:moveTo>
                      <a:pt x="454" y="4159"/>
                    </a:moveTo>
                    <a:cubicBezTo>
                      <a:pt x="454" y="4168"/>
                      <a:pt x="471" y="4177"/>
                      <a:pt x="466" y="4159"/>
                    </a:cubicBezTo>
                    <a:cubicBezTo>
                      <a:pt x="461" y="4141"/>
                      <a:pt x="487" y="4159"/>
                      <a:pt x="463" y="4156"/>
                    </a:cubicBezTo>
                    <a:cubicBezTo>
                      <a:pt x="452" y="4156"/>
                      <a:pt x="454" y="4142"/>
                      <a:pt x="454" y="4159"/>
                    </a:cubicBezTo>
                    <a:close/>
                    <a:moveTo>
                      <a:pt x="18456" y="2595"/>
                    </a:moveTo>
                    <a:cubicBezTo>
                      <a:pt x="18456" y="2605"/>
                      <a:pt x="18474" y="2613"/>
                      <a:pt x="18469" y="2595"/>
                    </a:cubicBezTo>
                    <a:cubicBezTo>
                      <a:pt x="18464" y="2577"/>
                      <a:pt x="18489" y="2595"/>
                      <a:pt x="18465" y="2593"/>
                    </a:cubicBezTo>
                    <a:cubicBezTo>
                      <a:pt x="18455" y="2592"/>
                      <a:pt x="18456" y="2579"/>
                      <a:pt x="18456" y="2595"/>
                    </a:cubicBezTo>
                    <a:close/>
                    <a:moveTo>
                      <a:pt x="14251" y="5682"/>
                    </a:moveTo>
                    <a:cubicBezTo>
                      <a:pt x="14251" y="5692"/>
                      <a:pt x="14269" y="5700"/>
                      <a:pt x="14264" y="5682"/>
                    </a:cubicBezTo>
                    <a:cubicBezTo>
                      <a:pt x="14259" y="5664"/>
                      <a:pt x="14284" y="5682"/>
                      <a:pt x="14260" y="5680"/>
                    </a:cubicBezTo>
                    <a:cubicBezTo>
                      <a:pt x="14250" y="5679"/>
                      <a:pt x="14251" y="5666"/>
                      <a:pt x="14251" y="5682"/>
                    </a:cubicBezTo>
                    <a:close/>
                    <a:moveTo>
                      <a:pt x="15734" y="5099"/>
                    </a:moveTo>
                    <a:cubicBezTo>
                      <a:pt x="15734" y="5108"/>
                      <a:pt x="15751" y="5117"/>
                      <a:pt x="15746" y="5099"/>
                    </a:cubicBezTo>
                    <a:cubicBezTo>
                      <a:pt x="15742" y="5080"/>
                      <a:pt x="15767" y="5099"/>
                      <a:pt x="15743" y="5096"/>
                    </a:cubicBezTo>
                    <a:cubicBezTo>
                      <a:pt x="15733" y="5095"/>
                      <a:pt x="15734" y="5082"/>
                      <a:pt x="15734" y="5099"/>
                    </a:cubicBezTo>
                    <a:close/>
                    <a:moveTo>
                      <a:pt x="18310" y="2052"/>
                    </a:moveTo>
                    <a:cubicBezTo>
                      <a:pt x="18310" y="2062"/>
                      <a:pt x="18328" y="2071"/>
                      <a:pt x="18323" y="2052"/>
                    </a:cubicBezTo>
                    <a:cubicBezTo>
                      <a:pt x="18318" y="2034"/>
                      <a:pt x="18343" y="2052"/>
                      <a:pt x="18319" y="2050"/>
                    </a:cubicBezTo>
                    <a:cubicBezTo>
                      <a:pt x="18309" y="2049"/>
                      <a:pt x="18310" y="2036"/>
                      <a:pt x="18310" y="2052"/>
                    </a:cubicBezTo>
                    <a:close/>
                    <a:moveTo>
                      <a:pt x="17160" y="2676"/>
                    </a:moveTo>
                    <a:cubicBezTo>
                      <a:pt x="17160" y="2686"/>
                      <a:pt x="17177" y="2694"/>
                      <a:pt x="17172" y="2676"/>
                    </a:cubicBezTo>
                    <a:cubicBezTo>
                      <a:pt x="17167" y="2658"/>
                      <a:pt x="17193" y="2676"/>
                      <a:pt x="17169" y="2674"/>
                    </a:cubicBezTo>
                    <a:cubicBezTo>
                      <a:pt x="17158" y="2673"/>
                      <a:pt x="17160" y="2660"/>
                      <a:pt x="17160" y="2676"/>
                    </a:cubicBezTo>
                    <a:close/>
                    <a:moveTo>
                      <a:pt x="17225" y="1469"/>
                    </a:moveTo>
                    <a:cubicBezTo>
                      <a:pt x="17225" y="1478"/>
                      <a:pt x="17242" y="1487"/>
                      <a:pt x="17237" y="1469"/>
                    </a:cubicBezTo>
                    <a:cubicBezTo>
                      <a:pt x="17232" y="1451"/>
                      <a:pt x="17258" y="1469"/>
                      <a:pt x="17233" y="1467"/>
                    </a:cubicBezTo>
                    <a:cubicBezTo>
                      <a:pt x="17223" y="1466"/>
                      <a:pt x="17225" y="1452"/>
                      <a:pt x="17225" y="1469"/>
                    </a:cubicBezTo>
                    <a:close/>
                    <a:moveTo>
                      <a:pt x="22086" y="3932"/>
                    </a:moveTo>
                    <a:cubicBezTo>
                      <a:pt x="22086" y="3942"/>
                      <a:pt x="22103" y="3950"/>
                      <a:pt x="22098" y="3932"/>
                    </a:cubicBezTo>
                    <a:cubicBezTo>
                      <a:pt x="22093" y="3914"/>
                      <a:pt x="22119" y="3932"/>
                      <a:pt x="22095" y="3930"/>
                    </a:cubicBezTo>
                    <a:cubicBezTo>
                      <a:pt x="22084" y="3929"/>
                      <a:pt x="22086" y="3916"/>
                      <a:pt x="22086" y="3932"/>
                    </a:cubicBezTo>
                    <a:close/>
                    <a:moveTo>
                      <a:pt x="17711" y="2295"/>
                    </a:moveTo>
                    <a:cubicBezTo>
                      <a:pt x="17711" y="2305"/>
                      <a:pt x="17728" y="2314"/>
                      <a:pt x="17723" y="2295"/>
                    </a:cubicBezTo>
                    <a:cubicBezTo>
                      <a:pt x="17718" y="2277"/>
                      <a:pt x="17744" y="2295"/>
                      <a:pt x="17720" y="2293"/>
                    </a:cubicBezTo>
                    <a:cubicBezTo>
                      <a:pt x="17709" y="2292"/>
                      <a:pt x="17711" y="2279"/>
                      <a:pt x="17711" y="2295"/>
                    </a:cubicBezTo>
                    <a:close/>
                    <a:moveTo>
                      <a:pt x="19696" y="4256"/>
                    </a:moveTo>
                    <a:cubicBezTo>
                      <a:pt x="19696" y="4266"/>
                      <a:pt x="19713" y="4274"/>
                      <a:pt x="19708" y="4256"/>
                    </a:cubicBezTo>
                    <a:cubicBezTo>
                      <a:pt x="19703" y="4238"/>
                      <a:pt x="19729" y="4256"/>
                      <a:pt x="19705" y="4254"/>
                    </a:cubicBezTo>
                    <a:cubicBezTo>
                      <a:pt x="19694" y="4253"/>
                      <a:pt x="19696" y="4240"/>
                      <a:pt x="19696" y="4256"/>
                    </a:cubicBezTo>
                    <a:close/>
                    <a:moveTo>
                      <a:pt x="14608" y="2628"/>
                    </a:moveTo>
                    <a:cubicBezTo>
                      <a:pt x="14608" y="2637"/>
                      <a:pt x="14625" y="2646"/>
                      <a:pt x="14620" y="2628"/>
                    </a:cubicBezTo>
                    <a:cubicBezTo>
                      <a:pt x="14615" y="2609"/>
                      <a:pt x="14641" y="2627"/>
                      <a:pt x="14617" y="2625"/>
                    </a:cubicBezTo>
                    <a:cubicBezTo>
                      <a:pt x="14606" y="2624"/>
                      <a:pt x="14608" y="2611"/>
                      <a:pt x="14608" y="2628"/>
                    </a:cubicBezTo>
                    <a:close/>
                    <a:moveTo>
                      <a:pt x="23042" y="3146"/>
                    </a:moveTo>
                    <a:cubicBezTo>
                      <a:pt x="23042" y="3156"/>
                      <a:pt x="23059" y="3164"/>
                      <a:pt x="23054" y="3146"/>
                    </a:cubicBezTo>
                    <a:cubicBezTo>
                      <a:pt x="23049" y="3128"/>
                      <a:pt x="23075" y="3146"/>
                      <a:pt x="23051" y="3144"/>
                    </a:cubicBezTo>
                    <a:cubicBezTo>
                      <a:pt x="23040" y="3143"/>
                      <a:pt x="23042" y="3130"/>
                      <a:pt x="23042" y="3146"/>
                    </a:cubicBezTo>
                    <a:close/>
                    <a:moveTo>
                      <a:pt x="19266" y="4856"/>
                    </a:moveTo>
                    <a:cubicBezTo>
                      <a:pt x="19266" y="4865"/>
                      <a:pt x="19284" y="4874"/>
                      <a:pt x="19279" y="4856"/>
                    </a:cubicBezTo>
                    <a:cubicBezTo>
                      <a:pt x="19274" y="4837"/>
                      <a:pt x="19300" y="4855"/>
                      <a:pt x="19275" y="4853"/>
                    </a:cubicBezTo>
                    <a:cubicBezTo>
                      <a:pt x="19265" y="4852"/>
                      <a:pt x="19266" y="4839"/>
                      <a:pt x="19266" y="4856"/>
                    </a:cubicBezTo>
                    <a:close/>
                    <a:moveTo>
                      <a:pt x="17395" y="1477"/>
                    </a:moveTo>
                    <a:cubicBezTo>
                      <a:pt x="17395" y="1487"/>
                      <a:pt x="17412" y="1495"/>
                      <a:pt x="17407" y="1477"/>
                    </a:cubicBezTo>
                    <a:cubicBezTo>
                      <a:pt x="17402" y="1459"/>
                      <a:pt x="17428" y="1477"/>
                      <a:pt x="17404" y="1475"/>
                    </a:cubicBezTo>
                    <a:cubicBezTo>
                      <a:pt x="17393" y="1474"/>
                      <a:pt x="17395" y="1461"/>
                      <a:pt x="17395" y="1477"/>
                    </a:cubicBezTo>
                    <a:close/>
                    <a:moveTo>
                      <a:pt x="21770" y="3900"/>
                    </a:moveTo>
                    <a:cubicBezTo>
                      <a:pt x="21770" y="3909"/>
                      <a:pt x="21787" y="3918"/>
                      <a:pt x="21782" y="3900"/>
                    </a:cubicBezTo>
                    <a:cubicBezTo>
                      <a:pt x="21777" y="3881"/>
                      <a:pt x="21803" y="3899"/>
                      <a:pt x="21779" y="3897"/>
                    </a:cubicBezTo>
                    <a:cubicBezTo>
                      <a:pt x="21768" y="3896"/>
                      <a:pt x="21770" y="3883"/>
                      <a:pt x="21770" y="3900"/>
                    </a:cubicBezTo>
                    <a:close/>
                    <a:moveTo>
                      <a:pt x="18489" y="5423"/>
                    </a:moveTo>
                    <a:cubicBezTo>
                      <a:pt x="18489" y="5432"/>
                      <a:pt x="18506" y="5441"/>
                      <a:pt x="18501" y="5423"/>
                    </a:cubicBezTo>
                    <a:cubicBezTo>
                      <a:pt x="18496" y="5405"/>
                      <a:pt x="18522" y="5423"/>
                      <a:pt x="18497" y="5420"/>
                    </a:cubicBezTo>
                    <a:cubicBezTo>
                      <a:pt x="18487" y="5420"/>
                      <a:pt x="18489" y="5406"/>
                      <a:pt x="18489" y="5423"/>
                    </a:cubicBezTo>
                    <a:close/>
                    <a:moveTo>
                      <a:pt x="20862" y="4321"/>
                    </a:moveTo>
                    <a:cubicBezTo>
                      <a:pt x="20862" y="4330"/>
                      <a:pt x="20880" y="4339"/>
                      <a:pt x="20875" y="4321"/>
                    </a:cubicBezTo>
                    <a:cubicBezTo>
                      <a:pt x="20870" y="4303"/>
                      <a:pt x="20896" y="4321"/>
                      <a:pt x="20871" y="4319"/>
                    </a:cubicBezTo>
                    <a:cubicBezTo>
                      <a:pt x="20861" y="4318"/>
                      <a:pt x="20862" y="4304"/>
                      <a:pt x="20862" y="4321"/>
                    </a:cubicBezTo>
                    <a:close/>
                    <a:moveTo>
                      <a:pt x="2755" y="6614"/>
                    </a:moveTo>
                    <a:cubicBezTo>
                      <a:pt x="2755" y="6623"/>
                      <a:pt x="2772" y="6632"/>
                      <a:pt x="2767" y="6614"/>
                    </a:cubicBezTo>
                    <a:cubicBezTo>
                      <a:pt x="2762" y="6596"/>
                      <a:pt x="2788" y="6614"/>
                      <a:pt x="2763" y="6611"/>
                    </a:cubicBezTo>
                    <a:cubicBezTo>
                      <a:pt x="2753" y="6611"/>
                      <a:pt x="2755" y="6597"/>
                      <a:pt x="2755" y="6614"/>
                    </a:cubicBezTo>
                    <a:close/>
                    <a:moveTo>
                      <a:pt x="21810" y="3916"/>
                    </a:moveTo>
                    <a:cubicBezTo>
                      <a:pt x="21810" y="3925"/>
                      <a:pt x="21828" y="3934"/>
                      <a:pt x="21823" y="3916"/>
                    </a:cubicBezTo>
                    <a:cubicBezTo>
                      <a:pt x="21818" y="3898"/>
                      <a:pt x="21844" y="3916"/>
                      <a:pt x="21819" y="3913"/>
                    </a:cubicBezTo>
                    <a:cubicBezTo>
                      <a:pt x="21809" y="3913"/>
                      <a:pt x="21810" y="3899"/>
                      <a:pt x="21810" y="3916"/>
                    </a:cubicBezTo>
                    <a:close/>
                    <a:moveTo>
                      <a:pt x="17994" y="5123"/>
                    </a:moveTo>
                    <a:cubicBezTo>
                      <a:pt x="17994" y="5133"/>
                      <a:pt x="18012" y="5141"/>
                      <a:pt x="18007" y="5123"/>
                    </a:cubicBezTo>
                    <a:cubicBezTo>
                      <a:pt x="18002" y="5105"/>
                      <a:pt x="18028" y="5123"/>
                      <a:pt x="18003" y="5121"/>
                    </a:cubicBezTo>
                    <a:cubicBezTo>
                      <a:pt x="17993" y="5120"/>
                      <a:pt x="17994" y="5107"/>
                      <a:pt x="17994" y="5123"/>
                    </a:cubicBezTo>
                    <a:close/>
                    <a:moveTo>
                      <a:pt x="16406" y="1931"/>
                    </a:moveTo>
                    <a:cubicBezTo>
                      <a:pt x="16406" y="1940"/>
                      <a:pt x="16424" y="1949"/>
                      <a:pt x="16419" y="1931"/>
                    </a:cubicBezTo>
                    <a:cubicBezTo>
                      <a:pt x="16414" y="1912"/>
                      <a:pt x="16440" y="1931"/>
                      <a:pt x="16415" y="1928"/>
                    </a:cubicBezTo>
                    <a:cubicBezTo>
                      <a:pt x="16405" y="1927"/>
                      <a:pt x="16406" y="1914"/>
                      <a:pt x="16406" y="1931"/>
                    </a:cubicBezTo>
                    <a:close/>
                    <a:moveTo>
                      <a:pt x="14859" y="2628"/>
                    </a:moveTo>
                    <a:cubicBezTo>
                      <a:pt x="14859" y="2637"/>
                      <a:pt x="14876" y="2646"/>
                      <a:pt x="14871" y="2628"/>
                    </a:cubicBezTo>
                    <a:cubicBezTo>
                      <a:pt x="14867" y="2609"/>
                      <a:pt x="14892" y="2627"/>
                      <a:pt x="14868" y="2625"/>
                    </a:cubicBezTo>
                    <a:cubicBezTo>
                      <a:pt x="14858" y="2624"/>
                      <a:pt x="14859" y="2611"/>
                      <a:pt x="14859" y="2628"/>
                    </a:cubicBezTo>
                    <a:close/>
                    <a:moveTo>
                      <a:pt x="14859" y="2060"/>
                    </a:moveTo>
                    <a:cubicBezTo>
                      <a:pt x="14859" y="2070"/>
                      <a:pt x="14876" y="2079"/>
                      <a:pt x="14871" y="2060"/>
                    </a:cubicBezTo>
                    <a:cubicBezTo>
                      <a:pt x="14867" y="2042"/>
                      <a:pt x="14892" y="2060"/>
                      <a:pt x="14868" y="2058"/>
                    </a:cubicBezTo>
                    <a:cubicBezTo>
                      <a:pt x="14858" y="2057"/>
                      <a:pt x="14859" y="2044"/>
                      <a:pt x="14859" y="2060"/>
                    </a:cubicBezTo>
                    <a:close/>
                    <a:moveTo>
                      <a:pt x="18602" y="3025"/>
                    </a:moveTo>
                    <a:cubicBezTo>
                      <a:pt x="18602" y="3034"/>
                      <a:pt x="18619" y="3043"/>
                      <a:pt x="18615" y="3025"/>
                    </a:cubicBezTo>
                    <a:cubicBezTo>
                      <a:pt x="18610" y="3006"/>
                      <a:pt x="18635" y="3024"/>
                      <a:pt x="18611" y="3022"/>
                    </a:cubicBezTo>
                    <a:cubicBezTo>
                      <a:pt x="18601" y="3021"/>
                      <a:pt x="18602" y="3008"/>
                      <a:pt x="18602" y="3025"/>
                    </a:cubicBezTo>
                    <a:close/>
                    <a:moveTo>
                      <a:pt x="17435" y="2271"/>
                    </a:moveTo>
                    <a:cubicBezTo>
                      <a:pt x="17435" y="2281"/>
                      <a:pt x="17453" y="2289"/>
                      <a:pt x="17448" y="2271"/>
                    </a:cubicBezTo>
                    <a:cubicBezTo>
                      <a:pt x="17443" y="2253"/>
                      <a:pt x="17468" y="2271"/>
                      <a:pt x="17444" y="2269"/>
                    </a:cubicBezTo>
                    <a:cubicBezTo>
                      <a:pt x="17434" y="2268"/>
                      <a:pt x="17435" y="2255"/>
                      <a:pt x="17435" y="2271"/>
                    </a:cubicBezTo>
                    <a:close/>
                    <a:moveTo>
                      <a:pt x="16544" y="2214"/>
                    </a:moveTo>
                    <a:cubicBezTo>
                      <a:pt x="16544" y="2224"/>
                      <a:pt x="16562" y="2233"/>
                      <a:pt x="16557" y="2214"/>
                    </a:cubicBezTo>
                    <a:cubicBezTo>
                      <a:pt x="16552" y="2196"/>
                      <a:pt x="16577" y="2214"/>
                      <a:pt x="16553" y="2212"/>
                    </a:cubicBezTo>
                    <a:cubicBezTo>
                      <a:pt x="16543" y="2211"/>
                      <a:pt x="16544" y="2198"/>
                      <a:pt x="16544" y="2214"/>
                    </a:cubicBezTo>
                    <a:close/>
                    <a:moveTo>
                      <a:pt x="18740" y="3308"/>
                    </a:moveTo>
                    <a:cubicBezTo>
                      <a:pt x="18740" y="3318"/>
                      <a:pt x="18757" y="3326"/>
                      <a:pt x="18752" y="3308"/>
                    </a:cubicBezTo>
                    <a:cubicBezTo>
                      <a:pt x="18747" y="3290"/>
                      <a:pt x="18773" y="3308"/>
                      <a:pt x="18749" y="3306"/>
                    </a:cubicBezTo>
                    <a:cubicBezTo>
                      <a:pt x="18738" y="3305"/>
                      <a:pt x="18740" y="3292"/>
                      <a:pt x="18740" y="3308"/>
                    </a:cubicBezTo>
                    <a:close/>
                    <a:moveTo>
                      <a:pt x="21778" y="4394"/>
                    </a:moveTo>
                    <a:cubicBezTo>
                      <a:pt x="21778" y="4403"/>
                      <a:pt x="21795" y="4412"/>
                      <a:pt x="21790" y="4394"/>
                    </a:cubicBezTo>
                    <a:cubicBezTo>
                      <a:pt x="21786" y="4376"/>
                      <a:pt x="21811" y="4394"/>
                      <a:pt x="21787" y="4391"/>
                    </a:cubicBezTo>
                    <a:cubicBezTo>
                      <a:pt x="21777" y="4391"/>
                      <a:pt x="21778" y="4377"/>
                      <a:pt x="21778" y="4394"/>
                    </a:cubicBezTo>
                    <a:close/>
                    <a:moveTo>
                      <a:pt x="13870" y="2328"/>
                    </a:moveTo>
                    <a:cubicBezTo>
                      <a:pt x="13870" y="2337"/>
                      <a:pt x="13888" y="2346"/>
                      <a:pt x="13883" y="2328"/>
                    </a:cubicBezTo>
                    <a:cubicBezTo>
                      <a:pt x="13878" y="2309"/>
                      <a:pt x="13904" y="2328"/>
                      <a:pt x="13879" y="2325"/>
                    </a:cubicBezTo>
                    <a:cubicBezTo>
                      <a:pt x="13869" y="2324"/>
                      <a:pt x="13870" y="2311"/>
                      <a:pt x="13870" y="2328"/>
                    </a:cubicBezTo>
                    <a:close/>
                    <a:moveTo>
                      <a:pt x="18634" y="3162"/>
                    </a:moveTo>
                    <a:cubicBezTo>
                      <a:pt x="18634" y="3172"/>
                      <a:pt x="18652" y="3181"/>
                      <a:pt x="18647" y="3162"/>
                    </a:cubicBezTo>
                    <a:cubicBezTo>
                      <a:pt x="18642" y="3144"/>
                      <a:pt x="18668" y="3162"/>
                      <a:pt x="18643" y="3160"/>
                    </a:cubicBezTo>
                    <a:cubicBezTo>
                      <a:pt x="18633" y="3159"/>
                      <a:pt x="18634" y="3146"/>
                      <a:pt x="18634" y="3162"/>
                    </a:cubicBezTo>
                    <a:close/>
                    <a:moveTo>
                      <a:pt x="13166" y="2433"/>
                    </a:moveTo>
                    <a:cubicBezTo>
                      <a:pt x="13166" y="2443"/>
                      <a:pt x="13183" y="2451"/>
                      <a:pt x="13178" y="2433"/>
                    </a:cubicBezTo>
                    <a:cubicBezTo>
                      <a:pt x="13173" y="2415"/>
                      <a:pt x="13199" y="2433"/>
                      <a:pt x="13174" y="2431"/>
                    </a:cubicBezTo>
                    <a:cubicBezTo>
                      <a:pt x="13164" y="2430"/>
                      <a:pt x="13166" y="2417"/>
                      <a:pt x="13166" y="2433"/>
                    </a:cubicBezTo>
                    <a:close/>
                    <a:moveTo>
                      <a:pt x="18740" y="4434"/>
                    </a:moveTo>
                    <a:cubicBezTo>
                      <a:pt x="18740" y="4444"/>
                      <a:pt x="18757" y="4453"/>
                      <a:pt x="18752" y="4434"/>
                    </a:cubicBezTo>
                    <a:cubicBezTo>
                      <a:pt x="18747" y="4416"/>
                      <a:pt x="18773" y="4434"/>
                      <a:pt x="18749" y="4432"/>
                    </a:cubicBezTo>
                    <a:cubicBezTo>
                      <a:pt x="18738" y="4431"/>
                      <a:pt x="18740" y="4418"/>
                      <a:pt x="18740" y="4434"/>
                    </a:cubicBezTo>
                    <a:close/>
                    <a:moveTo>
                      <a:pt x="23261" y="4062"/>
                    </a:moveTo>
                    <a:cubicBezTo>
                      <a:pt x="23261" y="4071"/>
                      <a:pt x="23278" y="4080"/>
                      <a:pt x="23273" y="4062"/>
                    </a:cubicBezTo>
                    <a:cubicBezTo>
                      <a:pt x="23268" y="4043"/>
                      <a:pt x="23294" y="4061"/>
                      <a:pt x="23269" y="4059"/>
                    </a:cubicBezTo>
                    <a:cubicBezTo>
                      <a:pt x="23259" y="4058"/>
                      <a:pt x="23261" y="4045"/>
                      <a:pt x="23261" y="4062"/>
                    </a:cubicBezTo>
                    <a:close/>
                    <a:moveTo>
                      <a:pt x="16593" y="1955"/>
                    </a:moveTo>
                    <a:cubicBezTo>
                      <a:pt x="16593" y="1965"/>
                      <a:pt x="16610" y="1973"/>
                      <a:pt x="16605" y="1955"/>
                    </a:cubicBezTo>
                    <a:cubicBezTo>
                      <a:pt x="16600" y="1937"/>
                      <a:pt x="16626" y="1955"/>
                      <a:pt x="16602" y="1953"/>
                    </a:cubicBezTo>
                    <a:cubicBezTo>
                      <a:pt x="16591" y="1952"/>
                      <a:pt x="16593" y="1939"/>
                      <a:pt x="16593" y="1955"/>
                    </a:cubicBezTo>
                    <a:close/>
                    <a:moveTo>
                      <a:pt x="17087" y="2376"/>
                    </a:moveTo>
                    <a:cubicBezTo>
                      <a:pt x="17087" y="2386"/>
                      <a:pt x="17104" y="2395"/>
                      <a:pt x="17099" y="2376"/>
                    </a:cubicBezTo>
                    <a:cubicBezTo>
                      <a:pt x="17095" y="2358"/>
                      <a:pt x="17120" y="2376"/>
                      <a:pt x="17096" y="2374"/>
                    </a:cubicBezTo>
                    <a:cubicBezTo>
                      <a:pt x="17086" y="2373"/>
                      <a:pt x="17087" y="2360"/>
                      <a:pt x="17087" y="2376"/>
                    </a:cubicBezTo>
                    <a:close/>
                    <a:moveTo>
                      <a:pt x="9179" y="1582"/>
                    </a:moveTo>
                    <a:cubicBezTo>
                      <a:pt x="9179" y="1592"/>
                      <a:pt x="9197" y="1601"/>
                      <a:pt x="9192" y="1582"/>
                    </a:cubicBezTo>
                    <a:cubicBezTo>
                      <a:pt x="9187" y="1564"/>
                      <a:pt x="9213" y="1582"/>
                      <a:pt x="9188" y="1580"/>
                    </a:cubicBezTo>
                    <a:cubicBezTo>
                      <a:pt x="9178" y="1579"/>
                      <a:pt x="9179" y="1566"/>
                      <a:pt x="9179" y="1582"/>
                    </a:cubicBezTo>
                    <a:close/>
                    <a:moveTo>
                      <a:pt x="19696" y="2652"/>
                    </a:moveTo>
                    <a:cubicBezTo>
                      <a:pt x="19696" y="2661"/>
                      <a:pt x="19713" y="2670"/>
                      <a:pt x="19708" y="2652"/>
                    </a:cubicBezTo>
                    <a:cubicBezTo>
                      <a:pt x="19703" y="2634"/>
                      <a:pt x="19729" y="2652"/>
                      <a:pt x="19705" y="2649"/>
                    </a:cubicBezTo>
                    <a:cubicBezTo>
                      <a:pt x="19694" y="2649"/>
                      <a:pt x="19696" y="2635"/>
                      <a:pt x="19696" y="2652"/>
                    </a:cubicBezTo>
                    <a:close/>
                    <a:moveTo>
                      <a:pt x="18886" y="5585"/>
                    </a:moveTo>
                    <a:cubicBezTo>
                      <a:pt x="18886" y="5594"/>
                      <a:pt x="18903" y="5603"/>
                      <a:pt x="18898" y="5585"/>
                    </a:cubicBezTo>
                    <a:cubicBezTo>
                      <a:pt x="18893" y="5567"/>
                      <a:pt x="18919" y="5585"/>
                      <a:pt x="18894" y="5582"/>
                    </a:cubicBezTo>
                    <a:cubicBezTo>
                      <a:pt x="18884" y="5582"/>
                      <a:pt x="18886" y="5568"/>
                      <a:pt x="18886" y="5585"/>
                    </a:cubicBezTo>
                    <a:close/>
                    <a:moveTo>
                      <a:pt x="16974" y="796"/>
                    </a:moveTo>
                    <a:cubicBezTo>
                      <a:pt x="16974" y="806"/>
                      <a:pt x="16991" y="815"/>
                      <a:pt x="16986" y="796"/>
                    </a:cubicBezTo>
                    <a:cubicBezTo>
                      <a:pt x="16981" y="778"/>
                      <a:pt x="17007" y="796"/>
                      <a:pt x="16982" y="794"/>
                    </a:cubicBezTo>
                    <a:cubicBezTo>
                      <a:pt x="16972" y="793"/>
                      <a:pt x="16974" y="780"/>
                      <a:pt x="16974" y="796"/>
                    </a:cubicBezTo>
                    <a:close/>
                    <a:moveTo>
                      <a:pt x="15807" y="1696"/>
                    </a:moveTo>
                    <a:cubicBezTo>
                      <a:pt x="15807" y="1705"/>
                      <a:pt x="15824" y="1714"/>
                      <a:pt x="15819" y="1696"/>
                    </a:cubicBezTo>
                    <a:cubicBezTo>
                      <a:pt x="15814" y="1677"/>
                      <a:pt x="15840" y="1696"/>
                      <a:pt x="15816" y="1693"/>
                    </a:cubicBezTo>
                    <a:cubicBezTo>
                      <a:pt x="15805" y="1692"/>
                      <a:pt x="15807" y="1679"/>
                      <a:pt x="15807" y="1696"/>
                    </a:cubicBezTo>
                    <a:close/>
                    <a:moveTo>
                      <a:pt x="15207" y="2093"/>
                    </a:moveTo>
                    <a:cubicBezTo>
                      <a:pt x="15207" y="2102"/>
                      <a:pt x="15225" y="2111"/>
                      <a:pt x="15220" y="2093"/>
                    </a:cubicBezTo>
                    <a:cubicBezTo>
                      <a:pt x="15215" y="2075"/>
                      <a:pt x="15240" y="2093"/>
                      <a:pt x="15216" y="2090"/>
                    </a:cubicBezTo>
                    <a:cubicBezTo>
                      <a:pt x="15206" y="2089"/>
                      <a:pt x="15207" y="2076"/>
                      <a:pt x="15207" y="2093"/>
                    </a:cubicBezTo>
                    <a:close/>
                    <a:moveTo>
                      <a:pt x="11958" y="5949"/>
                    </a:moveTo>
                    <a:cubicBezTo>
                      <a:pt x="11958" y="5959"/>
                      <a:pt x="11976" y="5968"/>
                      <a:pt x="11971" y="5949"/>
                    </a:cubicBezTo>
                    <a:cubicBezTo>
                      <a:pt x="11966" y="5931"/>
                      <a:pt x="11992" y="5949"/>
                      <a:pt x="11967" y="5947"/>
                    </a:cubicBezTo>
                    <a:cubicBezTo>
                      <a:pt x="11957" y="5946"/>
                      <a:pt x="11958" y="5933"/>
                      <a:pt x="11958" y="5949"/>
                    </a:cubicBezTo>
                    <a:close/>
                    <a:moveTo>
                      <a:pt x="19445" y="2611"/>
                    </a:moveTo>
                    <a:cubicBezTo>
                      <a:pt x="19445" y="2621"/>
                      <a:pt x="19462" y="2630"/>
                      <a:pt x="19457" y="2611"/>
                    </a:cubicBezTo>
                    <a:cubicBezTo>
                      <a:pt x="19452" y="2593"/>
                      <a:pt x="19478" y="2611"/>
                      <a:pt x="19453" y="2609"/>
                    </a:cubicBezTo>
                    <a:cubicBezTo>
                      <a:pt x="19443" y="2608"/>
                      <a:pt x="19445" y="2595"/>
                      <a:pt x="19445" y="2611"/>
                    </a:cubicBezTo>
                    <a:close/>
                    <a:moveTo>
                      <a:pt x="21138" y="4345"/>
                    </a:moveTo>
                    <a:cubicBezTo>
                      <a:pt x="21138" y="4355"/>
                      <a:pt x="21155" y="4363"/>
                      <a:pt x="21150" y="4345"/>
                    </a:cubicBezTo>
                    <a:cubicBezTo>
                      <a:pt x="21146" y="4327"/>
                      <a:pt x="21171" y="4345"/>
                      <a:pt x="21147" y="4343"/>
                    </a:cubicBezTo>
                    <a:cubicBezTo>
                      <a:pt x="21136" y="4342"/>
                      <a:pt x="21138" y="4329"/>
                      <a:pt x="21138" y="4345"/>
                    </a:cubicBezTo>
                    <a:close/>
                    <a:moveTo>
                      <a:pt x="18813" y="2425"/>
                    </a:moveTo>
                    <a:cubicBezTo>
                      <a:pt x="18813" y="2435"/>
                      <a:pt x="18830" y="2443"/>
                      <a:pt x="18825" y="2425"/>
                    </a:cubicBezTo>
                    <a:cubicBezTo>
                      <a:pt x="18820" y="2407"/>
                      <a:pt x="18846" y="2425"/>
                      <a:pt x="18821" y="2423"/>
                    </a:cubicBezTo>
                    <a:cubicBezTo>
                      <a:pt x="18811" y="2422"/>
                      <a:pt x="18813" y="2409"/>
                      <a:pt x="18813" y="2425"/>
                    </a:cubicBezTo>
                    <a:close/>
                    <a:moveTo>
                      <a:pt x="16309" y="2174"/>
                    </a:moveTo>
                    <a:cubicBezTo>
                      <a:pt x="16309" y="2183"/>
                      <a:pt x="16327" y="2192"/>
                      <a:pt x="16322" y="2174"/>
                    </a:cubicBezTo>
                    <a:cubicBezTo>
                      <a:pt x="16317" y="2156"/>
                      <a:pt x="16342" y="2174"/>
                      <a:pt x="16318" y="2171"/>
                    </a:cubicBezTo>
                    <a:cubicBezTo>
                      <a:pt x="16308" y="2171"/>
                      <a:pt x="16309" y="2157"/>
                      <a:pt x="16309" y="2174"/>
                    </a:cubicBezTo>
                    <a:close/>
                    <a:moveTo>
                      <a:pt x="21251" y="2717"/>
                    </a:moveTo>
                    <a:cubicBezTo>
                      <a:pt x="21251" y="2726"/>
                      <a:pt x="21269" y="2735"/>
                      <a:pt x="21264" y="2717"/>
                    </a:cubicBezTo>
                    <a:cubicBezTo>
                      <a:pt x="21259" y="2698"/>
                      <a:pt x="21284" y="2716"/>
                      <a:pt x="21260" y="2714"/>
                    </a:cubicBezTo>
                    <a:cubicBezTo>
                      <a:pt x="21250" y="2713"/>
                      <a:pt x="21251" y="2700"/>
                      <a:pt x="21251" y="2717"/>
                    </a:cubicBezTo>
                    <a:close/>
                    <a:moveTo>
                      <a:pt x="18748" y="1842"/>
                    </a:moveTo>
                    <a:cubicBezTo>
                      <a:pt x="18756" y="1850"/>
                      <a:pt x="18777" y="1830"/>
                      <a:pt x="18757" y="1837"/>
                    </a:cubicBezTo>
                    <a:cubicBezTo>
                      <a:pt x="18757" y="1837"/>
                      <a:pt x="18734" y="1828"/>
                      <a:pt x="18748" y="1842"/>
                    </a:cubicBezTo>
                    <a:close/>
                    <a:moveTo>
                      <a:pt x="22207" y="4953"/>
                    </a:moveTo>
                    <a:cubicBezTo>
                      <a:pt x="22216" y="4961"/>
                      <a:pt x="22237" y="4941"/>
                      <a:pt x="22217" y="4949"/>
                    </a:cubicBezTo>
                    <a:cubicBezTo>
                      <a:pt x="22217" y="4949"/>
                      <a:pt x="22194" y="4939"/>
                      <a:pt x="22207" y="4953"/>
                    </a:cubicBezTo>
                    <a:close/>
                    <a:moveTo>
                      <a:pt x="17160" y="4515"/>
                    </a:moveTo>
                    <a:cubicBezTo>
                      <a:pt x="17168" y="4524"/>
                      <a:pt x="17189" y="4504"/>
                      <a:pt x="17169" y="4511"/>
                    </a:cubicBezTo>
                    <a:cubicBezTo>
                      <a:pt x="17169" y="4511"/>
                      <a:pt x="17146" y="4502"/>
                      <a:pt x="17160" y="4515"/>
                    </a:cubicBezTo>
                    <a:close/>
                    <a:moveTo>
                      <a:pt x="22807" y="3973"/>
                    </a:moveTo>
                    <a:cubicBezTo>
                      <a:pt x="22815" y="3981"/>
                      <a:pt x="22836" y="3961"/>
                      <a:pt x="22816" y="3968"/>
                    </a:cubicBezTo>
                    <a:cubicBezTo>
                      <a:pt x="22816" y="3968"/>
                      <a:pt x="22793" y="3959"/>
                      <a:pt x="22807" y="3973"/>
                    </a:cubicBezTo>
                    <a:close/>
                    <a:moveTo>
                      <a:pt x="16739" y="2409"/>
                    </a:moveTo>
                    <a:cubicBezTo>
                      <a:pt x="16747" y="2417"/>
                      <a:pt x="16768" y="2397"/>
                      <a:pt x="16748" y="2404"/>
                    </a:cubicBezTo>
                    <a:cubicBezTo>
                      <a:pt x="16748" y="2404"/>
                      <a:pt x="16725" y="2395"/>
                      <a:pt x="16739" y="2409"/>
                    </a:cubicBezTo>
                    <a:close/>
                    <a:moveTo>
                      <a:pt x="21081" y="3316"/>
                    </a:moveTo>
                    <a:cubicBezTo>
                      <a:pt x="21090" y="3325"/>
                      <a:pt x="21110" y="3305"/>
                      <a:pt x="21091" y="3312"/>
                    </a:cubicBezTo>
                    <a:cubicBezTo>
                      <a:pt x="21090" y="3312"/>
                      <a:pt x="21068" y="3303"/>
                      <a:pt x="21081" y="3316"/>
                    </a:cubicBezTo>
                    <a:close/>
                    <a:moveTo>
                      <a:pt x="21997" y="2733"/>
                    </a:moveTo>
                    <a:cubicBezTo>
                      <a:pt x="22005" y="2741"/>
                      <a:pt x="22026" y="2721"/>
                      <a:pt x="22006" y="2729"/>
                    </a:cubicBezTo>
                    <a:cubicBezTo>
                      <a:pt x="22006" y="2729"/>
                      <a:pt x="21983" y="2719"/>
                      <a:pt x="21997" y="2733"/>
                    </a:cubicBezTo>
                    <a:close/>
                    <a:moveTo>
                      <a:pt x="15572" y="2652"/>
                    </a:moveTo>
                    <a:cubicBezTo>
                      <a:pt x="15580" y="2660"/>
                      <a:pt x="15601" y="2640"/>
                      <a:pt x="15581" y="2647"/>
                    </a:cubicBezTo>
                    <a:cubicBezTo>
                      <a:pt x="15581" y="2648"/>
                      <a:pt x="15558" y="2638"/>
                      <a:pt x="15572" y="2652"/>
                    </a:cubicBezTo>
                    <a:close/>
                    <a:moveTo>
                      <a:pt x="19599" y="1923"/>
                    </a:moveTo>
                    <a:cubicBezTo>
                      <a:pt x="19607" y="1931"/>
                      <a:pt x="19628" y="1911"/>
                      <a:pt x="19608" y="1918"/>
                    </a:cubicBezTo>
                    <a:cubicBezTo>
                      <a:pt x="19608" y="1918"/>
                      <a:pt x="19585" y="1909"/>
                      <a:pt x="19599" y="1923"/>
                    </a:cubicBezTo>
                    <a:close/>
                    <a:moveTo>
                      <a:pt x="21891" y="3486"/>
                    </a:moveTo>
                    <a:cubicBezTo>
                      <a:pt x="21900" y="3495"/>
                      <a:pt x="21921" y="3475"/>
                      <a:pt x="21901" y="3482"/>
                    </a:cubicBezTo>
                    <a:cubicBezTo>
                      <a:pt x="21901" y="3482"/>
                      <a:pt x="21878" y="3473"/>
                      <a:pt x="21891" y="3486"/>
                    </a:cubicBezTo>
                    <a:close/>
                    <a:moveTo>
                      <a:pt x="15750" y="5131"/>
                    </a:moveTo>
                    <a:cubicBezTo>
                      <a:pt x="15758" y="5139"/>
                      <a:pt x="15779" y="5120"/>
                      <a:pt x="15760" y="5127"/>
                    </a:cubicBezTo>
                    <a:cubicBezTo>
                      <a:pt x="15759" y="5127"/>
                      <a:pt x="15737" y="5118"/>
                      <a:pt x="15750" y="5131"/>
                    </a:cubicBezTo>
                    <a:close/>
                    <a:moveTo>
                      <a:pt x="20336" y="5220"/>
                    </a:moveTo>
                    <a:cubicBezTo>
                      <a:pt x="20344" y="5229"/>
                      <a:pt x="20365" y="5209"/>
                      <a:pt x="20345" y="5216"/>
                    </a:cubicBezTo>
                    <a:cubicBezTo>
                      <a:pt x="20345" y="5216"/>
                      <a:pt x="20322" y="5207"/>
                      <a:pt x="20336" y="5220"/>
                    </a:cubicBezTo>
                    <a:close/>
                    <a:moveTo>
                      <a:pt x="15467" y="5634"/>
                    </a:moveTo>
                    <a:cubicBezTo>
                      <a:pt x="15475" y="5642"/>
                      <a:pt x="15496" y="5622"/>
                      <a:pt x="15476" y="5629"/>
                    </a:cubicBezTo>
                    <a:cubicBezTo>
                      <a:pt x="15476" y="5629"/>
                      <a:pt x="15453" y="5620"/>
                      <a:pt x="15467" y="5634"/>
                    </a:cubicBezTo>
                    <a:close/>
                    <a:moveTo>
                      <a:pt x="21535" y="4839"/>
                    </a:moveTo>
                    <a:cubicBezTo>
                      <a:pt x="21543" y="4848"/>
                      <a:pt x="21564" y="4828"/>
                      <a:pt x="21544" y="4835"/>
                    </a:cubicBezTo>
                    <a:cubicBezTo>
                      <a:pt x="21544" y="4835"/>
                      <a:pt x="21521" y="4826"/>
                      <a:pt x="21535" y="4839"/>
                    </a:cubicBezTo>
                    <a:close/>
                    <a:moveTo>
                      <a:pt x="21049" y="2133"/>
                    </a:moveTo>
                    <a:cubicBezTo>
                      <a:pt x="21057" y="2142"/>
                      <a:pt x="21078" y="2122"/>
                      <a:pt x="21058" y="2129"/>
                    </a:cubicBezTo>
                    <a:cubicBezTo>
                      <a:pt x="21058" y="2129"/>
                      <a:pt x="21035" y="2120"/>
                      <a:pt x="21049" y="2133"/>
                    </a:cubicBezTo>
                    <a:close/>
                    <a:moveTo>
                      <a:pt x="21373" y="5285"/>
                    </a:moveTo>
                    <a:cubicBezTo>
                      <a:pt x="21381" y="5293"/>
                      <a:pt x="21402" y="5273"/>
                      <a:pt x="21382" y="5281"/>
                    </a:cubicBezTo>
                    <a:cubicBezTo>
                      <a:pt x="21382" y="5281"/>
                      <a:pt x="21359" y="5272"/>
                      <a:pt x="21373" y="5285"/>
                    </a:cubicBezTo>
                    <a:close/>
                    <a:moveTo>
                      <a:pt x="20376" y="4767"/>
                    </a:moveTo>
                    <a:cubicBezTo>
                      <a:pt x="20385" y="4775"/>
                      <a:pt x="20406" y="4755"/>
                      <a:pt x="20386" y="4762"/>
                    </a:cubicBezTo>
                    <a:cubicBezTo>
                      <a:pt x="20386" y="4762"/>
                      <a:pt x="20363" y="4753"/>
                      <a:pt x="20376" y="4767"/>
                    </a:cubicBezTo>
                    <a:close/>
                    <a:moveTo>
                      <a:pt x="19574" y="2782"/>
                    </a:moveTo>
                    <a:cubicBezTo>
                      <a:pt x="19583" y="2790"/>
                      <a:pt x="19604" y="2770"/>
                      <a:pt x="19584" y="2777"/>
                    </a:cubicBezTo>
                    <a:cubicBezTo>
                      <a:pt x="19583" y="2777"/>
                      <a:pt x="19561" y="2768"/>
                      <a:pt x="19574" y="2782"/>
                    </a:cubicBezTo>
                    <a:close/>
                    <a:moveTo>
                      <a:pt x="20133" y="5601"/>
                    </a:moveTo>
                    <a:cubicBezTo>
                      <a:pt x="20142" y="5609"/>
                      <a:pt x="20163" y="5589"/>
                      <a:pt x="20143" y="5597"/>
                    </a:cubicBezTo>
                    <a:cubicBezTo>
                      <a:pt x="20142" y="5597"/>
                      <a:pt x="20120" y="5587"/>
                      <a:pt x="20133" y="5601"/>
                    </a:cubicBezTo>
                    <a:close/>
                    <a:moveTo>
                      <a:pt x="16536" y="2409"/>
                    </a:moveTo>
                    <a:cubicBezTo>
                      <a:pt x="16544" y="2417"/>
                      <a:pt x="16565" y="2397"/>
                      <a:pt x="16545" y="2404"/>
                    </a:cubicBezTo>
                    <a:cubicBezTo>
                      <a:pt x="16545" y="2404"/>
                      <a:pt x="16522" y="2395"/>
                      <a:pt x="16536" y="2409"/>
                    </a:cubicBezTo>
                    <a:close/>
                    <a:moveTo>
                      <a:pt x="19882" y="4985"/>
                    </a:moveTo>
                    <a:cubicBezTo>
                      <a:pt x="19890" y="4994"/>
                      <a:pt x="19911" y="4974"/>
                      <a:pt x="19891" y="4981"/>
                    </a:cubicBezTo>
                    <a:cubicBezTo>
                      <a:pt x="19891" y="4981"/>
                      <a:pt x="19869" y="4972"/>
                      <a:pt x="19882" y="4985"/>
                    </a:cubicBezTo>
                    <a:close/>
                    <a:moveTo>
                      <a:pt x="15823" y="1882"/>
                    </a:moveTo>
                    <a:cubicBezTo>
                      <a:pt x="15831" y="1890"/>
                      <a:pt x="15852" y="1870"/>
                      <a:pt x="15832" y="1878"/>
                    </a:cubicBezTo>
                    <a:cubicBezTo>
                      <a:pt x="15832" y="1878"/>
                      <a:pt x="15809" y="1869"/>
                      <a:pt x="15823" y="1882"/>
                    </a:cubicBezTo>
                    <a:close/>
                    <a:moveTo>
                      <a:pt x="20871" y="4256"/>
                    </a:moveTo>
                    <a:cubicBezTo>
                      <a:pt x="20879" y="4264"/>
                      <a:pt x="20900" y="4244"/>
                      <a:pt x="20880" y="4252"/>
                    </a:cubicBezTo>
                    <a:cubicBezTo>
                      <a:pt x="20880" y="4252"/>
                      <a:pt x="20857" y="4243"/>
                      <a:pt x="20871" y="4256"/>
                    </a:cubicBezTo>
                    <a:close/>
                    <a:moveTo>
                      <a:pt x="17800" y="3235"/>
                    </a:moveTo>
                    <a:cubicBezTo>
                      <a:pt x="17808" y="3244"/>
                      <a:pt x="17829" y="3224"/>
                      <a:pt x="17809" y="3231"/>
                    </a:cubicBezTo>
                    <a:cubicBezTo>
                      <a:pt x="17809" y="3231"/>
                      <a:pt x="17786" y="3222"/>
                      <a:pt x="17800" y="3235"/>
                    </a:cubicBezTo>
                    <a:close/>
                    <a:moveTo>
                      <a:pt x="10897" y="1404"/>
                    </a:moveTo>
                    <a:cubicBezTo>
                      <a:pt x="10905" y="1412"/>
                      <a:pt x="10926" y="1392"/>
                      <a:pt x="10906" y="1400"/>
                    </a:cubicBezTo>
                    <a:cubicBezTo>
                      <a:pt x="10906" y="1400"/>
                      <a:pt x="10883" y="1391"/>
                      <a:pt x="10897" y="1404"/>
                    </a:cubicBezTo>
                    <a:close/>
                    <a:moveTo>
                      <a:pt x="12210" y="1655"/>
                    </a:moveTo>
                    <a:cubicBezTo>
                      <a:pt x="12218" y="1664"/>
                      <a:pt x="12239" y="1644"/>
                      <a:pt x="12219" y="1651"/>
                    </a:cubicBezTo>
                    <a:cubicBezTo>
                      <a:pt x="12219" y="1651"/>
                      <a:pt x="12196" y="1642"/>
                      <a:pt x="12210" y="1655"/>
                    </a:cubicBezTo>
                    <a:close/>
                    <a:moveTo>
                      <a:pt x="20117" y="4993"/>
                    </a:moveTo>
                    <a:cubicBezTo>
                      <a:pt x="20125" y="5002"/>
                      <a:pt x="20146" y="4982"/>
                      <a:pt x="20126" y="4989"/>
                    </a:cubicBezTo>
                    <a:cubicBezTo>
                      <a:pt x="20126" y="4989"/>
                      <a:pt x="20103" y="4980"/>
                      <a:pt x="20117" y="4993"/>
                    </a:cubicBezTo>
                    <a:close/>
                    <a:moveTo>
                      <a:pt x="19542" y="2530"/>
                    </a:moveTo>
                    <a:cubicBezTo>
                      <a:pt x="19550" y="2539"/>
                      <a:pt x="19571" y="2519"/>
                      <a:pt x="19551" y="2526"/>
                    </a:cubicBezTo>
                    <a:cubicBezTo>
                      <a:pt x="19551" y="2526"/>
                      <a:pt x="19528" y="2517"/>
                      <a:pt x="19542" y="2530"/>
                    </a:cubicBezTo>
                    <a:close/>
                    <a:moveTo>
                      <a:pt x="21146" y="2676"/>
                    </a:moveTo>
                    <a:cubicBezTo>
                      <a:pt x="21154" y="2684"/>
                      <a:pt x="21175" y="2665"/>
                      <a:pt x="21155" y="2672"/>
                    </a:cubicBezTo>
                    <a:cubicBezTo>
                      <a:pt x="21155" y="2672"/>
                      <a:pt x="21132" y="2663"/>
                      <a:pt x="21146" y="2676"/>
                    </a:cubicBezTo>
                    <a:close/>
                    <a:moveTo>
                      <a:pt x="17792" y="2782"/>
                    </a:moveTo>
                    <a:cubicBezTo>
                      <a:pt x="17800" y="2790"/>
                      <a:pt x="17821" y="2770"/>
                      <a:pt x="17801" y="2777"/>
                    </a:cubicBezTo>
                    <a:cubicBezTo>
                      <a:pt x="17801" y="2777"/>
                      <a:pt x="17778" y="2768"/>
                      <a:pt x="17792" y="2782"/>
                    </a:cubicBezTo>
                    <a:close/>
                    <a:moveTo>
                      <a:pt x="22264" y="4451"/>
                    </a:moveTo>
                    <a:cubicBezTo>
                      <a:pt x="22272" y="4459"/>
                      <a:pt x="22293" y="4439"/>
                      <a:pt x="22273" y="4446"/>
                    </a:cubicBezTo>
                    <a:cubicBezTo>
                      <a:pt x="22273" y="4446"/>
                      <a:pt x="22250" y="4437"/>
                      <a:pt x="22264" y="4451"/>
                    </a:cubicBezTo>
                    <a:close/>
                    <a:moveTo>
                      <a:pt x="19023" y="4451"/>
                    </a:moveTo>
                    <a:cubicBezTo>
                      <a:pt x="19032" y="4459"/>
                      <a:pt x="19053" y="4439"/>
                      <a:pt x="19033" y="4446"/>
                    </a:cubicBezTo>
                    <a:cubicBezTo>
                      <a:pt x="19033" y="4446"/>
                      <a:pt x="19010" y="4437"/>
                      <a:pt x="19023" y="4451"/>
                    </a:cubicBezTo>
                    <a:close/>
                    <a:moveTo>
                      <a:pt x="17249" y="2344"/>
                    </a:moveTo>
                    <a:cubicBezTo>
                      <a:pt x="17257" y="2352"/>
                      <a:pt x="17278" y="2332"/>
                      <a:pt x="17258" y="2340"/>
                    </a:cubicBezTo>
                    <a:cubicBezTo>
                      <a:pt x="17258" y="2340"/>
                      <a:pt x="17235" y="2330"/>
                      <a:pt x="17249" y="2344"/>
                    </a:cubicBezTo>
                    <a:close/>
                    <a:moveTo>
                      <a:pt x="21276" y="5285"/>
                    </a:moveTo>
                    <a:cubicBezTo>
                      <a:pt x="21284" y="5293"/>
                      <a:pt x="21305" y="5273"/>
                      <a:pt x="21285" y="5281"/>
                    </a:cubicBezTo>
                    <a:cubicBezTo>
                      <a:pt x="21285" y="5281"/>
                      <a:pt x="21262" y="5272"/>
                      <a:pt x="21276" y="5285"/>
                    </a:cubicBezTo>
                    <a:close/>
                    <a:moveTo>
                      <a:pt x="15353" y="4993"/>
                    </a:moveTo>
                    <a:cubicBezTo>
                      <a:pt x="15361" y="5002"/>
                      <a:pt x="15382" y="4982"/>
                      <a:pt x="15363" y="4989"/>
                    </a:cubicBezTo>
                    <a:cubicBezTo>
                      <a:pt x="15362" y="4989"/>
                      <a:pt x="15340" y="4980"/>
                      <a:pt x="15353" y="4993"/>
                    </a:cubicBezTo>
                    <a:close/>
                    <a:moveTo>
                      <a:pt x="19574" y="4410"/>
                    </a:moveTo>
                    <a:cubicBezTo>
                      <a:pt x="19583" y="4418"/>
                      <a:pt x="19604" y="4398"/>
                      <a:pt x="19584" y="4406"/>
                    </a:cubicBezTo>
                    <a:cubicBezTo>
                      <a:pt x="19583" y="4406"/>
                      <a:pt x="19561" y="4396"/>
                      <a:pt x="19574" y="4410"/>
                    </a:cubicBezTo>
                    <a:close/>
                    <a:moveTo>
                      <a:pt x="16496" y="1234"/>
                    </a:moveTo>
                    <a:cubicBezTo>
                      <a:pt x="16504" y="1242"/>
                      <a:pt x="16525" y="1222"/>
                      <a:pt x="16505" y="1230"/>
                    </a:cubicBezTo>
                    <a:cubicBezTo>
                      <a:pt x="16505" y="1230"/>
                      <a:pt x="16482" y="1220"/>
                      <a:pt x="16496" y="1234"/>
                    </a:cubicBezTo>
                    <a:close/>
                    <a:moveTo>
                      <a:pt x="16463" y="1712"/>
                    </a:moveTo>
                    <a:cubicBezTo>
                      <a:pt x="16471" y="1720"/>
                      <a:pt x="16492" y="1700"/>
                      <a:pt x="16472" y="1708"/>
                    </a:cubicBezTo>
                    <a:cubicBezTo>
                      <a:pt x="16472" y="1708"/>
                      <a:pt x="16449" y="1698"/>
                      <a:pt x="16463" y="1712"/>
                    </a:cubicBezTo>
                    <a:close/>
                    <a:moveTo>
                      <a:pt x="22961" y="1104"/>
                    </a:moveTo>
                    <a:cubicBezTo>
                      <a:pt x="22969" y="1113"/>
                      <a:pt x="22990" y="1093"/>
                      <a:pt x="22970" y="1100"/>
                    </a:cubicBezTo>
                    <a:cubicBezTo>
                      <a:pt x="22970" y="1100"/>
                      <a:pt x="22947" y="1091"/>
                      <a:pt x="22961" y="1104"/>
                    </a:cubicBezTo>
                    <a:close/>
                    <a:moveTo>
                      <a:pt x="22815" y="1193"/>
                    </a:moveTo>
                    <a:cubicBezTo>
                      <a:pt x="22823" y="1202"/>
                      <a:pt x="22844" y="1182"/>
                      <a:pt x="22824" y="1189"/>
                    </a:cubicBezTo>
                    <a:cubicBezTo>
                      <a:pt x="22824" y="1189"/>
                      <a:pt x="22801" y="1180"/>
                      <a:pt x="22815" y="1193"/>
                    </a:cubicBezTo>
                    <a:close/>
                    <a:moveTo>
                      <a:pt x="10670" y="1671"/>
                    </a:moveTo>
                    <a:cubicBezTo>
                      <a:pt x="10679" y="1680"/>
                      <a:pt x="10700" y="1660"/>
                      <a:pt x="10680" y="1667"/>
                    </a:cubicBezTo>
                    <a:cubicBezTo>
                      <a:pt x="10679" y="1667"/>
                      <a:pt x="10657" y="1658"/>
                      <a:pt x="10670" y="1671"/>
                    </a:cubicBezTo>
                    <a:close/>
                    <a:moveTo>
                      <a:pt x="16390" y="1420"/>
                    </a:moveTo>
                    <a:cubicBezTo>
                      <a:pt x="16398" y="1429"/>
                      <a:pt x="16419" y="1409"/>
                      <a:pt x="16400" y="1416"/>
                    </a:cubicBezTo>
                    <a:cubicBezTo>
                      <a:pt x="16399" y="1416"/>
                      <a:pt x="16377" y="1407"/>
                      <a:pt x="16390" y="1420"/>
                    </a:cubicBezTo>
                    <a:close/>
                    <a:moveTo>
                      <a:pt x="20417" y="4005"/>
                    </a:moveTo>
                    <a:cubicBezTo>
                      <a:pt x="20425" y="4013"/>
                      <a:pt x="20446" y="3993"/>
                      <a:pt x="20426" y="4001"/>
                    </a:cubicBezTo>
                    <a:cubicBezTo>
                      <a:pt x="20426" y="4001"/>
                      <a:pt x="20403" y="3991"/>
                      <a:pt x="20417" y="4005"/>
                    </a:cubicBezTo>
                    <a:close/>
                    <a:moveTo>
                      <a:pt x="20984" y="3989"/>
                    </a:moveTo>
                    <a:cubicBezTo>
                      <a:pt x="20992" y="3997"/>
                      <a:pt x="21013" y="3977"/>
                      <a:pt x="20993" y="3984"/>
                    </a:cubicBezTo>
                    <a:cubicBezTo>
                      <a:pt x="20993" y="3984"/>
                      <a:pt x="20970" y="3975"/>
                      <a:pt x="20984" y="3989"/>
                    </a:cubicBezTo>
                    <a:close/>
                    <a:moveTo>
                      <a:pt x="20279" y="4637"/>
                    </a:moveTo>
                    <a:cubicBezTo>
                      <a:pt x="20287" y="4645"/>
                      <a:pt x="20308" y="4625"/>
                      <a:pt x="20288" y="4633"/>
                    </a:cubicBezTo>
                    <a:cubicBezTo>
                      <a:pt x="20288" y="4633"/>
                      <a:pt x="20265" y="4623"/>
                      <a:pt x="20279" y="4637"/>
                    </a:cubicBezTo>
                    <a:close/>
                    <a:moveTo>
                      <a:pt x="17168" y="2547"/>
                    </a:moveTo>
                    <a:cubicBezTo>
                      <a:pt x="17176" y="2555"/>
                      <a:pt x="17197" y="2535"/>
                      <a:pt x="17177" y="2542"/>
                    </a:cubicBezTo>
                    <a:cubicBezTo>
                      <a:pt x="17177" y="2542"/>
                      <a:pt x="17154" y="2533"/>
                      <a:pt x="17168" y="2547"/>
                    </a:cubicBezTo>
                    <a:close/>
                    <a:moveTo>
                      <a:pt x="20660" y="3673"/>
                    </a:moveTo>
                    <a:cubicBezTo>
                      <a:pt x="20668" y="3681"/>
                      <a:pt x="20689" y="3661"/>
                      <a:pt x="20669" y="3668"/>
                    </a:cubicBezTo>
                    <a:cubicBezTo>
                      <a:pt x="20669" y="3668"/>
                      <a:pt x="20646" y="3659"/>
                      <a:pt x="20660" y="3673"/>
                    </a:cubicBezTo>
                    <a:close/>
                    <a:moveTo>
                      <a:pt x="18156" y="2401"/>
                    </a:moveTo>
                    <a:cubicBezTo>
                      <a:pt x="18165" y="2409"/>
                      <a:pt x="18186" y="2389"/>
                      <a:pt x="18166" y="2396"/>
                    </a:cubicBezTo>
                    <a:cubicBezTo>
                      <a:pt x="18166" y="2396"/>
                      <a:pt x="18143" y="2387"/>
                      <a:pt x="18156" y="2401"/>
                    </a:cubicBezTo>
                    <a:close/>
                    <a:moveTo>
                      <a:pt x="20101" y="4070"/>
                    </a:moveTo>
                    <a:cubicBezTo>
                      <a:pt x="20109" y="4078"/>
                      <a:pt x="20130" y="4058"/>
                      <a:pt x="20110" y="4065"/>
                    </a:cubicBezTo>
                    <a:cubicBezTo>
                      <a:pt x="20110" y="4065"/>
                      <a:pt x="20087" y="4056"/>
                      <a:pt x="20101" y="4070"/>
                    </a:cubicBezTo>
                    <a:close/>
                    <a:moveTo>
                      <a:pt x="16925" y="5301"/>
                    </a:moveTo>
                    <a:cubicBezTo>
                      <a:pt x="16933" y="5310"/>
                      <a:pt x="16954" y="5290"/>
                      <a:pt x="16934" y="5297"/>
                    </a:cubicBezTo>
                    <a:cubicBezTo>
                      <a:pt x="16934" y="5297"/>
                      <a:pt x="16911" y="5288"/>
                      <a:pt x="16925" y="5301"/>
                    </a:cubicBezTo>
                    <a:close/>
                    <a:moveTo>
                      <a:pt x="19145" y="3405"/>
                    </a:moveTo>
                    <a:cubicBezTo>
                      <a:pt x="19153" y="3414"/>
                      <a:pt x="19174" y="3394"/>
                      <a:pt x="19154" y="3401"/>
                    </a:cubicBezTo>
                    <a:cubicBezTo>
                      <a:pt x="19154" y="3401"/>
                      <a:pt x="19131" y="3392"/>
                      <a:pt x="19145" y="3405"/>
                    </a:cubicBezTo>
                    <a:close/>
                    <a:moveTo>
                      <a:pt x="17419" y="5010"/>
                    </a:moveTo>
                    <a:cubicBezTo>
                      <a:pt x="17427" y="5018"/>
                      <a:pt x="17448" y="4998"/>
                      <a:pt x="17429" y="5005"/>
                    </a:cubicBezTo>
                    <a:cubicBezTo>
                      <a:pt x="17428" y="5005"/>
                      <a:pt x="17406" y="4996"/>
                      <a:pt x="17419" y="5010"/>
                    </a:cubicBezTo>
                    <a:close/>
                    <a:moveTo>
                      <a:pt x="81" y="4507"/>
                    </a:moveTo>
                    <a:cubicBezTo>
                      <a:pt x="89" y="4516"/>
                      <a:pt x="110" y="4496"/>
                      <a:pt x="90" y="4503"/>
                    </a:cubicBezTo>
                    <a:cubicBezTo>
                      <a:pt x="90" y="4503"/>
                      <a:pt x="67" y="4494"/>
                      <a:pt x="81" y="4507"/>
                    </a:cubicBezTo>
                    <a:close/>
                    <a:moveTo>
                      <a:pt x="18092" y="4507"/>
                    </a:moveTo>
                    <a:cubicBezTo>
                      <a:pt x="18100" y="4516"/>
                      <a:pt x="18121" y="4496"/>
                      <a:pt x="18101" y="4503"/>
                    </a:cubicBezTo>
                    <a:cubicBezTo>
                      <a:pt x="18101" y="4503"/>
                      <a:pt x="18078" y="4494"/>
                      <a:pt x="18092" y="4507"/>
                    </a:cubicBezTo>
                    <a:close/>
                    <a:moveTo>
                      <a:pt x="23034" y="2717"/>
                    </a:moveTo>
                    <a:cubicBezTo>
                      <a:pt x="23042" y="2725"/>
                      <a:pt x="23063" y="2705"/>
                      <a:pt x="23043" y="2712"/>
                    </a:cubicBezTo>
                    <a:cubicBezTo>
                      <a:pt x="23043" y="2712"/>
                      <a:pt x="23020" y="2703"/>
                      <a:pt x="23034" y="2717"/>
                    </a:cubicBezTo>
                    <a:close/>
                    <a:moveTo>
                      <a:pt x="18197" y="813"/>
                    </a:moveTo>
                    <a:cubicBezTo>
                      <a:pt x="18205" y="821"/>
                      <a:pt x="18226" y="801"/>
                      <a:pt x="18206" y="808"/>
                    </a:cubicBezTo>
                    <a:cubicBezTo>
                      <a:pt x="18206" y="808"/>
                      <a:pt x="18183" y="799"/>
                      <a:pt x="18197" y="813"/>
                    </a:cubicBezTo>
                    <a:close/>
                    <a:moveTo>
                      <a:pt x="17541" y="2158"/>
                    </a:moveTo>
                    <a:cubicBezTo>
                      <a:pt x="17549" y="2166"/>
                      <a:pt x="17570" y="2146"/>
                      <a:pt x="17550" y="2153"/>
                    </a:cubicBezTo>
                    <a:cubicBezTo>
                      <a:pt x="17550" y="2153"/>
                      <a:pt x="17527" y="2144"/>
                      <a:pt x="17541" y="2158"/>
                    </a:cubicBezTo>
                    <a:close/>
                    <a:moveTo>
                      <a:pt x="19696" y="5496"/>
                    </a:moveTo>
                    <a:cubicBezTo>
                      <a:pt x="19704" y="5504"/>
                      <a:pt x="19725" y="5484"/>
                      <a:pt x="19705" y="5491"/>
                    </a:cubicBezTo>
                    <a:cubicBezTo>
                      <a:pt x="19705" y="5491"/>
                      <a:pt x="19682" y="5482"/>
                      <a:pt x="19696" y="5496"/>
                    </a:cubicBezTo>
                    <a:close/>
                    <a:moveTo>
                      <a:pt x="17784" y="2595"/>
                    </a:moveTo>
                    <a:cubicBezTo>
                      <a:pt x="17792" y="2603"/>
                      <a:pt x="17813" y="2583"/>
                      <a:pt x="17793" y="2591"/>
                    </a:cubicBezTo>
                    <a:cubicBezTo>
                      <a:pt x="17793" y="2591"/>
                      <a:pt x="17770" y="2582"/>
                      <a:pt x="17784" y="2595"/>
                    </a:cubicBezTo>
                    <a:close/>
                    <a:moveTo>
                      <a:pt x="12744" y="5747"/>
                    </a:moveTo>
                    <a:cubicBezTo>
                      <a:pt x="12753" y="5755"/>
                      <a:pt x="12774" y="5735"/>
                      <a:pt x="12754" y="5743"/>
                    </a:cubicBezTo>
                    <a:cubicBezTo>
                      <a:pt x="12754" y="5743"/>
                      <a:pt x="12731" y="5733"/>
                      <a:pt x="12744" y="5747"/>
                    </a:cubicBezTo>
                    <a:close/>
                    <a:moveTo>
                      <a:pt x="18497" y="3138"/>
                    </a:moveTo>
                    <a:cubicBezTo>
                      <a:pt x="18505" y="3146"/>
                      <a:pt x="18526" y="3126"/>
                      <a:pt x="18506" y="3134"/>
                    </a:cubicBezTo>
                    <a:cubicBezTo>
                      <a:pt x="18506" y="3134"/>
                      <a:pt x="18483" y="3124"/>
                      <a:pt x="18497" y="3138"/>
                    </a:cubicBezTo>
                    <a:close/>
                    <a:moveTo>
                      <a:pt x="16585" y="4953"/>
                    </a:moveTo>
                    <a:cubicBezTo>
                      <a:pt x="16593" y="4961"/>
                      <a:pt x="16614" y="4941"/>
                      <a:pt x="16594" y="4949"/>
                    </a:cubicBezTo>
                    <a:cubicBezTo>
                      <a:pt x="16594" y="4949"/>
                      <a:pt x="16571" y="4939"/>
                      <a:pt x="16585" y="4953"/>
                    </a:cubicBezTo>
                    <a:close/>
                    <a:moveTo>
                      <a:pt x="22475" y="4767"/>
                    </a:moveTo>
                    <a:cubicBezTo>
                      <a:pt x="22483" y="4775"/>
                      <a:pt x="22504" y="4755"/>
                      <a:pt x="22484" y="4762"/>
                    </a:cubicBezTo>
                    <a:cubicBezTo>
                      <a:pt x="22484" y="4762"/>
                      <a:pt x="22461" y="4753"/>
                      <a:pt x="22475" y="4767"/>
                    </a:cubicBezTo>
                    <a:close/>
                    <a:moveTo>
                      <a:pt x="19096" y="2555"/>
                    </a:moveTo>
                    <a:cubicBezTo>
                      <a:pt x="19105" y="2563"/>
                      <a:pt x="19126" y="2543"/>
                      <a:pt x="19106" y="2550"/>
                    </a:cubicBezTo>
                    <a:cubicBezTo>
                      <a:pt x="19105" y="2550"/>
                      <a:pt x="19083" y="2541"/>
                      <a:pt x="19096" y="2555"/>
                    </a:cubicBezTo>
                    <a:close/>
                    <a:moveTo>
                      <a:pt x="980" y="5277"/>
                    </a:moveTo>
                    <a:cubicBezTo>
                      <a:pt x="989" y="5285"/>
                      <a:pt x="1010" y="5265"/>
                      <a:pt x="990" y="5273"/>
                    </a:cubicBezTo>
                    <a:cubicBezTo>
                      <a:pt x="990" y="5273"/>
                      <a:pt x="967" y="5263"/>
                      <a:pt x="980" y="5277"/>
                    </a:cubicBezTo>
                    <a:close/>
                    <a:moveTo>
                      <a:pt x="19663" y="2652"/>
                    </a:moveTo>
                    <a:cubicBezTo>
                      <a:pt x="19672" y="2660"/>
                      <a:pt x="19693" y="2640"/>
                      <a:pt x="19673" y="2647"/>
                    </a:cubicBezTo>
                    <a:cubicBezTo>
                      <a:pt x="19673" y="2648"/>
                      <a:pt x="19650" y="2638"/>
                      <a:pt x="19663" y="2652"/>
                    </a:cubicBezTo>
                    <a:close/>
                    <a:moveTo>
                      <a:pt x="19615" y="4256"/>
                    </a:moveTo>
                    <a:cubicBezTo>
                      <a:pt x="19623" y="4264"/>
                      <a:pt x="19644" y="4244"/>
                      <a:pt x="19624" y="4252"/>
                    </a:cubicBezTo>
                    <a:cubicBezTo>
                      <a:pt x="19624" y="4252"/>
                      <a:pt x="19601" y="4243"/>
                      <a:pt x="19615" y="4256"/>
                    </a:cubicBezTo>
                    <a:close/>
                    <a:moveTo>
                      <a:pt x="20141" y="3989"/>
                    </a:moveTo>
                    <a:cubicBezTo>
                      <a:pt x="20150" y="3997"/>
                      <a:pt x="20171" y="3977"/>
                      <a:pt x="20151" y="3984"/>
                    </a:cubicBezTo>
                    <a:cubicBezTo>
                      <a:pt x="20151" y="3984"/>
                      <a:pt x="20128" y="3975"/>
                      <a:pt x="20141" y="3989"/>
                    </a:cubicBezTo>
                    <a:close/>
                    <a:moveTo>
                      <a:pt x="13482" y="2441"/>
                    </a:moveTo>
                    <a:cubicBezTo>
                      <a:pt x="13490" y="2450"/>
                      <a:pt x="13511" y="2430"/>
                      <a:pt x="13491" y="2437"/>
                    </a:cubicBezTo>
                    <a:cubicBezTo>
                      <a:pt x="13491" y="2437"/>
                      <a:pt x="13468" y="2428"/>
                      <a:pt x="13482" y="2441"/>
                    </a:cubicBezTo>
                    <a:close/>
                    <a:moveTo>
                      <a:pt x="14186" y="2441"/>
                    </a:moveTo>
                    <a:cubicBezTo>
                      <a:pt x="14195" y="2450"/>
                      <a:pt x="14216" y="2430"/>
                      <a:pt x="14196" y="2437"/>
                    </a:cubicBezTo>
                    <a:cubicBezTo>
                      <a:pt x="14196" y="2437"/>
                      <a:pt x="14173" y="2428"/>
                      <a:pt x="14186" y="2441"/>
                    </a:cubicBezTo>
                    <a:close/>
                    <a:moveTo>
                      <a:pt x="20895" y="2174"/>
                    </a:moveTo>
                    <a:cubicBezTo>
                      <a:pt x="20903" y="2182"/>
                      <a:pt x="20924" y="2162"/>
                      <a:pt x="20904" y="2169"/>
                    </a:cubicBezTo>
                    <a:cubicBezTo>
                      <a:pt x="20904" y="2170"/>
                      <a:pt x="20881" y="2160"/>
                      <a:pt x="20895" y="2174"/>
                    </a:cubicBezTo>
                    <a:close/>
                    <a:moveTo>
                      <a:pt x="19898" y="4823"/>
                    </a:moveTo>
                    <a:cubicBezTo>
                      <a:pt x="19907" y="4832"/>
                      <a:pt x="19928" y="4812"/>
                      <a:pt x="19908" y="4819"/>
                    </a:cubicBezTo>
                    <a:cubicBezTo>
                      <a:pt x="19908" y="4819"/>
                      <a:pt x="19885" y="4810"/>
                      <a:pt x="19898" y="4823"/>
                    </a:cubicBezTo>
                    <a:close/>
                    <a:moveTo>
                      <a:pt x="20263" y="5342"/>
                    </a:moveTo>
                    <a:cubicBezTo>
                      <a:pt x="20271" y="5350"/>
                      <a:pt x="20292" y="5330"/>
                      <a:pt x="20272" y="5337"/>
                    </a:cubicBezTo>
                    <a:cubicBezTo>
                      <a:pt x="20272" y="5338"/>
                      <a:pt x="20249" y="5328"/>
                      <a:pt x="20263" y="5342"/>
                    </a:cubicBezTo>
                    <a:close/>
                    <a:moveTo>
                      <a:pt x="15061" y="2425"/>
                    </a:moveTo>
                    <a:cubicBezTo>
                      <a:pt x="15070" y="2433"/>
                      <a:pt x="15091" y="2413"/>
                      <a:pt x="15071" y="2421"/>
                    </a:cubicBezTo>
                    <a:cubicBezTo>
                      <a:pt x="15071" y="2421"/>
                      <a:pt x="15048" y="2411"/>
                      <a:pt x="15061" y="2425"/>
                    </a:cubicBezTo>
                    <a:close/>
                    <a:moveTo>
                      <a:pt x="17427" y="2174"/>
                    </a:moveTo>
                    <a:cubicBezTo>
                      <a:pt x="17436" y="2182"/>
                      <a:pt x="17457" y="2162"/>
                      <a:pt x="17437" y="2169"/>
                    </a:cubicBezTo>
                    <a:cubicBezTo>
                      <a:pt x="17436" y="2170"/>
                      <a:pt x="17414" y="2160"/>
                      <a:pt x="17427" y="2174"/>
                    </a:cubicBezTo>
                    <a:close/>
                    <a:moveTo>
                      <a:pt x="14357" y="2150"/>
                    </a:moveTo>
                    <a:cubicBezTo>
                      <a:pt x="14365" y="2158"/>
                      <a:pt x="14386" y="2138"/>
                      <a:pt x="14366" y="2145"/>
                    </a:cubicBezTo>
                    <a:cubicBezTo>
                      <a:pt x="14366" y="2145"/>
                      <a:pt x="14343" y="2136"/>
                      <a:pt x="14357" y="2150"/>
                    </a:cubicBezTo>
                    <a:close/>
                    <a:moveTo>
                      <a:pt x="21989" y="3527"/>
                    </a:moveTo>
                    <a:cubicBezTo>
                      <a:pt x="21997" y="3535"/>
                      <a:pt x="22018" y="3515"/>
                      <a:pt x="21998" y="3523"/>
                    </a:cubicBezTo>
                    <a:cubicBezTo>
                      <a:pt x="21998" y="3523"/>
                      <a:pt x="21975" y="3513"/>
                      <a:pt x="21989" y="3527"/>
                    </a:cubicBezTo>
                    <a:close/>
                    <a:moveTo>
                      <a:pt x="17249" y="4904"/>
                    </a:moveTo>
                    <a:cubicBezTo>
                      <a:pt x="17257" y="4913"/>
                      <a:pt x="17278" y="4893"/>
                      <a:pt x="17258" y="4900"/>
                    </a:cubicBezTo>
                    <a:cubicBezTo>
                      <a:pt x="17258" y="4900"/>
                      <a:pt x="17235" y="4891"/>
                      <a:pt x="17249" y="4904"/>
                    </a:cubicBezTo>
                    <a:close/>
                    <a:moveTo>
                      <a:pt x="17152" y="2482"/>
                    </a:moveTo>
                    <a:cubicBezTo>
                      <a:pt x="17160" y="2490"/>
                      <a:pt x="17181" y="2470"/>
                      <a:pt x="17161" y="2477"/>
                    </a:cubicBezTo>
                    <a:cubicBezTo>
                      <a:pt x="17161" y="2477"/>
                      <a:pt x="17138" y="2468"/>
                      <a:pt x="17152" y="2482"/>
                    </a:cubicBezTo>
                    <a:close/>
                    <a:moveTo>
                      <a:pt x="19121" y="4402"/>
                    </a:moveTo>
                    <a:cubicBezTo>
                      <a:pt x="19129" y="4410"/>
                      <a:pt x="19150" y="4390"/>
                      <a:pt x="19130" y="4398"/>
                    </a:cubicBezTo>
                    <a:cubicBezTo>
                      <a:pt x="19130" y="4398"/>
                      <a:pt x="19107" y="4388"/>
                      <a:pt x="19121" y="4402"/>
                    </a:cubicBezTo>
                    <a:close/>
                    <a:moveTo>
                      <a:pt x="17581" y="5220"/>
                    </a:moveTo>
                    <a:cubicBezTo>
                      <a:pt x="17589" y="5229"/>
                      <a:pt x="17610" y="5209"/>
                      <a:pt x="17591" y="5216"/>
                    </a:cubicBezTo>
                    <a:cubicBezTo>
                      <a:pt x="17590" y="5216"/>
                      <a:pt x="17568" y="5207"/>
                      <a:pt x="17581" y="5220"/>
                    </a:cubicBezTo>
                    <a:close/>
                    <a:moveTo>
                      <a:pt x="17460" y="1777"/>
                    </a:moveTo>
                    <a:cubicBezTo>
                      <a:pt x="17468" y="1785"/>
                      <a:pt x="17489" y="1765"/>
                      <a:pt x="17469" y="1772"/>
                    </a:cubicBezTo>
                    <a:cubicBezTo>
                      <a:pt x="17469" y="1773"/>
                      <a:pt x="17446" y="1763"/>
                      <a:pt x="17460" y="1777"/>
                    </a:cubicBezTo>
                    <a:close/>
                    <a:moveTo>
                      <a:pt x="22062" y="5512"/>
                    </a:moveTo>
                    <a:cubicBezTo>
                      <a:pt x="22070" y="5520"/>
                      <a:pt x="22091" y="5500"/>
                      <a:pt x="22071" y="5508"/>
                    </a:cubicBezTo>
                    <a:cubicBezTo>
                      <a:pt x="22071" y="5508"/>
                      <a:pt x="22048" y="5498"/>
                      <a:pt x="22062" y="5512"/>
                    </a:cubicBezTo>
                    <a:close/>
                    <a:moveTo>
                      <a:pt x="17711" y="3025"/>
                    </a:moveTo>
                    <a:cubicBezTo>
                      <a:pt x="17719" y="3033"/>
                      <a:pt x="17740" y="3013"/>
                      <a:pt x="17720" y="3020"/>
                    </a:cubicBezTo>
                    <a:cubicBezTo>
                      <a:pt x="17720" y="3020"/>
                      <a:pt x="17697" y="3011"/>
                      <a:pt x="17711" y="3025"/>
                    </a:cubicBezTo>
                    <a:close/>
                    <a:moveTo>
                      <a:pt x="20684" y="4361"/>
                    </a:moveTo>
                    <a:cubicBezTo>
                      <a:pt x="20693" y="4370"/>
                      <a:pt x="20713" y="4350"/>
                      <a:pt x="20694" y="4357"/>
                    </a:cubicBezTo>
                    <a:cubicBezTo>
                      <a:pt x="20693" y="4357"/>
                      <a:pt x="20671" y="4348"/>
                      <a:pt x="20684" y="4361"/>
                    </a:cubicBezTo>
                    <a:close/>
                    <a:moveTo>
                      <a:pt x="16512" y="2214"/>
                    </a:moveTo>
                    <a:cubicBezTo>
                      <a:pt x="16520" y="2223"/>
                      <a:pt x="16541" y="2203"/>
                      <a:pt x="16521" y="2210"/>
                    </a:cubicBezTo>
                    <a:cubicBezTo>
                      <a:pt x="16521" y="2210"/>
                      <a:pt x="16498" y="2201"/>
                      <a:pt x="16512" y="2214"/>
                    </a:cubicBezTo>
                    <a:close/>
                    <a:moveTo>
                      <a:pt x="21421" y="5593"/>
                    </a:moveTo>
                    <a:cubicBezTo>
                      <a:pt x="21430" y="5601"/>
                      <a:pt x="21451" y="5581"/>
                      <a:pt x="21431" y="5589"/>
                    </a:cubicBezTo>
                    <a:cubicBezTo>
                      <a:pt x="21431" y="5589"/>
                      <a:pt x="21408" y="5579"/>
                      <a:pt x="21421" y="5593"/>
                    </a:cubicBezTo>
                    <a:close/>
                    <a:moveTo>
                      <a:pt x="22945" y="2733"/>
                    </a:moveTo>
                    <a:cubicBezTo>
                      <a:pt x="22953" y="2741"/>
                      <a:pt x="22974" y="2721"/>
                      <a:pt x="22954" y="2729"/>
                    </a:cubicBezTo>
                    <a:cubicBezTo>
                      <a:pt x="22954" y="2729"/>
                      <a:pt x="22931" y="2719"/>
                      <a:pt x="22945" y="2733"/>
                    </a:cubicBezTo>
                    <a:close/>
                    <a:moveTo>
                      <a:pt x="16058" y="1858"/>
                    </a:moveTo>
                    <a:cubicBezTo>
                      <a:pt x="16066" y="1866"/>
                      <a:pt x="16087" y="1846"/>
                      <a:pt x="16067" y="1853"/>
                    </a:cubicBezTo>
                    <a:cubicBezTo>
                      <a:pt x="16067" y="1854"/>
                      <a:pt x="16044" y="1844"/>
                      <a:pt x="16058" y="1858"/>
                    </a:cubicBezTo>
                    <a:close/>
                    <a:moveTo>
                      <a:pt x="19445" y="4823"/>
                    </a:moveTo>
                    <a:cubicBezTo>
                      <a:pt x="19453" y="4832"/>
                      <a:pt x="19474" y="4812"/>
                      <a:pt x="19454" y="4819"/>
                    </a:cubicBezTo>
                    <a:cubicBezTo>
                      <a:pt x="19454" y="4819"/>
                      <a:pt x="19431" y="4810"/>
                      <a:pt x="19445" y="4823"/>
                    </a:cubicBezTo>
                    <a:close/>
                    <a:moveTo>
                      <a:pt x="18351" y="4507"/>
                    </a:moveTo>
                    <a:cubicBezTo>
                      <a:pt x="18359" y="4516"/>
                      <a:pt x="18380" y="4496"/>
                      <a:pt x="18360" y="4503"/>
                    </a:cubicBezTo>
                    <a:cubicBezTo>
                      <a:pt x="18360" y="4503"/>
                      <a:pt x="18337" y="4494"/>
                      <a:pt x="18351" y="4507"/>
                    </a:cubicBezTo>
                    <a:close/>
                    <a:moveTo>
                      <a:pt x="13765" y="5763"/>
                    </a:moveTo>
                    <a:cubicBezTo>
                      <a:pt x="13773" y="5771"/>
                      <a:pt x="13794" y="5751"/>
                      <a:pt x="13775" y="5759"/>
                    </a:cubicBezTo>
                    <a:cubicBezTo>
                      <a:pt x="13774" y="5759"/>
                      <a:pt x="13752" y="5750"/>
                      <a:pt x="13765" y="5763"/>
                    </a:cubicBezTo>
                    <a:close/>
                    <a:moveTo>
                      <a:pt x="15807" y="2279"/>
                    </a:moveTo>
                    <a:cubicBezTo>
                      <a:pt x="15815" y="2287"/>
                      <a:pt x="15836" y="2268"/>
                      <a:pt x="15816" y="2275"/>
                    </a:cubicBezTo>
                    <a:cubicBezTo>
                      <a:pt x="15816" y="2275"/>
                      <a:pt x="15793" y="2266"/>
                      <a:pt x="15807" y="2279"/>
                    </a:cubicBezTo>
                    <a:close/>
                    <a:moveTo>
                      <a:pt x="19696" y="1963"/>
                    </a:moveTo>
                    <a:cubicBezTo>
                      <a:pt x="19704" y="1971"/>
                      <a:pt x="19725" y="1952"/>
                      <a:pt x="19705" y="1959"/>
                    </a:cubicBezTo>
                    <a:cubicBezTo>
                      <a:pt x="19705" y="1959"/>
                      <a:pt x="19682" y="1950"/>
                      <a:pt x="19696" y="1963"/>
                    </a:cubicBezTo>
                    <a:close/>
                    <a:moveTo>
                      <a:pt x="8993" y="1445"/>
                    </a:moveTo>
                    <a:cubicBezTo>
                      <a:pt x="9001" y="1453"/>
                      <a:pt x="9022" y="1433"/>
                      <a:pt x="9003" y="1440"/>
                    </a:cubicBezTo>
                    <a:cubicBezTo>
                      <a:pt x="9002" y="1440"/>
                      <a:pt x="8980" y="1431"/>
                      <a:pt x="8993" y="1445"/>
                    </a:cubicBezTo>
                    <a:close/>
                    <a:moveTo>
                      <a:pt x="16439" y="1736"/>
                    </a:moveTo>
                    <a:cubicBezTo>
                      <a:pt x="16447" y="1745"/>
                      <a:pt x="16468" y="1725"/>
                      <a:pt x="16448" y="1732"/>
                    </a:cubicBezTo>
                    <a:cubicBezTo>
                      <a:pt x="16448" y="1732"/>
                      <a:pt x="16425" y="1723"/>
                      <a:pt x="16439" y="1736"/>
                    </a:cubicBezTo>
                    <a:close/>
                    <a:moveTo>
                      <a:pt x="15742" y="1501"/>
                    </a:moveTo>
                    <a:cubicBezTo>
                      <a:pt x="15750" y="1510"/>
                      <a:pt x="15771" y="1490"/>
                      <a:pt x="15751" y="1497"/>
                    </a:cubicBezTo>
                    <a:cubicBezTo>
                      <a:pt x="15751" y="1497"/>
                      <a:pt x="15728" y="1488"/>
                      <a:pt x="15742" y="1501"/>
                    </a:cubicBezTo>
                    <a:close/>
                    <a:moveTo>
                      <a:pt x="17605" y="1501"/>
                    </a:moveTo>
                    <a:cubicBezTo>
                      <a:pt x="17614" y="1510"/>
                      <a:pt x="17635" y="1490"/>
                      <a:pt x="17615" y="1497"/>
                    </a:cubicBezTo>
                    <a:cubicBezTo>
                      <a:pt x="17615" y="1497"/>
                      <a:pt x="17592" y="1488"/>
                      <a:pt x="17605" y="1501"/>
                    </a:cubicBezTo>
                    <a:close/>
                    <a:moveTo>
                      <a:pt x="13627" y="1631"/>
                    </a:moveTo>
                    <a:cubicBezTo>
                      <a:pt x="13636" y="1639"/>
                      <a:pt x="13657" y="1619"/>
                      <a:pt x="13637" y="1627"/>
                    </a:cubicBezTo>
                    <a:cubicBezTo>
                      <a:pt x="13637" y="1627"/>
                      <a:pt x="13614" y="1617"/>
                      <a:pt x="13627" y="1631"/>
                    </a:cubicBezTo>
                    <a:close/>
                    <a:moveTo>
                      <a:pt x="18270" y="4807"/>
                    </a:moveTo>
                    <a:cubicBezTo>
                      <a:pt x="18278" y="4815"/>
                      <a:pt x="18299" y="4795"/>
                      <a:pt x="18279" y="4803"/>
                    </a:cubicBezTo>
                    <a:cubicBezTo>
                      <a:pt x="18279" y="4803"/>
                      <a:pt x="18256" y="4793"/>
                      <a:pt x="18270" y="4807"/>
                    </a:cubicBezTo>
                    <a:close/>
                    <a:moveTo>
                      <a:pt x="19364" y="1898"/>
                    </a:moveTo>
                    <a:cubicBezTo>
                      <a:pt x="19372" y="1907"/>
                      <a:pt x="19393" y="1887"/>
                      <a:pt x="19373" y="1894"/>
                    </a:cubicBezTo>
                    <a:cubicBezTo>
                      <a:pt x="19373" y="1894"/>
                      <a:pt x="19350" y="1885"/>
                      <a:pt x="19364" y="1898"/>
                    </a:cubicBezTo>
                    <a:close/>
                    <a:moveTo>
                      <a:pt x="14421" y="2571"/>
                    </a:moveTo>
                    <a:cubicBezTo>
                      <a:pt x="14430" y="2579"/>
                      <a:pt x="14451" y="2559"/>
                      <a:pt x="14431" y="2566"/>
                    </a:cubicBezTo>
                    <a:cubicBezTo>
                      <a:pt x="14431" y="2567"/>
                      <a:pt x="14408" y="2557"/>
                      <a:pt x="14421" y="2571"/>
                    </a:cubicBezTo>
                    <a:close/>
                    <a:moveTo>
                      <a:pt x="19364" y="5010"/>
                    </a:moveTo>
                    <a:cubicBezTo>
                      <a:pt x="19372" y="5018"/>
                      <a:pt x="19393" y="4998"/>
                      <a:pt x="19373" y="5005"/>
                    </a:cubicBezTo>
                    <a:cubicBezTo>
                      <a:pt x="19373" y="5005"/>
                      <a:pt x="19350" y="4996"/>
                      <a:pt x="19364" y="5010"/>
                    </a:cubicBezTo>
                    <a:close/>
                    <a:moveTo>
                      <a:pt x="21397" y="3478"/>
                    </a:moveTo>
                    <a:cubicBezTo>
                      <a:pt x="21405" y="3487"/>
                      <a:pt x="21426" y="3467"/>
                      <a:pt x="21407" y="3474"/>
                    </a:cubicBezTo>
                    <a:cubicBezTo>
                      <a:pt x="21406" y="3474"/>
                      <a:pt x="21384" y="3465"/>
                      <a:pt x="21397" y="3478"/>
                    </a:cubicBezTo>
                    <a:close/>
                    <a:moveTo>
                      <a:pt x="16528" y="3041"/>
                    </a:moveTo>
                    <a:cubicBezTo>
                      <a:pt x="16536" y="3049"/>
                      <a:pt x="16557" y="3029"/>
                      <a:pt x="16537" y="3036"/>
                    </a:cubicBezTo>
                    <a:cubicBezTo>
                      <a:pt x="16537" y="3036"/>
                      <a:pt x="16514" y="3027"/>
                      <a:pt x="16528" y="3041"/>
                    </a:cubicBezTo>
                    <a:close/>
                    <a:moveTo>
                      <a:pt x="16666" y="2060"/>
                    </a:moveTo>
                    <a:cubicBezTo>
                      <a:pt x="16674" y="2069"/>
                      <a:pt x="16695" y="2049"/>
                      <a:pt x="16675" y="2056"/>
                    </a:cubicBezTo>
                    <a:cubicBezTo>
                      <a:pt x="16675" y="2056"/>
                      <a:pt x="16652" y="2047"/>
                      <a:pt x="16666" y="2060"/>
                    </a:cubicBezTo>
                    <a:close/>
                    <a:moveTo>
                      <a:pt x="13911" y="2271"/>
                    </a:moveTo>
                    <a:cubicBezTo>
                      <a:pt x="13919" y="2279"/>
                      <a:pt x="13940" y="2259"/>
                      <a:pt x="13920" y="2267"/>
                    </a:cubicBezTo>
                    <a:cubicBezTo>
                      <a:pt x="13920" y="2267"/>
                      <a:pt x="13897" y="2257"/>
                      <a:pt x="13911" y="2271"/>
                    </a:cubicBezTo>
                    <a:close/>
                    <a:moveTo>
                      <a:pt x="17549" y="3292"/>
                    </a:moveTo>
                    <a:cubicBezTo>
                      <a:pt x="17557" y="3300"/>
                      <a:pt x="17578" y="3280"/>
                      <a:pt x="17558" y="3288"/>
                    </a:cubicBezTo>
                    <a:cubicBezTo>
                      <a:pt x="17558" y="3288"/>
                      <a:pt x="17535" y="3278"/>
                      <a:pt x="17549" y="3292"/>
                    </a:cubicBezTo>
                    <a:close/>
                    <a:moveTo>
                      <a:pt x="20336" y="4086"/>
                    </a:moveTo>
                    <a:cubicBezTo>
                      <a:pt x="20344" y="4094"/>
                      <a:pt x="20365" y="4074"/>
                      <a:pt x="20345" y="4082"/>
                    </a:cubicBezTo>
                    <a:cubicBezTo>
                      <a:pt x="20345" y="4082"/>
                      <a:pt x="20322" y="4072"/>
                      <a:pt x="20336" y="4086"/>
                    </a:cubicBezTo>
                    <a:close/>
                    <a:moveTo>
                      <a:pt x="20441" y="4645"/>
                    </a:moveTo>
                    <a:cubicBezTo>
                      <a:pt x="20449" y="4653"/>
                      <a:pt x="20470" y="4633"/>
                      <a:pt x="20451" y="4641"/>
                    </a:cubicBezTo>
                    <a:cubicBezTo>
                      <a:pt x="20450" y="4641"/>
                      <a:pt x="20428" y="4631"/>
                      <a:pt x="20441" y="4645"/>
                    </a:cubicBezTo>
                    <a:close/>
                    <a:moveTo>
                      <a:pt x="20093" y="5293"/>
                    </a:moveTo>
                    <a:cubicBezTo>
                      <a:pt x="20101" y="5302"/>
                      <a:pt x="20122" y="5282"/>
                      <a:pt x="20102" y="5289"/>
                    </a:cubicBezTo>
                    <a:cubicBezTo>
                      <a:pt x="20102" y="5289"/>
                      <a:pt x="20079" y="5280"/>
                      <a:pt x="20093" y="5293"/>
                    </a:cubicBezTo>
                    <a:close/>
                    <a:moveTo>
                      <a:pt x="15645" y="1704"/>
                    </a:moveTo>
                    <a:cubicBezTo>
                      <a:pt x="15653" y="1712"/>
                      <a:pt x="15674" y="1692"/>
                      <a:pt x="15654" y="1700"/>
                    </a:cubicBezTo>
                    <a:cubicBezTo>
                      <a:pt x="15654" y="1700"/>
                      <a:pt x="15631" y="1690"/>
                      <a:pt x="15645" y="1704"/>
                    </a:cubicBezTo>
                    <a:close/>
                    <a:moveTo>
                      <a:pt x="16949" y="1623"/>
                    </a:moveTo>
                    <a:cubicBezTo>
                      <a:pt x="16958" y="1631"/>
                      <a:pt x="16979" y="1611"/>
                      <a:pt x="16959" y="1619"/>
                    </a:cubicBezTo>
                    <a:cubicBezTo>
                      <a:pt x="16958" y="1619"/>
                      <a:pt x="16936" y="1609"/>
                      <a:pt x="16949" y="1623"/>
                    </a:cubicBezTo>
                    <a:close/>
                    <a:moveTo>
                      <a:pt x="14251" y="2263"/>
                    </a:moveTo>
                    <a:cubicBezTo>
                      <a:pt x="14260" y="2271"/>
                      <a:pt x="14281" y="2251"/>
                      <a:pt x="14261" y="2259"/>
                    </a:cubicBezTo>
                    <a:cubicBezTo>
                      <a:pt x="14260" y="2259"/>
                      <a:pt x="14238" y="2249"/>
                      <a:pt x="14251" y="2263"/>
                    </a:cubicBezTo>
                    <a:close/>
                    <a:moveTo>
                      <a:pt x="16933" y="2263"/>
                    </a:moveTo>
                    <a:cubicBezTo>
                      <a:pt x="16941" y="2271"/>
                      <a:pt x="16962" y="2251"/>
                      <a:pt x="16942" y="2259"/>
                    </a:cubicBezTo>
                    <a:cubicBezTo>
                      <a:pt x="16942" y="2259"/>
                      <a:pt x="16919" y="2249"/>
                      <a:pt x="16933" y="2263"/>
                    </a:cubicBezTo>
                    <a:close/>
                    <a:moveTo>
                      <a:pt x="11059" y="1663"/>
                    </a:moveTo>
                    <a:cubicBezTo>
                      <a:pt x="11067" y="1672"/>
                      <a:pt x="11088" y="1652"/>
                      <a:pt x="11069" y="1659"/>
                    </a:cubicBezTo>
                    <a:cubicBezTo>
                      <a:pt x="11068" y="1659"/>
                      <a:pt x="11046" y="1650"/>
                      <a:pt x="11059" y="1663"/>
                    </a:cubicBezTo>
                    <a:close/>
                    <a:moveTo>
                      <a:pt x="13530" y="2457"/>
                    </a:moveTo>
                    <a:cubicBezTo>
                      <a:pt x="13539" y="2466"/>
                      <a:pt x="13560" y="2446"/>
                      <a:pt x="13540" y="2453"/>
                    </a:cubicBezTo>
                    <a:cubicBezTo>
                      <a:pt x="13539" y="2453"/>
                      <a:pt x="13517" y="2444"/>
                      <a:pt x="13530" y="2457"/>
                    </a:cubicBezTo>
                    <a:close/>
                    <a:moveTo>
                      <a:pt x="15896" y="5334"/>
                    </a:moveTo>
                    <a:cubicBezTo>
                      <a:pt x="15904" y="5342"/>
                      <a:pt x="15925" y="5322"/>
                      <a:pt x="15905" y="5329"/>
                    </a:cubicBezTo>
                    <a:cubicBezTo>
                      <a:pt x="15905" y="5329"/>
                      <a:pt x="15882" y="5320"/>
                      <a:pt x="15896" y="5334"/>
                    </a:cubicBezTo>
                    <a:close/>
                    <a:moveTo>
                      <a:pt x="15442" y="2247"/>
                    </a:moveTo>
                    <a:cubicBezTo>
                      <a:pt x="15451" y="2255"/>
                      <a:pt x="15472" y="2235"/>
                      <a:pt x="15452" y="2242"/>
                    </a:cubicBezTo>
                    <a:cubicBezTo>
                      <a:pt x="15451" y="2242"/>
                      <a:pt x="15429" y="2233"/>
                      <a:pt x="15442" y="2247"/>
                    </a:cubicBezTo>
                    <a:close/>
                    <a:moveTo>
                      <a:pt x="18472" y="2457"/>
                    </a:moveTo>
                    <a:cubicBezTo>
                      <a:pt x="18481" y="2466"/>
                      <a:pt x="18502" y="2446"/>
                      <a:pt x="18482" y="2453"/>
                    </a:cubicBezTo>
                    <a:cubicBezTo>
                      <a:pt x="18482" y="2453"/>
                      <a:pt x="18459" y="2444"/>
                      <a:pt x="18472" y="2457"/>
                    </a:cubicBezTo>
                    <a:close/>
                    <a:moveTo>
                      <a:pt x="15475" y="2206"/>
                    </a:moveTo>
                    <a:cubicBezTo>
                      <a:pt x="15483" y="2215"/>
                      <a:pt x="15504" y="2195"/>
                      <a:pt x="15484" y="2202"/>
                    </a:cubicBezTo>
                    <a:cubicBezTo>
                      <a:pt x="15484" y="2202"/>
                      <a:pt x="15461" y="2193"/>
                      <a:pt x="15475" y="2206"/>
                    </a:cubicBezTo>
                    <a:close/>
                    <a:moveTo>
                      <a:pt x="17873" y="1874"/>
                    </a:moveTo>
                    <a:cubicBezTo>
                      <a:pt x="17881" y="1882"/>
                      <a:pt x="17902" y="1862"/>
                      <a:pt x="17882" y="1870"/>
                    </a:cubicBezTo>
                    <a:cubicBezTo>
                      <a:pt x="17882" y="1870"/>
                      <a:pt x="17859" y="1860"/>
                      <a:pt x="17873" y="1874"/>
                    </a:cubicBezTo>
                    <a:close/>
                    <a:moveTo>
                      <a:pt x="18829" y="1850"/>
                    </a:moveTo>
                    <a:cubicBezTo>
                      <a:pt x="18837" y="1858"/>
                      <a:pt x="18858" y="1838"/>
                      <a:pt x="18838" y="1845"/>
                    </a:cubicBezTo>
                    <a:cubicBezTo>
                      <a:pt x="18838" y="1845"/>
                      <a:pt x="18815" y="1836"/>
                      <a:pt x="18829" y="1850"/>
                    </a:cubicBezTo>
                    <a:close/>
                    <a:moveTo>
                      <a:pt x="18586" y="2603"/>
                    </a:moveTo>
                    <a:cubicBezTo>
                      <a:pt x="18594" y="2612"/>
                      <a:pt x="18615" y="2592"/>
                      <a:pt x="18595" y="2599"/>
                    </a:cubicBezTo>
                    <a:cubicBezTo>
                      <a:pt x="18595" y="2599"/>
                      <a:pt x="18572" y="2590"/>
                      <a:pt x="18586" y="2603"/>
                    </a:cubicBezTo>
                    <a:close/>
                    <a:moveTo>
                      <a:pt x="21430" y="3786"/>
                    </a:moveTo>
                    <a:cubicBezTo>
                      <a:pt x="21438" y="3795"/>
                      <a:pt x="21459" y="3775"/>
                      <a:pt x="21439" y="3782"/>
                    </a:cubicBezTo>
                    <a:cubicBezTo>
                      <a:pt x="21439" y="3782"/>
                      <a:pt x="21416" y="3773"/>
                      <a:pt x="21430" y="3786"/>
                    </a:cubicBezTo>
                    <a:close/>
                    <a:moveTo>
                      <a:pt x="10913" y="1388"/>
                    </a:moveTo>
                    <a:cubicBezTo>
                      <a:pt x="10922" y="1396"/>
                      <a:pt x="10943" y="1376"/>
                      <a:pt x="10923" y="1384"/>
                    </a:cubicBezTo>
                    <a:cubicBezTo>
                      <a:pt x="10922" y="1384"/>
                      <a:pt x="10900" y="1374"/>
                      <a:pt x="10913" y="1388"/>
                    </a:cubicBezTo>
                    <a:close/>
                    <a:moveTo>
                      <a:pt x="17622" y="1744"/>
                    </a:moveTo>
                    <a:cubicBezTo>
                      <a:pt x="17630" y="1753"/>
                      <a:pt x="17651" y="1733"/>
                      <a:pt x="17631" y="1740"/>
                    </a:cubicBezTo>
                    <a:cubicBezTo>
                      <a:pt x="17631" y="1740"/>
                      <a:pt x="17608" y="1731"/>
                      <a:pt x="17622" y="1744"/>
                    </a:cubicBezTo>
                    <a:close/>
                    <a:moveTo>
                      <a:pt x="16982" y="5309"/>
                    </a:moveTo>
                    <a:cubicBezTo>
                      <a:pt x="16990" y="5318"/>
                      <a:pt x="17011" y="5298"/>
                      <a:pt x="16991" y="5305"/>
                    </a:cubicBezTo>
                    <a:cubicBezTo>
                      <a:pt x="16991" y="5305"/>
                      <a:pt x="16968" y="5296"/>
                      <a:pt x="16982" y="5309"/>
                    </a:cubicBezTo>
                    <a:close/>
                    <a:moveTo>
                      <a:pt x="22985" y="2725"/>
                    </a:moveTo>
                    <a:cubicBezTo>
                      <a:pt x="22993" y="2733"/>
                      <a:pt x="23014" y="2713"/>
                      <a:pt x="22995" y="2720"/>
                    </a:cubicBezTo>
                    <a:cubicBezTo>
                      <a:pt x="22994" y="2720"/>
                      <a:pt x="22972" y="2711"/>
                      <a:pt x="22985" y="2725"/>
                    </a:cubicBezTo>
                    <a:close/>
                    <a:moveTo>
                      <a:pt x="16528" y="5309"/>
                    </a:moveTo>
                    <a:cubicBezTo>
                      <a:pt x="16536" y="5318"/>
                      <a:pt x="16557" y="5298"/>
                      <a:pt x="16537" y="5305"/>
                    </a:cubicBezTo>
                    <a:cubicBezTo>
                      <a:pt x="16537" y="5305"/>
                      <a:pt x="16514" y="5296"/>
                      <a:pt x="16528" y="5309"/>
                    </a:cubicBezTo>
                    <a:close/>
                    <a:moveTo>
                      <a:pt x="18553" y="2563"/>
                    </a:moveTo>
                    <a:cubicBezTo>
                      <a:pt x="18562" y="2571"/>
                      <a:pt x="18583" y="2551"/>
                      <a:pt x="18563" y="2558"/>
                    </a:cubicBezTo>
                    <a:cubicBezTo>
                      <a:pt x="18563" y="2558"/>
                      <a:pt x="18540" y="2549"/>
                      <a:pt x="18553" y="2563"/>
                    </a:cubicBezTo>
                    <a:close/>
                    <a:moveTo>
                      <a:pt x="17176" y="5334"/>
                    </a:moveTo>
                    <a:cubicBezTo>
                      <a:pt x="17184" y="5342"/>
                      <a:pt x="17205" y="5322"/>
                      <a:pt x="17185" y="5329"/>
                    </a:cubicBezTo>
                    <a:cubicBezTo>
                      <a:pt x="17185" y="5329"/>
                      <a:pt x="17162" y="5320"/>
                      <a:pt x="17176" y="5334"/>
                    </a:cubicBezTo>
                    <a:close/>
                    <a:moveTo>
                      <a:pt x="19048" y="5625"/>
                    </a:moveTo>
                    <a:cubicBezTo>
                      <a:pt x="19056" y="5634"/>
                      <a:pt x="19077" y="5614"/>
                      <a:pt x="19057" y="5621"/>
                    </a:cubicBezTo>
                    <a:cubicBezTo>
                      <a:pt x="19057" y="5621"/>
                      <a:pt x="19034" y="5612"/>
                      <a:pt x="19048" y="5625"/>
                    </a:cubicBezTo>
                    <a:close/>
                    <a:moveTo>
                      <a:pt x="20644" y="3810"/>
                    </a:moveTo>
                    <a:cubicBezTo>
                      <a:pt x="20652" y="3819"/>
                      <a:pt x="20673" y="3799"/>
                      <a:pt x="20653" y="3806"/>
                    </a:cubicBezTo>
                    <a:cubicBezTo>
                      <a:pt x="20653" y="3806"/>
                      <a:pt x="20630" y="3797"/>
                      <a:pt x="20644" y="3810"/>
                    </a:cubicBezTo>
                    <a:close/>
                    <a:moveTo>
                      <a:pt x="18002" y="5504"/>
                    </a:moveTo>
                    <a:cubicBezTo>
                      <a:pt x="18011" y="5512"/>
                      <a:pt x="18032" y="5492"/>
                      <a:pt x="18012" y="5499"/>
                    </a:cubicBezTo>
                    <a:cubicBezTo>
                      <a:pt x="18012" y="5500"/>
                      <a:pt x="17989" y="5490"/>
                      <a:pt x="18002" y="5504"/>
                    </a:cubicBezTo>
                    <a:close/>
                    <a:moveTo>
                      <a:pt x="17573" y="4564"/>
                    </a:moveTo>
                    <a:cubicBezTo>
                      <a:pt x="17581" y="4572"/>
                      <a:pt x="17602" y="4552"/>
                      <a:pt x="17582" y="4560"/>
                    </a:cubicBezTo>
                    <a:cubicBezTo>
                      <a:pt x="17582" y="4560"/>
                      <a:pt x="17559" y="4550"/>
                      <a:pt x="17573" y="4564"/>
                    </a:cubicBezTo>
                    <a:close/>
                    <a:moveTo>
                      <a:pt x="19550" y="1704"/>
                    </a:moveTo>
                    <a:cubicBezTo>
                      <a:pt x="19558" y="1712"/>
                      <a:pt x="19579" y="1692"/>
                      <a:pt x="19559" y="1700"/>
                    </a:cubicBezTo>
                    <a:cubicBezTo>
                      <a:pt x="19559" y="1700"/>
                      <a:pt x="19536" y="1690"/>
                      <a:pt x="19550" y="1704"/>
                    </a:cubicBezTo>
                    <a:close/>
                    <a:moveTo>
                      <a:pt x="20603" y="4313"/>
                    </a:moveTo>
                    <a:cubicBezTo>
                      <a:pt x="20611" y="4321"/>
                      <a:pt x="20632" y="4301"/>
                      <a:pt x="20613" y="4308"/>
                    </a:cubicBezTo>
                    <a:cubicBezTo>
                      <a:pt x="20612" y="4309"/>
                      <a:pt x="20590" y="4299"/>
                      <a:pt x="20603" y="4313"/>
                    </a:cubicBezTo>
                    <a:close/>
                    <a:moveTo>
                      <a:pt x="17071" y="2538"/>
                    </a:moveTo>
                    <a:cubicBezTo>
                      <a:pt x="17079" y="2547"/>
                      <a:pt x="17100" y="2527"/>
                      <a:pt x="17080" y="2534"/>
                    </a:cubicBezTo>
                    <a:cubicBezTo>
                      <a:pt x="17080" y="2534"/>
                      <a:pt x="17057" y="2525"/>
                      <a:pt x="17071" y="2538"/>
                    </a:cubicBezTo>
                    <a:close/>
                    <a:moveTo>
                      <a:pt x="23261" y="4791"/>
                    </a:moveTo>
                    <a:cubicBezTo>
                      <a:pt x="23269" y="4799"/>
                      <a:pt x="23290" y="4779"/>
                      <a:pt x="23270" y="4786"/>
                    </a:cubicBezTo>
                    <a:cubicBezTo>
                      <a:pt x="23270" y="4787"/>
                      <a:pt x="23247" y="4777"/>
                      <a:pt x="23261" y="4791"/>
                    </a:cubicBezTo>
                    <a:close/>
                    <a:moveTo>
                      <a:pt x="17994" y="1874"/>
                    </a:moveTo>
                    <a:cubicBezTo>
                      <a:pt x="18003" y="1882"/>
                      <a:pt x="18024" y="1862"/>
                      <a:pt x="18004" y="1870"/>
                    </a:cubicBezTo>
                    <a:cubicBezTo>
                      <a:pt x="18004" y="1870"/>
                      <a:pt x="17981" y="1860"/>
                      <a:pt x="17994" y="1874"/>
                    </a:cubicBezTo>
                    <a:close/>
                    <a:moveTo>
                      <a:pt x="729" y="2417"/>
                    </a:moveTo>
                    <a:cubicBezTo>
                      <a:pt x="737" y="2425"/>
                      <a:pt x="758" y="2405"/>
                      <a:pt x="739" y="2413"/>
                    </a:cubicBezTo>
                    <a:cubicBezTo>
                      <a:pt x="738" y="2413"/>
                      <a:pt x="716" y="2403"/>
                      <a:pt x="729" y="2417"/>
                    </a:cubicBezTo>
                    <a:close/>
                    <a:moveTo>
                      <a:pt x="18343" y="1979"/>
                    </a:moveTo>
                    <a:cubicBezTo>
                      <a:pt x="18351" y="1988"/>
                      <a:pt x="18372" y="1968"/>
                      <a:pt x="18352" y="1975"/>
                    </a:cubicBezTo>
                    <a:cubicBezTo>
                      <a:pt x="18352" y="1975"/>
                      <a:pt x="18329" y="1966"/>
                      <a:pt x="18343" y="1979"/>
                    </a:cubicBezTo>
                    <a:close/>
                    <a:moveTo>
                      <a:pt x="15564" y="2141"/>
                    </a:moveTo>
                    <a:cubicBezTo>
                      <a:pt x="15572" y="2150"/>
                      <a:pt x="15593" y="2130"/>
                      <a:pt x="15573" y="2137"/>
                    </a:cubicBezTo>
                    <a:cubicBezTo>
                      <a:pt x="15573" y="2137"/>
                      <a:pt x="15550" y="2128"/>
                      <a:pt x="15564" y="2141"/>
                    </a:cubicBezTo>
                    <a:close/>
                    <a:moveTo>
                      <a:pt x="16974" y="5253"/>
                    </a:moveTo>
                    <a:cubicBezTo>
                      <a:pt x="16982" y="5261"/>
                      <a:pt x="17003" y="5241"/>
                      <a:pt x="16983" y="5248"/>
                    </a:cubicBezTo>
                    <a:cubicBezTo>
                      <a:pt x="16983" y="5248"/>
                      <a:pt x="16960" y="5239"/>
                      <a:pt x="16974" y="5253"/>
                    </a:cubicBezTo>
                    <a:close/>
                    <a:moveTo>
                      <a:pt x="19582" y="5318"/>
                    </a:moveTo>
                    <a:cubicBezTo>
                      <a:pt x="19591" y="5326"/>
                      <a:pt x="19612" y="5306"/>
                      <a:pt x="19592" y="5313"/>
                    </a:cubicBezTo>
                    <a:cubicBezTo>
                      <a:pt x="19592" y="5313"/>
                      <a:pt x="19569" y="5304"/>
                      <a:pt x="19582" y="5318"/>
                    </a:cubicBezTo>
                    <a:close/>
                    <a:moveTo>
                      <a:pt x="20960" y="3835"/>
                    </a:moveTo>
                    <a:cubicBezTo>
                      <a:pt x="20968" y="3843"/>
                      <a:pt x="20989" y="3823"/>
                      <a:pt x="20969" y="3830"/>
                    </a:cubicBezTo>
                    <a:cubicBezTo>
                      <a:pt x="20969" y="3830"/>
                      <a:pt x="20946" y="3821"/>
                      <a:pt x="20960" y="3835"/>
                    </a:cubicBezTo>
                    <a:close/>
                    <a:moveTo>
                      <a:pt x="19331" y="4856"/>
                    </a:moveTo>
                    <a:cubicBezTo>
                      <a:pt x="19339" y="4864"/>
                      <a:pt x="19360" y="4844"/>
                      <a:pt x="19341" y="4851"/>
                    </a:cubicBezTo>
                    <a:cubicBezTo>
                      <a:pt x="19340" y="4851"/>
                      <a:pt x="19318" y="4842"/>
                      <a:pt x="19331" y="4856"/>
                    </a:cubicBezTo>
                    <a:close/>
                    <a:moveTo>
                      <a:pt x="19801" y="4272"/>
                    </a:moveTo>
                    <a:cubicBezTo>
                      <a:pt x="19809" y="4281"/>
                      <a:pt x="19830" y="4261"/>
                      <a:pt x="19810" y="4268"/>
                    </a:cubicBezTo>
                    <a:cubicBezTo>
                      <a:pt x="19810" y="4268"/>
                      <a:pt x="19787" y="4259"/>
                      <a:pt x="19801" y="4272"/>
                    </a:cubicBezTo>
                    <a:close/>
                    <a:moveTo>
                      <a:pt x="18602" y="2417"/>
                    </a:moveTo>
                    <a:cubicBezTo>
                      <a:pt x="18610" y="2425"/>
                      <a:pt x="18631" y="2405"/>
                      <a:pt x="18611" y="2413"/>
                    </a:cubicBezTo>
                    <a:cubicBezTo>
                      <a:pt x="18611" y="2413"/>
                      <a:pt x="18588" y="2403"/>
                      <a:pt x="18602" y="2417"/>
                    </a:cubicBezTo>
                    <a:close/>
                    <a:moveTo>
                      <a:pt x="11651" y="1623"/>
                    </a:moveTo>
                    <a:cubicBezTo>
                      <a:pt x="11659" y="1631"/>
                      <a:pt x="11680" y="1611"/>
                      <a:pt x="11660" y="1619"/>
                    </a:cubicBezTo>
                    <a:cubicBezTo>
                      <a:pt x="11660" y="1619"/>
                      <a:pt x="11637" y="1609"/>
                      <a:pt x="11651" y="1623"/>
                    </a:cubicBezTo>
                    <a:close/>
                    <a:moveTo>
                      <a:pt x="18942" y="4272"/>
                    </a:moveTo>
                    <a:cubicBezTo>
                      <a:pt x="18951" y="4281"/>
                      <a:pt x="18972" y="4261"/>
                      <a:pt x="18952" y="4268"/>
                    </a:cubicBezTo>
                    <a:cubicBezTo>
                      <a:pt x="18951" y="4268"/>
                      <a:pt x="18929" y="4259"/>
                      <a:pt x="18942" y="4272"/>
                    </a:cubicBezTo>
                    <a:close/>
                    <a:moveTo>
                      <a:pt x="18059" y="4272"/>
                    </a:moveTo>
                    <a:cubicBezTo>
                      <a:pt x="18067" y="4281"/>
                      <a:pt x="18088" y="4261"/>
                      <a:pt x="18069" y="4268"/>
                    </a:cubicBezTo>
                    <a:cubicBezTo>
                      <a:pt x="18068" y="4268"/>
                      <a:pt x="18046" y="4259"/>
                      <a:pt x="18059" y="4272"/>
                    </a:cubicBezTo>
                    <a:close/>
                    <a:moveTo>
                      <a:pt x="20368" y="4645"/>
                    </a:moveTo>
                    <a:cubicBezTo>
                      <a:pt x="20377" y="4653"/>
                      <a:pt x="20398" y="4633"/>
                      <a:pt x="20378" y="4641"/>
                    </a:cubicBezTo>
                    <a:cubicBezTo>
                      <a:pt x="20377" y="4641"/>
                      <a:pt x="20355" y="4631"/>
                      <a:pt x="20368" y="4645"/>
                    </a:cubicBezTo>
                    <a:close/>
                    <a:moveTo>
                      <a:pt x="20474" y="3373"/>
                    </a:moveTo>
                    <a:cubicBezTo>
                      <a:pt x="20482" y="3381"/>
                      <a:pt x="20503" y="3361"/>
                      <a:pt x="20483" y="3369"/>
                    </a:cubicBezTo>
                    <a:cubicBezTo>
                      <a:pt x="20483" y="3369"/>
                      <a:pt x="20460" y="3359"/>
                      <a:pt x="20474" y="3373"/>
                    </a:cubicBezTo>
                    <a:close/>
                    <a:moveTo>
                      <a:pt x="16593" y="2141"/>
                    </a:moveTo>
                    <a:cubicBezTo>
                      <a:pt x="16601" y="2150"/>
                      <a:pt x="16622" y="2130"/>
                      <a:pt x="16602" y="2137"/>
                    </a:cubicBezTo>
                    <a:cubicBezTo>
                      <a:pt x="16602" y="2137"/>
                      <a:pt x="16579" y="2128"/>
                      <a:pt x="16593" y="2141"/>
                    </a:cubicBezTo>
                    <a:close/>
                    <a:moveTo>
                      <a:pt x="15945" y="5334"/>
                    </a:moveTo>
                    <a:cubicBezTo>
                      <a:pt x="15953" y="5342"/>
                      <a:pt x="15974" y="5322"/>
                      <a:pt x="15954" y="5329"/>
                    </a:cubicBezTo>
                    <a:cubicBezTo>
                      <a:pt x="15954" y="5329"/>
                      <a:pt x="15931" y="5320"/>
                      <a:pt x="15945" y="5334"/>
                    </a:cubicBezTo>
                    <a:close/>
                    <a:moveTo>
                      <a:pt x="17565" y="2976"/>
                    </a:moveTo>
                    <a:cubicBezTo>
                      <a:pt x="17573" y="2984"/>
                      <a:pt x="17594" y="2964"/>
                      <a:pt x="17574" y="2972"/>
                    </a:cubicBezTo>
                    <a:cubicBezTo>
                      <a:pt x="17574" y="2972"/>
                      <a:pt x="17551" y="2962"/>
                      <a:pt x="17565" y="2976"/>
                    </a:cubicBezTo>
                    <a:close/>
                    <a:moveTo>
                      <a:pt x="19590" y="2417"/>
                    </a:moveTo>
                    <a:cubicBezTo>
                      <a:pt x="19599" y="2425"/>
                      <a:pt x="19620" y="2405"/>
                      <a:pt x="19600" y="2413"/>
                    </a:cubicBezTo>
                    <a:cubicBezTo>
                      <a:pt x="19600" y="2413"/>
                      <a:pt x="19577" y="2403"/>
                      <a:pt x="19590" y="2417"/>
                    </a:cubicBezTo>
                    <a:close/>
                    <a:moveTo>
                      <a:pt x="16439" y="2287"/>
                    </a:moveTo>
                    <a:cubicBezTo>
                      <a:pt x="16447" y="2296"/>
                      <a:pt x="16468" y="2276"/>
                      <a:pt x="16448" y="2283"/>
                    </a:cubicBezTo>
                    <a:cubicBezTo>
                      <a:pt x="16448" y="2283"/>
                      <a:pt x="16425" y="2274"/>
                      <a:pt x="16439" y="2287"/>
                    </a:cubicBezTo>
                    <a:close/>
                    <a:moveTo>
                      <a:pt x="22086" y="1121"/>
                    </a:moveTo>
                    <a:cubicBezTo>
                      <a:pt x="22094" y="1129"/>
                      <a:pt x="22115" y="1109"/>
                      <a:pt x="22095" y="1116"/>
                    </a:cubicBezTo>
                    <a:cubicBezTo>
                      <a:pt x="22095" y="1116"/>
                      <a:pt x="22072" y="1107"/>
                      <a:pt x="22086" y="1121"/>
                    </a:cubicBezTo>
                    <a:close/>
                    <a:moveTo>
                      <a:pt x="19801" y="5358"/>
                    </a:moveTo>
                    <a:cubicBezTo>
                      <a:pt x="19809" y="5366"/>
                      <a:pt x="19830" y="5346"/>
                      <a:pt x="19810" y="5354"/>
                    </a:cubicBezTo>
                    <a:cubicBezTo>
                      <a:pt x="19810" y="5354"/>
                      <a:pt x="19787" y="5344"/>
                      <a:pt x="19801" y="5358"/>
                    </a:cubicBezTo>
                    <a:close/>
                    <a:moveTo>
                      <a:pt x="16544" y="1915"/>
                    </a:moveTo>
                    <a:cubicBezTo>
                      <a:pt x="16552" y="1923"/>
                      <a:pt x="16573" y="1903"/>
                      <a:pt x="16554" y="1910"/>
                    </a:cubicBezTo>
                    <a:cubicBezTo>
                      <a:pt x="16553" y="1910"/>
                      <a:pt x="16531" y="1901"/>
                      <a:pt x="16544" y="1915"/>
                    </a:cubicBezTo>
                    <a:close/>
                    <a:moveTo>
                      <a:pt x="20960" y="4880"/>
                    </a:moveTo>
                    <a:cubicBezTo>
                      <a:pt x="20968" y="4888"/>
                      <a:pt x="20989" y="4868"/>
                      <a:pt x="20969" y="4876"/>
                    </a:cubicBezTo>
                    <a:cubicBezTo>
                      <a:pt x="20969" y="4876"/>
                      <a:pt x="20946" y="4866"/>
                      <a:pt x="20960" y="4880"/>
                    </a:cubicBezTo>
                    <a:close/>
                    <a:moveTo>
                      <a:pt x="7292" y="1582"/>
                    </a:moveTo>
                    <a:cubicBezTo>
                      <a:pt x="7300" y="1591"/>
                      <a:pt x="7321" y="1571"/>
                      <a:pt x="7301" y="1578"/>
                    </a:cubicBezTo>
                    <a:cubicBezTo>
                      <a:pt x="7301" y="1578"/>
                      <a:pt x="7278" y="1569"/>
                      <a:pt x="7292" y="1582"/>
                    </a:cubicBezTo>
                    <a:close/>
                    <a:moveTo>
                      <a:pt x="19461" y="5455"/>
                    </a:moveTo>
                    <a:cubicBezTo>
                      <a:pt x="19469" y="5464"/>
                      <a:pt x="19490" y="5444"/>
                      <a:pt x="19470" y="5451"/>
                    </a:cubicBezTo>
                    <a:cubicBezTo>
                      <a:pt x="19470" y="5451"/>
                      <a:pt x="19447" y="5442"/>
                      <a:pt x="19461" y="5455"/>
                    </a:cubicBezTo>
                    <a:close/>
                    <a:moveTo>
                      <a:pt x="15969" y="1890"/>
                    </a:moveTo>
                    <a:cubicBezTo>
                      <a:pt x="15977" y="1899"/>
                      <a:pt x="15998" y="1879"/>
                      <a:pt x="15978" y="1886"/>
                    </a:cubicBezTo>
                    <a:cubicBezTo>
                      <a:pt x="15978" y="1886"/>
                      <a:pt x="15955" y="1877"/>
                      <a:pt x="15969" y="1890"/>
                    </a:cubicBezTo>
                    <a:close/>
                    <a:moveTo>
                      <a:pt x="22183" y="2725"/>
                    </a:moveTo>
                    <a:cubicBezTo>
                      <a:pt x="22191" y="2733"/>
                      <a:pt x="22212" y="2713"/>
                      <a:pt x="22192" y="2720"/>
                    </a:cubicBezTo>
                    <a:cubicBezTo>
                      <a:pt x="22192" y="2720"/>
                      <a:pt x="22169" y="2711"/>
                      <a:pt x="22183" y="2725"/>
                    </a:cubicBezTo>
                    <a:close/>
                    <a:moveTo>
                      <a:pt x="18724" y="1599"/>
                    </a:moveTo>
                    <a:cubicBezTo>
                      <a:pt x="18732" y="1607"/>
                      <a:pt x="18753" y="1587"/>
                      <a:pt x="18733" y="1594"/>
                    </a:cubicBezTo>
                    <a:cubicBezTo>
                      <a:pt x="18733" y="1594"/>
                      <a:pt x="18710" y="1585"/>
                      <a:pt x="18724" y="1599"/>
                    </a:cubicBezTo>
                    <a:close/>
                    <a:moveTo>
                      <a:pt x="19072" y="1639"/>
                    </a:moveTo>
                    <a:cubicBezTo>
                      <a:pt x="19080" y="1647"/>
                      <a:pt x="19101" y="1627"/>
                      <a:pt x="19081" y="1635"/>
                    </a:cubicBezTo>
                    <a:cubicBezTo>
                      <a:pt x="19081" y="1635"/>
                      <a:pt x="19058" y="1625"/>
                      <a:pt x="19072" y="1639"/>
                    </a:cubicBezTo>
                    <a:close/>
                    <a:moveTo>
                      <a:pt x="21478" y="4037"/>
                    </a:moveTo>
                    <a:cubicBezTo>
                      <a:pt x="21487" y="4046"/>
                      <a:pt x="21507" y="4026"/>
                      <a:pt x="21488" y="4033"/>
                    </a:cubicBezTo>
                    <a:cubicBezTo>
                      <a:pt x="21487" y="4033"/>
                      <a:pt x="21465" y="4024"/>
                      <a:pt x="21478" y="4037"/>
                    </a:cubicBezTo>
                    <a:close/>
                    <a:moveTo>
                      <a:pt x="16998" y="805"/>
                    </a:moveTo>
                    <a:cubicBezTo>
                      <a:pt x="17006" y="813"/>
                      <a:pt x="17027" y="793"/>
                      <a:pt x="17007" y="800"/>
                    </a:cubicBezTo>
                    <a:cubicBezTo>
                      <a:pt x="17007" y="800"/>
                      <a:pt x="16984" y="791"/>
                      <a:pt x="16998" y="805"/>
                    </a:cubicBezTo>
                    <a:close/>
                    <a:moveTo>
                      <a:pt x="21162" y="2660"/>
                    </a:moveTo>
                    <a:cubicBezTo>
                      <a:pt x="21171" y="2668"/>
                      <a:pt x="21192" y="2648"/>
                      <a:pt x="21172" y="2656"/>
                    </a:cubicBezTo>
                    <a:cubicBezTo>
                      <a:pt x="21171" y="2656"/>
                      <a:pt x="21149" y="2646"/>
                      <a:pt x="21162" y="2660"/>
                    </a:cubicBezTo>
                    <a:close/>
                    <a:moveTo>
                      <a:pt x="21737" y="4394"/>
                    </a:moveTo>
                    <a:cubicBezTo>
                      <a:pt x="21746" y="4402"/>
                      <a:pt x="21767" y="4382"/>
                      <a:pt x="21747" y="4389"/>
                    </a:cubicBezTo>
                    <a:cubicBezTo>
                      <a:pt x="21747" y="4390"/>
                      <a:pt x="21724" y="4380"/>
                      <a:pt x="21737" y="4394"/>
                    </a:cubicBezTo>
                    <a:close/>
                    <a:moveTo>
                      <a:pt x="21454" y="4621"/>
                    </a:moveTo>
                    <a:cubicBezTo>
                      <a:pt x="21462" y="4629"/>
                      <a:pt x="21483" y="4609"/>
                      <a:pt x="21463" y="4616"/>
                    </a:cubicBezTo>
                    <a:cubicBezTo>
                      <a:pt x="21463" y="4616"/>
                      <a:pt x="21440" y="4607"/>
                      <a:pt x="21454" y="4621"/>
                    </a:cubicBezTo>
                    <a:close/>
                    <a:moveTo>
                      <a:pt x="16836" y="2433"/>
                    </a:moveTo>
                    <a:cubicBezTo>
                      <a:pt x="16844" y="2441"/>
                      <a:pt x="16865" y="2421"/>
                      <a:pt x="16845" y="2429"/>
                    </a:cubicBezTo>
                    <a:cubicBezTo>
                      <a:pt x="16845" y="2429"/>
                      <a:pt x="16822" y="2420"/>
                      <a:pt x="16836" y="2433"/>
                    </a:cubicBezTo>
                    <a:close/>
                    <a:moveTo>
                      <a:pt x="17889" y="1890"/>
                    </a:moveTo>
                    <a:cubicBezTo>
                      <a:pt x="17897" y="1899"/>
                      <a:pt x="17918" y="1879"/>
                      <a:pt x="17898" y="1886"/>
                    </a:cubicBezTo>
                    <a:cubicBezTo>
                      <a:pt x="17898" y="1886"/>
                      <a:pt x="17875" y="1877"/>
                      <a:pt x="17889" y="1890"/>
                    </a:cubicBezTo>
                    <a:close/>
                    <a:moveTo>
                      <a:pt x="16933" y="805"/>
                    </a:moveTo>
                    <a:cubicBezTo>
                      <a:pt x="16941" y="813"/>
                      <a:pt x="16962" y="793"/>
                      <a:pt x="16942" y="800"/>
                    </a:cubicBezTo>
                    <a:cubicBezTo>
                      <a:pt x="16942" y="800"/>
                      <a:pt x="16919" y="791"/>
                      <a:pt x="16933" y="805"/>
                    </a:cubicBezTo>
                    <a:close/>
                    <a:moveTo>
                      <a:pt x="5177" y="1890"/>
                    </a:moveTo>
                    <a:cubicBezTo>
                      <a:pt x="5185" y="1899"/>
                      <a:pt x="5206" y="1879"/>
                      <a:pt x="5187" y="1886"/>
                    </a:cubicBezTo>
                    <a:cubicBezTo>
                      <a:pt x="5186" y="1886"/>
                      <a:pt x="5164" y="1877"/>
                      <a:pt x="5177" y="1890"/>
                    </a:cubicBezTo>
                    <a:close/>
                    <a:moveTo>
                      <a:pt x="17614" y="4289"/>
                    </a:moveTo>
                    <a:cubicBezTo>
                      <a:pt x="17622" y="4297"/>
                      <a:pt x="17643" y="4277"/>
                      <a:pt x="17623" y="4284"/>
                    </a:cubicBezTo>
                    <a:cubicBezTo>
                      <a:pt x="17623" y="4284"/>
                      <a:pt x="17600" y="4275"/>
                      <a:pt x="17614" y="4289"/>
                    </a:cubicBezTo>
                    <a:close/>
                    <a:moveTo>
                      <a:pt x="20741" y="3203"/>
                    </a:moveTo>
                    <a:cubicBezTo>
                      <a:pt x="20749" y="3211"/>
                      <a:pt x="20770" y="3191"/>
                      <a:pt x="20750" y="3198"/>
                    </a:cubicBezTo>
                    <a:cubicBezTo>
                      <a:pt x="20750" y="3199"/>
                      <a:pt x="20727" y="3189"/>
                      <a:pt x="20741" y="3203"/>
                    </a:cubicBezTo>
                    <a:close/>
                    <a:moveTo>
                      <a:pt x="16892" y="5415"/>
                    </a:moveTo>
                    <a:cubicBezTo>
                      <a:pt x="16901" y="5423"/>
                      <a:pt x="16922" y="5403"/>
                      <a:pt x="16902" y="5410"/>
                    </a:cubicBezTo>
                    <a:cubicBezTo>
                      <a:pt x="16902" y="5410"/>
                      <a:pt x="16879" y="5401"/>
                      <a:pt x="16892" y="5415"/>
                    </a:cubicBezTo>
                    <a:close/>
                    <a:moveTo>
                      <a:pt x="15791" y="1744"/>
                    </a:moveTo>
                    <a:lnTo>
                      <a:pt x="15807" y="1720"/>
                    </a:lnTo>
                    <a:cubicBezTo>
                      <a:pt x="15786" y="1728"/>
                      <a:pt x="15795" y="1720"/>
                      <a:pt x="15791" y="1744"/>
                    </a:cubicBezTo>
                    <a:close/>
                    <a:moveTo>
                      <a:pt x="18399" y="3211"/>
                    </a:moveTo>
                    <a:cubicBezTo>
                      <a:pt x="18387" y="3222"/>
                      <a:pt x="18396" y="3222"/>
                      <a:pt x="18383" y="3211"/>
                    </a:cubicBezTo>
                    <a:lnTo>
                      <a:pt x="18399" y="3211"/>
                    </a:lnTo>
                    <a:close/>
                    <a:moveTo>
                      <a:pt x="13887" y="2352"/>
                    </a:moveTo>
                    <a:cubicBezTo>
                      <a:pt x="13883" y="2369"/>
                      <a:pt x="13898" y="2358"/>
                      <a:pt x="13898" y="2350"/>
                    </a:cubicBezTo>
                    <a:cubicBezTo>
                      <a:pt x="13898" y="2350"/>
                      <a:pt x="13890" y="2332"/>
                      <a:pt x="13887" y="2352"/>
                    </a:cubicBezTo>
                    <a:close/>
                    <a:moveTo>
                      <a:pt x="14243" y="1769"/>
                    </a:moveTo>
                    <a:cubicBezTo>
                      <a:pt x="14240" y="1786"/>
                      <a:pt x="14255" y="1774"/>
                      <a:pt x="14254" y="1767"/>
                    </a:cubicBezTo>
                    <a:cubicBezTo>
                      <a:pt x="14254" y="1767"/>
                      <a:pt x="14247" y="1749"/>
                      <a:pt x="14243" y="1769"/>
                    </a:cubicBezTo>
                    <a:close/>
                    <a:moveTo>
                      <a:pt x="20911" y="2506"/>
                    </a:moveTo>
                    <a:cubicBezTo>
                      <a:pt x="20908" y="2523"/>
                      <a:pt x="20923" y="2512"/>
                      <a:pt x="20922" y="2504"/>
                    </a:cubicBezTo>
                    <a:cubicBezTo>
                      <a:pt x="20922" y="2504"/>
                      <a:pt x="20915" y="2486"/>
                      <a:pt x="20911" y="2506"/>
                    </a:cubicBezTo>
                    <a:close/>
                    <a:moveTo>
                      <a:pt x="18480" y="1963"/>
                    </a:moveTo>
                    <a:cubicBezTo>
                      <a:pt x="18477" y="1981"/>
                      <a:pt x="18492" y="1969"/>
                      <a:pt x="18491" y="1962"/>
                    </a:cubicBezTo>
                    <a:cubicBezTo>
                      <a:pt x="18491" y="1961"/>
                      <a:pt x="18484" y="1943"/>
                      <a:pt x="18480" y="1963"/>
                    </a:cubicBezTo>
                    <a:close/>
                    <a:moveTo>
                      <a:pt x="23269" y="3073"/>
                    </a:moveTo>
                    <a:cubicBezTo>
                      <a:pt x="23265" y="3091"/>
                      <a:pt x="23280" y="3079"/>
                      <a:pt x="23280" y="3072"/>
                    </a:cubicBezTo>
                    <a:cubicBezTo>
                      <a:pt x="23280" y="3071"/>
                      <a:pt x="23272" y="3053"/>
                      <a:pt x="23269" y="3073"/>
                    </a:cubicBezTo>
                    <a:close/>
                    <a:moveTo>
                      <a:pt x="17938" y="1777"/>
                    </a:moveTo>
                    <a:cubicBezTo>
                      <a:pt x="17934" y="1794"/>
                      <a:pt x="17949" y="1782"/>
                      <a:pt x="17949" y="1775"/>
                    </a:cubicBezTo>
                    <a:cubicBezTo>
                      <a:pt x="17949" y="1775"/>
                      <a:pt x="17941" y="1757"/>
                      <a:pt x="17938" y="1777"/>
                    </a:cubicBezTo>
                    <a:close/>
                    <a:moveTo>
                      <a:pt x="15337" y="2077"/>
                    </a:moveTo>
                    <a:cubicBezTo>
                      <a:pt x="15334" y="2094"/>
                      <a:pt x="15349" y="2082"/>
                      <a:pt x="15348" y="2075"/>
                    </a:cubicBezTo>
                    <a:cubicBezTo>
                      <a:pt x="15348" y="2075"/>
                      <a:pt x="15341" y="2057"/>
                      <a:pt x="15337" y="2077"/>
                    </a:cubicBezTo>
                    <a:close/>
                    <a:moveTo>
                      <a:pt x="14276" y="2433"/>
                    </a:moveTo>
                    <a:cubicBezTo>
                      <a:pt x="14272" y="2450"/>
                      <a:pt x="14287" y="2439"/>
                      <a:pt x="14286" y="2431"/>
                    </a:cubicBezTo>
                    <a:cubicBezTo>
                      <a:pt x="14286" y="2431"/>
                      <a:pt x="14279" y="2413"/>
                      <a:pt x="14276" y="2433"/>
                    </a:cubicBezTo>
                    <a:close/>
                    <a:moveTo>
                      <a:pt x="20741" y="5147"/>
                    </a:moveTo>
                    <a:cubicBezTo>
                      <a:pt x="20738" y="5165"/>
                      <a:pt x="20753" y="5153"/>
                      <a:pt x="20752" y="5146"/>
                    </a:cubicBezTo>
                    <a:cubicBezTo>
                      <a:pt x="20752" y="5145"/>
                      <a:pt x="20745" y="5128"/>
                      <a:pt x="20741" y="5147"/>
                    </a:cubicBezTo>
                    <a:close/>
                    <a:moveTo>
                      <a:pt x="3775" y="6841"/>
                    </a:moveTo>
                    <a:cubicBezTo>
                      <a:pt x="3772" y="6858"/>
                      <a:pt x="3787" y="6846"/>
                      <a:pt x="3786" y="6839"/>
                    </a:cubicBezTo>
                    <a:cubicBezTo>
                      <a:pt x="3786" y="6839"/>
                      <a:pt x="3779" y="6821"/>
                      <a:pt x="3775" y="6841"/>
                    </a:cubicBezTo>
                    <a:close/>
                    <a:moveTo>
                      <a:pt x="19971" y="2125"/>
                    </a:moveTo>
                    <a:cubicBezTo>
                      <a:pt x="19968" y="2143"/>
                      <a:pt x="19983" y="2131"/>
                      <a:pt x="19982" y="2124"/>
                    </a:cubicBezTo>
                    <a:cubicBezTo>
                      <a:pt x="19982" y="2123"/>
                      <a:pt x="19975" y="2106"/>
                      <a:pt x="19971" y="2125"/>
                    </a:cubicBezTo>
                    <a:close/>
                    <a:moveTo>
                      <a:pt x="16965" y="1769"/>
                    </a:moveTo>
                    <a:cubicBezTo>
                      <a:pt x="16962" y="1786"/>
                      <a:pt x="16977" y="1774"/>
                      <a:pt x="16976" y="1767"/>
                    </a:cubicBezTo>
                    <a:cubicBezTo>
                      <a:pt x="16976" y="1767"/>
                      <a:pt x="16969" y="1749"/>
                      <a:pt x="16965" y="1769"/>
                    </a:cubicBezTo>
                    <a:close/>
                    <a:moveTo>
                      <a:pt x="22734" y="3478"/>
                    </a:moveTo>
                    <a:cubicBezTo>
                      <a:pt x="22731" y="3496"/>
                      <a:pt x="22746" y="3484"/>
                      <a:pt x="22745" y="3477"/>
                    </a:cubicBezTo>
                    <a:cubicBezTo>
                      <a:pt x="22745" y="3476"/>
                      <a:pt x="22738" y="3459"/>
                      <a:pt x="22734" y="3478"/>
                    </a:cubicBezTo>
                    <a:close/>
                    <a:moveTo>
                      <a:pt x="17046" y="2644"/>
                    </a:moveTo>
                    <a:cubicBezTo>
                      <a:pt x="17043" y="2661"/>
                      <a:pt x="17058" y="2649"/>
                      <a:pt x="17057" y="2642"/>
                    </a:cubicBezTo>
                    <a:cubicBezTo>
                      <a:pt x="17057" y="2642"/>
                      <a:pt x="17050" y="2624"/>
                      <a:pt x="17046" y="2644"/>
                    </a:cubicBezTo>
                    <a:close/>
                    <a:moveTo>
                      <a:pt x="22758" y="3478"/>
                    </a:moveTo>
                    <a:cubicBezTo>
                      <a:pt x="22755" y="3496"/>
                      <a:pt x="22770" y="3484"/>
                      <a:pt x="22769" y="3477"/>
                    </a:cubicBezTo>
                    <a:cubicBezTo>
                      <a:pt x="22769" y="3476"/>
                      <a:pt x="22762" y="3459"/>
                      <a:pt x="22758" y="3478"/>
                    </a:cubicBezTo>
                    <a:close/>
                    <a:moveTo>
                      <a:pt x="20401" y="5455"/>
                    </a:moveTo>
                    <a:cubicBezTo>
                      <a:pt x="20397" y="5473"/>
                      <a:pt x="20412" y="5461"/>
                      <a:pt x="20412" y="5454"/>
                    </a:cubicBezTo>
                    <a:cubicBezTo>
                      <a:pt x="20411" y="5453"/>
                      <a:pt x="20404" y="5436"/>
                      <a:pt x="20401" y="5455"/>
                    </a:cubicBezTo>
                    <a:close/>
                    <a:moveTo>
                      <a:pt x="16730" y="2433"/>
                    </a:moveTo>
                    <a:cubicBezTo>
                      <a:pt x="16727" y="2450"/>
                      <a:pt x="16742" y="2439"/>
                      <a:pt x="16741" y="2431"/>
                    </a:cubicBezTo>
                    <a:cubicBezTo>
                      <a:pt x="16741" y="2431"/>
                      <a:pt x="16734" y="2413"/>
                      <a:pt x="16730" y="2433"/>
                    </a:cubicBezTo>
                    <a:close/>
                    <a:moveTo>
                      <a:pt x="15669" y="2158"/>
                    </a:moveTo>
                    <a:cubicBezTo>
                      <a:pt x="15666" y="2175"/>
                      <a:pt x="15681" y="2163"/>
                      <a:pt x="15680" y="2156"/>
                    </a:cubicBezTo>
                    <a:cubicBezTo>
                      <a:pt x="15680" y="2156"/>
                      <a:pt x="15673" y="2138"/>
                      <a:pt x="15669" y="2158"/>
                    </a:cubicBezTo>
                    <a:close/>
                    <a:moveTo>
                      <a:pt x="19752" y="4054"/>
                    </a:moveTo>
                    <a:cubicBezTo>
                      <a:pt x="19743" y="4028"/>
                      <a:pt x="19770" y="4042"/>
                      <a:pt x="19728" y="4037"/>
                    </a:cubicBezTo>
                    <a:lnTo>
                      <a:pt x="19752" y="4054"/>
                    </a:lnTo>
                    <a:close/>
                    <a:moveTo>
                      <a:pt x="17873" y="2692"/>
                    </a:moveTo>
                    <a:cubicBezTo>
                      <a:pt x="17898" y="2683"/>
                      <a:pt x="17884" y="2710"/>
                      <a:pt x="17889" y="2668"/>
                    </a:cubicBezTo>
                    <a:lnTo>
                      <a:pt x="17873" y="2692"/>
                    </a:lnTo>
                    <a:close/>
                    <a:moveTo>
                      <a:pt x="16099" y="2603"/>
                    </a:moveTo>
                    <a:cubicBezTo>
                      <a:pt x="16089" y="2578"/>
                      <a:pt x="16116" y="2592"/>
                      <a:pt x="16074" y="2587"/>
                    </a:cubicBezTo>
                    <a:lnTo>
                      <a:pt x="16099" y="2603"/>
                    </a:lnTo>
                    <a:close/>
                    <a:moveTo>
                      <a:pt x="20514" y="2060"/>
                    </a:moveTo>
                    <a:cubicBezTo>
                      <a:pt x="20504" y="2035"/>
                      <a:pt x="20532" y="2049"/>
                      <a:pt x="20490" y="2044"/>
                    </a:cubicBezTo>
                    <a:lnTo>
                      <a:pt x="20514" y="2060"/>
                    </a:lnTo>
                    <a:close/>
                    <a:moveTo>
                      <a:pt x="12526" y="5901"/>
                    </a:moveTo>
                    <a:cubicBezTo>
                      <a:pt x="12551" y="5891"/>
                      <a:pt x="12537" y="5918"/>
                      <a:pt x="12542" y="5877"/>
                    </a:cubicBezTo>
                    <a:lnTo>
                      <a:pt x="12526" y="5901"/>
                    </a:lnTo>
                    <a:close/>
                    <a:moveTo>
                      <a:pt x="15580" y="1785"/>
                    </a:moveTo>
                    <a:lnTo>
                      <a:pt x="15604" y="1769"/>
                    </a:lnTo>
                    <a:cubicBezTo>
                      <a:pt x="15554" y="1773"/>
                      <a:pt x="15591" y="1772"/>
                      <a:pt x="15580" y="1785"/>
                    </a:cubicBezTo>
                    <a:close/>
                    <a:moveTo>
                      <a:pt x="21527" y="4783"/>
                    </a:moveTo>
                    <a:cubicBezTo>
                      <a:pt x="21507" y="4788"/>
                      <a:pt x="21516" y="4779"/>
                      <a:pt x="21511" y="4799"/>
                    </a:cubicBezTo>
                    <a:cubicBezTo>
                      <a:pt x="21532" y="4793"/>
                      <a:pt x="21520" y="4802"/>
                      <a:pt x="21527" y="4783"/>
                    </a:cubicBezTo>
                    <a:cubicBezTo>
                      <a:pt x="21542" y="4775"/>
                      <a:pt x="21537" y="4777"/>
                      <a:pt x="21559" y="4775"/>
                    </a:cubicBezTo>
                    <a:lnTo>
                      <a:pt x="21535" y="4758"/>
                    </a:lnTo>
                    <a:cubicBezTo>
                      <a:pt x="21529" y="4769"/>
                      <a:pt x="21530" y="4767"/>
                      <a:pt x="21527" y="4783"/>
                    </a:cubicBezTo>
                    <a:close/>
                    <a:moveTo>
                      <a:pt x="16585" y="1712"/>
                    </a:moveTo>
                    <a:cubicBezTo>
                      <a:pt x="16579" y="1692"/>
                      <a:pt x="16588" y="1701"/>
                      <a:pt x="16568" y="1696"/>
                    </a:cubicBezTo>
                    <a:cubicBezTo>
                      <a:pt x="16574" y="1717"/>
                      <a:pt x="16565" y="1705"/>
                      <a:pt x="16585" y="1712"/>
                    </a:cubicBezTo>
                    <a:cubicBezTo>
                      <a:pt x="16558" y="1748"/>
                      <a:pt x="16581" y="1718"/>
                      <a:pt x="16560" y="1724"/>
                    </a:cubicBezTo>
                    <a:cubicBezTo>
                      <a:pt x="16539" y="1729"/>
                      <a:pt x="16543" y="1727"/>
                      <a:pt x="16536" y="1753"/>
                    </a:cubicBezTo>
                    <a:cubicBezTo>
                      <a:pt x="16578" y="1756"/>
                      <a:pt x="16551" y="1745"/>
                      <a:pt x="16560" y="1769"/>
                    </a:cubicBezTo>
                    <a:lnTo>
                      <a:pt x="16601" y="1736"/>
                    </a:lnTo>
                    <a:cubicBezTo>
                      <a:pt x="16629" y="1744"/>
                      <a:pt x="16626" y="1741"/>
                      <a:pt x="16633" y="1769"/>
                    </a:cubicBezTo>
                    <a:cubicBezTo>
                      <a:pt x="16667" y="1761"/>
                      <a:pt x="16655" y="1753"/>
                      <a:pt x="16698" y="1753"/>
                    </a:cubicBezTo>
                    <a:lnTo>
                      <a:pt x="16698" y="1736"/>
                    </a:lnTo>
                    <a:cubicBezTo>
                      <a:pt x="16667" y="1728"/>
                      <a:pt x="16666" y="1725"/>
                      <a:pt x="16666" y="1688"/>
                    </a:cubicBezTo>
                    <a:cubicBezTo>
                      <a:pt x="16641" y="1701"/>
                      <a:pt x="16621" y="1711"/>
                      <a:pt x="16585" y="1712"/>
                    </a:cubicBezTo>
                    <a:close/>
                    <a:moveTo>
                      <a:pt x="15078" y="2231"/>
                    </a:moveTo>
                    <a:cubicBezTo>
                      <a:pt x="15097" y="2225"/>
                      <a:pt x="15089" y="2234"/>
                      <a:pt x="15094" y="2214"/>
                    </a:cubicBezTo>
                    <a:cubicBezTo>
                      <a:pt x="15073" y="2220"/>
                      <a:pt x="15085" y="2211"/>
                      <a:pt x="15078" y="2231"/>
                    </a:cubicBezTo>
                    <a:cubicBezTo>
                      <a:pt x="15076" y="2229"/>
                      <a:pt x="15075" y="2225"/>
                      <a:pt x="15074" y="2226"/>
                    </a:cubicBezTo>
                    <a:lnTo>
                      <a:pt x="15053" y="2206"/>
                    </a:lnTo>
                    <a:cubicBezTo>
                      <a:pt x="15043" y="2214"/>
                      <a:pt x="15062" y="2211"/>
                      <a:pt x="15029" y="2214"/>
                    </a:cubicBezTo>
                    <a:lnTo>
                      <a:pt x="15029" y="2239"/>
                    </a:lnTo>
                    <a:lnTo>
                      <a:pt x="15061" y="2239"/>
                    </a:lnTo>
                    <a:lnTo>
                      <a:pt x="15061" y="2271"/>
                    </a:lnTo>
                    <a:cubicBezTo>
                      <a:pt x="15083" y="2269"/>
                      <a:pt x="15084" y="2267"/>
                      <a:pt x="15102" y="2263"/>
                    </a:cubicBezTo>
                    <a:lnTo>
                      <a:pt x="15102" y="2247"/>
                    </a:lnTo>
                    <a:cubicBezTo>
                      <a:pt x="15078" y="2241"/>
                      <a:pt x="15090" y="2248"/>
                      <a:pt x="15078" y="2231"/>
                    </a:cubicBezTo>
                    <a:close/>
                    <a:moveTo>
                      <a:pt x="21178" y="4904"/>
                    </a:moveTo>
                    <a:cubicBezTo>
                      <a:pt x="21159" y="4910"/>
                      <a:pt x="21167" y="4901"/>
                      <a:pt x="21162" y="4921"/>
                    </a:cubicBezTo>
                    <a:cubicBezTo>
                      <a:pt x="21183" y="4915"/>
                      <a:pt x="21171" y="4924"/>
                      <a:pt x="21178" y="4904"/>
                    </a:cubicBezTo>
                    <a:cubicBezTo>
                      <a:pt x="21183" y="4896"/>
                      <a:pt x="21194" y="4917"/>
                      <a:pt x="21182" y="4891"/>
                    </a:cubicBezTo>
                    <a:cubicBezTo>
                      <a:pt x="21174" y="4873"/>
                      <a:pt x="21181" y="4888"/>
                      <a:pt x="21170" y="4880"/>
                    </a:cubicBezTo>
                    <a:cubicBezTo>
                      <a:pt x="21176" y="4901"/>
                      <a:pt x="21170" y="4887"/>
                      <a:pt x="21178" y="4904"/>
                    </a:cubicBezTo>
                    <a:close/>
                    <a:moveTo>
                      <a:pt x="19777" y="3332"/>
                    </a:moveTo>
                    <a:cubicBezTo>
                      <a:pt x="19757" y="3338"/>
                      <a:pt x="19766" y="3329"/>
                      <a:pt x="19761" y="3349"/>
                    </a:cubicBezTo>
                    <a:cubicBezTo>
                      <a:pt x="19782" y="3343"/>
                      <a:pt x="19770" y="3352"/>
                      <a:pt x="19777" y="3332"/>
                    </a:cubicBezTo>
                    <a:cubicBezTo>
                      <a:pt x="19811" y="3346"/>
                      <a:pt x="19806" y="3311"/>
                      <a:pt x="19927" y="3336"/>
                    </a:cubicBezTo>
                    <a:cubicBezTo>
                      <a:pt x="19960" y="3343"/>
                      <a:pt x="19962" y="3345"/>
                      <a:pt x="19987" y="3332"/>
                    </a:cubicBezTo>
                    <a:cubicBezTo>
                      <a:pt x="19989" y="3385"/>
                      <a:pt x="19984" y="3357"/>
                      <a:pt x="20004" y="3363"/>
                    </a:cubicBezTo>
                    <a:cubicBezTo>
                      <a:pt x="20006" y="3363"/>
                      <a:pt x="20008" y="3363"/>
                      <a:pt x="20009" y="3364"/>
                    </a:cubicBezTo>
                    <a:cubicBezTo>
                      <a:pt x="20011" y="3364"/>
                      <a:pt x="20013" y="3364"/>
                      <a:pt x="20015" y="3364"/>
                    </a:cubicBezTo>
                    <a:cubicBezTo>
                      <a:pt x="20025" y="3366"/>
                      <a:pt x="20015" y="3364"/>
                      <a:pt x="20027" y="3366"/>
                    </a:cubicBezTo>
                    <a:cubicBezTo>
                      <a:pt x="20042" y="3369"/>
                      <a:pt x="20031" y="3368"/>
                      <a:pt x="20052" y="3373"/>
                    </a:cubicBezTo>
                    <a:cubicBezTo>
                      <a:pt x="20059" y="3340"/>
                      <a:pt x="20050" y="3341"/>
                      <a:pt x="20051" y="3338"/>
                    </a:cubicBezTo>
                    <a:cubicBezTo>
                      <a:pt x="20054" y="3321"/>
                      <a:pt x="20057" y="3330"/>
                      <a:pt x="20085" y="3316"/>
                    </a:cubicBezTo>
                    <a:cubicBezTo>
                      <a:pt x="20076" y="3349"/>
                      <a:pt x="20068" y="3329"/>
                      <a:pt x="20077" y="3349"/>
                    </a:cubicBezTo>
                    <a:lnTo>
                      <a:pt x="20100" y="3331"/>
                    </a:lnTo>
                    <a:cubicBezTo>
                      <a:pt x="20119" y="3317"/>
                      <a:pt x="20100" y="3319"/>
                      <a:pt x="20133" y="3316"/>
                    </a:cubicBezTo>
                    <a:cubicBezTo>
                      <a:pt x="20149" y="3361"/>
                      <a:pt x="20133" y="3301"/>
                      <a:pt x="20171" y="3365"/>
                    </a:cubicBezTo>
                    <a:cubicBezTo>
                      <a:pt x="20191" y="3399"/>
                      <a:pt x="20237" y="3387"/>
                      <a:pt x="20247" y="3349"/>
                    </a:cubicBezTo>
                    <a:lnTo>
                      <a:pt x="20257" y="3355"/>
                    </a:lnTo>
                    <a:cubicBezTo>
                      <a:pt x="20258" y="3355"/>
                      <a:pt x="20261" y="3357"/>
                      <a:pt x="20262" y="3357"/>
                    </a:cubicBezTo>
                    <a:lnTo>
                      <a:pt x="20283" y="3360"/>
                    </a:lnTo>
                    <a:cubicBezTo>
                      <a:pt x="20303" y="3359"/>
                      <a:pt x="20316" y="3354"/>
                      <a:pt x="20328" y="3349"/>
                    </a:cubicBezTo>
                    <a:cubicBezTo>
                      <a:pt x="20317" y="3308"/>
                      <a:pt x="20302" y="3337"/>
                      <a:pt x="20263" y="3323"/>
                    </a:cubicBezTo>
                    <a:cubicBezTo>
                      <a:pt x="20228" y="3311"/>
                      <a:pt x="20265" y="3316"/>
                      <a:pt x="20229" y="3313"/>
                    </a:cubicBezTo>
                    <a:cubicBezTo>
                      <a:pt x="20213" y="3311"/>
                      <a:pt x="20189" y="3313"/>
                      <a:pt x="20181" y="3313"/>
                    </a:cubicBezTo>
                    <a:lnTo>
                      <a:pt x="19996" y="3292"/>
                    </a:lnTo>
                    <a:cubicBezTo>
                      <a:pt x="20038" y="3292"/>
                      <a:pt x="20008" y="3292"/>
                      <a:pt x="20020" y="3300"/>
                    </a:cubicBezTo>
                    <a:cubicBezTo>
                      <a:pt x="20001" y="3309"/>
                      <a:pt x="19979" y="3300"/>
                      <a:pt x="19939" y="3300"/>
                    </a:cubicBezTo>
                    <a:lnTo>
                      <a:pt x="19939" y="3284"/>
                    </a:lnTo>
                    <a:cubicBezTo>
                      <a:pt x="19980" y="3285"/>
                      <a:pt x="19970" y="3304"/>
                      <a:pt x="19979" y="3276"/>
                    </a:cubicBezTo>
                    <a:cubicBezTo>
                      <a:pt x="19943" y="3275"/>
                      <a:pt x="19947" y="3268"/>
                      <a:pt x="19906" y="3268"/>
                    </a:cubicBezTo>
                    <a:cubicBezTo>
                      <a:pt x="19911" y="3287"/>
                      <a:pt x="19914" y="3292"/>
                      <a:pt x="19915" y="3316"/>
                    </a:cubicBezTo>
                    <a:cubicBezTo>
                      <a:pt x="19886" y="3276"/>
                      <a:pt x="19895" y="3301"/>
                      <a:pt x="19857" y="3304"/>
                    </a:cubicBezTo>
                    <a:lnTo>
                      <a:pt x="19734" y="3285"/>
                    </a:lnTo>
                    <a:cubicBezTo>
                      <a:pt x="19712" y="3281"/>
                      <a:pt x="19711" y="3278"/>
                      <a:pt x="19687" y="3276"/>
                    </a:cubicBezTo>
                    <a:cubicBezTo>
                      <a:pt x="19639" y="3271"/>
                      <a:pt x="19618" y="3274"/>
                      <a:pt x="19599" y="3300"/>
                    </a:cubicBezTo>
                    <a:cubicBezTo>
                      <a:pt x="19670" y="3294"/>
                      <a:pt x="19609" y="3310"/>
                      <a:pt x="19682" y="3310"/>
                    </a:cubicBezTo>
                    <a:lnTo>
                      <a:pt x="19777" y="3332"/>
                    </a:lnTo>
                    <a:close/>
                    <a:moveTo>
                      <a:pt x="22985" y="2652"/>
                    </a:moveTo>
                    <a:cubicBezTo>
                      <a:pt x="22987" y="2661"/>
                      <a:pt x="23003" y="2670"/>
                      <a:pt x="22996" y="2654"/>
                    </a:cubicBezTo>
                    <a:cubicBezTo>
                      <a:pt x="22993" y="2647"/>
                      <a:pt x="22981" y="2631"/>
                      <a:pt x="22985" y="2652"/>
                    </a:cubicBezTo>
                    <a:close/>
                    <a:moveTo>
                      <a:pt x="16706" y="5091"/>
                    </a:moveTo>
                    <a:cubicBezTo>
                      <a:pt x="16708" y="5100"/>
                      <a:pt x="16724" y="5108"/>
                      <a:pt x="16717" y="5092"/>
                    </a:cubicBezTo>
                    <a:cubicBezTo>
                      <a:pt x="16714" y="5086"/>
                      <a:pt x="16702" y="5070"/>
                      <a:pt x="16706" y="5091"/>
                    </a:cubicBezTo>
                    <a:close/>
                    <a:moveTo>
                      <a:pt x="19712" y="3989"/>
                    </a:moveTo>
                    <a:cubicBezTo>
                      <a:pt x="19714" y="3998"/>
                      <a:pt x="19730" y="4006"/>
                      <a:pt x="19723" y="3990"/>
                    </a:cubicBezTo>
                    <a:cubicBezTo>
                      <a:pt x="19720" y="3984"/>
                      <a:pt x="19708" y="3968"/>
                      <a:pt x="19712" y="3989"/>
                    </a:cubicBezTo>
                    <a:close/>
                    <a:moveTo>
                      <a:pt x="15159" y="4839"/>
                    </a:moveTo>
                    <a:cubicBezTo>
                      <a:pt x="15160" y="4849"/>
                      <a:pt x="15176" y="4857"/>
                      <a:pt x="15170" y="4841"/>
                    </a:cubicBezTo>
                    <a:cubicBezTo>
                      <a:pt x="15167" y="4834"/>
                      <a:pt x="15155" y="4818"/>
                      <a:pt x="15159" y="4839"/>
                    </a:cubicBezTo>
                    <a:close/>
                    <a:moveTo>
                      <a:pt x="20773" y="3989"/>
                    </a:moveTo>
                    <a:cubicBezTo>
                      <a:pt x="20775" y="3998"/>
                      <a:pt x="20791" y="4006"/>
                      <a:pt x="20784" y="3990"/>
                    </a:cubicBezTo>
                    <a:cubicBezTo>
                      <a:pt x="20781" y="3984"/>
                      <a:pt x="20769" y="3968"/>
                      <a:pt x="20773" y="3989"/>
                    </a:cubicBezTo>
                    <a:close/>
                    <a:moveTo>
                      <a:pt x="21219" y="4353"/>
                    </a:moveTo>
                    <a:cubicBezTo>
                      <a:pt x="21221" y="4363"/>
                      <a:pt x="21237" y="4371"/>
                      <a:pt x="21230" y="4355"/>
                    </a:cubicBezTo>
                    <a:cubicBezTo>
                      <a:pt x="21227" y="4348"/>
                      <a:pt x="21215" y="4332"/>
                      <a:pt x="21219" y="4353"/>
                    </a:cubicBezTo>
                    <a:close/>
                    <a:moveTo>
                      <a:pt x="19177" y="4394"/>
                    </a:moveTo>
                    <a:cubicBezTo>
                      <a:pt x="19179" y="4403"/>
                      <a:pt x="19195" y="4412"/>
                      <a:pt x="19188" y="4395"/>
                    </a:cubicBezTo>
                    <a:cubicBezTo>
                      <a:pt x="19185" y="4389"/>
                      <a:pt x="19173" y="4373"/>
                      <a:pt x="19177" y="4394"/>
                    </a:cubicBezTo>
                    <a:close/>
                    <a:moveTo>
                      <a:pt x="19242" y="1890"/>
                    </a:moveTo>
                    <a:cubicBezTo>
                      <a:pt x="19244" y="1899"/>
                      <a:pt x="19260" y="1908"/>
                      <a:pt x="19253" y="1892"/>
                    </a:cubicBezTo>
                    <a:cubicBezTo>
                      <a:pt x="19250" y="1885"/>
                      <a:pt x="19238" y="1869"/>
                      <a:pt x="19242" y="1890"/>
                    </a:cubicBezTo>
                    <a:close/>
                    <a:moveTo>
                      <a:pt x="22037" y="5358"/>
                    </a:moveTo>
                    <a:cubicBezTo>
                      <a:pt x="22039" y="5367"/>
                      <a:pt x="22055" y="5376"/>
                      <a:pt x="22048" y="5360"/>
                    </a:cubicBezTo>
                    <a:cubicBezTo>
                      <a:pt x="22045" y="5353"/>
                      <a:pt x="22033" y="5337"/>
                      <a:pt x="22037" y="5358"/>
                    </a:cubicBezTo>
                    <a:close/>
                    <a:moveTo>
                      <a:pt x="18156" y="4240"/>
                    </a:moveTo>
                    <a:cubicBezTo>
                      <a:pt x="18158" y="4249"/>
                      <a:pt x="18174" y="4258"/>
                      <a:pt x="18167" y="4242"/>
                    </a:cubicBezTo>
                    <a:cubicBezTo>
                      <a:pt x="18164" y="4235"/>
                      <a:pt x="18153" y="4219"/>
                      <a:pt x="18156" y="4240"/>
                    </a:cubicBezTo>
                    <a:close/>
                    <a:moveTo>
                      <a:pt x="19987" y="3657"/>
                    </a:moveTo>
                    <a:cubicBezTo>
                      <a:pt x="19989" y="3666"/>
                      <a:pt x="20005" y="3674"/>
                      <a:pt x="19998" y="3658"/>
                    </a:cubicBezTo>
                    <a:cubicBezTo>
                      <a:pt x="19995" y="3651"/>
                      <a:pt x="19984" y="3636"/>
                      <a:pt x="19987" y="3657"/>
                    </a:cubicBezTo>
                    <a:close/>
                    <a:moveTo>
                      <a:pt x="16066" y="2425"/>
                    </a:moveTo>
                    <a:cubicBezTo>
                      <a:pt x="16068" y="2434"/>
                      <a:pt x="16084" y="2443"/>
                      <a:pt x="16077" y="2427"/>
                    </a:cubicBezTo>
                    <a:cubicBezTo>
                      <a:pt x="16074" y="2420"/>
                      <a:pt x="16062" y="2404"/>
                      <a:pt x="16066" y="2425"/>
                    </a:cubicBezTo>
                    <a:close/>
                    <a:moveTo>
                      <a:pt x="15620" y="2182"/>
                    </a:moveTo>
                    <a:cubicBezTo>
                      <a:pt x="15622" y="2191"/>
                      <a:pt x="15638" y="2200"/>
                      <a:pt x="15631" y="2184"/>
                    </a:cubicBezTo>
                    <a:cubicBezTo>
                      <a:pt x="15628" y="2177"/>
                      <a:pt x="15617" y="2161"/>
                      <a:pt x="15620" y="2182"/>
                    </a:cubicBezTo>
                    <a:close/>
                    <a:moveTo>
                      <a:pt x="17371" y="1931"/>
                    </a:moveTo>
                    <a:cubicBezTo>
                      <a:pt x="17372" y="1940"/>
                      <a:pt x="17388" y="1948"/>
                      <a:pt x="17381" y="1932"/>
                    </a:cubicBezTo>
                    <a:cubicBezTo>
                      <a:pt x="17378" y="1926"/>
                      <a:pt x="17367" y="1910"/>
                      <a:pt x="17371" y="1931"/>
                    </a:cubicBezTo>
                    <a:close/>
                    <a:moveTo>
                      <a:pt x="10492" y="6120"/>
                    </a:moveTo>
                    <a:cubicBezTo>
                      <a:pt x="10494" y="6129"/>
                      <a:pt x="10510" y="6137"/>
                      <a:pt x="10503" y="6121"/>
                    </a:cubicBezTo>
                    <a:cubicBezTo>
                      <a:pt x="10500" y="6114"/>
                      <a:pt x="10488" y="6099"/>
                      <a:pt x="10492" y="6120"/>
                    </a:cubicBezTo>
                    <a:close/>
                    <a:moveTo>
                      <a:pt x="17443" y="5204"/>
                    </a:moveTo>
                    <a:cubicBezTo>
                      <a:pt x="17445" y="5213"/>
                      <a:pt x="17461" y="5222"/>
                      <a:pt x="17454" y="5206"/>
                    </a:cubicBezTo>
                    <a:cubicBezTo>
                      <a:pt x="17451" y="5199"/>
                      <a:pt x="17440" y="5183"/>
                      <a:pt x="17443" y="5204"/>
                    </a:cubicBezTo>
                    <a:close/>
                    <a:moveTo>
                      <a:pt x="16171" y="1761"/>
                    </a:moveTo>
                    <a:cubicBezTo>
                      <a:pt x="16173" y="1770"/>
                      <a:pt x="16189" y="1778"/>
                      <a:pt x="16182" y="1762"/>
                    </a:cubicBezTo>
                    <a:cubicBezTo>
                      <a:pt x="16179" y="1755"/>
                      <a:pt x="16168" y="1740"/>
                      <a:pt x="16171" y="1761"/>
                    </a:cubicBezTo>
                    <a:close/>
                    <a:moveTo>
                      <a:pt x="16990" y="4370"/>
                    </a:moveTo>
                    <a:cubicBezTo>
                      <a:pt x="16991" y="4379"/>
                      <a:pt x="17008" y="4387"/>
                      <a:pt x="17001" y="4371"/>
                    </a:cubicBezTo>
                    <a:cubicBezTo>
                      <a:pt x="16998" y="4364"/>
                      <a:pt x="16986" y="4349"/>
                      <a:pt x="16990" y="4370"/>
                    </a:cubicBezTo>
                    <a:close/>
                    <a:moveTo>
                      <a:pt x="12185" y="1655"/>
                    </a:moveTo>
                    <a:cubicBezTo>
                      <a:pt x="12187" y="1665"/>
                      <a:pt x="12203" y="1673"/>
                      <a:pt x="12196" y="1657"/>
                    </a:cubicBezTo>
                    <a:cubicBezTo>
                      <a:pt x="12193" y="1650"/>
                      <a:pt x="12181" y="1634"/>
                      <a:pt x="12185" y="1655"/>
                    </a:cubicBezTo>
                    <a:close/>
                    <a:moveTo>
                      <a:pt x="21762" y="3973"/>
                    </a:moveTo>
                    <a:cubicBezTo>
                      <a:pt x="21763" y="3982"/>
                      <a:pt x="21780" y="3990"/>
                      <a:pt x="21773" y="3974"/>
                    </a:cubicBezTo>
                    <a:cubicBezTo>
                      <a:pt x="21770" y="3967"/>
                      <a:pt x="21758" y="3951"/>
                      <a:pt x="21762" y="3973"/>
                    </a:cubicBezTo>
                    <a:close/>
                    <a:moveTo>
                      <a:pt x="17411" y="2239"/>
                    </a:moveTo>
                    <a:cubicBezTo>
                      <a:pt x="17413" y="2248"/>
                      <a:pt x="17429" y="2256"/>
                      <a:pt x="17422" y="2240"/>
                    </a:cubicBezTo>
                    <a:cubicBezTo>
                      <a:pt x="17419" y="2234"/>
                      <a:pt x="17407" y="2218"/>
                      <a:pt x="17411" y="2239"/>
                    </a:cubicBezTo>
                    <a:close/>
                    <a:moveTo>
                      <a:pt x="19469" y="5415"/>
                    </a:moveTo>
                    <a:cubicBezTo>
                      <a:pt x="19471" y="5424"/>
                      <a:pt x="19487" y="5432"/>
                      <a:pt x="19480" y="5416"/>
                    </a:cubicBezTo>
                    <a:cubicBezTo>
                      <a:pt x="19477" y="5410"/>
                      <a:pt x="19465" y="5394"/>
                      <a:pt x="19469" y="5415"/>
                    </a:cubicBezTo>
                    <a:close/>
                    <a:moveTo>
                      <a:pt x="454" y="2587"/>
                    </a:moveTo>
                    <a:cubicBezTo>
                      <a:pt x="455" y="2596"/>
                      <a:pt x="472" y="2605"/>
                      <a:pt x="465" y="2589"/>
                    </a:cubicBezTo>
                    <a:cubicBezTo>
                      <a:pt x="462" y="2582"/>
                      <a:pt x="450" y="2566"/>
                      <a:pt x="454" y="2587"/>
                    </a:cubicBezTo>
                    <a:close/>
                    <a:moveTo>
                      <a:pt x="16026" y="1923"/>
                    </a:moveTo>
                    <a:cubicBezTo>
                      <a:pt x="16027" y="1932"/>
                      <a:pt x="16043" y="1940"/>
                      <a:pt x="16036" y="1924"/>
                    </a:cubicBezTo>
                    <a:cubicBezTo>
                      <a:pt x="16034" y="1918"/>
                      <a:pt x="16022" y="1902"/>
                      <a:pt x="16026" y="1923"/>
                    </a:cubicBezTo>
                    <a:close/>
                    <a:moveTo>
                      <a:pt x="18205" y="3292"/>
                    </a:moveTo>
                    <a:cubicBezTo>
                      <a:pt x="18207" y="3301"/>
                      <a:pt x="18223" y="3310"/>
                      <a:pt x="18216" y="3294"/>
                    </a:cubicBezTo>
                    <a:cubicBezTo>
                      <a:pt x="18213" y="3287"/>
                      <a:pt x="18201" y="3271"/>
                      <a:pt x="18205" y="3292"/>
                    </a:cubicBezTo>
                    <a:close/>
                    <a:moveTo>
                      <a:pt x="19623" y="2101"/>
                    </a:moveTo>
                    <a:cubicBezTo>
                      <a:pt x="19625" y="2110"/>
                      <a:pt x="19641" y="2119"/>
                      <a:pt x="19634" y="2103"/>
                    </a:cubicBezTo>
                    <a:cubicBezTo>
                      <a:pt x="19631" y="2096"/>
                      <a:pt x="19619" y="2080"/>
                      <a:pt x="19623" y="2101"/>
                    </a:cubicBezTo>
                    <a:close/>
                    <a:moveTo>
                      <a:pt x="19485" y="1915"/>
                    </a:moveTo>
                    <a:cubicBezTo>
                      <a:pt x="19487" y="1924"/>
                      <a:pt x="19503" y="1932"/>
                      <a:pt x="19496" y="1916"/>
                    </a:cubicBezTo>
                    <a:cubicBezTo>
                      <a:pt x="19493" y="1909"/>
                      <a:pt x="19481" y="1894"/>
                      <a:pt x="19485" y="1915"/>
                    </a:cubicBezTo>
                    <a:close/>
                    <a:moveTo>
                      <a:pt x="770" y="2474"/>
                    </a:moveTo>
                    <a:cubicBezTo>
                      <a:pt x="771" y="2483"/>
                      <a:pt x="787" y="2491"/>
                      <a:pt x="781" y="2475"/>
                    </a:cubicBezTo>
                    <a:cubicBezTo>
                      <a:pt x="778" y="2468"/>
                      <a:pt x="766" y="2453"/>
                      <a:pt x="770" y="2474"/>
                    </a:cubicBezTo>
                    <a:close/>
                    <a:moveTo>
                      <a:pt x="14462" y="2044"/>
                    </a:moveTo>
                    <a:cubicBezTo>
                      <a:pt x="14464" y="2053"/>
                      <a:pt x="14480" y="2062"/>
                      <a:pt x="14473" y="2046"/>
                    </a:cubicBezTo>
                    <a:cubicBezTo>
                      <a:pt x="14470" y="2039"/>
                      <a:pt x="14458" y="2023"/>
                      <a:pt x="14462" y="2044"/>
                    </a:cubicBezTo>
                    <a:close/>
                    <a:moveTo>
                      <a:pt x="14932" y="1890"/>
                    </a:moveTo>
                    <a:cubicBezTo>
                      <a:pt x="14934" y="1899"/>
                      <a:pt x="14950" y="1908"/>
                      <a:pt x="14943" y="1892"/>
                    </a:cubicBezTo>
                    <a:cubicBezTo>
                      <a:pt x="14940" y="1885"/>
                      <a:pt x="14928" y="1869"/>
                      <a:pt x="14932" y="1890"/>
                    </a:cubicBezTo>
                    <a:close/>
                    <a:moveTo>
                      <a:pt x="21170" y="4345"/>
                    </a:moveTo>
                    <a:cubicBezTo>
                      <a:pt x="21172" y="4354"/>
                      <a:pt x="21188" y="4363"/>
                      <a:pt x="21181" y="4347"/>
                    </a:cubicBezTo>
                    <a:cubicBezTo>
                      <a:pt x="21178" y="4340"/>
                      <a:pt x="21166" y="4324"/>
                      <a:pt x="21170" y="4345"/>
                    </a:cubicBezTo>
                    <a:close/>
                    <a:moveTo>
                      <a:pt x="18108" y="2555"/>
                    </a:moveTo>
                    <a:cubicBezTo>
                      <a:pt x="18109" y="2564"/>
                      <a:pt x="18126" y="2572"/>
                      <a:pt x="18119" y="2556"/>
                    </a:cubicBezTo>
                    <a:cubicBezTo>
                      <a:pt x="18116" y="2549"/>
                      <a:pt x="18104" y="2534"/>
                      <a:pt x="18108" y="2555"/>
                    </a:cubicBezTo>
                    <a:close/>
                    <a:moveTo>
                      <a:pt x="18213" y="2555"/>
                    </a:moveTo>
                    <a:cubicBezTo>
                      <a:pt x="18215" y="2564"/>
                      <a:pt x="18231" y="2572"/>
                      <a:pt x="18224" y="2556"/>
                    </a:cubicBezTo>
                    <a:cubicBezTo>
                      <a:pt x="18221" y="2549"/>
                      <a:pt x="18209" y="2534"/>
                      <a:pt x="18213" y="2555"/>
                    </a:cubicBezTo>
                    <a:close/>
                    <a:moveTo>
                      <a:pt x="10719" y="1574"/>
                    </a:moveTo>
                    <a:cubicBezTo>
                      <a:pt x="10721" y="1584"/>
                      <a:pt x="10737" y="1592"/>
                      <a:pt x="10730" y="1576"/>
                    </a:cubicBezTo>
                    <a:cubicBezTo>
                      <a:pt x="10727" y="1569"/>
                      <a:pt x="10715" y="1553"/>
                      <a:pt x="10719" y="1574"/>
                    </a:cubicBezTo>
                    <a:close/>
                    <a:moveTo>
                      <a:pt x="20368" y="3786"/>
                    </a:moveTo>
                    <a:cubicBezTo>
                      <a:pt x="20370" y="3795"/>
                      <a:pt x="20386" y="3804"/>
                      <a:pt x="20379" y="3788"/>
                    </a:cubicBezTo>
                    <a:cubicBezTo>
                      <a:pt x="20376" y="3781"/>
                      <a:pt x="20364" y="3765"/>
                      <a:pt x="20368" y="3786"/>
                    </a:cubicBezTo>
                    <a:close/>
                    <a:moveTo>
                      <a:pt x="21794" y="2644"/>
                    </a:moveTo>
                    <a:cubicBezTo>
                      <a:pt x="21785" y="2618"/>
                      <a:pt x="21812" y="2632"/>
                      <a:pt x="21770" y="2628"/>
                    </a:cubicBezTo>
                    <a:cubicBezTo>
                      <a:pt x="21771" y="2629"/>
                      <a:pt x="21773" y="2629"/>
                      <a:pt x="21774" y="2631"/>
                    </a:cubicBezTo>
                    <a:lnTo>
                      <a:pt x="21794" y="2644"/>
                    </a:lnTo>
                    <a:close/>
                    <a:moveTo>
                      <a:pt x="17289" y="2466"/>
                    </a:moveTo>
                    <a:cubicBezTo>
                      <a:pt x="17280" y="2440"/>
                      <a:pt x="17307" y="2454"/>
                      <a:pt x="17265" y="2449"/>
                    </a:cubicBezTo>
                    <a:cubicBezTo>
                      <a:pt x="17267" y="2451"/>
                      <a:pt x="17269" y="2451"/>
                      <a:pt x="17269" y="2453"/>
                    </a:cubicBezTo>
                    <a:lnTo>
                      <a:pt x="17289" y="2466"/>
                    </a:lnTo>
                    <a:close/>
                    <a:moveTo>
                      <a:pt x="20465" y="2052"/>
                    </a:moveTo>
                    <a:cubicBezTo>
                      <a:pt x="20453" y="2034"/>
                      <a:pt x="20464" y="2042"/>
                      <a:pt x="20441" y="2036"/>
                    </a:cubicBezTo>
                    <a:cubicBezTo>
                      <a:pt x="20454" y="2054"/>
                      <a:pt x="20443" y="2046"/>
                      <a:pt x="20465" y="2052"/>
                    </a:cubicBezTo>
                    <a:close/>
                    <a:moveTo>
                      <a:pt x="19979" y="2644"/>
                    </a:moveTo>
                    <a:cubicBezTo>
                      <a:pt x="19967" y="2626"/>
                      <a:pt x="19978" y="2634"/>
                      <a:pt x="19955" y="2628"/>
                    </a:cubicBezTo>
                    <a:cubicBezTo>
                      <a:pt x="19968" y="2646"/>
                      <a:pt x="19957" y="2637"/>
                      <a:pt x="19979" y="2644"/>
                    </a:cubicBezTo>
                    <a:close/>
                    <a:moveTo>
                      <a:pt x="818" y="5091"/>
                    </a:moveTo>
                    <a:cubicBezTo>
                      <a:pt x="806" y="5073"/>
                      <a:pt x="817" y="5081"/>
                      <a:pt x="794" y="5074"/>
                    </a:cubicBezTo>
                    <a:cubicBezTo>
                      <a:pt x="807" y="5093"/>
                      <a:pt x="796" y="5084"/>
                      <a:pt x="818" y="5091"/>
                    </a:cubicBezTo>
                    <a:close/>
                    <a:moveTo>
                      <a:pt x="22718" y="1185"/>
                    </a:moveTo>
                    <a:cubicBezTo>
                      <a:pt x="22720" y="1184"/>
                      <a:pt x="22723" y="1181"/>
                      <a:pt x="22723" y="1183"/>
                    </a:cubicBezTo>
                    <a:lnTo>
                      <a:pt x="22742" y="1169"/>
                    </a:lnTo>
                    <a:cubicBezTo>
                      <a:pt x="22692" y="1173"/>
                      <a:pt x="22729" y="1172"/>
                      <a:pt x="22718" y="1185"/>
                    </a:cubicBezTo>
                    <a:close/>
                    <a:moveTo>
                      <a:pt x="21130" y="5002"/>
                    </a:moveTo>
                    <a:cubicBezTo>
                      <a:pt x="21132" y="5001"/>
                      <a:pt x="21135" y="4997"/>
                      <a:pt x="21135" y="4999"/>
                    </a:cubicBezTo>
                    <a:lnTo>
                      <a:pt x="21154" y="4985"/>
                    </a:lnTo>
                    <a:cubicBezTo>
                      <a:pt x="21104" y="4990"/>
                      <a:pt x="21141" y="4989"/>
                      <a:pt x="21130" y="5002"/>
                    </a:cubicBezTo>
                    <a:close/>
                    <a:moveTo>
                      <a:pt x="17225" y="5309"/>
                    </a:moveTo>
                    <a:cubicBezTo>
                      <a:pt x="17226" y="5309"/>
                      <a:pt x="17229" y="5305"/>
                      <a:pt x="17230" y="5307"/>
                    </a:cubicBezTo>
                    <a:lnTo>
                      <a:pt x="17249" y="5293"/>
                    </a:lnTo>
                    <a:cubicBezTo>
                      <a:pt x="17199" y="5297"/>
                      <a:pt x="17236" y="5296"/>
                      <a:pt x="17225" y="5309"/>
                    </a:cubicBezTo>
                    <a:close/>
                    <a:moveTo>
                      <a:pt x="162" y="3203"/>
                    </a:moveTo>
                    <a:cubicBezTo>
                      <a:pt x="139" y="3208"/>
                      <a:pt x="150" y="3202"/>
                      <a:pt x="138" y="3219"/>
                    </a:cubicBezTo>
                    <a:cubicBezTo>
                      <a:pt x="161" y="3213"/>
                      <a:pt x="149" y="3220"/>
                      <a:pt x="162" y="3203"/>
                    </a:cubicBezTo>
                    <a:cubicBezTo>
                      <a:pt x="186" y="3196"/>
                      <a:pt x="180" y="3203"/>
                      <a:pt x="186" y="3179"/>
                    </a:cubicBezTo>
                    <a:cubicBezTo>
                      <a:pt x="162" y="3185"/>
                      <a:pt x="169" y="3178"/>
                      <a:pt x="162" y="3203"/>
                    </a:cubicBezTo>
                    <a:close/>
                    <a:moveTo>
                      <a:pt x="18027" y="1915"/>
                    </a:moveTo>
                    <a:cubicBezTo>
                      <a:pt x="18017" y="1889"/>
                      <a:pt x="18044" y="1903"/>
                      <a:pt x="18002" y="1898"/>
                    </a:cubicBezTo>
                    <a:cubicBezTo>
                      <a:pt x="18004" y="1900"/>
                      <a:pt x="18006" y="1900"/>
                      <a:pt x="18007" y="1902"/>
                    </a:cubicBezTo>
                    <a:cubicBezTo>
                      <a:pt x="18007" y="1905"/>
                      <a:pt x="18010" y="1905"/>
                      <a:pt x="18011" y="1906"/>
                    </a:cubicBezTo>
                    <a:cubicBezTo>
                      <a:pt x="18016" y="1909"/>
                      <a:pt x="18022" y="1912"/>
                      <a:pt x="18027" y="1915"/>
                    </a:cubicBezTo>
                    <a:close/>
                    <a:moveTo>
                      <a:pt x="19590" y="4224"/>
                    </a:moveTo>
                    <a:lnTo>
                      <a:pt x="19615" y="4224"/>
                    </a:lnTo>
                    <a:lnTo>
                      <a:pt x="19615" y="4216"/>
                    </a:lnTo>
                    <a:cubicBezTo>
                      <a:pt x="19572" y="4216"/>
                      <a:pt x="19603" y="4216"/>
                      <a:pt x="19590" y="4224"/>
                    </a:cubicBezTo>
                    <a:cubicBezTo>
                      <a:pt x="19555" y="4209"/>
                      <a:pt x="19551" y="4255"/>
                      <a:pt x="19607" y="4256"/>
                    </a:cubicBezTo>
                    <a:lnTo>
                      <a:pt x="19590" y="4224"/>
                    </a:lnTo>
                    <a:close/>
                    <a:moveTo>
                      <a:pt x="15061" y="2166"/>
                    </a:moveTo>
                    <a:lnTo>
                      <a:pt x="15037" y="2166"/>
                    </a:lnTo>
                    <a:lnTo>
                      <a:pt x="15037" y="2174"/>
                    </a:lnTo>
                    <a:cubicBezTo>
                      <a:pt x="15080" y="2174"/>
                      <a:pt x="15049" y="2174"/>
                      <a:pt x="15061" y="2166"/>
                    </a:cubicBezTo>
                    <a:cubicBezTo>
                      <a:pt x="15125" y="2151"/>
                      <a:pt x="15112" y="2157"/>
                      <a:pt x="15159" y="2182"/>
                    </a:cubicBezTo>
                    <a:cubicBezTo>
                      <a:pt x="15191" y="2173"/>
                      <a:pt x="15168" y="2171"/>
                      <a:pt x="15198" y="2169"/>
                    </a:cubicBezTo>
                    <a:lnTo>
                      <a:pt x="15248" y="2166"/>
                    </a:lnTo>
                    <a:lnTo>
                      <a:pt x="15256" y="2190"/>
                    </a:lnTo>
                    <a:cubicBezTo>
                      <a:pt x="15286" y="2175"/>
                      <a:pt x="15272" y="2187"/>
                      <a:pt x="15297" y="2184"/>
                    </a:cubicBezTo>
                    <a:lnTo>
                      <a:pt x="15312" y="2180"/>
                    </a:lnTo>
                    <a:cubicBezTo>
                      <a:pt x="15313" y="2180"/>
                      <a:pt x="15315" y="2179"/>
                      <a:pt x="15317" y="2178"/>
                    </a:cubicBezTo>
                    <a:cubicBezTo>
                      <a:pt x="15332" y="2175"/>
                      <a:pt x="15324" y="2174"/>
                      <a:pt x="15345" y="2174"/>
                    </a:cubicBezTo>
                    <a:lnTo>
                      <a:pt x="15345" y="2150"/>
                    </a:lnTo>
                    <a:cubicBezTo>
                      <a:pt x="15302" y="2150"/>
                      <a:pt x="15306" y="2158"/>
                      <a:pt x="15288" y="2133"/>
                    </a:cubicBezTo>
                    <a:cubicBezTo>
                      <a:pt x="15316" y="2126"/>
                      <a:pt x="15313" y="2129"/>
                      <a:pt x="15321" y="2101"/>
                    </a:cubicBezTo>
                    <a:lnTo>
                      <a:pt x="15224" y="2133"/>
                    </a:lnTo>
                    <a:lnTo>
                      <a:pt x="15224" y="2117"/>
                    </a:lnTo>
                    <a:cubicBezTo>
                      <a:pt x="15195" y="2125"/>
                      <a:pt x="15205" y="2120"/>
                      <a:pt x="15191" y="2141"/>
                    </a:cubicBezTo>
                    <a:lnTo>
                      <a:pt x="15165" y="2147"/>
                    </a:lnTo>
                    <a:cubicBezTo>
                      <a:pt x="15143" y="2147"/>
                      <a:pt x="15175" y="2148"/>
                      <a:pt x="15148" y="2147"/>
                    </a:cubicBezTo>
                    <a:cubicBezTo>
                      <a:pt x="15124" y="2147"/>
                      <a:pt x="15095" y="2141"/>
                      <a:pt x="15066" y="2137"/>
                    </a:cubicBezTo>
                    <a:cubicBezTo>
                      <a:pt x="15048" y="2134"/>
                      <a:pt x="15039" y="2135"/>
                      <a:pt x="15021" y="2133"/>
                    </a:cubicBezTo>
                    <a:cubicBezTo>
                      <a:pt x="14978" y="2129"/>
                      <a:pt x="15014" y="2132"/>
                      <a:pt x="14982" y="2122"/>
                    </a:cubicBezTo>
                    <a:cubicBezTo>
                      <a:pt x="14931" y="2108"/>
                      <a:pt x="14952" y="2140"/>
                      <a:pt x="14916" y="2125"/>
                    </a:cubicBezTo>
                    <a:cubicBezTo>
                      <a:pt x="14916" y="2127"/>
                      <a:pt x="14918" y="2128"/>
                      <a:pt x="14918" y="2130"/>
                    </a:cubicBezTo>
                    <a:cubicBezTo>
                      <a:pt x="14919" y="2139"/>
                      <a:pt x="14930" y="2137"/>
                      <a:pt x="14924" y="2166"/>
                    </a:cubicBezTo>
                    <a:cubicBezTo>
                      <a:pt x="14965" y="2166"/>
                      <a:pt x="14965" y="2171"/>
                      <a:pt x="14997" y="2174"/>
                    </a:cubicBezTo>
                    <a:cubicBezTo>
                      <a:pt x="14997" y="2166"/>
                      <a:pt x="14989" y="2124"/>
                      <a:pt x="15039" y="2148"/>
                    </a:cubicBezTo>
                    <a:lnTo>
                      <a:pt x="15061" y="2166"/>
                    </a:lnTo>
                    <a:close/>
                    <a:moveTo>
                      <a:pt x="19250" y="3041"/>
                    </a:moveTo>
                    <a:cubicBezTo>
                      <a:pt x="19241" y="3015"/>
                      <a:pt x="19268" y="3029"/>
                      <a:pt x="19226" y="3025"/>
                    </a:cubicBezTo>
                    <a:cubicBezTo>
                      <a:pt x="19227" y="3026"/>
                      <a:pt x="19229" y="3026"/>
                      <a:pt x="19230" y="3028"/>
                    </a:cubicBezTo>
                    <a:cubicBezTo>
                      <a:pt x="19231" y="3031"/>
                      <a:pt x="19234" y="3032"/>
                      <a:pt x="19235" y="3032"/>
                    </a:cubicBezTo>
                    <a:cubicBezTo>
                      <a:pt x="19240" y="3035"/>
                      <a:pt x="19246" y="3038"/>
                      <a:pt x="19250" y="3041"/>
                    </a:cubicBezTo>
                    <a:close/>
                    <a:moveTo>
                      <a:pt x="19145" y="2733"/>
                    </a:moveTo>
                    <a:cubicBezTo>
                      <a:pt x="19135" y="2707"/>
                      <a:pt x="19162" y="2721"/>
                      <a:pt x="19121" y="2717"/>
                    </a:cubicBezTo>
                    <a:cubicBezTo>
                      <a:pt x="19122" y="2718"/>
                      <a:pt x="19124" y="2718"/>
                      <a:pt x="19125" y="2721"/>
                    </a:cubicBezTo>
                    <a:cubicBezTo>
                      <a:pt x="19125" y="2723"/>
                      <a:pt x="19128" y="2724"/>
                      <a:pt x="19129" y="2724"/>
                    </a:cubicBezTo>
                    <a:cubicBezTo>
                      <a:pt x="19134" y="2727"/>
                      <a:pt x="19140" y="2730"/>
                      <a:pt x="19145" y="2733"/>
                    </a:cubicBezTo>
                    <a:close/>
                    <a:moveTo>
                      <a:pt x="10273" y="1639"/>
                    </a:moveTo>
                    <a:lnTo>
                      <a:pt x="10249" y="1623"/>
                    </a:lnTo>
                    <a:cubicBezTo>
                      <a:pt x="10256" y="1643"/>
                      <a:pt x="10232" y="1638"/>
                      <a:pt x="10273" y="1639"/>
                    </a:cubicBezTo>
                    <a:close/>
                    <a:moveTo>
                      <a:pt x="20790" y="3203"/>
                    </a:moveTo>
                    <a:lnTo>
                      <a:pt x="20765" y="3187"/>
                    </a:lnTo>
                    <a:cubicBezTo>
                      <a:pt x="20773" y="3206"/>
                      <a:pt x="20748" y="3202"/>
                      <a:pt x="20790" y="3203"/>
                    </a:cubicBezTo>
                    <a:close/>
                    <a:moveTo>
                      <a:pt x="15596" y="2409"/>
                    </a:moveTo>
                    <a:cubicBezTo>
                      <a:pt x="15612" y="2404"/>
                      <a:pt x="15599" y="2419"/>
                      <a:pt x="15613" y="2402"/>
                    </a:cubicBezTo>
                    <a:cubicBezTo>
                      <a:pt x="15624" y="2388"/>
                      <a:pt x="15617" y="2403"/>
                      <a:pt x="15612" y="2393"/>
                    </a:cubicBezTo>
                    <a:cubicBezTo>
                      <a:pt x="15600" y="2388"/>
                      <a:pt x="15619" y="2378"/>
                      <a:pt x="15596" y="2409"/>
                    </a:cubicBezTo>
                    <a:close/>
                    <a:moveTo>
                      <a:pt x="20247" y="2166"/>
                    </a:moveTo>
                    <a:cubicBezTo>
                      <a:pt x="20241" y="2142"/>
                      <a:pt x="20248" y="2154"/>
                      <a:pt x="20230" y="2141"/>
                    </a:cubicBezTo>
                    <a:cubicBezTo>
                      <a:pt x="20236" y="2164"/>
                      <a:pt x="20227" y="2154"/>
                      <a:pt x="20247" y="2166"/>
                    </a:cubicBezTo>
                    <a:close/>
                    <a:moveTo>
                      <a:pt x="22896" y="3551"/>
                    </a:moveTo>
                    <a:cubicBezTo>
                      <a:pt x="22890" y="3528"/>
                      <a:pt x="22897" y="3540"/>
                      <a:pt x="22880" y="3527"/>
                    </a:cubicBezTo>
                    <a:cubicBezTo>
                      <a:pt x="22885" y="3549"/>
                      <a:pt x="22877" y="3540"/>
                      <a:pt x="22896" y="3551"/>
                    </a:cubicBezTo>
                    <a:close/>
                    <a:moveTo>
                      <a:pt x="18237" y="2376"/>
                    </a:moveTo>
                    <a:cubicBezTo>
                      <a:pt x="18236" y="2375"/>
                      <a:pt x="18234" y="2371"/>
                      <a:pt x="18233" y="2373"/>
                    </a:cubicBezTo>
                    <a:lnTo>
                      <a:pt x="18213" y="2360"/>
                    </a:lnTo>
                    <a:cubicBezTo>
                      <a:pt x="18221" y="2380"/>
                      <a:pt x="18196" y="2375"/>
                      <a:pt x="18237" y="2376"/>
                    </a:cubicBezTo>
                    <a:close/>
                    <a:moveTo>
                      <a:pt x="20692" y="3195"/>
                    </a:moveTo>
                    <a:lnTo>
                      <a:pt x="20717" y="3195"/>
                    </a:lnTo>
                    <a:lnTo>
                      <a:pt x="20717" y="3187"/>
                    </a:lnTo>
                    <a:lnTo>
                      <a:pt x="20692" y="3187"/>
                    </a:lnTo>
                    <a:lnTo>
                      <a:pt x="20692" y="3195"/>
                    </a:lnTo>
                    <a:close/>
                    <a:moveTo>
                      <a:pt x="22637" y="2773"/>
                    </a:moveTo>
                    <a:lnTo>
                      <a:pt x="22661" y="2773"/>
                    </a:lnTo>
                    <a:lnTo>
                      <a:pt x="22661" y="2765"/>
                    </a:lnTo>
                    <a:lnTo>
                      <a:pt x="22637" y="2765"/>
                    </a:lnTo>
                    <a:lnTo>
                      <a:pt x="22637" y="2773"/>
                    </a:lnTo>
                    <a:close/>
                    <a:moveTo>
                      <a:pt x="22207" y="4054"/>
                    </a:moveTo>
                    <a:lnTo>
                      <a:pt x="22232" y="4054"/>
                    </a:lnTo>
                    <a:lnTo>
                      <a:pt x="22232" y="4045"/>
                    </a:lnTo>
                    <a:lnTo>
                      <a:pt x="22207" y="4045"/>
                    </a:lnTo>
                    <a:lnTo>
                      <a:pt x="22207" y="4054"/>
                    </a:lnTo>
                    <a:close/>
                    <a:moveTo>
                      <a:pt x="22637" y="1072"/>
                    </a:moveTo>
                    <a:lnTo>
                      <a:pt x="22661" y="1072"/>
                    </a:lnTo>
                    <a:lnTo>
                      <a:pt x="22661" y="1064"/>
                    </a:lnTo>
                    <a:lnTo>
                      <a:pt x="22637" y="1064"/>
                    </a:lnTo>
                    <a:lnTo>
                      <a:pt x="22637" y="1072"/>
                    </a:lnTo>
                    <a:close/>
                    <a:moveTo>
                      <a:pt x="19388" y="1688"/>
                    </a:moveTo>
                    <a:lnTo>
                      <a:pt x="19412" y="1688"/>
                    </a:lnTo>
                    <a:lnTo>
                      <a:pt x="19412" y="1680"/>
                    </a:lnTo>
                    <a:lnTo>
                      <a:pt x="19388" y="1680"/>
                    </a:lnTo>
                    <a:lnTo>
                      <a:pt x="19388" y="1688"/>
                    </a:lnTo>
                    <a:close/>
                    <a:moveTo>
                      <a:pt x="21397" y="3033"/>
                    </a:moveTo>
                    <a:lnTo>
                      <a:pt x="21421" y="3033"/>
                    </a:lnTo>
                    <a:lnTo>
                      <a:pt x="21421" y="3025"/>
                    </a:lnTo>
                    <a:lnTo>
                      <a:pt x="21397" y="3025"/>
                    </a:lnTo>
                    <a:lnTo>
                      <a:pt x="21397" y="3033"/>
                    </a:lnTo>
                    <a:close/>
                    <a:moveTo>
                      <a:pt x="20619" y="2190"/>
                    </a:moveTo>
                    <a:lnTo>
                      <a:pt x="20644" y="2190"/>
                    </a:lnTo>
                    <a:lnTo>
                      <a:pt x="20644" y="2182"/>
                    </a:lnTo>
                    <a:lnTo>
                      <a:pt x="20619" y="2182"/>
                    </a:lnTo>
                    <a:lnTo>
                      <a:pt x="20619" y="2190"/>
                    </a:lnTo>
                    <a:close/>
                    <a:moveTo>
                      <a:pt x="18043" y="2279"/>
                    </a:moveTo>
                    <a:lnTo>
                      <a:pt x="18067" y="2279"/>
                    </a:lnTo>
                    <a:lnTo>
                      <a:pt x="18067" y="2271"/>
                    </a:lnTo>
                    <a:lnTo>
                      <a:pt x="18043" y="2271"/>
                    </a:lnTo>
                    <a:lnTo>
                      <a:pt x="18043" y="2279"/>
                    </a:lnTo>
                    <a:close/>
                    <a:moveTo>
                      <a:pt x="18148" y="5528"/>
                    </a:moveTo>
                    <a:lnTo>
                      <a:pt x="18173" y="5528"/>
                    </a:lnTo>
                    <a:lnTo>
                      <a:pt x="18173" y="5520"/>
                    </a:lnTo>
                    <a:lnTo>
                      <a:pt x="18148" y="5520"/>
                    </a:lnTo>
                    <a:lnTo>
                      <a:pt x="18148" y="5528"/>
                    </a:lnTo>
                    <a:close/>
                    <a:moveTo>
                      <a:pt x="19850" y="2133"/>
                    </a:moveTo>
                    <a:lnTo>
                      <a:pt x="19874" y="2133"/>
                    </a:lnTo>
                    <a:lnTo>
                      <a:pt x="19874" y="2125"/>
                    </a:lnTo>
                    <a:lnTo>
                      <a:pt x="19850" y="2125"/>
                    </a:lnTo>
                    <a:lnTo>
                      <a:pt x="19850" y="2133"/>
                    </a:lnTo>
                    <a:close/>
                    <a:moveTo>
                      <a:pt x="17136" y="2093"/>
                    </a:moveTo>
                    <a:lnTo>
                      <a:pt x="17144" y="2093"/>
                    </a:lnTo>
                    <a:lnTo>
                      <a:pt x="17144" y="2069"/>
                    </a:lnTo>
                    <a:lnTo>
                      <a:pt x="17136" y="2069"/>
                    </a:lnTo>
                    <a:lnTo>
                      <a:pt x="17136" y="2093"/>
                    </a:lnTo>
                    <a:close/>
                    <a:moveTo>
                      <a:pt x="15175" y="2069"/>
                    </a:moveTo>
                    <a:lnTo>
                      <a:pt x="15199" y="2069"/>
                    </a:lnTo>
                    <a:lnTo>
                      <a:pt x="15199" y="2060"/>
                    </a:lnTo>
                    <a:lnTo>
                      <a:pt x="15175" y="2060"/>
                    </a:lnTo>
                    <a:lnTo>
                      <a:pt x="15175" y="2069"/>
                    </a:lnTo>
                    <a:close/>
                    <a:moveTo>
                      <a:pt x="11140" y="1688"/>
                    </a:moveTo>
                    <a:lnTo>
                      <a:pt x="11164" y="1688"/>
                    </a:lnTo>
                    <a:lnTo>
                      <a:pt x="11164" y="1680"/>
                    </a:lnTo>
                    <a:lnTo>
                      <a:pt x="11140" y="1680"/>
                    </a:lnTo>
                    <a:lnTo>
                      <a:pt x="11140" y="1688"/>
                    </a:lnTo>
                    <a:close/>
                    <a:moveTo>
                      <a:pt x="18894" y="3673"/>
                    </a:moveTo>
                    <a:lnTo>
                      <a:pt x="18902" y="3673"/>
                    </a:lnTo>
                    <a:lnTo>
                      <a:pt x="18902" y="3648"/>
                    </a:lnTo>
                    <a:lnTo>
                      <a:pt x="18894" y="3648"/>
                    </a:lnTo>
                    <a:lnTo>
                      <a:pt x="18894" y="3673"/>
                    </a:lnTo>
                    <a:close/>
                    <a:moveTo>
                      <a:pt x="16933" y="2595"/>
                    </a:moveTo>
                    <a:lnTo>
                      <a:pt x="16941" y="2595"/>
                    </a:lnTo>
                    <a:lnTo>
                      <a:pt x="16941" y="2571"/>
                    </a:lnTo>
                    <a:lnTo>
                      <a:pt x="16933" y="2571"/>
                    </a:lnTo>
                    <a:lnTo>
                      <a:pt x="16933" y="2595"/>
                    </a:lnTo>
                    <a:close/>
                    <a:moveTo>
                      <a:pt x="17330" y="3243"/>
                    </a:moveTo>
                    <a:lnTo>
                      <a:pt x="17354" y="3243"/>
                    </a:lnTo>
                    <a:lnTo>
                      <a:pt x="17354" y="3235"/>
                    </a:lnTo>
                    <a:lnTo>
                      <a:pt x="17330" y="3235"/>
                    </a:lnTo>
                    <a:lnTo>
                      <a:pt x="17330" y="3243"/>
                    </a:lnTo>
                    <a:close/>
                    <a:moveTo>
                      <a:pt x="16042" y="2547"/>
                    </a:moveTo>
                    <a:lnTo>
                      <a:pt x="16066" y="2547"/>
                    </a:lnTo>
                    <a:lnTo>
                      <a:pt x="16066" y="2538"/>
                    </a:lnTo>
                    <a:lnTo>
                      <a:pt x="16042" y="2538"/>
                    </a:lnTo>
                    <a:lnTo>
                      <a:pt x="16042" y="2547"/>
                    </a:lnTo>
                    <a:close/>
                    <a:moveTo>
                      <a:pt x="17362" y="3243"/>
                    </a:moveTo>
                    <a:lnTo>
                      <a:pt x="17387" y="3243"/>
                    </a:lnTo>
                    <a:lnTo>
                      <a:pt x="17387" y="3235"/>
                    </a:lnTo>
                    <a:lnTo>
                      <a:pt x="17362" y="3235"/>
                    </a:lnTo>
                    <a:lnTo>
                      <a:pt x="17362" y="3243"/>
                    </a:lnTo>
                    <a:close/>
                    <a:moveTo>
                      <a:pt x="15912" y="2668"/>
                    </a:moveTo>
                    <a:lnTo>
                      <a:pt x="15936" y="2668"/>
                    </a:lnTo>
                    <a:lnTo>
                      <a:pt x="15936" y="2660"/>
                    </a:lnTo>
                    <a:lnTo>
                      <a:pt x="15912" y="2660"/>
                    </a:lnTo>
                    <a:lnTo>
                      <a:pt x="15912" y="2668"/>
                    </a:lnTo>
                    <a:close/>
                    <a:moveTo>
                      <a:pt x="17759" y="2555"/>
                    </a:moveTo>
                    <a:lnTo>
                      <a:pt x="17768" y="2555"/>
                    </a:lnTo>
                    <a:lnTo>
                      <a:pt x="17768" y="2530"/>
                    </a:lnTo>
                    <a:lnTo>
                      <a:pt x="17759" y="2530"/>
                    </a:lnTo>
                    <a:lnTo>
                      <a:pt x="17759" y="2555"/>
                    </a:lnTo>
                    <a:close/>
                    <a:moveTo>
                      <a:pt x="21640" y="4848"/>
                    </a:moveTo>
                    <a:lnTo>
                      <a:pt x="21665" y="4848"/>
                    </a:lnTo>
                    <a:lnTo>
                      <a:pt x="21665" y="4839"/>
                    </a:lnTo>
                    <a:lnTo>
                      <a:pt x="21640" y="4839"/>
                    </a:lnTo>
                    <a:lnTo>
                      <a:pt x="21640" y="4848"/>
                    </a:lnTo>
                    <a:close/>
                    <a:moveTo>
                      <a:pt x="16933" y="2563"/>
                    </a:moveTo>
                    <a:lnTo>
                      <a:pt x="16941" y="2563"/>
                    </a:lnTo>
                    <a:lnTo>
                      <a:pt x="16941" y="2538"/>
                    </a:lnTo>
                    <a:lnTo>
                      <a:pt x="16933" y="2538"/>
                    </a:lnTo>
                    <a:lnTo>
                      <a:pt x="16933" y="2563"/>
                    </a:lnTo>
                    <a:close/>
                    <a:moveTo>
                      <a:pt x="5137" y="1898"/>
                    </a:moveTo>
                    <a:lnTo>
                      <a:pt x="5161" y="1898"/>
                    </a:lnTo>
                    <a:lnTo>
                      <a:pt x="5161" y="1890"/>
                    </a:lnTo>
                    <a:lnTo>
                      <a:pt x="5137" y="1890"/>
                    </a:lnTo>
                    <a:lnTo>
                      <a:pt x="5137" y="1898"/>
                    </a:lnTo>
                    <a:close/>
                    <a:moveTo>
                      <a:pt x="22280" y="5382"/>
                    </a:moveTo>
                    <a:lnTo>
                      <a:pt x="22288" y="5382"/>
                    </a:lnTo>
                    <a:lnTo>
                      <a:pt x="22288" y="5358"/>
                    </a:lnTo>
                    <a:lnTo>
                      <a:pt x="22280" y="5358"/>
                    </a:lnTo>
                    <a:lnTo>
                      <a:pt x="22280" y="5382"/>
                    </a:lnTo>
                    <a:close/>
                    <a:moveTo>
                      <a:pt x="20960" y="3405"/>
                    </a:moveTo>
                    <a:lnTo>
                      <a:pt x="20984" y="3405"/>
                    </a:lnTo>
                    <a:lnTo>
                      <a:pt x="20984" y="3397"/>
                    </a:lnTo>
                    <a:lnTo>
                      <a:pt x="20960" y="3397"/>
                    </a:lnTo>
                    <a:lnTo>
                      <a:pt x="20960" y="3405"/>
                    </a:lnTo>
                    <a:close/>
                    <a:moveTo>
                      <a:pt x="18456" y="3276"/>
                    </a:moveTo>
                    <a:lnTo>
                      <a:pt x="18480" y="3276"/>
                    </a:lnTo>
                    <a:lnTo>
                      <a:pt x="18480" y="3268"/>
                    </a:lnTo>
                    <a:lnTo>
                      <a:pt x="18456" y="3268"/>
                    </a:lnTo>
                    <a:lnTo>
                      <a:pt x="18456" y="3276"/>
                    </a:lnTo>
                    <a:close/>
                    <a:moveTo>
                      <a:pt x="17946" y="2563"/>
                    </a:moveTo>
                    <a:lnTo>
                      <a:pt x="17954" y="2563"/>
                    </a:lnTo>
                    <a:lnTo>
                      <a:pt x="17954" y="2538"/>
                    </a:lnTo>
                    <a:lnTo>
                      <a:pt x="17946" y="2538"/>
                    </a:lnTo>
                    <a:lnTo>
                      <a:pt x="17946" y="2563"/>
                    </a:lnTo>
                    <a:close/>
                    <a:moveTo>
                      <a:pt x="16957" y="4370"/>
                    </a:moveTo>
                    <a:lnTo>
                      <a:pt x="16965" y="4370"/>
                    </a:lnTo>
                    <a:lnTo>
                      <a:pt x="16965" y="4345"/>
                    </a:lnTo>
                    <a:lnTo>
                      <a:pt x="16957" y="4345"/>
                    </a:lnTo>
                    <a:lnTo>
                      <a:pt x="16957" y="4370"/>
                    </a:lnTo>
                    <a:close/>
                    <a:moveTo>
                      <a:pt x="14632" y="2628"/>
                    </a:moveTo>
                    <a:lnTo>
                      <a:pt x="14656" y="2628"/>
                    </a:lnTo>
                    <a:lnTo>
                      <a:pt x="14656" y="2619"/>
                    </a:lnTo>
                    <a:lnTo>
                      <a:pt x="14632" y="2619"/>
                    </a:lnTo>
                    <a:lnTo>
                      <a:pt x="14632" y="2628"/>
                    </a:lnTo>
                    <a:close/>
                    <a:moveTo>
                      <a:pt x="21195" y="4912"/>
                    </a:moveTo>
                    <a:lnTo>
                      <a:pt x="21219" y="4912"/>
                    </a:lnTo>
                    <a:lnTo>
                      <a:pt x="21219" y="4904"/>
                    </a:lnTo>
                    <a:lnTo>
                      <a:pt x="21195" y="4904"/>
                    </a:lnTo>
                    <a:lnTo>
                      <a:pt x="21195" y="4912"/>
                    </a:lnTo>
                    <a:close/>
                    <a:moveTo>
                      <a:pt x="21584" y="3981"/>
                    </a:moveTo>
                    <a:lnTo>
                      <a:pt x="21592" y="3981"/>
                    </a:lnTo>
                    <a:lnTo>
                      <a:pt x="21592" y="3956"/>
                    </a:lnTo>
                    <a:lnTo>
                      <a:pt x="21584" y="3956"/>
                    </a:lnTo>
                    <a:lnTo>
                      <a:pt x="21584" y="3981"/>
                    </a:lnTo>
                    <a:close/>
                    <a:moveTo>
                      <a:pt x="19420" y="2603"/>
                    </a:moveTo>
                    <a:lnTo>
                      <a:pt x="19428" y="2603"/>
                    </a:lnTo>
                    <a:lnTo>
                      <a:pt x="19428" y="2579"/>
                    </a:lnTo>
                    <a:lnTo>
                      <a:pt x="19420" y="2579"/>
                    </a:lnTo>
                    <a:lnTo>
                      <a:pt x="19420" y="2603"/>
                    </a:lnTo>
                    <a:close/>
                    <a:moveTo>
                      <a:pt x="17533" y="2733"/>
                    </a:moveTo>
                    <a:lnTo>
                      <a:pt x="17557" y="2733"/>
                    </a:lnTo>
                    <a:lnTo>
                      <a:pt x="17557" y="2725"/>
                    </a:lnTo>
                    <a:lnTo>
                      <a:pt x="17533" y="2725"/>
                    </a:lnTo>
                    <a:lnTo>
                      <a:pt x="17533" y="2733"/>
                    </a:lnTo>
                    <a:close/>
                    <a:moveTo>
                      <a:pt x="19339" y="3179"/>
                    </a:moveTo>
                    <a:lnTo>
                      <a:pt x="19364" y="3179"/>
                    </a:lnTo>
                    <a:lnTo>
                      <a:pt x="19364" y="3170"/>
                    </a:lnTo>
                    <a:lnTo>
                      <a:pt x="19339" y="3170"/>
                    </a:lnTo>
                    <a:lnTo>
                      <a:pt x="19339" y="3179"/>
                    </a:lnTo>
                    <a:close/>
                    <a:moveTo>
                      <a:pt x="21373" y="4694"/>
                    </a:moveTo>
                    <a:lnTo>
                      <a:pt x="21397" y="4694"/>
                    </a:lnTo>
                    <a:lnTo>
                      <a:pt x="21397" y="4686"/>
                    </a:lnTo>
                    <a:lnTo>
                      <a:pt x="21373" y="4686"/>
                    </a:lnTo>
                    <a:lnTo>
                      <a:pt x="21373" y="4694"/>
                    </a:lnTo>
                    <a:close/>
                    <a:moveTo>
                      <a:pt x="19469" y="3122"/>
                    </a:moveTo>
                    <a:lnTo>
                      <a:pt x="19477" y="3122"/>
                    </a:lnTo>
                    <a:lnTo>
                      <a:pt x="19477" y="3097"/>
                    </a:lnTo>
                    <a:lnTo>
                      <a:pt x="19469" y="3097"/>
                    </a:lnTo>
                    <a:lnTo>
                      <a:pt x="19469" y="3122"/>
                    </a:lnTo>
                    <a:close/>
                    <a:moveTo>
                      <a:pt x="21219" y="3729"/>
                    </a:moveTo>
                    <a:lnTo>
                      <a:pt x="21243" y="3729"/>
                    </a:lnTo>
                    <a:lnTo>
                      <a:pt x="21243" y="3721"/>
                    </a:lnTo>
                    <a:lnTo>
                      <a:pt x="21219" y="3721"/>
                    </a:lnTo>
                    <a:lnTo>
                      <a:pt x="21219" y="3729"/>
                    </a:lnTo>
                    <a:close/>
                    <a:moveTo>
                      <a:pt x="21543" y="3332"/>
                    </a:moveTo>
                    <a:lnTo>
                      <a:pt x="21567" y="3332"/>
                    </a:lnTo>
                    <a:lnTo>
                      <a:pt x="21567" y="3324"/>
                    </a:lnTo>
                    <a:lnTo>
                      <a:pt x="21543" y="3324"/>
                    </a:lnTo>
                    <a:lnTo>
                      <a:pt x="21543" y="3332"/>
                    </a:lnTo>
                    <a:close/>
                    <a:moveTo>
                      <a:pt x="18505" y="3122"/>
                    </a:moveTo>
                    <a:lnTo>
                      <a:pt x="18529" y="3122"/>
                    </a:lnTo>
                    <a:lnTo>
                      <a:pt x="18529" y="3114"/>
                    </a:lnTo>
                    <a:lnTo>
                      <a:pt x="18505" y="3114"/>
                    </a:lnTo>
                    <a:lnTo>
                      <a:pt x="18505" y="3122"/>
                    </a:lnTo>
                    <a:close/>
                    <a:moveTo>
                      <a:pt x="20555" y="2976"/>
                    </a:moveTo>
                    <a:lnTo>
                      <a:pt x="20579" y="2976"/>
                    </a:lnTo>
                    <a:lnTo>
                      <a:pt x="20579" y="2968"/>
                    </a:lnTo>
                    <a:lnTo>
                      <a:pt x="20555" y="2968"/>
                    </a:lnTo>
                    <a:lnTo>
                      <a:pt x="20555" y="2976"/>
                    </a:lnTo>
                    <a:close/>
                    <a:moveTo>
                      <a:pt x="21494" y="4378"/>
                    </a:moveTo>
                    <a:lnTo>
                      <a:pt x="21519" y="4378"/>
                    </a:lnTo>
                    <a:lnTo>
                      <a:pt x="21519" y="4370"/>
                    </a:lnTo>
                    <a:lnTo>
                      <a:pt x="21494" y="4370"/>
                    </a:lnTo>
                    <a:lnTo>
                      <a:pt x="21494" y="4378"/>
                    </a:lnTo>
                    <a:close/>
                    <a:moveTo>
                      <a:pt x="19688" y="2684"/>
                    </a:moveTo>
                    <a:lnTo>
                      <a:pt x="19712" y="2684"/>
                    </a:lnTo>
                    <a:lnTo>
                      <a:pt x="19712" y="2676"/>
                    </a:lnTo>
                    <a:lnTo>
                      <a:pt x="19688" y="2676"/>
                    </a:lnTo>
                    <a:lnTo>
                      <a:pt x="19688" y="2684"/>
                    </a:lnTo>
                    <a:close/>
                    <a:moveTo>
                      <a:pt x="20530" y="4499"/>
                    </a:moveTo>
                    <a:lnTo>
                      <a:pt x="20555" y="4499"/>
                    </a:lnTo>
                    <a:lnTo>
                      <a:pt x="20555" y="4491"/>
                    </a:lnTo>
                    <a:lnTo>
                      <a:pt x="20530" y="4491"/>
                    </a:lnTo>
                    <a:lnTo>
                      <a:pt x="20530" y="4499"/>
                    </a:lnTo>
                    <a:close/>
                    <a:moveTo>
                      <a:pt x="18910" y="5585"/>
                    </a:moveTo>
                    <a:lnTo>
                      <a:pt x="18934" y="5585"/>
                    </a:lnTo>
                    <a:lnTo>
                      <a:pt x="18934" y="5577"/>
                    </a:lnTo>
                    <a:lnTo>
                      <a:pt x="18910" y="5577"/>
                    </a:lnTo>
                    <a:lnTo>
                      <a:pt x="18910" y="5585"/>
                    </a:lnTo>
                    <a:close/>
                    <a:moveTo>
                      <a:pt x="20457" y="2976"/>
                    </a:moveTo>
                    <a:lnTo>
                      <a:pt x="20482" y="2976"/>
                    </a:lnTo>
                    <a:lnTo>
                      <a:pt x="20482" y="2968"/>
                    </a:lnTo>
                    <a:lnTo>
                      <a:pt x="20457" y="2968"/>
                    </a:lnTo>
                    <a:lnTo>
                      <a:pt x="20457" y="2976"/>
                    </a:lnTo>
                    <a:close/>
                    <a:moveTo>
                      <a:pt x="18456" y="2522"/>
                    </a:moveTo>
                    <a:lnTo>
                      <a:pt x="18464" y="2522"/>
                    </a:lnTo>
                    <a:lnTo>
                      <a:pt x="18464" y="2498"/>
                    </a:lnTo>
                    <a:lnTo>
                      <a:pt x="18456" y="2498"/>
                    </a:lnTo>
                    <a:lnTo>
                      <a:pt x="18456" y="2522"/>
                    </a:lnTo>
                    <a:close/>
                    <a:moveTo>
                      <a:pt x="11715" y="1396"/>
                    </a:moveTo>
                    <a:lnTo>
                      <a:pt x="11723" y="1396"/>
                    </a:lnTo>
                    <a:lnTo>
                      <a:pt x="11723" y="1372"/>
                    </a:lnTo>
                    <a:lnTo>
                      <a:pt x="11715" y="1372"/>
                    </a:lnTo>
                    <a:lnTo>
                      <a:pt x="11715" y="1396"/>
                    </a:lnTo>
                    <a:close/>
                    <a:moveTo>
                      <a:pt x="18918" y="2247"/>
                    </a:moveTo>
                    <a:lnTo>
                      <a:pt x="18942" y="2247"/>
                    </a:lnTo>
                    <a:lnTo>
                      <a:pt x="18942" y="2239"/>
                    </a:lnTo>
                    <a:lnTo>
                      <a:pt x="18918" y="2239"/>
                    </a:lnTo>
                    <a:lnTo>
                      <a:pt x="18918" y="2247"/>
                    </a:lnTo>
                    <a:close/>
                    <a:moveTo>
                      <a:pt x="16828" y="5147"/>
                    </a:moveTo>
                    <a:lnTo>
                      <a:pt x="16852" y="5147"/>
                    </a:lnTo>
                    <a:lnTo>
                      <a:pt x="16852" y="5139"/>
                    </a:lnTo>
                    <a:lnTo>
                      <a:pt x="16828" y="5139"/>
                    </a:lnTo>
                    <a:lnTo>
                      <a:pt x="16828" y="5147"/>
                    </a:lnTo>
                    <a:close/>
                    <a:moveTo>
                      <a:pt x="20603" y="3227"/>
                    </a:moveTo>
                    <a:lnTo>
                      <a:pt x="20627" y="3227"/>
                    </a:lnTo>
                    <a:lnTo>
                      <a:pt x="20627" y="3219"/>
                    </a:lnTo>
                    <a:lnTo>
                      <a:pt x="20603" y="3219"/>
                    </a:lnTo>
                    <a:lnTo>
                      <a:pt x="20603" y="3227"/>
                    </a:lnTo>
                    <a:close/>
                    <a:moveTo>
                      <a:pt x="19428" y="3187"/>
                    </a:moveTo>
                    <a:lnTo>
                      <a:pt x="19453" y="3187"/>
                    </a:lnTo>
                    <a:lnTo>
                      <a:pt x="19453" y="3179"/>
                    </a:lnTo>
                    <a:lnTo>
                      <a:pt x="19428" y="3179"/>
                    </a:lnTo>
                    <a:lnTo>
                      <a:pt x="19428" y="3187"/>
                    </a:lnTo>
                    <a:close/>
                    <a:moveTo>
                      <a:pt x="23188" y="2757"/>
                    </a:moveTo>
                    <a:lnTo>
                      <a:pt x="23196" y="2757"/>
                    </a:lnTo>
                    <a:lnTo>
                      <a:pt x="23196" y="2733"/>
                    </a:lnTo>
                    <a:lnTo>
                      <a:pt x="23188" y="2733"/>
                    </a:lnTo>
                    <a:lnTo>
                      <a:pt x="23188" y="2757"/>
                    </a:lnTo>
                    <a:close/>
                    <a:moveTo>
                      <a:pt x="9455" y="1428"/>
                    </a:moveTo>
                    <a:lnTo>
                      <a:pt x="9463" y="1428"/>
                    </a:lnTo>
                    <a:lnTo>
                      <a:pt x="9463" y="1404"/>
                    </a:lnTo>
                    <a:lnTo>
                      <a:pt x="9455" y="1404"/>
                    </a:lnTo>
                    <a:lnTo>
                      <a:pt x="9455" y="1428"/>
                    </a:lnTo>
                    <a:close/>
                    <a:moveTo>
                      <a:pt x="22021" y="3973"/>
                    </a:moveTo>
                    <a:lnTo>
                      <a:pt x="22029" y="3973"/>
                    </a:lnTo>
                    <a:lnTo>
                      <a:pt x="22029" y="3948"/>
                    </a:lnTo>
                    <a:lnTo>
                      <a:pt x="22021" y="3948"/>
                    </a:lnTo>
                    <a:lnTo>
                      <a:pt x="22021" y="3973"/>
                    </a:lnTo>
                    <a:close/>
                    <a:moveTo>
                      <a:pt x="19226" y="1663"/>
                    </a:moveTo>
                    <a:lnTo>
                      <a:pt x="19250" y="1663"/>
                    </a:lnTo>
                    <a:lnTo>
                      <a:pt x="19250" y="1655"/>
                    </a:lnTo>
                    <a:lnTo>
                      <a:pt x="19226" y="1655"/>
                    </a:lnTo>
                    <a:lnTo>
                      <a:pt x="19226" y="1663"/>
                    </a:lnTo>
                    <a:close/>
                    <a:moveTo>
                      <a:pt x="22369" y="5520"/>
                    </a:moveTo>
                    <a:lnTo>
                      <a:pt x="22394" y="5520"/>
                    </a:lnTo>
                    <a:lnTo>
                      <a:pt x="22394" y="5512"/>
                    </a:lnTo>
                    <a:lnTo>
                      <a:pt x="22369" y="5512"/>
                    </a:lnTo>
                    <a:lnTo>
                      <a:pt x="22369" y="5520"/>
                    </a:lnTo>
                    <a:close/>
                    <a:moveTo>
                      <a:pt x="527" y="3025"/>
                    </a:moveTo>
                    <a:lnTo>
                      <a:pt x="504" y="2999"/>
                    </a:lnTo>
                    <a:cubicBezTo>
                      <a:pt x="509" y="3024"/>
                      <a:pt x="502" y="3019"/>
                      <a:pt x="527" y="3025"/>
                    </a:cubicBezTo>
                    <a:close/>
                    <a:moveTo>
                      <a:pt x="21673" y="3470"/>
                    </a:moveTo>
                    <a:lnTo>
                      <a:pt x="21650" y="3444"/>
                    </a:lnTo>
                    <a:cubicBezTo>
                      <a:pt x="21655" y="3470"/>
                      <a:pt x="21648" y="3464"/>
                      <a:pt x="21673" y="3470"/>
                    </a:cubicBezTo>
                    <a:close/>
                    <a:moveTo>
                      <a:pt x="13384" y="2393"/>
                    </a:moveTo>
                    <a:cubicBezTo>
                      <a:pt x="13408" y="2387"/>
                      <a:pt x="13396" y="2394"/>
                      <a:pt x="13409" y="2376"/>
                    </a:cubicBezTo>
                    <a:cubicBezTo>
                      <a:pt x="13394" y="2380"/>
                      <a:pt x="13387" y="2377"/>
                      <a:pt x="13384" y="2393"/>
                    </a:cubicBezTo>
                    <a:close/>
                    <a:moveTo>
                      <a:pt x="17622" y="3106"/>
                    </a:moveTo>
                    <a:cubicBezTo>
                      <a:pt x="17645" y="3100"/>
                      <a:pt x="17633" y="3107"/>
                      <a:pt x="17646" y="3089"/>
                    </a:cubicBezTo>
                    <a:cubicBezTo>
                      <a:pt x="17632" y="3093"/>
                      <a:pt x="17624" y="3090"/>
                      <a:pt x="17622" y="3106"/>
                    </a:cubicBezTo>
                    <a:close/>
                    <a:moveTo>
                      <a:pt x="19566" y="5407"/>
                    </a:moveTo>
                    <a:cubicBezTo>
                      <a:pt x="19590" y="5401"/>
                      <a:pt x="19578" y="5408"/>
                      <a:pt x="19590" y="5390"/>
                    </a:cubicBezTo>
                    <a:cubicBezTo>
                      <a:pt x="19576" y="5394"/>
                      <a:pt x="19569" y="5391"/>
                      <a:pt x="19566" y="5407"/>
                    </a:cubicBezTo>
                    <a:close/>
                    <a:moveTo>
                      <a:pt x="16496" y="2401"/>
                    </a:moveTo>
                    <a:cubicBezTo>
                      <a:pt x="16519" y="2395"/>
                      <a:pt x="16507" y="2402"/>
                      <a:pt x="16520" y="2384"/>
                    </a:cubicBezTo>
                    <a:cubicBezTo>
                      <a:pt x="16506" y="2388"/>
                      <a:pt x="16498" y="2386"/>
                      <a:pt x="16496" y="2401"/>
                    </a:cubicBezTo>
                    <a:close/>
                    <a:moveTo>
                      <a:pt x="19250" y="4823"/>
                    </a:moveTo>
                    <a:cubicBezTo>
                      <a:pt x="19274" y="4818"/>
                      <a:pt x="19262" y="4824"/>
                      <a:pt x="19274" y="4807"/>
                    </a:cubicBezTo>
                    <a:cubicBezTo>
                      <a:pt x="19260" y="4810"/>
                      <a:pt x="19253" y="4808"/>
                      <a:pt x="19250" y="4823"/>
                    </a:cubicBezTo>
                    <a:close/>
                    <a:moveTo>
                      <a:pt x="21737" y="4191"/>
                    </a:moveTo>
                    <a:cubicBezTo>
                      <a:pt x="21761" y="4186"/>
                      <a:pt x="21749" y="4192"/>
                      <a:pt x="21762" y="4175"/>
                    </a:cubicBezTo>
                    <a:cubicBezTo>
                      <a:pt x="21748" y="4178"/>
                      <a:pt x="21740" y="4176"/>
                      <a:pt x="21737" y="4191"/>
                    </a:cubicBezTo>
                    <a:close/>
                    <a:moveTo>
                      <a:pt x="18416" y="2482"/>
                    </a:moveTo>
                    <a:cubicBezTo>
                      <a:pt x="18439" y="2476"/>
                      <a:pt x="18427" y="2483"/>
                      <a:pt x="18440" y="2466"/>
                    </a:cubicBezTo>
                    <a:cubicBezTo>
                      <a:pt x="18426" y="2469"/>
                      <a:pt x="18418" y="2467"/>
                      <a:pt x="18416" y="2482"/>
                    </a:cubicBezTo>
                    <a:close/>
                    <a:moveTo>
                      <a:pt x="21446" y="2692"/>
                    </a:moveTo>
                    <a:cubicBezTo>
                      <a:pt x="21469" y="2687"/>
                      <a:pt x="21457" y="2693"/>
                      <a:pt x="21470" y="2676"/>
                    </a:cubicBezTo>
                    <a:cubicBezTo>
                      <a:pt x="21456" y="2680"/>
                      <a:pt x="21448" y="2677"/>
                      <a:pt x="21446" y="2692"/>
                    </a:cubicBezTo>
                    <a:close/>
                    <a:moveTo>
                      <a:pt x="15604" y="2133"/>
                    </a:moveTo>
                    <a:cubicBezTo>
                      <a:pt x="15628" y="2128"/>
                      <a:pt x="15616" y="2134"/>
                      <a:pt x="15629" y="2117"/>
                    </a:cubicBezTo>
                    <a:cubicBezTo>
                      <a:pt x="15614" y="2121"/>
                      <a:pt x="15607" y="2118"/>
                      <a:pt x="15604" y="2133"/>
                    </a:cubicBezTo>
                    <a:close/>
                    <a:moveTo>
                      <a:pt x="17014" y="2441"/>
                    </a:moveTo>
                    <a:cubicBezTo>
                      <a:pt x="17038" y="2436"/>
                      <a:pt x="17026" y="2442"/>
                      <a:pt x="17038" y="2425"/>
                    </a:cubicBezTo>
                    <a:cubicBezTo>
                      <a:pt x="17024" y="2428"/>
                      <a:pt x="17017" y="2426"/>
                      <a:pt x="17014" y="2441"/>
                    </a:cubicBezTo>
                    <a:close/>
                    <a:moveTo>
                      <a:pt x="22872" y="3495"/>
                    </a:moveTo>
                    <a:cubicBezTo>
                      <a:pt x="22895" y="3489"/>
                      <a:pt x="22883" y="3496"/>
                      <a:pt x="22896" y="3478"/>
                    </a:cubicBezTo>
                    <a:cubicBezTo>
                      <a:pt x="22882" y="3482"/>
                      <a:pt x="22874" y="3479"/>
                      <a:pt x="22872" y="3495"/>
                    </a:cubicBezTo>
                    <a:close/>
                    <a:moveTo>
                      <a:pt x="21405" y="2700"/>
                    </a:moveTo>
                    <a:cubicBezTo>
                      <a:pt x="21423" y="2688"/>
                      <a:pt x="21415" y="2699"/>
                      <a:pt x="21421" y="2676"/>
                    </a:cubicBezTo>
                    <a:cubicBezTo>
                      <a:pt x="21408" y="2685"/>
                      <a:pt x="21406" y="2678"/>
                      <a:pt x="21405" y="2700"/>
                    </a:cubicBezTo>
                    <a:close/>
                    <a:moveTo>
                      <a:pt x="18464" y="2676"/>
                    </a:moveTo>
                    <a:cubicBezTo>
                      <a:pt x="18482" y="2664"/>
                      <a:pt x="18474" y="2675"/>
                      <a:pt x="18480" y="2652"/>
                    </a:cubicBezTo>
                    <a:cubicBezTo>
                      <a:pt x="18467" y="2661"/>
                      <a:pt x="18465" y="2654"/>
                      <a:pt x="18464" y="2676"/>
                    </a:cubicBezTo>
                    <a:close/>
                    <a:moveTo>
                      <a:pt x="10735" y="1412"/>
                    </a:moveTo>
                    <a:cubicBezTo>
                      <a:pt x="10753" y="1400"/>
                      <a:pt x="10745" y="1411"/>
                      <a:pt x="10751" y="1388"/>
                    </a:cubicBezTo>
                    <a:cubicBezTo>
                      <a:pt x="10738" y="1397"/>
                      <a:pt x="10736" y="1390"/>
                      <a:pt x="10735" y="1412"/>
                    </a:cubicBezTo>
                    <a:close/>
                    <a:moveTo>
                      <a:pt x="22839" y="4888"/>
                    </a:moveTo>
                    <a:cubicBezTo>
                      <a:pt x="22857" y="4876"/>
                      <a:pt x="22849" y="4887"/>
                      <a:pt x="22856" y="4864"/>
                    </a:cubicBezTo>
                    <a:cubicBezTo>
                      <a:pt x="22842" y="4873"/>
                      <a:pt x="22840" y="4866"/>
                      <a:pt x="22839" y="4888"/>
                    </a:cubicBezTo>
                    <a:close/>
                    <a:moveTo>
                      <a:pt x="22248" y="4839"/>
                    </a:moveTo>
                    <a:cubicBezTo>
                      <a:pt x="22266" y="4827"/>
                      <a:pt x="22258" y="4838"/>
                      <a:pt x="22264" y="4815"/>
                    </a:cubicBezTo>
                    <a:cubicBezTo>
                      <a:pt x="22251" y="4824"/>
                      <a:pt x="22248" y="4817"/>
                      <a:pt x="22248" y="4839"/>
                    </a:cubicBezTo>
                    <a:close/>
                    <a:moveTo>
                      <a:pt x="12817" y="1639"/>
                    </a:moveTo>
                    <a:cubicBezTo>
                      <a:pt x="12835" y="1627"/>
                      <a:pt x="12827" y="1638"/>
                      <a:pt x="12833" y="1615"/>
                    </a:cubicBezTo>
                    <a:cubicBezTo>
                      <a:pt x="12820" y="1624"/>
                      <a:pt x="12818" y="1616"/>
                      <a:pt x="12817" y="1639"/>
                    </a:cubicBezTo>
                    <a:close/>
                    <a:moveTo>
                      <a:pt x="16925" y="1963"/>
                    </a:moveTo>
                    <a:cubicBezTo>
                      <a:pt x="16943" y="1951"/>
                      <a:pt x="16935" y="1962"/>
                      <a:pt x="16941" y="1939"/>
                    </a:cubicBezTo>
                    <a:cubicBezTo>
                      <a:pt x="16928" y="1948"/>
                      <a:pt x="16926" y="1941"/>
                      <a:pt x="16925" y="1963"/>
                    </a:cubicBezTo>
                    <a:close/>
                    <a:moveTo>
                      <a:pt x="21867" y="3770"/>
                    </a:moveTo>
                    <a:cubicBezTo>
                      <a:pt x="21885" y="3758"/>
                      <a:pt x="21877" y="3769"/>
                      <a:pt x="21883" y="3746"/>
                    </a:cubicBezTo>
                    <a:cubicBezTo>
                      <a:pt x="21870" y="3755"/>
                      <a:pt x="21868" y="3747"/>
                      <a:pt x="21867" y="3770"/>
                    </a:cubicBezTo>
                    <a:close/>
                    <a:moveTo>
                      <a:pt x="5007" y="6662"/>
                    </a:moveTo>
                    <a:cubicBezTo>
                      <a:pt x="5025" y="6650"/>
                      <a:pt x="5017" y="6661"/>
                      <a:pt x="5023" y="6638"/>
                    </a:cubicBezTo>
                    <a:cubicBezTo>
                      <a:pt x="5010" y="6647"/>
                      <a:pt x="5008" y="6640"/>
                      <a:pt x="5007" y="6662"/>
                    </a:cubicBezTo>
                    <a:close/>
                    <a:moveTo>
                      <a:pt x="22726" y="4888"/>
                    </a:moveTo>
                    <a:cubicBezTo>
                      <a:pt x="22744" y="4876"/>
                      <a:pt x="22736" y="4887"/>
                      <a:pt x="22742" y="4864"/>
                    </a:cubicBezTo>
                    <a:cubicBezTo>
                      <a:pt x="22729" y="4873"/>
                      <a:pt x="22726" y="4866"/>
                      <a:pt x="22726" y="4888"/>
                    </a:cubicBezTo>
                    <a:close/>
                    <a:moveTo>
                      <a:pt x="17403" y="2287"/>
                    </a:moveTo>
                    <a:cubicBezTo>
                      <a:pt x="17421" y="2275"/>
                      <a:pt x="17413" y="2286"/>
                      <a:pt x="17419" y="2263"/>
                    </a:cubicBezTo>
                    <a:cubicBezTo>
                      <a:pt x="17406" y="2272"/>
                      <a:pt x="17404" y="2265"/>
                      <a:pt x="17403" y="2287"/>
                    </a:cubicBezTo>
                    <a:close/>
                    <a:moveTo>
                      <a:pt x="9058" y="1599"/>
                    </a:moveTo>
                    <a:cubicBezTo>
                      <a:pt x="9076" y="1586"/>
                      <a:pt x="9068" y="1597"/>
                      <a:pt x="9074" y="1574"/>
                    </a:cubicBezTo>
                    <a:cubicBezTo>
                      <a:pt x="9061" y="1584"/>
                      <a:pt x="9059" y="1576"/>
                      <a:pt x="9058" y="1599"/>
                    </a:cubicBezTo>
                    <a:close/>
                    <a:moveTo>
                      <a:pt x="19947" y="5358"/>
                    </a:moveTo>
                    <a:cubicBezTo>
                      <a:pt x="19989" y="5354"/>
                      <a:pt x="19962" y="5366"/>
                      <a:pt x="19971" y="5342"/>
                    </a:cubicBezTo>
                    <a:cubicBezTo>
                      <a:pt x="19957" y="5349"/>
                      <a:pt x="19955" y="5347"/>
                      <a:pt x="19947" y="5358"/>
                    </a:cubicBezTo>
                    <a:close/>
                    <a:moveTo>
                      <a:pt x="519" y="2182"/>
                    </a:moveTo>
                    <a:cubicBezTo>
                      <a:pt x="561" y="2178"/>
                      <a:pt x="533" y="2190"/>
                      <a:pt x="543" y="2166"/>
                    </a:cubicBezTo>
                    <a:cubicBezTo>
                      <a:pt x="529" y="2173"/>
                      <a:pt x="527" y="2171"/>
                      <a:pt x="519" y="2182"/>
                    </a:cubicBezTo>
                    <a:close/>
                    <a:moveTo>
                      <a:pt x="18561" y="2214"/>
                    </a:moveTo>
                    <a:lnTo>
                      <a:pt x="18529" y="2206"/>
                    </a:lnTo>
                    <a:cubicBezTo>
                      <a:pt x="18547" y="2231"/>
                      <a:pt x="18526" y="2222"/>
                      <a:pt x="18561" y="2214"/>
                    </a:cubicBezTo>
                    <a:close/>
                    <a:moveTo>
                      <a:pt x="14373" y="1850"/>
                    </a:moveTo>
                    <a:lnTo>
                      <a:pt x="14399" y="1827"/>
                    </a:lnTo>
                    <a:cubicBezTo>
                      <a:pt x="14379" y="1830"/>
                      <a:pt x="14373" y="1827"/>
                      <a:pt x="14373" y="1850"/>
                    </a:cubicBezTo>
                    <a:close/>
                    <a:moveTo>
                      <a:pt x="11796" y="5982"/>
                    </a:moveTo>
                    <a:lnTo>
                      <a:pt x="11822" y="5959"/>
                    </a:lnTo>
                    <a:cubicBezTo>
                      <a:pt x="11802" y="5963"/>
                      <a:pt x="11797" y="5959"/>
                      <a:pt x="11796" y="5982"/>
                    </a:cubicBezTo>
                    <a:close/>
                    <a:moveTo>
                      <a:pt x="17111" y="1509"/>
                    </a:moveTo>
                    <a:lnTo>
                      <a:pt x="17137" y="1487"/>
                    </a:lnTo>
                    <a:cubicBezTo>
                      <a:pt x="17117" y="1490"/>
                      <a:pt x="17112" y="1487"/>
                      <a:pt x="17111" y="1509"/>
                    </a:cubicBezTo>
                    <a:close/>
                    <a:moveTo>
                      <a:pt x="22005" y="4831"/>
                    </a:moveTo>
                    <a:lnTo>
                      <a:pt x="22031" y="4809"/>
                    </a:lnTo>
                    <a:cubicBezTo>
                      <a:pt x="22011" y="4812"/>
                      <a:pt x="22005" y="4809"/>
                      <a:pt x="22005" y="4831"/>
                    </a:cubicBezTo>
                    <a:close/>
                    <a:moveTo>
                      <a:pt x="13571" y="2077"/>
                    </a:moveTo>
                    <a:lnTo>
                      <a:pt x="13597" y="2054"/>
                    </a:lnTo>
                    <a:cubicBezTo>
                      <a:pt x="13577" y="2057"/>
                      <a:pt x="13571" y="2054"/>
                      <a:pt x="13571" y="2077"/>
                    </a:cubicBezTo>
                    <a:close/>
                    <a:moveTo>
                      <a:pt x="15199" y="2401"/>
                    </a:moveTo>
                    <a:cubicBezTo>
                      <a:pt x="15203" y="2392"/>
                      <a:pt x="15214" y="2403"/>
                      <a:pt x="15200" y="2391"/>
                    </a:cubicBezTo>
                    <a:cubicBezTo>
                      <a:pt x="15188" y="2382"/>
                      <a:pt x="15199" y="2389"/>
                      <a:pt x="15183" y="2384"/>
                    </a:cubicBezTo>
                    <a:cubicBezTo>
                      <a:pt x="15203" y="2423"/>
                      <a:pt x="15191" y="2404"/>
                      <a:pt x="15199" y="2401"/>
                    </a:cubicBezTo>
                    <a:close/>
                    <a:moveTo>
                      <a:pt x="18788" y="4758"/>
                    </a:moveTo>
                    <a:cubicBezTo>
                      <a:pt x="18792" y="4750"/>
                      <a:pt x="18803" y="4761"/>
                      <a:pt x="18789" y="4749"/>
                    </a:cubicBezTo>
                    <a:cubicBezTo>
                      <a:pt x="18778" y="4740"/>
                      <a:pt x="18788" y="4747"/>
                      <a:pt x="18772" y="4742"/>
                    </a:cubicBezTo>
                    <a:cubicBezTo>
                      <a:pt x="18793" y="4781"/>
                      <a:pt x="18780" y="4762"/>
                      <a:pt x="18788" y="4758"/>
                    </a:cubicBezTo>
                    <a:close/>
                    <a:moveTo>
                      <a:pt x="470" y="3332"/>
                    </a:moveTo>
                    <a:cubicBezTo>
                      <a:pt x="473" y="3324"/>
                      <a:pt x="493" y="3337"/>
                      <a:pt x="454" y="3316"/>
                    </a:cubicBezTo>
                    <a:cubicBezTo>
                      <a:pt x="458" y="3332"/>
                      <a:pt x="443" y="3320"/>
                      <a:pt x="460" y="3333"/>
                    </a:cubicBezTo>
                    <a:cubicBezTo>
                      <a:pt x="474" y="3344"/>
                      <a:pt x="459" y="3338"/>
                      <a:pt x="470" y="3332"/>
                    </a:cubicBezTo>
                    <a:close/>
                    <a:moveTo>
                      <a:pt x="11521" y="1655"/>
                    </a:moveTo>
                    <a:lnTo>
                      <a:pt x="11545" y="1655"/>
                    </a:lnTo>
                    <a:cubicBezTo>
                      <a:pt x="11537" y="1645"/>
                      <a:pt x="11524" y="1630"/>
                      <a:pt x="11521" y="1655"/>
                    </a:cubicBezTo>
                    <a:close/>
                    <a:moveTo>
                      <a:pt x="15191" y="2587"/>
                    </a:moveTo>
                    <a:lnTo>
                      <a:pt x="15215" y="2587"/>
                    </a:lnTo>
                    <a:cubicBezTo>
                      <a:pt x="15208" y="2576"/>
                      <a:pt x="15195" y="2562"/>
                      <a:pt x="15191" y="2587"/>
                    </a:cubicBezTo>
                    <a:close/>
                    <a:moveTo>
                      <a:pt x="17452" y="2174"/>
                    </a:moveTo>
                    <a:lnTo>
                      <a:pt x="17476" y="2174"/>
                    </a:lnTo>
                    <a:cubicBezTo>
                      <a:pt x="17468" y="2163"/>
                      <a:pt x="17455" y="2148"/>
                      <a:pt x="17452" y="2174"/>
                    </a:cubicBezTo>
                    <a:close/>
                    <a:moveTo>
                      <a:pt x="23285" y="4062"/>
                    </a:moveTo>
                    <a:lnTo>
                      <a:pt x="23309" y="4062"/>
                    </a:lnTo>
                    <a:cubicBezTo>
                      <a:pt x="23301" y="4051"/>
                      <a:pt x="23288" y="4036"/>
                      <a:pt x="23285" y="4062"/>
                    </a:cubicBezTo>
                    <a:close/>
                    <a:moveTo>
                      <a:pt x="20636" y="3041"/>
                    </a:moveTo>
                    <a:lnTo>
                      <a:pt x="20660" y="3041"/>
                    </a:lnTo>
                    <a:cubicBezTo>
                      <a:pt x="20652" y="3030"/>
                      <a:pt x="20639" y="3015"/>
                      <a:pt x="20636" y="3041"/>
                    </a:cubicBezTo>
                    <a:close/>
                    <a:moveTo>
                      <a:pt x="18011" y="2077"/>
                    </a:moveTo>
                    <a:lnTo>
                      <a:pt x="18035" y="2077"/>
                    </a:lnTo>
                    <a:cubicBezTo>
                      <a:pt x="18027" y="2066"/>
                      <a:pt x="18014" y="2051"/>
                      <a:pt x="18011" y="2077"/>
                    </a:cubicBezTo>
                    <a:close/>
                    <a:moveTo>
                      <a:pt x="14276" y="2125"/>
                    </a:moveTo>
                    <a:lnTo>
                      <a:pt x="14300" y="2125"/>
                    </a:lnTo>
                    <a:cubicBezTo>
                      <a:pt x="14292" y="2114"/>
                      <a:pt x="14279" y="2100"/>
                      <a:pt x="14276" y="2125"/>
                    </a:cubicBezTo>
                    <a:close/>
                    <a:moveTo>
                      <a:pt x="23188" y="3025"/>
                    </a:moveTo>
                    <a:lnTo>
                      <a:pt x="23212" y="3025"/>
                    </a:lnTo>
                    <a:cubicBezTo>
                      <a:pt x="23204" y="3014"/>
                      <a:pt x="23191" y="2999"/>
                      <a:pt x="23188" y="3025"/>
                    </a:cubicBezTo>
                    <a:close/>
                    <a:moveTo>
                      <a:pt x="21511" y="3454"/>
                    </a:moveTo>
                    <a:lnTo>
                      <a:pt x="21535" y="3454"/>
                    </a:lnTo>
                    <a:cubicBezTo>
                      <a:pt x="21527" y="3443"/>
                      <a:pt x="21514" y="3429"/>
                      <a:pt x="21511" y="3454"/>
                    </a:cubicBezTo>
                    <a:close/>
                    <a:moveTo>
                      <a:pt x="22621" y="2660"/>
                    </a:moveTo>
                    <a:lnTo>
                      <a:pt x="22645" y="2660"/>
                    </a:lnTo>
                    <a:cubicBezTo>
                      <a:pt x="22637" y="2649"/>
                      <a:pt x="22624" y="2635"/>
                      <a:pt x="22621" y="2660"/>
                    </a:cubicBezTo>
                    <a:close/>
                    <a:moveTo>
                      <a:pt x="17719" y="2263"/>
                    </a:moveTo>
                    <a:cubicBezTo>
                      <a:pt x="17707" y="2256"/>
                      <a:pt x="17710" y="2259"/>
                      <a:pt x="17695" y="2255"/>
                    </a:cubicBezTo>
                    <a:cubicBezTo>
                      <a:pt x="17702" y="2272"/>
                      <a:pt x="17685" y="2265"/>
                      <a:pt x="17704" y="2268"/>
                    </a:cubicBezTo>
                    <a:cubicBezTo>
                      <a:pt x="17735" y="2274"/>
                      <a:pt x="17706" y="2271"/>
                      <a:pt x="17719" y="2263"/>
                    </a:cubicBezTo>
                    <a:cubicBezTo>
                      <a:pt x="17749" y="2269"/>
                      <a:pt x="17753" y="2275"/>
                      <a:pt x="17768" y="2255"/>
                    </a:cubicBezTo>
                    <a:cubicBezTo>
                      <a:pt x="17735" y="2241"/>
                      <a:pt x="17766" y="2265"/>
                      <a:pt x="17727" y="2247"/>
                    </a:cubicBezTo>
                    <a:lnTo>
                      <a:pt x="17719" y="2263"/>
                    </a:lnTo>
                    <a:close/>
                    <a:moveTo>
                      <a:pt x="18181" y="2182"/>
                    </a:moveTo>
                    <a:lnTo>
                      <a:pt x="18156" y="2182"/>
                    </a:lnTo>
                    <a:cubicBezTo>
                      <a:pt x="18175" y="2207"/>
                      <a:pt x="18163" y="2207"/>
                      <a:pt x="18181" y="2182"/>
                    </a:cubicBezTo>
                    <a:close/>
                    <a:moveTo>
                      <a:pt x="15458" y="2538"/>
                    </a:moveTo>
                    <a:lnTo>
                      <a:pt x="15434" y="2538"/>
                    </a:lnTo>
                    <a:cubicBezTo>
                      <a:pt x="15452" y="2564"/>
                      <a:pt x="15440" y="2564"/>
                      <a:pt x="15458" y="2538"/>
                    </a:cubicBezTo>
                    <a:close/>
                    <a:moveTo>
                      <a:pt x="20960" y="2498"/>
                    </a:moveTo>
                    <a:lnTo>
                      <a:pt x="20935" y="2498"/>
                    </a:lnTo>
                    <a:cubicBezTo>
                      <a:pt x="20954" y="2523"/>
                      <a:pt x="20941" y="2523"/>
                      <a:pt x="20960" y="2498"/>
                    </a:cubicBezTo>
                    <a:close/>
                    <a:moveTo>
                      <a:pt x="16131" y="2093"/>
                    </a:moveTo>
                    <a:lnTo>
                      <a:pt x="16107" y="2093"/>
                    </a:lnTo>
                    <a:cubicBezTo>
                      <a:pt x="16125" y="2118"/>
                      <a:pt x="16113" y="2118"/>
                      <a:pt x="16131" y="2093"/>
                    </a:cubicBezTo>
                    <a:close/>
                    <a:moveTo>
                      <a:pt x="18043" y="4499"/>
                    </a:moveTo>
                    <a:lnTo>
                      <a:pt x="18019" y="4499"/>
                    </a:lnTo>
                    <a:cubicBezTo>
                      <a:pt x="18037" y="4524"/>
                      <a:pt x="18025" y="4524"/>
                      <a:pt x="18043" y="4499"/>
                    </a:cubicBezTo>
                    <a:close/>
                    <a:moveTo>
                      <a:pt x="21721" y="5326"/>
                    </a:moveTo>
                    <a:cubicBezTo>
                      <a:pt x="21746" y="5307"/>
                      <a:pt x="21746" y="5319"/>
                      <a:pt x="21721" y="5301"/>
                    </a:cubicBezTo>
                    <a:lnTo>
                      <a:pt x="21721" y="5326"/>
                    </a:lnTo>
                    <a:close/>
                    <a:moveTo>
                      <a:pt x="10184" y="1412"/>
                    </a:moveTo>
                    <a:cubicBezTo>
                      <a:pt x="10209" y="1394"/>
                      <a:pt x="10209" y="1406"/>
                      <a:pt x="10184" y="1388"/>
                    </a:cubicBezTo>
                    <a:lnTo>
                      <a:pt x="10184" y="1412"/>
                    </a:lnTo>
                    <a:close/>
                    <a:moveTo>
                      <a:pt x="19007" y="4783"/>
                    </a:moveTo>
                    <a:cubicBezTo>
                      <a:pt x="19032" y="4765"/>
                      <a:pt x="19032" y="4777"/>
                      <a:pt x="19007" y="4758"/>
                    </a:cubicBezTo>
                    <a:lnTo>
                      <a:pt x="19007" y="4783"/>
                    </a:lnTo>
                    <a:close/>
                    <a:moveTo>
                      <a:pt x="3808" y="6857"/>
                    </a:moveTo>
                    <a:cubicBezTo>
                      <a:pt x="3833" y="6839"/>
                      <a:pt x="3833" y="6851"/>
                      <a:pt x="3808" y="6833"/>
                    </a:cubicBezTo>
                    <a:lnTo>
                      <a:pt x="3808" y="6857"/>
                    </a:lnTo>
                    <a:close/>
                    <a:moveTo>
                      <a:pt x="22013" y="4208"/>
                    </a:moveTo>
                    <a:lnTo>
                      <a:pt x="21989" y="4208"/>
                    </a:lnTo>
                    <a:cubicBezTo>
                      <a:pt x="22007" y="4233"/>
                      <a:pt x="21995" y="4233"/>
                      <a:pt x="22013" y="4208"/>
                    </a:cubicBezTo>
                    <a:close/>
                    <a:moveTo>
                      <a:pt x="21154" y="2636"/>
                    </a:moveTo>
                    <a:lnTo>
                      <a:pt x="21130" y="2636"/>
                    </a:lnTo>
                    <a:cubicBezTo>
                      <a:pt x="21148" y="2661"/>
                      <a:pt x="21136" y="2661"/>
                      <a:pt x="21154" y="2636"/>
                    </a:cubicBezTo>
                    <a:close/>
                    <a:moveTo>
                      <a:pt x="14478" y="5723"/>
                    </a:moveTo>
                    <a:lnTo>
                      <a:pt x="14454" y="5723"/>
                    </a:lnTo>
                    <a:cubicBezTo>
                      <a:pt x="14472" y="5748"/>
                      <a:pt x="14460" y="5748"/>
                      <a:pt x="14478" y="5723"/>
                    </a:cubicBezTo>
                    <a:close/>
                    <a:moveTo>
                      <a:pt x="18197" y="2676"/>
                    </a:moveTo>
                    <a:lnTo>
                      <a:pt x="18173" y="2676"/>
                    </a:lnTo>
                    <a:cubicBezTo>
                      <a:pt x="18191" y="2701"/>
                      <a:pt x="18179" y="2701"/>
                      <a:pt x="18197" y="2676"/>
                    </a:cubicBezTo>
                    <a:close/>
                    <a:moveTo>
                      <a:pt x="20660" y="4256"/>
                    </a:moveTo>
                    <a:lnTo>
                      <a:pt x="20636" y="4256"/>
                    </a:lnTo>
                    <a:cubicBezTo>
                      <a:pt x="20654" y="4281"/>
                      <a:pt x="20642" y="4281"/>
                      <a:pt x="20660" y="4256"/>
                    </a:cubicBezTo>
                    <a:close/>
                    <a:moveTo>
                      <a:pt x="18399" y="5115"/>
                    </a:moveTo>
                    <a:lnTo>
                      <a:pt x="18375" y="5115"/>
                    </a:lnTo>
                    <a:cubicBezTo>
                      <a:pt x="18393" y="5140"/>
                      <a:pt x="18381" y="5140"/>
                      <a:pt x="18399" y="5115"/>
                    </a:cubicBezTo>
                    <a:close/>
                    <a:moveTo>
                      <a:pt x="15872" y="1890"/>
                    </a:moveTo>
                    <a:cubicBezTo>
                      <a:pt x="15897" y="1872"/>
                      <a:pt x="15897" y="1884"/>
                      <a:pt x="15872" y="1866"/>
                    </a:cubicBezTo>
                    <a:lnTo>
                      <a:pt x="15872" y="1890"/>
                    </a:lnTo>
                    <a:close/>
                    <a:moveTo>
                      <a:pt x="18699" y="3292"/>
                    </a:moveTo>
                    <a:lnTo>
                      <a:pt x="18699" y="3268"/>
                    </a:lnTo>
                    <a:cubicBezTo>
                      <a:pt x="18675" y="3285"/>
                      <a:pt x="18673" y="3274"/>
                      <a:pt x="18699" y="3292"/>
                    </a:cubicBezTo>
                    <a:close/>
                    <a:moveTo>
                      <a:pt x="9755" y="1420"/>
                    </a:moveTo>
                    <a:lnTo>
                      <a:pt x="9755" y="1396"/>
                    </a:lnTo>
                    <a:cubicBezTo>
                      <a:pt x="9731" y="1413"/>
                      <a:pt x="9729" y="1402"/>
                      <a:pt x="9755" y="1420"/>
                    </a:cubicBezTo>
                    <a:close/>
                    <a:moveTo>
                      <a:pt x="17800" y="1744"/>
                    </a:moveTo>
                    <a:lnTo>
                      <a:pt x="17849" y="1728"/>
                    </a:lnTo>
                    <a:cubicBezTo>
                      <a:pt x="17846" y="1729"/>
                      <a:pt x="17838" y="1730"/>
                      <a:pt x="17836" y="1731"/>
                    </a:cubicBezTo>
                    <a:cubicBezTo>
                      <a:pt x="17814" y="1732"/>
                      <a:pt x="17803" y="1727"/>
                      <a:pt x="17800" y="1744"/>
                    </a:cubicBezTo>
                    <a:close/>
                    <a:moveTo>
                      <a:pt x="21778" y="4677"/>
                    </a:moveTo>
                    <a:cubicBezTo>
                      <a:pt x="21764" y="4656"/>
                      <a:pt x="21770" y="4656"/>
                      <a:pt x="21737" y="4653"/>
                    </a:cubicBezTo>
                    <a:lnTo>
                      <a:pt x="21778" y="4677"/>
                    </a:lnTo>
                    <a:close/>
                    <a:moveTo>
                      <a:pt x="15053" y="2271"/>
                    </a:moveTo>
                    <a:cubicBezTo>
                      <a:pt x="15035" y="2236"/>
                      <a:pt x="15056" y="2256"/>
                      <a:pt x="15029" y="2247"/>
                    </a:cubicBezTo>
                    <a:cubicBezTo>
                      <a:pt x="15046" y="2280"/>
                      <a:pt x="15028" y="2261"/>
                      <a:pt x="15053" y="2271"/>
                    </a:cubicBezTo>
                    <a:close/>
                    <a:moveTo>
                      <a:pt x="16641" y="2692"/>
                    </a:moveTo>
                    <a:cubicBezTo>
                      <a:pt x="16642" y="2691"/>
                      <a:pt x="16644" y="2687"/>
                      <a:pt x="16645" y="2688"/>
                    </a:cubicBezTo>
                    <a:cubicBezTo>
                      <a:pt x="16645" y="2689"/>
                      <a:pt x="16647" y="2683"/>
                      <a:pt x="16647" y="2682"/>
                    </a:cubicBezTo>
                    <a:cubicBezTo>
                      <a:pt x="16650" y="2671"/>
                      <a:pt x="16649" y="2672"/>
                      <a:pt x="16649" y="2660"/>
                    </a:cubicBezTo>
                    <a:cubicBezTo>
                      <a:pt x="16630" y="2674"/>
                      <a:pt x="16635" y="2666"/>
                      <a:pt x="16641" y="2692"/>
                    </a:cubicBezTo>
                    <a:close/>
                    <a:moveTo>
                      <a:pt x="17759" y="5512"/>
                    </a:moveTo>
                    <a:cubicBezTo>
                      <a:pt x="17753" y="5507"/>
                      <a:pt x="17757" y="5507"/>
                      <a:pt x="17746" y="5501"/>
                    </a:cubicBezTo>
                    <a:cubicBezTo>
                      <a:pt x="17729" y="5494"/>
                      <a:pt x="17742" y="5499"/>
                      <a:pt x="17727" y="5496"/>
                    </a:cubicBezTo>
                    <a:cubicBezTo>
                      <a:pt x="17745" y="5521"/>
                      <a:pt x="17722" y="5509"/>
                      <a:pt x="17759" y="5512"/>
                    </a:cubicBezTo>
                    <a:close/>
                    <a:moveTo>
                      <a:pt x="23317" y="2709"/>
                    </a:moveTo>
                    <a:cubicBezTo>
                      <a:pt x="23299" y="2684"/>
                      <a:pt x="23323" y="2696"/>
                      <a:pt x="23285" y="2692"/>
                    </a:cubicBezTo>
                    <a:cubicBezTo>
                      <a:pt x="23291" y="2698"/>
                      <a:pt x="23287" y="2698"/>
                      <a:pt x="23299" y="2703"/>
                    </a:cubicBezTo>
                    <a:cubicBezTo>
                      <a:pt x="23316" y="2711"/>
                      <a:pt x="23303" y="2705"/>
                      <a:pt x="23317" y="2709"/>
                    </a:cubicBezTo>
                    <a:close/>
                    <a:moveTo>
                      <a:pt x="22029" y="4224"/>
                    </a:moveTo>
                    <a:lnTo>
                      <a:pt x="22062" y="4224"/>
                    </a:lnTo>
                    <a:lnTo>
                      <a:pt x="22062" y="4216"/>
                    </a:lnTo>
                    <a:lnTo>
                      <a:pt x="22029" y="4216"/>
                    </a:lnTo>
                    <a:lnTo>
                      <a:pt x="22029" y="4224"/>
                    </a:lnTo>
                    <a:close/>
                    <a:moveTo>
                      <a:pt x="16001" y="2133"/>
                    </a:moveTo>
                    <a:lnTo>
                      <a:pt x="16034" y="2133"/>
                    </a:lnTo>
                    <a:lnTo>
                      <a:pt x="16034" y="2125"/>
                    </a:lnTo>
                    <a:lnTo>
                      <a:pt x="16001" y="2125"/>
                    </a:lnTo>
                    <a:lnTo>
                      <a:pt x="16001" y="2133"/>
                    </a:lnTo>
                    <a:close/>
                    <a:moveTo>
                      <a:pt x="17589" y="4993"/>
                    </a:moveTo>
                    <a:lnTo>
                      <a:pt x="17622" y="4993"/>
                    </a:lnTo>
                    <a:lnTo>
                      <a:pt x="17622" y="4985"/>
                    </a:lnTo>
                    <a:lnTo>
                      <a:pt x="17589" y="4985"/>
                    </a:lnTo>
                    <a:lnTo>
                      <a:pt x="17589" y="4993"/>
                    </a:lnTo>
                    <a:close/>
                    <a:moveTo>
                      <a:pt x="21640" y="4191"/>
                    </a:moveTo>
                    <a:lnTo>
                      <a:pt x="21673" y="4191"/>
                    </a:lnTo>
                    <a:lnTo>
                      <a:pt x="21673" y="4183"/>
                    </a:lnTo>
                    <a:lnTo>
                      <a:pt x="21640" y="4183"/>
                    </a:lnTo>
                    <a:lnTo>
                      <a:pt x="21640" y="4191"/>
                    </a:lnTo>
                    <a:close/>
                    <a:moveTo>
                      <a:pt x="21381" y="4742"/>
                    </a:moveTo>
                    <a:lnTo>
                      <a:pt x="21413" y="4742"/>
                    </a:lnTo>
                    <a:lnTo>
                      <a:pt x="21413" y="4734"/>
                    </a:lnTo>
                    <a:lnTo>
                      <a:pt x="21381" y="4734"/>
                    </a:lnTo>
                    <a:lnTo>
                      <a:pt x="21381" y="4742"/>
                    </a:lnTo>
                    <a:close/>
                    <a:moveTo>
                      <a:pt x="19639" y="5285"/>
                    </a:moveTo>
                    <a:lnTo>
                      <a:pt x="19671" y="5285"/>
                    </a:lnTo>
                    <a:lnTo>
                      <a:pt x="19671" y="5277"/>
                    </a:lnTo>
                    <a:lnTo>
                      <a:pt x="19639" y="5277"/>
                    </a:lnTo>
                    <a:lnTo>
                      <a:pt x="19639" y="5285"/>
                    </a:lnTo>
                    <a:close/>
                    <a:moveTo>
                      <a:pt x="22920" y="4799"/>
                    </a:moveTo>
                    <a:lnTo>
                      <a:pt x="22953" y="4799"/>
                    </a:lnTo>
                    <a:lnTo>
                      <a:pt x="22953" y="4791"/>
                    </a:lnTo>
                    <a:lnTo>
                      <a:pt x="22920" y="4791"/>
                    </a:lnTo>
                    <a:lnTo>
                      <a:pt x="22920" y="4799"/>
                    </a:lnTo>
                    <a:close/>
                    <a:moveTo>
                      <a:pt x="18051" y="4507"/>
                    </a:moveTo>
                    <a:lnTo>
                      <a:pt x="18083" y="4507"/>
                    </a:lnTo>
                    <a:lnTo>
                      <a:pt x="18083" y="4499"/>
                    </a:lnTo>
                    <a:lnTo>
                      <a:pt x="18051" y="4499"/>
                    </a:lnTo>
                    <a:lnTo>
                      <a:pt x="18051" y="4507"/>
                    </a:lnTo>
                    <a:close/>
                    <a:moveTo>
                      <a:pt x="16479" y="2117"/>
                    </a:moveTo>
                    <a:lnTo>
                      <a:pt x="16512" y="2117"/>
                    </a:lnTo>
                    <a:lnTo>
                      <a:pt x="16512" y="2109"/>
                    </a:lnTo>
                    <a:lnTo>
                      <a:pt x="16479" y="2109"/>
                    </a:lnTo>
                    <a:lnTo>
                      <a:pt x="16479" y="2117"/>
                    </a:lnTo>
                    <a:close/>
                    <a:moveTo>
                      <a:pt x="19696" y="3065"/>
                    </a:moveTo>
                    <a:lnTo>
                      <a:pt x="19704" y="3065"/>
                    </a:lnTo>
                    <a:lnTo>
                      <a:pt x="19704" y="3033"/>
                    </a:lnTo>
                    <a:lnTo>
                      <a:pt x="19696" y="3033"/>
                    </a:lnTo>
                    <a:lnTo>
                      <a:pt x="19696" y="3065"/>
                    </a:lnTo>
                    <a:close/>
                    <a:moveTo>
                      <a:pt x="21251" y="4305"/>
                    </a:moveTo>
                    <a:cubicBezTo>
                      <a:pt x="21248" y="4267"/>
                      <a:pt x="21260" y="4291"/>
                      <a:pt x="21235" y="4272"/>
                    </a:cubicBezTo>
                    <a:cubicBezTo>
                      <a:pt x="21239" y="4288"/>
                      <a:pt x="21230" y="4272"/>
                      <a:pt x="21241" y="4291"/>
                    </a:cubicBezTo>
                    <a:cubicBezTo>
                      <a:pt x="21247" y="4302"/>
                      <a:pt x="21246" y="4299"/>
                      <a:pt x="21251" y="4305"/>
                    </a:cubicBezTo>
                    <a:close/>
                    <a:moveTo>
                      <a:pt x="11181" y="6047"/>
                    </a:moveTo>
                    <a:cubicBezTo>
                      <a:pt x="11184" y="6038"/>
                      <a:pt x="11196" y="6049"/>
                      <a:pt x="11181" y="6037"/>
                    </a:cubicBezTo>
                    <a:cubicBezTo>
                      <a:pt x="11170" y="6028"/>
                      <a:pt x="11180" y="6035"/>
                      <a:pt x="11164" y="6031"/>
                    </a:cubicBezTo>
                    <a:cubicBezTo>
                      <a:pt x="11169" y="6047"/>
                      <a:pt x="11154" y="6034"/>
                      <a:pt x="11171" y="6047"/>
                    </a:cubicBezTo>
                    <a:cubicBezTo>
                      <a:pt x="11185" y="6058"/>
                      <a:pt x="11170" y="6052"/>
                      <a:pt x="11181" y="6047"/>
                    </a:cubicBezTo>
                    <a:close/>
                    <a:moveTo>
                      <a:pt x="13814" y="1639"/>
                    </a:moveTo>
                    <a:cubicBezTo>
                      <a:pt x="13804" y="1613"/>
                      <a:pt x="13824" y="1633"/>
                      <a:pt x="13789" y="1615"/>
                    </a:cubicBezTo>
                    <a:cubicBezTo>
                      <a:pt x="13799" y="1641"/>
                      <a:pt x="13777" y="1621"/>
                      <a:pt x="13814" y="1639"/>
                    </a:cubicBezTo>
                    <a:close/>
                    <a:moveTo>
                      <a:pt x="16925" y="2222"/>
                    </a:moveTo>
                    <a:cubicBezTo>
                      <a:pt x="16940" y="2219"/>
                      <a:pt x="16925" y="2227"/>
                      <a:pt x="16944" y="2217"/>
                    </a:cubicBezTo>
                    <a:cubicBezTo>
                      <a:pt x="16954" y="2211"/>
                      <a:pt x="16951" y="2211"/>
                      <a:pt x="16957" y="2206"/>
                    </a:cubicBezTo>
                    <a:cubicBezTo>
                      <a:pt x="16938" y="2208"/>
                      <a:pt x="16928" y="2205"/>
                      <a:pt x="16925" y="2222"/>
                    </a:cubicBezTo>
                    <a:close/>
                    <a:moveTo>
                      <a:pt x="20919" y="3729"/>
                    </a:moveTo>
                    <a:cubicBezTo>
                      <a:pt x="20935" y="3726"/>
                      <a:pt x="20919" y="3734"/>
                      <a:pt x="20938" y="3724"/>
                    </a:cubicBezTo>
                    <a:cubicBezTo>
                      <a:pt x="20948" y="3718"/>
                      <a:pt x="20946" y="3718"/>
                      <a:pt x="20952" y="3713"/>
                    </a:cubicBezTo>
                    <a:cubicBezTo>
                      <a:pt x="20933" y="3715"/>
                      <a:pt x="20922" y="3712"/>
                      <a:pt x="20919" y="3729"/>
                    </a:cubicBezTo>
                    <a:close/>
                    <a:moveTo>
                      <a:pt x="18837" y="2692"/>
                    </a:moveTo>
                    <a:cubicBezTo>
                      <a:pt x="18852" y="2689"/>
                      <a:pt x="18837" y="2697"/>
                      <a:pt x="18856" y="2687"/>
                    </a:cubicBezTo>
                    <a:cubicBezTo>
                      <a:pt x="18866" y="2681"/>
                      <a:pt x="18863" y="2681"/>
                      <a:pt x="18869" y="2676"/>
                    </a:cubicBezTo>
                    <a:cubicBezTo>
                      <a:pt x="18850" y="2678"/>
                      <a:pt x="18840" y="2675"/>
                      <a:pt x="18837" y="2692"/>
                    </a:cubicBezTo>
                    <a:close/>
                    <a:moveTo>
                      <a:pt x="18497" y="2457"/>
                    </a:moveTo>
                    <a:cubicBezTo>
                      <a:pt x="18512" y="2454"/>
                      <a:pt x="18497" y="2462"/>
                      <a:pt x="18515" y="2452"/>
                    </a:cubicBezTo>
                    <a:cubicBezTo>
                      <a:pt x="18526" y="2446"/>
                      <a:pt x="18523" y="2446"/>
                      <a:pt x="18529" y="2441"/>
                    </a:cubicBezTo>
                    <a:cubicBezTo>
                      <a:pt x="18510" y="2443"/>
                      <a:pt x="18500" y="2440"/>
                      <a:pt x="18497" y="2457"/>
                    </a:cubicBezTo>
                    <a:close/>
                    <a:moveTo>
                      <a:pt x="20555" y="4758"/>
                    </a:moveTo>
                    <a:lnTo>
                      <a:pt x="20611" y="4767"/>
                    </a:lnTo>
                    <a:cubicBezTo>
                      <a:pt x="20586" y="4745"/>
                      <a:pt x="20596" y="4758"/>
                      <a:pt x="20555" y="4758"/>
                    </a:cubicBezTo>
                    <a:close/>
                    <a:moveTo>
                      <a:pt x="23115" y="2668"/>
                    </a:moveTo>
                    <a:cubicBezTo>
                      <a:pt x="23150" y="2676"/>
                      <a:pt x="23129" y="2685"/>
                      <a:pt x="23147" y="2660"/>
                    </a:cubicBezTo>
                    <a:cubicBezTo>
                      <a:pt x="23143" y="2660"/>
                      <a:pt x="23134" y="2660"/>
                      <a:pt x="23132" y="2661"/>
                    </a:cubicBezTo>
                    <a:cubicBezTo>
                      <a:pt x="23117" y="2665"/>
                      <a:pt x="23123" y="2663"/>
                      <a:pt x="23115" y="2668"/>
                    </a:cubicBezTo>
                    <a:close/>
                    <a:moveTo>
                      <a:pt x="16974" y="2231"/>
                    </a:moveTo>
                    <a:cubicBezTo>
                      <a:pt x="17009" y="2238"/>
                      <a:pt x="16988" y="2247"/>
                      <a:pt x="17006" y="2222"/>
                    </a:cubicBezTo>
                    <a:cubicBezTo>
                      <a:pt x="17001" y="2222"/>
                      <a:pt x="16993" y="2222"/>
                      <a:pt x="16990" y="2223"/>
                    </a:cubicBezTo>
                    <a:cubicBezTo>
                      <a:pt x="16976" y="2227"/>
                      <a:pt x="16981" y="2226"/>
                      <a:pt x="16974" y="2231"/>
                    </a:cubicBezTo>
                    <a:close/>
                    <a:moveTo>
                      <a:pt x="11051" y="1696"/>
                    </a:moveTo>
                    <a:lnTo>
                      <a:pt x="11051" y="1680"/>
                    </a:lnTo>
                    <a:lnTo>
                      <a:pt x="11027" y="1680"/>
                    </a:lnTo>
                    <a:cubicBezTo>
                      <a:pt x="11039" y="1698"/>
                      <a:pt x="11028" y="1689"/>
                      <a:pt x="11051" y="1696"/>
                    </a:cubicBezTo>
                    <a:close/>
                    <a:moveTo>
                      <a:pt x="14219" y="2093"/>
                    </a:moveTo>
                    <a:lnTo>
                      <a:pt x="14219" y="2077"/>
                    </a:lnTo>
                    <a:lnTo>
                      <a:pt x="14195" y="2077"/>
                    </a:lnTo>
                    <a:cubicBezTo>
                      <a:pt x="14207" y="2095"/>
                      <a:pt x="14196" y="2086"/>
                      <a:pt x="14219" y="2093"/>
                    </a:cubicBezTo>
                    <a:close/>
                    <a:moveTo>
                      <a:pt x="14827" y="2482"/>
                    </a:moveTo>
                    <a:lnTo>
                      <a:pt x="14827" y="2466"/>
                    </a:lnTo>
                    <a:lnTo>
                      <a:pt x="14802" y="2466"/>
                    </a:lnTo>
                    <a:cubicBezTo>
                      <a:pt x="14815" y="2484"/>
                      <a:pt x="14804" y="2475"/>
                      <a:pt x="14827" y="2482"/>
                    </a:cubicBezTo>
                    <a:close/>
                    <a:moveTo>
                      <a:pt x="19582" y="5496"/>
                    </a:moveTo>
                    <a:lnTo>
                      <a:pt x="19582" y="5480"/>
                    </a:lnTo>
                    <a:lnTo>
                      <a:pt x="19558" y="5480"/>
                    </a:lnTo>
                    <a:cubicBezTo>
                      <a:pt x="19571" y="5498"/>
                      <a:pt x="19560" y="5489"/>
                      <a:pt x="19582" y="5496"/>
                    </a:cubicBezTo>
                    <a:close/>
                    <a:moveTo>
                      <a:pt x="18254" y="2093"/>
                    </a:moveTo>
                    <a:lnTo>
                      <a:pt x="18254" y="2077"/>
                    </a:lnTo>
                    <a:lnTo>
                      <a:pt x="18229" y="2077"/>
                    </a:lnTo>
                    <a:cubicBezTo>
                      <a:pt x="18242" y="2095"/>
                      <a:pt x="18231" y="2086"/>
                      <a:pt x="18254" y="2093"/>
                    </a:cubicBezTo>
                    <a:close/>
                    <a:moveTo>
                      <a:pt x="21178" y="4321"/>
                    </a:moveTo>
                    <a:lnTo>
                      <a:pt x="21178" y="4305"/>
                    </a:lnTo>
                    <a:lnTo>
                      <a:pt x="21154" y="4305"/>
                    </a:lnTo>
                    <a:cubicBezTo>
                      <a:pt x="21167" y="4323"/>
                      <a:pt x="21156" y="4314"/>
                      <a:pt x="21178" y="4321"/>
                    </a:cubicBezTo>
                    <a:close/>
                    <a:moveTo>
                      <a:pt x="17079" y="5512"/>
                    </a:moveTo>
                    <a:lnTo>
                      <a:pt x="17079" y="5496"/>
                    </a:lnTo>
                    <a:lnTo>
                      <a:pt x="17055" y="5496"/>
                    </a:lnTo>
                    <a:cubicBezTo>
                      <a:pt x="17067" y="5514"/>
                      <a:pt x="17056" y="5505"/>
                      <a:pt x="17079" y="5512"/>
                    </a:cubicBezTo>
                    <a:close/>
                    <a:moveTo>
                      <a:pt x="13222" y="1639"/>
                    </a:moveTo>
                    <a:lnTo>
                      <a:pt x="13222" y="1623"/>
                    </a:lnTo>
                    <a:lnTo>
                      <a:pt x="13198" y="1623"/>
                    </a:lnTo>
                    <a:cubicBezTo>
                      <a:pt x="13211" y="1641"/>
                      <a:pt x="13200" y="1632"/>
                      <a:pt x="13222" y="1639"/>
                    </a:cubicBezTo>
                    <a:close/>
                    <a:moveTo>
                      <a:pt x="19680" y="5593"/>
                    </a:moveTo>
                    <a:lnTo>
                      <a:pt x="19680" y="5577"/>
                    </a:lnTo>
                    <a:lnTo>
                      <a:pt x="19655" y="5577"/>
                    </a:lnTo>
                    <a:cubicBezTo>
                      <a:pt x="19668" y="5595"/>
                      <a:pt x="19657" y="5586"/>
                      <a:pt x="19680" y="5593"/>
                    </a:cubicBezTo>
                    <a:close/>
                    <a:moveTo>
                      <a:pt x="20449" y="2749"/>
                    </a:moveTo>
                    <a:lnTo>
                      <a:pt x="20449" y="2733"/>
                    </a:lnTo>
                    <a:lnTo>
                      <a:pt x="20425" y="2733"/>
                    </a:lnTo>
                    <a:cubicBezTo>
                      <a:pt x="20438" y="2751"/>
                      <a:pt x="20426" y="2742"/>
                      <a:pt x="20449" y="2749"/>
                    </a:cubicBezTo>
                    <a:close/>
                    <a:moveTo>
                      <a:pt x="19923" y="2482"/>
                    </a:moveTo>
                    <a:lnTo>
                      <a:pt x="19923" y="2466"/>
                    </a:lnTo>
                    <a:lnTo>
                      <a:pt x="19898" y="2466"/>
                    </a:lnTo>
                    <a:cubicBezTo>
                      <a:pt x="19911" y="2484"/>
                      <a:pt x="19900" y="2475"/>
                      <a:pt x="19923" y="2482"/>
                    </a:cubicBezTo>
                    <a:close/>
                    <a:moveTo>
                      <a:pt x="18254" y="5155"/>
                    </a:moveTo>
                    <a:lnTo>
                      <a:pt x="18254" y="5139"/>
                    </a:lnTo>
                    <a:lnTo>
                      <a:pt x="18229" y="5139"/>
                    </a:lnTo>
                    <a:cubicBezTo>
                      <a:pt x="18242" y="5158"/>
                      <a:pt x="18231" y="5149"/>
                      <a:pt x="18254" y="5155"/>
                    </a:cubicBezTo>
                    <a:close/>
                    <a:moveTo>
                      <a:pt x="15151" y="2206"/>
                    </a:moveTo>
                    <a:cubicBezTo>
                      <a:pt x="15155" y="2206"/>
                      <a:pt x="15164" y="2206"/>
                      <a:pt x="15166" y="2206"/>
                    </a:cubicBezTo>
                    <a:cubicBezTo>
                      <a:pt x="15181" y="2202"/>
                      <a:pt x="15175" y="2203"/>
                      <a:pt x="15183" y="2198"/>
                    </a:cubicBezTo>
                    <a:cubicBezTo>
                      <a:pt x="15166" y="2195"/>
                      <a:pt x="15153" y="2186"/>
                      <a:pt x="15151" y="2206"/>
                    </a:cubicBezTo>
                    <a:close/>
                    <a:moveTo>
                      <a:pt x="462" y="3154"/>
                    </a:moveTo>
                    <a:cubicBezTo>
                      <a:pt x="466" y="3154"/>
                      <a:pt x="475" y="3154"/>
                      <a:pt x="477" y="3154"/>
                    </a:cubicBezTo>
                    <a:cubicBezTo>
                      <a:pt x="492" y="3150"/>
                      <a:pt x="486" y="3151"/>
                      <a:pt x="494" y="3146"/>
                    </a:cubicBezTo>
                    <a:cubicBezTo>
                      <a:pt x="478" y="3143"/>
                      <a:pt x="465" y="3134"/>
                      <a:pt x="462" y="3154"/>
                    </a:cubicBezTo>
                    <a:close/>
                    <a:moveTo>
                      <a:pt x="18529" y="1825"/>
                    </a:moveTo>
                    <a:cubicBezTo>
                      <a:pt x="18534" y="1825"/>
                      <a:pt x="18542" y="1826"/>
                      <a:pt x="18545" y="1825"/>
                    </a:cubicBezTo>
                    <a:cubicBezTo>
                      <a:pt x="18559" y="1821"/>
                      <a:pt x="18554" y="1822"/>
                      <a:pt x="18561" y="1817"/>
                    </a:cubicBezTo>
                    <a:cubicBezTo>
                      <a:pt x="18545" y="1814"/>
                      <a:pt x="18532" y="1805"/>
                      <a:pt x="18529" y="1825"/>
                    </a:cubicBezTo>
                    <a:close/>
                    <a:moveTo>
                      <a:pt x="19558" y="2773"/>
                    </a:moveTo>
                    <a:lnTo>
                      <a:pt x="19571" y="2762"/>
                    </a:lnTo>
                    <a:cubicBezTo>
                      <a:pt x="19579" y="2758"/>
                      <a:pt x="19571" y="2757"/>
                      <a:pt x="19590" y="2757"/>
                    </a:cubicBezTo>
                    <a:lnTo>
                      <a:pt x="19558" y="2749"/>
                    </a:lnTo>
                    <a:lnTo>
                      <a:pt x="19558" y="2773"/>
                    </a:lnTo>
                    <a:close/>
                    <a:moveTo>
                      <a:pt x="17865" y="2409"/>
                    </a:moveTo>
                    <a:lnTo>
                      <a:pt x="17889" y="2409"/>
                    </a:lnTo>
                    <a:cubicBezTo>
                      <a:pt x="17877" y="2391"/>
                      <a:pt x="17888" y="2399"/>
                      <a:pt x="17865" y="2393"/>
                    </a:cubicBezTo>
                    <a:lnTo>
                      <a:pt x="17865" y="2409"/>
                    </a:lnTo>
                    <a:close/>
                    <a:moveTo>
                      <a:pt x="19566" y="5285"/>
                    </a:moveTo>
                    <a:lnTo>
                      <a:pt x="19590" y="5285"/>
                    </a:lnTo>
                    <a:cubicBezTo>
                      <a:pt x="19578" y="5267"/>
                      <a:pt x="19589" y="5275"/>
                      <a:pt x="19566" y="5269"/>
                    </a:cubicBezTo>
                    <a:lnTo>
                      <a:pt x="19566" y="5285"/>
                    </a:lnTo>
                    <a:close/>
                    <a:moveTo>
                      <a:pt x="19631" y="5601"/>
                    </a:moveTo>
                    <a:cubicBezTo>
                      <a:pt x="19649" y="5589"/>
                      <a:pt x="19641" y="5600"/>
                      <a:pt x="19647" y="5577"/>
                    </a:cubicBezTo>
                    <a:lnTo>
                      <a:pt x="19631" y="5577"/>
                    </a:lnTo>
                    <a:lnTo>
                      <a:pt x="19631" y="5601"/>
                    </a:lnTo>
                    <a:close/>
                    <a:moveTo>
                      <a:pt x="10986" y="6079"/>
                    </a:moveTo>
                    <a:cubicBezTo>
                      <a:pt x="11004" y="6067"/>
                      <a:pt x="10996" y="6078"/>
                      <a:pt x="11002" y="6055"/>
                    </a:cubicBezTo>
                    <a:lnTo>
                      <a:pt x="10986" y="6055"/>
                    </a:lnTo>
                    <a:lnTo>
                      <a:pt x="10986" y="6079"/>
                    </a:lnTo>
                    <a:close/>
                    <a:moveTo>
                      <a:pt x="19501" y="4993"/>
                    </a:moveTo>
                    <a:lnTo>
                      <a:pt x="19526" y="4993"/>
                    </a:lnTo>
                    <a:cubicBezTo>
                      <a:pt x="19513" y="4976"/>
                      <a:pt x="19524" y="4983"/>
                      <a:pt x="19501" y="4977"/>
                    </a:cubicBezTo>
                    <a:lnTo>
                      <a:pt x="19501" y="4993"/>
                    </a:lnTo>
                    <a:close/>
                    <a:moveTo>
                      <a:pt x="20401" y="3681"/>
                    </a:moveTo>
                    <a:lnTo>
                      <a:pt x="20425" y="3681"/>
                    </a:lnTo>
                    <a:cubicBezTo>
                      <a:pt x="20412" y="3663"/>
                      <a:pt x="20424" y="3671"/>
                      <a:pt x="20401" y="3665"/>
                    </a:cubicBezTo>
                    <a:lnTo>
                      <a:pt x="20401" y="3681"/>
                    </a:lnTo>
                    <a:close/>
                    <a:moveTo>
                      <a:pt x="19129" y="3616"/>
                    </a:moveTo>
                    <a:lnTo>
                      <a:pt x="19153" y="3616"/>
                    </a:lnTo>
                    <a:cubicBezTo>
                      <a:pt x="19140" y="3598"/>
                      <a:pt x="19152" y="3606"/>
                      <a:pt x="19129" y="3600"/>
                    </a:cubicBezTo>
                    <a:lnTo>
                      <a:pt x="19129" y="3616"/>
                    </a:lnTo>
                    <a:close/>
                    <a:moveTo>
                      <a:pt x="14786" y="1987"/>
                    </a:moveTo>
                    <a:lnTo>
                      <a:pt x="14810" y="1987"/>
                    </a:lnTo>
                    <a:cubicBezTo>
                      <a:pt x="14798" y="1970"/>
                      <a:pt x="14809" y="1977"/>
                      <a:pt x="14786" y="1971"/>
                    </a:cubicBezTo>
                    <a:lnTo>
                      <a:pt x="14786" y="1987"/>
                    </a:lnTo>
                    <a:close/>
                    <a:moveTo>
                      <a:pt x="15880" y="2409"/>
                    </a:moveTo>
                    <a:lnTo>
                      <a:pt x="15904" y="2409"/>
                    </a:lnTo>
                    <a:cubicBezTo>
                      <a:pt x="15892" y="2391"/>
                      <a:pt x="15903" y="2399"/>
                      <a:pt x="15880" y="2393"/>
                    </a:cubicBezTo>
                    <a:lnTo>
                      <a:pt x="15880" y="2409"/>
                    </a:lnTo>
                    <a:close/>
                    <a:moveTo>
                      <a:pt x="20409" y="4653"/>
                    </a:moveTo>
                    <a:lnTo>
                      <a:pt x="20433" y="4653"/>
                    </a:lnTo>
                    <a:cubicBezTo>
                      <a:pt x="20421" y="4635"/>
                      <a:pt x="20432" y="4643"/>
                      <a:pt x="20409" y="4637"/>
                    </a:cubicBezTo>
                    <a:lnTo>
                      <a:pt x="20409" y="4653"/>
                    </a:lnTo>
                    <a:close/>
                    <a:moveTo>
                      <a:pt x="1296" y="5585"/>
                    </a:moveTo>
                    <a:lnTo>
                      <a:pt x="1321" y="5585"/>
                    </a:lnTo>
                    <a:cubicBezTo>
                      <a:pt x="1308" y="5567"/>
                      <a:pt x="1319" y="5575"/>
                      <a:pt x="1296" y="5569"/>
                    </a:cubicBezTo>
                    <a:lnTo>
                      <a:pt x="1296" y="5585"/>
                    </a:lnTo>
                    <a:close/>
                    <a:moveTo>
                      <a:pt x="19396" y="4823"/>
                    </a:moveTo>
                    <a:lnTo>
                      <a:pt x="19420" y="4823"/>
                    </a:lnTo>
                    <a:cubicBezTo>
                      <a:pt x="19408" y="4805"/>
                      <a:pt x="19419" y="4813"/>
                      <a:pt x="19396" y="4807"/>
                    </a:cubicBezTo>
                    <a:lnTo>
                      <a:pt x="19396" y="4823"/>
                    </a:lnTo>
                    <a:close/>
                    <a:moveTo>
                      <a:pt x="16115" y="2522"/>
                    </a:moveTo>
                    <a:lnTo>
                      <a:pt x="16139" y="2522"/>
                    </a:lnTo>
                    <a:cubicBezTo>
                      <a:pt x="16127" y="2504"/>
                      <a:pt x="16138" y="2512"/>
                      <a:pt x="16115" y="2506"/>
                    </a:cubicBezTo>
                    <a:lnTo>
                      <a:pt x="16115" y="2522"/>
                    </a:lnTo>
                    <a:close/>
                    <a:moveTo>
                      <a:pt x="19226" y="3632"/>
                    </a:moveTo>
                    <a:lnTo>
                      <a:pt x="19250" y="3632"/>
                    </a:lnTo>
                    <a:cubicBezTo>
                      <a:pt x="19238" y="3614"/>
                      <a:pt x="19249" y="3622"/>
                      <a:pt x="19226" y="3616"/>
                    </a:cubicBezTo>
                    <a:lnTo>
                      <a:pt x="19226" y="3632"/>
                    </a:lnTo>
                    <a:close/>
                    <a:moveTo>
                      <a:pt x="18594" y="3162"/>
                    </a:moveTo>
                    <a:lnTo>
                      <a:pt x="18618" y="3162"/>
                    </a:lnTo>
                    <a:cubicBezTo>
                      <a:pt x="18606" y="3144"/>
                      <a:pt x="18617" y="3152"/>
                      <a:pt x="18594" y="3146"/>
                    </a:cubicBezTo>
                    <a:lnTo>
                      <a:pt x="18594" y="3162"/>
                    </a:lnTo>
                    <a:close/>
                    <a:moveTo>
                      <a:pt x="15426" y="1396"/>
                    </a:moveTo>
                    <a:lnTo>
                      <a:pt x="15450" y="1396"/>
                    </a:lnTo>
                    <a:cubicBezTo>
                      <a:pt x="15438" y="1378"/>
                      <a:pt x="15449" y="1386"/>
                      <a:pt x="15426" y="1380"/>
                    </a:cubicBezTo>
                    <a:lnTo>
                      <a:pt x="15426" y="1396"/>
                    </a:lnTo>
                    <a:close/>
                    <a:moveTo>
                      <a:pt x="18391" y="1955"/>
                    </a:moveTo>
                    <a:lnTo>
                      <a:pt x="18416" y="1955"/>
                    </a:lnTo>
                    <a:cubicBezTo>
                      <a:pt x="18403" y="1937"/>
                      <a:pt x="18414" y="1945"/>
                      <a:pt x="18391" y="1939"/>
                    </a:cubicBezTo>
                    <a:lnTo>
                      <a:pt x="18391" y="1955"/>
                    </a:lnTo>
                    <a:close/>
                    <a:moveTo>
                      <a:pt x="20579" y="3859"/>
                    </a:moveTo>
                    <a:lnTo>
                      <a:pt x="20603" y="3859"/>
                    </a:lnTo>
                    <a:cubicBezTo>
                      <a:pt x="20591" y="3841"/>
                      <a:pt x="20602" y="3849"/>
                      <a:pt x="20579" y="3843"/>
                    </a:cubicBezTo>
                    <a:lnTo>
                      <a:pt x="20579" y="3859"/>
                    </a:lnTo>
                    <a:close/>
                    <a:moveTo>
                      <a:pt x="20158" y="4937"/>
                    </a:moveTo>
                    <a:cubicBezTo>
                      <a:pt x="20175" y="4924"/>
                      <a:pt x="20168" y="4935"/>
                      <a:pt x="20174" y="4912"/>
                    </a:cubicBezTo>
                    <a:lnTo>
                      <a:pt x="20158" y="4912"/>
                    </a:lnTo>
                    <a:lnTo>
                      <a:pt x="20158" y="4937"/>
                    </a:lnTo>
                    <a:close/>
                    <a:moveTo>
                      <a:pt x="16455" y="2036"/>
                    </a:moveTo>
                    <a:lnTo>
                      <a:pt x="16455" y="2052"/>
                    </a:lnTo>
                    <a:cubicBezTo>
                      <a:pt x="16479" y="2047"/>
                      <a:pt x="16467" y="2053"/>
                      <a:pt x="16479" y="2036"/>
                    </a:cubicBezTo>
                    <a:lnTo>
                      <a:pt x="16455" y="2036"/>
                    </a:lnTo>
                    <a:cubicBezTo>
                      <a:pt x="16464" y="2014"/>
                      <a:pt x="16464" y="2035"/>
                      <a:pt x="16484" y="1992"/>
                    </a:cubicBezTo>
                    <a:lnTo>
                      <a:pt x="16507" y="1942"/>
                    </a:lnTo>
                    <a:cubicBezTo>
                      <a:pt x="16521" y="1920"/>
                      <a:pt x="16520" y="1938"/>
                      <a:pt x="16528" y="1906"/>
                    </a:cubicBezTo>
                    <a:cubicBezTo>
                      <a:pt x="16498" y="1926"/>
                      <a:pt x="16491" y="1950"/>
                      <a:pt x="16471" y="1979"/>
                    </a:cubicBezTo>
                    <a:cubicBezTo>
                      <a:pt x="16454" y="1971"/>
                      <a:pt x="16460" y="1976"/>
                      <a:pt x="16441" y="1969"/>
                    </a:cubicBezTo>
                    <a:cubicBezTo>
                      <a:pt x="16337" y="1935"/>
                      <a:pt x="16397" y="1981"/>
                      <a:pt x="16342" y="1955"/>
                    </a:cubicBezTo>
                    <a:lnTo>
                      <a:pt x="16342" y="1996"/>
                    </a:lnTo>
                    <a:lnTo>
                      <a:pt x="16398" y="1996"/>
                    </a:lnTo>
                    <a:cubicBezTo>
                      <a:pt x="16382" y="2020"/>
                      <a:pt x="16388" y="2019"/>
                      <a:pt x="16350" y="2020"/>
                    </a:cubicBezTo>
                    <a:lnTo>
                      <a:pt x="16350" y="2044"/>
                    </a:lnTo>
                    <a:cubicBezTo>
                      <a:pt x="16392" y="2041"/>
                      <a:pt x="16404" y="2002"/>
                      <a:pt x="16455" y="2036"/>
                    </a:cubicBezTo>
                    <a:close/>
                    <a:moveTo>
                      <a:pt x="22515" y="4993"/>
                    </a:moveTo>
                    <a:cubicBezTo>
                      <a:pt x="22539" y="4988"/>
                      <a:pt x="22527" y="4994"/>
                      <a:pt x="22540" y="4977"/>
                    </a:cubicBezTo>
                    <a:lnTo>
                      <a:pt x="22515" y="4977"/>
                    </a:lnTo>
                    <a:lnTo>
                      <a:pt x="22515" y="4993"/>
                    </a:lnTo>
                    <a:close/>
                    <a:moveTo>
                      <a:pt x="20692" y="5261"/>
                    </a:moveTo>
                    <a:lnTo>
                      <a:pt x="20708" y="5261"/>
                    </a:lnTo>
                    <a:cubicBezTo>
                      <a:pt x="20703" y="5237"/>
                      <a:pt x="20710" y="5249"/>
                      <a:pt x="20692" y="5236"/>
                    </a:cubicBezTo>
                    <a:lnTo>
                      <a:pt x="20692" y="5261"/>
                    </a:lnTo>
                    <a:close/>
                    <a:moveTo>
                      <a:pt x="18092" y="1801"/>
                    </a:moveTo>
                    <a:cubicBezTo>
                      <a:pt x="18115" y="1795"/>
                      <a:pt x="18103" y="1802"/>
                      <a:pt x="18116" y="1785"/>
                    </a:cubicBezTo>
                    <a:lnTo>
                      <a:pt x="18092" y="1785"/>
                    </a:lnTo>
                    <a:lnTo>
                      <a:pt x="18092" y="1801"/>
                    </a:lnTo>
                    <a:close/>
                    <a:moveTo>
                      <a:pt x="20279" y="3389"/>
                    </a:moveTo>
                    <a:cubicBezTo>
                      <a:pt x="20303" y="3384"/>
                      <a:pt x="20291" y="3390"/>
                      <a:pt x="20303" y="3373"/>
                    </a:cubicBezTo>
                    <a:lnTo>
                      <a:pt x="20279" y="3373"/>
                    </a:lnTo>
                    <a:lnTo>
                      <a:pt x="20279" y="3389"/>
                    </a:lnTo>
                    <a:close/>
                    <a:moveTo>
                      <a:pt x="18724" y="1947"/>
                    </a:moveTo>
                    <a:cubicBezTo>
                      <a:pt x="18747" y="1941"/>
                      <a:pt x="18735" y="1948"/>
                      <a:pt x="18748" y="1931"/>
                    </a:cubicBezTo>
                    <a:lnTo>
                      <a:pt x="18724" y="1931"/>
                    </a:lnTo>
                    <a:lnTo>
                      <a:pt x="18724" y="1947"/>
                    </a:lnTo>
                    <a:close/>
                    <a:moveTo>
                      <a:pt x="17265" y="2036"/>
                    </a:moveTo>
                    <a:cubicBezTo>
                      <a:pt x="17289" y="2030"/>
                      <a:pt x="17277" y="2037"/>
                      <a:pt x="17289" y="2020"/>
                    </a:cubicBezTo>
                    <a:lnTo>
                      <a:pt x="17265" y="2020"/>
                    </a:lnTo>
                    <a:lnTo>
                      <a:pt x="17265" y="2036"/>
                    </a:lnTo>
                    <a:close/>
                    <a:moveTo>
                      <a:pt x="16625" y="1906"/>
                    </a:moveTo>
                    <a:cubicBezTo>
                      <a:pt x="16649" y="1901"/>
                      <a:pt x="16637" y="1907"/>
                      <a:pt x="16649" y="1890"/>
                    </a:cubicBezTo>
                    <a:lnTo>
                      <a:pt x="16625" y="1890"/>
                    </a:lnTo>
                    <a:lnTo>
                      <a:pt x="16625" y="1906"/>
                    </a:lnTo>
                    <a:close/>
                    <a:moveTo>
                      <a:pt x="17225" y="1842"/>
                    </a:moveTo>
                    <a:cubicBezTo>
                      <a:pt x="17248" y="1836"/>
                      <a:pt x="17236" y="1843"/>
                      <a:pt x="17249" y="1825"/>
                    </a:cubicBezTo>
                    <a:lnTo>
                      <a:pt x="17225" y="1825"/>
                    </a:lnTo>
                    <a:lnTo>
                      <a:pt x="17225" y="1842"/>
                    </a:lnTo>
                    <a:close/>
                    <a:moveTo>
                      <a:pt x="16155" y="2344"/>
                    </a:moveTo>
                    <a:lnTo>
                      <a:pt x="16155" y="2320"/>
                    </a:lnTo>
                    <a:lnTo>
                      <a:pt x="16139" y="2320"/>
                    </a:lnTo>
                    <a:cubicBezTo>
                      <a:pt x="16145" y="2343"/>
                      <a:pt x="16138" y="2331"/>
                      <a:pt x="16155" y="2344"/>
                    </a:cubicBezTo>
                    <a:lnTo>
                      <a:pt x="16139" y="2353"/>
                    </a:lnTo>
                    <a:cubicBezTo>
                      <a:pt x="16125" y="2320"/>
                      <a:pt x="16132" y="2324"/>
                      <a:pt x="16101" y="2317"/>
                    </a:cubicBezTo>
                    <a:cubicBezTo>
                      <a:pt x="16073" y="2309"/>
                      <a:pt x="16056" y="2317"/>
                      <a:pt x="16042" y="2336"/>
                    </a:cubicBezTo>
                    <a:cubicBezTo>
                      <a:pt x="16021" y="2330"/>
                      <a:pt x="16033" y="2339"/>
                      <a:pt x="16026" y="2320"/>
                    </a:cubicBezTo>
                    <a:lnTo>
                      <a:pt x="16001" y="2320"/>
                    </a:lnTo>
                    <a:cubicBezTo>
                      <a:pt x="15998" y="2364"/>
                      <a:pt x="15992" y="2358"/>
                      <a:pt x="16028" y="2357"/>
                    </a:cubicBezTo>
                    <a:cubicBezTo>
                      <a:pt x="16098" y="2355"/>
                      <a:pt x="16073" y="2338"/>
                      <a:pt x="16109" y="2346"/>
                    </a:cubicBezTo>
                    <a:cubicBezTo>
                      <a:pt x="16110" y="2346"/>
                      <a:pt x="16112" y="2346"/>
                      <a:pt x="16113" y="2347"/>
                    </a:cubicBezTo>
                    <a:cubicBezTo>
                      <a:pt x="16125" y="2352"/>
                      <a:pt x="16117" y="2342"/>
                      <a:pt x="16123" y="2360"/>
                    </a:cubicBezTo>
                    <a:cubicBezTo>
                      <a:pt x="16196" y="2360"/>
                      <a:pt x="16160" y="2348"/>
                      <a:pt x="16212" y="2336"/>
                    </a:cubicBezTo>
                    <a:lnTo>
                      <a:pt x="16212" y="2312"/>
                    </a:lnTo>
                    <a:lnTo>
                      <a:pt x="16171" y="2312"/>
                    </a:lnTo>
                    <a:lnTo>
                      <a:pt x="16155" y="2344"/>
                    </a:lnTo>
                    <a:close/>
                    <a:moveTo>
                      <a:pt x="17184" y="5309"/>
                    </a:moveTo>
                    <a:cubicBezTo>
                      <a:pt x="17208" y="5304"/>
                      <a:pt x="17196" y="5310"/>
                      <a:pt x="17208" y="5293"/>
                    </a:cubicBezTo>
                    <a:lnTo>
                      <a:pt x="17184" y="5293"/>
                    </a:lnTo>
                    <a:lnTo>
                      <a:pt x="17184" y="5309"/>
                    </a:lnTo>
                    <a:close/>
                    <a:moveTo>
                      <a:pt x="13976" y="2077"/>
                    </a:moveTo>
                    <a:cubicBezTo>
                      <a:pt x="13999" y="2071"/>
                      <a:pt x="13987" y="2078"/>
                      <a:pt x="14000" y="2060"/>
                    </a:cubicBezTo>
                    <a:lnTo>
                      <a:pt x="13976" y="2060"/>
                    </a:lnTo>
                    <a:lnTo>
                      <a:pt x="13976" y="2077"/>
                    </a:lnTo>
                    <a:close/>
                    <a:moveTo>
                      <a:pt x="18156" y="5512"/>
                    </a:moveTo>
                    <a:cubicBezTo>
                      <a:pt x="18180" y="5506"/>
                      <a:pt x="18168" y="5513"/>
                      <a:pt x="18181" y="5496"/>
                    </a:cubicBezTo>
                    <a:lnTo>
                      <a:pt x="18156" y="5496"/>
                    </a:lnTo>
                    <a:lnTo>
                      <a:pt x="18156" y="5512"/>
                    </a:lnTo>
                    <a:close/>
                    <a:moveTo>
                      <a:pt x="20060" y="5593"/>
                    </a:moveTo>
                    <a:cubicBezTo>
                      <a:pt x="20084" y="5587"/>
                      <a:pt x="20072" y="5594"/>
                      <a:pt x="20085" y="5577"/>
                    </a:cubicBezTo>
                    <a:lnTo>
                      <a:pt x="20060" y="5577"/>
                    </a:lnTo>
                    <a:lnTo>
                      <a:pt x="20060" y="5593"/>
                    </a:lnTo>
                    <a:close/>
                    <a:moveTo>
                      <a:pt x="17873" y="3300"/>
                    </a:moveTo>
                    <a:cubicBezTo>
                      <a:pt x="17897" y="3294"/>
                      <a:pt x="17884" y="3301"/>
                      <a:pt x="17897" y="3284"/>
                    </a:cubicBezTo>
                    <a:lnTo>
                      <a:pt x="17873" y="3284"/>
                    </a:lnTo>
                    <a:lnTo>
                      <a:pt x="17873" y="3300"/>
                    </a:lnTo>
                    <a:close/>
                    <a:moveTo>
                      <a:pt x="17046" y="2433"/>
                    </a:moveTo>
                    <a:cubicBezTo>
                      <a:pt x="17070" y="2427"/>
                      <a:pt x="17058" y="2434"/>
                      <a:pt x="17071" y="2417"/>
                    </a:cubicBezTo>
                    <a:lnTo>
                      <a:pt x="17046" y="2417"/>
                    </a:lnTo>
                    <a:lnTo>
                      <a:pt x="17046" y="2433"/>
                    </a:lnTo>
                    <a:close/>
                    <a:moveTo>
                      <a:pt x="16261" y="2182"/>
                    </a:moveTo>
                    <a:cubicBezTo>
                      <a:pt x="16284" y="2176"/>
                      <a:pt x="16272" y="2183"/>
                      <a:pt x="16285" y="2166"/>
                    </a:cubicBezTo>
                    <a:lnTo>
                      <a:pt x="16261" y="2166"/>
                    </a:lnTo>
                    <a:lnTo>
                      <a:pt x="16261" y="2182"/>
                    </a:lnTo>
                    <a:close/>
                    <a:moveTo>
                      <a:pt x="21843" y="5358"/>
                    </a:moveTo>
                    <a:cubicBezTo>
                      <a:pt x="21866" y="5352"/>
                      <a:pt x="21854" y="5359"/>
                      <a:pt x="21867" y="5342"/>
                    </a:cubicBezTo>
                    <a:lnTo>
                      <a:pt x="21843" y="5342"/>
                    </a:lnTo>
                    <a:lnTo>
                      <a:pt x="21843" y="5358"/>
                    </a:lnTo>
                    <a:close/>
                    <a:moveTo>
                      <a:pt x="15969" y="2101"/>
                    </a:moveTo>
                    <a:cubicBezTo>
                      <a:pt x="15993" y="2095"/>
                      <a:pt x="15981" y="2102"/>
                      <a:pt x="15993" y="2085"/>
                    </a:cubicBezTo>
                    <a:lnTo>
                      <a:pt x="15969" y="2085"/>
                    </a:lnTo>
                    <a:lnTo>
                      <a:pt x="15969" y="2101"/>
                    </a:lnTo>
                    <a:close/>
                    <a:moveTo>
                      <a:pt x="18448" y="2563"/>
                    </a:moveTo>
                    <a:lnTo>
                      <a:pt x="18464" y="2563"/>
                    </a:lnTo>
                    <a:cubicBezTo>
                      <a:pt x="18459" y="2539"/>
                      <a:pt x="18465" y="2551"/>
                      <a:pt x="18448" y="2538"/>
                    </a:cubicBezTo>
                    <a:lnTo>
                      <a:pt x="18448" y="2563"/>
                    </a:lnTo>
                    <a:close/>
                    <a:moveTo>
                      <a:pt x="17038" y="5674"/>
                    </a:moveTo>
                    <a:cubicBezTo>
                      <a:pt x="17062" y="5668"/>
                      <a:pt x="17050" y="5675"/>
                      <a:pt x="17063" y="5658"/>
                    </a:cubicBezTo>
                    <a:lnTo>
                      <a:pt x="17038" y="5658"/>
                    </a:lnTo>
                    <a:lnTo>
                      <a:pt x="17038" y="5674"/>
                    </a:lnTo>
                    <a:close/>
                    <a:moveTo>
                      <a:pt x="17743" y="1501"/>
                    </a:moveTo>
                    <a:cubicBezTo>
                      <a:pt x="17767" y="1496"/>
                      <a:pt x="17755" y="1502"/>
                      <a:pt x="17768" y="1485"/>
                    </a:cubicBezTo>
                    <a:lnTo>
                      <a:pt x="17743" y="1485"/>
                    </a:lnTo>
                    <a:lnTo>
                      <a:pt x="17743" y="1501"/>
                    </a:lnTo>
                    <a:close/>
                    <a:moveTo>
                      <a:pt x="17638" y="1501"/>
                    </a:moveTo>
                    <a:cubicBezTo>
                      <a:pt x="17662" y="1496"/>
                      <a:pt x="17650" y="1502"/>
                      <a:pt x="17662" y="1485"/>
                    </a:cubicBezTo>
                    <a:lnTo>
                      <a:pt x="17638" y="1485"/>
                    </a:lnTo>
                    <a:lnTo>
                      <a:pt x="17638" y="1501"/>
                    </a:lnTo>
                    <a:close/>
                    <a:moveTo>
                      <a:pt x="21349" y="4839"/>
                    </a:moveTo>
                    <a:cubicBezTo>
                      <a:pt x="21372" y="4834"/>
                      <a:pt x="21360" y="4841"/>
                      <a:pt x="21373" y="4823"/>
                    </a:cubicBezTo>
                    <a:lnTo>
                      <a:pt x="21349" y="4823"/>
                    </a:lnTo>
                    <a:lnTo>
                      <a:pt x="21349" y="4839"/>
                    </a:lnTo>
                    <a:close/>
                    <a:moveTo>
                      <a:pt x="13190" y="2441"/>
                    </a:moveTo>
                    <a:cubicBezTo>
                      <a:pt x="13214" y="2436"/>
                      <a:pt x="13202" y="2442"/>
                      <a:pt x="13214" y="2425"/>
                    </a:cubicBezTo>
                    <a:lnTo>
                      <a:pt x="13190" y="2425"/>
                    </a:lnTo>
                    <a:lnTo>
                      <a:pt x="13190" y="2441"/>
                    </a:lnTo>
                    <a:close/>
                    <a:moveTo>
                      <a:pt x="21105" y="3900"/>
                    </a:moveTo>
                    <a:lnTo>
                      <a:pt x="21122" y="3900"/>
                    </a:lnTo>
                    <a:cubicBezTo>
                      <a:pt x="21116" y="3876"/>
                      <a:pt x="21123" y="3888"/>
                      <a:pt x="21105" y="3875"/>
                    </a:cubicBezTo>
                    <a:lnTo>
                      <a:pt x="21105" y="3900"/>
                    </a:lnTo>
                    <a:close/>
                    <a:moveTo>
                      <a:pt x="16236" y="1939"/>
                    </a:moveTo>
                    <a:cubicBezTo>
                      <a:pt x="16260" y="1933"/>
                      <a:pt x="16248" y="1940"/>
                      <a:pt x="16261" y="1923"/>
                    </a:cubicBezTo>
                    <a:lnTo>
                      <a:pt x="16236" y="1923"/>
                    </a:lnTo>
                    <a:lnTo>
                      <a:pt x="16236" y="1939"/>
                    </a:lnTo>
                    <a:close/>
                    <a:moveTo>
                      <a:pt x="18821" y="2036"/>
                    </a:moveTo>
                    <a:cubicBezTo>
                      <a:pt x="18819" y="2040"/>
                      <a:pt x="18795" y="2041"/>
                      <a:pt x="18837" y="2052"/>
                    </a:cubicBezTo>
                    <a:cubicBezTo>
                      <a:pt x="18833" y="2036"/>
                      <a:pt x="18847" y="2049"/>
                      <a:pt x="18830" y="2036"/>
                    </a:cubicBezTo>
                    <a:cubicBezTo>
                      <a:pt x="18816" y="2024"/>
                      <a:pt x="18832" y="2031"/>
                      <a:pt x="18821" y="2036"/>
                    </a:cubicBezTo>
                    <a:close/>
                    <a:moveTo>
                      <a:pt x="20417" y="3349"/>
                    </a:moveTo>
                    <a:cubicBezTo>
                      <a:pt x="20415" y="3353"/>
                      <a:pt x="20391" y="3354"/>
                      <a:pt x="20433" y="3365"/>
                    </a:cubicBezTo>
                    <a:cubicBezTo>
                      <a:pt x="20429" y="3349"/>
                      <a:pt x="20443" y="3362"/>
                      <a:pt x="20427" y="3348"/>
                    </a:cubicBezTo>
                    <a:cubicBezTo>
                      <a:pt x="20412" y="3337"/>
                      <a:pt x="20428" y="3344"/>
                      <a:pt x="20417" y="3349"/>
                    </a:cubicBezTo>
                    <a:close/>
                    <a:moveTo>
                      <a:pt x="18926" y="2425"/>
                    </a:moveTo>
                    <a:cubicBezTo>
                      <a:pt x="18924" y="2429"/>
                      <a:pt x="18900" y="2430"/>
                      <a:pt x="18942" y="2441"/>
                    </a:cubicBezTo>
                    <a:cubicBezTo>
                      <a:pt x="18938" y="2425"/>
                      <a:pt x="18953" y="2438"/>
                      <a:pt x="18936" y="2425"/>
                    </a:cubicBezTo>
                    <a:cubicBezTo>
                      <a:pt x="18922" y="2413"/>
                      <a:pt x="18937" y="2420"/>
                      <a:pt x="18926" y="2425"/>
                    </a:cubicBezTo>
                    <a:close/>
                    <a:moveTo>
                      <a:pt x="20879" y="3397"/>
                    </a:moveTo>
                    <a:cubicBezTo>
                      <a:pt x="20881" y="3393"/>
                      <a:pt x="20904" y="3392"/>
                      <a:pt x="20862" y="3381"/>
                    </a:cubicBezTo>
                    <a:cubicBezTo>
                      <a:pt x="20867" y="3397"/>
                      <a:pt x="20852" y="3384"/>
                      <a:pt x="20869" y="3398"/>
                    </a:cubicBezTo>
                    <a:cubicBezTo>
                      <a:pt x="20883" y="3409"/>
                      <a:pt x="20868" y="3403"/>
                      <a:pt x="20879" y="3397"/>
                    </a:cubicBezTo>
                    <a:close/>
                    <a:moveTo>
                      <a:pt x="17136" y="4937"/>
                    </a:moveTo>
                    <a:lnTo>
                      <a:pt x="17160" y="4937"/>
                    </a:lnTo>
                    <a:cubicBezTo>
                      <a:pt x="17154" y="4920"/>
                      <a:pt x="17165" y="4925"/>
                      <a:pt x="17150" y="4923"/>
                    </a:cubicBezTo>
                    <a:cubicBezTo>
                      <a:pt x="17121" y="4919"/>
                      <a:pt x="17149" y="4921"/>
                      <a:pt x="17136" y="4937"/>
                    </a:cubicBezTo>
                    <a:close/>
                    <a:moveTo>
                      <a:pt x="19412" y="3106"/>
                    </a:moveTo>
                    <a:cubicBezTo>
                      <a:pt x="19418" y="3117"/>
                      <a:pt x="19417" y="3115"/>
                      <a:pt x="19420" y="3130"/>
                    </a:cubicBezTo>
                    <a:lnTo>
                      <a:pt x="19436" y="3097"/>
                    </a:lnTo>
                    <a:cubicBezTo>
                      <a:pt x="19422" y="3105"/>
                      <a:pt x="19421" y="3102"/>
                      <a:pt x="19412" y="3106"/>
                    </a:cubicBezTo>
                    <a:close/>
                    <a:moveTo>
                      <a:pt x="16933" y="2530"/>
                    </a:moveTo>
                    <a:lnTo>
                      <a:pt x="16933" y="2506"/>
                    </a:lnTo>
                    <a:cubicBezTo>
                      <a:pt x="16916" y="2512"/>
                      <a:pt x="16921" y="2500"/>
                      <a:pt x="16919" y="2516"/>
                    </a:cubicBezTo>
                    <a:cubicBezTo>
                      <a:pt x="16917" y="2529"/>
                      <a:pt x="16915" y="2524"/>
                      <a:pt x="16933" y="2530"/>
                    </a:cubicBezTo>
                    <a:close/>
                    <a:moveTo>
                      <a:pt x="21292" y="3316"/>
                    </a:moveTo>
                    <a:lnTo>
                      <a:pt x="21292" y="3292"/>
                    </a:lnTo>
                    <a:lnTo>
                      <a:pt x="21276" y="3292"/>
                    </a:lnTo>
                    <a:cubicBezTo>
                      <a:pt x="21281" y="3314"/>
                      <a:pt x="21272" y="3305"/>
                      <a:pt x="21292" y="3316"/>
                    </a:cubicBezTo>
                    <a:close/>
                    <a:moveTo>
                      <a:pt x="20935" y="3989"/>
                    </a:moveTo>
                    <a:lnTo>
                      <a:pt x="20935" y="3964"/>
                    </a:lnTo>
                    <a:lnTo>
                      <a:pt x="20919" y="3964"/>
                    </a:lnTo>
                    <a:cubicBezTo>
                      <a:pt x="20924" y="3987"/>
                      <a:pt x="20916" y="3977"/>
                      <a:pt x="20935" y="3989"/>
                    </a:cubicBezTo>
                    <a:close/>
                    <a:moveTo>
                      <a:pt x="18059" y="1785"/>
                    </a:moveTo>
                    <a:cubicBezTo>
                      <a:pt x="18046" y="1789"/>
                      <a:pt x="18028" y="1790"/>
                      <a:pt x="18041" y="1803"/>
                    </a:cubicBezTo>
                    <a:cubicBezTo>
                      <a:pt x="18055" y="1817"/>
                      <a:pt x="18049" y="1805"/>
                      <a:pt x="18059" y="1785"/>
                    </a:cubicBezTo>
                    <a:close/>
                    <a:moveTo>
                      <a:pt x="12574" y="5893"/>
                    </a:moveTo>
                    <a:lnTo>
                      <a:pt x="12598" y="5893"/>
                    </a:lnTo>
                    <a:lnTo>
                      <a:pt x="12598" y="5877"/>
                    </a:lnTo>
                    <a:cubicBezTo>
                      <a:pt x="12584" y="5880"/>
                      <a:pt x="12577" y="5878"/>
                      <a:pt x="12574" y="5893"/>
                    </a:cubicBezTo>
                    <a:close/>
                    <a:moveTo>
                      <a:pt x="18537" y="2320"/>
                    </a:moveTo>
                    <a:lnTo>
                      <a:pt x="18561" y="2320"/>
                    </a:lnTo>
                    <a:lnTo>
                      <a:pt x="18561" y="2303"/>
                    </a:lnTo>
                    <a:cubicBezTo>
                      <a:pt x="18547" y="2307"/>
                      <a:pt x="18540" y="2304"/>
                      <a:pt x="18537" y="2320"/>
                    </a:cubicBezTo>
                    <a:close/>
                    <a:moveTo>
                      <a:pt x="18748" y="4110"/>
                    </a:moveTo>
                    <a:lnTo>
                      <a:pt x="18772" y="4110"/>
                    </a:lnTo>
                    <a:lnTo>
                      <a:pt x="18772" y="4094"/>
                    </a:lnTo>
                    <a:cubicBezTo>
                      <a:pt x="18758" y="4097"/>
                      <a:pt x="18750" y="4095"/>
                      <a:pt x="18748" y="4110"/>
                    </a:cubicBezTo>
                    <a:close/>
                    <a:moveTo>
                      <a:pt x="16285" y="1769"/>
                    </a:moveTo>
                    <a:lnTo>
                      <a:pt x="16309" y="1769"/>
                    </a:lnTo>
                    <a:lnTo>
                      <a:pt x="16309" y="1753"/>
                    </a:lnTo>
                    <a:cubicBezTo>
                      <a:pt x="16295" y="1756"/>
                      <a:pt x="16287" y="1754"/>
                      <a:pt x="16285" y="1769"/>
                    </a:cubicBezTo>
                    <a:close/>
                    <a:moveTo>
                      <a:pt x="21762" y="2595"/>
                    </a:moveTo>
                    <a:lnTo>
                      <a:pt x="21786" y="2595"/>
                    </a:lnTo>
                    <a:lnTo>
                      <a:pt x="21786" y="2579"/>
                    </a:lnTo>
                    <a:cubicBezTo>
                      <a:pt x="21772" y="2582"/>
                      <a:pt x="21764" y="2580"/>
                      <a:pt x="21762" y="2595"/>
                    </a:cubicBezTo>
                    <a:close/>
                    <a:moveTo>
                      <a:pt x="18027" y="2555"/>
                    </a:moveTo>
                    <a:lnTo>
                      <a:pt x="18051" y="2555"/>
                    </a:lnTo>
                    <a:lnTo>
                      <a:pt x="18051" y="2538"/>
                    </a:lnTo>
                    <a:cubicBezTo>
                      <a:pt x="18037" y="2542"/>
                      <a:pt x="18029" y="2539"/>
                      <a:pt x="18027" y="2555"/>
                    </a:cubicBezTo>
                    <a:close/>
                    <a:moveTo>
                      <a:pt x="1345" y="5698"/>
                    </a:moveTo>
                    <a:lnTo>
                      <a:pt x="1369" y="5698"/>
                    </a:lnTo>
                    <a:lnTo>
                      <a:pt x="1369" y="5682"/>
                    </a:lnTo>
                    <a:cubicBezTo>
                      <a:pt x="1355" y="5686"/>
                      <a:pt x="1348" y="5683"/>
                      <a:pt x="1345" y="5698"/>
                    </a:cubicBezTo>
                    <a:close/>
                    <a:moveTo>
                      <a:pt x="21697" y="5512"/>
                    </a:moveTo>
                    <a:lnTo>
                      <a:pt x="21721" y="5512"/>
                    </a:lnTo>
                    <a:lnTo>
                      <a:pt x="21721" y="5496"/>
                    </a:lnTo>
                    <a:cubicBezTo>
                      <a:pt x="21707" y="5499"/>
                      <a:pt x="21700" y="5497"/>
                      <a:pt x="21697" y="5512"/>
                    </a:cubicBezTo>
                    <a:close/>
                    <a:moveTo>
                      <a:pt x="16941" y="2522"/>
                    </a:moveTo>
                    <a:lnTo>
                      <a:pt x="16965" y="2522"/>
                    </a:lnTo>
                    <a:lnTo>
                      <a:pt x="16965" y="2506"/>
                    </a:lnTo>
                    <a:cubicBezTo>
                      <a:pt x="16951" y="2509"/>
                      <a:pt x="16944" y="2507"/>
                      <a:pt x="16941" y="2522"/>
                    </a:cubicBezTo>
                    <a:close/>
                    <a:moveTo>
                      <a:pt x="19574" y="4904"/>
                    </a:moveTo>
                    <a:lnTo>
                      <a:pt x="19599" y="4904"/>
                    </a:lnTo>
                    <a:lnTo>
                      <a:pt x="19599" y="4888"/>
                    </a:lnTo>
                    <a:cubicBezTo>
                      <a:pt x="19584" y="4891"/>
                      <a:pt x="19577" y="4889"/>
                      <a:pt x="19574" y="4904"/>
                    </a:cubicBezTo>
                    <a:close/>
                    <a:moveTo>
                      <a:pt x="17087" y="2425"/>
                    </a:moveTo>
                    <a:lnTo>
                      <a:pt x="17111" y="2425"/>
                    </a:lnTo>
                    <a:lnTo>
                      <a:pt x="17111" y="2409"/>
                    </a:lnTo>
                    <a:cubicBezTo>
                      <a:pt x="17097" y="2412"/>
                      <a:pt x="17090" y="2410"/>
                      <a:pt x="17087" y="2425"/>
                    </a:cubicBezTo>
                    <a:close/>
                    <a:moveTo>
                      <a:pt x="17743" y="2466"/>
                    </a:moveTo>
                    <a:lnTo>
                      <a:pt x="17768" y="2466"/>
                    </a:lnTo>
                    <a:lnTo>
                      <a:pt x="17768" y="2449"/>
                    </a:lnTo>
                    <a:cubicBezTo>
                      <a:pt x="17753" y="2453"/>
                      <a:pt x="17746" y="2450"/>
                      <a:pt x="17743" y="2466"/>
                    </a:cubicBezTo>
                    <a:close/>
                    <a:moveTo>
                      <a:pt x="15629" y="5634"/>
                    </a:moveTo>
                    <a:lnTo>
                      <a:pt x="15653" y="5634"/>
                    </a:lnTo>
                    <a:lnTo>
                      <a:pt x="15653" y="5617"/>
                    </a:lnTo>
                    <a:cubicBezTo>
                      <a:pt x="15639" y="5621"/>
                      <a:pt x="15631" y="5618"/>
                      <a:pt x="15629" y="5634"/>
                    </a:cubicBezTo>
                    <a:close/>
                    <a:moveTo>
                      <a:pt x="20927" y="5504"/>
                    </a:moveTo>
                    <a:lnTo>
                      <a:pt x="20952" y="5504"/>
                    </a:lnTo>
                    <a:lnTo>
                      <a:pt x="20952" y="5488"/>
                    </a:lnTo>
                    <a:cubicBezTo>
                      <a:pt x="20937" y="5491"/>
                      <a:pt x="20930" y="5489"/>
                      <a:pt x="20927" y="5504"/>
                    </a:cubicBezTo>
                    <a:close/>
                    <a:moveTo>
                      <a:pt x="17565" y="2457"/>
                    </a:moveTo>
                    <a:lnTo>
                      <a:pt x="17589" y="2457"/>
                    </a:lnTo>
                    <a:lnTo>
                      <a:pt x="17589" y="2441"/>
                    </a:lnTo>
                    <a:cubicBezTo>
                      <a:pt x="17575" y="2445"/>
                      <a:pt x="17568" y="2442"/>
                      <a:pt x="17565" y="2457"/>
                    </a:cubicBezTo>
                    <a:close/>
                    <a:moveTo>
                      <a:pt x="21316" y="5196"/>
                    </a:moveTo>
                    <a:lnTo>
                      <a:pt x="21340" y="5196"/>
                    </a:lnTo>
                    <a:lnTo>
                      <a:pt x="21340" y="5180"/>
                    </a:lnTo>
                    <a:cubicBezTo>
                      <a:pt x="21326" y="5183"/>
                      <a:pt x="21319" y="5181"/>
                      <a:pt x="21316" y="5196"/>
                    </a:cubicBezTo>
                    <a:close/>
                    <a:moveTo>
                      <a:pt x="15718" y="5666"/>
                    </a:moveTo>
                    <a:lnTo>
                      <a:pt x="15742" y="5666"/>
                    </a:lnTo>
                    <a:lnTo>
                      <a:pt x="15742" y="5650"/>
                    </a:lnTo>
                    <a:cubicBezTo>
                      <a:pt x="15728" y="5653"/>
                      <a:pt x="15720" y="5651"/>
                      <a:pt x="15718" y="5666"/>
                    </a:cubicBezTo>
                    <a:close/>
                    <a:moveTo>
                      <a:pt x="18829" y="2101"/>
                    </a:moveTo>
                    <a:lnTo>
                      <a:pt x="18853" y="2101"/>
                    </a:lnTo>
                    <a:lnTo>
                      <a:pt x="18853" y="2085"/>
                    </a:lnTo>
                    <a:cubicBezTo>
                      <a:pt x="18839" y="2088"/>
                      <a:pt x="18831" y="2086"/>
                      <a:pt x="18829" y="2101"/>
                    </a:cubicBezTo>
                    <a:close/>
                    <a:moveTo>
                      <a:pt x="14875" y="2595"/>
                    </a:moveTo>
                    <a:lnTo>
                      <a:pt x="14891" y="2595"/>
                    </a:lnTo>
                    <a:lnTo>
                      <a:pt x="14891" y="2571"/>
                    </a:lnTo>
                    <a:cubicBezTo>
                      <a:pt x="14878" y="2580"/>
                      <a:pt x="14876" y="2573"/>
                      <a:pt x="14875" y="2595"/>
                    </a:cubicBezTo>
                    <a:close/>
                    <a:moveTo>
                      <a:pt x="21827" y="4054"/>
                    </a:moveTo>
                    <a:lnTo>
                      <a:pt x="21843" y="4054"/>
                    </a:lnTo>
                    <a:lnTo>
                      <a:pt x="21843" y="4029"/>
                    </a:lnTo>
                    <a:cubicBezTo>
                      <a:pt x="21829" y="4039"/>
                      <a:pt x="21827" y="4031"/>
                      <a:pt x="21827" y="4054"/>
                    </a:cubicBezTo>
                    <a:close/>
                    <a:moveTo>
                      <a:pt x="17873" y="5366"/>
                    </a:moveTo>
                    <a:lnTo>
                      <a:pt x="17889" y="5366"/>
                    </a:lnTo>
                    <a:lnTo>
                      <a:pt x="17889" y="5342"/>
                    </a:lnTo>
                    <a:cubicBezTo>
                      <a:pt x="17876" y="5351"/>
                      <a:pt x="17873" y="5344"/>
                      <a:pt x="17873" y="5366"/>
                    </a:cubicBezTo>
                    <a:close/>
                    <a:moveTo>
                      <a:pt x="18967" y="3284"/>
                    </a:moveTo>
                    <a:lnTo>
                      <a:pt x="18983" y="3284"/>
                    </a:lnTo>
                    <a:lnTo>
                      <a:pt x="18983" y="3260"/>
                    </a:lnTo>
                    <a:cubicBezTo>
                      <a:pt x="18969" y="3269"/>
                      <a:pt x="18967" y="3261"/>
                      <a:pt x="18967" y="3284"/>
                    </a:cubicBezTo>
                    <a:close/>
                    <a:moveTo>
                      <a:pt x="9479" y="1428"/>
                    </a:moveTo>
                    <a:lnTo>
                      <a:pt x="9495" y="1428"/>
                    </a:lnTo>
                    <a:lnTo>
                      <a:pt x="9495" y="1404"/>
                    </a:lnTo>
                    <a:cubicBezTo>
                      <a:pt x="9482" y="1413"/>
                      <a:pt x="9480" y="1406"/>
                      <a:pt x="9479" y="1428"/>
                    </a:cubicBezTo>
                    <a:close/>
                    <a:moveTo>
                      <a:pt x="18480" y="4564"/>
                    </a:moveTo>
                    <a:lnTo>
                      <a:pt x="18497" y="4564"/>
                    </a:lnTo>
                    <a:lnTo>
                      <a:pt x="18497" y="4540"/>
                    </a:lnTo>
                    <a:cubicBezTo>
                      <a:pt x="18483" y="4549"/>
                      <a:pt x="18481" y="4541"/>
                      <a:pt x="18480" y="4564"/>
                    </a:cubicBezTo>
                    <a:close/>
                    <a:moveTo>
                      <a:pt x="21340" y="4669"/>
                    </a:moveTo>
                    <a:lnTo>
                      <a:pt x="21357" y="4669"/>
                    </a:lnTo>
                    <a:lnTo>
                      <a:pt x="21357" y="4645"/>
                    </a:lnTo>
                    <a:cubicBezTo>
                      <a:pt x="21343" y="4654"/>
                      <a:pt x="21341" y="4647"/>
                      <a:pt x="21340" y="4669"/>
                    </a:cubicBezTo>
                    <a:close/>
                    <a:moveTo>
                      <a:pt x="19534" y="4256"/>
                    </a:moveTo>
                    <a:lnTo>
                      <a:pt x="19550" y="4256"/>
                    </a:lnTo>
                    <a:lnTo>
                      <a:pt x="19550" y="4232"/>
                    </a:lnTo>
                    <a:cubicBezTo>
                      <a:pt x="19537" y="4241"/>
                      <a:pt x="19534" y="4234"/>
                      <a:pt x="19534" y="4256"/>
                    </a:cubicBezTo>
                    <a:close/>
                    <a:moveTo>
                      <a:pt x="16414" y="1906"/>
                    </a:moveTo>
                    <a:lnTo>
                      <a:pt x="16431" y="1906"/>
                    </a:lnTo>
                    <a:lnTo>
                      <a:pt x="16431" y="1882"/>
                    </a:lnTo>
                    <a:cubicBezTo>
                      <a:pt x="16417" y="1891"/>
                      <a:pt x="16415" y="1884"/>
                      <a:pt x="16414" y="1906"/>
                    </a:cubicBezTo>
                    <a:close/>
                    <a:moveTo>
                      <a:pt x="18764" y="5269"/>
                    </a:moveTo>
                    <a:lnTo>
                      <a:pt x="18780" y="5269"/>
                    </a:lnTo>
                    <a:lnTo>
                      <a:pt x="18780" y="5245"/>
                    </a:lnTo>
                    <a:cubicBezTo>
                      <a:pt x="18767" y="5254"/>
                      <a:pt x="18765" y="5246"/>
                      <a:pt x="18764" y="5269"/>
                    </a:cubicBezTo>
                    <a:close/>
                    <a:moveTo>
                      <a:pt x="19518" y="2530"/>
                    </a:moveTo>
                    <a:lnTo>
                      <a:pt x="19534" y="2530"/>
                    </a:lnTo>
                    <a:lnTo>
                      <a:pt x="19534" y="2506"/>
                    </a:lnTo>
                    <a:cubicBezTo>
                      <a:pt x="19520" y="2515"/>
                      <a:pt x="19518" y="2508"/>
                      <a:pt x="19518" y="2530"/>
                    </a:cubicBezTo>
                    <a:close/>
                    <a:moveTo>
                      <a:pt x="19801" y="4880"/>
                    </a:moveTo>
                    <a:lnTo>
                      <a:pt x="19817" y="4880"/>
                    </a:lnTo>
                    <a:lnTo>
                      <a:pt x="19817" y="4856"/>
                    </a:lnTo>
                    <a:cubicBezTo>
                      <a:pt x="19804" y="4865"/>
                      <a:pt x="19802" y="4857"/>
                      <a:pt x="19801" y="4880"/>
                    </a:cubicBezTo>
                    <a:close/>
                    <a:moveTo>
                      <a:pt x="19372" y="2749"/>
                    </a:moveTo>
                    <a:lnTo>
                      <a:pt x="19388" y="2749"/>
                    </a:lnTo>
                    <a:lnTo>
                      <a:pt x="19388" y="2725"/>
                    </a:lnTo>
                    <a:cubicBezTo>
                      <a:pt x="19374" y="2734"/>
                      <a:pt x="19372" y="2727"/>
                      <a:pt x="19372" y="2749"/>
                    </a:cubicBezTo>
                    <a:close/>
                    <a:moveTo>
                      <a:pt x="13514" y="2044"/>
                    </a:moveTo>
                    <a:lnTo>
                      <a:pt x="13530" y="2044"/>
                    </a:lnTo>
                    <a:lnTo>
                      <a:pt x="13530" y="2020"/>
                    </a:lnTo>
                    <a:cubicBezTo>
                      <a:pt x="13517" y="2029"/>
                      <a:pt x="13515" y="2022"/>
                      <a:pt x="13514" y="2044"/>
                    </a:cubicBezTo>
                    <a:close/>
                    <a:moveTo>
                      <a:pt x="20992" y="3413"/>
                    </a:moveTo>
                    <a:lnTo>
                      <a:pt x="21008" y="3413"/>
                    </a:lnTo>
                    <a:lnTo>
                      <a:pt x="21008" y="3389"/>
                    </a:lnTo>
                    <a:cubicBezTo>
                      <a:pt x="20995" y="3398"/>
                      <a:pt x="20993" y="3391"/>
                      <a:pt x="20992" y="3413"/>
                    </a:cubicBezTo>
                    <a:close/>
                    <a:moveTo>
                      <a:pt x="20992" y="5512"/>
                    </a:moveTo>
                    <a:cubicBezTo>
                      <a:pt x="20974" y="5477"/>
                      <a:pt x="20994" y="5497"/>
                      <a:pt x="20968" y="5488"/>
                    </a:cubicBezTo>
                    <a:cubicBezTo>
                      <a:pt x="20974" y="5511"/>
                      <a:pt x="20968" y="5506"/>
                      <a:pt x="20992" y="5512"/>
                    </a:cubicBezTo>
                    <a:close/>
                    <a:moveTo>
                      <a:pt x="17354" y="5115"/>
                    </a:moveTo>
                    <a:cubicBezTo>
                      <a:pt x="17336" y="5080"/>
                      <a:pt x="17357" y="5100"/>
                      <a:pt x="17330" y="5091"/>
                    </a:cubicBezTo>
                    <a:cubicBezTo>
                      <a:pt x="17336" y="5114"/>
                      <a:pt x="17330" y="5109"/>
                      <a:pt x="17354" y="5115"/>
                    </a:cubicBezTo>
                    <a:close/>
                    <a:moveTo>
                      <a:pt x="17954" y="1744"/>
                    </a:moveTo>
                    <a:cubicBezTo>
                      <a:pt x="17935" y="1710"/>
                      <a:pt x="17956" y="1730"/>
                      <a:pt x="17930" y="1720"/>
                    </a:cubicBezTo>
                    <a:cubicBezTo>
                      <a:pt x="17936" y="1744"/>
                      <a:pt x="17930" y="1739"/>
                      <a:pt x="17954" y="1744"/>
                    </a:cubicBezTo>
                    <a:close/>
                    <a:moveTo>
                      <a:pt x="17516" y="3316"/>
                    </a:moveTo>
                    <a:lnTo>
                      <a:pt x="17508" y="3316"/>
                    </a:lnTo>
                    <a:lnTo>
                      <a:pt x="17516" y="3308"/>
                    </a:lnTo>
                    <a:lnTo>
                      <a:pt x="17516" y="3316"/>
                    </a:lnTo>
                    <a:close/>
                    <a:moveTo>
                      <a:pt x="16884" y="2150"/>
                    </a:moveTo>
                    <a:cubicBezTo>
                      <a:pt x="16878" y="2125"/>
                      <a:pt x="16884" y="2132"/>
                      <a:pt x="16860" y="2125"/>
                    </a:cubicBezTo>
                    <a:cubicBezTo>
                      <a:pt x="16869" y="2151"/>
                      <a:pt x="16848" y="2131"/>
                      <a:pt x="16884" y="2150"/>
                    </a:cubicBezTo>
                    <a:close/>
                    <a:moveTo>
                      <a:pt x="20263" y="5301"/>
                    </a:moveTo>
                    <a:cubicBezTo>
                      <a:pt x="20256" y="5277"/>
                      <a:pt x="20263" y="5284"/>
                      <a:pt x="20239" y="5277"/>
                    </a:cubicBezTo>
                    <a:cubicBezTo>
                      <a:pt x="20248" y="5303"/>
                      <a:pt x="20226" y="5283"/>
                      <a:pt x="20263" y="5301"/>
                    </a:cubicBezTo>
                    <a:close/>
                    <a:moveTo>
                      <a:pt x="22005" y="3397"/>
                    </a:moveTo>
                    <a:lnTo>
                      <a:pt x="22029" y="3397"/>
                    </a:lnTo>
                    <a:lnTo>
                      <a:pt x="22007" y="3371"/>
                    </a:lnTo>
                    <a:lnTo>
                      <a:pt x="22005" y="3397"/>
                    </a:lnTo>
                    <a:close/>
                    <a:moveTo>
                      <a:pt x="17353" y="2683"/>
                    </a:moveTo>
                    <a:lnTo>
                      <a:pt x="17379" y="2684"/>
                    </a:lnTo>
                    <a:lnTo>
                      <a:pt x="17379" y="2660"/>
                    </a:lnTo>
                    <a:lnTo>
                      <a:pt x="17353" y="2683"/>
                    </a:lnTo>
                    <a:close/>
                    <a:moveTo>
                      <a:pt x="405" y="3138"/>
                    </a:moveTo>
                    <a:lnTo>
                      <a:pt x="405" y="3130"/>
                    </a:lnTo>
                    <a:cubicBezTo>
                      <a:pt x="384" y="3130"/>
                      <a:pt x="386" y="3128"/>
                      <a:pt x="373" y="3122"/>
                    </a:cubicBezTo>
                    <a:cubicBezTo>
                      <a:pt x="381" y="3142"/>
                      <a:pt x="356" y="3138"/>
                      <a:pt x="405" y="3138"/>
                    </a:cubicBezTo>
                    <a:close/>
                    <a:moveTo>
                      <a:pt x="18327" y="1979"/>
                    </a:moveTo>
                    <a:lnTo>
                      <a:pt x="18327" y="1971"/>
                    </a:lnTo>
                    <a:cubicBezTo>
                      <a:pt x="18306" y="1971"/>
                      <a:pt x="18307" y="1969"/>
                      <a:pt x="18294" y="1963"/>
                    </a:cubicBezTo>
                    <a:cubicBezTo>
                      <a:pt x="18302" y="1983"/>
                      <a:pt x="18278" y="1979"/>
                      <a:pt x="18327" y="1979"/>
                    </a:cubicBezTo>
                    <a:close/>
                    <a:moveTo>
                      <a:pt x="19801" y="2765"/>
                    </a:moveTo>
                    <a:lnTo>
                      <a:pt x="19801" y="2757"/>
                    </a:lnTo>
                    <a:cubicBezTo>
                      <a:pt x="19780" y="2757"/>
                      <a:pt x="19782" y="2755"/>
                      <a:pt x="19769" y="2749"/>
                    </a:cubicBezTo>
                    <a:cubicBezTo>
                      <a:pt x="19777" y="2769"/>
                      <a:pt x="19752" y="2765"/>
                      <a:pt x="19801" y="2765"/>
                    </a:cubicBezTo>
                    <a:close/>
                    <a:moveTo>
                      <a:pt x="21778" y="5358"/>
                    </a:moveTo>
                    <a:cubicBezTo>
                      <a:pt x="21794" y="5354"/>
                      <a:pt x="21781" y="5368"/>
                      <a:pt x="21795" y="5352"/>
                    </a:cubicBezTo>
                    <a:cubicBezTo>
                      <a:pt x="21806" y="5338"/>
                      <a:pt x="21779" y="5322"/>
                      <a:pt x="21778" y="5358"/>
                    </a:cubicBezTo>
                    <a:close/>
                    <a:moveTo>
                      <a:pt x="15507" y="4985"/>
                    </a:moveTo>
                    <a:lnTo>
                      <a:pt x="15507" y="4993"/>
                    </a:lnTo>
                    <a:cubicBezTo>
                      <a:pt x="15556" y="4993"/>
                      <a:pt x="15531" y="4997"/>
                      <a:pt x="15539" y="4977"/>
                    </a:cubicBezTo>
                    <a:cubicBezTo>
                      <a:pt x="15528" y="4983"/>
                      <a:pt x="15526" y="4985"/>
                      <a:pt x="15507" y="4985"/>
                    </a:cubicBezTo>
                    <a:close/>
                    <a:moveTo>
                      <a:pt x="20822" y="4718"/>
                    </a:moveTo>
                    <a:cubicBezTo>
                      <a:pt x="20846" y="4711"/>
                      <a:pt x="20840" y="4718"/>
                      <a:pt x="20846" y="4694"/>
                    </a:cubicBezTo>
                    <a:cubicBezTo>
                      <a:pt x="20813" y="4711"/>
                      <a:pt x="20829" y="4691"/>
                      <a:pt x="20822" y="4718"/>
                    </a:cubicBezTo>
                    <a:close/>
                    <a:moveTo>
                      <a:pt x="19817" y="1955"/>
                    </a:moveTo>
                    <a:lnTo>
                      <a:pt x="19858" y="1963"/>
                    </a:lnTo>
                    <a:cubicBezTo>
                      <a:pt x="19852" y="1952"/>
                      <a:pt x="19853" y="1954"/>
                      <a:pt x="19850" y="1939"/>
                    </a:cubicBezTo>
                    <a:cubicBezTo>
                      <a:pt x="19838" y="1951"/>
                      <a:pt x="19835" y="1955"/>
                      <a:pt x="19817" y="1955"/>
                    </a:cubicBezTo>
                    <a:close/>
                    <a:moveTo>
                      <a:pt x="11367" y="1599"/>
                    </a:moveTo>
                    <a:cubicBezTo>
                      <a:pt x="11363" y="1583"/>
                      <a:pt x="11366" y="1586"/>
                      <a:pt x="11359" y="1574"/>
                    </a:cubicBezTo>
                    <a:lnTo>
                      <a:pt x="11341" y="1589"/>
                    </a:lnTo>
                    <a:cubicBezTo>
                      <a:pt x="11354" y="1597"/>
                      <a:pt x="11352" y="1595"/>
                      <a:pt x="11367" y="1599"/>
                    </a:cubicBezTo>
                    <a:cubicBezTo>
                      <a:pt x="11383" y="1623"/>
                      <a:pt x="11377" y="1622"/>
                      <a:pt x="11416" y="1623"/>
                    </a:cubicBezTo>
                    <a:cubicBezTo>
                      <a:pt x="11419" y="1595"/>
                      <a:pt x="11421" y="1595"/>
                      <a:pt x="11446" y="1589"/>
                    </a:cubicBezTo>
                    <a:cubicBezTo>
                      <a:pt x="11483" y="1581"/>
                      <a:pt x="11465" y="1606"/>
                      <a:pt x="11489" y="1574"/>
                    </a:cubicBezTo>
                    <a:cubicBezTo>
                      <a:pt x="11457" y="1561"/>
                      <a:pt x="11498" y="1580"/>
                      <a:pt x="11428" y="1561"/>
                    </a:cubicBezTo>
                    <a:cubicBezTo>
                      <a:pt x="11376" y="1546"/>
                      <a:pt x="11384" y="1569"/>
                      <a:pt x="11391" y="1599"/>
                    </a:cubicBezTo>
                    <a:lnTo>
                      <a:pt x="11367" y="1599"/>
                    </a:lnTo>
                    <a:close/>
                    <a:moveTo>
                      <a:pt x="22880" y="3729"/>
                    </a:moveTo>
                    <a:cubicBezTo>
                      <a:pt x="22901" y="3715"/>
                      <a:pt x="22897" y="3725"/>
                      <a:pt x="22904" y="3697"/>
                    </a:cubicBezTo>
                    <a:cubicBezTo>
                      <a:pt x="22884" y="3710"/>
                      <a:pt x="22886" y="3702"/>
                      <a:pt x="22880" y="3729"/>
                    </a:cubicBezTo>
                    <a:close/>
                    <a:moveTo>
                      <a:pt x="17330" y="4921"/>
                    </a:moveTo>
                    <a:cubicBezTo>
                      <a:pt x="17359" y="4913"/>
                      <a:pt x="17352" y="4920"/>
                      <a:pt x="17354" y="4888"/>
                    </a:cubicBezTo>
                    <a:cubicBezTo>
                      <a:pt x="17341" y="4904"/>
                      <a:pt x="17359" y="4880"/>
                      <a:pt x="17343" y="4901"/>
                    </a:cubicBezTo>
                    <a:cubicBezTo>
                      <a:pt x="17337" y="4910"/>
                      <a:pt x="17334" y="4914"/>
                      <a:pt x="17330" y="4921"/>
                    </a:cubicBezTo>
                    <a:close/>
                    <a:moveTo>
                      <a:pt x="18618" y="3097"/>
                    </a:moveTo>
                    <a:cubicBezTo>
                      <a:pt x="18653" y="3079"/>
                      <a:pt x="18633" y="3100"/>
                      <a:pt x="18643" y="3073"/>
                    </a:cubicBezTo>
                    <a:cubicBezTo>
                      <a:pt x="18624" y="3078"/>
                      <a:pt x="18619" y="3075"/>
                      <a:pt x="18618" y="3097"/>
                    </a:cubicBezTo>
                    <a:close/>
                    <a:moveTo>
                      <a:pt x="21802" y="3997"/>
                    </a:moveTo>
                    <a:cubicBezTo>
                      <a:pt x="21837" y="3978"/>
                      <a:pt x="21817" y="3999"/>
                      <a:pt x="21827" y="3973"/>
                    </a:cubicBezTo>
                    <a:cubicBezTo>
                      <a:pt x="21808" y="3977"/>
                      <a:pt x="21803" y="3974"/>
                      <a:pt x="21802" y="3997"/>
                    </a:cubicBezTo>
                    <a:close/>
                    <a:moveTo>
                      <a:pt x="11537" y="1582"/>
                    </a:moveTo>
                    <a:lnTo>
                      <a:pt x="11578" y="1582"/>
                    </a:lnTo>
                    <a:lnTo>
                      <a:pt x="11578" y="1574"/>
                    </a:lnTo>
                    <a:lnTo>
                      <a:pt x="11537" y="1574"/>
                    </a:lnTo>
                    <a:lnTo>
                      <a:pt x="11537" y="1582"/>
                    </a:lnTo>
                    <a:close/>
                    <a:moveTo>
                      <a:pt x="17289" y="2733"/>
                    </a:moveTo>
                    <a:cubicBezTo>
                      <a:pt x="17303" y="2732"/>
                      <a:pt x="17297" y="2735"/>
                      <a:pt x="17311" y="2730"/>
                    </a:cubicBezTo>
                    <a:cubicBezTo>
                      <a:pt x="17337" y="2720"/>
                      <a:pt x="17322" y="2724"/>
                      <a:pt x="17330" y="2717"/>
                    </a:cubicBezTo>
                    <a:cubicBezTo>
                      <a:pt x="17307" y="2719"/>
                      <a:pt x="17300" y="2719"/>
                      <a:pt x="17289" y="2733"/>
                    </a:cubicBezTo>
                    <a:close/>
                    <a:moveTo>
                      <a:pt x="17703" y="4929"/>
                    </a:moveTo>
                    <a:cubicBezTo>
                      <a:pt x="17702" y="4916"/>
                      <a:pt x="17705" y="4921"/>
                      <a:pt x="17700" y="4907"/>
                    </a:cubicBezTo>
                    <a:cubicBezTo>
                      <a:pt x="17689" y="4881"/>
                      <a:pt x="17693" y="4896"/>
                      <a:pt x="17686" y="4888"/>
                    </a:cubicBezTo>
                    <a:cubicBezTo>
                      <a:pt x="17690" y="4929"/>
                      <a:pt x="17696" y="4921"/>
                      <a:pt x="17703" y="4929"/>
                    </a:cubicBezTo>
                    <a:close/>
                    <a:moveTo>
                      <a:pt x="16188" y="2579"/>
                    </a:moveTo>
                    <a:cubicBezTo>
                      <a:pt x="16174" y="2583"/>
                      <a:pt x="16156" y="2584"/>
                      <a:pt x="16170" y="2597"/>
                    </a:cubicBezTo>
                    <a:cubicBezTo>
                      <a:pt x="16183" y="2610"/>
                      <a:pt x="16184" y="2593"/>
                      <a:pt x="16188" y="2579"/>
                    </a:cubicBezTo>
                    <a:close/>
                    <a:moveTo>
                      <a:pt x="15831" y="2069"/>
                    </a:moveTo>
                    <a:cubicBezTo>
                      <a:pt x="15817" y="2072"/>
                      <a:pt x="15800" y="2073"/>
                      <a:pt x="15813" y="2087"/>
                    </a:cubicBezTo>
                    <a:cubicBezTo>
                      <a:pt x="15826" y="2100"/>
                      <a:pt x="15827" y="2082"/>
                      <a:pt x="15831" y="2069"/>
                    </a:cubicBezTo>
                    <a:close/>
                    <a:moveTo>
                      <a:pt x="13068" y="5836"/>
                    </a:moveTo>
                    <a:cubicBezTo>
                      <a:pt x="13055" y="5840"/>
                      <a:pt x="13037" y="5841"/>
                      <a:pt x="13050" y="5854"/>
                    </a:cubicBezTo>
                    <a:cubicBezTo>
                      <a:pt x="13064" y="5868"/>
                      <a:pt x="13065" y="5850"/>
                      <a:pt x="13068" y="5836"/>
                    </a:cubicBezTo>
                    <a:close/>
                    <a:moveTo>
                      <a:pt x="18829" y="2490"/>
                    </a:moveTo>
                    <a:cubicBezTo>
                      <a:pt x="18815" y="2494"/>
                      <a:pt x="18797" y="2495"/>
                      <a:pt x="18811" y="2508"/>
                    </a:cubicBezTo>
                    <a:cubicBezTo>
                      <a:pt x="18824" y="2521"/>
                      <a:pt x="18825" y="2504"/>
                      <a:pt x="18829" y="2490"/>
                    </a:cubicBezTo>
                    <a:close/>
                    <a:moveTo>
                      <a:pt x="20117" y="4272"/>
                    </a:moveTo>
                    <a:cubicBezTo>
                      <a:pt x="20145" y="4265"/>
                      <a:pt x="20135" y="4269"/>
                      <a:pt x="20149" y="4248"/>
                    </a:cubicBezTo>
                    <a:cubicBezTo>
                      <a:pt x="20125" y="4254"/>
                      <a:pt x="20129" y="4251"/>
                      <a:pt x="20117" y="4272"/>
                    </a:cubicBezTo>
                    <a:close/>
                    <a:moveTo>
                      <a:pt x="21243" y="5188"/>
                    </a:moveTo>
                    <a:cubicBezTo>
                      <a:pt x="21272" y="5180"/>
                      <a:pt x="21261" y="5185"/>
                      <a:pt x="21276" y="5164"/>
                    </a:cubicBezTo>
                    <a:cubicBezTo>
                      <a:pt x="21252" y="5170"/>
                      <a:pt x="21255" y="5167"/>
                      <a:pt x="21243" y="5188"/>
                    </a:cubicBezTo>
                    <a:close/>
                    <a:moveTo>
                      <a:pt x="17857" y="5528"/>
                    </a:moveTo>
                    <a:cubicBezTo>
                      <a:pt x="17885" y="5521"/>
                      <a:pt x="17875" y="5525"/>
                      <a:pt x="17889" y="5504"/>
                    </a:cubicBezTo>
                    <a:cubicBezTo>
                      <a:pt x="17865" y="5510"/>
                      <a:pt x="17868" y="5507"/>
                      <a:pt x="17857" y="5528"/>
                    </a:cubicBezTo>
                    <a:close/>
                    <a:moveTo>
                      <a:pt x="20903" y="5253"/>
                    </a:moveTo>
                    <a:lnTo>
                      <a:pt x="20871" y="5253"/>
                    </a:lnTo>
                    <a:cubicBezTo>
                      <a:pt x="20888" y="5277"/>
                      <a:pt x="20885" y="5277"/>
                      <a:pt x="20903" y="5253"/>
                    </a:cubicBezTo>
                    <a:close/>
                    <a:moveTo>
                      <a:pt x="17395" y="2563"/>
                    </a:moveTo>
                    <a:lnTo>
                      <a:pt x="17362" y="2563"/>
                    </a:lnTo>
                    <a:cubicBezTo>
                      <a:pt x="17380" y="2587"/>
                      <a:pt x="17377" y="2587"/>
                      <a:pt x="17395" y="2563"/>
                    </a:cubicBezTo>
                    <a:close/>
                    <a:moveTo>
                      <a:pt x="17500" y="2125"/>
                    </a:moveTo>
                    <a:lnTo>
                      <a:pt x="17468" y="2125"/>
                    </a:lnTo>
                    <a:cubicBezTo>
                      <a:pt x="17485" y="2149"/>
                      <a:pt x="17483" y="2149"/>
                      <a:pt x="17500" y="2125"/>
                    </a:cubicBezTo>
                    <a:close/>
                    <a:moveTo>
                      <a:pt x="16998" y="5496"/>
                    </a:moveTo>
                    <a:lnTo>
                      <a:pt x="16965" y="5496"/>
                    </a:lnTo>
                    <a:cubicBezTo>
                      <a:pt x="16983" y="5520"/>
                      <a:pt x="16980" y="5520"/>
                      <a:pt x="16998" y="5496"/>
                    </a:cubicBezTo>
                    <a:close/>
                    <a:moveTo>
                      <a:pt x="15548" y="2619"/>
                    </a:moveTo>
                    <a:cubicBezTo>
                      <a:pt x="15572" y="2602"/>
                      <a:pt x="15572" y="2605"/>
                      <a:pt x="15548" y="2587"/>
                    </a:cubicBezTo>
                    <a:lnTo>
                      <a:pt x="15548" y="2619"/>
                    </a:lnTo>
                    <a:close/>
                    <a:moveTo>
                      <a:pt x="16917" y="4386"/>
                    </a:moveTo>
                    <a:cubicBezTo>
                      <a:pt x="16911" y="4375"/>
                      <a:pt x="16912" y="4377"/>
                      <a:pt x="16909" y="4361"/>
                    </a:cubicBezTo>
                    <a:cubicBezTo>
                      <a:pt x="16887" y="4378"/>
                      <a:pt x="16878" y="4382"/>
                      <a:pt x="16917" y="4386"/>
                    </a:cubicBezTo>
                    <a:close/>
                    <a:moveTo>
                      <a:pt x="21786" y="3073"/>
                    </a:moveTo>
                    <a:cubicBezTo>
                      <a:pt x="21801" y="3066"/>
                      <a:pt x="21796" y="3067"/>
                      <a:pt x="21818" y="3065"/>
                    </a:cubicBezTo>
                    <a:cubicBezTo>
                      <a:pt x="21806" y="3048"/>
                      <a:pt x="21794" y="3044"/>
                      <a:pt x="21786" y="3073"/>
                    </a:cubicBezTo>
                    <a:close/>
                    <a:moveTo>
                      <a:pt x="9196" y="1639"/>
                    </a:moveTo>
                    <a:cubicBezTo>
                      <a:pt x="9212" y="1661"/>
                      <a:pt x="9216" y="1669"/>
                      <a:pt x="9220" y="1631"/>
                    </a:cubicBezTo>
                    <a:cubicBezTo>
                      <a:pt x="9206" y="1639"/>
                      <a:pt x="9204" y="1636"/>
                      <a:pt x="9196" y="1639"/>
                    </a:cubicBezTo>
                    <a:close/>
                    <a:moveTo>
                      <a:pt x="10784" y="1696"/>
                    </a:moveTo>
                    <a:lnTo>
                      <a:pt x="10816" y="1696"/>
                    </a:lnTo>
                    <a:cubicBezTo>
                      <a:pt x="10810" y="1690"/>
                      <a:pt x="10814" y="1690"/>
                      <a:pt x="10802" y="1685"/>
                    </a:cubicBezTo>
                    <a:cubicBezTo>
                      <a:pt x="10786" y="1678"/>
                      <a:pt x="10799" y="1683"/>
                      <a:pt x="10784" y="1680"/>
                    </a:cubicBezTo>
                    <a:lnTo>
                      <a:pt x="10784" y="1696"/>
                    </a:lnTo>
                    <a:close/>
                    <a:moveTo>
                      <a:pt x="21300" y="3778"/>
                    </a:moveTo>
                    <a:lnTo>
                      <a:pt x="21332" y="3778"/>
                    </a:lnTo>
                    <a:cubicBezTo>
                      <a:pt x="21326" y="3773"/>
                      <a:pt x="21330" y="3773"/>
                      <a:pt x="21319" y="3767"/>
                    </a:cubicBezTo>
                    <a:cubicBezTo>
                      <a:pt x="21302" y="3760"/>
                      <a:pt x="21315" y="3765"/>
                      <a:pt x="21300" y="3762"/>
                    </a:cubicBezTo>
                    <a:lnTo>
                      <a:pt x="21300" y="3778"/>
                    </a:lnTo>
                    <a:close/>
                    <a:moveTo>
                      <a:pt x="19696" y="1728"/>
                    </a:moveTo>
                    <a:lnTo>
                      <a:pt x="19728" y="1728"/>
                    </a:lnTo>
                    <a:cubicBezTo>
                      <a:pt x="19722" y="1723"/>
                      <a:pt x="19726" y="1723"/>
                      <a:pt x="19715" y="1718"/>
                    </a:cubicBezTo>
                    <a:cubicBezTo>
                      <a:pt x="19698" y="1710"/>
                      <a:pt x="19711" y="1715"/>
                      <a:pt x="19696" y="1712"/>
                    </a:cubicBezTo>
                    <a:lnTo>
                      <a:pt x="19696" y="1728"/>
                    </a:lnTo>
                    <a:close/>
                    <a:moveTo>
                      <a:pt x="18197" y="2587"/>
                    </a:moveTo>
                    <a:cubicBezTo>
                      <a:pt x="18194" y="2549"/>
                      <a:pt x="18206" y="2573"/>
                      <a:pt x="18181" y="2555"/>
                    </a:cubicBezTo>
                    <a:cubicBezTo>
                      <a:pt x="18184" y="2591"/>
                      <a:pt x="18172" y="2570"/>
                      <a:pt x="18197" y="2587"/>
                    </a:cubicBezTo>
                    <a:close/>
                    <a:moveTo>
                      <a:pt x="18958" y="2052"/>
                    </a:moveTo>
                    <a:cubicBezTo>
                      <a:pt x="18974" y="2049"/>
                      <a:pt x="18958" y="2057"/>
                      <a:pt x="18977" y="2047"/>
                    </a:cubicBezTo>
                    <a:cubicBezTo>
                      <a:pt x="18988" y="2041"/>
                      <a:pt x="18985" y="2041"/>
                      <a:pt x="18991" y="2036"/>
                    </a:cubicBezTo>
                    <a:lnTo>
                      <a:pt x="18958" y="2036"/>
                    </a:lnTo>
                    <a:lnTo>
                      <a:pt x="18958" y="2052"/>
                    </a:lnTo>
                    <a:close/>
                    <a:moveTo>
                      <a:pt x="20279" y="4005"/>
                    </a:moveTo>
                    <a:cubicBezTo>
                      <a:pt x="20295" y="4001"/>
                      <a:pt x="20279" y="4010"/>
                      <a:pt x="20298" y="3999"/>
                    </a:cubicBezTo>
                    <a:cubicBezTo>
                      <a:pt x="20308" y="3994"/>
                      <a:pt x="20306" y="3994"/>
                      <a:pt x="20312" y="3989"/>
                    </a:cubicBezTo>
                    <a:lnTo>
                      <a:pt x="20279" y="3989"/>
                    </a:lnTo>
                    <a:lnTo>
                      <a:pt x="20279" y="4005"/>
                    </a:lnTo>
                    <a:close/>
                    <a:moveTo>
                      <a:pt x="13506" y="2069"/>
                    </a:moveTo>
                    <a:cubicBezTo>
                      <a:pt x="13521" y="2065"/>
                      <a:pt x="13506" y="2073"/>
                      <a:pt x="13525" y="2063"/>
                    </a:cubicBezTo>
                    <a:cubicBezTo>
                      <a:pt x="13535" y="2057"/>
                      <a:pt x="13532" y="2057"/>
                      <a:pt x="13538" y="2052"/>
                    </a:cubicBezTo>
                    <a:lnTo>
                      <a:pt x="13506" y="2052"/>
                    </a:lnTo>
                    <a:lnTo>
                      <a:pt x="13506" y="2069"/>
                    </a:lnTo>
                    <a:close/>
                    <a:moveTo>
                      <a:pt x="15442" y="2498"/>
                    </a:moveTo>
                    <a:cubicBezTo>
                      <a:pt x="15480" y="2495"/>
                      <a:pt x="15456" y="2507"/>
                      <a:pt x="15475" y="2482"/>
                    </a:cubicBezTo>
                    <a:cubicBezTo>
                      <a:pt x="15456" y="2483"/>
                      <a:pt x="15445" y="2481"/>
                      <a:pt x="15442" y="2498"/>
                    </a:cubicBezTo>
                    <a:close/>
                    <a:moveTo>
                      <a:pt x="15240" y="2579"/>
                    </a:moveTo>
                    <a:cubicBezTo>
                      <a:pt x="15277" y="2576"/>
                      <a:pt x="15254" y="2588"/>
                      <a:pt x="15272" y="2563"/>
                    </a:cubicBezTo>
                    <a:cubicBezTo>
                      <a:pt x="15253" y="2564"/>
                      <a:pt x="15243" y="2562"/>
                      <a:pt x="15240" y="2579"/>
                    </a:cubicBezTo>
                    <a:close/>
                    <a:moveTo>
                      <a:pt x="12850" y="1380"/>
                    </a:moveTo>
                    <a:cubicBezTo>
                      <a:pt x="12887" y="1377"/>
                      <a:pt x="12864" y="1388"/>
                      <a:pt x="12882" y="1364"/>
                    </a:cubicBezTo>
                    <a:cubicBezTo>
                      <a:pt x="12863" y="1365"/>
                      <a:pt x="12853" y="1363"/>
                      <a:pt x="12850" y="1380"/>
                    </a:cubicBezTo>
                    <a:close/>
                    <a:moveTo>
                      <a:pt x="21276" y="3762"/>
                    </a:moveTo>
                    <a:cubicBezTo>
                      <a:pt x="21269" y="3737"/>
                      <a:pt x="21276" y="3744"/>
                      <a:pt x="21251" y="3738"/>
                    </a:cubicBezTo>
                    <a:cubicBezTo>
                      <a:pt x="21258" y="3761"/>
                      <a:pt x="21251" y="3756"/>
                      <a:pt x="21276" y="3762"/>
                    </a:cubicBezTo>
                    <a:close/>
                    <a:moveTo>
                      <a:pt x="9917" y="1639"/>
                    </a:moveTo>
                    <a:cubicBezTo>
                      <a:pt x="9910" y="1615"/>
                      <a:pt x="9917" y="1621"/>
                      <a:pt x="9892" y="1615"/>
                    </a:cubicBezTo>
                    <a:cubicBezTo>
                      <a:pt x="9899" y="1638"/>
                      <a:pt x="9893" y="1633"/>
                      <a:pt x="9917" y="1639"/>
                    </a:cubicBezTo>
                    <a:close/>
                    <a:moveTo>
                      <a:pt x="21430" y="2668"/>
                    </a:moveTo>
                    <a:lnTo>
                      <a:pt x="21462" y="2668"/>
                    </a:lnTo>
                    <a:cubicBezTo>
                      <a:pt x="21453" y="2656"/>
                      <a:pt x="21435" y="2638"/>
                      <a:pt x="21430" y="2668"/>
                    </a:cubicBezTo>
                    <a:close/>
                    <a:moveTo>
                      <a:pt x="17484" y="1761"/>
                    </a:moveTo>
                    <a:lnTo>
                      <a:pt x="17516" y="1761"/>
                    </a:lnTo>
                    <a:cubicBezTo>
                      <a:pt x="17507" y="1748"/>
                      <a:pt x="17489" y="1730"/>
                      <a:pt x="17484" y="1761"/>
                    </a:cubicBezTo>
                    <a:close/>
                    <a:moveTo>
                      <a:pt x="16633" y="1947"/>
                    </a:moveTo>
                    <a:lnTo>
                      <a:pt x="16666" y="1947"/>
                    </a:lnTo>
                    <a:cubicBezTo>
                      <a:pt x="16657" y="1935"/>
                      <a:pt x="16638" y="1917"/>
                      <a:pt x="16633" y="1947"/>
                    </a:cubicBezTo>
                    <a:close/>
                    <a:moveTo>
                      <a:pt x="4302" y="6768"/>
                    </a:moveTo>
                    <a:lnTo>
                      <a:pt x="4335" y="6768"/>
                    </a:lnTo>
                    <a:cubicBezTo>
                      <a:pt x="4326" y="6756"/>
                      <a:pt x="4307" y="6738"/>
                      <a:pt x="4302" y="6768"/>
                    </a:cubicBezTo>
                    <a:close/>
                    <a:moveTo>
                      <a:pt x="5477" y="6646"/>
                    </a:moveTo>
                    <a:cubicBezTo>
                      <a:pt x="5502" y="6628"/>
                      <a:pt x="5490" y="6652"/>
                      <a:pt x="5493" y="6614"/>
                    </a:cubicBezTo>
                    <a:cubicBezTo>
                      <a:pt x="5472" y="6629"/>
                      <a:pt x="5477" y="6611"/>
                      <a:pt x="5477" y="6646"/>
                    </a:cubicBezTo>
                    <a:close/>
                    <a:moveTo>
                      <a:pt x="16406" y="2587"/>
                    </a:moveTo>
                    <a:cubicBezTo>
                      <a:pt x="16431" y="2569"/>
                      <a:pt x="16419" y="2592"/>
                      <a:pt x="16423" y="2555"/>
                    </a:cubicBezTo>
                    <a:cubicBezTo>
                      <a:pt x="16402" y="2570"/>
                      <a:pt x="16406" y="2552"/>
                      <a:pt x="16406" y="2587"/>
                    </a:cubicBezTo>
                    <a:close/>
                    <a:moveTo>
                      <a:pt x="1337" y="2198"/>
                    </a:moveTo>
                    <a:lnTo>
                      <a:pt x="1377" y="2198"/>
                    </a:lnTo>
                    <a:cubicBezTo>
                      <a:pt x="1369" y="2186"/>
                      <a:pt x="1374" y="2186"/>
                      <a:pt x="1363" y="2186"/>
                    </a:cubicBezTo>
                    <a:cubicBezTo>
                      <a:pt x="1345" y="2185"/>
                      <a:pt x="1338" y="2197"/>
                      <a:pt x="1337" y="2198"/>
                    </a:cubicBezTo>
                    <a:cubicBezTo>
                      <a:pt x="1309" y="2198"/>
                      <a:pt x="1283" y="2202"/>
                      <a:pt x="1266" y="2202"/>
                    </a:cubicBezTo>
                    <a:cubicBezTo>
                      <a:pt x="1230" y="2203"/>
                      <a:pt x="1246" y="2211"/>
                      <a:pt x="1207" y="2214"/>
                    </a:cubicBezTo>
                    <a:lnTo>
                      <a:pt x="1298" y="2216"/>
                    </a:lnTo>
                    <a:cubicBezTo>
                      <a:pt x="1300" y="2216"/>
                      <a:pt x="1302" y="2214"/>
                      <a:pt x="1303" y="2214"/>
                    </a:cubicBezTo>
                    <a:lnTo>
                      <a:pt x="1311" y="2211"/>
                    </a:lnTo>
                    <a:cubicBezTo>
                      <a:pt x="1326" y="2206"/>
                      <a:pt x="1298" y="2220"/>
                      <a:pt x="1324" y="2208"/>
                    </a:cubicBezTo>
                    <a:cubicBezTo>
                      <a:pt x="1335" y="2203"/>
                      <a:pt x="1331" y="2204"/>
                      <a:pt x="1337" y="2198"/>
                    </a:cubicBezTo>
                    <a:close/>
                    <a:moveTo>
                      <a:pt x="18229" y="1890"/>
                    </a:moveTo>
                    <a:lnTo>
                      <a:pt x="18197" y="1890"/>
                    </a:lnTo>
                    <a:cubicBezTo>
                      <a:pt x="18203" y="1910"/>
                      <a:pt x="18198" y="1905"/>
                      <a:pt x="18211" y="1904"/>
                    </a:cubicBezTo>
                    <a:cubicBezTo>
                      <a:pt x="18227" y="1904"/>
                      <a:pt x="18221" y="1902"/>
                      <a:pt x="18229" y="1890"/>
                    </a:cubicBezTo>
                    <a:close/>
                    <a:moveTo>
                      <a:pt x="20854" y="5342"/>
                    </a:moveTo>
                    <a:lnTo>
                      <a:pt x="20814" y="5342"/>
                    </a:lnTo>
                    <a:cubicBezTo>
                      <a:pt x="20817" y="5344"/>
                      <a:pt x="20814" y="5352"/>
                      <a:pt x="20832" y="5354"/>
                    </a:cubicBezTo>
                    <a:cubicBezTo>
                      <a:pt x="20847" y="5356"/>
                      <a:pt x="20849" y="5347"/>
                      <a:pt x="20854" y="5342"/>
                    </a:cubicBezTo>
                    <a:close/>
                    <a:moveTo>
                      <a:pt x="17695" y="2725"/>
                    </a:moveTo>
                    <a:lnTo>
                      <a:pt x="17679" y="2734"/>
                    </a:lnTo>
                    <a:cubicBezTo>
                      <a:pt x="17686" y="2743"/>
                      <a:pt x="17681" y="2748"/>
                      <a:pt x="17693" y="2744"/>
                    </a:cubicBezTo>
                    <a:cubicBezTo>
                      <a:pt x="17722" y="2735"/>
                      <a:pt x="17695" y="2726"/>
                      <a:pt x="17695" y="2725"/>
                    </a:cubicBezTo>
                    <a:lnTo>
                      <a:pt x="17719" y="2700"/>
                    </a:lnTo>
                    <a:cubicBezTo>
                      <a:pt x="17698" y="2696"/>
                      <a:pt x="17695" y="2693"/>
                      <a:pt x="17678" y="2684"/>
                    </a:cubicBezTo>
                    <a:cubicBezTo>
                      <a:pt x="17676" y="2709"/>
                      <a:pt x="17678" y="2700"/>
                      <a:pt x="17670" y="2717"/>
                    </a:cubicBezTo>
                    <a:cubicBezTo>
                      <a:pt x="17681" y="2723"/>
                      <a:pt x="17679" y="2721"/>
                      <a:pt x="17695" y="2725"/>
                    </a:cubicBezTo>
                    <a:close/>
                    <a:moveTo>
                      <a:pt x="16633" y="1971"/>
                    </a:moveTo>
                    <a:lnTo>
                      <a:pt x="16674" y="1971"/>
                    </a:lnTo>
                    <a:cubicBezTo>
                      <a:pt x="16671" y="1969"/>
                      <a:pt x="16673" y="1961"/>
                      <a:pt x="16656" y="1959"/>
                    </a:cubicBezTo>
                    <a:cubicBezTo>
                      <a:pt x="16645" y="1958"/>
                      <a:pt x="16641" y="1961"/>
                      <a:pt x="16633" y="1971"/>
                    </a:cubicBezTo>
                    <a:close/>
                    <a:moveTo>
                      <a:pt x="18164" y="4872"/>
                    </a:moveTo>
                    <a:lnTo>
                      <a:pt x="18197" y="4881"/>
                    </a:lnTo>
                    <a:cubicBezTo>
                      <a:pt x="18189" y="4869"/>
                      <a:pt x="18169" y="4840"/>
                      <a:pt x="18164" y="4872"/>
                    </a:cubicBezTo>
                    <a:close/>
                    <a:moveTo>
                      <a:pt x="19404" y="5277"/>
                    </a:moveTo>
                    <a:cubicBezTo>
                      <a:pt x="19426" y="5277"/>
                      <a:pt x="19426" y="5281"/>
                      <a:pt x="19445" y="5285"/>
                    </a:cubicBezTo>
                    <a:cubicBezTo>
                      <a:pt x="19428" y="5263"/>
                      <a:pt x="19445" y="5269"/>
                      <a:pt x="19404" y="5269"/>
                    </a:cubicBezTo>
                    <a:lnTo>
                      <a:pt x="19404" y="5277"/>
                    </a:lnTo>
                    <a:close/>
                    <a:moveTo>
                      <a:pt x="9236" y="1437"/>
                    </a:moveTo>
                    <a:cubicBezTo>
                      <a:pt x="9261" y="1430"/>
                      <a:pt x="9254" y="1437"/>
                      <a:pt x="9260" y="1412"/>
                    </a:cubicBezTo>
                    <a:cubicBezTo>
                      <a:pt x="9242" y="1417"/>
                      <a:pt x="9237" y="1414"/>
                      <a:pt x="9236" y="1437"/>
                    </a:cubicBezTo>
                    <a:close/>
                    <a:moveTo>
                      <a:pt x="8313" y="1477"/>
                    </a:moveTo>
                    <a:cubicBezTo>
                      <a:pt x="8337" y="1471"/>
                      <a:pt x="8330" y="1477"/>
                      <a:pt x="8337" y="1453"/>
                    </a:cubicBezTo>
                    <a:cubicBezTo>
                      <a:pt x="8318" y="1458"/>
                      <a:pt x="8313" y="1455"/>
                      <a:pt x="8313" y="1477"/>
                    </a:cubicBezTo>
                    <a:close/>
                    <a:moveTo>
                      <a:pt x="17533" y="1777"/>
                    </a:moveTo>
                    <a:cubicBezTo>
                      <a:pt x="17557" y="1770"/>
                      <a:pt x="17550" y="1777"/>
                      <a:pt x="17557" y="1753"/>
                    </a:cubicBezTo>
                    <a:cubicBezTo>
                      <a:pt x="17538" y="1757"/>
                      <a:pt x="17533" y="1754"/>
                      <a:pt x="17533" y="1777"/>
                    </a:cubicBezTo>
                    <a:close/>
                    <a:moveTo>
                      <a:pt x="16706" y="1744"/>
                    </a:moveTo>
                    <a:cubicBezTo>
                      <a:pt x="16731" y="1738"/>
                      <a:pt x="16724" y="1745"/>
                      <a:pt x="16730" y="1720"/>
                    </a:cubicBezTo>
                    <a:cubicBezTo>
                      <a:pt x="16712" y="1725"/>
                      <a:pt x="16707" y="1722"/>
                      <a:pt x="16706" y="1744"/>
                    </a:cubicBezTo>
                    <a:close/>
                    <a:moveTo>
                      <a:pt x="22280" y="3122"/>
                    </a:moveTo>
                    <a:cubicBezTo>
                      <a:pt x="22305" y="3115"/>
                      <a:pt x="22298" y="3122"/>
                      <a:pt x="22305" y="3097"/>
                    </a:cubicBezTo>
                    <a:cubicBezTo>
                      <a:pt x="22286" y="3102"/>
                      <a:pt x="22281" y="3099"/>
                      <a:pt x="22280" y="3122"/>
                    </a:cubicBezTo>
                    <a:close/>
                    <a:moveTo>
                      <a:pt x="23018" y="4580"/>
                    </a:moveTo>
                    <a:cubicBezTo>
                      <a:pt x="23042" y="4574"/>
                      <a:pt x="23035" y="4580"/>
                      <a:pt x="23042" y="4556"/>
                    </a:cubicBezTo>
                    <a:cubicBezTo>
                      <a:pt x="23023" y="4561"/>
                      <a:pt x="23018" y="4558"/>
                      <a:pt x="23018" y="4580"/>
                    </a:cubicBezTo>
                    <a:close/>
                    <a:moveTo>
                      <a:pt x="17257" y="3106"/>
                    </a:moveTo>
                    <a:cubicBezTo>
                      <a:pt x="17278" y="3091"/>
                      <a:pt x="17274" y="3101"/>
                      <a:pt x="17281" y="3073"/>
                    </a:cubicBezTo>
                    <a:cubicBezTo>
                      <a:pt x="17258" y="3082"/>
                      <a:pt x="17266" y="3073"/>
                      <a:pt x="17257" y="3106"/>
                    </a:cubicBezTo>
                    <a:close/>
                    <a:moveTo>
                      <a:pt x="15045" y="1728"/>
                    </a:moveTo>
                    <a:cubicBezTo>
                      <a:pt x="15038" y="1700"/>
                      <a:pt x="15042" y="1710"/>
                      <a:pt x="15021" y="1696"/>
                    </a:cubicBezTo>
                    <a:cubicBezTo>
                      <a:pt x="15029" y="1729"/>
                      <a:pt x="15023" y="1720"/>
                      <a:pt x="15045" y="1728"/>
                    </a:cubicBezTo>
                    <a:close/>
                    <a:moveTo>
                      <a:pt x="15159" y="2239"/>
                    </a:moveTo>
                    <a:cubicBezTo>
                      <a:pt x="15130" y="2250"/>
                      <a:pt x="15153" y="2233"/>
                      <a:pt x="15134" y="2271"/>
                    </a:cubicBezTo>
                    <a:cubicBezTo>
                      <a:pt x="15157" y="2263"/>
                      <a:pt x="15151" y="2271"/>
                      <a:pt x="15159" y="2239"/>
                    </a:cubicBezTo>
                    <a:cubicBezTo>
                      <a:pt x="15206" y="2249"/>
                      <a:pt x="15163" y="2235"/>
                      <a:pt x="15215" y="2231"/>
                    </a:cubicBezTo>
                    <a:cubicBezTo>
                      <a:pt x="15219" y="2266"/>
                      <a:pt x="15205" y="2254"/>
                      <a:pt x="15240" y="2247"/>
                    </a:cubicBezTo>
                    <a:lnTo>
                      <a:pt x="15231" y="2279"/>
                    </a:lnTo>
                    <a:cubicBezTo>
                      <a:pt x="15275" y="2250"/>
                      <a:pt x="15255" y="2268"/>
                      <a:pt x="15296" y="2279"/>
                    </a:cubicBezTo>
                    <a:lnTo>
                      <a:pt x="15305" y="2272"/>
                    </a:lnTo>
                    <a:cubicBezTo>
                      <a:pt x="15306" y="2271"/>
                      <a:pt x="15309" y="2269"/>
                      <a:pt x="15310" y="2268"/>
                    </a:cubicBezTo>
                    <a:lnTo>
                      <a:pt x="15329" y="2247"/>
                    </a:lnTo>
                    <a:cubicBezTo>
                      <a:pt x="15310" y="2242"/>
                      <a:pt x="15310" y="2240"/>
                      <a:pt x="15288" y="2239"/>
                    </a:cubicBezTo>
                    <a:lnTo>
                      <a:pt x="15329" y="2222"/>
                    </a:lnTo>
                    <a:lnTo>
                      <a:pt x="15329" y="2198"/>
                    </a:lnTo>
                    <a:cubicBezTo>
                      <a:pt x="15307" y="2203"/>
                      <a:pt x="15314" y="2205"/>
                      <a:pt x="15291" y="2209"/>
                    </a:cubicBezTo>
                    <a:lnTo>
                      <a:pt x="15159" y="2214"/>
                    </a:lnTo>
                    <a:lnTo>
                      <a:pt x="15159" y="2239"/>
                    </a:lnTo>
                    <a:close/>
                    <a:moveTo>
                      <a:pt x="21899" y="4661"/>
                    </a:moveTo>
                    <a:cubicBezTo>
                      <a:pt x="21891" y="4639"/>
                      <a:pt x="21900" y="4645"/>
                      <a:pt x="21867" y="4637"/>
                    </a:cubicBezTo>
                    <a:cubicBezTo>
                      <a:pt x="21879" y="4666"/>
                      <a:pt x="21862" y="4643"/>
                      <a:pt x="21899" y="4661"/>
                    </a:cubicBezTo>
                    <a:close/>
                    <a:moveTo>
                      <a:pt x="18529" y="1590"/>
                    </a:moveTo>
                    <a:lnTo>
                      <a:pt x="18512" y="1614"/>
                    </a:lnTo>
                    <a:lnTo>
                      <a:pt x="18537" y="1615"/>
                    </a:lnTo>
                    <a:cubicBezTo>
                      <a:pt x="18537" y="1572"/>
                      <a:pt x="18537" y="1603"/>
                      <a:pt x="18529" y="1590"/>
                    </a:cubicBezTo>
                    <a:cubicBezTo>
                      <a:pt x="18538" y="1585"/>
                      <a:pt x="18529" y="1585"/>
                      <a:pt x="18546" y="1583"/>
                    </a:cubicBezTo>
                    <a:cubicBezTo>
                      <a:pt x="18559" y="1581"/>
                      <a:pt x="18564" y="1584"/>
                      <a:pt x="18574" y="1584"/>
                    </a:cubicBezTo>
                    <a:cubicBezTo>
                      <a:pt x="18576" y="1585"/>
                      <a:pt x="18578" y="1585"/>
                      <a:pt x="18579" y="1585"/>
                    </a:cubicBezTo>
                    <a:lnTo>
                      <a:pt x="18594" y="1586"/>
                    </a:lnTo>
                    <a:cubicBezTo>
                      <a:pt x="18604" y="1587"/>
                      <a:pt x="18603" y="1587"/>
                      <a:pt x="18618" y="1590"/>
                    </a:cubicBezTo>
                    <a:lnTo>
                      <a:pt x="18618" y="1574"/>
                    </a:lnTo>
                    <a:cubicBezTo>
                      <a:pt x="18609" y="1574"/>
                      <a:pt x="18593" y="1575"/>
                      <a:pt x="18585" y="1575"/>
                    </a:cubicBezTo>
                    <a:cubicBezTo>
                      <a:pt x="18549" y="1573"/>
                      <a:pt x="18559" y="1567"/>
                      <a:pt x="18549" y="1564"/>
                    </a:cubicBezTo>
                    <a:cubicBezTo>
                      <a:pt x="18548" y="1564"/>
                      <a:pt x="18546" y="1563"/>
                      <a:pt x="18544" y="1562"/>
                    </a:cubicBezTo>
                    <a:cubicBezTo>
                      <a:pt x="18523" y="1558"/>
                      <a:pt x="18533" y="1572"/>
                      <a:pt x="18505" y="1558"/>
                    </a:cubicBezTo>
                    <a:cubicBezTo>
                      <a:pt x="18512" y="1591"/>
                      <a:pt x="18507" y="1582"/>
                      <a:pt x="18529" y="1590"/>
                    </a:cubicBezTo>
                    <a:close/>
                    <a:moveTo>
                      <a:pt x="18254" y="5455"/>
                    </a:moveTo>
                    <a:lnTo>
                      <a:pt x="18254" y="5463"/>
                    </a:lnTo>
                    <a:lnTo>
                      <a:pt x="18294" y="5463"/>
                    </a:lnTo>
                    <a:cubicBezTo>
                      <a:pt x="18272" y="5432"/>
                      <a:pt x="18298" y="5455"/>
                      <a:pt x="18254" y="5455"/>
                    </a:cubicBezTo>
                    <a:close/>
                    <a:moveTo>
                      <a:pt x="22434" y="3503"/>
                    </a:moveTo>
                    <a:lnTo>
                      <a:pt x="22402" y="3503"/>
                    </a:lnTo>
                    <a:cubicBezTo>
                      <a:pt x="22409" y="3523"/>
                      <a:pt x="22401" y="3516"/>
                      <a:pt x="22418" y="3516"/>
                    </a:cubicBezTo>
                    <a:cubicBezTo>
                      <a:pt x="22435" y="3516"/>
                      <a:pt x="22427" y="3524"/>
                      <a:pt x="22434" y="3503"/>
                    </a:cubicBezTo>
                    <a:close/>
                    <a:moveTo>
                      <a:pt x="20611" y="5309"/>
                    </a:moveTo>
                    <a:lnTo>
                      <a:pt x="20668" y="5301"/>
                    </a:lnTo>
                    <a:cubicBezTo>
                      <a:pt x="20637" y="5301"/>
                      <a:pt x="20616" y="5284"/>
                      <a:pt x="20611" y="5309"/>
                    </a:cubicBezTo>
                    <a:close/>
                    <a:moveTo>
                      <a:pt x="19526" y="5326"/>
                    </a:moveTo>
                    <a:lnTo>
                      <a:pt x="19550" y="5326"/>
                    </a:lnTo>
                    <a:lnTo>
                      <a:pt x="19550" y="5309"/>
                    </a:lnTo>
                    <a:lnTo>
                      <a:pt x="19526" y="5309"/>
                    </a:lnTo>
                    <a:lnTo>
                      <a:pt x="19526" y="5326"/>
                    </a:lnTo>
                    <a:close/>
                    <a:moveTo>
                      <a:pt x="18237" y="821"/>
                    </a:moveTo>
                    <a:lnTo>
                      <a:pt x="18262" y="821"/>
                    </a:lnTo>
                    <a:lnTo>
                      <a:pt x="18262" y="805"/>
                    </a:lnTo>
                    <a:lnTo>
                      <a:pt x="18237" y="805"/>
                    </a:lnTo>
                    <a:lnTo>
                      <a:pt x="18237" y="821"/>
                    </a:lnTo>
                    <a:close/>
                    <a:moveTo>
                      <a:pt x="20960" y="3721"/>
                    </a:moveTo>
                    <a:lnTo>
                      <a:pt x="20984" y="3721"/>
                    </a:lnTo>
                    <a:lnTo>
                      <a:pt x="20984" y="3705"/>
                    </a:lnTo>
                    <a:lnTo>
                      <a:pt x="20960" y="3705"/>
                    </a:lnTo>
                    <a:lnTo>
                      <a:pt x="20960" y="3721"/>
                    </a:lnTo>
                    <a:close/>
                    <a:moveTo>
                      <a:pt x="18602" y="4556"/>
                    </a:moveTo>
                    <a:lnTo>
                      <a:pt x="18626" y="4556"/>
                    </a:lnTo>
                    <a:lnTo>
                      <a:pt x="18626" y="4540"/>
                    </a:lnTo>
                    <a:lnTo>
                      <a:pt x="18602" y="4540"/>
                    </a:lnTo>
                    <a:lnTo>
                      <a:pt x="18602" y="4556"/>
                    </a:lnTo>
                    <a:close/>
                    <a:moveTo>
                      <a:pt x="16147" y="2109"/>
                    </a:moveTo>
                    <a:lnTo>
                      <a:pt x="16163" y="2109"/>
                    </a:lnTo>
                    <a:lnTo>
                      <a:pt x="16163" y="2085"/>
                    </a:lnTo>
                    <a:lnTo>
                      <a:pt x="16147" y="2085"/>
                    </a:lnTo>
                    <a:lnTo>
                      <a:pt x="16147" y="2109"/>
                    </a:lnTo>
                    <a:close/>
                    <a:moveTo>
                      <a:pt x="16820" y="2603"/>
                    </a:moveTo>
                    <a:lnTo>
                      <a:pt x="16836" y="2603"/>
                    </a:lnTo>
                    <a:lnTo>
                      <a:pt x="16836" y="2579"/>
                    </a:lnTo>
                    <a:lnTo>
                      <a:pt x="16820" y="2579"/>
                    </a:lnTo>
                    <a:lnTo>
                      <a:pt x="16820" y="2603"/>
                    </a:lnTo>
                    <a:close/>
                    <a:moveTo>
                      <a:pt x="21851" y="5512"/>
                    </a:moveTo>
                    <a:lnTo>
                      <a:pt x="21899" y="5512"/>
                    </a:lnTo>
                    <a:lnTo>
                      <a:pt x="21899" y="5504"/>
                    </a:lnTo>
                    <a:lnTo>
                      <a:pt x="21851" y="5504"/>
                    </a:lnTo>
                    <a:lnTo>
                      <a:pt x="21851" y="5512"/>
                    </a:lnTo>
                    <a:close/>
                    <a:moveTo>
                      <a:pt x="14178" y="2052"/>
                    </a:moveTo>
                    <a:lnTo>
                      <a:pt x="14203" y="2052"/>
                    </a:lnTo>
                    <a:lnTo>
                      <a:pt x="14203" y="2036"/>
                    </a:lnTo>
                    <a:lnTo>
                      <a:pt x="14178" y="2036"/>
                    </a:lnTo>
                    <a:lnTo>
                      <a:pt x="14178" y="2052"/>
                    </a:lnTo>
                    <a:close/>
                    <a:moveTo>
                      <a:pt x="17484" y="5115"/>
                    </a:moveTo>
                    <a:lnTo>
                      <a:pt x="17508" y="5115"/>
                    </a:lnTo>
                    <a:lnTo>
                      <a:pt x="17508" y="5099"/>
                    </a:lnTo>
                    <a:lnTo>
                      <a:pt x="17484" y="5099"/>
                    </a:lnTo>
                    <a:lnTo>
                      <a:pt x="17484" y="5115"/>
                    </a:lnTo>
                    <a:close/>
                    <a:moveTo>
                      <a:pt x="17800" y="2547"/>
                    </a:moveTo>
                    <a:lnTo>
                      <a:pt x="17824" y="2547"/>
                    </a:lnTo>
                    <a:lnTo>
                      <a:pt x="17824" y="2530"/>
                    </a:lnTo>
                    <a:lnTo>
                      <a:pt x="17800" y="2530"/>
                    </a:lnTo>
                    <a:lnTo>
                      <a:pt x="17800" y="2547"/>
                    </a:lnTo>
                    <a:close/>
                    <a:moveTo>
                      <a:pt x="16455" y="2231"/>
                    </a:moveTo>
                    <a:lnTo>
                      <a:pt x="16479" y="2231"/>
                    </a:lnTo>
                    <a:lnTo>
                      <a:pt x="16479" y="2214"/>
                    </a:lnTo>
                    <a:lnTo>
                      <a:pt x="16455" y="2214"/>
                    </a:lnTo>
                    <a:lnTo>
                      <a:pt x="16455" y="2231"/>
                    </a:lnTo>
                    <a:close/>
                    <a:moveTo>
                      <a:pt x="21827" y="4937"/>
                    </a:moveTo>
                    <a:lnTo>
                      <a:pt x="21843" y="4937"/>
                    </a:lnTo>
                    <a:lnTo>
                      <a:pt x="21843" y="4912"/>
                    </a:lnTo>
                    <a:lnTo>
                      <a:pt x="21827" y="4912"/>
                    </a:lnTo>
                    <a:lnTo>
                      <a:pt x="21827" y="4937"/>
                    </a:lnTo>
                    <a:close/>
                    <a:moveTo>
                      <a:pt x="20320" y="3875"/>
                    </a:moveTo>
                    <a:lnTo>
                      <a:pt x="20344" y="3875"/>
                    </a:lnTo>
                    <a:lnTo>
                      <a:pt x="20344" y="3859"/>
                    </a:lnTo>
                    <a:lnTo>
                      <a:pt x="20320" y="3859"/>
                    </a:lnTo>
                    <a:lnTo>
                      <a:pt x="20320" y="3875"/>
                    </a:lnTo>
                    <a:close/>
                    <a:moveTo>
                      <a:pt x="22750" y="1185"/>
                    </a:moveTo>
                    <a:lnTo>
                      <a:pt x="22774" y="1185"/>
                    </a:lnTo>
                    <a:lnTo>
                      <a:pt x="22774" y="1169"/>
                    </a:lnTo>
                    <a:lnTo>
                      <a:pt x="22750" y="1169"/>
                    </a:lnTo>
                    <a:lnTo>
                      <a:pt x="22750" y="1185"/>
                    </a:lnTo>
                    <a:close/>
                    <a:moveTo>
                      <a:pt x="22361" y="1145"/>
                    </a:moveTo>
                    <a:lnTo>
                      <a:pt x="22386" y="1145"/>
                    </a:lnTo>
                    <a:lnTo>
                      <a:pt x="22386" y="1129"/>
                    </a:lnTo>
                    <a:lnTo>
                      <a:pt x="22361" y="1129"/>
                    </a:lnTo>
                    <a:lnTo>
                      <a:pt x="22361" y="1145"/>
                    </a:lnTo>
                    <a:close/>
                    <a:moveTo>
                      <a:pt x="19169" y="2644"/>
                    </a:moveTo>
                    <a:lnTo>
                      <a:pt x="19193" y="2644"/>
                    </a:lnTo>
                    <a:lnTo>
                      <a:pt x="19193" y="2628"/>
                    </a:lnTo>
                    <a:lnTo>
                      <a:pt x="19169" y="2628"/>
                    </a:lnTo>
                    <a:lnTo>
                      <a:pt x="19169" y="2644"/>
                    </a:lnTo>
                    <a:close/>
                    <a:moveTo>
                      <a:pt x="17322" y="5309"/>
                    </a:moveTo>
                    <a:lnTo>
                      <a:pt x="17346" y="5309"/>
                    </a:lnTo>
                    <a:lnTo>
                      <a:pt x="17346" y="5293"/>
                    </a:lnTo>
                    <a:lnTo>
                      <a:pt x="17322" y="5293"/>
                    </a:lnTo>
                    <a:lnTo>
                      <a:pt x="17322" y="5309"/>
                    </a:lnTo>
                    <a:close/>
                    <a:moveTo>
                      <a:pt x="19234" y="3405"/>
                    </a:moveTo>
                    <a:lnTo>
                      <a:pt x="19258" y="3405"/>
                    </a:lnTo>
                    <a:lnTo>
                      <a:pt x="19258" y="3389"/>
                    </a:lnTo>
                    <a:lnTo>
                      <a:pt x="19234" y="3389"/>
                    </a:lnTo>
                    <a:lnTo>
                      <a:pt x="19234" y="3405"/>
                    </a:lnTo>
                    <a:close/>
                    <a:moveTo>
                      <a:pt x="16471" y="2141"/>
                    </a:moveTo>
                    <a:lnTo>
                      <a:pt x="16496" y="2141"/>
                    </a:lnTo>
                    <a:lnTo>
                      <a:pt x="16496" y="2125"/>
                    </a:lnTo>
                    <a:lnTo>
                      <a:pt x="16471" y="2125"/>
                    </a:lnTo>
                    <a:lnTo>
                      <a:pt x="16471" y="2141"/>
                    </a:lnTo>
                    <a:close/>
                    <a:moveTo>
                      <a:pt x="22442" y="4856"/>
                    </a:moveTo>
                    <a:lnTo>
                      <a:pt x="22467" y="4856"/>
                    </a:lnTo>
                    <a:lnTo>
                      <a:pt x="22467" y="4839"/>
                    </a:lnTo>
                    <a:lnTo>
                      <a:pt x="22442" y="4839"/>
                    </a:lnTo>
                    <a:lnTo>
                      <a:pt x="22442" y="4856"/>
                    </a:lnTo>
                    <a:close/>
                    <a:moveTo>
                      <a:pt x="18918" y="5634"/>
                    </a:moveTo>
                    <a:lnTo>
                      <a:pt x="18942" y="5634"/>
                    </a:lnTo>
                    <a:lnTo>
                      <a:pt x="18942" y="5617"/>
                    </a:lnTo>
                    <a:lnTo>
                      <a:pt x="18918" y="5617"/>
                    </a:lnTo>
                    <a:lnTo>
                      <a:pt x="18918" y="5634"/>
                    </a:lnTo>
                    <a:close/>
                    <a:moveTo>
                      <a:pt x="20044" y="2790"/>
                    </a:moveTo>
                    <a:lnTo>
                      <a:pt x="20068" y="2790"/>
                    </a:lnTo>
                    <a:lnTo>
                      <a:pt x="20068" y="2773"/>
                    </a:lnTo>
                    <a:lnTo>
                      <a:pt x="20044" y="2773"/>
                    </a:lnTo>
                    <a:lnTo>
                      <a:pt x="20044" y="2790"/>
                    </a:lnTo>
                    <a:close/>
                    <a:moveTo>
                      <a:pt x="16974" y="1753"/>
                    </a:moveTo>
                    <a:lnTo>
                      <a:pt x="16998" y="1753"/>
                    </a:lnTo>
                    <a:lnTo>
                      <a:pt x="16998" y="1736"/>
                    </a:lnTo>
                    <a:lnTo>
                      <a:pt x="16974" y="1736"/>
                    </a:lnTo>
                    <a:lnTo>
                      <a:pt x="16974" y="1753"/>
                    </a:lnTo>
                    <a:close/>
                    <a:moveTo>
                      <a:pt x="19226" y="4199"/>
                    </a:moveTo>
                    <a:lnTo>
                      <a:pt x="19242" y="4199"/>
                    </a:lnTo>
                    <a:lnTo>
                      <a:pt x="19242" y="4175"/>
                    </a:lnTo>
                    <a:lnTo>
                      <a:pt x="19226" y="4175"/>
                    </a:lnTo>
                    <a:lnTo>
                      <a:pt x="19226" y="4199"/>
                    </a:lnTo>
                    <a:close/>
                    <a:moveTo>
                      <a:pt x="13012" y="1639"/>
                    </a:moveTo>
                    <a:lnTo>
                      <a:pt x="13036" y="1639"/>
                    </a:lnTo>
                    <a:lnTo>
                      <a:pt x="13036" y="1623"/>
                    </a:lnTo>
                    <a:lnTo>
                      <a:pt x="13012" y="1623"/>
                    </a:lnTo>
                    <a:lnTo>
                      <a:pt x="13012" y="1639"/>
                    </a:lnTo>
                    <a:close/>
                    <a:moveTo>
                      <a:pt x="17306" y="5253"/>
                    </a:moveTo>
                    <a:lnTo>
                      <a:pt x="17354" y="5253"/>
                    </a:lnTo>
                    <a:lnTo>
                      <a:pt x="17354" y="5245"/>
                    </a:lnTo>
                    <a:lnTo>
                      <a:pt x="17306" y="5245"/>
                    </a:lnTo>
                    <a:lnTo>
                      <a:pt x="17306" y="5253"/>
                    </a:lnTo>
                    <a:close/>
                    <a:moveTo>
                      <a:pt x="21746" y="5350"/>
                    </a:moveTo>
                    <a:cubicBezTo>
                      <a:pt x="21767" y="5356"/>
                      <a:pt x="21752" y="5349"/>
                      <a:pt x="21770" y="5358"/>
                    </a:cubicBezTo>
                    <a:cubicBezTo>
                      <a:pt x="21765" y="5311"/>
                      <a:pt x="21748" y="5336"/>
                      <a:pt x="21746" y="5350"/>
                    </a:cubicBezTo>
                    <a:close/>
                    <a:moveTo>
                      <a:pt x="19542" y="3130"/>
                    </a:moveTo>
                    <a:cubicBezTo>
                      <a:pt x="19577" y="3111"/>
                      <a:pt x="19557" y="3132"/>
                      <a:pt x="19566" y="3106"/>
                    </a:cubicBezTo>
                    <a:cubicBezTo>
                      <a:pt x="19546" y="3114"/>
                      <a:pt x="19560" y="3111"/>
                      <a:pt x="19534" y="3106"/>
                    </a:cubicBezTo>
                    <a:cubicBezTo>
                      <a:pt x="19539" y="3115"/>
                      <a:pt x="19542" y="3114"/>
                      <a:pt x="19542" y="3130"/>
                    </a:cubicBezTo>
                    <a:close/>
                    <a:moveTo>
                      <a:pt x="22305" y="3438"/>
                    </a:moveTo>
                    <a:cubicBezTo>
                      <a:pt x="22297" y="3409"/>
                      <a:pt x="22304" y="3416"/>
                      <a:pt x="22272" y="3413"/>
                    </a:cubicBezTo>
                    <a:cubicBezTo>
                      <a:pt x="22289" y="3437"/>
                      <a:pt x="22277" y="3423"/>
                      <a:pt x="22305" y="3438"/>
                    </a:cubicBezTo>
                    <a:close/>
                    <a:moveTo>
                      <a:pt x="22102" y="3413"/>
                    </a:moveTo>
                    <a:cubicBezTo>
                      <a:pt x="22094" y="3384"/>
                      <a:pt x="22101" y="3392"/>
                      <a:pt x="22070" y="3389"/>
                    </a:cubicBezTo>
                    <a:cubicBezTo>
                      <a:pt x="22087" y="3413"/>
                      <a:pt x="22075" y="3399"/>
                      <a:pt x="22102" y="3413"/>
                    </a:cubicBezTo>
                    <a:close/>
                    <a:moveTo>
                      <a:pt x="23180" y="1428"/>
                    </a:moveTo>
                    <a:cubicBezTo>
                      <a:pt x="23207" y="1414"/>
                      <a:pt x="23195" y="1428"/>
                      <a:pt x="23212" y="1404"/>
                    </a:cubicBezTo>
                    <a:cubicBezTo>
                      <a:pt x="23189" y="1406"/>
                      <a:pt x="23180" y="1404"/>
                      <a:pt x="23180" y="1428"/>
                    </a:cubicBezTo>
                    <a:close/>
                    <a:moveTo>
                      <a:pt x="9155" y="1437"/>
                    </a:moveTo>
                    <a:cubicBezTo>
                      <a:pt x="9179" y="1431"/>
                      <a:pt x="9167" y="1438"/>
                      <a:pt x="9179" y="1420"/>
                    </a:cubicBezTo>
                    <a:cubicBezTo>
                      <a:pt x="9169" y="1414"/>
                      <a:pt x="9171" y="1416"/>
                      <a:pt x="9155" y="1412"/>
                    </a:cubicBezTo>
                    <a:lnTo>
                      <a:pt x="9155" y="1437"/>
                    </a:lnTo>
                    <a:close/>
                    <a:moveTo>
                      <a:pt x="18675" y="2417"/>
                    </a:moveTo>
                    <a:cubicBezTo>
                      <a:pt x="18699" y="2411"/>
                      <a:pt x="18687" y="2418"/>
                      <a:pt x="18699" y="2401"/>
                    </a:cubicBezTo>
                    <a:cubicBezTo>
                      <a:pt x="18688" y="2395"/>
                      <a:pt x="18690" y="2396"/>
                      <a:pt x="18675" y="2393"/>
                    </a:cubicBezTo>
                    <a:lnTo>
                      <a:pt x="18675" y="2417"/>
                    </a:lnTo>
                    <a:close/>
                    <a:moveTo>
                      <a:pt x="19680" y="2547"/>
                    </a:moveTo>
                    <a:cubicBezTo>
                      <a:pt x="19709" y="2539"/>
                      <a:pt x="19701" y="2546"/>
                      <a:pt x="19704" y="2514"/>
                    </a:cubicBezTo>
                    <a:cubicBezTo>
                      <a:pt x="19681" y="2531"/>
                      <a:pt x="19693" y="2520"/>
                      <a:pt x="19680" y="2547"/>
                    </a:cubicBezTo>
                    <a:close/>
                    <a:moveTo>
                      <a:pt x="20919" y="5301"/>
                    </a:moveTo>
                    <a:cubicBezTo>
                      <a:pt x="20925" y="5307"/>
                      <a:pt x="20921" y="5307"/>
                      <a:pt x="20933" y="5312"/>
                    </a:cubicBezTo>
                    <a:cubicBezTo>
                      <a:pt x="20949" y="5320"/>
                      <a:pt x="20937" y="5314"/>
                      <a:pt x="20952" y="5318"/>
                    </a:cubicBezTo>
                    <a:cubicBezTo>
                      <a:pt x="20945" y="5292"/>
                      <a:pt x="20944" y="5292"/>
                      <a:pt x="20919" y="5301"/>
                    </a:cubicBezTo>
                    <a:close/>
                    <a:moveTo>
                      <a:pt x="16382" y="2344"/>
                    </a:moveTo>
                    <a:lnTo>
                      <a:pt x="16398" y="2328"/>
                    </a:lnTo>
                    <a:cubicBezTo>
                      <a:pt x="16405" y="2340"/>
                      <a:pt x="16402" y="2336"/>
                      <a:pt x="16406" y="2352"/>
                    </a:cubicBezTo>
                    <a:cubicBezTo>
                      <a:pt x="16395" y="2346"/>
                      <a:pt x="16397" y="2348"/>
                      <a:pt x="16382" y="2344"/>
                    </a:cubicBezTo>
                    <a:close/>
                    <a:moveTo>
                      <a:pt x="16398" y="2328"/>
                    </a:moveTo>
                    <a:cubicBezTo>
                      <a:pt x="16390" y="2322"/>
                      <a:pt x="16400" y="2321"/>
                      <a:pt x="16383" y="2322"/>
                    </a:cubicBezTo>
                    <a:cubicBezTo>
                      <a:pt x="16369" y="2323"/>
                      <a:pt x="16378" y="2322"/>
                      <a:pt x="16366" y="2328"/>
                    </a:cubicBezTo>
                    <a:lnTo>
                      <a:pt x="16382" y="2344"/>
                    </a:lnTo>
                    <a:lnTo>
                      <a:pt x="16382" y="2368"/>
                    </a:lnTo>
                    <a:lnTo>
                      <a:pt x="16461" y="2371"/>
                    </a:lnTo>
                    <a:cubicBezTo>
                      <a:pt x="16540" y="2376"/>
                      <a:pt x="16537" y="2368"/>
                      <a:pt x="16618" y="2376"/>
                    </a:cubicBezTo>
                    <a:cubicBezTo>
                      <a:pt x="16622" y="2377"/>
                      <a:pt x="16637" y="2377"/>
                      <a:pt x="16640" y="2376"/>
                    </a:cubicBezTo>
                    <a:cubicBezTo>
                      <a:pt x="16664" y="2371"/>
                      <a:pt x="16652" y="2363"/>
                      <a:pt x="16698" y="2352"/>
                    </a:cubicBezTo>
                    <a:cubicBezTo>
                      <a:pt x="16697" y="2350"/>
                      <a:pt x="16695" y="2345"/>
                      <a:pt x="16695" y="2347"/>
                    </a:cubicBezTo>
                    <a:lnTo>
                      <a:pt x="16690" y="2337"/>
                    </a:lnTo>
                    <a:cubicBezTo>
                      <a:pt x="16686" y="2324"/>
                      <a:pt x="16683" y="2338"/>
                      <a:pt x="16690" y="2320"/>
                    </a:cubicBezTo>
                    <a:cubicBezTo>
                      <a:pt x="16688" y="2320"/>
                      <a:pt x="16685" y="2320"/>
                      <a:pt x="16685" y="2322"/>
                    </a:cubicBezTo>
                    <a:lnTo>
                      <a:pt x="16661" y="2332"/>
                    </a:lnTo>
                    <a:cubicBezTo>
                      <a:pt x="16640" y="2334"/>
                      <a:pt x="16648" y="2340"/>
                      <a:pt x="16641" y="2320"/>
                    </a:cubicBezTo>
                    <a:cubicBezTo>
                      <a:pt x="16592" y="2324"/>
                      <a:pt x="16629" y="2335"/>
                      <a:pt x="16585" y="2336"/>
                    </a:cubicBezTo>
                    <a:cubicBezTo>
                      <a:pt x="16543" y="2337"/>
                      <a:pt x="16574" y="2320"/>
                      <a:pt x="16525" y="2333"/>
                    </a:cubicBezTo>
                    <a:cubicBezTo>
                      <a:pt x="16499" y="2341"/>
                      <a:pt x="16521" y="2339"/>
                      <a:pt x="16505" y="2339"/>
                    </a:cubicBezTo>
                    <a:cubicBezTo>
                      <a:pt x="16477" y="2337"/>
                      <a:pt x="16462" y="2332"/>
                      <a:pt x="16431" y="2312"/>
                    </a:cubicBezTo>
                    <a:cubicBezTo>
                      <a:pt x="16411" y="2324"/>
                      <a:pt x="16422" y="2321"/>
                      <a:pt x="16398" y="2328"/>
                    </a:cubicBezTo>
                    <a:close/>
                    <a:moveTo>
                      <a:pt x="18610" y="2676"/>
                    </a:moveTo>
                    <a:lnTo>
                      <a:pt x="18651" y="2676"/>
                    </a:lnTo>
                    <a:lnTo>
                      <a:pt x="18651" y="2668"/>
                    </a:lnTo>
                    <a:cubicBezTo>
                      <a:pt x="18628" y="2668"/>
                      <a:pt x="18613" y="2654"/>
                      <a:pt x="18610" y="2676"/>
                    </a:cubicBezTo>
                    <a:close/>
                    <a:moveTo>
                      <a:pt x="20230" y="2563"/>
                    </a:moveTo>
                    <a:cubicBezTo>
                      <a:pt x="20272" y="2562"/>
                      <a:pt x="20254" y="2570"/>
                      <a:pt x="20271" y="2547"/>
                    </a:cubicBezTo>
                    <a:cubicBezTo>
                      <a:pt x="20248" y="2548"/>
                      <a:pt x="20241" y="2549"/>
                      <a:pt x="20230" y="2563"/>
                    </a:cubicBezTo>
                    <a:close/>
                    <a:moveTo>
                      <a:pt x="11375" y="6015"/>
                    </a:moveTo>
                    <a:cubicBezTo>
                      <a:pt x="11382" y="6024"/>
                      <a:pt x="11378" y="6028"/>
                      <a:pt x="11390" y="6027"/>
                    </a:cubicBezTo>
                    <a:cubicBezTo>
                      <a:pt x="11410" y="6025"/>
                      <a:pt x="11402" y="6021"/>
                      <a:pt x="11408" y="6006"/>
                    </a:cubicBezTo>
                    <a:lnTo>
                      <a:pt x="11375" y="6015"/>
                    </a:lnTo>
                    <a:close/>
                    <a:moveTo>
                      <a:pt x="22669" y="2628"/>
                    </a:moveTo>
                    <a:cubicBezTo>
                      <a:pt x="22711" y="2628"/>
                      <a:pt x="22700" y="2649"/>
                      <a:pt x="22710" y="2619"/>
                    </a:cubicBezTo>
                    <a:lnTo>
                      <a:pt x="22669" y="2619"/>
                    </a:lnTo>
                    <a:lnTo>
                      <a:pt x="22669" y="2628"/>
                    </a:lnTo>
                    <a:close/>
                    <a:moveTo>
                      <a:pt x="16188" y="2514"/>
                    </a:moveTo>
                    <a:lnTo>
                      <a:pt x="16188" y="2474"/>
                    </a:lnTo>
                    <a:lnTo>
                      <a:pt x="16180" y="2474"/>
                    </a:lnTo>
                    <a:cubicBezTo>
                      <a:pt x="16180" y="2515"/>
                      <a:pt x="16159" y="2504"/>
                      <a:pt x="16188" y="2514"/>
                    </a:cubicBezTo>
                    <a:close/>
                    <a:moveTo>
                      <a:pt x="8953" y="1445"/>
                    </a:moveTo>
                    <a:cubicBezTo>
                      <a:pt x="8959" y="1434"/>
                      <a:pt x="8957" y="1436"/>
                      <a:pt x="8961" y="1420"/>
                    </a:cubicBezTo>
                    <a:lnTo>
                      <a:pt x="8936" y="1420"/>
                    </a:lnTo>
                    <a:cubicBezTo>
                      <a:pt x="8942" y="1443"/>
                      <a:pt x="8933" y="1433"/>
                      <a:pt x="8953" y="1445"/>
                    </a:cubicBezTo>
                    <a:close/>
                    <a:moveTo>
                      <a:pt x="8029" y="1493"/>
                    </a:moveTo>
                    <a:cubicBezTo>
                      <a:pt x="8035" y="1482"/>
                      <a:pt x="8033" y="1484"/>
                      <a:pt x="8037" y="1469"/>
                    </a:cubicBezTo>
                    <a:lnTo>
                      <a:pt x="8013" y="1469"/>
                    </a:lnTo>
                    <a:cubicBezTo>
                      <a:pt x="8018" y="1491"/>
                      <a:pt x="8010" y="1482"/>
                      <a:pt x="8029" y="1493"/>
                    </a:cubicBezTo>
                    <a:close/>
                    <a:moveTo>
                      <a:pt x="18950" y="4151"/>
                    </a:moveTo>
                    <a:cubicBezTo>
                      <a:pt x="18989" y="4150"/>
                      <a:pt x="18982" y="4159"/>
                      <a:pt x="18991" y="4126"/>
                    </a:cubicBezTo>
                    <a:lnTo>
                      <a:pt x="18950" y="4151"/>
                    </a:lnTo>
                    <a:close/>
                    <a:moveTo>
                      <a:pt x="20141" y="5236"/>
                    </a:moveTo>
                    <a:cubicBezTo>
                      <a:pt x="20177" y="5244"/>
                      <a:pt x="20156" y="5253"/>
                      <a:pt x="20174" y="5228"/>
                    </a:cubicBezTo>
                    <a:cubicBezTo>
                      <a:pt x="20157" y="5225"/>
                      <a:pt x="20144" y="5216"/>
                      <a:pt x="20141" y="5236"/>
                    </a:cubicBezTo>
                    <a:close/>
                    <a:moveTo>
                      <a:pt x="13530" y="5820"/>
                    </a:moveTo>
                    <a:cubicBezTo>
                      <a:pt x="13549" y="5816"/>
                      <a:pt x="13549" y="5814"/>
                      <a:pt x="13571" y="5812"/>
                    </a:cubicBezTo>
                    <a:cubicBezTo>
                      <a:pt x="13554" y="5789"/>
                      <a:pt x="13546" y="5797"/>
                      <a:pt x="13530" y="5820"/>
                    </a:cubicBezTo>
                    <a:close/>
                    <a:moveTo>
                      <a:pt x="17930" y="2749"/>
                    </a:moveTo>
                    <a:lnTo>
                      <a:pt x="17939" y="2717"/>
                    </a:lnTo>
                    <a:cubicBezTo>
                      <a:pt x="17936" y="2718"/>
                      <a:pt x="17933" y="2717"/>
                      <a:pt x="17932" y="2719"/>
                    </a:cubicBezTo>
                    <a:cubicBezTo>
                      <a:pt x="17931" y="2721"/>
                      <a:pt x="17894" y="2737"/>
                      <a:pt x="17930" y="2749"/>
                    </a:cubicBezTo>
                    <a:close/>
                    <a:moveTo>
                      <a:pt x="19915" y="5609"/>
                    </a:moveTo>
                    <a:lnTo>
                      <a:pt x="19939" y="5609"/>
                    </a:lnTo>
                    <a:lnTo>
                      <a:pt x="19939" y="5577"/>
                    </a:lnTo>
                    <a:cubicBezTo>
                      <a:pt x="19925" y="5593"/>
                      <a:pt x="19944" y="5568"/>
                      <a:pt x="19928" y="5590"/>
                    </a:cubicBezTo>
                    <a:cubicBezTo>
                      <a:pt x="19921" y="5598"/>
                      <a:pt x="19919" y="5603"/>
                      <a:pt x="19915" y="5609"/>
                    </a:cubicBezTo>
                    <a:close/>
                    <a:moveTo>
                      <a:pt x="18740" y="5577"/>
                    </a:moveTo>
                    <a:lnTo>
                      <a:pt x="18699" y="5577"/>
                    </a:lnTo>
                    <a:cubicBezTo>
                      <a:pt x="18700" y="5577"/>
                      <a:pt x="18704" y="5588"/>
                      <a:pt x="18718" y="5590"/>
                    </a:cubicBezTo>
                    <a:cubicBezTo>
                      <a:pt x="18739" y="5593"/>
                      <a:pt x="18730" y="5590"/>
                      <a:pt x="18740" y="5577"/>
                    </a:cubicBezTo>
                    <a:close/>
                    <a:moveTo>
                      <a:pt x="16609" y="4507"/>
                    </a:moveTo>
                    <a:lnTo>
                      <a:pt x="16633" y="4507"/>
                    </a:lnTo>
                    <a:cubicBezTo>
                      <a:pt x="16628" y="4484"/>
                      <a:pt x="16634" y="4496"/>
                      <a:pt x="16617" y="4483"/>
                    </a:cubicBezTo>
                    <a:cubicBezTo>
                      <a:pt x="16611" y="4493"/>
                      <a:pt x="16609" y="4492"/>
                      <a:pt x="16609" y="4507"/>
                    </a:cubicBezTo>
                    <a:close/>
                    <a:moveTo>
                      <a:pt x="20563" y="3883"/>
                    </a:moveTo>
                    <a:lnTo>
                      <a:pt x="20587" y="3883"/>
                    </a:lnTo>
                    <a:cubicBezTo>
                      <a:pt x="20577" y="3857"/>
                      <a:pt x="20597" y="3878"/>
                      <a:pt x="20563" y="3859"/>
                    </a:cubicBezTo>
                    <a:lnTo>
                      <a:pt x="20563" y="3883"/>
                    </a:lnTo>
                    <a:close/>
                    <a:moveTo>
                      <a:pt x="17921" y="4953"/>
                    </a:moveTo>
                    <a:cubicBezTo>
                      <a:pt x="17948" y="4943"/>
                      <a:pt x="17927" y="4963"/>
                      <a:pt x="17946" y="4929"/>
                    </a:cubicBezTo>
                    <a:lnTo>
                      <a:pt x="17921" y="4929"/>
                    </a:lnTo>
                    <a:lnTo>
                      <a:pt x="17921" y="4953"/>
                    </a:lnTo>
                    <a:close/>
                    <a:moveTo>
                      <a:pt x="23285" y="4799"/>
                    </a:moveTo>
                    <a:cubicBezTo>
                      <a:pt x="23311" y="4789"/>
                      <a:pt x="23291" y="4809"/>
                      <a:pt x="23309" y="4775"/>
                    </a:cubicBezTo>
                    <a:lnTo>
                      <a:pt x="23285" y="4775"/>
                    </a:lnTo>
                    <a:lnTo>
                      <a:pt x="23285" y="4799"/>
                    </a:lnTo>
                    <a:close/>
                    <a:moveTo>
                      <a:pt x="17022" y="3268"/>
                    </a:moveTo>
                    <a:cubicBezTo>
                      <a:pt x="17033" y="3274"/>
                      <a:pt x="17031" y="3272"/>
                      <a:pt x="17046" y="3276"/>
                    </a:cubicBezTo>
                    <a:lnTo>
                      <a:pt x="17046" y="3251"/>
                    </a:lnTo>
                    <a:cubicBezTo>
                      <a:pt x="17032" y="3255"/>
                      <a:pt x="17025" y="3252"/>
                      <a:pt x="17022" y="3268"/>
                    </a:cubicBezTo>
                    <a:close/>
                    <a:moveTo>
                      <a:pt x="6206" y="6565"/>
                    </a:moveTo>
                    <a:cubicBezTo>
                      <a:pt x="6217" y="6571"/>
                      <a:pt x="6215" y="6570"/>
                      <a:pt x="6230" y="6573"/>
                    </a:cubicBezTo>
                    <a:lnTo>
                      <a:pt x="6230" y="6549"/>
                    </a:lnTo>
                    <a:cubicBezTo>
                      <a:pt x="6216" y="6552"/>
                      <a:pt x="6209" y="6550"/>
                      <a:pt x="6206" y="6565"/>
                    </a:cubicBezTo>
                    <a:close/>
                    <a:moveTo>
                      <a:pt x="18343" y="4556"/>
                    </a:moveTo>
                    <a:cubicBezTo>
                      <a:pt x="18354" y="4562"/>
                      <a:pt x="18352" y="4560"/>
                      <a:pt x="18367" y="4564"/>
                    </a:cubicBezTo>
                    <a:lnTo>
                      <a:pt x="18367" y="4540"/>
                    </a:lnTo>
                    <a:cubicBezTo>
                      <a:pt x="18353" y="4543"/>
                      <a:pt x="18345" y="4541"/>
                      <a:pt x="18343" y="4556"/>
                    </a:cubicBezTo>
                    <a:close/>
                    <a:moveTo>
                      <a:pt x="19477" y="4929"/>
                    </a:moveTo>
                    <a:cubicBezTo>
                      <a:pt x="19488" y="4935"/>
                      <a:pt x="19486" y="4933"/>
                      <a:pt x="19501" y="4937"/>
                    </a:cubicBezTo>
                    <a:lnTo>
                      <a:pt x="19501" y="4912"/>
                    </a:lnTo>
                    <a:cubicBezTo>
                      <a:pt x="19487" y="4916"/>
                      <a:pt x="19480" y="4913"/>
                      <a:pt x="19477" y="4929"/>
                    </a:cubicBezTo>
                    <a:close/>
                    <a:moveTo>
                      <a:pt x="18189" y="2449"/>
                    </a:moveTo>
                    <a:lnTo>
                      <a:pt x="18221" y="2440"/>
                    </a:lnTo>
                    <a:cubicBezTo>
                      <a:pt x="18192" y="2402"/>
                      <a:pt x="18202" y="2431"/>
                      <a:pt x="18189" y="2449"/>
                    </a:cubicBezTo>
                    <a:close/>
                    <a:moveTo>
                      <a:pt x="22588" y="3697"/>
                    </a:moveTo>
                    <a:cubicBezTo>
                      <a:pt x="22603" y="3690"/>
                      <a:pt x="22598" y="3691"/>
                      <a:pt x="22621" y="3689"/>
                    </a:cubicBezTo>
                    <a:cubicBezTo>
                      <a:pt x="22608" y="3671"/>
                      <a:pt x="22589" y="3661"/>
                      <a:pt x="22588" y="3697"/>
                    </a:cubicBezTo>
                    <a:close/>
                    <a:moveTo>
                      <a:pt x="18513" y="2466"/>
                    </a:moveTo>
                    <a:cubicBezTo>
                      <a:pt x="18531" y="2490"/>
                      <a:pt x="18528" y="2490"/>
                      <a:pt x="18545" y="2466"/>
                    </a:cubicBezTo>
                    <a:cubicBezTo>
                      <a:pt x="18530" y="2462"/>
                      <a:pt x="18520" y="2457"/>
                      <a:pt x="18513" y="2466"/>
                    </a:cubicBezTo>
                    <a:close/>
                    <a:moveTo>
                      <a:pt x="19064" y="1874"/>
                    </a:moveTo>
                    <a:lnTo>
                      <a:pt x="19104" y="1874"/>
                    </a:lnTo>
                    <a:cubicBezTo>
                      <a:pt x="19104" y="1873"/>
                      <a:pt x="19100" y="1863"/>
                      <a:pt x="19085" y="1861"/>
                    </a:cubicBezTo>
                    <a:cubicBezTo>
                      <a:pt x="19073" y="1859"/>
                      <a:pt x="19066" y="1861"/>
                      <a:pt x="19064" y="1874"/>
                    </a:cubicBezTo>
                    <a:close/>
                    <a:moveTo>
                      <a:pt x="16617" y="2514"/>
                    </a:moveTo>
                    <a:cubicBezTo>
                      <a:pt x="16636" y="2540"/>
                      <a:pt x="16640" y="2541"/>
                      <a:pt x="16649" y="2506"/>
                    </a:cubicBezTo>
                    <a:cubicBezTo>
                      <a:pt x="16633" y="2514"/>
                      <a:pt x="16641" y="2512"/>
                      <a:pt x="16617" y="2514"/>
                    </a:cubicBezTo>
                    <a:close/>
                    <a:moveTo>
                      <a:pt x="19833" y="5293"/>
                    </a:moveTo>
                    <a:lnTo>
                      <a:pt x="19833" y="5277"/>
                    </a:lnTo>
                    <a:lnTo>
                      <a:pt x="19801" y="5277"/>
                    </a:lnTo>
                    <a:cubicBezTo>
                      <a:pt x="19819" y="5302"/>
                      <a:pt x="19796" y="5290"/>
                      <a:pt x="19833" y="5293"/>
                    </a:cubicBezTo>
                    <a:close/>
                    <a:moveTo>
                      <a:pt x="20360" y="3211"/>
                    </a:moveTo>
                    <a:lnTo>
                      <a:pt x="20360" y="3195"/>
                    </a:lnTo>
                    <a:lnTo>
                      <a:pt x="20328" y="3195"/>
                    </a:lnTo>
                    <a:cubicBezTo>
                      <a:pt x="20346" y="3220"/>
                      <a:pt x="20322" y="3208"/>
                      <a:pt x="20360" y="3211"/>
                    </a:cubicBezTo>
                    <a:close/>
                    <a:moveTo>
                      <a:pt x="19323" y="3276"/>
                    </a:moveTo>
                    <a:lnTo>
                      <a:pt x="19323" y="3260"/>
                    </a:lnTo>
                    <a:lnTo>
                      <a:pt x="19291" y="3260"/>
                    </a:lnTo>
                    <a:cubicBezTo>
                      <a:pt x="19309" y="3285"/>
                      <a:pt x="19285" y="3273"/>
                      <a:pt x="19323" y="3276"/>
                    </a:cubicBezTo>
                    <a:close/>
                    <a:moveTo>
                      <a:pt x="8426" y="1461"/>
                    </a:moveTo>
                    <a:lnTo>
                      <a:pt x="8426" y="1445"/>
                    </a:lnTo>
                    <a:lnTo>
                      <a:pt x="8394" y="1445"/>
                    </a:lnTo>
                    <a:cubicBezTo>
                      <a:pt x="8412" y="1470"/>
                      <a:pt x="8388" y="1458"/>
                      <a:pt x="8426" y="1461"/>
                    </a:cubicBezTo>
                    <a:close/>
                    <a:moveTo>
                      <a:pt x="17800" y="1688"/>
                    </a:moveTo>
                    <a:lnTo>
                      <a:pt x="17832" y="1688"/>
                    </a:lnTo>
                    <a:cubicBezTo>
                      <a:pt x="17814" y="1663"/>
                      <a:pt x="17838" y="1675"/>
                      <a:pt x="17800" y="1671"/>
                    </a:cubicBezTo>
                    <a:lnTo>
                      <a:pt x="17800" y="1688"/>
                    </a:lnTo>
                    <a:close/>
                    <a:moveTo>
                      <a:pt x="12396" y="1388"/>
                    </a:moveTo>
                    <a:cubicBezTo>
                      <a:pt x="12434" y="1385"/>
                      <a:pt x="12410" y="1397"/>
                      <a:pt x="12428" y="1372"/>
                    </a:cubicBezTo>
                    <a:lnTo>
                      <a:pt x="12396" y="1372"/>
                    </a:lnTo>
                    <a:lnTo>
                      <a:pt x="12396" y="1388"/>
                    </a:lnTo>
                    <a:close/>
                    <a:moveTo>
                      <a:pt x="21340" y="3316"/>
                    </a:moveTo>
                    <a:lnTo>
                      <a:pt x="21373" y="3316"/>
                    </a:lnTo>
                    <a:cubicBezTo>
                      <a:pt x="21355" y="3291"/>
                      <a:pt x="21378" y="3303"/>
                      <a:pt x="21340" y="3300"/>
                    </a:cubicBezTo>
                    <a:lnTo>
                      <a:pt x="21340" y="3316"/>
                    </a:lnTo>
                    <a:close/>
                    <a:moveTo>
                      <a:pt x="23050" y="1242"/>
                    </a:moveTo>
                    <a:cubicBezTo>
                      <a:pt x="23088" y="1239"/>
                      <a:pt x="23064" y="1251"/>
                      <a:pt x="23082" y="1226"/>
                    </a:cubicBezTo>
                    <a:lnTo>
                      <a:pt x="23050" y="1226"/>
                    </a:lnTo>
                    <a:lnTo>
                      <a:pt x="23050" y="1242"/>
                    </a:lnTo>
                    <a:close/>
                    <a:moveTo>
                      <a:pt x="23147" y="3187"/>
                    </a:moveTo>
                    <a:lnTo>
                      <a:pt x="23180" y="3187"/>
                    </a:lnTo>
                    <a:cubicBezTo>
                      <a:pt x="23161" y="3162"/>
                      <a:pt x="23185" y="3174"/>
                      <a:pt x="23147" y="3170"/>
                    </a:cubicBezTo>
                    <a:lnTo>
                      <a:pt x="23147" y="3187"/>
                    </a:lnTo>
                    <a:close/>
                    <a:moveTo>
                      <a:pt x="600" y="2952"/>
                    </a:moveTo>
                    <a:cubicBezTo>
                      <a:pt x="637" y="2949"/>
                      <a:pt x="614" y="2960"/>
                      <a:pt x="632" y="2935"/>
                    </a:cubicBezTo>
                    <a:lnTo>
                      <a:pt x="600" y="2935"/>
                    </a:lnTo>
                    <a:lnTo>
                      <a:pt x="600" y="2952"/>
                    </a:lnTo>
                    <a:close/>
                    <a:moveTo>
                      <a:pt x="17233" y="2579"/>
                    </a:moveTo>
                    <a:lnTo>
                      <a:pt x="17265" y="2579"/>
                    </a:lnTo>
                    <a:cubicBezTo>
                      <a:pt x="17247" y="2554"/>
                      <a:pt x="17270" y="2566"/>
                      <a:pt x="17233" y="2563"/>
                    </a:cubicBezTo>
                    <a:lnTo>
                      <a:pt x="17233" y="2579"/>
                    </a:lnTo>
                    <a:close/>
                    <a:moveTo>
                      <a:pt x="3727" y="6833"/>
                    </a:moveTo>
                    <a:lnTo>
                      <a:pt x="3759" y="6833"/>
                    </a:lnTo>
                    <a:cubicBezTo>
                      <a:pt x="3741" y="6808"/>
                      <a:pt x="3765" y="6820"/>
                      <a:pt x="3727" y="6816"/>
                    </a:cubicBezTo>
                    <a:lnTo>
                      <a:pt x="3727" y="6833"/>
                    </a:lnTo>
                    <a:close/>
                    <a:moveTo>
                      <a:pt x="12023" y="5949"/>
                    </a:moveTo>
                    <a:cubicBezTo>
                      <a:pt x="12061" y="5946"/>
                      <a:pt x="12037" y="5958"/>
                      <a:pt x="12056" y="5933"/>
                    </a:cubicBezTo>
                    <a:lnTo>
                      <a:pt x="12023" y="5933"/>
                    </a:lnTo>
                    <a:lnTo>
                      <a:pt x="12023" y="5949"/>
                    </a:lnTo>
                    <a:close/>
                    <a:moveTo>
                      <a:pt x="21462" y="5496"/>
                    </a:moveTo>
                    <a:lnTo>
                      <a:pt x="21421" y="5496"/>
                    </a:lnTo>
                    <a:cubicBezTo>
                      <a:pt x="21429" y="5506"/>
                      <a:pt x="21424" y="5509"/>
                      <a:pt x="21438" y="5510"/>
                    </a:cubicBezTo>
                    <a:cubicBezTo>
                      <a:pt x="21439" y="5510"/>
                      <a:pt x="21442" y="5509"/>
                      <a:pt x="21443" y="5509"/>
                    </a:cubicBezTo>
                    <a:cubicBezTo>
                      <a:pt x="21485" y="5502"/>
                      <a:pt x="21446" y="5509"/>
                      <a:pt x="21462" y="5496"/>
                    </a:cubicBezTo>
                    <a:close/>
                    <a:moveTo>
                      <a:pt x="18164" y="1550"/>
                    </a:moveTo>
                    <a:cubicBezTo>
                      <a:pt x="18179" y="1543"/>
                      <a:pt x="18175" y="1544"/>
                      <a:pt x="18197" y="1542"/>
                    </a:cubicBezTo>
                    <a:lnTo>
                      <a:pt x="18140" y="1526"/>
                    </a:lnTo>
                    <a:lnTo>
                      <a:pt x="18164" y="1550"/>
                    </a:lnTo>
                    <a:close/>
                    <a:moveTo>
                      <a:pt x="16560" y="4929"/>
                    </a:moveTo>
                    <a:lnTo>
                      <a:pt x="16520" y="4929"/>
                    </a:lnTo>
                    <a:cubicBezTo>
                      <a:pt x="16525" y="4936"/>
                      <a:pt x="16524" y="4945"/>
                      <a:pt x="16541" y="4942"/>
                    </a:cubicBezTo>
                    <a:cubicBezTo>
                      <a:pt x="16583" y="4935"/>
                      <a:pt x="16545" y="4942"/>
                      <a:pt x="16560" y="4929"/>
                    </a:cubicBezTo>
                    <a:close/>
                    <a:moveTo>
                      <a:pt x="243" y="3130"/>
                    </a:moveTo>
                    <a:lnTo>
                      <a:pt x="275" y="3130"/>
                    </a:lnTo>
                    <a:lnTo>
                      <a:pt x="275" y="3114"/>
                    </a:lnTo>
                    <a:cubicBezTo>
                      <a:pt x="256" y="3115"/>
                      <a:pt x="246" y="3113"/>
                      <a:pt x="243" y="3130"/>
                    </a:cubicBezTo>
                    <a:close/>
                    <a:moveTo>
                      <a:pt x="21049" y="4912"/>
                    </a:moveTo>
                    <a:lnTo>
                      <a:pt x="21065" y="4912"/>
                    </a:lnTo>
                    <a:lnTo>
                      <a:pt x="21065" y="4872"/>
                    </a:lnTo>
                    <a:lnTo>
                      <a:pt x="21057" y="4872"/>
                    </a:lnTo>
                    <a:cubicBezTo>
                      <a:pt x="21057" y="4894"/>
                      <a:pt x="21053" y="4894"/>
                      <a:pt x="21049" y="4912"/>
                    </a:cubicBezTo>
                    <a:close/>
                    <a:moveTo>
                      <a:pt x="15718" y="2093"/>
                    </a:moveTo>
                    <a:cubicBezTo>
                      <a:pt x="15736" y="2089"/>
                      <a:pt x="15736" y="2085"/>
                      <a:pt x="15758" y="2085"/>
                    </a:cubicBezTo>
                    <a:lnTo>
                      <a:pt x="15758" y="2077"/>
                    </a:lnTo>
                    <a:lnTo>
                      <a:pt x="15718" y="2077"/>
                    </a:lnTo>
                    <a:lnTo>
                      <a:pt x="15718" y="2093"/>
                    </a:lnTo>
                    <a:close/>
                    <a:moveTo>
                      <a:pt x="14357" y="2093"/>
                    </a:moveTo>
                    <a:lnTo>
                      <a:pt x="14397" y="2093"/>
                    </a:lnTo>
                    <a:lnTo>
                      <a:pt x="14397" y="2085"/>
                    </a:lnTo>
                    <a:cubicBezTo>
                      <a:pt x="14375" y="2085"/>
                      <a:pt x="14375" y="2081"/>
                      <a:pt x="14357" y="2077"/>
                    </a:cubicBezTo>
                    <a:lnTo>
                      <a:pt x="14357" y="2093"/>
                    </a:lnTo>
                    <a:close/>
                    <a:moveTo>
                      <a:pt x="22734" y="1356"/>
                    </a:moveTo>
                    <a:cubicBezTo>
                      <a:pt x="22756" y="1356"/>
                      <a:pt x="22756" y="1359"/>
                      <a:pt x="22774" y="1364"/>
                    </a:cubicBezTo>
                    <a:lnTo>
                      <a:pt x="22774" y="1347"/>
                    </a:lnTo>
                    <a:lnTo>
                      <a:pt x="22734" y="1347"/>
                    </a:lnTo>
                    <a:lnTo>
                      <a:pt x="22734" y="1356"/>
                    </a:lnTo>
                    <a:close/>
                    <a:moveTo>
                      <a:pt x="19129" y="1882"/>
                    </a:moveTo>
                    <a:lnTo>
                      <a:pt x="19169" y="1882"/>
                    </a:lnTo>
                    <a:lnTo>
                      <a:pt x="19169" y="1874"/>
                    </a:lnTo>
                    <a:cubicBezTo>
                      <a:pt x="19147" y="1874"/>
                      <a:pt x="19147" y="1870"/>
                      <a:pt x="19129" y="1866"/>
                    </a:cubicBezTo>
                    <a:lnTo>
                      <a:pt x="19129" y="1882"/>
                    </a:lnTo>
                    <a:close/>
                    <a:moveTo>
                      <a:pt x="16771" y="3251"/>
                    </a:moveTo>
                    <a:lnTo>
                      <a:pt x="16811" y="3251"/>
                    </a:lnTo>
                    <a:lnTo>
                      <a:pt x="16811" y="3243"/>
                    </a:lnTo>
                    <a:cubicBezTo>
                      <a:pt x="16790" y="3243"/>
                      <a:pt x="16789" y="3239"/>
                      <a:pt x="16771" y="3235"/>
                    </a:cubicBezTo>
                    <a:lnTo>
                      <a:pt x="16771" y="3251"/>
                    </a:lnTo>
                    <a:close/>
                    <a:moveTo>
                      <a:pt x="19615" y="2676"/>
                    </a:moveTo>
                    <a:lnTo>
                      <a:pt x="19615" y="2684"/>
                    </a:lnTo>
                    <a:lnTo>
                      <a:pt x="19655" y="2684"/>
                    </a:lnTo>
                    <a:lnTo>
                      <a:pt x="19655" y="2668"/>
                    </a:lnTo>
                    <a:cubicBezTo>
                      <a:pt x="19637" y="2672"/>
                      <a:pt x="19637" y="2676"/>
                      <a:pt x="19615" y="2676"/>
                    </a:cubicBezTo>
                    <a:close/>
                    <a:moveTo>
                      <a:pt x="22758" y="5399"/>
                    </a:moveTo>
                    <a:cubicBezTo>
                      <a:pt x="22780" y="5399"/>
                      <a:pt x="22781" y="5402"/>
                      <a:pt x="22799" y="5407"/>
                    </a:cubicBezTo>
                    <a:lnTo>
                      <a:pt x="22799" y="5390"/>
                    </a:lnTo>
                    <a:lnTo>
                      <a:pt x="22758" y="5390"/>
                    </a:lnTo>
                    <a:lnTo>
                      <a:pt x="22758" y="5399"/>
                    </a:lnTo>
                    <a:close/>
                    <a:moveTo>
                      <a:pt x="17371" y="2393"/>
                    </a:moveTo>
                    <a:cubicBezTo>
                      <a:pt x="17396" y="2398"/>
                      <a:pt x="17383" y="2401"/>
                      <a:pt x="17403" y="2393"/>
                    </a:cubicBezTo>
                    <a:cubicBezTo>
                      <a:pt x="17394" y="2380"/>
                      <a:pt x="17376" y="2362"/>
                      <a:pt x="17371" y="2393"/>
                    </a:cubicBezTo>
                    <a:close/>
                    <a:moveTo>
                      <a:pt x="21673" y="4799"/>
                    </a:moveTo>
                    <a:lnTo>
                      <a:pt x="21729" y="4783"/>
                    </a:lnTo>
                    <a:cubicBezTo>
                      <a:pt x="21710" y="4778"/>
                      <a:pt x="21708" y="4771"/>
                      <a:pt x="21686" y="4787"/>
                    </a:cubicBezTo>
                    <a:cubicBezTo>
                      <a:pt x="21672" y="4797"/>
                      <a:pt x="21678" y="4794"/>
                      <a:pt x="21673" y="4799"/>
                    </a:cubicBezTo>
                    <a:close/>
                    <a:moveTo>
                      <a:pt x="18715" y="2044"/>
                    </a:moveTo>
                    <a:lnTo>
                      <a:pt x="18715" y="2052"/>
                    </a:lnTo>
                    <a:cubicBezTo>
                      <a:pt x="18754" y="2052"/>
                      <a:pt x="18748" y="2059"/>
                      <a:pt x="18756" y="2028"/>
                    </a:cubicBezTo>
                    <a:cubicBezTo>
                      <a:pt x="18711" y="2044"/>
                      <a:pt x="18792" y="2013"/>
                      <a:pt x="18740" y="2036"/>
                    </a:cubicBezTo>
                    <a:cubicBezTo>
                      <a:pt x="18728" y="2042"/>
                      <a:pt x="18758" y="2044"/>
                      <a:pt x="18715" y="2044"/>
                    </a:cubicBezTo>
                    <a:close/>
                    <a:moveTo>
                      <a:pt x="17873" y="2360"/>
                    </a:moveTo>
                    <a:cubicBezTo>
                      <a:pt x="17854" y="2364"/>
                      <a:pt x="17854" y="2366"/>
                      <a:pt x="17832" y="2368"/>
                    </a:cubicBezTo>
                    <a:lnTo>
                      <a:pt x="17865" y="2384"/>
                    </a:lnTo>
                    <a:cubicBezTo>
                      <a:pt x="17871" y="2374"/>
                      <a:pt x="17869" y="2376"/>
                      <a:pt x="17873" y="2360"/>
                    </a:cubicBezTo>
                    <a:lnTo>
                      <a:pt x="17889" y="2360"/>
                    </a:lnTo>
                    <a:cubicBezTo>
                      <a:pt x="17886" y="2350"/>
                      <a:pt x="17885" y="2326"/>
                      <a:pt x="17863" y="2340"/>
                    </a:cubicBezTo>
                    <a:cubicBezTo>
                      <a:pt x="17854" y="2346"/>
                      <a:pt x="17863" y="2334"/>
                      <a:pt x="17857" y="2352"/>
                    </a:cubicBezTo>
                    <a:lnTo>
                      <a:pt x="17873" y="2360"/>
                    </a:lnTo>
                    <a:close/>
                    <a:moveTo>
                      <a:pt x="21105" y="2125"/>
                    </a:moveTo>
                    <a:lnTo>
                      <a:pt x="21154" y="2125"/>
                    </a:lnTo>
                    <a:lnTo>
                      <a:pt x="21154" y="2117"/>
                    </a:lnTo>
                    <a:cubicBezTo>
                      <a:pt x="21125" y="2117"/>
                      <a:pt x="21122" y="2103"/>
                      <a:pt x="21105" y="2125"/>
                    </a:cubicBezTo>
                    <a:close/>
                    <a:moveTo>
                      <a:pt x="21033" y="4280"/>
                    </a:moveTo>
                    <a:cubicBezTo>
                      <a:pt x="21061" y="4273"/>
                      <a:pt x="21051" y="4277"/>
                      <a:pt x="21065" y="4256"/>
                    </a:cubicBezTo>
                    <a:cubicBezTo>
                      <a:pt x="21033" y="4259"/>
                      <a:pt x="21040" y="4251"/>
                      <a:pt x="21033" y="4280"/>
                    </a:cubicBezTo>
                    <a:close/>
                    <a:moveTo>
                      <a:pt x="10565" y="6128"/>
                    </a:moveTo>
                    <a:cubicBezTo>
                      <a:pt x="10557" y="6099"/>
                      <a:pt x="10564" y="6106"/>
                      <a:pt x="10532" y="6103"/>
                    </a:cubicBezTo>
                    <a:cubicBezTo>
                      <a:pt x="10547" y="6125"/>
                      <a:pt x="10537" y="6120"/>
                      <a:pt x="10565" y="6128"/>
                    </a:cubicBezTo>
                    <a:close/>
                    <a:moveTo>
                      <a:pt x="22953" y="3738"/>
                    </a:moveTo>
                    <a:cubicBezTo>
                      <a:pt x="22953" y="3737"/>
                      <a:pt x="22954" y="3734"/>
                      <a:pt x="22954" y="3734"/>
                    </a:cubicBezTo>
                    <a:cubicBezTo>
                      <a:pt x="22954" y="3735"/>
                      <a:pt x="22955" y="3732"/>
                      <a:pt x="22956" y="3731"/>
                    </a:cubicBezTo>
                    <a:lnTo>
                      <a:pt x="22959" y="3724"/>
                    </a:lnTo>
                    <a:cubicBezTo>
                      <a:pt x="22960" y="3724"/>
                      <a:pt x="22961" y="3722"/>
                      <a:pt x="22962" y="3721"/>
                    </a:cubicBezTo>
                    <a:cubicBezTo>
                      <a:pt x="22963" y="3720"/>
                      <a:pt x="22967" y="3715"/>
                      <a:pt x="22969" y="3713"/>
                    </a:cubicBezTo>
                    <a:lnTo>
                      <a:pt x="22937" y="3713"/>
                    </a:lnTo>
                    <a:cubicBezTo>
                      <a:pt x="22942" y="3735"/>
                      <a:pt x="22933" y="3726"/>
                      <a:pt x="22953" y="3738"/>
                    </a:cubicBezTo>
                    <a:close/>
                    <a:moveTo>
                      <a:pt x="8078" y="1485"/>
                    </a:moveTo>
                    <a:cubicBezTo>
                      <a:pt x="8099" y="1491"/>
                      <a:pt x="8084" y="1484"/>
                      <a:pt x="8102" y="1493"/>
                    </a:cubicBezTo>
                    <a:cubicBezTo>
                      <a:pt x="8099" y="1456"/>
                      <a:pt x="8111" y="1479"/>
                      <a:pt x="8086" y="1461"/>
                    </a:cubicBezTo>
                    <a:cubicBezTo>
                      <a:pt x="8082" y="1475"/>
                      <a:pt x="8085" y="1475"/>
                      <a:pt x="8078" y="1485"/>
                    </a:cubicBezTo>
                    <a:close/>
                    <a:moveTo>
                      <a:pt x="19923" y="2417"/>
                    </a:moveTo>
                    <a:cubicBezTo>
                      <a:pt x="19952" y="2409"/>
                      <a:pt x="19944" y="2416"/>
                      <a:pt x="19947" y="2384"/>
                    </a:cubicBezTo>
                    <a:cubicBezTo>
                      <a:pt x="19927" y="2398"/>
                      <a:pt x="19929" y="2389"/>
                      <a:pt x="19923" y="2417"/>
                    </a:cubicBezTo>
                    <a:close/>
                    <a:moveTo>
                      <a:pt x="20895" y="2133"/>
                    </a:moveTo>
                    <a:cubicBezTo>
                      <a:pt x="20913" y="2138"/>
                      <a:pt x="20913" y="2140"/>
                      <a:pt x="20935" y="2141"/>
                    </a:cubicBezTo>
                    <a:cubicBezTo>
                      <a:pt x="20922" y="2122"/>
                      <a:pt x="20912" y="2110"/>
                      <a:pt x="20895" y="2133"/>
                    </a:cubicBezTo>
                    <a:close/>
                    <a:moveTo>
                      <a:pt x="17046" y="2352"/>
                    </a:moveTo>
                    <a:cubicBezTo>
                      <a:pt x="17078" y="2349"/>
                      <a:pt x="17071" y="2357"/>
                      <a:pt x="17079" y="2328"/>
                    </a:cubicBezTo>
                    <a:cubicBezTo>
                      <a:pt x="17055" y="2334"/>
                      <a:pt x="17058" y="2331"/>
                      <a:pt x="17046" y="2352"/>
                    </a:cubicBezTo>
                    <a:close/>
                    <a:moveTo>
                      <a:pt x="18367" y="3000"/>
                    </a:moveTo>
                    <a:lnTo>
                      <a:pt x="18367" y="3008"/>
                    </a:lnTo>
                    <a:cubicBezTo>
                      <a:pt x="18398" y="3008"/>
                      <a:pt x="18384" y="3014"/>
                      <a:pt x="18401" y="3014"/>
                    </a:cubicBezTo>
                    <a:cubicBezTo>
                      <a:pt x="18429" y="3015"/>
                      <a:pt x="18402" y="3008"/>
                      <a:pt x="18440" y="3008"/>
                    </a:cubicBezTo>
                    <a:lnTo>
                      <a:pt x="18367" y="3000"/>
                    </a:lnTo>
                    <a:close/>
                    <a:moveTo>
                      <a:pt x="11472" y="1663"/>
                    </a:moveTo>
                    <a:lnTo>
                      <a:pt x="11504" y="1654"/>
                    </a:lnTo>
                    <a:cubicBezTo>
                      <a:pt x="11492" y="1638"/>
                      <a:pt x="11473" y="1627"/>
                      <a:pt x="11472" y="1663"/>
                    </a:cubicBezTo>
                    <a:close/>
                    <a:moveTo>
                      <a:pt x="18148" y="3316"/>
                    </a:moveTo>
                    <a:cubicBezTo>
                      <a:pt x="18173" y="3310"/>
                      <a:pt x="18166" y="3316"/>
                      <a:pt x="18173" y="3292"/>
                    </a:cubicBezTo>
                    <a:lnTo>
                      <a:pt x="18148" y="3292"/>
                    </a:lnTo>
                    <a:lnTo>
                      <a:pt x="18148" y="3316"/>
                    </a:lnTo>
                    <a:close/>
                    <a:moveTo>
                      <a:pt x="12469" y="1396"/>
                    </a:moveTo>
                    <a:cubicBezTo>
                      <a:pt x="12493" y="1389"/>
                      <a:pt x="12487" y="1396"/>
                      <a:pt x="12493" y="1372"/>
                    </a:cubicBezTo>
                    <a:lnTo>
                      <a:pt x="12469" y="1372"/>
                    </a:lnTo>
                    <a:lnTo>
                      <a:pt x="12469" y="1396"/>
                    </a:lnTo>
                    <a:close/>
                    <a:moveTo>
                      <a:pt x="20790" y="4718"/>
                    </a:moveTo>
                    <a:lnTo>
                      <a:pt x="20814" y="4718"/>
                    </a:lnTo>
                    <a:cubicBezTo>
                      <a:pt x="20807" y="4694"/>
                      <a:pt x="20814" y="4700"/>
                      <a:pt x="20790" y="4694"/>
                    </a:cubicBezTo>
                    <a:lnTo>
                      <a:pt x="20790" y="4718"/>
                    </a:lnTo>
                    <a:close/>
                    <a:moveTo>
                      <a:pt x="11464" y="1404"/>
                    </a:moveTo>
                    <a:cubicBezTo>
                      <a:pt x="11489" y="1398"/>
                      <a:pt x="11482" y="1404"/>
                      <a:pt x="11489" y="1380"/>
                    </a:cubicBezTo>
                    <a:lnTo>
                      <a:pt x="11464" y="1380"/>
                    </a:lnTo>
                    <a:lnTo>
                      <a:pt x="11464" y="1404"/>
                    </a:lnTo>
                    <a:close/>
                    <a:moveTo>
                      <a:pt x="23293" y="4102"/>
                    </a:moveTo>
                    <a:cubicBezTo>
                      <a:pt x="23317" y="4096"/>
                      <a:pt x="23311" y="4102"/>
                      <a:pt x="23317" y="4078"/>
                    </a:cubicBezTo>
                    <a:lnTo>
                      <a:pt x="23293" y="4078"/>
                    </a:lnTo>
                    <a:lnTo>
                      <a:pt x="23293" y="4102"/>
                    </a:lnTo>
                    <a:close/>
                    <a:moveTo>
                      <a:pt x="1458" y="5739"/>
                    </a:moveTo>
                    <a:lnTo>
                      <a:pt x="1458" y="5715"/>
                    </a:lnTo>
                    <a:lnTo>
                      <a:pt x="1434" y="5715"/>
                    </a:lnTo>
                    <a:cubicBezTo>
                      <a:pt x="1440" y="5738"/>
                      <a:pt x="1434" y="5733"/>
                      <a:pt x="1458" y="5739"/>
                    </a:cubicBezTo>
                    <a:close/>
                    <a:moveTo>
                      <a:pt x="10719" y="1631"/>
                    </a:moveTo>
                    <a:cubicBezTo>
                      <a:pt x="10741" y="1629"/>
                      <a:pt x="10741" y="1627"/>
                      <a:pt x="10759" y="1623"/>
                    </a:cubicBezTo>
                    <a:cubicBezTo>
                      <a:pt x="10743" y="1600"/>
                      <a:pt x="10735" y="1608"/>
                      <a:pt x="10719" y="1631"/>
                    </a:cubicBezTo>
                    <a:close/>
                    <a:moveTo>
                      <a:pt x="20465" y="3697"/>
                    </a:moveTo>
                    <a:lnTo>
                      <a:pt x="20482" y="3697"/>
                    </a:lnTo>
                    <a:cubicBezTo>
                      <a:pt x="20481" y="3655"/>
                      <a:pt x="20489" y="3674"/>
                      <a:pt x="20465" y="3657"/>
                    </a:cubicBezTo>
                    <a:cubicBezTo>
                      <a:pt x="20472" y="3688"/>
                      <a:pt x="20472" y="3666"/>
                      <a:pt x="20465" y="3697"/>
                    </a:cubicBezTo>
                    <a:close/>
                    <a:moveTo>
                      <a:pt x="17921" y="2409"/>
                    </a:moveTo>
                    <a:cubicBezTo>
                      <a:pt x="17911" y="2387"/>
                      <a:pt x="17914" y="2400"/>
                      <a:pt x="17913" y="2368"/>
                    </a:cubicBezTo>
                    <a:lnTo>
                      <a:pt x="17897" y="2368"/>
                    </a:lnTo>
                    <a:cubicBezTo>
                      <a:pt x="17907" y="2413"/>
                      <a:pt x="17906" y="2403"/>
                      <a:pt x="17921" y="2409"/>
                    </a:cubicBezTo>
                    <a:close/>
                    <a:moveTo>
                      <a:pt x="21948" y="4961"/>
                    </a:moveTo>
                    <a:cubicBezTo>
                      <a:pt x="21965" y="4955"/>
                      <a:pt x="21959" y="4964"/>
                      <a:pt x="21968" y="4948"/>
                    </a:cubicBezTo>
                    <a:cubicBezTo>
                      <a:pt x="21976" y="4932"/>
                      <a:pt x="21971" y="4939"/>
                      <a:pt x="21972" y="4921"/>
                    </a:cubicBezTo>
                    <a:cubicBezTo>
                      <a:pt x="21946" y="4940"/>
                      <a:pt x="21963" y="4929"/>
                      <a:pt x="21948" y="4961"/>
                    </a:cubicBezTo>
                    <a:close/>
                    <a:moveTo>
                      <a:pt x="13409" y="2036"/>
                    </a:moveTo>
                    <a:cubicBezTo>
                      <a:pt x="13397" y="2024"/>
                      <a:pt x="13397" y="2032"/>
                      <a:pt x="13409" y="2020"/>
                    </a:cubicBezTo>
                    <a:lnTo>
                      <a:pt x="13409" y="2036"/>
                    </a:lnTo>
                    <a:close/>
                    <a:moveTo>
                      <a:pt x="16682" y="2174"/>
                    </a:moveTo>
                    <a:lnTo>
                      <a:pt x="16650" y="2165"/>
                    </a:lnTo>
                    <a:cubicBezTo>
                      <a:pt x="16659" y="2201"/>
                      <a:pt x="16663" y="2200"/>
                      <a:pt x="16682" y="2174"/>
                    </a:cubicBezTo>
                    <a:close/>
                    <a:moveTo>
                      <a:pt x="19339" y="4823"/>
                    </a:moveTo>
                    <a:lnTo>
                      <a:pt x="19380" y="4823"/>
                    </a:lnTo>
                    <a:cubicBezTo>
                      <a:pt x="19374" y="4818"/>
                      <a:pt x="19378" y="4817"/>
                      <a:pt x="19366" y="4812"/>
                    </a:cubicBezTo>
                    <a:cubicBezTo>
                      <a:pt x="19348" y="4804"/>
                      <a:pt x="19362" y="4809"/>
                      <a:pt x="19339" y="4807"/>
                    </a:cubicBezTo>
                    <a:lnTo>
                      <a:pt x="19339" y="4823"/>
                    </a:lnTo>
                    <a:close/>
                    <a:moveTo>
                      <a:pt x="18748" y="5512"/>
                    </a:moveTo>
                    <a:lnTo>
                      <a:pt x="18780" y="5512"/>
                    </a:lnTo>
                    <a:cubicBezTo>
                      <a:pt x="18770" y="5475"/>
                      <a:pt x="18761" y="5487"/>
                      <a:pt x="18748" y="5512"/>
                    </a:cubicBezTo>
                    <a:close/>
                    <a:moveTo>
                      <a:pt x="19671" y="2636"/>
                    </a:moveTo>
                    <a:lnTo>
                      <a:pt x="19704" y="2636"/>
                    </a:lnTo>
                    <a:cubicBezTo>
                      <a:pt x="19694" y="2599"/>
                      <a:pt x="19685" y="2611"/>
                      <a:pt x="19671" y="2636"/>
                    </a:cubicBezTo>
                    <a:close/>
                    <a:moveTo>
                      <a:pt x="23139" y="1428"/>
                    </a:moveTo>
                    <a:lnTo>
                      <a:pt x="23163" y="1428"/>
                    </a:lnTo>
                    <a:lnTo>
                      <a:pt x="23163" y="1404"/>
                    </a:lnTo>
                    <a:cubicBezTo>
                      <a:pt x="23145" y="1409"/>
                      <a:pt x="23140" y="1406"/>
                      <a:pt x="23139" y="1428"/>
                    </a:cubicBezTo>
                    <a:close/>
                    <a:moveTo>
                      <a:pt x="16795" y="1753"/>
                    </a:moveTo>
                    <a:lnTo>
                      <a:pt x="16820" y="1753"/>
                    </a:lnTo>
                    <a:lnTo>
                      <a:pt x="16820" y="1728"/>
                    </a:lnTo>
                    <a:cubicBezTo>
                      <a:pt x="16801" y="1733"/>
                      <a:pt x="16796" y="1730"/>
                      <a:pt x="16795" y="1753"/>
                    </a:cubicBezTo>
                    <a:close/>
                    <a:moveTo>
                      <a:pt x="21883" y="3373"/>
                    </a:moveTo>
                    <a:lnTo>
                      <a:pt x="21908" y="3373"/>
                    </a:lnTo>
                    <a:lnTo>
                      <a:pt x="21908" y="3349"/>
                    </a:lnTo>
                    <a:cubicBezTo>
                      <a:pt x="21889" y="3354"/>
                      <a:pt x="21884" y="3351"/>
                      <a:pt x="21883" y="3373"/>
                    </a:cubicBezTo>
                    <a:close/>
                    <a:moveTo>
                      <a:pt x="19185" y="3332"/>
                    </a:moveTo>
                    <a:lnTo>
                      <a:pt x="19210" y="3332"/>
                    </a:lnTo>
                    <a:lnTo>
                      <a:pt x="19210" y="3308"/>
                    </a:lnTo>
                    <a:cubicBezTo>
                      <a:pt x="19191" y="3313"/>
                      <a:pt x="19186" y="3310"/>
                      <a:pt x="19185" y="3332"/>
                    </a:cubicBezTo>
                    <a:close/>
                    <a:moveTo>
                      <a:pt x="16892" y="5123"/>
                    </a:moveTo>
                    <a:lnTo>
                      <a:pt x="16917" y="5123"/>
                    </a:lnTo>
                    <a:lnTo>
                      <a:pt x="16917" y="5099"/>
                    </a:lnTo>
                    <a:cubicBezTo>
                      <a:pt x="16898" y="5104"/>
                      <a:pt x="16893" y="5101"/>
                      <a:pt x="16892" y="5123"/>
                    </a:cubicBezTo>
                    <a:close/>
                    <a:moveTo>
                      <a:pt x="20328" y="5285"/>
                    </a:moveTo>
                    <a:cubicBezTo>
                      <a:pt x="20346" y="5310"/>
                      <a:pt x="20322" y="5298"/>
                      <a:pt x="20360" y="5301"/>
                    </a:cubicBezTo>
                    <a:cubicBezTo>
                      <a:pt x="20353" y="5276"/>
                      <a:pt x="20352" y="5276"/>
                      <a:pt x="20328" y="5285"/>
                    </a:cubicBezTo>
                    <a:close/>
                    <a:moveTo>
                      <a:pt x="15102" y="1809"/>
                    </a:moveTo>
                    <a:cubicBezTo>
                      <a:pt x="15099" y="1772"/>
                      <a:pt x="15111" y="1795"/>
                      <a:pt x="15086" y="1777"/>
                    </a:cubicBezTo>
                    <a:cubicBezTo>
                      <a:pt x="15080" y="1805"/>
                      <a:pt x="15070" y="1801"/>
                      <a:pt x="15102" y="1809"/>
                    </a:cubicBezTo>
                    <a:close/>
                    <a:moveTo>
                      <a:pt x="18983" y="1858"/>
                    </a:moveTo>
                    <a:cubicBezTo>
                      <a:pt x="18982" y="1857"/>
                      <a:pt x="18980" y="1855"/>
                      <a:pt x="18980" y="1856"/>
                    </a:cubicBezTo>
                    <a:lnTo>
                      <a:pt x="18950" y="1850"/>
                    </a:lnTo>
                    <a:cubicBezTo>
                      <a:pt x="18960" y="1885"/>
                      <a:pt x="18964" y="1884"/>
                      <a:pt x="18983" y="1858"/>
                    </a:cubicBezTo>
                    <a:close/>
                    <a:moveTo>
                      <a:pt x="15872" y="5690"/>
                    </a:moveTo>
                    <a:cubicBezTo>
                      <a:pt x="15885" y="5689"/>
                      <a:pt x="15880" y="5692"/>
                      <a:pt x="15893" y="5687"/>
                    </a:cubicBezTo>
                    <a:cubicBezTo>
                      <a:pt x="15919" y="5677"/>
                      <a:pt x="15904" y="5681"/>
                      <a:pt x="15912" y="5674"/>
                    </a:cubicBezTo>
                    <a:lnTo>
                      <a:pt x="15872" y="5674"/>
                    </a:lnTo>
                    <a:lnTo>
                      <a:pt x="15872" y="5690"/>
                    </a:lnTo>
                    <a:close/>
                    <a:moveTo>
                      <a:pt x="8823" y="1428"/>
                    </a:moveTo>
                    <a:lnTo>
                      <a:pt x="8791" y="1428"/>
                    </a:lnTo>
                    <a:cubicBezTo>
                      <a:pt x="8801" y="1469"/>
                      <a:pt x="8806" y="1454"/>
                      <a:pt x="8823" y="1428"/>
                    </a:cubicBezTo>
                    <a:close/>
                    <a:moveTo>
                      <a:pt x="16261" y="1445"/>
                    </a:moveTo>
                    <a:cubicBezTo>
                      <a:pt x="16284" y="1427"/>
                      <a:pt x="16270" y="1439"/>
                      <a:pt x="16285" y="1412"/>
                    </a:cubicBezTo>
                    <a:lnTo>
                      <a:pt x="16261" y="1412"/>
                    </a:lnTo>
                    <a:lnTo>
                      <a:pt x="16261" y="1445"/>
                    </a:lnTo>
                    <a:close/>
                    <a:moveTo>
                      <a:pt x="17930" y="4896"/>
                    </a:moveTo>
                    <a:cubicBezTo>
                      <a:pt x="17929" y="4855"/>
                      <a:pt x="17937" y="4873"/>
                      <a:pt x="17913" y="4856"/>
                    </a:cubicBezTo>
                    <a:cubicBezTo>
                      <a:pt x="17914" y="4897"/>
                      <a:pt x="17906" y="4879"/>
                      <a:pt x="17930" y="4896"/>
                    </a:cubicBezTo>
                    <a:close/>
                    <a:moveTo>
                      <a:pt x="20004" y="5488"/>
                    </a:moveTo>
                    <a:lnTo>
                      <a:pt x="19971" y="5480"/>
                    </a:lnTo>
                    <a:cubicBezTo>
                      <a:pt x="19976" y="5499"/>
                      <a:pt x="19964" y="5494"/>
                      <a:pt x="19985" y="5501"/>
                    </a:cubicBezTo>
                    <a:cubicBezTo>
                      <a:pt x="20003" y="5507"/>
                      <a:pt x="20004" y="5488"/>
                      <a:pt x="20004" y="5488"/>
                    </a:cubicBezTo>
                    <a:close/>
                    <a:moveTo>
                      <a:pt x="16868" y="5301"/>
                    </a:moveTo>
                    <a:cubicBezTo>
                      <a:pt x="16890" y="5312"/>
                      <a:pt x="16877" y="5309"/>
                      <a:pt x="16909" y="5309"/>
                    </a:cubicBezTo>
                    <a:cubicBezTo>
                      <a:pt x="16901" y="5299"/>
                      <a:pt x="16907" y="5297"/>
                      <a:pt x="16891" y="5294"/>
                    </a:cubicBezTo>
                    <a:cubicBezTo>
                      <a:pt x="16856" y="5288"/>
                      <a:pt x="16872" y="5299"/>
                      <a:pt x="16868" y="5301"/>
                    </a:cubicBezTo>
                    <a:cubicBezTo>
                      <a:pt x="16843" y="5289"/>
                      <a:pt x="16838" y="5293"/>
                      <a:pt x="16803" y="5293"/>
                    </a:cubicBezTo>
                    <a:cubicBezTo>
                      <a:pt x="16819" y="5315"/>
                      <a:pt x="16828" y="5310"/>
                      <a:pt x="16860" y="5318"/>
                    </a:cubicBezTo>
                    <a:lnTo>
                      <a:pt x="16868" y="5301"/>
                    </a:lnTo>
                    <a:close/>
                    <a:moveTo>
                      <a:pt x="20781" y="3827"/>
                    </a:moveTo>
                    <a:cubicBezTo>
                      <a:pt x="20804" y="3827"/>
                      <a:pt x="20796" y="3823"/>
                      <a:pt x="20806" y="3810"/>
                    </a:cubicBezTo>
                    <a:lnTo>
                      <a:pt x="20765" y="3810"/>
                    </a:lnTo>
                    <a:cubicBezTo>
                      <a:pt x="20769" y="3818"/>
                      <a:pt x="20770" y="3827"/>
                      <a:pt x="20781" y="3827"/>
                    </a:cubicBezTo>
                    <a:close/>
                    <a:moveTo>
                      <a:pt x="18335" y="2773"/>
                    </a:moveTo>
                    <a:cubicBezTo>
                      <a:pt x="18342" y="2769"/>
                      <a:pt x="18351" y="2768"/>
                      <a:pt x="18351" y="2757"/>
                    </a:cubicBezTo>
                    <a:cubicBezTo>
                      <a:pt x="18351" y="2734"/>
                      <a:pt x="18347" y="2742"/>
                      <a:pt x="18335" y="2733"/>
                    </a:cubicBezTo>
                    <a:lnTo>
                      <a:pt x="18335" y="2773"/>
                    </a:lnTo>
                    <a:close/>
                    <a:moveTo>
                      <a:pt x="8240" y="1477"/>
                    </a:moveTo>
                    <a:cubicBezTo>
                      <a:pt x="8262" y="1477"/>
                      <a:pt x="8255" y="1474"/>
                      <a:pt x="8264" y="1461"/>
                    </a:cubicBezTo>
                    <a:lnTo>
                      <a:pt x="8223" y="1461"/>
                    </a:lnTo>
                    <a:cubicBezTo>
                      <a:pt x="8227" y="1468"/>
                      <a:pt x="8229" y="1477"/>
                      <a:pt x="8240" y="1477"/>
                    </a:cubicBezTo>
                    <a:close/>
                    <a:moveTo>
                      <a:pt x="19996" y="4224"/>
                    </a:moveTo>
                    <a:cubicBezTo>
                      <a:pt x="20037" y="4223"/>
                      <a:pt x="20019" y="4231"/>
                      <a:pt x="20036" y="4208"/>
                    </a:cubicBezTo>
                    <a:cubicBezTo>
                      <a:pt x="20014" y="4208"/>
                      <a:pt x="19999" y="4205"/>
                      <a:pt x="19996" y="4224"/>
                    </a:cubicBezTo>
                    <a:close/>
                    <a:moveTo>
                      <a:pt x="20968" y="2514"/>
                    </a:moveTo>
                    <a:cubicBezTo>
                      <a:pt x="21009" y="2513"/>
                      <a:pt x="20991" y="2521"/>
                      <a:pt x="21008" y="2498"/>
                    </a:cubicBezTo>
                    <a:cubicBezTo>
                      <a:pt x="20987" y="2498"/>
                      <a:pt x="20971" y="2495"/>
                      <a:pt x="20968" y="2514"/>
                    </a:cubicBezTo>
                    <a:close/>
                    <a:moveTo>
                      <a:pt x="10160" y="1647"/>
                    </a:moveTo>
                    <a:cubicBezTo>
                      <a:pt x="10201" y="1646"/>
                      <a:pt x="10183" y="1655"/>
                      <a:pt x="10200" y="1631"/>
                    </a:cubicBezTo>
                    <a:cubicBezTo>
                      <a:pt x="10179" y="1631"/>
                      <a:pt x="10163" y="1628"/>
                      <a:pt x="10160" y="1647"/>
                    </a:cubicBezTo>
                    <a:close/>
                    <a:moveTo>
                      <a:pt x="18181" y="1809"/>
                    </a:moveTo>
                    <a:lnTo>
                      <a:pt x="18213" y="1818"/>
                    </a:lnTo>
                    <a:cubicBezTo>
                      <a:pt x="18213" y="1818"/>
                      <a:pt x="18222" y="1779"/>
                      <a:pt x="18188" y="1798"/>
                    </a:cubicBezTo>
                    <a:cubicBezTo>
                      <a:pt x="18156" y="1816"/>
                      <a:pt x="18216" y="1768"/>
                      <a:pt x="18181" y="1809"/>
                    </a:cubicBezTo>
                    <a:close/>
                    <a:moveTo>
                      <a:pt x="20020" y="3227"/>
                    </a:moveTo>
                    <a:cubicBezTo>
                      <a:pt x="20052" y="3228"/>
                      <a:pt x="20039" y="3225"/>
                      <a:pt x="20060" y="3235"/>
                    </a:cubicBezTo>
                    <a:cubicBezTo>
                      <a:pt x="20055" y="3221"/>
                      <a:pt x="20076" y="3222"/>
                      <a:pt x="20040" y="3215"/>
                    </a:cubicBezTo>
                    <a:cubicBezTo>
                      <a:pt x="20029" y="3213"/>
                      <a:pt x="20022" y="3213"/>
                      <a:pt x="20020" y="3227"/>
                    </a:cubicBezTo>
                    <a:close/>
                    <a:moveTo>
                      <a:pt x="17970" y="2490"/>
                    </a:moveTo>
                    <a:cubicBezTo>
                      <a:pt x="17984" y="2459"/>
                      <a:pt x="17985" y="2474"/>
                      <a:pt x="17962" y="2457"/>
                    </a:cubicBezTo>
                    <a:cubicBezTo>
                      <a:pt x="17948" y="2488"/>
                      <a:pt x="17947" y="2473"/>
                      <a:pt x="17970" y="2490"/>
                    </a:cubicBezTo>
                    <a:close/>
                    <a:moveTo>
                      <a:pt x="21770" y="3478"/>
                    </a:moveTo>
                    <a:lnTo>
                      <a:pt x="21810" y="3478"/>
                    </a:lnTo>
                    <a:cubicBezTo>
                      <a:pt x="21806" y="3471"/>
                      <a:pt x="21805" y="3462"/>
                      <a:pt x="21794" y="3462"/>
                    </a:cubicBezTo>
                    <a:cubicBezTo>
                      <a:pt x="21780" y="3462"/>
                      <a:pt x="21772" y="3466"/>
                      <a:pt x="21770" y="3478"/>
                    </a:cubicBezTo>
                    <a:close/>
                    <a:moveTo>
                      <a:pt x="20182" y="2660"/>
                    </a:moveTo>
                    <a:lnTo>
                      <a:pt x="20214" y="2669"/>
                    </a:lnTo>
                    <a:cubicBezTo>
                      <a:pt x="20205" y="2634"/>
                      <a:pt x="20186" y="2635"/>
                      <a:pt x="20182" y="2660"/>
                    </a:cubicBezTo>
                    <a:close/>
                    <a:moveTo>
                      <a:pt x="22499" y="2279"/>
                    </a:moveTo>
                    <a:cubicBezTo>
                      <a:pt x="22537" y="2276"/>
                      <a:pt x="22513" y="2288"/>
                      <a:pt x="22531" y="2263"/>
                    </a:cubicBezTo>
                    <a:cubicBezTo>
                      <a:pt x="22511" y="2259"/>
                      <a:pt x="22500" y="2249"/>
                      <a:pt x="22499" y="2279"/>
                    </a:cubicBezTo>
                    <a:close/>
                    <a:moveTo>
                      <a:pt x="17289" y="1947"/>
                    </a:moveTo>
                    <a:cubicBezTo>
                      <a:pt x="17279" y="1939"/>
                      <a:pt x="17307" y="1939"/>
                      <a:pt x="17265" y="1939"/>
                    </a:cubicBezTo>
                    <a:cubicBezTo>
                      <a:pt x="17259" y="1960"/>
                      <a:pt x="17266" y="1946"/>
                      <a:pt x="17257" y="1963"/>
                    </a:cubicBezTo>
                    <a:cubicBezTo>
                      <a:pt x="17273" y="1961"/>
                      <a:pt x="17262" y="1967"/>
                      <a:pt x="17277" y="1958"/>
                    </a:cubicBezTo>
                    <a:cubicBezTo>
                      <a:pt x="17278" y="1958"/>
                      <a:pt x="17280" y="1956"/>
                      <a:pt x="17282" y="1955"/>
                    </a:cubicBezTo>
                    <a:cubicBezTo>
                      <a:pt x="17283" y="1955"/>
                      <a:pt x="17285" y="1952"/>
                      <a:pt x="17286" y="1951"/>
                    </a:cubicBezTo>
                    <a:cubicBezTo>
                      <a:pt x="17287" y="1951"/>
                      <a:pt x="17288" y="1948"/>
                      <a:pt x="17289" y="1947"/>
                    </a:cubicBezTo>
                    <a:lnTo>
                      <a:pt x="17304" y="1965"/>
                    </a:lnTo>
                    <a:cubicBezTo>
                      <a:pt x="17323" y="1962"/>
                      <a:pt x="17329" y="1961"/>
                      <a:pt x="17340" y="1957"/>
                    </a:cubicBezTo>
                    <a:cubicBezTo>
                      <a:pt x="17363" y="1948"/>
                      <a:pt x="17357" y="1953"/>
                      <a:pt x="17362" y="1931"/>
                    </a:cubicBezTo>
                    <a:cubicBezTo>
                      <a:pt x="17299" y="1931"/>
                      <a:pt x="17330" y="1936"/>
                      <a:pt x="17289" y="1947"/>
                    </a:cubicBezTo>
                    <a:close/>
                    <a:moveTo>
                      <a:pt x="21251" y="4151"/>
                    </a:moveTo>
                    <a:cubicBezTo>
                      <a:pt x="21233" y="4126"/>
                      <a:pt x="21257" y="4138"/>
                      <a:pt x="21219" y="4135"/>
                    </a:cubicBezTo>
                    <a:cubicBezTo>
                      <a:pt x="21235" y="4165"/>
                      <a:pt x="21218" y="4166"/>
                      <a:pt x="21251" y="4151"/>
                    </a:cubicBezTo>
                    <a:close/>
                    <a:moveTo>
                      <a:pt x="20603" y="3713"/>
                    </a:moveTo>
                    <a:lnTo>
                      <a:pt x="20619" y="3713"/>
                    </a:lnTo>
                    <a:cubicBezTo>
                      <a:pt x="20622" y="3688"/>
                      <a:pt x="20619" y="3698"/>
                      <a:pt x="20627" y="3681"/>
                    </a:cubicBezTo>
                    <a:cubicBezTo>
                      <a:pt x="20602" y="3688"/>
                      <a:pt x="20603" y="3682"/>
                      <a:pt x="20603" y="3713"/>
                    </a:cubicBezTo>
                    <a:close/>
                    <a:moveTo>
                      <a:pt x="23277" y="3033"/>
                    </a:moveTo>
                    <a:cubicBezTo>
                      <a:pt x="23267" y="3013"/>
                      <a:pt x="23269" y="3022"/>
                      <a:pt x="23269" y="2992"/>
                    </a:cubicBezTo>
                    <a:lnTo>
                      <a:pt x="23261" y="2992"/>
                    </a:lnTo>
                    <a:cubicBezTo>
                      <a:pt x="23261" y="3037"/>
                      <a:pt x="23230" y="3028"/>
                      <a:pt x="23277" y="3033"/>
                    </a:cubicBezTo>
                    <a:close/>
                    <a:moveTo>
                      <a:pt x="21827" y="3041"/>
                    </a:moveTo>
                    <a:lnTo>
                      <a:pt x="21849" y="3067"/>
                    </a:lnTo>
                    <a:cubicBezTo>
                      <a:pt x="21864" y="3037"/>
                      <a:pt x="21857" y="3030"/>
                      <a:pt x="21827" y="3041"/>
                    </a:cubicBezTo>
                    <a:close/>
                    <a:moveTo>
                      <a:pt x="16261" y="1728"/>
                    </a:moveTo>
                    <a:cubicBezTo>
                      <a:pt x="16263" y="1703"/>
                      <a:pt x="16260" y="1713"/>
                      <a:pt x="16269" y="1696"/>
                    </a:cubicBezTo>
                    <a:lnTo>
                      <a:pt x="16244" y="1696"/>
                    </a:lnTo>
                    <a:cubicBezTo>
                      <a:pt x="16247" y="1732"/>
                      <a:pt x="16235" y="1711"/>
                      <a:pt x="16261" y="1728"/>
                    </a:cubicBezTo>
                    <a:close/>
                    <a:moveTo>
                      <a:pt x="20725" y="5504"/>
                    </a:moveTo>
                    <a:cubicBezTo>
                      <a:pt x="20751" y="5509"/>
                      <a:pt x="20737" y="5512"/>
                      <a:pt x="20757" y="5504"/>
                    </a:cubicBezTo>
                    <a:cubicBezTo>
                      <a:pt x="20739" y="5479"/>
                      <a:pt x="20762" y="5491"/>
                      <a:pt x="20725" y="5488"/>
                    </a:cubicBezTo>
                    <a:lnTo>
                      <a:pt x="20725" y="5504"/>
                    </a:lnTo>
                    <a:close/>
                    <a:moveTo>
                      <a:pt x="20546" y="3810"/>
                    </a:moveTo>
                    <a:lnTo>
                      <a:pt x="20555" y="3795"/>
                    </a:lnTo>
                    <a:lnTo>
                      <a:pt x="20514" y="3786"/>
                    </a:lnTo>
                    <a:cubicBezTo>
                      <a:pt x="20528" y="3807"/>
                      <a:pt x="20518" y="3803"/>
                      <a:pt x="20546" y="3810"/>
                    </a:cubicBezTo>
                    <a:close/>
                    <a:moveTo>
                      <a:pt x="20020" y="5293"/>
                    </a:moveTo>
                    <a:lnTo>
                      <a:pt x="20052" y="5293"/>
                    </a:lnTo>
                    <a:lnTo>
                      <a:pt x="20052" y="5277"/>
                    </a:lnTo>
                    <a:lnTo>
                      <a:pt x="20020" y="5277"/>
                    </a:lnTo>
                    <a:lnTo>
                      <a:pt x="20020" y="5293"/>
                    </a:lnTo>
                    <a:close/>
                    <a:moveTo>
                      <a:pt x="17006" y="5123"/>
                    </a:moveTo>
                    <a:lnTo>
                      <a:pt x="17038" y="5123"/>
                    </a:lnTo>
                    <a:lnTo>
                      <a:pt x="17038" y="5107"/>
                    </a:lnTo>
                    <a:lnTo>
                      <a:pt x="17006" y="5107"/>
                    </a:lnTo>
                    <a:lnTo>
                      <a:pt x="17006" y="5123"/>
                    </a:lnTo>
                    <a:close/>
                    <a:moveTo>
                      <a:pt x="19785" y="2498"/>
                    </a:moveTo>
                    <a:lnTo>
                      <a:pt x="19817" y="2498"/>
                    </a:lnTo>
                    <a:lnTo>
                      <a:pt x="19817" y="2482"/>
                    </a:lnTo>
                    <a:lnTo>
                      <a:pt x="19785" y="2482"/>
                    </a:lnTo>
                    <a:lnTo>
                      <a:pt x="19785" y="2498"/>
                    </a:lnTo>
                    <a:close/>
                    <a:moveTo>
                      <a:pt x="18278" y="4256"/>
                    </a:moveTo>
                    <a:lnTo>
                      <a:pt x="18310" y="4256"/>
                    </a:lnTo>
                    <a:lnTo>
                      <a:pt x="18310" y="4240"/>
                    </a:lnTo>
                    <a:lnTo>
                      <a:pt x="18278" y="4240"/>
                    </a:lnTo>
                    <a:lnTo>
                      <a:pt x="18278" y="4256"/>
                    </a:lnTo>
                    <a:close/>
                    <a:moveTo>
                      <a:pt x="23285" y="2749"/>
                    </a:moveTo>
                    <a:lnTo>
                      <a:pt x="23317" y="2749"/>
                    </a:lnTo>
                    <a:lnTo>
                      <a:pt x="23317" y="2733"/>
                    </a:lnTo>
                    <a:lnTo>
                      <a:pt x="23285" y="2733"/>
                    </a:lnTo>
                    <a:lnTo>
                      <a:pt x="23285" y="2749"/>
                    </a:lnTo>
                    <a:close/>
                    <a:moveTo>
                      <a:pt x="21511" y="5512"/>
                    </a:moveTo>
                    <a:lnTo>
                      <a:pt x="21543" y="5512"/>
                    </a:lnTo>
                    <a:lnTo>
                      <a:pt x="21543" y="5496"/>
                    </a:lnTo>
                    <a:lnTo>
                      <a:pt x="21511" y="5496"/>
                    </a:lnTo>
                    <a:lnTo>
                      <a:pt x="21511" y="5512"/>
                    </a:lnTo>
                    <a:close/>
                    <a:moveTo>
                      <a:pt x="17460" y="2587"/>
                    </a:moveTo>
                    <a:cubicBezTo>
                      <a:pt x="17484" y="2604"/>
                      <a:pt x="17490" y="2591"/>
                      <a:pt x="17500" y="2619"/>
                    </a:cubicBezTo>
                    <a:lnTo>
                      <a:pt x="17496" y="2582"/>
                    </a:lnTo>
                    <a:cubicBezTo>
                      <a:pt x="17477" y="2584"/>
                      <a:pt x="17482" y="2582"/>
                      <a:pt x="17460" y="2587"/>
                    </a:cubicBezTo>
                    <a:close/>
                    <a:moveTo>
                      <a:pt x="21648" y="4921"/>
                    </a:moveTo>
                    <a:cubicBezTo>
                      <a:pt x="21667" y="4945"/>
                      <a:pt x="21643" y="4934"/>
                      <a:pt x="21681" y="4937"/>
                    </a:cubicBezTo>
                    <a:lnTo>
                      <a:pt x="21681" y="4921"/>
                    </a:lnTo>
                    <a:cubicBezTo>
                      <a:pt x="21665" y="4917"/>
                      <a:pt x="21655" y="4912"/>
                      <a:pt x="21648" y="4921"/>
                    </a:cubicBezTo>
                    <a:close/>
                    <a:moveTo>
                      <a:pt x="16698" y="2133"/>
                    </a:moveTo>
                    <a:lnTo>
                      <a:pt x="16641" y="2117"/>
                    </a:lnTo>
                    <a:cubicBezTo>
                      <a:pt x="16645" y="2161"/>
                      <a:pt x="16639" y="2137"/>
                      <a:pt x="16657" y="2134"/>
                    </a:cubicBezTo>
                    <a:lnTo>
                      <a:pt x="16698" y="2133"/>
                    </a:lnTo>
                    <a:close/>
                    <a:moveTo>
                      <a:pt x="19607" y="2765"/>
                    </a:moveTo>
                    <a:cubicBezTo>
                      <a:pt x="19644" y="2762"/>
                      <a:pt x="19621" y="2774"/>
                      <a:pt x="19639" y="2749"/>
                    </a:cubicBezTo>
                    <a:cubicBezTo>
                      <a:pt x="19623" y="2741"/>
                      <a:pt x="19607" y="2736"/>
                      <a:pt x="19607" y="2765"/>
                    </a:cubicBezTo>
                    <a:close/>
                    <a:moveTo>
                      <a:pt x="1053" y="5407"/>
                    </a:moveTo>
                    <a:cubicBezTo>
                      <a:pt x="1045" y="5370"/>
                      <a:pt x="1052" y="5378"/>
                      <a:pt x="1021" y="5374"/>
                    </a:cubicBezTo>
                    <a:cubicBezTo>
                      <a:pt x="1023" y="5378"/>
                      <a:pt x="1028" y="5388"/>
                      <a:pt x="1034" y="5394"/>
                    </a:cubicBezTo>
                    <a:cubicBezTo>
                      <a:pt x="1046" y="5407"/>
                      <a:pt x="1035" y="5400"/>
                      <a:pt x="1053" y="5407"/>
                    </a:cubicBezTo>
                    <a:close/>
                    <a:moveTo>
                      <a:pt x="18464" y="4224"/>
                    </a:moveTo>
                    <a:cubicBezTo>
                      <a:pt x="18503" y="4223"/>
                      <a:pt x="18491" y="4226"/>
                      <a:pt x="18505" y="4199"/>
                    </a:cubicBezTo>
                    <a:cubicBezTo>
                      <a:pt x="18476" y="4206"/>
                      <a:pt x="18478" y="4204"/>
                      <a:pt x="18464" y="4224"/>
                    </a:cubicBezTo>
                    <a:close/>
                    <a:moveTo>
                      <a:pt x="21632" y="3332"/>
                    </a:moveTo>
                    <a:cubicBezTo>
                      <a:pt x="21650" y="3357"/>
                      <a:pt x="21627" y="3346"/>
                      <a:pt x="21665" y="3349"/>
                    </a:cubicBezTo>
                    <a:cubicBezTo>
                      <a:pt x="21659" y="3330"/>
                      <a:pt x="21649" y="3313"/>
                      <a:pt x="21632" y="3332"/>
                    </a:cubicBezTo>
                    <a:close/>
                    <a:moveTo>
                      <a:pt x="20903" y="5156"/>
                    </a:moveTo>
                    <a:lnTo>
                      <a:pt x="20903" y="5172"/>
                    </a:lnTo>
                    <a:cubicBezTo>
                      <a:pt x="20935" y="5169"/>
                      <a:pt x="20928" y="5177"/>
                      <a:pt x="20935" y="5147"/>
                    </a:cubicBezTo>
                    <a:lnTo>
                      <a:pt x="20903" y="5156"/>
                    </a:lnTo>
                    <a:close/>
                    <a:moveTo>
                      <a:pt x="17346" y="3097"/>
                    </a:moveTo>
                    <a:lnTo>
                      <a:pt x="17387" y="3097"/>
                    </a:lnTo>
                    <a:cubicBezTo>
                      <a:pt x="17377" y="3069"/>
                      <a:pt x="17391" y="3092"/>
                      <a:pt x="17346" y="3081"/>
                    </a:cubicBezTo>
                    <a:lnTo>
                      <a:pt x="17346" y="3097"/>
                    </a:lnTo>
                    <a:close/>
                    <a:moveTo>
                      <a:pt x="15839" y="2433"/>
                    </a:moveTo>
                    <a:lnTo>
                      <a:pt x="15849" y="2440"/>
                    </a:lnTo>
                    <a:cubicBezTo>
                      <a:pt x="15872" y="2433"/>
                      <a:pt x="15874" y="2401"/>
                      <a:pt x="15852" y="2414"/>
                    </a:cubicBezTo>
                    <a:cubicBezTo>
                      <a:pt x="15837" y="2424"/>
                      <a:pt x="15844" y="2415"/>
                      <a:pt x="15839" y="2433"/>
                    </a:cubicBezTo>
                    <a:close/>
                    <a:moveTo>
                      <a:pt x="14000" y="2320"/>
                    </a:moveTo>
                    <a:cubicBezTo>
                      <a:pt x="14017" y="2343"/>
                      <a:pt x="14005" y="2330"/>
                      <a:pt x="14033" y="2344"/>
                    </a:cubicBezTo>
                    <a:cubicBezTo>
                      <a:pt x="14028" y="2325"/>
                      <a:pt x="14020" y="2297"/>
                      <a:pt x="14000" y="2320"/>
                    </a:cubicBezTo>
                    <a:close/>
                    <a:moveTo>
                      <a:pt x="18375" y="2709"/>
                    </a:moveTo>
                    <a:cubicBezTo>
                      <a:pt x="18394" y="2704"/>
                      <a:pt x="18399" y="2701"/>
                      <a:pt x="18424" y="2700"/>
                    </a:cubicBezTo>
                    <a:cubicBezTo>
                      <a:pt x="18422" y="2699"/>
                      <a:pt x="18420" y="2695"/>
                      <a:pt x="18419" y="2696"/>
                    </a:cubicBezTo>
                    <a:cubicBezTo>
                      <a:pt x="18418" y="2699"/>
                      <a:pt x="18415" y="2686"/>
                      <a:pt x="18399" y="2687"/>
                    </a:cubicBezTo>
                    <a:cubicBezTo>
                      <a:pt x="18386" y="2687"/>
                      <a:pt x="18381" y="2697"/>
                      <a:pt x="18375" y="2709"/>
                    </a:cubicBezTo>
                    <a:close/>
                    <a:moveTo>
                      <a:pt x="21065" y="5496"/>
                    </a:moveTo>
                    <a:cubicBezTo>
                      <a:pt x="21084" y="5522"/>
                      <a:pt x="21069" y="5512"/>
                      <a:pt x="21105" y="5504"/>
                    </a:cubicBezTo>
                    <a:cubicBezTo>
                      <a:pt x="21096" y="5497"/>
                      <a:pt x="21118" y="5499"/>
                      <a:pt x="21085" y="5493"/>
                    </a:cubicBezTo>
                    <a:cubicBezTo>
                      <a:pt x="21079" y="5491"/>
                      <a:pt x="21072" y="5488"/>
                      <a:pt x="21065" y="5496"/>
                    </a:cubicBezTo>
                    <a:close/>
                    <a:moveTo>
                      <a:pt x="18934" y="5261"/>
                    </a:moveTo>
                    <a:cubicBezTo>
                      <a:pt x="18916" y="5256"/>
                      <a:pt x="18916" y="5255"/>
                      <a:pt x="18894" y="5253"/>
                    </a:cubicBezTo>
                    <a:cubicBezTo>
                      <a:pt x="18912" y="5280"/>
                      <a:pt x="18913" y="5289"/>
                      <a:pt x="18934" y="5261"/>
                    </a:cubicBezTo>
                    <a:close/>
                    <a:moveTo>
                      <a:pt x="21195" y="4013"/>
                    </a:moveTo>
                    <a:cubicBezTo>
                      <a:pt x="21208" y="4013"/>
                      <a:pt x="21225" y="4016"/>
                      <a:pt x="21234" y="4016"/>
                    </a:cubicBezTo>
                    <a:cubicBezTo>
                      <a:pt x="21256" y="4016"/>
                      <a:pt x="21243" y="4031"/>
                      <a:pt x="21251" y="4005"/>
                    </a:cubicBezTo>
                    <a:lnTo>
                      <a:pt x="21195" y="4005"/>
                    </a:lnTo>
                    <a:lnTo>
                      <a:pt x="21195" y="4013"/>
                    </a:lnTo>
                    <a:close/>
                    <a:moveTo>
                      <a:pt x="21389" y="4370"/>
                    </a:moveTo>
                    <a:cubicBezTo>
                      <a:pt x="21402" y="4370"/>
                      <a:pt x="21419" y="4372"/>
                      <a:pt x="21429" y="4372"/>
                    </a:cubicBezTo>
                    <a:cubicBezTo>
                      <a:pt x="21450" y="4372"/>
                      <a:pt x="21437" y="4388"/>
                      <a:pt x="21446" y="4361"/>
                    </a:cubicBezTo>
                    <a:lnTo>
                      <a:pt x="21389" y="4361"/>
                    </a:lnTo>
                    <a:lnTo>
                      <a:pt x="21389" y="4370"/>
                    </a:lnTo>
                    <a:close/>
                    <a:moveTo>
                      <a:pt x="19720" y="1947"/>
                    </a:moveTo>
                    <a:cubicBezTo>
                      <a:pt x="19712" y="1918"/>
                      <a:pt x="19719" y="1925"/>
                      <a:pt x="19688" y="1923"/>
                    </a:cubicBezTo>
                    <a:cubicBezTo>
                      <a:pt x="19706" y="1958"/>
                      <a:pt x="19681" y="1943"/>
                      <a:pt x="19720" y="1947"/>
                    </a:cubicBezTo>
                    <a:close/>
                    <a:moveTo>
                      <a:pt x="15888" y="2441"/>
                    </a:moveTo>
                    <a:lnTo>
                      <a:pt x="15920" y="2432"/>
                    </a:lnTo>
                    <a:cubicBezTo>
                      <a:pt x="15902" y="2408"/>
                      <a:pt x="15925" y="2420"/>
                      <a:pt x="15888" y="2417"/>
                    </a:cubicBezTo>
                    <a:lnTo>
                      <a:pt x="15888" y="2441"/>
                    </a:lnTo>
                    <a:close/>
                    <a:moveTo>
                      <a:pt x="14956" y="1898"/>
                    </a:moveTo>
                    <a:lnTo>
                      <a:pt x="14988" y="1889"/>
                    </a:lnTo>
                    <a:cubicBezTo>
                      <a:pt x="14970" y="1865"/>
                      <a:pt x="14994" y="1877"/>
                      <a:pt x="14956" y="1874"/>
                    </a:cubicBezTo>
                    <a:lnTo>
                      <a:pt x="14956" y="1898"/>
                    </a:lnTo>
                    <a:close/>
                    <a:moveTo>
                      <a:pt x="21008" y="5504"/>
                    </a:moveTo>
                    <a:cubicBezTo>
                      <a:pt x="21052" y="5508"/>
                      <a:pt x="21030" y="5522"/>
                      <a:pt x="21049" y="5496"/>
                    </a:cubicBezTo>
                    <a:cubicBezTo>
                      <a:pt x="21035" y="5489"/>
                      <a:pt x="21059" y="5488"/>
                      <a:pt x="21028" y="5491"/>
                    </a:cubicBezTo>
                    <a:cubicBezTo>
                      <a:pt x="21018" y="5492"/>
                      <a:pt x="21011" y="5488"/>
                      <a:pt x="21008" y="5504"/>
                    </a:cubicBezTo>
                    <a:close/>
                    <a:moveTo>
                      <a:pt x="20401" y="3211"/>
                    </a:moveTo>
                    <a:cubicBezTo>
                      <a:pt x="20423" y="3213"/>
                      <a:pt x="20423" y="3215"/>
                      <a:pt x="20441" y="3219"/>
                    </a:cubicBezTo>
                    <a:cubicBezTo>
                      <a:pt x="20427" y="3198"/>
                      <a:pt x="20433" y="3197"/>
                      <a:pt x="20401" y="3195"/>
                    </a:cubicBezTo>
                    <a:lnTo>
                      <a:pt x="20401" y="3211"/>
                    </a:lnTo>
                    <a:close/>
                    <a:moveTo>
                      <a:pt x="20514" y="3381"/>
                    </a:moveTo>
                    <a:cubicBezTo>
                      <a:pt x="20529" y="3374"/>
                      <a:pt x="20524" y="3375"/>
                      <a:pt x="20546" y="3373"/>
                    </a:cubicBezTo>
                    <a:lnTo>
                      <a:pt x="20546" y="3349"/>
                    </a:lnTo>
                    <a:cubicBezTo>
                      <a:pt x="20523" y="3357"/>
                      <a:pt x="20523" y="3358"/>
                      <a:pt x="20514" y="3381"/>
                    </a:cubicBezTo>
                    <a:close/>
                    <a:moveTo>
                      <a:pt x="18967" y="4459"/>
                    </a:moveTo>
                    <a:cubicBezTo>
                      <a:pt x="18958" y="4426"/>
                      <a:pt x="18964" y="4435"/>
                      <a:pt x="18926" y="4434"/>
                    </a:cubicBezTo>
                    <a:cubicBezTo>
                      <a:pt x="18946" y="4461"/>
                      <a:pt x="18935" y="4443"/>
                      <a:pt x="18967" y="4459"/>
                    </a:cubicBezTo>
                    <a:close/>
                    <a:moveTo>
                      <a:pt x="15386" y="5674"/>
                    </a:moveTo>
                    <a:cubicBezTo>
                      <a:pt x="15424" y="5673"/>
                      <a:pt x="15417" y="5682"/>
                      <a:pt x="15426" y="5650"/>
                    </a:cubicBezTo>
                    <a:cubicBezTo>
                      <a:pt x="15394" y="5665"/>
                      <a:pt x="15405" y="5647"/>
                      <a:pt x="15386" y="5674"/>
                    </a:cubicBezTo>
                    <a:close/>
                    <a:moveTo>
                      <a:pt x="15847" y="2020"/>
                    </a:moveTo>
                    <a:cubicBezTo>
                      <a:pt x="15879" y="2021"/>
                      <a:pt x="15866" y="2018"/>
                      <a:pt x="15888" y="2028"/>
                    </a:cubicBezTo>
                    <a:cubicBezTo>
                      <a:pt x="15880" y="2006"/>
                      <a:pt x="15886" y="2007"/>
                      <a:pt x="15847" y="2004"/>
                    </a:cubicBezTo>
                    <a:lnTo>
                      <a:pt x="15847" y="2020"/>
                    </a:lnTo>
                    <a:close/>
                    <a:moveTo>
                      <a:pt x="22653" y="3446"/>
                    </a:moveTo>
                    <a:cubicBezTo>
                      <a:pt x="22634" y="3442"/>
                      <a:pt x="22634" y="3440"/>
                      <a:pt x="22612" y="3438"/>
                    </a:cubicBezTo>
                    <a:cubicBezTo>
                      <a:pt x="22614" y="3444"/>
                      <a:pt x="22605" y="3479"/>
                      <a:pt x="22653" y="3446"/>
                    </a:cubicBezTo>
                    <a:close/>
                    <a:moveTo>
                      <a:pt x="11148" y="1582"/>
                    </a:moveTo>
                    <a:cubicBezTo>
                      <a:pt x="11170" y="1588"/>
                      <a:pt x="11155" y="1582"/>
                      <a:pt x="11173" y="1590"/>
                    </a:cubicBezTo>
                    <a:cubicBezTo>
                      <a:pt x="11180" y="1576"/>
                      <a:pt x="11179" y="1580"/>
                      <a:pt x="11181" y="1558"/>
                    </a:cubicBezTo>
                    <a:cubicBezTo>
                      <a:pt x="11154" y="1572"/>
                      <a:pt x="11165" y="1559"/>
                      <a:pt x="11148" y="1582"/>
                    </a:cubicBezTo>
                    <a:close/>
                    <a:moveTo>
                      <a:pt x="23204" y="4799"/>
                    </a:moveTo>
                    <a:lnTo>
                      <a:pt x="23222" y="4803"/>
                    </a:lnTo>
                    <a:cubicBezTo>
                      <a:pt x="23233" y="4803"/>
                      <a:pt x="23229" y="4799"/>
                      <a:pt x="23252" y="4799"/>
                    </a:cubicBezTo>
                    <a:lnTo>
                      <a:pt x="23252" y="4791"/>
                    </a:lnTo>
                    <a:cubicBezTo>
                      <a:pt x="23223" y="4791"/>
                      <a:pt x="23207" y="4777"/>
                      <a:pt x="23204" y="4799"/>
                    </a:cubicBezTo>
                    <a:close/>
                    <a:moveTo>
                      <a:pt x="17792" y="2668"/>
                    </a:moveTo>
                    <a:cubicBezTo>
                      <a:pt x="17808" y="2656"/>
                      <a:pt x="17818" y="2642"/>
                      <a:pt x="17824" y="2619"/>
                    </a:cubicBezTo>
                    <a:cubicBezTo>
                      <a:pt x="17802" y="2634"/>
                      <a:pt x="17795" y="2635"/>
                      <a:pt x="17792" y="2668"/>
                    </a:cubicBezTo>
                    <a:close/>
                    <a:moveTo>
                      <a:pt x="234" y="4126"/>
                    </a:moveTo>
                    <a:cubicBezTo>
                      <a:pt x="264" y="4119"/>
                      <a:pt x="257" y="4126"/>
                      <a:pt x="259" y="4094"/>
                    </a:cubicBezTo>
                    <a:lnTo>
                      <a:pt x="243" y="4094"/>
                    </a:lnTo>
                    <a:lnTo>
                      <a:pt x="234" y="4126"/>
                    </a:lnTo>
                    <a:close/>
                    <a:moveTo>
                      <a:pt x="22742" y="3697"/>
                    </a:moveTo>
                    <a:cubicBezTo>
                      <a:pt x="22761" y="3723"/>
                      <a:pt x="22746" y="3714"/>
                      <a:pt x="22783" y="3705"/>
                    </a:cubicBezTo>
                    <a:cubicBezTo>
                      <a:pt x="22770" y="3687"/>
                      <a:pt x="22766" y="3688"/>
                      <a:pt x="22742" y="3697"/>
                    </a:cubicBezTo>
                    <a:close/>
                    <a:moveTo>
                      <a:pt x="21997" y="4029"/>
                    </a:moveTo>
                    <a:lnTo>
                      <a:pt x="21988" y="4013"/>
                    </a:lnTo>
                    <a:cubicBezTo>
                      <a:pt x="21973" y="4017"/>
                      <a:pt x="21989" y="4008"/>
                      <a:pt x="21970" y="4019"/>
                    </a:cubicBezTo>
                    <a:cubicBezTo>
                      <a:pt x="21959" y="4024"/>
                      <a:pt x="21962" y="4024"/>
                      <a:pt x="21956" y="4029"/>
                    </a:cubicBezTo>
                    <a:lnTo>
                      <a:pt x="21989" y="4037"/>
                    </a:lnTo>
                    <a:lnTo>
                      <a:pt x="21973" y="4047"/>
                    </a:lnTo>
                    <a:cubicBezTo>
                      <a:pt x="21980" y="4073"/>
                      <a:pt x="21977" y="4070"/>
                      <a:pt x="22005" y="4078"/>
                    </a:cubicBezTo>
                    <a:lnTo>
                      <a:pt x="22001" y="4025"/>
                    </a:lnTo>
                    <a:cubicBezTo>
                      <a:pt x="22000" y="4026"/>
                      <a:pt x="21998" y="4028"/>
                      <a:pt x="21997" y="4029"/>
                    </a:cubicBezTo>
                    <a:close/>
                    <a:moveTo>
                      <a:pt x="5064" y="6695"/>
                    </a:moveTo>
                    <a:lnTo>
                      <a:pt x="5080" y="6695"/>
                    </a:lnTo>
                    <a:cubicBezTo>
                      <a:pt x="5079" y="6653"/>
                      <a:pt x="5087" y="6672"/>
                      <a:pt x="5064" y="6654"/>
                    </a:cubicBezTo>
                    <a:lnTo>
                      <a:pt x="5064" y="6695"/>
                    </a:lnTo>
                    <a:close/>
                    <a:moveTo>
                      <a:pt x="19104" y="1647"/>
                    </a:moveTo>
                    <a:lnTo>
                      <a:pt x="19145" y="1647"/>
                    </a:lnTo>
                    <a:cubicBezTo>
                      <a:pt x="19128" y="1624"/>
                      <a:pt x="19146" y="1632"/>
                      <a:pt x="19104" y="1631"/>
                    </a:cubicBezTo>
                    <a:lnTo>
                      <a:pt x="19104" y="1647"/>
                    </a:lnTo>
                    <a:close/>
                    <a:moveTo>
                      <a:pt x="17484" y="2166"/>
                    </a:moveTo>
                    <a:cubicBezTo>
                      <a:pt x="17526" y="2165"/>
                      <a:pt x="17507" y="2173"/>
                      <a:pt x="17524" y="2150"/>
                    </a:cubicBezTo>
                    <a:lnTo>
                      <a:pt x="17484" y="2150"/>
                    </a:lnTo>
                    <a:lnTo>
                      <a:pt x="17484" y="2166"/>
                    </a:lnTo>
                    <a:close/>
                    <a:moveTo>
                      <a:pt x="16285" y="4921"/>
                    </a:moveTo>
                    <a:lnTo>
                      <a:pt x="16325" y="4921"/>
                    </a:lnTo>
                    <a:cubicBezTo>
                      <a:pt x="16308" y="4897"/>
                      <a:pt x="16326" y="4905"/>
                      <a:pt x="16285" y="4904"/>
                    </a:cubicBezTo>
                    <a:lnTo>
                      <a:pt x="16285" y="4921"/>
                    </a:lnTo>
                    <a:close/>
                    <a:moveTo>
                      <a:pt x="20968" y="4337"/>
                    </a:moveTo>
                    <a:lnTo>
                      <a:pt x="20968" y="4321"/>
                    </a:lnTo>
                    <a:lnTo>
                      <a:pt x="20927" y="4321"/>
                    </a:lnTo>
                    <a:cubicBezTo>
                      <a:pt x="20944" y="4344"/>
                      <a:pt x="20926" y="4336"/>
                      <a:pt x="20968" y="4337"/>
                    </a:cubicBezTo>
                    <a:close/>
                    <a:moveTo>
                      <a:pt x="15661" y="5634"/>
                    </a:moveTo>
                    <a:cubicBezTo>
                      <a:pt x="15703" y="5633"/>
                      <a:pt x="15684" y="5641"/>
                      <a:pt x="15702" y="5617"/>
                    </a:cubicBezTo>
                    <a:lnTo>
                      <a:pt x="15661" y="5617"/>
                    </a:lnTo>
                    <a:lnTo>
                      <a:pt x="15661" y="5634"/>
                    </a:lnTo>
                    <a:close/>
                    <a:moveTo>
                      <a:pt x="19185" y="5496"/>
                    </a:moveTo>
                    <a:lnTo>
                      <a:pt x="19145" y="5496"/>
                    </a:lnTo>
                    <a:cubicBezTo>
                      <a:pt x="19162" y="5519"/>
                      <a:pt x="19144" y="5511"/>
                      <a:pt x="19185" y="5512"/>
                    </a:cubicBezTo>
                    <a:lnTo>
                      <a:pt x="19185" y="5496"/>
                    </a:lnTo>
                    <a:cubicBezTo>
                      <a:pt x="19248" y="5538"/>
                      <a:pt x="19233" y="5496"/>
                      <a:pt x="19315" y="5496"/>
                    </a:cubicBezTo>
                    <a:lnTo>
                      <a:pt x="19315" y="5480"/>
                    </a:lnTo>
                    <a:cubicBezTo>
                      <a:pt x="19241" y="5480"/>
                      <a:pt x="19285" y="5461"/>
                      <a:pt x="19210" y="5472"/>
                    </a:cubicBezTo>
                    <a:cubicBezTo>
                      <a:pt x="19160" y="5480"/>
                      <a:pt x="19206" y="5470"/>
                      <a:pt x="19171" y="5468"/>
                    </a:cubicBezTo>
                    <a:cubicBezTo>
                      <a:pt x="19140" y="5466"/>
                      <a:pt x="19139" y="5474"/>
                      <a:pt x="19129" y="5488"/>
                    </a:cubicBezTo>
                    <a:cubicBezTo>
                      <a:pt x="19136" y="5488"/>
                      <a:pt x="19156" y="5487"/>
                      <a:pt x="19161" y="5487"/>
                    </a:cubicBezTo>
                    <a:cubicBezTo>
                      <a:pt x="19200" y="5492"/>
                      <a:pt x="19172" y="5487"/>
                      <a:pt x="19185" y="5496"/>
                    </a:cubicBezTo>
                    <a:close/>
                    <a:moveTo>
                      <a:pt x="19461" y="2530"/>
                    </a:moveTo>
                    <a:lnTo>
                      <a:pt x="19509" y="2530"/>
                    </a:lnTo>
                    <a:cubicBezTo>
                      <a:pt x="19497" y="2513"/>
                      <a:pt x="19510" y="2514"/>
                      <a:pt x="19481" y="2515"/>
                    </a:cubicBezTo>
                    <a:cubicBezTo>
                      <a:pt x="19479" y="2515"/>
                      <a:pt x="19476" y="2516"/>
                      <a:pt x="19475" y="2516"/>
                    </a:cubicBezTo>
                    <a:lnTo>
                      <a:pt x="19462" y="2526"/>
                    </a:lnTo>
                    <a:cubicBezTo>
                      <a:pt x="19462" y="2526"/>
                      <a:pt x="19462" y="2529"/>
                      <a:pt x="19461" y="2530"/>
                    </a:cubicBezTo>
                    <a:close/>
                    <a:moveTo>
                      <a:pt x="18877" y="4442"/>
                    </a:moveTo>
                    <a:lnTo>
                      <a:pt x="18918" y="4442"/>
                    </a:lnTo>
                    <a:lnTo>
                      <a:pt x="18918" y="4426"/>
                    </a:lnTo>
                    <a:cubicBezTo>
                      <a:pt x="18896" y="4427"/>
                      <a:pt x="18881" y="4424"/>
                      <a:pt x="18877" y="4442"/>
                    </a:cubicBezTo>
                    <a:close/>
                    <a:moveTo>
                      <a:pt x="13109" y="2433"/>
                    </a:moveTo>
                    <a:lnTo>
                      <a:pt x="13149" y="2433"/>
                    </a:lnTo>
                    <a:lnTo>
                      <a:pt x="13149" y="2417"/>
                    </a:lnTo>
                    <a:cubicBezTo>
                      <a:pt x="13128" y="2417"/>
                      <a:pt x="13112" y="2414"/>
                      <a:pt x="13109" y="2433"/>
                    </a:cubicBezTo>
                    <a:close/>
                    <a:moveTo>
                      <a:pt x="18318" y="1809"/>
                    </a:moveTo>
                    <a:lnTo>
                      <a:pt x="18318" y="1825"/>
                    </a:lnTo>
                    <a:lnTo>
                      <a:pt x="18351" y="1825"/>
                    </a:lnTo>
                    <a:cubicBezTo>
                      <a:pt x="18344" y="1800"/>
                      <a:pt x="18343" y="1800"/>
                      <a:pt x="18318" y="1809"/>
                    </a:cubicBezTo>
                    <a:close/>
                    <a:moveTo>
                      <a:pt x="4278" y="6776"/>
                    </a:moveTo>
                    <a:lnTo>
                      <a:pt x="4294" y="6776"/>
                    </a:lnTo>
                    <a:lnTo>
                      <a:pt x="4294" y="6735"/>
                    </a:lnTo>
                    <a:cubicBezTo>
                      <a:pt x="4272" y="6752"/>
                      <a:pt x="4278" y="6735"/>
                      <a:pt x="4278" y="6776"/>
                    </a:cubicBezTo>
                    <a:close/>
                    <a:moveTo>
                      <a:pt x="18950" y="1639"/>
                    </a:moveTo>
                    <a:lnTo>
                      <a:pt x="18915" y="1609"/>
                    </a:lnTo>
                    <a:cubicBezTo>
                      <a:pt x="18914" y="1609"/>
                      <a:pt x="18912" y="1607"/>
                      <a:pt x="18910" y="1607"/>
                    </a:cubicBezTo>
                    <a:cubicBezTo>
                      <a:pt x="18913" y="1642"/>
                      <a:pt x="18914" y="1638"/>
                      <a:pt x="18950" y="1639"/>
                    </a:cubicBezTo>
                    <a:close/>
                    <a:moveTo>
                      <a:pt x="17662" y="2247"/>
                    </a:moveTo>
                    <a:lnTo>
                      <a:pt x="17630" y="2247"/>
                    </a:lnTo>
                    <a:cubicBezTo>
                      <a:pt x="17639" y="2282"/>
                      <a:pt x="17659" y="2277"/>
                      <a:pt x="17662" y="2247"/>
                    </a:cubicBezTo>
                    <a:close/>
                    <a:moveTo>
                      <a:pt x="16309" y="2644"/>
                    </a:moveTo>
                    <a:cubicBezTo>
                      <a:pt x="16331" y="2649"/>
                      <a:pt x="16316" y="2643"/>
                      <a:pt x="16333" y="2652"/>
                    </a:cubicBezTo>
                    <a:lnTo>
                      <a:pt x="16350" y="2619"/>
                    </a:lnTo>
                    <a:cubicBezTo>
                      <a:pt x="16318" y="2635"/>
                      <a:pt x="16329" y="2617"/>
                      <a:pt x="16309" y="2644"/>
                    </a:cubicBezTo>
                    <a:close/>
                    <a:moveTo>
                      <a:pt x="18683" y="2368"/>
                    </a:moveTo>
                    <a:cubicBezTo>
                      <a:pt x="18721" y="2358"/>
                      <a:pt x="18690" y="2356"/>
                      <a:pt x="18732" y="2352"/>
                    </a:cubicBezTo>
                    <a:cubicBezTo>
                      <a:pt x="18709" y="2321"/>
                      <a:pt x="18688" y="2356"/>
                      <a:pt x="18683" y="2368"/>
                    </a:cubicBezTo>
                    <a:close/>
                    <a:moveTo>
                      <a:pt x="22693" y="4783"/>
                    </a:moveTo>
                    <a:lnTo>
                      <a:pt x="22766" y="4783"/>
                    </a:lnTo>
                    <a:lnTo>
                      <a:pt x="22766" y="4775"/>
                    </a:lnTo>
                    <a:lnTo>
                      <a:pt x="22693" y="4775"/>
                    </a:lnTo>
                    <a:lnTo>
                      <a:pt x="22693" y="4783"/>
                    </a:lnTo>
                    <a:close/>
                    <a:moveTo>
                      <a:pt x="17654" y="5504"/>
                    </a:moveTo>
                    <a:lnTo>
                      <a:pt x="17678" y="5504"/>
                    </a:lnTo>
                    <a:lnTo>
                      <a:pt x="17678" y="5480"/>
                    </a:lnTo>
                    <a:lnTo>
                      <a:pt x="17654" y="5480"/>
                    </a:lnTo>
                    <a:lnTo>
                      <a:pt x="17654" y="5504"/>
                    </a:lnTo>
                    <a:close/>
                    <a:moveTo>
                      <a:pt x="21616" y="4929"/>
                    </a:moveTo>
                    <a:lnTo>
                      <a:pt x="21640" y="4929"/>
                    </a:lnTo>
                    <a:lnTo>
                      <a:pt x="21640" y="4904"/>
                    </a:lnTo>
                    <a:lnTo>
                      <a:pt x="21616" y="4904"/>
                    </a:lnTo>
                    <a:lnTo>
                      <a:pt x="21616" y="4929"/>
                    </a:lnTo>
                    <a:close/>
                    <a:moveTo>
                      <a:pt x="22086" y="3981"/>
                    </a:moveTo>
                    <a:lnTo>
                      <a:pt x="22110" y="3981"/>
                    </a:lnTo>
                    <a:lnTo>
                      <a:pt x="22110" y="3956"/>
                    </a:lnTo>
                    <a:lnTo>
                      <a:pt x="22086" y="3956"/>
                    </a:lnTo>
                    <a:lnTo>
                      <a:pt x="22086" y="3981"/>
                    </a:lnTo>
                    <a:close/>
                    <a:moveTo>
                      <a:pt x="18999" y="5577"/>
                    </a:moveTo>
                    <a:lnTo>
                      <a:pt x="18967" y="5577"/>
                    </a:lnTo>
                    <a:cubicBezTo>
                      <a:pt x="18976" y="5613"/>
                      <a:pt x="18989" y="5613"/>
                      <a:pt x="18999" y="5577"/>
                    </a:cubicBezTo>
                    <a:close/>
                    <a:moveTo>
                      <a:pt x="16414" y="4945"/>
                    </a:moveTo>
                    <a:cubicBezTo>
                      <a:pt x="16450" y="4935"/>
                      <a:pt x="16450" y="4922"/>
                      <a:pt x="16414" y="4912"/>
                    </a:cubicBezTo>
                    <a:lnTo>
                      <a:pt x="16414" y="4945"/>
                    </a:lnTo>
                    <a:close/>
                    <a:moveTo>
                      <a:pt x="19112" y="3713"/>
                    </a:moveTo>
                    <a:cubicBezTo>
                      <a:pt x="19105" y="3684"/>
                      <a:pt x="19112" y="3692"/>
                      <a:pt x="19080" y="3689"/>
                    </a:cubicBezTo>
                    <a:cubicBezTo>
                      <a:pt x="19088" y="3718"/>
                      <a:pt x="19081" y="3711"/>
                      <a:pt x="19112" y="3713"/>
                    </a:cubicBezTo>
                    <a:close/>
                    <a:moveTo>
                      <a:pt x="16431" y="2449"/>
                    </a:moveTo>
                    <a:cubicBezTo>
                      <a:pt x="16473" y="2449"/>
                      <a:pt x="16462" y="2457"/>
                      <a:pt x="16479" y="2433"/>
                    </a:cubicBezTo>
                    <a:cubicBezTo>
                      <a:pt x="16465" y="2433"/>
                      <a:pt x="16458" y="2432"/>
                      <a:pt x="16444" y="2435"/>
                    </a:cubicBezTo>
                    <a:cubicBezTo>
                      <a:pt x="16426" y="2440"/>
                      <a:pt x="16446" y="2432"/>
                      <a:pt x="16431" y="2449"/>
                    </a:cubicBezTo>
                    <a:close/>
                    <a:moveTo>
                      <a:pt x="20619" y="5147"/>
                    </a:moveTo>
                    <a:cubicBezTo>
                      <a:pt x="20644" y="5158"/>
                      <a:pt x="20621" y="5151"/>
                      <a:pt x="20660" y="5147"/>
                    </a:cubicBezTo>
                    <a:cubicBezTo>
                      <a:pt x="20656" y="5140"/>
                      <a:pt x="20655" y="5131"/>
                      <a:pt x="20644" y="5131"/>
                    </a:cubicBezTo>
                    <a:cubicBezTo>
                      <a:pt x="20629" y="5131"/>
                      <a:pt x="20621" y="5135"/>
                      <a:pt x="20619" y="5147"/>
                    </a:cubicBezTo>
                    <a:close/>
                    <a:moveTo>
                      <a:pt x="10622" y="6112"/>
                    </a:moveTo>
                    <a:cubicBezTo>
                      <a:pt x="10642" y="6121"/>
                      <a:pt x="10616" y="6123"/>
                      <a:pt x="10643" y="6117"/>
                    </a:cubicBezTo>
                    <a:cubicBezTo>
                      <a:pt x="10662" y="6112"/>
                      <a:pt x="10658" y="6107"/>
                      <a:pt x="10662" y="6103"/>
                    </a:cubicBezTo>
                    <a:cubicBezTo>
                      <a:pt x="10645" y="6099"/>
                      <a:pt x="10626" y="6087"/>
                      <a:pt x="10622" y="6112"/>
                    </a:cubicBezTo>
                    <a:close/>
                    <a:moveTo>
                      <a:pt x="21187" y="2603"/>
                    </a:moveTo>
                    <a:cubicBezTo>
                      <a:pt x="21208" y="2614"/>
                      <a:pt x="21195" y="2611"/>
                      <a:pt x="21227" y="2611"/>
                    </a:cubicBezTo>
                    <a:cubicBezTo>
                      <a:pt x="21219" y="2600"/>
                      <a:pt x="21192" y="2569"/>
                      <a:pt x="21187" y="2603"/>
                    </a:cubicBezTo>
                    <a:close/>
                    <a:moveTo>
                      <a:pt x="17638" y="2538"/>
                    </a:moveTo>
                    <a:lnTo>
                      <a:pt x="17638" y="2555"/>
                    </a:lnTo>
                    <a:cubicBezTo>
                      <a:pt x="17656" y="2550"/>
                      <a:pt x="17657" y="2548"/>
                      <a:pt x="17678" y="2547"/>
                    </a:cubicBezTo>
                    <a:lnTo>
                      <a:pt x="17678" y="2530"/>
                    </a:lnTo>
                    <a:cubicBezTo>
                      <a:pt x="17660" y="2535"/>
                      <a:pt x="17660" y="2536"/>
                      <a:pt x="17638" y="2538"/>
                    </a:cubicBezTo>
                    <a:close/>
                    <a:moveTo>
                      <a:pt x="16747" y="5050"/>
                    </a:moveTo>
                    <a:lnTo>
                      <a:pt x="16763" y="5050"/>
                    </a:lnTo>
                    <a:cubicBezTo>
                      <a:pt x="16765" y="5025"/>
                      <a:pt x="16763" y="5035"/>
                      <a:pt x="16771" y="5018"/>
                    </a:cubicBezTo>
                    <a:lnTo>
                      <a:pt x="16747" y="5018"/>
                    </a:lnTo>
                    <a:lnTo>
                      <a:pt x="16747" y="5050"/>
                    </a:lnTo>
                    <a:close/>
                    <a:moveTo>
                      <a:pt x="18181" y="5123"/>
                    </a:moveTo>
                    <a:cubicBezTo>
                      <a:pt x="18206" y="5125"/>
                      <a:pt x="18196" y="5123"/>
                      <a:pt x="18213" y="5131"/>
                    </a:cubicBezTo>
                    <a:lnTo>
                      <a:pt x="18213" y="5107"/>
                    </a:lnTo>
                    <a:lnTo>
                      <a:pt x="18181" y="5107"/>
                    </a:lnTo>
                    <a:lnTo>
                      <a:pt x="18181" y="5123"/>
                    </a:lnTo>
                    <a:close/>
                    <a:moveTo>
                      <a:pt x="21065" y="3981"/>
                    </a:moveTo>
                    <a:cubicBezTo>
                      <a:pt x="21103" y="3970"/>
                      <a:pt x="21074" y="3964"/>
                      <a:pt x="21114" y="3964"/>
                    </a:cubicBezTo>
                    <a:lnTo>
                      <a:pt x="21114" y="3956"/>
                    </a:lnTo>
                    <a:cubicBezTo>
                      <a:pt x="21085" y="3956"/>
                      <a:pt x="21066" y="3951"/>
                      <a:pt x="21065" y="3981"/>
                    </a:cubicBezTo>
                    <a:close/>
                    <a:moveTo>
                      <a:pt x="21170" y="5496"/>
                    </a:moveTo>
                    <a:cubicBezTo>
                      <a:pt x="21194" y="5529"/>
                      <a:pt x="21176" y="5504"/>
                      <a:pt x="21219" y="5504"/>
                    </a:cubicBezTo>
                    <a:lnTo>
                      <a:pt x="21219" y="5496"/>
                    </a:lnTo>
                    <a:cubicBezTo>
                      <a:pt x="21186" y="5496"/>
                      <a:pt x="21199" y="5485"/>
                      <a:pt x="21170" y="5496"/>
                    </a:cubicBezTo>
                    <a:close/>
                    <a:moveTo>
                      <a:pt x="10970" y="1696"/>
                    </a:moveTo>
                    <a:lnTo>
                      <a:pt x="11019" y="1696"/>
                    </a:lnTo>
                    <a:lnTo>
                      <a:pt x="11019" y="1680"/>
                    </a:lnTo>
                    <a:cubicBezTo>
                      <a:pt x="11004" y="1681"/>
                      <a:pt x="10992" y="1682"/>
                      <a:pt x="10985" y="1683"/>
                    </a:cubicBezTo>
                    <a:cubicBezTo>
                      <a:pt x="10963" y="1688"/>
                      <a:pt x="10986" y="1677"/>
                      <a:pt x="10970" y="1696"/>
                    </a:cubicBezTo>
                    <a:close/>
                    <a:moveTo>
                      <a:pt x="20263" y="3196"/>
                    </a:moveTo>
                    <a:lnTo>
                      <a:pt x="20263" y="3203"/>
                    </a:lnTo>
                    <a:cubicBezTo>
                      <a:pt x="20296" y="3203"/>
                      <a:pt x="20289" y="3200"/>
                      <a:pt x="20312" y="3211"/>
                    </a:cubicBezTo>
                    <a:lnTo>
                      <a:pt x="20312" y="3187"/>
                    </a:lnTo>
                    <a:lnTo>
                      <a:pt x="20263" y="3196"/>
                    </a:lnTo>
                    <a:close/>
                    <a:moveTo>
                      <a:pt x="20336" y="2717"/>
                    </a:moveTo>
                    <a:cubicBezTo>
                      <a:pt x="20360" y="2717"/>
                      <a:pt x="20365" y="2720"/>
                      <a:pt x="20384" y="2725"/>
                    </a:cubicBezTo>
                    <a:cubicBezTo>
                      <a:pt x="20370" y="2705"/>
                      <a:pt x="20368" y="2703"/>
                      <a:pt x="20336" y="2700"/>
                    </a:cubicBezTo>
                    <a:lnTo>
                      <a:pt x="20336" y="2717"/>
                    </a:lnTo>
                    <a:close/>
                    <a:moveTo>
                      <a:pt x="21097" y="4556"/>
                    </a:moveTo>
                    <a:lnTo>
                      <a:pt x="21081" y="4556"/>
                    </a:lnTo>
                    <a:cubicBezTo>
                      <a:pt x="21081" y="4529"/>
                      <a:pt x="21096" y="4554"/>
                      <a:pt x="21097" y="4556"/>
                    </a:cubicBezTo>
                    <a:close/>
                    <a:moveTo>
                      <a:pt x="21081" y="4556"/>
                    </a:moveTo>
                    <a:lnTo>
                      <a:pt x="21081" y="4580"/>
                    </a:lnTo>
                    <a:cubicBezTo>
                      <a:pt x="21119" y="4577"/>
                      <a:pt x="21095" y="4589"/>
                      <a:pt x="21114" y="4564"/>
                    </a:cubicBezTo>
                    <a:lnTo>
                      <a:pt x="21097" y="4556"/>
                    </a:lnTo>
                    <a:cubicBezTo>
                      <a:pt x="21144" y="4556"/>
                      <a:pt x="21157" y="4555"/>
                      <a:pt x="21195" y="4564"/>
                    </a:cubicBezTo>
                    <a:cubicBezTo>
                      <a:pt x="21184" y="4526"/>
                      <a:pt x="21131" y="4538"/>
                      <a:pt x="21121" y="4539"/>
                    </a:cubicBezTo>
                    <a:cubicBezTo>
                      <a:pt x="21080" y="4543"/>
                      <a:pt x="21050" y="4524"/>
                      <a:pt x="21008" y="4523"/>
                    </a:cubicBezTo>
                    <a:lnTo>
                      <a:pt x="21008" y="4540"/>
                    </a:lnTo>
                    <a:cubicBezTo>
                      <a:pt x="21032" y="4545"/>
                      <a:pt x="21058" y="4550"/>
                      <a:pt x="21081" y="4556"/>
                    </a:cubicBezTo>
                    <a:close/>
                    <a:moveTo>
                      <a:pt x="8175" y="1469"/>
                    </a:moveTo>
                    <a:lnTo>
                      <a:pt x="8175" y="1485"/>
                    </a:lnTo>
                    <a:cubicBezTo>
                      <a:pt x="8192" y="1484"/>
                      <a:pt x="8188" y="1489"/>
                      <a:pt x="8202" y="1480"/>
                    </a:cubicBezTo>
                    <a:cubicBezTo>
                      <a:pt x="8218" y="1471"/>
                      <a:pt x="8209" y="1478"/>
                      <a:pt x="8215" y="1461"/>
                    </a:cubicBezTo>
                    <a:cubicBezTo>
                      <a:pt x="8197" y="1465"/>
                      <a:pt x="8197" y="1467"/>
                      <a:pt x="8175" y="1469"/>
                    </a:cubicBezTo>
                    <a:close/>
                    <a:moveTo>
                      <a:pt x="17012" y="1467"/>
                    </a:moveTo>
                    <a:lnTo>
                      <a:pt x="17063" y="1469"/>
                    </a:lnTo>
                    <a:lnTo>
                      <a:pt x="17040" y="1443"/>
                    </a:lnTo>
                    <a:lnTo>
                      <a:pt x="17012" y="1467"/>
                    </a:lnTo>
                    <a:close/>
                    <a:moveTo>
                      <a:pt x="15904" y="2522"/>
                    </a:moveTo>
                    <a:cubicBezTo>
                      <a:pt x="15905" y="2523"/>
                      <a:pt x="15923" y="2550"/>
                      <a:pt x="15928" y="2498"/>
                    </a:cubicBezTo>
                    <a:cubicBezTo>
                      <a:pt x="15873" y="2513"/>
                      <a:pt x="15904" y="2522"/>
                      <a:pt x="15904" y="2522"/>
                    </a:cubicBezTo>
                    <a:close/>
                    <a:moveTo>
                      <a:pt x="21462" y="983"/>
                    </a:moveTo>
                    <a:cubicBezTo>
                      <a:pt x="21484" y="985"/>
                      <a:pt x="21484" y="987"/>
                      <a:pt x="21502" y="991"/>
                    </a:cubicBezTo>
                    <a:cubicBezTo>
                      <a:pt x="21500" y="979"/>
                      <a:pt x="21501" y="967"/>
                      <a:pt x="21486" y="967"/>
                    </a:cubicBezTo>
                    <a:cubicBezTo>
                      <a:pt x="21472" y="967"/>
                      <a:pt x="21464" y="971"/>
                      <a:pt x="21462" y="983"/>
                    </a:cubicBezTo>
                    <a:close/>
                    <a:moveTo>
                      <a:pt x="16714" y="5334"/>
                    </a:moveTo>
                    <a:cubicBezTo>
                      <a:pt x="16756" y="5334"/>
                      <a:pt x="16746" y="5341"/>
                      <a:pt x="16763" y="5318"/>
                    </a:cubicBezTo>
                    <a:cubicBezTo>
                      <a:pt x="16739" y="5318"/>
                      <a:pt x="16718" y="5313"/>
                      <a:pt x="16714" y="5334"/>
                    </a:cubicBezTo>
                    <a:close/>
                    <a:moveTo>
                      <a:pt x="22021" y="4734"/>
                    </a:moveTo>
                    <a:lnTo>
                      <a:pt x="22053" y="4734"/>
                    </a:lnTo>
                    <a:cubicBezTo>
                      <a:pt x="22050" y="4697"/>
                      <a:pt x="22062" y="4720"/>
                      <a:pt x="22037" y="4702"/>
                    </a:cubicBezTo>
                    <a:cubicBezTo>
                      <a:pt x="22031" y="4725"/>
                      <a:pt x="22034" y="4715"/>
                      <a:pt x="22021" y="4734"/>
                    </a:cubicBezTo>
                    <a:close/>
                    <a:moveTo>
                      <a:pt x="21859" y="4645"/>
                    </a:moveTo>
                    <a:cubicBezTo>
                      <a:pt x="21846" y="4628"/>
                      <a:pt x="21836" y="4624"/>
                      <a:pt x="21818" y="4613"/>
                    </a:cubicBezTo>
                    <a:cubicBezTo>
                      <a:pt x="21821" y="4648"/>
                      <a:pt x="21823" y="4644"/>
                      <a:pt x="21859" y="4645"/>
                    </a:cubicBezTo>
                    <a:close/>
                    <a:moveTo>
                      <a:pt x="22345" y="4767"/>
                    </a:moveTo>
                    <a:lnTo>
                      <a:pt x="22345" y="4750"/>
                    </a:lnTo>
                    <a:cubicBezTo>
                      <a:pt x="22313" y="4750"/>
                      <a:pt x="22326" y="4753"/>
                      <a:pt x="22305" y="4742"/>
                    </a:cubicBezTo>
                    <a:cubicBezTo>
                      <a:pt x="22308" y="4775"/>
                      <a:pt x="22296" y="4760"/>
                      <a:pt x="22322" y="4764"/>
                    </a:cubicBezTo>
                    <a:lnTo>
                      <a:pt x="22345" y="4767"/>
                    </a:lnTo>
                    <a:close/>
                    <a:moveTo>
                      <a:pt x="17127" y="4532"/>
                    </a:moveTo>
                    <a:cubicBezTo>
                      <a:pt x="17161" y="4523"/>
                      <a:pt x="17152" y="4526"/>
                      <a:pt x="17152" y="4483"/>
                    </a:cubicBezTo>
                    <a:lnTo>
                      <a:pt x="17136" y="4483"/>
                    </a:lnTo>
                    <a:cubicBezTo>
                      <a:pt x="17144" y="4517"/>
                      <a:pt x="17145" y="4505"/>
                      <a:pt x="17127" y="4532"/>
                    </a:cubicBezTo>
                    <a:close/>
                    <a:moveTo>
                      <a:pt x="18294" y="4888"/>
                    </a:moveTo>
                    <a:cubicBezTo>
                      <a:pt x="18277" y="4865"/>
                      <a:pt x="18295" y="4873"/>
                      <a:pt x="18254" y="4872"/>
                    </a:cubicBezTo>
                    <a:cubicBezTo>
                      <a:pt x="18263" y="4906"/>
                      <a:pt x="18260" y="4891"/>
                      <a:pt x="18294" y="4888"/>
                    </a:cubicBezTo>
                    <a:close/>
                    <a:moveTo>
                      <a:pt x="8353" y="1477"/>
                    </a:moveTo>
                    <a:cubicBezTo>
                      <a:pt x="8383" y="1475"/>
                      <a:pt x="8383" y="1474"/>
                      <a:pt x="8385" y="1445"/>
                    </a:cubicBezTo>
                    <a:cubicBezTo>
                      <a:pt x="8357" y="1460"/>
                      <a:pt x="8362" y="1443"/>
                      <a:pt x="8353" y="1477"/>
                    </a:cubicBezTo>
                    <a:close/>
                    <a:moveTo>
                      <a:pt x="21349" y="3041"/>
                    </a:moveTo>
                    <a:cubicBezTo>
                      <a:pt x="21361" y="3014"/>
                      <a:pt x="21360" y="3011"/>
                      <a:pt x="21324" y="3008"/>
                    </a:cubicBezTo>
                    <a:cubicBezTo>
                      <a:pt x="21332" y="3037"/>
                      <a:pt x="21327" y="3027"/>
                      <a:pt x="21349" y="3041"/>
                    </a:cubicBezTo>
                    <a:close/>
                    <a:moveTo>
                      <a:pt x="17849" y="5123"/>
                    </a:moveTo>
                    <a:cubicBezTo>
                      <a:pt x="17841" y="5095"/>
                      <a:pt x="17845" y="5105"/>
                      <a:pt x="17824" y="5091"/>
                    </a:cubicBezTo>
                    <a:cubicBezTo>
                      <a:pt x="17812" y="5117"/>
                      <a:pt x="17813" y="5120"/>
                      <a:pt x="17849" y="5123"/>
                    </a:cubicBezTo>
                    <a:close/>
                    <a:moveTo>
                      <a:pt x="19307" y="2765"/>
                    </a:moveTo>
                    <a:lnTo>
                      <a:pt x="19331" y="2765"/>
                    </a:lnTo>
                    <a:lnTo>
                      <a:pt x="19331" y="2733"/>
                    </a:lnTo>
                    <a:cubicBezTo>
                      <a:pt x="19297" y="2751"/>
                      <a:pt x="19310" y="2727"/>
                      <a:pt x="19307" y="2765"/>
                    </a:cubicBezTo>
                    <a:close/>
                    <a:moveTo>
                      <a:pt x="15936" y="5309"/>
                    </a:moveTo>
                    <a:lnTo>
                      <a:pt x="15977" y="5309"/>
                    </a:lnTo>
                    <a:lnTo>
                      <a:pt x="15977" y="5293"/>
                    </a:lnTo>
                    <a:lnTo>
                      <a:pt x="15936" y="5293"/>
                    </a:lnTo>
                    <a:lnTo>
                      <a:pt x="15936" y="5309"/>
                    </a:lnTo>
                    <a:close/>
                    <a:moveTo>
                      <a:pt x="20806" y="5147"/>
                    </a:moveTo>
                    <a:lnTo>
                      <a:pt x="20846" y="5147"/>
                    </a:lnTo>
                    <a:lnTo>
                      <a:pt x="20846" y="5131"/>
                    </a:lnTo>
                    <a:lnTo>
                      <a:pt x="20806" y="5131"/>
                    </a:lnTo>
                    <a:lnTo>
                      <a:pt x="20806" y="5147"/>
                    </a:lnTo>
                    <a:close/>
                    <a:moveTo>
                      <a:pt x="9333" y="1420"/>
                    </a:moveTo>
                    <a:cubicBezTo>
                      <a:pt x="9334" y="1420"/>
                      <a:pt x="9349" y="1428"/>
                      <a:pt x="9350" y="1428"/>
                    </a:cubicBezTo>
                    <a:cubicBezTo>
                      <a:pt x="9372" y="1428"/>
                      <a:pt x="9365" y="1425"/>
                      <a:pt x="9374" y="1412"/>
                    </a:cubicBezTo>
                    <a:cubicBezTo>
                      <a:pt x="9356" y="1408"/>
                      <a:pt x="9338" y="1396"/>
                      <a:pt x="9333" y="1420"/>
                    </a:cubicBezTo>
                    <a:close/>
                    <a:moveTo>
                      <a:pt x="11059" y="1696"/>
                    </a:moveTo>
                    <a:cubicBezTo>
                      <a:pt x="11080" y="1705"/>
                      <a:pt x="11075" y="1702"/>
                      <a:pt x="11100" y="1696"/>
                    </a:cubicBezTo>
                    <a:lnTo>
                      <a:pt x="11100" y="1680"/>
                    </a:lnTo>
                    <a:cubicBezTo>
                      <a:pt x="11071" y="1686"/>
                      <a:pt x="11062" y="1678"/>
                      <a:pt x="11059" y="1696"/>
                    </a:cubicBezTo>
                    <a:close/>
                    <a:moveTo>
                      <a:pt x="21397" y="4037"/>
                    </a:moveTo>
                    <a:cubicBezTo>
                      <a:pt x="21360" y="4040"/>
                      <a:pt x="21383" y="4029"/>
                      <a:pt x="21365" y="4054"/>
                    </a:cubicBezTo>
                    <a:cubicBezTo>
                      <a:pt x="21404" y="4053"/>
                      <a:pt x="21405" y="4053"/>
                      <a:pt x="21405" y="4013"/>
                    </a:cubicBezTo>
                    <a:lnTo>
                      <a:pt x="21397" y="4013"/>
                    </a:lnTo>
                    <a:lnTo>
                      <a:pt x="21397" y="4037"/>
                    </a:lnTo>
                    <a:close/>
                    <a:moveTo>
                      <a:pt x="15685" y="2628"/>
                    </a:moveTo>
                    <a:cubicBezTo>
                      <a:pt x="15722" y="2627"/>
                      <a:pt x="15726" y="2625"/>
                      <a:pt x="15742" y="2603"/>
                    </a:cubicBezTo>
                    <a:cubicBezTo>
                      <a:pt x="15710" y="2611"/>
                      <a:pt x="15701" y="2606"/>
                      <a:pt x="15685" y="2628"/>
                    </a:cubicBezTo>
                    <a:close/>
                    <a:moveTo>
                      <a:pt x="16439" y="2636"/>
                    </a:moveTo>
                    <a:lnTo>
                      <a:pt x="16423" y="2652"/>
                    </a:lnTo>
                    <a:cubicBezTo>
                      <a:pt x="16456" y="2652"/>
                      <a:pt x="16449" y="2655"/>
                      <a:pt x="16471" y="2644"/>
                    </a:cubicBezTo>
                    <a:cubicBezTo>
                      <a:pt x="16453" y="2619"/>
                      <a:pt x="16474" y="2628"/>
                      <a:pt x="16439" y="2636"/>
                    </a:cubicBezTo>
                    <a:lnTo>
                      <a:pt x="16439" y="2619"/>
                    </a:lnTo>
                    <a:cubicBezTo>
                      <a:pt x="16396" y="2619"/>
                      <a:pt x="16399" y="2611"/>
                      <a:pt x="16390" y="2644"/>
                    </a:cubicBezTo>
                    <a:cubicBezTo>
                      <a:pt x="16413" y="2633"/>
                      <a:pt x="16406" y="2636"/>
                      <a:pt x="16439" y="2636"/>
                    </a:cubicBezTo>
                    <a:close/>
                    <a:moveTo>
                      <a:pt x="21891" y="4783"/>
                    </a:moveTo>
                    <a:lnTo>
                      <a:pt x="21881" y="4778"/>
                    </a:lnTo>
                    <a:cubicBezTo>
                      <a:pt x="21881" y="4778"/>
                      <a:pt x="21878" y="4777"/>
                      <a:pt x="21876" y="4777"/>
                    </a:cubicBezTo>
                    <a:lnTo>
                      <a:pt x="21861" y="4777"/>
                    </a:lnTo>
                    <a:cubicBezTo>
                      <a:pt x="21859" y="4777"/>
                      <a:pt x="21846" y="4775"/>
                      <a:pt x="21843" y="4775"/>
                    </a:cubicBezTo>
                    <a:cubicBezTo>
                      <a:pt x="21850" y="4789"/>
                      <a:pt x="21849" y="4785"/>
                      <a:pt x="21851" y="4807"/>
                    </a:cubicBezTo>
                    <a:cubicBezTo>
                      <a:pt x="21868" y="4789"/>
                      <a:pt x="21868" y="4794"/>
                      <a:pt x="21891" y="4783"/>
                    </a:cubicBezTo>
                    <a:lnTo>
                      <a:pt x="21891" y="4815"/>
                    </a:lnTo>
                    <a:cubicBezTo>
                      <a:pt x="21918" y="4785"/>
                      <a:pt x="21914" y="4801"/>
                      <a:pt x="21924" y="4775"/>
                    </a:cubicBezTo>
                    <a:lnTo>
                      <a:pt x="21964" y="4775"/>
                    </a:lnTo>
                    <a:lnTo>
                      <a:pt x="21964" y="4750"/>
                    </a:lnTo>
                    <a:lnTo>
                      <a:pt x="21989" y="4750"/>
                    </a:lnTo>
                    <a:cubicBezTo>
                      <a:pt x="21992" y="4784"/>
                      <a:pt x="21990" y="4778"/>
                      <a:pt x="22039" y="4783"/>
                    </a:cubicBezTo>
                    <a:cubicBezTo>
                      <a:pt x="22059" y="4785"/>
                      <a:pt x="22043" y="4790"/>
                      <a:pt x="22078" y="4767"/>
                    </a:cubicBezTo>
                    <a:cubicBezTo>
                      <a:pt x="22095" y="4775"/>
                      <a:pt x="22110" y="4781"/>
                      <a:pt x="22134" y="4783"/>
                    </a:cubicBezTo>
                    <a:cubicBezTo>
                      <a:pt x="22127" y="4810"/>
                      <a:pt x="22117" y="4813"/>
                      <a:pt x="22086" y="4813"/>
                    </a:cubicBezTo>
                    <a:cubicBezTo>
                      <a:pt x="22052" y="4814"/>
                      <a:pt x="22085" y="4804"/>
                      <a:pt x="22057" y="4813"/>
                    </a:cubicBezTo>
                    <a:cubicBezTo>
                      <a:pt x="22023" y="4822"/>
                      <a:pt x="22047" y="4806"/>
                      <a:pt x="22037" y="4831"/>
                    </a:cubicBezTo>
                    <a:cubicBezTo>
                      <a:pt x="22073" y="4845"/>
                      <a:pt x="22037" y="4832"/>
                      <a:pt x="22058" y="4830"/>
                    </a:cubicBezTo>
                    <a:cubicBezTo>
                      <a:pt x="22079" y="4827"/>
                      <a:pt x="22134" y="4823"/>
                      <a:pt x="22151" y="4831"/>
                    </a:cubicBezTo>
                    <a:cubicBezTo>
                      <a:pt x="22155" y="4777"/>
                      <a:pt x="22207" y="4757"/>
                      <a:pt x="22255" y="4760"/>
                    </a:cubicBezTo>
                    <a:cubicBezTo>
                      <a:pt x="22293" y="4762"/>
                      <a:pt x="22274" y="4781"/>
                      <a:pt x="22296" y="4750"/>
                    </a:cubicBezTo>
                    <a:cubicBezTo>
                      <a:pt x="22268" y="4737"/>
                      <a:pt x="22233" y="4741"/>
                      <a:pt x="22199" y="4758"/>
                    </a:cubicBezTo>
                    <a:cubicBezTo>
                      <a:pt x="22170" y="4714"/>
                      <a:pt x="22177" y="4753"/>
                      <a:pt x="22110" y="4718"/>
                    </a:cubicBezTo>
                    <a:lnTo>
                      <a:pt x="22094" y="4734"/>
                    </a:lnTo>
                    <a:cubicBezTo>
                      <a:pt x="22111" y="4764"/>
                      <a:pt x="22089" y="4754"/>
                      <a:pt x="22064" y="4749"/>
                    </a:cubicBezTo>
                    <a:cubicBezTo>
                      <a:pt x="22007" y="4737"/>
                      <a:pt x="22052" y="4746"/>
                      <a:pt x="22005" y="4758"/>
                    </a:cubicBezTo>
                    <a:cubicBezTo>
                      <a:pt x="21990" y="4736"/>
                      <a:pt x="21991" y="4747"/>
                      <a:pt x="21997" y="4718"/>
                    </a:cubicBezTo>
                    <a:cubicBezTo>
                      <a:pt x="21975" y="4717"/>
                      <a:pt x="21967" y="4715"/>
                      <a:pt x="21958" y="4715"/>
                    </a:cubicBezTo>
                    <a:cubicBezTo>
                      <a:pt x="21945" y="4716"/>
                      <a:pt x="21924" y="4718"/>
                      <a:pt x="21908" y="4718"/>
                    </a:cubicBezTo>
                    <a:lnTo>
                      <a:pt x="21908" y="4734"/>
                    </a:lnTo>
                    <a:cubicBezTo>
                      <a:pt x="21885" y="4745"/>
                      <a:pt x="21898" y="4745"/>
                      <a:pt x="21875" y="4734"/>
                    </a:cubicBezTo>
                    <a:cubicBezTo>
                      <a:pt x="21893" y="4784"/>
                      <a:pt x="21885" y="4729"/>
                      <a:pt x="21895" y="4763"/>
                    </a:cubicBezTo>
                    <a:cubicBezTo>
                      <a:pt x="21900" y="4782"/>
                      <a:pt x="21896" y="4777"/>
                      <a:pt x="21891" y="4783"/>
                    </a:cubicBezTo>
                    <a:close/>
                    <a:moveTo>
                      <a:pt x="15045" y="1850"/>
                    </a:moveTo>
                    <a:cubicBezTo>
                      <a:pt x="15084" y="1853"/>
                      <a:pt x="15061" y="1860"/>
                      <a:pt x="15086" y="1850"/>
                    </a:cubicBezTo>
                    <a:cubicBezTo>
                      <a:pt x="15069" y="1826"/>
                      <a:pt x="15087" y="1834"/>
                      <a:pt x="15045" y="1834"/>
                    </a:cubicBezTo>
                    <a:lnTo>
                      <a:pt x="15045" y="1850"/>
                    </a:lnTo>
                    <a:close/>
                    <a:moveTo>
                      <a:pt x="21146" y="5147"/>
                    </a:moveTo>
                    <a:cubicBezTo>
                      <a:pt x="21135" y="5142"/>
                      <a:pt x="21107" y="5134"/>
                      <a:pt x="21117" y="5161"/>
                    </a:cubicBezTo>
                    <a:cubicBezTo>
                      <a:pt x="21121" y="5173"/>
                      <a:pt x="21123" y="5171"/>
                      <a:pt x="21133" y="5167"/>
                    </a:cubicBezTo>
                    <a:cubicBezTo>
                      <a:pt x="21157" y="5156"/>
                      <a:pt x="21138" y="5169"/>
                      <a:pt x="21146" y="5147"/>
                    </a:cubicBezTo>
                    <a:close/>
                    <a:moveTo>
                      <a:pt x="18019" y="2611"/>
                    </a:moveTo>
                    <a:cubicBezTo>
                      <a:pt x="18039" y="2590"/>
                      <a:pt x="18042" y="2611"/>
                      <a:pt x="18043" y="2571"/>
                    </a:cubicBezTo>
                    <a:cubicBezTo>
                      <a:pt x="18012" y="2579"/>
                      <a:pt x="18019" y="2573"/>
                      <a:pt x="18019" y="2611"/>
                    </a:cubicBezTo>
                    <a:close/>
                    <a:moveTo>
                      <a:pt x="14292" y="2255"/>
                    </a:moveTo>
                    <a:lnTo>
                      <a:pt x="14292" y="2271"/>
                    </a:lnTo>
                    <a:cubicBezTo>
                      <a:pt x="14333" y="2270"/>
                      <a:pt x="14315" y="2278"/>
                      <a:pt x="14332" y="2255"/>
                    </a:cubicBezTo>
                    <a:cubicBezTo>
                      <a:pt x="14310" y="2246"/>
                      <a:pt x="14328" y="2251"/>
                      <a:pt x="14292" y="2255"/>
                    </a:cubicBezTo>
                    <a:close/>
                    <a:moveTo>
                      <a:pt x="21284" y="3008"/>
                    </a:moveTo>
                    <a:lnTo>
                      <a:pt x="21284" y="3025"/>
                    </a:lnTo>
                    <a:cubicBezTo>
                      <a:pt x="21309" y="3027"/>
                      <a:pt x="21299" y="3024"/>
                      <a:pt x="21316" y="3033"/>
                    </a:cubicBezTo>
                    <a:cubicBezTo>
                      <a:pt x="21314" y="3008"/>
                      <a:pt x="21316" y="3017"/>
                      <a:pt x="21308" y="3000"/>
                    </a:cubicBezTo>
                    <a:cubicBezTo>
                      <a:pt x="21294" y="3008"/>
                      <a:pt x="21292" y="3005"/>
                      <a:pt x="21284" y="3008"/>
                    </a:cubicBezTo>
                    <a:close/>
                    <a:moveTo>
                      <a:pt x="13968" y="2360"/>
                    </a:moveTo>
                    <a:cubicBezTo>
                      <a:pt x="14000" y="2351"/>
                      <a:pt x="13991" y="2358"/>
                      <a:pt x="13992" y="2320"/>
                    </a:cubicBezTo>
                    <a:cubicBezTo>
                      <a:pt x="13971" y="2334"/>
                      <a:pt x="13970" y="2328"/>
                      <a:pt x="13968" y="2360"/>
                    </a:cubicBezTo>
                    <a:close/>
                    <a:moveTo>
                      <a:pt x="21114" y="5504"/>
                    </a:moveTo>
                    <a:cubicBezTo>
                      <a:pt x="21143" y="5510"/>
                      <a:pt x="21148" y="5516"/>
                      <a:pt x="21162" y="5496"/>
                    </a:cubicBezTo>
                    <a:cubicBezTo>
                      <a:pt x="21137" y="5494"/>
                      <a:pt x="21118" y="5478"/>
                      <a:pt x="21114" y="5504"/>
                    </a:cubicBezTo>
                    <a:close/>
                    <a:moveTo>
                      <a:pt x="20555" y="5253"/>
                    </a:moveTo>
                    <a:lnTo>
                      <a:pt x="20555" y="5236"/>
                    </a:lnTo>
                    <a:cubicBezTo>
                      <a:pt x="20536" y="5232"/>
                      <a:pt x="20536" y="5230"/>
                      <a:pt x="20514" y="5228"/>
                    </a:cubicBezTo>
                    <a:cubicBezTo>
                      <a:pt x="20521" y="5256"/>
                      <a:pt x="20507" y="5243"/>
                      <a:pt x="20555" y="5253"/>
                    </a:cubicBezTo>
                    <a:close/>
                    <a:moveTo>
                      <a:pt x="17670" y="5099"/>
                    </a:moveTo>
                    <a:cubicBezTo>
                      <a:pt x="17688" y="5122"/>
                      <a:pt x="17669" y="5114"/>
                      <a:pt x="17711" y="5115"/>
                    </a:cubicBezTo>
                    <a:cubicBezTo>
                      <a:pt x="17703" y="5087"/>
                      <a:pt x="17696" y="5089"/>
                      <a:pt x="17670" y="5099"/>
                    </a:cubicBezTo>
                    <a:close/>
                    <a:moveTo>
                      <a:pt x="19955" y="4548"/>
                    </a:moveTo>
                    <a:lnTo>
                      <a:pt x="19955" y="4532"/>
                    </a:lnTo>
                    <a:cubicBezTo>
                      <a:pt x="19919" y="4531"/>
                      <a:pt x="19930" y="4526"/>
                      <a:pt x="19898" y="4523"/>
                    </a:cubicBezTo>
                    <a:cubicBezTo>
                      <a:pt x="19900" y="4525"/>
                      <a:pt x="19902" y="4525"/>
                      <a:pt x="19903" y="4527"/>
                    </a:cubicBezTo>
                    <a:cubicBezTo>
                      <a:pt x="19903" y="4530"/>
                      <a:pt x="19906" y="4530"/>
                      <a:pt x="19907" y="4531"/>
                    </a:cubicBezTo>
                    <a:cubicBezTo>
                      <a:pt x="19919" y="4539"/>
                      <a:pt x="19911" y="4535"/>
                      <a:pt x="19922" y="4540"/>
                    </a:cubicBezTo>
                    <a:cubicBezTo>
                      <a:pt x="19934" y="4546"/>
                      <a:pt x="19936" y="4546"/>
                      <a:pt x="19955" y="4548"/>
                    </a:cubicBezTo>
                    <a:close/>
                    <a:moveTo>
                      <a:pt x="14940" y="2441"/>
                    </a:moveTo>
                    <a:cubicBezTo>
                      <a:pt x="14962" y="2439"/>
                      <a:pt x="14962" y="2437"/>
                      <a:pt x="14980" y="2433"/>
                    </a:cubicBezTo>
                    <a:lnTo>
                      <a:pt x="14980" y="2417"/>
                    </a:lnTo>
                    <a:cubicBezTo>
                      <a:pt x="14933" y="2418"/>
                      <a:pt x="14959" y="2415"/>
                      <a:pt x="14940" y="2441"/>
                    </a:cubicBezTo>
                    <a:close/>
                    <a:moveTo>
                      <a:pt x="23277" y="3211"/>
                    </a:moveTo>
                    <a:cubicBezTo>
                      <a:pt x="23306" y="3236"/>
                      <a:pt x="23317" y="3203"/>
                      <a:pt x="23317" y="3203"/>
                    </a:cubicBezTo>
                    <a:lnTo>
                      <a:pt x="23311" y="3199"/>
                    </a:lnTo>
                    <a:cubicBezTo>
                      <a:pt x="23310" y="3199"/>
                      <a:pt x="23300" y="3197"/>
                      <a:pt x="23298" y="3197"/>
                    </a:cubicBezTo>
                    <a:cubicBezTo>
                      <a:pt x="23286" y="3198"/>
                      <a:pt x="23279" y="3197"/>
                      <a:pt x="23277" y="3211"/>
                    </a:cubicBezTo>
                    <a:close/>
                    <a:moveTo>
                      <a:pt x="20190" y="4572"/>
                    </a:moveTo>
                    <a:lnTo>
                      <a:pt x="20190" y="4548"/>
                    </a:lnTo>
                    <a:lnTo>
                      <a:pt x="20158" y="4548"/>
                    </a:lnTo>
                    <a:cubicBezTo>
                      <a:pt x="20165" y="4577"/>
                      <a:pt x="20158" y="4569"/>
                      <a:pt x="20190" y="4572"/>
                    </a:cubicBezTo>
                    <a:close/>
                    <a:moveTo>
                      <a:pt x="21397" y="3454"/>
                    </a:moveTo>
                    <a:lnTo>
                      <a:pt x="21430" y="3454"/>
                    </a:lnTo>
                    <a:cubicBezTo>
                      <a:pt x="21422" y="3425"/>
                      <a:pt x="21429" y="3432"/>
                      <a:pt x="21397" y="3430"/>
                    </a:cubicBezTo>
                    <a:lnTo>
                      <a:pt x="21397" y="3454"/>
                    </a:lnTo>
                    <a:close/>
                    <a:moveTo>
                      <a:pt x="21235" y="2611"/>
                    </a:moveTo>
                    <a:cubicBezTo>
                      <a:pt x="21270" y="2604"/>
                      <a:pt x="21244" y="2608"/>
                      <a:pt x="21284" y="2611"/>
                    </a:cubicBezTo>
                    <a:lnTo>
                      <a:pt x="21284" y="2595"/>
                    </a:lnTo>
                    <a:lnTo>
                      <a:pt x="21235" y="2595"/>
                    </a:lnTo>
                    <a:lnTo>
                      <a:pt x="21235" y="2611"/>
                    </a:lnTo>
                    <a:close/>
                    <a:moveTo>
                      <a:pt x="7729" y="1509"/>
                    </a:moveTo>
                    <a:lnTo>
                      <a:pt x="7762" y="1509"/>
                    </a:lnTo>
                    <a:lnTo>
                      <a:pt x="7762" y="1485"/>
                    </a:lnTo>
                    <a:cubicBezTo>
                      <a:pt x="7738" y="1487"/>
                      <a:pt x="7730" y="1485"/>
                      <a:pt x="7729" y="1509"/>
                    </a:cubicBezTo>
                    <a:close/>
                    <a:moveTo>
                      <a:pt x="19809" y="1963"/>
                    </a:moveTo>
                    <a:lnTo>
                      <a:pt x="19825" y="1939"/>
                    </a:lnTo>
                    <a:lnTo>
                      <a:pt x="19777" y="1939"/>
                    </a:lnTo>
                    <a:cubicBezTo>
                      <a:pt x="19794" y="1963"/>
                      <a:pt x="19782" y="1949"/>
                      <a:pt x="19809" y="1963"/>
                    </a:cubicBezTo>
                    <a:close/>
                    <a:moveTo>
                      <a:pt x="19218" y="3203"/>
                    </a:moveTo>
                    <a:cubicBezTo>
                      <a:pt x="19233" y="3195"/>
                      <a:pt x="19228" y="3197"/>
                      <a:pt x="19250" y="3195"/>
                    </a:cubicBezTo>
                    <a:cubicBezTo>
                      <a:pt x="19237" y="3175"/>
                      <a:pt x="19240" y="3186"/>
                      <a:pt x="19234" y="3162"/>
                    </a:cubicBezTo>
                    <a:cubicBezTo>
                      <a:pt x="19206" y="3172"/>
                      <a:pt x="19228" y="3158"/>
                      <a:pt x="19218" y="3203"/>
                    </a:cubicBezTo>
                    <a:close/>
                    <a:moveTo>
                      <a:pt x="17954" y="5463"/>
                    </a:moveTo>
                    <a:lnTo>
                      <a:pt x="18011" y="5463"/>
                    </a:lnTo>
                    <a:lnTo>
                      <a:pt x="18011" y="5455"/>
                    </a:lnTo>
                    <a:cubicBezTo>
                      <a:pt x="17981" y="5455"/>
                      <a:pt x="17991" y="5448"/>
                      <a:pt x="17954" y="5447"/>
                    </a:cubicBezTo>
                    <a:lnTo>
                      <a:pt x="17954" y="5463"/>
                    </a:lnTo>
                    <a:close/>
                    <a:moveTo>
                      <a:pt x="13141" y="1372"/>
                    </a:moveTo>
                    <a:lnTo>
                      <a:pt x="13109" y="1363"/>
                    </a:lnTo>
                    <a:lnTo>
                      <a:pt x="13109" y="1396"/>
                    </a:lnTo>
                    <a:cubicBezTo>
                      <a:pt x="13137" y="1388"/>
                      <a:pt x="13127" y="1393"/>
                      <a:pt x="13141" y="1372"/>
                    </a:cubicBezTo>
                    <a:cubicBezTo>
                      <a:pt x="13158" y="1381"/>
                      <a:pt x="13161" y="1383"/>
                      <a:pt x="13182" y="1388"/>
                    </a:cubicBezTo>
                    <a:lnTo>
                      <a:pt x="13191" y="1356"/>
                    </a:lnTo>
                    <a:cubicBezTo>
                      <a:pt x="13161" y="1367"/>
                      <a:pt x="13170" y="1347"/>
                      <a:pt x="13141" y="1372"/>
                    </a:cubicBezTo>
                    <a:close/>
                    <a:moveTo>
                      <a:pt x="17233" y="1996"/>
                    </a:moveTo>
                    <a:cubicBezTo>
                      <a:pt x="17258" y="1977"/>
                      <a:pt x="17246" y="2001"/>
                      <a:pt x="17249" y="1963"/>
                    </a:cubicBezTo>
                    <a:lnTo>
                      <a:pt x="17217" y="1963"/>
                    </a:lnTo>
                    <a:cubicBezTo>
                      <a:pt x="17224" y="1984"/>
                      <a:pt x="17221" y="1972"/>
                      <a:pt x="17225" y="1979"/>
                    </a:cubicBezTo>
                    <a:cubicBezTo>
                      <a:pt x="17228" y="1986"/>
                      <a:pt x="17226" y="1976"/>
                      <a:pt x="17233" y="1996"/>
                    </a:cubicBezTo>
                    <a:close/>
                    <a:moveTo>
                      <a:pt x="20984" y="3276"/>
                    </a:moveTo>
                    <a:cubicBezTo>
                      <a:pt x="21016" y="3276"/>
                      <a:pt x="21017" y="3278"/>
                      <a:pt x="21041" y="3284"/>
                    </a:cubicBezTo>
                    <a:cubicBezTo>
                      <a:pt x="21031" y="3271"/>
                      <a:pt x="21022" y="3260"/>
                      <a:pt x="21000" y="3260"/>
                    </a:cubicBezTo>
                    <a:cubicBezTo>
                      <a:pt x="20992" y="3260"/>
                      <a:pt x="20985" y="3268"/>
                      <a:pt x="20984" y="3276"/>
                    </a:cubicBezTo>
                    <a:close/>
                    <a:moveTo>
                      <a:pt x="17800" y="2466"/>
                    </a:moveTo>
                    <a:cubicBezTo>
                      <a:pt x="17805" y="2473"/>
                      <a:pt x="17800" y="2472"/>
                      <a:pt x="17810" y="2477"/>
                    </a:cubicBezTo>
                    <a:cubicBezTo>
                      <a:pt x="17839" y="2491"/>
                      <a:pt x="17839" y="2462"/>
                      <a:pt x="17840" y="2457"/>
                    </a:cubicBezTo>
                    <a:cubicBezTo>
                      <a:pt x="17823" y="2458"/>
                      <a:pt x="17808" y="2456"/>
                      <a:pt x="17800" y="2466"/>
                    </a:cubicBezTo>
                    <a:close/>
                    <a:moveTo>
                      <a:pt x="18805" y="5139"/>
                    </a:moveTo>
                    <a:cubicBezTo>
                      <a:pt x="18830" y="5174"/>
                      <a:pt x="18831" y="5157"/>
                      <a:pt x="18845" y="5131"/>
                    </a:cubicBezTo>
                    <a:cubicBezTo>
                      <a:pt x="18828" y="5132"/>
                      <a:pt x="18813" y="5130"/>
                      <a:pt x="18805" y="5139"/>
                    </a:cubicBezTo>
                    <a:close/>
                    <a:moveTo>
                      <a:pt x="21000" y="4540"/>
                    </a:moveTo>
                    <a:lnTo>
                      <a:pt x="21000" y="4523"/>
                    </a:lnTo>
                    <a:cubicBezTo>
                      <a:pt x="20978" y="4522"/>
                      <a:pt x="20978" y="4520"/>
                      <a:pt x="20960" y="4515"/>
                    </a:cubicBezTo>
                    <a:cubicBezTo>
                      <a:pt x="20963" y="4548"/>
                      <a:pt x="20951" y="4533"/>
                      <a:pt x="20977" y="4537"/>
                    </a:cubicBezTo>
                    <a:lnTo>
                      <a:pt x="21000" y="4540"/>
                    </a:lnTo>
                    <a:close/>
                    <a:moveTo>
                      <a:pt x="13457" y="5812"/>
                    </a:moveTo>
                    <a:lnTo>
                      <a:pt x="13457" y="5828"/>
                    </a:lnTo>
                    <a:cubicBezTo>
                      <a:pt x="13496" y="5827"/>
                      <a:pt x="13489" y="5828"/>
                      <a:pt x="13506" y="5804"/>
                    </a:cubicBezTo>
                    <a:cubicBezTo>
                      <a:pt x="13487" y="5808"/>
                      <a:pt x="13482" y="5811"/>
                      <a:pt x="13457" y="5812"/>
                    </a:cubicBezTo>
                    <a:close/>
                    <a:moveTo>
                      <a:pt x="18869" y="5293"/>
                    </a:moveTo>
                    <a:cubicBezTo>
                      <a:pt x="18881" y="5335"/>
                      <a:pt x="18858" y="5308"/>
                      <a:pt x="18942" y="5301"/>
                    </a:cubicBezTo>
                    <a:lnTo>
                      <a:pt x="18869" y="5293"/>
                    </a:lnTo>
                    <a:close/>
                    <a:moveTo>
                      <a:pt x="12769" y="1372"/>
                    </a:moveTo>
                    <a:cubicBezTo>
                      <a:pt x="12780" y="1405"/>
                      <a:pt x="12760" y="1377"/>
                      <a:pt x="12798" y="1379"/>
                    </a:cubicBezTo>
                    <a:lnTo>
                      <a:pt x="12805" y="1382"/>
                    </a:lnTo>
                    <a:cubicBezTo>
                      <a:pt x="12827" y="1379"/>
                      <a:pt x="12814" y="1377"/>
                      <a:pt x="12817" y="1364"/>
                    </a:cubicBezTo>
                    <a:cubicBezTo>
                      <a:pt x="12796" y="1364"/>
                      <a:pt x="12785" y="1365"/>
                      <a:pt x="12769" y="1372"/>
                    </a:cubicBezTo>
                    <a:close/>
                    <a:moveTo>
                      <a:pt x="12615" y="1372"/>
                    </a:moveTo>
                    <a:lnTo>
                      <a:pt x="12615" y="1356"/>
                    </a:lnTo>
                    <a:lnTo>
                      <a:pt x="12566" y="1356"/>
                    </a:lnTo>
                    <a:cubicBezTo>
                      <a:pt x="12583" y="1379"/>
                      <a:pt x="12573" y="1372"/>
                      <a:pt x="12615" y="1372"/>
                    </a:cubicBezTo>
                    <a:close/>
                    <a:moveTo>
                      <a:pt x="15086" y="2393"/>
                    </a:moveTo>
                    <a:lnTo>
                      <a:pt x="15126" y="2393"/>
                    </a:lnTo>
                    <a:lnTo>
                      <a:pt x="15126" y="2376"/>
                    </a:lnTo>
                    <a:cubicBezTo>
                      <a:pt x="15073" y="2364"/>
                      <a:pt x="15109" y="2362"/>
                      <a:pt x="15086" y="2393"/>
                    </a:cubicBezTo>
                    <a:close/>
                    <a:moveTo>
                      <a:pt x="11278" y="1615"/>
                    </a:moveTo>
                    <a:cubicBezTo>
                      <a:pt x="11295" y="1638"/>
                      <a:pt x="11277" y="1630"/>
                      <a:pt x="11318" y="1631"/>
                    </a:cubicBezTo>
                    <a:cubicBezTo>
                      <a:pt x="11316" y="1600"/>
                      <a:pt x="11324" y="1614"/>
                      <a:pt x="11309" y="1609"/>
                    </a:cubicBezTo>
                    <a:cubicBezTo>
                      <a:pt x="11309" y="1609"/>
                      <a:pt x="11286" y="1612"/>
                      <a:pt x="11278" y="1615"/>
                    </a:cubicBezTo>
                    <a:close/>
                    <a:moveTo>
                      <a:pt x="20352" y="4621"/>
                    </a:moveTo>
                    <a:cubicBezTo>
                      <a:pt x="20336" y="4599"/>
                      <a:pt x="20332" y="4597"/>
                      <a:pt x="20295" y="4596"/>
                    </a:cubicBezTo>
                    <a:cubicBezTo>
                      <a:pt x="20324" y="4622"/>
                      <a:pt x="20319" y="4620"/>
                      <a:pt x="20352" y="4621"/>
                    </a:cubicBezTo>
                    <a:close/>
                    <a:moveTo>
                      <a:pt x="19534" y="4969"/>
                    </a:moveTo>
                    <a:cubicBezTo>
                      <a:pt x="19548" y="4963"/>
                      <a:pt x="19545" y="4969"/>
                      <a:pt x="19558" y="4945"/>
                    </a:cubicBezTo>
                    <a:cubicBezTo>
                      <a:pt x="19563" y="4937"/>
                      <a:pt x="19560" y="4946"/>
                      <a:pt x="19566" y="4929"/>
                    </a:cubicBezTo>
                    <a:cubicBezTo>
                      <a:pt x="19538" y="4936"/>
                      <a:pt x="19525" y="4947"/>
                      <a:pt x="19534" y="4969"/>
                    </a:cubicBezTo>
                    <a:close/>
                    <a:moveTo>
                      <a:pt x="20903" y="3389"/>
                    </a:moveTo>
                    <a:lnTo>
                      <a:pt x="20903" y="3405"/>
                    </a:lnTo>
                    <a:lnTo>
                      <a:pt x="20943" y="3405"/>
                    </a:lnTo>
                    <a:cubicBezTo>
                      <a:pt x="20935" y="3373"/>
                      <a:pt x="20936" y="3386"/>
                      <a:pt x="20903" y="3389"/>
                    </a:cubicBezTo>
                    <a:close/>
                    <a:moveTo>
                      <a:pt x="20968" y="3211"/>
                    </a:moveTo>
                    <a:lnTo>
                      <a:pt x="20968" y="3195"/>
                    </a:lnTo>
                    <a:lnTo>
                      <a:pt x="20911" y="3195"/>
                    </a:lnTo>
                    <a:cubicBezTo>
                      <a:pt x="20925" y="3214"/>
                      <a:pt x="20913" y="3204"/>
                      <a:pt x="20930" y="3207"/>
                    </a:cubicBezTo>
                    <a:cubicBezTo>
                      <a:pt x="20938" y="3208"/>
                      <a:pt x="20953" y="3210"/>
                      <a:pt x="20968" y="3211"/>
                    </a:cubicBezTo>
                    <a:close/>
                    <a:moveTo>
                      <a:pt x="365" y="3041"/>
                    </a:moveTo>
                    <a:lnTo>
                      <a:pt x="397" y="3032"/>
                    </a:lnTo>
                    <a:cubicBezTo>
                      <a:pt x="391" y="3009"/>
                      <a:pt x="398" y="3021"/>
                      <a:pt x="381" y="3008"/>
                    </a:cubicBezTo>
                    <a:cubicBezTo>
                      <a:pt x="360" y="3024"/>
                      <a:pt x="365" y="3006"/>
                      <a:pt x="365" y="3041"/>
                    </a:cubicBezTo>
                    <a:close/>
                    <a:moveTo>
                      <a:pt x="12088" y="5941"/>
                    </a:moveTo>
                    <a:cubicBezTo>
                      <a:pt x="12126" y="5941"/>
                      <a:pt x="12121" y="5941"/>
                      <a:pt x="12129" y="5909"/>
                    </a:cubicBezTo>
                    <a:cubicBezTo>
                      <a:pt x="12102" y="5916"/>
                      <a:pt x="12102" y="5921"/>
                      <a:pt x="12088" y="5941"/>
                    </a:cubicBezTo>
                    <a:close/>
                    <a:moveTo>
                      <a:pt x="18254" y="2506"/>
                    </a:moveTo>
                    <a:lnTo>
                      <a:pt x="18302" y="2506"/>
                    </a:lnTo>
                    <a:lnTo>
                      <a:pt x="18302" y="2482"/>
                    </a:lnTo>
                    <a:cubicBezTo>
                      <a:pt x="18287" y="2485"/>
                      <a:pt x="18289" y="2484"/>
                      <a:pt x="18277" y="2489"/>
                    </a:cubicBezTo>
                    <a:lnTo>
                      <a:pt x="18254" y="2506"/>
                    </a:lnTo>
                    <a:close/>
                    <a:moveTo>
                      <a:pt x="9228" y="1623"/>
                    </a:moveTo>
                    <a:cubicBezTo>
                      <a:pt x="9255" y="1613"/>
                      <a:pt x="9234" y="1633"/>
                      <a:pt x="9252" y="1599"/>
                    </a:cubicBezTo>
                    <a:cubicBezTo>
                      <a:pt x="9238" y="1591"/>
                      <a:pt x="9242" y="1592"/>
                      <a:pt x="9220" y="1590"/>
                    </a:cubicBezTo>
                    <a:cubicBezTo>
                      <a:pt x="9222" y="1609"/>
                      <a:pt x="9222" y="1611"/>
                      <a:pt x="9228" y="1623"/>
                    </a:cubicBezTo>
                    <a:close/>
                    <a:moveTo>
                      <a:pt x="18659" y="2709"/>
                    </a:moveTo>
                    <a:cubicBezTo>
                      <a:pt x="18666" y="2730"/>
                      <a:pt x="18659" y="2721"/>
                      <a:pt x="18673" y="2723"/>
                    </a:cubicBezTo>
                    <a:cubicBezTo>
                      <a:pt x="18694" y="2726"/>
                      <a:pt x="18683" y="2722"/>
                      <a:pt x="18707" y="2717"/>
                    </a:cubicBezTo>
                    <a:cubicBezTo>
                      <a:pt x="18707" y="2717"/>
                      <a:pt x="18700" y="2694"/>
                      <a:pt x="18659" y="2709"/>
                    </a:cubicBezTo>
                    <a:close/>
                    <a:moveTo>
                      <a:pt x="16901" y="1923"/>
                    </a:moveTo>
                    <a:cubicBezTo>
                      <a:pt x="16932" y="1925"/>
                      <a:pt x="16925" y="1934"/>
                      <a:pt x="16949" y="1923"/>
                    </a:cubicBezTo>
                    <a:cubicBezTo>
                      <a:pt x="16933" y="1901"/>
                      <a:pt x="16940" y="1916"/>
                      <a:pt x="16901" y="1906"/>
                    </a:cubicBezTo>
                    <a:lnTo>
                      <a:pt x="16901" y="1923"/>
                    </a:lnTo>
                    <a:close/>
                    <a:moveTo>
                      <a:pt x="17695" y="2538"/>
                    </a:moveTo>
                    <a:cubicBezTo>
                      <a:pt x="17709" y="2538"/>
                      <a:pt x="17715" y="2540"/>
                      <a:pt x="17729" y="2536"/>
                    </a:cubicBezTo>
                    <a:cubicBezTo>
                      <a:pt x="17744" y="2533"/>
                      <a:pt x="17736" y="2545"/>
                      <a:pt x="17743" y="2522"/>
                    </a:cubicBezTo>
                    <a:cubicBezTo>
                      <a:pt x="17708" y="2519"/>
                      <a:pt x="17711" y="2508"/>
                      <a:pt x="17695" y="2538"/>
                    </a:cubicBezTo>
                    <a:close/>
                    <a:moveTo>
                      <a:pt x="20579" y="5488"/>
                    </a:moveTo>
                    <a:cubicBezTo>
                      <a:pt x="20588" y="5501"/>
                      <a:pt x="20580" y="5504"/>
                      <a:pt x="20603" y="5504"/>
                    </a:cubicBezTo>
                    <a:cubicBezTo>
                      <a:pt x="20626" y="5504"/>
                      <a:pt x="20618" y="5500"/>
                      <a:pt x="20627" y="5488"/>
                    </a:cubicBezTo>
                    <a:cubicBezTo>
                      <a:pt x="20595" y="5481"/>
                      <a:pt x="20617" y="5484"/>
                      <a:pt x="20579" y="5488"/>
                    </a:cubicBezTo>
                    <a:close/>
                    <a:moveTo>
                      <a:pt x="18035" y="5463"/>
                    </a:moveTo>
                    <a:cubicBezTo>
                      <a:pt x="18061" y="5463"/>
                      <a:pt x="18054" y="5468"/>
                      <a:pt x="18067" y="5468"/>
                    </a:cubicBezTo>
                    <a:cubicBezTo>
                      <a:pt x="18076" y="5468"/>
                      <a:pt x="18089" y="5463"/>
                      <a:pt x="18108" y="5463"/>
                    </a:cubicBezTo>
                    <a:lnTo>
                      <a:pt x="18108" y="5455"/>
                    </a:lnTo>
                    <a:lnTo>
                      <a:pt x="18035" y="5455"/>
                    </a:lnTo>
                    <a:lnTo>
                      <a:pt x="18035" y="5463"/>
                    </a:lnTo>
                    <a:close/>
                    <a:moveTo>
                      <a:pt x="16755" y="2247"/>
                    </a:moveTo>
                    <a:cubicBezTo>
                      <a:pt x="16780" y="2245"/>
                      <a:pt x="16770" y="2247"/>
                      <a:pt x="16787" y="2239"/>
                    </a:cubicBezTo>
                    <a:cubicBezTo>
                      <a:pt x="16769" y="2204"/>
                      <a:pt x="16789" y="2224"/>
                      <a:pt x="16763" y="2214"/>
                    </a:cubicBezTo>
                    <a:cubicBezTo>
                      <a:pt x="16757" y="2226"/>
                      <a:pt x="16755" y="2228"/>
                      <a:pt x="16755" y="2247"/>
                    </a:cubicBezTo>
                    <a:close/>
                    <a:moveTo>
                      <a:pt x="18327" y="2595"/>
                    </a:moveTo>
                    <a:cubicBezTo>
                      <a:pt x="18355" y="2588"/>
                      <a:pt x="18356" y="2588"/>
                      <a:pt x="18359" y="2555"/>
                    </a:cubicBezTo>
                    <a:cubicBezTo>
                      <a:pt x="18351" y="2560"/>
                      <a:pt x="18347" y="2559"/>
                      <a:pt x="18339" y="2567"/>
                    </a:cubicBezTo>
                    <a:cubicBezTo>
                      <a:pt x="18322" y="2583"/>
                      <a:pt x="18330" y="2560"/>
                      <a:pt x="18327" y="2595"/>
                    </a:cubicBezTo>
                    <a:close/>
                    <a:moveTo>
                      <a:pt x="10800" y="6087"/>
                    </a:moveTo>
                    <a:cubicBezTo>
                      <a:pt x="10819" y="6091"/>
                      <a:pt x="10814" y="6094"/>
                      <a:pt x="10827" y="6093"/>
                    </a:cubicBezTo>
                    <a:cubicBezTo>
                      <a:pt x="10848" y="6091"/>
                      <a:pt x="10837" y="6104"/>
                      <a:pt x="10840" y="6071"/>
                    </a:cubicBezTo>
                    <a:cubicBezTo>
                      <a:pt x="10819" y="6072"/>
                      <a:pt x="10803" y="6068"/>
                      <a:pt x="10800" y="6087"/>
                    </a:cubicBezTo>
                    <a:close/>
                    <a:moveTo>
                      <a:pt x="19274" y="2036"/>
                    </a:moveTo>
                    <a:cubicBezTo>
                      <a:pt x="19302" y="2074"/>
                      <a:pt x="19276" y="2033"/>
                      <a:pt x="19331" y="2044"/>
                    </a:cubicBezTo>
                    <a:lnTo>
                      <a:pt x="19331" y="2028"/>
                    </a:lnTo>
                    <a:cubicBezTo>
                      <a:pt x="19303" y="2029"/>
                      <a:pt x="19300" y="2033"/>
                      <a:pt x="19274" y="2036"/>
                    </a:cubicBezTo>
                    <a:close/>
                    <a:moveTo>
                      <a:pt x="21373" y="4175"/>
                    </a:moveTo>
                    <a:lnTo>
                      <a:pt x="21413" y="4175"/>
                    </a:lnTo>
                    <a:cubicBezTo>
                      <a:pt x="21407" y="4164"/>
                      <a:pt x="21409" y="4166"/>
                      <a:pt x="21405" y="4151"/>
                    </a:cubicBezTo>
                    <a:lnTo>
                      <a:pt x="21381" y="4151"/>
                    </a:lnTo>
                    <a:cubicBezTo>
                      <a:pt x="21377" y="4165"/>
                      <a:pt x="21380" y="4165"/>
                      <a:pt x="21373" y="4175"/>
                    </a:cubicBezTo>
                    <a:close/>
                    <a:moveTo>
                      <a:pt x="16107" y="1874"/>
                    </a:moveTo>
                    <a:cubicBezTo>
                      <a:pt x="16137" y="1874"/>
                      <a:pt x="16128" y="1876"/>
                      <a:pt x="16123" y="1898"/>
                    </a:cubicBezTo>
                    <a:lnTo>
                      <a:pt x="16155" y="1889"/>
                    </a:lnTo>
                    <a:cubicBezTo>
                      <a:pt x="16139" y="1867"/>
                      <a:pt x="16145" y="1866"/>
                      <a:pt x="16107" y="1866"/>
                    </a:cubicBezTo>
                    <a:lnTo>
                      <a:pt x="16107" y="1874"/>
                    </a:lnTo>
                    <a:close/>
                    <a:moveTo>
                      <a:pt x="18570" y="4523"/>
                    </a:moveTo>
                    <a:cubicBezTo>
                      <a:pt x="18612" y="4523"/>
                      <a:pt x="18609" y="4532"/>
                      <a:pt x="18618" y="4499"/>
                    </a:cubicBezTo>
                    <a:cubicBezTo>
                      <a:pt x="18588" y="4506"/>
                      <a:pt x="18585" y="4502"/>
                      <a:pt x="18570" y="4523"/>
                    </a:cubicBezTo>
                    <a:close/>
                    <a:moveTo>
                      <a:pt x="1353" y="5739"/>
                    </a:moveTo>
                    <a:cubicBezTo>
                      <a:pt x="1350" y="5708"/>
                      <a:pt x="1358" y="5715"/>
                      <a:pt x="1321" y="5706"/>
                    </a:cubicBezTo>
                    <a:cubicBezTo>
                      <a:pt x="1324" y="5737"/>
                      <a:pt x="1316" y="5730"/>
                      <a:pt x="1353" y="5739"/>
                    </a:cubicBezTo>
                    <a:close/>
                    <a:moveTo>
                      <a:pt x="18359" y="1761"/>
                    </a:moveTo>
                    <a:lnTo>
                      <a:pt x="18359" y="1744"/>
                    </a:lnTo>
                    <a:cubicBezTo>
                      <a:pt x="18338" y="1749"/>
                      <a:pt x="18346" y="1746"/>
                      <a:pt x="18335" y="1747"/>
                    </a:cubicBezTo>
                    <a:cubicBezTo>
                      <a:pt x="18323" y="1749"/>
                      <a:pt x="18324" y="1731"/>
                      <a:pt x="18315" y="1755"/>
                    </a:cubicBezTo>
                    <a:cubicBezTo>
                      <a:pt x="18308" y="1773"/>
                      <a:pt x="18337" y="1761"/>
                      <a:pt x="18359" y="1761"/>
                    </a:cubicBezTo>
                    <a:close/>
                    <a:moveTo>
                      <a:pt x="13093" y="1631"/>
                    </a:moveTo>
                    <a:cubicBezTo>
                      <a:pt x="13133" y="1631"/>
                      <a:pt x="13135" y="1630"/>
                      <a:pt x="13166" y="1623"/>
                    </a:cubicBezTo>
                    <a:lnTo>
                      <a:pt x="13135" y="1617"/>
                    </a:lnTo>
                    <a:cubicBezTo>
                      <a:pt x="13133" y="1617"/>
                      <a:pt x="13131" y="1617"/>
                      <a:pt x="13129" y="1617"/>
                    </a:cubicBezTo>
                    <a:cubicBezTo>
                      <a:pt x="13109" y="1616"/>
                      <a:pt x="13096" y="1612"/>
                      <a:pt x="13093" y="1631"/>
                    </a:cubicBezTo>
                    <a:close/>
                    <a:moveTo>
                      <a:pt x="17784" y="1785"/>
                    </a:moveTo>
                    <a:cubicBezTo>
                      <a:pt x="17815" y="1778"/>
                      <a:pt x="17793" y="1778"/>
                      <a:pt x="17824" y="1785"/>
                    </a:cubicBezTo>
                    <a:cubicBezTo>
                      <a:pt x="17809" y="1756"/>
                      <a:pt x="17826" y="1762"/>
                      <a:pt x="17792" y="1753"/>
                    </a:cubicBezTo>
                    <a:cubicBezTo>
                      <a:pt x="17790" y="1771"/>
                      <a:pt x="17790" y="1773"/>
                      <a:pt x="17784" y="1785"/>
                    </a:cubicBezTo>
                    <a:close/>
                    <a:moveTo>
                      <a:pt x="22807" y="4993"/>
                    </a:moveTo>
                    <a:cubicBezTo>
                      <a:pt x="22805" y="4992"/>
                      <a:pt x="22803" y="4989"/>
                      <a:pt x="22802" y="4990"/>
                    </a:cubicBezTo>
                    <a:lnTo>
                      <a:pt x="22786" y="4980"/>
                    </a:lnTo>
                    <a:cubicBezTo>
                      <a:pt x="22785" y="4980"/>
                      <a:pt x="22782" y="4978"/>
                      <a:pt x="22781" y="4978"/>
                    </a:cubicBezTo>
                    <a:cubicBezTo>
                      <a:pt x="22773" y="4974"/>
                      <a:pt x="22767" y="4962"/>
                      <a:pt x="22761" y="4980"/>
                    </a:cubicBezTo>
                    <a:cubicBezTo>
                      <a:pt x="22754" y="5008"/>
                      <a:pt x="22792" y="4997"/>
                      <a:pt x="22807" y="4993"/>
                    </a:cubicBezTo>
                    <a:close/>
                    <a:moveTo>
                      <a:pt x="18051" y="2409"/>
                    </a:moveTo>
                    <a:cubicBezTo>
                      <a:pt x="18075" y="2403"/>
                      <a:pt x="18076" y="2401"/>
                      <a:pt x="18108" y="2401"/>
                    </a:cubicBezTo>
                    <a:lnTo>
                      <a:pt x="18108" y="2384"/>
                    </a:lnTo>
                    <a:cubicBezTo>
                      <a:pt x="18072" y="2385"/>
                      <a:pt x="18066" y="2387"/>
                      <a:pt x="18051" y="2409"/>
                    </a:cubicBezTo>
                    <a:close/>
                    <a:moveTo>
                      <a:pt x="21373" y="4370"/>
                    </a:moveTo>
                    <a:cubicBezTo>
                      <a:pt x="21355" y="4345"/>
                      <a:pt x="21359" y="4353"/>
                      <a:pt x="21316" y="4353"/>
                    </a:cubicBezTo>
                    <a:cubicBezTo>
                      <a:pt x="21334" y="4378"/>
                      <a:pt x="21330" y="4370"/>
                      <a:pt x="21373" y="4370"/>
                    </a:cubicBezTo>
                    <a:close/>
                    <a:moveTo>
                      <a:pt x="19720" y="5309"/>
                    </a:moveTo>
                    <a:lnTo>
                      <a:pt x="19680" y="5309"/>
                    </a:lnTo>
                    <a:cubicBezTo>
                      <a:pt x="19684" y="5325"/>
                      <a:pt x="19680" y="5331"/>
                      <a:pt x="19697" y="5333"/>
                    </a:cubicBezTo>
                    <a:cubicBezTo>
                      <a:pt x="19719" y="5335"/>
                      <a:pt x="19709" y="5330"/>
                      <a:pt x="19720" y="5309"/>
                    </a:cubicBezTo>
                    <a:close/>
                    <a:moveTo>
                      <a:pt x="7867" y="1501"/>
                    </a:moveTo>
                    <a:cubicBezTo>
                      <a:pt x="7899" y="1501"/>
                      <a:pt x="7886" y="1504"/>
                      <a:pt x="7907" y="1493"/>
                    </a:cubicBezTo>
                    <a:cubicBezTo>
                      <a:pt x="7903" y="1486"/>
                      <a:pt x="7902" y="1477"/>
                      <a:pt x="7891" y="1477"/>
                    </a:cubicBezTo>
                    <a:cubicBezTo>
                      <a:pt x="7872" y="1477"/>
                      <a:pt x="7867" y="1483"/>
                      <a:pt x="7867" y="1501"/>
                    </a:cubicBezTo>
                    <a:close/>
                    <a:moveTo>
                      <a:pt x="19923" y="4661"/>
                    </a:moveTo>
                    <a:cubicBezTo>
                      <a:pt x="19939" y="4657"/>
                      <a:pt x="19945" y="4660"/>
                      <a:pt x="19951" y="4640"/>
                    </a:cubicBezTo>
                    <a:cubicBezTo>
                      <a:pt x="19956" y="4623"/>
                      <a:pt x="19948" y="4625"/>
                      <a:pt x="19931" y="4621"/>
                    </a:cubicBezTo>
                    <a:cubicBezTo>
                      <a:pt x="19929" y="4643"/>
                      <a:pt x="19927" y="4643"/>
                      <a:pt x="19923" y="4661"/>
                    </a:cubicBezTo>
                    <a:close/>
                    <a:moveTo>
                      <a:pt x="15337" y="1412"/>
                    </a:moveTo>
                    <a:cubicBezTo>
                      <a:pt x="15365" y="1406"/>
                      <a:pt x="15372" y="1399"/>
                      <a:pt x="15394" y="1380"/>
                    </a:cubicBezTo>
                    <a:cubicBezTo>
                      <a:pt x="15330" y="1385"/>
                      <a:pt x="15339" y="1407"/>
                      <a:pt x="15337" y="1412"/>
                    </a:cubicBezTo>
                    <a:close/>
                    <a:moveTo>
                      <a:pt x="20376" y="3697"/>
                    </a:moveTo>
                    <a:cubicBezTo>
                      <a:pt x="20374" y="3675"/>
                      <a:pt x="20373" y="3675"/>
                      <a:pt x="20368" y="3657"/>
                    </a:cubicBezTo>
                    <a:lnTo>
                      <a:pt x="20352" y="3657"/>
                    </a:lnTo>
                    <a:cubicBezTo>
                      <a:pt x="20353" y="3695"/>
                      <a:pt x="20344" y="3688"/>
                      <a:pt x="20376" y="3697"/>
                    </a:cubicBezTo>
                    <a:close/>
                    <a:moveTo>
                      <a:pt x="15037" y="1906"/>
                    </a:moveTo>
                    <a:cubicBezTo>
                      <a:pt x="15075" y="1906"/>
                      <a:pt x="15086" y="1904"/>
                      <a:pt x="15094" y="1874"/>
                    </a:cubicBezTo>
                    <a:cubicBezTo>
                      <a:pt x="15069" y="1881"/>
                      <a:pt x="15087" y="1874"/>
                      <a:pt x="15066" y="1887"/>
                    </a:cubicBezTo>
                    <a:cubicBezTo>
                      <a:pt x="15057" y="1892"/>
                      <a:pt x="15058" y="1891"/>
                      <a:pt x="15051" y="1896"/>
                    </a:cubicBezTo>
                    <a:cubicBezTo>
                      <a:pt x="15037" y="1905"/>
                      <a:pt x="15045" y="1900"/>
                      <a:pt x="15037" y="1906"/>
                    </a:cubicBezTo>
                    <a:close/>
                    <a:moveTo>
                      <a:pt x="21138" y="3430"/>
                    </a:moveTo>
                    <a:lnTo>
                      <a:pt x="21178" y="3430"/>
                    </a:lnTo>
                    <a:lnTo>
                      <a:pt x="21178" y="3413"/>
                    </a:lnTo>
                    <a:cubicBezTo>
                      <a:pt x="21157" y="3409"/>
                      <a:pt x="21139" y="3397"/>
                      <a:pt x="21138" y="3430"/>
                    </a:cubicBezTo>
                    <a:close/>
                    <a:moveTo>
                      <a:pt x="18529" y="2101"/>
                    </a:moveTo>
                    <a:lnTo>
                      <a:pt x="18529" y="2085"/>
                    </a:lnTo>
                    <a:lnTo>
                      <a:pt x="18489" y="2085"/>
                    </a:lnTo>
                    <a:cubicBezTo>
                      <a:pt x="18498" y="2121"/>
                      <a:pt x="18498" y="2108"/>
                      <a:pt x="18529" y="2101"/>
                    </a:cubicBezTo>
                    <a:close/>
                    <a:moveTo>
                      <a:pt x="20911" y="3989"/>
                    </a:moveTo>
                    <a:cubicBezTo>
                      <a:pt x="20907" y="3935"/>
                      <a:pt x="20917" y="3951"/>
                      <a:pt x="20887" y="3948"/>
                    </a:cubicBezTo>
                    <a:cubicBezTo>
                      <a:pt x="20888" y="3987"/>
                      <a:pt x="20885" y="3975"/>
                      <a:pt x="20911" y="3989"/>
                    </a:cubicBezTo>
                    <a:close/>
                    <a:moveTo>
                      <a:pt x="15029" y="2036"/>
                    </a:moveTo>
                    <a:cubicBezTo>
                      <a:pt x="15045" y="2034"/>
                      <a:pt x="15055" y="2048"/>
                      <a:pt x="15070" y="1987"/>
                    </a:cubicBezTo>
                    <a:cubicBezTo>
                      <a:pt x="15052" y="1995"/>
                      <a:pt x="15050" y="2005"/>
                      <a:pt x="15029" y="2036"/>
                    </a:cubicBezTo>
                    <a:close/>
                    <a:moveTo>
                      <a:pt x="17435" y="5277"/>
                    </a:moveTo>
                    <a:lnTo>
                      <a:pt x="17411" y="5277"/>
                    </a:lnTo>
                    <a:lnTo>
                      <a:pt x="17411" y="5309"/>
                    </a:lnTo>
                    <a:lnTo>
                      <a:pt x="17435" y="5309"/>
                    </a:lnTo>
                    <a:lnTo>
                      <a:pt x="17435" y="5277"/>
                    </a:lnTo>
                    <a:cubicBezTo>
                      <a:pt x="17468" y="5301"/>
                      <a:pt x="17436" y="5305"/>
                      <a:pt x="17484" y="5309"/>
                    </a:cubicBezTo>
                    <a:cubicBezTo>
                      <a:pt x="17492" y="5279"/>
                      <a:pt x="17492" y="5299"/>
                      <a:pt x="17500" y="5269"/>
                    </a:cubicBezTo>
                    <a:lnTo>
                      <a:pt x="17435" y="5277"/>
                    </a:lnTo>
                    <a:close/>
                    <a:moveTo>
                      <a:pt x="20636" y="5504"/>
                    </a:moveTo>
                    <a:lnTo>
                      <a:pt x="20684" y="5504"/>
                    </a:lnTo>
                    <a:lnTo>
                      <a:pt x="20684" y="5488"/>
                    </a:lnTo>
                    <a:lnTo>
                      <a:pt x="20636" y="5488"/>
                    </a:lnTo>
                    <a:lnTo>
                      <a:pt x="20636" y="5504"/>
                    </a:lnTo>
                    <a:close/>
                    <a:moveTo>
                      <a:pt x="18497" y="3041"/>
                    </a:moveTo>
                    <a:cubicBezTo>
                      <a:pt x="18534" y="3038"/>
                      <a:pt x="18511" y="3049"/>
                      <a:pt x="18529" y="3025"/>
                    </a:cubicBezTo>
                    <a:lnTo>
                      <a:pt x="18515" y="3007"/>
                    </a:lnTo>
                    <a:cubicBezTo>
                      <a:pt x="18492" y="3024"/>
                      <a:pt x="18497" y="3006"/>
                      <a:pt x="18497" y="3041"/>
                    </a:cubicBezTo>
                    <a:close/>
                    <a:moveTo>
                      <a:pt x="16706" y="2012"/>
                    </a:moveTo>
                    <a:cubicBezTo>
                      <a:pt x="16725" y="2007"/>
                      <a:pt x="16725" y="2006"/>
                      <a:pt x="16747" y="2004"/>
                    </a:cubicBezTo>
                    <a:lnTo>
                      <a:pt x="16747" y="1987"/>
                    </a:lnTo>
                    <a:lnTo>
                      <a:pt x="16706" y="1987"/>
                    </a:lnTo>
                    <a:lnTo>
                      <a:pt x="16706" y="2012"/>
                    </a:lnTo>
                    <a:close/>
                    <a:moveTo>
                      <a:pt x="227" y="3592"/>
                    </a:moveTo>
                    <a:cubicBezTo>
                      <a:pt x="281" y="3596"/>
                      <a:pt x="286" y="3613"/>
                      <a:pt x="300" y="3576"/>
                    </a:cubicBezTo>
                    <a:lnTo>
                      <a:pt x="227" y="3592"/>
                    </a:lnTo>
                    <a:close/>
                    <a:moveTo>
                      <a:pt x="15450" y="2336"/>
                    </a:moveTo>
                    <a:cubicBezTo>
                      <a:pt x="15487" y="2328"/>
                      <a:pt x="15462" y="2333"/>
                      <a:pt x="15482" y="2338"/>
                    </a:cubicBezTo>
                    <a:cubicBezTo>
                      <a:pt x="15508" y="2344"/>
                      <a:pt x="15488" y="2353"/>
                      <a:pt x="15507" y="2328"/>
                    </a:cubicBezTo>
                    <a:cubicBezTo>
                      <a:pt x="15483" y="2322"/>
                      <a:pt x="15482" y="2320"/>
                      <a:pt x="15450" y="2320"/>
                    </a:cubicBezTo>
                    <a:lnTo>
                      <a:pt x="15450" y="2336"/>
                    </a:lnTo>
                    <a:close/>
                    <a:moveTo>
                      <a:pt x="15669" y="2514"/>
                    </a:moveTo>
                    <a:cubicBezTo>
                      <a:pt x="15706" y="2523"/>
                      <a:pt x="15689" y="2523"/>
                      <a:pt x="15726" y="2514"/>
                    </a:cubicBezTo>
                    <a:cubicBezTo>
                      <a:pt x="15724" y="2508"/>
                      <a:pt x="15728" y="2492"/>
                      <a:pt x="15690" y="2503"/>
                    </a:cubicBezTo>
                    <a:cubicBezTo>
                      <a:pt x="15668" y="2509"/>
                      <a:pt x="15676" y="2509"/>
                      <a:pt x="15669" y="2514"/>
                    </a:cubicBezTo>
                    <a:lnTo>
                      <a:pt x="15663" y="2504"/>
                    </a:lnTo>
                    <a:cubicBezTo>
                      <a:pt x="15661" y="2493"/>
                      <a:pt x="15661" y="2493"/>
                      <a:pt x="15661" y="2482"/>
                    </a:cubicBezTo>
                    <a:cubicBezTo>
                      <a:pt x="15606" y="2486"/>
                      <a:pt x="15641" y="2492"/>
                      <a:pt x="15645" y="2538"/>
                    </a:cubicBezTo>
                    <a:cubicBezTo>
                      <a:pt x="15660" y="2531"/>
                      <a:pt x="15655" y="2532"/>
                      <a:pt x="15677" y="2530"/>
                    </a:cubicBezTo>
                    <a:lnTo>
                      <a:pt x="15669" y="2514"/>
                    </a:lnTo>
                    <a:close/>
                    <a:moveTo>
                      <a:pt x="20012" y="4062"/>
                    </a:moveTo>
                    <a:cubicBezTo>
                      <a:pt x="20022" y="4067"/>
                      <a:pt x="20020" y="4070"/>
                      <a:pt x="20036" y="4070"/>
                    </a:cubicBezTo>
                    <a:cubicBezTo>
                      <a:pt x="20059" y="4070"/>
                      <a:pt x="20051" y="4066"/>
                      <a:pt x="20060" y="4054"/>
                    </a:cubicBezTo>
                    <a:cubicBezTo>
                      <a:pt x="20035" y="4051"/>
                      <a:pt x="20016" y="4036"/>
                      <a:pt x="20012" y="4062"/>
                    </a:cubicBezTo>
                    <a:close/>
                    <a:moveTo>
                      <a:pt x="21502" y="2684"/>
                    </a:moveTo>
                    <a:lnTo>
                      <a:pt x="21567" y="2684"/>
                    </a:lnTo>
                    <a:lnTo>
                      <a:pt x="21567" y="2676"/>
                    </a:lnTo>
                    <a:cubicBezTo>
                      <a:pt x="21501" y="2676"/>
                      <a:pt x="21508" y="2642"/>
                      <a:pt x="21502" y="2684"/>
                    </a:cubicBezTo>
                    <a:close/>
                    <a:moveTo>
                      <a:pt x="22961" y="3179"/>
                    </a:moveTo>
                    <a:cubicBezTo>
                      <a:pt x="23032" y="3173"/>
                      <a:pt x="23002" y="3147"/>
                      <a:pt x="23001" y="3146"/>
                    </a:cubicBezTo>
                    <a:lnTo>
                      <a:pt x="22985" y="3153"/>
                    </a:lnTo>
                    <a:cubicBezTo>
                      <a:pt x="22968" y="3165"/>
                      <a:pt x="22971" y="3163"/>
                      <a:pt x="22961" y="3179"/>
                    </a:cubicBezTo>
                    <a:close/>
                    <a:moveTo>
                      <a:pt x="17322" y="5107"/>
                    </a:moveTo>
                    <a:lnTo>
                      <a:pt x="17322" y="5091"/>
                    </a:lnTo>
                    <a:cubicBezTo>
                      <a:pt x="17273" y="5104"/>
                      <a:pt x="17311" y="5101"/>
                      <a:pt x="17265" y="5091"/>
                    </a:cubicBezTo>
                    <a:cubicBezTo>
                      <a:pt x="17271" y="5107"/>
                      <a:pt x="17263" y="5107"/>
                      <a:pt x="17283" y="5112"/>
                    </a:cubicBezTo>
                    <a:cubicBezTo>
                      <a:pt x="17295" y="5115"/>
                      <a:pt x="17298" y="5109"/>
                      <a:pt x="17322" y="5107"/>
                    </a:cubicBezTo>
                    <a:close/>
                    <a:moveTo>
                      <a:pt x="21421" y="2190"/>
                    </a:moveTo>
                    <a:lnTo>
                      <a:pt x="21421" y="2206"/>
                    </a:lnTo>
                    <a:cubicBezTo>
                      <a:pt x="21481" y="2219"/>
                      <a:pt x="21406" y="2200"/>
                      <a:pt x="21478" y="2198"/>
                    </a:cubicBezTo>
                    <a:cubicBezTo>
                      <a:pt x="21461" y="2175"/>
                      <a:pt x="21471" y="2190"/>
                      <a:pt x="21421" y="2190"/>
                    </a:cubicBezTo>
                    <a:close/>
                    <a:moveTo>
                      <a:pt x="17581" y="1777"/>
                    </a:moveTo>
                    <a:lnTo>
                      <a:pt x="17622" y="1777"/>
                    </a:lnTo>
                    <a:cubicBezTo>
                      <a:pt x="17616" y="1756"/>
                      <a:pt x="17625" y="1763"/>
                      <a:pt x="17608" y="1756"/>
                    </a:cubicBezTo>
                    <a:cubicBezTo>
                      <a:pt x="17608" y="1756"/>
                      <a:pt x="17591" y="1754"/>
                      <a:pt x="17581" y="1753"/>
                    </a:cubicBezTo>
                    <a:lnTo>
                      <a:pt x="17581" y="1777"/>
                    </a:lnTo>
                    <a:close/>
                    <a:moveTo>
                      <a:pt x="15386" y="1696"/>
                    </a:moveTo>
                    <a:cubicBezTo>
                      <a:pt x="15404" y="1722"/>
                      <a:pt x="15421" y="1715"/>
                      <a:pt x="15442" y="1704"/>
                    </a:cubicBezTo>
                    <a:cubicBezTo>
                      <a:pt x="15425" y="1681"/>
                      <a:pt x="15435" y="1696"/>
                      <a:pt x="15386" y="1696"/>
                    </a:cubicBezTo>
                    <a:close/>
                    <a:moveTo>
                      <a:pt x="18237" y="5123"/>
                    </a:moveTo>
                    <a:lnTo>
                      <a:pt x="18294" y="5123"/>
                    </a:lnTo>
                    <a:cubicBezTo>
                      <a:pt x="18265" y="5084"/>
                      <a:pt x="18301" y="5129"/>
                      <a:pt x="18243" y="5102"/>
                    </a:cubicBezTo>
                    <a:cubicBezTo>
                      <a:pt x="18242" y="5101"/>
                      <a:pt x="18239" y="5099"/>
                      <a:pt x="18237" y="5099"/>
                    </a:cubicBezTo>
                    <a:lnTo>
                      <a:pt x="18237" y="5123"/>
                    </a:lnTo>
                    <a:close/>
                    <a:moveTo>
                      <a:pt x="19283" y="1680"/>
                    </a:moveTo>
                    <a:cubicBezTo>
                      <a:pt x="19317" y="1680"/>
                      <a:pt x="19321" y="1688"/>
                      <a:pt x="19364" y="1688"/>
                    </a:cubicBezTo>
                    <a:lnTo>
                      <a:pt x="19364" y="1671"/>
                    </a:lnTo>
                    <a:cubicBezTo>
                      <a:pt x="19336" y="1674"/>
                      <a:pt x="19345" y="1677"/>
                      <a:pt x="19326" y="1676"/>
                    </a:cubicBezTo>
                    <a:cubicBezTo>
                      <a:pt x="19316" y="1675"/>
                      <a:pt x="19301" y="1671"/>
                      <a:pt x="19283" y="1671"/>
                    </a:cubicBezTo>
                    <a:lnTo>
                      <a:pt x="19283" y="1680"/>
                    </a:lnTo>
                    <a:close/>
                    <a:moveTo>
                      <a:pt x="17678" y="2295"/>
                    </a:moveTo>
                    <a:cubicBezTo>
                      <a:pt x="17666" y="2290"/>
                      <a:pt x="17684" y="2293"/>
                      <a:pt x="17660" y="2297"/>
                    </a:cubicBezTo>
                    <a:cubicBezTo>
                      <a:pt x="17637" y="2301"/>
                      <a:pt x="17634" y="2292"/>
                      <a:pt x="17632" y="2312"/>
                    </a:cubicBezTo>
                    <a:cubicBezTo>
                      <a:pt x="17630" y="2338"/>
                      <a:pt x="17643" y="2322"/>
                      <a:pt x="17651" y="2318"/>
                    </a:cubicBezTo>
                    <a:cubicBezTo>
                      <a:pt x="17680" y="2303"/>
                      <a:pt x="17661" y="2319"/>
                      <a:pt x="17678" y="2295"/>
                    </a:cubicBezTo>
                    <a:close/>
                    <a:moveTo>
                      <a:pt x="19339" y="2603"/>
                    </a:moveTo>
                    <a:lnTo>
                      <a:pt x="19396" y="2603"/>
                    </a:lnTo>
                    <a:cubicBezTo>
                      <a:pt x="19378" y="2579"/>
                      <a:pt x="19382" y="2587"/>
                      <a:pt x="19339" y="2587"/>
                    </a:cubicBezTo>
                    <a:lnTo>
                      <a:pt x="19339" y="2603"/>
                    </a:lnTo>
                    <a:close/>
                    <a:moveTo>
                      <a:pt x="17921" y="1518"/>
                    </a:moveTo>
                    <a:lnTo>
                      <a:pt x="17962" y="1518"/>
                    </a:lnTo>
                    <a:cubicBezTo>
                      <a:pt x="17960" y="1494"/>
                      <a:pt x="17964" y="1501"/>
                      <a:pt x="17951" y="1497"/>
                    </a:cubicBezTo>
                    <a:cubicBezTo>
                      <a:pt x="17951" y="1497"/>
                      <a:pt x="17930" y="1495"/>
                      <a:pt x="17921" y="1493"/>
                    </a:cubicBezTo>
                    <a:lnTo>
                      <a:pt x="17921" y="1518"/>
                    </a:lnTo>
                    <a:close/>
                    <a:moveTo>
                      <a:pt x="454" y="2830"/>
                    </a:moveTo>
                    <a:cubicBezTo>
                      <a:pt x="487" y="2821"/>
                      <a:pt x="477" y="2818"/>
                      <a:pt x="462" y="2798"/>
                    </a:cubicBezTo>
                    <a:cubicBezTo>
                      <a:pt x="449" y="2778"/>
                      <a:pt x="444" y="2777"/>
                      <a:pt x="438" y="2749"/>
                    </a:cubicBezTo>
                    <a:lnTo>
                      <a:pt x="454" y="2830"/>
                    </a:lnTo>
                    <a:close/>
                    <a:moveTo>
                      <a:pt x="16333" y="2563"/>
                    </a:moveTo>
                    <a:cubicBezTo>
                      <a:pt x="16329" y="2581"/>
                      <a:pt x="16327" y="2581"/>
                      <a:pt x="16325" y="2603"/>
                    </a:cubicBezTo>
                    <a:lnTo>
                      <a:pt x="16357" y="2594"/>
                    </a:lnTo>
                    <a:cubicBezTo>
                      <a:pt x="16350" y="2562"/>
                      <a:pt x="16356" y="2571"/>
                      <a:pt x="16333" y="2563"/>
                    </a:cubicBezTo>
                    <a:cubicBezTo>
                      <a:pt x="16341" y="2556"/>
                      <a:pt x="16331" y="2560"/>
                      <a:pt x="16353" y="2550"/>
                    </a:cubicBezTo>
                    <a:cubicBezTo>
                      <a:pt x="16365" y="2544"/>
                      <a:pt x="16370" y="2544"/>
                      <a:pt x="16382" y="2538"/>
                    </a:cubicBezTo>
                    <a:lnTo>
                      <a:pt x="16374" y="2506"/>
                    </a:lnTo>
                    <a:cubicBezTo>
                      <a:pt x="16407" y="2515"/>
                      <a:pt x="16384" y="2514"/>
                      <a:pt x="16395" y="2535"/>
                    </a:cubicBezTo>
                    <a:cubicBezTo>
                      <a:pt x="16408" y="2561"/>
                      <a:pt x="16447" y="2533"/>
                      <a:pt x="16463" y="2522"/>
                    </a:cubicBezTo>
                    <a:cubicBezTo>
                      <a:pt x="16488" y="2528"/>
                      <a:pt x="16487" y="2533"/>
                      <a:pt x="16512" y="2538"/>
                    </a:cubicBezTo>
                    <a:lnTo>
                      <a:pt x="16506" y="2549"/>
                    </a:lnTo>
                    <a:cubicBezTo>
                      <a:pt x="16505" y="2551"/>
                      <a:pt x="16501" y="2557"/>
                      <a:pt x="16501" y="2559"/>
                    </a:cubicBezTo>
                    <a:cubicBezTo>
                      <a:pt x="16498" y="2573"/>
                      <a:pt x="16497" y="2565"/>
                      <a:pt x="16504" y="2579"/>
                    </a:cubicBezTo>
                    <a:cubicBezTo>
                      <a:pt x="16536" y="2567"/>
                      <a:pt x="16502" y="2580"/>
                      <a:pt x="16523" y="2566"/>
                    </a:cubicBezTo>
                    <a:cubicBezTo>
                      <a:pt x="16536" y="2558"/>
                      <a:pt x="16527" y="2559"/>
                      <a:pt x="16544" y="2555"/>
                    </a:cubicBezTo>
                    <a:cubicBezTo>
                      <a:pt x="16550" y="2578"/>
                      <a:pt x="16543" y="2566"/>
                      <a:pt x="16560" y="2579"/>
                    </a:cubicBezTo>
                    <a:lnTo>
                      <a:pt x="16586" y="2566"/>
                    </a:lnTo>
                    <a:cubicBezTo>
                      <a:pt x="16555" y="2556"/>
                      <a:pt x="16562" y="2549"/>
                      <a:pt x="16528" y="2547"/>
                    </a:cubicBezTo>
                    <a:cubicBezTo>
                      <a:pt x="16541" y="2527"/>
                      <a:pt x="16538" y="2538"/>
                      <a:pt x="16544" y="2514"/>
                    </a:cubicBezTo>
                    <a:cubicBezTo>
                      <a:pt x="16566" y="2516"/>
                      <a:pt x="16566" y="2518"/>
                      <a:pt x="16585" y="2522"/>
                    </a:cubicBezTo>
                    <a:cubicBezTo>
                      <a:pt x="16577" y="2495"/>
                      <a:pt x="16578" y="2493"/>
                      <a:pt x="16551" y="2493"/>
                    </a:cubicBezTo>
                    <a:cubicBezTo>
                      <a:pt x="16497" y="2492"/>
                      <a:pt x="16488" y="2515"/>
                      <a:pt x="16382" y="2490"/>
                    </a:cubicBezTo>
                    <a:lnTo>
                      <a:pt x="16374" y="2506"/>
                    </a:lnTo>
                    <a:lnTo>
                      <a:pt x="16333" y="2506"/>
                    </a:lnTo>
                    <a:cubicBezTo>
                      <a:pt x="16328" y="2518"/>
                      <a:pt x="16326" y="2501"/>
                      <a:pt x="16332" y="2516"/>
                    </a:cubicBezTo>
                    <a:cubicBezTo>
                      <a:pt x="16337" y="2527"/>
                      <a:pt x="16332" y="2516"/>
                      <a:pt x="16342" y="2530"/>
                    </a:cubicBezTo>
                    <a:cubicBezTo>
                      <a:pt x="16309" y="2538"/>
                      <a:pt x="16317" y="2533"/>
                      <a:pt x="16309" y="2555"/>
                    </a:cubicBezTo>
                    <a:cubicBezTo>
                      <a:pt x="16320" y="2561"/>
                      <a:pt x="16318" y="2559"/>
                      <a:pt x="16333" y="2563"/>
                    </a:cubicBezTo>
                    <a:close/>
                    <a:moveTo>
                      <a:pt x="18829" y="2733"/>
                    </a:moveTo>
                    <a:lnTo>
                      <a:pt x="18788" y="2692"/>
                    </a:lnTo>
                    <a:cubicBezTo>
                      <a:pt x="18773" y="2727"/>
                      <a:pt x="18792" y="2732"/>
                      <a:pt x="18829" y="2733"/>
                    </a:cubicBezTo>
                    <a:close/>
                    <a:moveTo>
                      <a:pt x="19080" y="3640"/>
                    </a:moveTo>
                    <a:cubicBezTo>
                      <a:pt x="19111" y="3640"/>
                      <a:pt x="19083" y="3643"/>
                      <a:pt x="19104" y="3632"/>
                    </a:cubicBezTo>
                    <a:cubicBezTo>
                      <a:pt x="19093" y="3617"/>
                      <a:pt x="19102" y="3622"/>
                      <a:pt x="19084" y="3619"/>
                    </a:cubicBezTo>
                    <a:cubicBezTo>
                      <a:pt x="19082" y="3618"/>
                      <a:pt x="19076" y="3619"/>
                      <a:pt x="19074" y="3619"/>
                    </a:cubicBezTo>
                    <a:cubicBezTo>
                      <a:pt x="19073" y="3619"/>
                      <a:pt x="19058" y="3617"/>
                      <a:pt x="19056" y="3616"/>
                    </a:cubicBezTo>
                    <a:cubicBezTo>
                      <a:pt x="19061" y="3634"/>
                      <a:pt x="19058" y="3640"/>
                      <a:pt x="19080" y="3640"/>
                    </a:cubicBezTo>
                    <a:close/>
                    <a:moveTo>
                      <a:pt x="22159" y="3097"/>
                    </a:moveTo>
                    <a:cubicBezTo>
                      <a:pt x="22180" y="3103"/>
                      <a:pt x="22165" y="3097"/>
                      <a:pt x="22183" y="3106"/>
                    </a:cubicBezTo>
                    <a:cubicBezTo>
                      <a:pt x="22195" y="3087"/>
                      <a:pt x="22201" y="3087"/>
                      <a:pt x="22191" y="3065"/>
                    </a:cubicBezTo>
                    <a:cubicBezTo>
                      <a:pt x="22167" y="3074"/>
                      <a:pt x="22178" y="3070"/>
                      <a:pt x="22159" y="3097"/>
                    </a:cubicBezTo>
                    <a:close/>
                    <a:moveTo>
                      <a:pt x="19072" y="4969"/>
                    </a:moveTo>
                    <a:lnTo>
                      <a:pt x="19093" y="4958"/>
                    </a:lnTo>
                    <a:cubicBezTo>
                      <a:pt x="19110" y="4951"/>
                      <a:pt x="19108" y="4953"/>
                      <a:pt x="19129" y="4953"/>
                    </a:cubicBezTo>
                    <a:lnTo>
                      <a:pt x="19129" y="4945"/>
                    </a:lnTo>
                    <a:cubicBezTo>
                      <a:pt x="19097" y="4945"/>
                      <a:pt x="19072" y="4917"/>
                      <a:pt x="19072" y="4969"/>
                    </a:cubicBezTo>
                    <a:close/>
                    <a:moveTo>
                      <a:pt x="16220" y="2619"/>
                    </a:moveTo>
                    <a:cubicBezTo>
                      <a:pt x="16242" y="2609"/>
                      <a:pt x="16229" y="2612"/>
                      <a:pt x="16261" y="2611"/>
                    </a:cubicBezTo>
                    <a:cubicBezTo>
                      <a:pt x="16262" y="2589"/>
                      <a:pt x="16264" y="2589"/>
                      <a:pt x="16269" y="2571"/>
                    </a:cubicBezTo>
                    <a:lnTo>
                      <a:pt x="16247" y="2590"/>
                    </a:lnTo>
                    <a:cubicBezTo>
                      <a:pt x="16221" y="2609"/>
                      <a:pt x="16228" y="2589"/>
                      <a:pt x="16220" y="2619"/>
                    </a:cubicBezTo>
                    <a:close/>
                    <a:moveTo>
                      <a:pt x="9269" y="1412"/>
                    </a:moveTo>
                    <a:lnTo>
                      <a:pt x="9291" y="1438"/>
                    </a:lnTo>
                    <a:lnTo>
                      <a:pt x="9319" y="1414"/>
                    </a:lnTo>
                    <a:cubicBezTo>
                      <a:pt x="9317" y="1412"/>
                      <a:pt x="9302" y="1404"/>
                      <a:pt x="9301" y="1404"/>
                    </a:cubicBezTo>
                    <a:cubicBezTo>
                      <a:pt x="9299" y="1404"/>
                      <a:pt x="9271" y="1411"/>
                      <a:pt x="9269" y="1412"/>
                    </a:cubicBezTo>
                    <a:close/>
                    <a:moveTo>
                      <a:pt x="15175" y="2012"/>
                    </a:moveTo>
                    <a:cubicBezTo>
                      <a:pt x="15175" y="2035"/>
                      <a:pt x="15178" y="2027"/>
                      <a:pt x="15191" y="2036"/>
                    </a:cubicBezTo>
                    <a:cubicBezTo>
                      <a:pt x="15200" y="2017"/>
                      <a:pt x="15198" y="2007"/>
                      <a:pt x="15207" y="1987"/>
                    </a:cubicBezTo>
                    <a:cubicBezTo>
                      <a:pt x="15193" y="1991"/>
                      <a:pt x="15175" y="1997"/>
                      <a:pt x="15175" y="2012"/>
                    </a:cubicBezTo>
                    <a:close/>
                    <a:moveTo>
                      <a:pt x="18463" y="5139"/>
                    </a:moveTo>
                    <a:cubicBezTo>
                      <a:pt x="18483" y="5135"/>
                      <a:pt x="18483" y="5133"/>
                      <a:pt x="18505" y="5131"/>
                    </a:cubicBezTo>
                    <a:lnTo>
                      <a:pt x="18505" y="5115"/>
                    </a:lnTo>
                    <a:lnTo>
                      <a:pt x="18473" y="5106"/>
                    </a:lnTo>
                    <a:lnTo>
                      <a:pt x="18463" y="5139"/>
                    </a:lnTo>
                    <a:close/>
                    <a:moveTo>
                      <a:pt x="17208" y="1769"/>
                    </a:moveTo>
                    <a:cubicBezTo>
                      <a:pt x="17251" y="1768"/>
                      <a:pt x="17249" y="1763"/>
                      <a:pt x="17257" y="1728"/>
                    </a:cubicBezTo>
                    <a:cubicBezTo>
                      <a:pt x="17246" y="1733"/>
                      <a:pt x="17249" y="1729"/>
                      <a:pt x="17243" y="1732"/>
                    </a:cubicBezTo>
                    <a:lnTo>
                      <a:pt x="17208" y="1769"/>
                    </a:lnTo>
                    <a:close/>
                    <a:moveTo>
                      <a:pt x="10346" y="1396"/>
                    </a:moveTo>
                    <a:cubicBezTo>
                      <a:pt x="10364" y="1422"/>
                      <a:pt x="10381" y="1415"/>
                      <a:pt x="10403" y="1404"/>
                    </a:cubicBezTo>
                    <a:cubicBezTo>
                      <a:pt x="10381" y="1375"/>
                      <a:pt x="10396" y="1395"/>
                      <a:pt x="10346" y="1396"/>
                    </a:cubicBezTo>
                    <a:close/>
                    <a:moveTo>
                      <a:pt x="1021" y="5366"/>
                    </a:moveTo>
                    <a:cubicBezTo>
                      <a:pt x="1016" y="5344"/>
                      <a:pt x="1015" y="5344"/>
                      <a:pt x="1004" y="5327"/>
                    </a:cubicBezTo>
                    <a:cubicBezTo>
                      <a:pt x="993" y="5310"/>
                      <a:pt x="994" y="5307"/>
                      <a:pt x="972" y="5301"/>
                    </a:cubicBezTo>
                    <a:cubicBezTo>
                      <a:pt x="986" y="5327"/>
                      <a:pt x="997" y="5350"/>
                      <a:pt x="1021" y="5366"/>
                    </a:cubicBezTo>
                    <a:close/>
                    <a:moveTo>
                      <a:pt x="13919" y="2352"/>
                    </a:moveTo>
                    <a:cubicBezTo>
                      <a:pt x="13975" y="2337"/>
                      <a:pt x="13912" y="2328"/>
                      <a:pt x="13968" y="2328"/>
                    </a:cubicBezTo>
                    <a:lnTo>
                      <a:pt x="13968" y="2320"/>
                    </a:lnTo>
                    <a:lnTo>
                      <a:pt x="13919" y="2320"/>
                    </a:lnTo>
                    <a:lnTo>
                      <a:pt x="13919" y="2352"/>
                    </a:lnTo>
                    <a:close/>
                    <a:moveTo>
                      <a:pt x="23236" y="1299"/>
                    </a:moveTo>
                    <a:lnTo>
                      <a:pt x="23278" y="1292"/>
                    </a:lnTo>
                    <a:cubicBezTo>
                      <a:pt x="23289" y="1287"/>
                      <a:pt x="23287" y="1286"/>
                      <a:pt x="23293" y="1283"/>
                    </a:cubicBezTo>
                    <a:cubicBezTo>
                      <a:pt x="23276" y="1279"/>
                      <a:pt x="23237" y="1258"/>
                      <a:pt x="23236" y="1299"/>
                    </a:cubicBezTo>
                    <a:close/>
                    <a:moveTo>
                      <a:pt x="18108" y="4839"/>
                    </a:moveTo>
                    <a:lnTo>
                      <a:pt x="18108" y="4848"/>
                    </a:lnTo>
                    <a:lnTo>
                      <a:pt x="18092" y="4848"/>
                    </a:lnTo>
                    <a:lnTo>
                      <a:pt x="18108" y="4839"/>
                    </a:lnTo>
                    <a:close/>
                    <a:moveTo>
                      <a:pt x="20206" y="5220"/>
                    </a:moveTo>
                    <a:cubicBezTo>
                      <a:pt x="20228" y="5250"/>
                      <a:pt x="20201" y="5224"/>
                      <a:pt x="20234" y="5235"/>
                    </a:cubicBezTo>
                    <a:cubicBezTo>
                      <a:pt x="20249" y="5240"/>
                      <a:pt x="20238" y="5262"/>
                      <a:pt x="20263" y="5228"/>
                    </a:cubicBezTo>
                    <a:cubicBezTo>
                      <a:pt x="20233" y="5220"/>
                      <a:pt x="20240" y="5207"/>
                      <a:pt x="20206" y="5220"/>
                    </a:cubicBezTo>
                    <a:close/>
                    <a:moveTo>
                      <a:pt x="19226" y="3308"/>
                    </a:moveTo>
                    <a:lnTo>
                      <a:pt x="19226" y="3324"/>
                    </a:lnTo>
                    <a:cubicBezTo>
                      <a:pt x="19265" y="3328"/>
                      <a:pt x="19239" y="3332"/>
                      <a:pt x="19274" y="3324"/>
                    </a:cubicBezTo>
                    <a:lnTo>
                      <a:pt x="19258" y="3300"/>
                    </a:lnTo>
                    <a:cubicBezTo>
                      <a:pt x="19242" y="3308"/>
                      <a:pt x="19249" y="3306"/>
                      <a:pt x="19226" y="3308"/>
                    </a:cubicBezTo>
                    <a:close/>
                    <a:moveTo>
                      <a:pt x="16123" y="1704"/>
                    </a:moveTo>
                    <a:cubicBezTo>
                      <a:pt x="16153" y="1712"/>
                      <a:pt x="16133" y="1712"/>
                      <a:pt x="16163" y="1720"/>
                    </a:cubicBezTo>
                    <a:cubicBezTo>
                      <a:pt x="16158" y="1694"/>
                      <a:pt x="16155" y="1707"/>
                      <a:pt x="16163" y="1688"/>
                    </a:cubicBezTo>
                    <a:lnTo>
                      <a:pt x="16123" y="1688"/>
                    </a:lnTo>
                    <a:lnTo>
                      <a:pt x="16123" y="1704"/>
                    </a:lnTo>
                    <a:close/>
                    <a:moveTo>
                      <a:pt x="17152" y="1509"/>
                    </a:moveTo>
                    <a:cubicBezTo>
                      <a:pt x="17162" y="1503"/>
                      <a:pt x="17160" y="1504"/>
                      <a:pt x="17170" y="1496"/>
                    </a:cubicBezTo>
                    <a:lnTo>
                      <a:pt x="17192" y="1477"/>
                    </a:lnTo>
                    <a:cubicBezTo>
                      <a:pt x="17165" y="1475"/>
                      <a:pt x="17169" y="1468"/>
                      <a:pt x="17156" y="1475"/>
                    </a:cubicBezTo>
                    <a:cubicBezTo>
                      <a:pt x="17139" y="1486"/>
                      <a:pt x="17146" y="1496"/>
                      <a:pt x="17152" y="1509"/>
                    </a:cubicBezTo>
                    <a:close/>
                    <a:moveTo>
                      <a:pt x="16909" y="5642"/>
                    </a:moveTo>
                    <a:cubicBezTo>
                      <a:pt x="16943" y="5642"/>
                      <a:pt x="16941" y="5638"/>
                      <a:pt x="16965" y="5650"/>
                    </a:cubicBezTo>
                    <a:cubicBezTo>
                      <a:pt x="16956" y="5615"/>
                      <a:pt x="16954" y="5625"/>
                      <a:pt x="16909" y="5625"/>
                    </a:cubicBezTo>
                    <a:lnTo>
                      <a:pt x="16909" y="5642"/>
                    </a:lnTo>
                    <a:close/>
                    <a:moveTo>
                      <a:pt x="19226" y="1971"/>
                    </a:moveTo>
                    <a:lnTo>
                      <a:pt x="19226" y="1987"/>
                    </a:lnTo>
                    <a:cubicBezTo>
                      <a:pt x="19257" y="1994"/>
                      <a:pt x="19262" y="2001"/>
                      <a:pt x="19266" y="1963"/>
                    </a:cubicBezTo>
                    <a:cubicBezTo>
                      <a:pt x="19251" y="1964"/>
                      <a:pt x="19238" y="1967"/>
                      <a:pt x="19226" y="1971"/>
                    </a:cubicBezTo>
                    <a:close/>
                    <a:moveTo>
                      <a:pt x="21438" y="3908"/>
                    </a:moveTo>
                    <a:cubicBezTo>
                      <a:pt x="21462" y="3953"/>
                      <a:pt x="21475" y="3922"/>
                      <a:pt x="21486" y="3892"/>
                    </a:cubicBezTo>
                    <a:cubicBezTo>
                      <a:pt x="21470" y="3899"/>
                      <a:pt x="21457" y="3903"/>
                      <a:pt x="21438" y="3908"/>
                    </a:cubicBezTo>
                    <a:close/>
                    <a:moveTo>
                      <a:pt x="21340" y="5504"/>
                    </a:moveTo>
                    <a:lnTo>
                      <a:pt x="21340" y="5496"/>
                    </a:lnTo>
                    <a:lnTo>
                      <a:pt x="21243" y="5496"/>
                    </a:lnTo>
                    <a:cubicBezTo>
                      <a:pt x="21265" y="5525"/>
                      <a:pt x="21246" y="5510"/>
                      <a:pt x="21277" y="5506"/>
                    </a:cubicBezTo>
                    <a:cubicBezTo>
                      <a:pt x="21300" y="5503"/>
                      <a:pt x="21317" y="5504"/>
                      <a:pt x="21340" y="5504"/>
                    </a:cubicBezTo>
                    <a:close/>
                    <a:moveTo>
                      <a:pt x="17970" y="1785"/>
                    </a:moveTo>
                    <a:lnTo>
                      <a:pt x="17970" y="1801"/>
                    </a:lnTo>
                    <a:cubicBezTo>
                      <a:pt x="18019" y="1788"/>
                      <a:pt x="17981" y="1790"/>
                      <a:pt x="18027" y="1801"/>
                    </a:cubicBezTo>
                    <a:lnTo>
                      <a:pt x="18027" y="1777"/>
                    </a:lnTo>
                    <a:cubicBezTo>
                      <a:pt x="17999" y="1777"/>
                      <a:pt x="17995" y="1782"/>
                      <a:pt x="17970" y="1785"/>
                    </a:cubicBezTo>
                    <a:close/>
                    <a:moveTo>
                      <a:pt x="17614" y="2133"/>
                    </a:moveTo>
                    <a:cubicBezTo>
                      <a:pt x="17625" y="2133"/>
                      <a:pt x="17625" y="2123"/>
                      <a:pt x="17630" y="2117"/>
                    </a:cubicBezTo>
                    <a:cubicBezTo>
                      <a:pt x="17606" y="2106"/>
                      <a:pt x="17607" y="2109"/>
                      <a:pt x="17573" y="2109"/>
                    </a:cubicBezTo>
                    <a:cubicBezTo>
                      <a:pt x="17582" y="2122"/>
                      <a:pt x="17592" y="2133"/>
                      <a:pt x="17614" y="2133"/>
                    </a:cubicBezTo>
                    <a:close/>
                    <a:moveTo>
                      <a:pt x="17686" y="5269"/>
                    </a:moveTo>
                    <a:cubicBezTo>
                      <a:pt x="17656" y="5277"/>
                      <a:pt x="17666" y="5285"/>
                      <a:pt x="17630" y="5293"/>
                    </a:cubicBezTo>
                    <a:lnTo>
                      <a:pt x="17630" y="5309"/>
                    </a:lnTo>
                    <a:cubicBezTo>
                      <a:pt x="17657" y="5307"/>
                      <a:pt x="17677" y="5295"/>
                      <a:pt x="17686" y="5269"/>
                    </a:cubicBezTo>
                    <a:cubicBezTo>
                      <a:pt x="17727" y="5288"/>
                      <a:pt x="17689" y="5262"/>
                      <a:pt x="17745" y="5255"/>
                    </a:cubicBezTo>
                    <a:cubicBezTo>
                      <a:pt x="17761" y="5253"/>
                      <a:pt x="17777" y="5256"/>
                      <a:pt x="17778" y="5256"/>
                    </a:cubicBezTo>
                    <a:cubicBezTo>
                      <a:pt x="17810" y="5253"/>
                      <a:pt x="17814" y="5220"/>
                      <a:pt x="17860" y="5249"/>
                    </a:cubicBezTo>
                    <a:cubicBezTo>
                      <a:pt x="17898" y="5273"/>
                      <a:pt x="17935" y="5280"/>
                      <a:pt x="17983" y="5275"/>
                    </a:cubicBezTo>
                    <a:lnTo>
                      <a:pt x="18131" y="5258"/>
                    </a:lnTo>
                    <a:cubicBezTo>
                      <a:pt x="18172" y="5256"/>
                      <a:pt x="18189" y="5255"/>
                      <a:pt x="18197" y="5285"/>
                    </a:cubicBezTo>
                    <a:cubicBezTo>
                      <a:pt x="18222" y="5259"/>
                      <a:pt x="18222" y="5267"/>
                      <a:pt x="18268" y="5260"/>
                    </a:cubicBezTo>
                    <a:lnTo>
                      <a:pt x="18404" y="5261"/>
                    </a:lnTo>
                    <a:cubicBezTo>
                      <a:pt x="18437" y="5255"/>
                      <a:pt x="18382" y="5256"/>
                      <a:pt x="18424" y="5256"/>
                    </a:cubicBezTo>
                    <a:cubicBezTo>
                      <a:pt x="18461" y="5256"/>
                      <a:pt x="18429" y="5269"/>
                      <a:pt x="18485" y="5264"/>
                    </a:cubicBezTo>
                    <a:cubicBezTo>
                      <a:pt x="18500" y="5263"/>
                      <a:pt x="18512" y="5261"/>
                      <a:pt x="18529" y="5269"/>
                    </a:cubicBezTo>
                    <a:cubicBezTo>
                      <a:pt x="18500" y="5308"/>
                      <a:pt x="18509" y="5262"/>
                      <a:pt x="18480" y="5301"/>
                    </a:cubicBezTo>
                    <a:cubicBezTo>
                      <a:pt x="18493" y="5319"/>
                      <a:pt x="18496" y="5315"/>
                      <a:pt x="18513" y="5315"/>
                    </a:cubicBezTo>
                    <a:lnTo>
                      <a:pt x="18533" y="5311"/>
                    </a:lnTo>
                    <a:cubicBezTo>
                      <a:pt x="18534" y="5311"/>
                      <a:pt x="18536" y="5310"/>
                      <a:pt x="18537" y="5309"/>
                    </a:cubicBezTo>
                    <a:cubicBezTo>
                      <a:pt x="18554" y="5299"/>
                      <a:pt x="18554" y="5289"/>
                      <a:pt x="18580" y="5280"/>
                    </a:cubicBezTo>
                    <a:lnTo>
                      <a:pt x="18588" y="5277"/>
                    </a:lnTo>
                    <a:cubicBezTo>
                      <a:pt x="18598" y="5274"/>
                      <a:pt x="18596" y="5275"/>
                      <a:pt x="18605" y="5274"/>
                    </a:cubicBezTo>
                    <a:lnTo>
                      <a:pt x="18646" y="5269"/>
                    </a:lnTo>
                    <a:cubicBezTo>
                      <a:pt x="18707" y="5260"/>
                      <a:pt x="18726" y="5301"/>
                      <a:pt x="18756" y="5245"/>
                    </a:cubicBezTo>
                    <a:cubicBezTo>
                      <a:pt x="18680" y="5245"/>
                      <a:pt x="18755" y="5253"/>
                      <a:pt x="18642" y="5245"/>
                    </a:cubicBezTo>
                    <a:lnTo>
                      <a:pt x="18588" y="5246"/>
                    </a:lnTo>
                    <a:cubicBezTo>
                      <a:pt x="18487" y="5228"/>
                      <a:pt x="18549" y="5257"/>
                      <a:pt x="18459" y="5238"/>
                    </a:cubicBezTo>
                    <a:cubicBezTo>
                      <a:pt x="18442" y="5234"/>
                      <a:pt x="18449" y="5235"/>
                      <a:pt x="18436" y="5234"/>
                    </a:cubicBezTo>
                    <a:cubicBezTo>
                      <a:pt x="18383" y="5234"/>
                      <a:pt x="18353" y="5236"/>
                      <a:pt x="18318" y="5253"/>
                    </a:cubicBezTo>
                    <a:cubicBezTo>
                      <a:pt x="18308" y="5215"/>
                      <a:pt x="18296" y="5232"/>
                      <a:pt x="18202" y="5226"/>
                    </a:cubicBezTo>
                    <a:lnTo>
                      <a:pt x="17875" y="5225"/>
                    </a:lnTo>
                    <a:cubicBezTo>
                      <a:pt x="17843" y="5222"/>
                      <a:pt x="17867" y="5211"/>
                      <a:pt x="17821" y="5222"/>
                    </a:cubicBezTo>
                    <a:lnTo>
                      <a:pt x="17812" y="5225"/>
                    </a:lnTo>
                    <a:cubicBezTo>
                      <a:pt x="17810" y="5225"/>
                      <a:pt x="17808" y="5225"/>
                      <a:pt x="17807" y="5225"/>
                    </a:cubicBezTo>
                    <a:cubicBezTo>
                      <a:pt x="17725" y="5239"/>
                      <a:pt x="17748" y="5224"/>
                      <a:pt x="17728" y="5227"/>
                    </a:cubicBezTo>
                    <a:cubicBezTo>
                      <a:pt x="17708" y="5230"/>
                      <a:pt x="17705" y="5245"/>
                      <a:pt x="17703" y="5253"/>
                    </a:cubicBezTo>
                    <a:lnTo>
                      <a:pt x="17695" y="5220"/>
                    </a:lnTo>
                    <a:cubicBezTo>
                      <a:pt x="17619" y="5238"/>
                      <a:pt x="17456" y="5236"/>
                      <a:pt x="17419" y="5228"/>
                    </a:cubicBezTo>
                    <a:cubicBezTo>
                      <a:pt x="17423" y="5279"/>
                      <a:pt x="17440" y="5245"/>
                      <a:pt x="17498" y="5264"/>
                    </a:cubicBezTo>
                    <a:lnTo>
                      <a:pt x="17531" y="5274"/>
                    </a:lnTo>
                    <a:cubicBezTo>
                      <a:pt x="17552" y="5273"/>
                      <a:pt x="17545" y="5261"/>
                      <a:pt x="17605" y="5260"/>
                    </a:cubicBezTo>
                    <a:cubicBezTo>
                      <a:pt x="17630" y="5260"/>
                      <a:pt x="17666" y="5256"/>
                      <a:pt x="17686" y="5269"/>
                    </a:cubicBezTo>
                    <a:close/>
                    <a:moveTo>
                      <a:pt x="16188" y="2174"/>
                    </a:moveTo>
                    <a:cubicBezTo>
                      <a:pt x="16212" y="2176"/>
                      <a:pt x="16210" y="2179"/>
                      <a:pt x="16223" y="2179"/>
                    </a:cubicBezTo>
                    <a:cubicBezTo>
                      <a:pt x="16241" y="2178"/>
                      <a:pt x="16232" y="2180"/>
                      <a:pt x="16244" y="2158"/>
                    </a:cubicBezTo>
                    <a:cubicBezTo>
                      <a:pt x="16219" y="2158"/>
                      <a:pt x="16191" y="2152"/>
                      <a:pt x="16188" y="2174"/>
                    </a:cubicBezTo>
                    <a:close/>
                    <a:moveTo>
                      <a:pt x="19882" y="1963"/>
                    </a:moveTo>
                    <a:cubicBezTo>
                      <a:pt x="19920" y="1966"/>
                      <a:pt x="19922" y="1982"/>
                      <a:pt x="19947" y="1971"/>
                    </a:cubicBezTo>
                    <a:cubicBezTo>
                      <a:pt x="19931" y="1950"/>
                      <a:pt x="19949" y="1959"/>
                      <a:pt x="19917" y="1952"/>
                    </a:cubicBezTo>
                    <a:cubicBezTo>
                      <a:pt x="19902" y="1949"/>
                      <a:pt x="19894" y="1948"/>
                      <a:pt x="19882" y="1963"/>
                    </a:cubicBezTo>
                    <a:close/>
                    <a:moveTo>
                      <a:pt x="10946" y="1663"/>
                    </a:moveTo>
                    <a:cubicBezTo>
                      <a:pt x="10995" y="1664"/>
                      <a:pt x="10981" y="1685"/>
                      <a:pt x="11002" y="1655"/>
                    </a:cubicBezTo>
                    <a:cubicBezTo>
                      <a:pt x="10966" y="1652"/>
                      <a:pt x="10947" y="1624"/>
                      <a:pt x="10946" y="1663"/>
                    </a:cubicBezTo>
                    <a:close/>
                    <a:moveTo>
                      <a:pt x="14673" y="1979"/>
                    </a:moveTo>
                    <a:lnTo>
                      <a:pt x="14673" y="1996"/>
                    </a:lnTo>
                    <a:cubicBezTo>
                      <a:pt x="14716" y="1996"/>
                      <a:pt x="14719" y="2005"/>
                      <a:pt x="14737" y="1979"/>
                    </a:cubicBezTo>
                    <a:lnTo>
                      <a:pt x="14673" y="1979"/>
                    </a:lnTo>
                    <a:close/>
                    <a:moveTo>
                      <a:pt x="15377" y="2174"/>
                    </a:moveTo>
                    <a:lnTo>
                      <a:pt x="15426" y="2165"/>
                    </a:lnTo>
                    <a:lnTo>
                      <a:pt x="15426" y="2150"/>
                    </a:lnTo>
                    <a:cubicBezTo>
                      <a:pt x="15404" y="2148"/>
                      <a:pt x="15404" y="2146"/>
                      <a:pt x="15386" y="2141"/>
                    </a:cubicBezTo>
                    <a:cubicBezTo>
                      <a:pt x="15384" y="2160"/>
                      <a:pt x="15384" y="2162"/>
                      <a:pt x="15377" y="2174"/>
                    </a:cubicBezTo>
                    <a:close/>
                    <a:moveTo>
                      <a:pt x="6668" y="1607"/>
                    </a:moveTo>
                    <a:cubicBezTo>
                      <a:pt x="6732" y="1607"/>
                      <a:pt x="6693" y="1610"/>
                      <a:pt x="6716" y="1599"/>
                    </a:cubicBezTo>
                    <a:cubicBezTo>
                      <a:pt x="6706" y="1584"/>
                      <a:pt x="6714" y="1588"/>
                      <a:pt x="6696" y="1585"/>
                    </a:cubicBezTo>
                    <a:lnTo>
                      <a:pt x="6668" y="1582"/>
                    </a:lnTo>
                    <a:lnTo>
                      <a:pt x="6668" y="1607"/>
                    </a:lnTo>
                    <a:close/>
                    <a:moveTo>
                      <a:pt x="17905" y="5107"/>
                    </a:moveTo>
                    <a:cubicBezTo>
                      <a:pt x="17875" y="5101"/>
                      <a:pt x="17886" y="5105"/>
                      <a:pt x="17857" y="5099"/>
                    </a:cubicBezTo>
                    <a:cubicBezTo>
                      <a:pt x="17859" y="5127"/>
                      <a:pt x="17860" y="5135"/>
                      <a:pt x="17887" y="5124"/>
                    </a:cubicBezTo>
                    <a:lnTo>
                      <a:pt x="17896" y="5120"/>
                    </a:lnTo>
                    <a:cubicBezTo>
                      <a:pt x="17905" y="5114"/>
                      <a:pt x="17896" y="5136"/>
                      <a:pt x="17905" y="5107"/>
                    </a:cubicBezTo>
                    <a:close/>
                    <a:moveTo>
                      <a:pt x="21227" y="2700"/>
                    </a:moveTo>
                    <a:cubicBezTo>
                      <a:pt x="21260" y="2700"/>
                      <a:pt x="21253" y="2703"/>
                      <a:pt x="21276" y="2692"/>
                    </a:cubicBezTo>
                    <a:cubicBezTo>
                      <a:pt x="21269" y="2677"/>
                      <a:pt x="21281" y="2679"/>
                      <a:pt x="21235" y="2668"/>
                    </a:cubicBezTo>
                    <a:cubicBezTo>
                      <a:pt x="21236" y="2671"/>
                      <a:pt x="21239" y="2684"/>
                      <a:pt x="21238" y="2685"/>
                    </a:cubicBezTo>
                    <a:lnTo>
                      <a:pt x="21235" y="2693"/>
                    </a:lnTo>
                    <a:cubicBezTo>
                      <a:pt x="21234" y="2694"/>
                      <a:pt x="21232" y="2696"/>
                      <a:pt x="21231" y="2697"/>
                    </a:cubicBezTo>
                    <a:cubicBezTo>
                      <a:pt x="21231" y="2698"/>
                      <a:pt x="21228" y="2699"/>
                      <a:pt x="21227" y="2700"/>
                    </a:cubicBezTo>
                    <a:close/>
                    <a:moveTo>
                      <a:pt x="73" y="4451"/>
                    </a:moveTo>
                    <a:lnTo>
                      <a:pt x="73" y="4467"/>
                    </a:lnTo>
                    <a:cubicBezTo>
                      <a:pt x="115" y="4467"/>
                      <a:pt x="113" y="4476"/>
                      <a:pt x="122" y="4442"/>
                    </a:cubicBezTo>
                    <a:cubicBezTo>
                      <a:pt x="100" y="4443"/>
                      <a:pt x="89" y="4444"/>
                      <a:pt x="73" y="4451"/>
                    </a:cubicBezTo>
                    <a:close/>
                    <a:moveTo>
                      <a:pt x="20806" y="3235"/>
                    </a:moveTo>
                    <a:lnTo>
                      <a:pt x="20806" y="3251"/>
                    </a:lnTo>
                    <a:cubicBezTo>
                      <a:pt x="20841" y="3252"/>
                      <a:pt x="20831" y="3257"/>
                      <a:pt x="20862" y="3260"/>
                    </a:cubicBezTo>
                    <a:cubicBezTo>
                      <a:pt x="20846" y="3235"/>
                      <a:pt x="20836" y="3224"/>
                      <a:pt x="20806" y="3235"/>
                    </a:cubicBezTo>
                    <a:close/>
                    <a:moveTo>
                      <a:pt x="20077" y="4621"/>
                    </a:moveTo>
                    <a:cubicBezTo>
                      <a:pt x="20100" y="4626"/>
                      <a:pt x="20101" y="4629"/>
                      <a:pt x="20133" y="4629"/>
                    </a:cubicBezTo>
                    <a:lnTo>
                      <a:pt x="20133" y="4613"/>
                    </a:lnTo>
                    <a:cubicBezTo>
                      <a:pt x="20118" y="4609"/>
                      <a:pt x="20097" y="4593"/>
                      <a:pt x="20077" y="4621"/>
                    </a:cubicBezTo>
                    <a:close/>
                    <a:moveTo>
                      <a:pt x="20054" y="4020"/>
                    </a:moveTo>
                    <a:cubicBezTo>
                      <a:pt x="20071" y="4017"/>
                      <a:pt x="20071" y="4015"/>
                      <a:pt x="20093" y="4013"/>
                    </a:cubicBezTo>
                    <a:cubicBezTo>
                      <a:pt x="20076" y="3990"/>
                      <a:pt x="20061" y="3997"/>
                      <a:pt x="20028" y="3989"/>
                    </a:cubicBezTo>
                    <a:lnTo>
                      <a:pt x="20054" y="4020"/>
                    </a:lnTo>
                    <a:close/>
                    <a:moveTo>
                      <a:pt x="18440" y="5139"/>
                    </a:moveTo>
                    <a:cubicBezTo>
                      <a:pt x="18447" y="5124"/>
                      <a:pt x="18446" y="5129"/>
                      <a:pt x="18448" y="5107"/>
                    </a:cubicBezTo>
                    <a:lnTo>
                      <a:pt x="18408" y="5107"/>
                    </a:lnTo>
                    <a:cubicBezTo>
                      <a:pt x="18415" y="5135"/>
                      <a:pt x="18412" y="5132"/>
                      <a:pt x="18440" y="5139"/>
                    </a:cubicBezTo>
                    <a:close/>
                    <a:moveTo>
                      <a:pt x="17006" y="2077"/>
                    </a:moveTo>
                    <a:lnTo>
                      <a:pt x="17038" y="2077"/>
                    </a:lnTo>
                    <a:cubicBezTo>
                      <a:pt x="17040" y="2052"/>
                      <a:pt x="17034" y="2067"/>
                      <a:pt x="17045" y="2051"/>
                    </a:cubicBezTo>
                    <a:lnTo>
                      <a:pt x="17058" y="2039"/>
                    </a:lnTo>
                    <a:cubicBezTo>
                      <a:pt x="17059" y="2039"/>
                      <a:pt x="17061" y="2037"/>
                      <a:pt x="17063" y="2036"/>
                    </a:cubicBezTo>
                    <a:cubicBezTo>
                      <a:pt x="17021" y="2040"/>
                      <a:pt x="17021" y="2048"/>
                      <a:pt x="17006" y="2077"/>
                    </a:cubicBezTo>
                    <a:close/>
                    <a:moveTo>
                      <a:pt x="18221" y="1817"/>
                    </a:moveTo>
                    <a:cubicBezTo>
                      <a:pt x="18226" y="1817"/>
                      <a:pt x="18246" y="1814"/>
                      <a:pt x="18247" y="1814"/>
                    </a:cubicBezTo>
                    <a:cubicBezTo>
                      <a:pt x="18256" y="1814"/>
                      <a:pt x="18258" y="1816"/>
                      <a:pt x="18278" y="1817"/>
                    </a:cubicBezTo>
                    <a:lnTo>
                      <a:pt x="18278" y="1801"/>
                    </a:lnTo>
                    <a:cubicBezTo>
                      <a:pt x="18199" y="1795"/>
                      <a:pt x="18226" y="1783"/>
                      <a:pt x="18221" y="1817"/>
                    </a:cubicBezTo>
                    <a:close/>
                    <a:moveTo>
                      <a:pt x="19056" y="4442"/>
                    </a:moveTo>
                    <a:lnTo>
                      <a:pt x="19056" y="4459"/>
                    </a:lnTo>
                    <a:cubicBezTo>
                      <a:pt x="19087" y="4451"/>
                      <a:pt x="19088" y="4451"/>
                      <a:pt x="19129" y="4451"/>
                    </a:cubicBezTo>
                    <a:cubicBezTo>
                      <a:pt x="19105" y="4418"/>
                      <a:pt x="19102" y="4441"/>
                      <a:pt x="19056" y="4442"/>
                    </a:cubicBezTo>
                    <a:close/>
                    <a:moveTo>
                      <a:pt x="15369" y="2660"/>
                    </a:moveTo>
                    <a:cubicBezTo>
                      <a:pt x="15401" y="2653"/>
                      <a:pt x="15402" y="2656"/>
                      <a:pt x="15410" y="2628"/>
                    </a:cubicBezTo>
                    <a:lnTo>
                      <a:pt x="15369" y="2628"/>
                    </a:lnTo>
                    <a:lnTo>
                      <a:pt x="15369" y="2660"/>
                    </a:lnTo>
                    <a:close/>
                    <a:moveTo>
                      <a:pt x="10006" y="1420"/>
                    </a:moveTo>
                    <a:cubicBezTo>
                      <a:pt x="10032" y="1418"/>
                      <a:pt x="10023" y="1418"/>
                      <a:pt x="10044" y="1411"/>
                    </a:cubicBezTo>
                    <a:cubicBezTo>
                      <a:pt x="10065" y="1404"/>
                      <a:pt x="10058" y="1410"/>
                      <a:pt x="10063" y="1396"/>
                    </a:cubicBezTo>
                    <a:cubicBezTo>
                      <a:pt x="10021" y="1395"/>
                      <a:pt x="10016" y="1378"/>
                      <a:pt x="10006" y="1420"/>
                    </a:cubicBezTo>
                    <a:close/>
                    <a:moveTo>
                      <a:pt x="16293" y="2336"/>
                    </a:moveTo>
                    <a:lnTo>
                      <a:pt x="16293" y="2320"/>
                    </a:lnTo>
                    <a:cubicBezTo>
                      <a:pt x="16255" y="2320"/>
                      <a:pt x="16257" y="2318"/>
                      <a:pt x="16228" y="2312"/>
                    </a:cubicBezTo>
                    <a:cubicBezTo>
                      <a:pt x="16234" y="2332"/>
                      <a:pt x="16223" y="2331"/>
                      <a:pt x="16256" y="2334"/>
                    </a:cubicBezTo>
                    <a:lnTo>
                      <a:pt x="16293" y="2336"/>
                    </a:lnTo>
                    <a:close/>
                    <a:moveTo>
                      <a:pt x="17881" y="5463"/>
                    </a:moveTo>
                    <a:cubicBezTo>
                      <a:pt x="17912" y="5476"/>
                      <a:pt x="17882" y="5465"/>
                      <a:pt x="17907" y="5465"/>
                    </a:cubicBezTo>
                    <a:cubicBezTo>
                      <a:pt x="17928" y="5465"/>
                      <a:pt x="17927" y="5467"/>
                      <a:pt x="17946" y="5471"/>
                    </a:cubicBezTo>
                    <a:cubicBezTo>
                      <a:pt x="17935" y="5432"/>
                      <a:pt x="17884" y="5445"/>
                      <a:pt x="17881" y="5463"/>
                    </a:cubicBezTo>
                    <a:close/>
                    <a:moveTo>
                      <a:pt x="19048" y="2838"/>
                    </a:moveTo>
                    <a:lnTo>
                      <a:pt x="19078" y="2872"/>
                    </a:lnTo>
                    <a:cubicBezTo>
                      <a:pt x="19082" y="2848"/>
                      <a:pt x="19076" y="2854"/>
                      <a:pt x="19100" y="2834"/>
                    </a:cubicBezTo>
                    <a:cubicBezTo>
                      <a:pt x="19100" y="2833"/>
                      <a:pt x="19103" y="2831"/>
                      <a:pt x="19104" y="2830"/>
                    </a:cubicBezTo>
                    <a:cubicBezTo>
                      <a:pt x="19083" y="2830"/>
                      <a:pt x="19057" y="2827"/>
                      <a:pt x="19048" y="2838"/>
                    </a:cubicBezTo>
                    <a:close/>
                    <a:moveTo>
                      <a:pt x="17160" y="2733"/>
                    </a:moveTo>
                    <a:cubicBezTo>
                      <a:pt x="17179" y="2760"/>
                      <a:pt x="17162" y="2736"/>
                      <a:pt x="17180" y="2748"/>
                    </a:cubicBezTo>
                    <a:cubicBezTo>
                      <a:pt x="17199" y="2761"/>
                      <a:pt x="17180" y="2758"/>
                      <a:pt x="17208" y="2765"/>
                    </a:cubicBezTo>
                    <a:cubicBezTo>
                      <a:pt x="17207" y="2713"/>
                      <a:pt x="17199" y="2729"/>
                      <a:pt x="17160" y="2733"/>
                    </a:cubicBezTo>
                    <a:close/>
                    <a:moveTo>
                      <a:pt x="6579" y="1590"/>
                    </a:moveTo>
                    <a:cubicBezTo>
                      <a:pt x="6590" y="1632"/>
                      <a:pt x="6616" y="1609"/>
                      <a:pt x="6660" y="1599"/>
                    </a:cubicBezTo>
                    <a:lnTo>
                      <a:pt x="6579" y="1590"/>
                    </a:lnTo>
                    <a:close/>
                    <a:moveTo>
                      <a:pt x="17800" y="2069"/>
                    </a:moveTo>
                    <a:cubicBezTo>
                      <a:pt x="17842" y="2072"/>
                      <a:pt x="17834" y="2091"/>
                      <a:pt x="17857" y="2060"/>
                    </a:cubicBezTo>
                    <a:cubicBezTo>
                      <a:pt x="17833" y="2049"/>
                      <a:pt x="17834" y="2052"/>
                      <a:pt x="17800" y="2052"/>
                    </a:cubicBezTo>
                    <a:lnTo>
                      <a:pt x="17800" y="2069"/>
                    </a:lnTo>
                    <a:close/>
                    <a:moveTo>
                      <a:pt x="16763" y="2433"/>
                    </a:moveTo>
                    <a:cubicBezTo>
                      <a:pt x="16780" y="2457"/>
                      <a:pt x="16783" y="2442"/>
                      <a:pt x="16828" y="2441"/>
                    </a:cubicBezTo>
                    <a:lnTo>
                      <a:pt x="16828" y="2425"/>
                    </a:lnTo>
                    <a:cubicBezTo>
                      <a:pt x="16800" y="2425"/>
                      <a:pt x="16782" y="2426"/>
                      <a:pt x="16763" y="2433"/>
                    </a:cubicBezTo>
                    <a:close/>
                    <a:moveTo>
                      <a:pt x="12769" y="1647"/>
                    </a:moveTo>
                    <a:cubicBezTo>
                      <a:pt x="12774" y="1626"/>
                      <a:pt x="12766" y="1638"/>
                      <a:pt x="12785" y="1631"/>
                    </a:cubicBezTo>
                    <a:cubicBezTo>
                      <a:pt x="12768" y="1608"/>
                      <a:pt x="12778" y="1615"/>
                      <a:pt x="12736" y="1615"/>
                    </a:cubicBezTo>
                    <a:cubicBezTo>
                      <a:pt x="12744" y="1643"/>
                      <a:pt x="12741" y="1640"/>
                      <a:pt x="12769" y="1647"/>
                    </a:cubicBezTo>
                    <a:close/>
                    <a:moveTo>
                      <a:pt x="20684" y="3819"/>
                    </a:moveTo>
                    <a:cubicBezTo>
                      <a:pt x="20706" y="3829"/>
                      <a:pt x="20693" y="3826"/>
                      <a:pt x="20725" y="3827"/>
                    </a:cubicBezTo>
                    <a:cubicBezTo>
                      <a:pt x="20723" y="3803"/>
                      <a:pt x="20727" y="3798"/>
                      <a:pt x="20707" y="3796"/>
                    </a:cubicBezTo>
                    <a:cubicBezTo>
                      <a:pt x="20679" y="3793"/>
                      <a:pt x="20684" y="3817"/>
                      <a:pt x="20684" y="3819"/>
                    </a:cubicBezTo>
                    <a:close/>
                    <a:moveTo>
                      <a:pt x="18416" y="2417"/>
                    </a:moveTo>
                    <a:lnTo>
                      <a:pt x="18440" y="2417"/>
                    </a:lnTo>
                    <a:cubicBezTo>
                      <a:pt x="18428" y="2392"/>
                      <a:pt x="18440" y="2374"/>
                      <a:pt x="18414" y="2372"/>
                    </a:cubicBezTo>
                    <a:cubicBezTo>
                      <a:pt x="18401" y="2371"/>
                      <a:pt x="18402" y="2377"/>
                      <a:pt x="18404" y="2387"/>
                    </a:cubicBezTo>
                    <a:cubicBezTo>
                      <a:pt x="18409" y="2405"/>
                      <a:pt x="18411" y="2370"/>
                      <a:pt x="18416" y="2417"/>
                    </a:cubicBezTo>
                    <a:close/>
                    <a:moveTo>
                      <a:pt x="22280" y="3648"/>
                    </a:moveTo>
                    <a:cubicBezTo>
                      <a:pt x="22287" y="3675"/>
                      <a:pt x="22302" y="3690"/>
                      <a:pt x="22329" y="3697"/>
                    </a:cubicBezTo>
                    <a:cubicBezTo>
                      <a:pt x="22318" y="3658"/>
                      <a:pt x="22315" y="3688"/>
                      <a:pt x="22305" y="3648"/>
                    </a:cubicBezTo>
                    <a:lnTo>
                      <a:pt x="22280" y="3648"/>
                    </a:lnTo>
                    <a:cubicBezTo>
                      <a:pt x="22269" y="3607"/>
                      <a:pt x="22224" y="3595"/>
                      <a:pt x="22183" y="3592"/>
                    </a:cubicBezTo>
                    <a:lnTo>
                      <a:pt x="21912" y="3570"/>
                    </a:lnTo>
                    <a:cubicBezTo>
                      <a:pt x="21879" y="3566"/>
                      <a:pt x="21866" y="3562"/>
                      <a:pt x="21845" y="3577"/>
                    </a:cubicBezTo>
                    <a:cubicBezTo>
                      <a:pt x="21842" y="3579"/>
                      <a:pt x="21828" y="3595"/>
                      <a:pt x="21825" y="3599"/>
                    </a:cubicBezTo>
                    <a:lnTo>
                      <a:pt x="21819" y="3608"/>
                    </a:lnTo>
                    <a:cubicBezTo>
                      <a:pt x="21815" y="3614"/>
                      <a:pt x="21815" y="3612"/>
                      <a:pt x="21810" y="3624"/>
                    </a:cubicBezTo>
                    <a:cubicBezTo>
                      <a:pt x="21849" y="3642"/>
                      <a:pt x="21829" y="3625"/>
                      <a:pt x="21833" y="3625"/>
                    </a:cubicBezTo>
                    <a:lnTo>
                      <a:pt x="21861" y="3629"/>
                    </a:lnTo>
                    <a:cubicBezTo>
                      <a:pt x="21950" y="3650"/>
                      <a:pt x="21911" y="3650"/>
                      <a:pt x="21997" y="3632"/>
                    </a:cubicBezTo>
                    <a:cubicBezTo>
                      <a:pt x="22029" y="3624"/>
                      <a:pt x="22029" y="3635"/>
                      <a:pt x="22053" y="3657"/>
                    </a:cubicBezTo>
                    <a:cubicBezTo>
                      <a:pt x="22077" y="3641"/>
                      <a:pt x="22064" y="3640"/>
                      <a:pt x="22094" y="3632"/>
                    </a:cubicBezTo>
                    <a:cubicBezTo>
                      <a:pt x="22105" y="3662"/>
                      <a:pt x="22118" y="3662"/>
                      <a:pt x="22163" y="3659"/>
                    </a:cubicBezTo>
                    <a:cubicBezTo>
                      <a:pt x="22209" y="3656"/>
                      <a:pt x="22234" y="3648"/>
                      <a:pt x="22280" y="3648"/>
                    </a:cubicBezTo>
                    <a:close/>
                    <a:moveTo>
                      <a:pt x="20798" y="3397"/>
                    </a:moveTo>
                    <a:cubicBezTo>
                      <a:pt x="20813" y="3396"/>
                      <a:pt x="20824" y="3395"/>
                      <a:pt x="20831" y="3394"/>
                    </a:cubicBezTo>
                    <a:cubicBezTo>
                      <a:pt x="20854" y="3389"/>
                      <a:pt x="20843" y="3414"/>
                      <a:pt x="20846" y="3373"/>
                    </a:cubicBezTo>
                    <a:lnTo>
                      <a:pt x="20798" y="3373"/>
                    </a:lnTo>
                    <a:lnTo>
                      <a:pt x="20798" y="3397"/>
                    </a:lnTo>
                    <a:close/>
                    <a:moveTo>
                      <a:pt x="15774" y="2506"/>
                    </a:moveTo>
                    <a:cubicBezTo>
                      <a:pt x="15774" y="2529"/>
                      <a:pt x="15778" y="2521"/>
                      <a:pt x="15791" y="2530"/>
                    </a:cubicBezTo>
                    <a:cubicBezTo>
                      <a:pt x="15814" y="2513"/>
                      <a:pt x="15806" y="2531"/>
                      <a:pt x="15807" y="2490"/>
                    </a:cubicBezTo>
                    <a:cubicBezTo>
                      <a:pt x="15791" y="2491"/>
                      <a:pt x="15774" y="2489"/>
                      <a:pt x="15774" y="2506"/>
                    </a:cubicBezTo>
                    <a:close/>
                    <a:moveTo>
                      <a:pt x="20279" y="3689"/>
                    </a:moveTo>
                    <a:cubicBezTo>
                      <a:pt x="20318" y="3692"/>
                      <a:pt x="20293" y="3696"/>
                      <a:pt x="20328" y="3689"/>
                    </a:cubicBezTo>
                    <a:lnTo>
                      <a:pt x="20279" y="3648"/>
                    </a:lnTo>
                    <a:lnTo>
                      <a:pt x="20279" y="3689"/>
                    </a:lnTo>
                    <a:close/>
                    <a:moveTo>
                      <a:pt x="21543" y="3446"/>
                    </a:moveTo>
                    <a:cubicBezTo>
                      <a:pt x="21563" y="3473"/>
                      <a:pt x="21538" y="3457"/>
                      <a:pt x="21569" y="3458"/>
                    </a:cubicBezTo>
                    <a:cubicBezTo>
                      <a:pt x="21588" y="3459"/>
                      <a:pt x="21583" y="3460"/>
                      <a:pt x="21608" y="3462"/>
                    </a:cubicBezTo>
                    <a:lnTo>
                      <a:pt x="21608" y="3446"/>
                    </a:lnTo>
                    <a:cubicBezTo>
                      <a:pt x="21581" y="3445"/>
                      <a:pt x="21556" y="3431"/>
                      <a:pt x="21543" y="3446"/>
                    </a:cubicBezTo>
                    <a:close/>
                    <a:moveTo>
                      <a:pt x="21203" y="5180"/>
                    </a:moveTo>
                    <a:cubicBezTo>
                      <a:pt x="21215" y="5180"/>
                      <a:pt x="21215" y="5170"/>
                      <a:pt x="21219" y="5164"/>
                    </a:cubicBezTo>
                    <a:cubicBezTo>
                      <a:pt x="21217" y="5163"/>
                      <a:pt x="21214" y="5159"/>
                      <a:pt x="21214" y="5161"/>
                    </a:cubicBezTo>
                    <a:cubicBezTo>
                      <a:pt x="21213" y="5162"/>
                      <a:pt x="21209" y="5159"/>
                      <a:pt x="21208" y="5158"/>
                    </a:cubicBezTo>
                    <a:lnTo>
                      <a:pt x="21162" y="5147"/>
                    </a:lnTo>
                    <a:cubicBezTo>
                      <a:pt x="21168" y="5169"/>
                      <a:pt x="21178" y="5180"/>
                      <a:pt x="21203" y="5180"/>
                    </a:cubicBezTo>
                    <a:close/>
                    <a:moveTo>
                      <a:pt x="16836" y="5123"/>
                    </a:moveTo>
                    <a:cubicBezTo>
                      <a:pt x="16870" y="5052"/>
                      <a:pt x="16745" y="5099"/>
                      <a:pt x="16836" y="5123"/>
                    </a:cubicBezTo>
                    <a:close/>
                    <a:moveTo>
                      <a:pt x="20854" y="4710"/>
                    </a:moveTo>
                    <a:cubicBezTo>
                      <a:pt x="20854" y="4710"/>
                      <a:pt x="20869" y="4718"/>
                      <a:pt x="20871" y="4718"/>
                    </a:cubicBezTo>
                    <a:cubicBezTo>
                      <a:pt x="20892" y="4718"/>
                      <a:pt x="20902" y="4706"/>
                      <a:pt x="20911" y="4694"/>
                    </a:cubicBezTo>
                    <a:cubicBezTo>
                      <a:pt x="20874" y="4691"/>
                      <a:pt x="20873" y="4676"/>
                      <a:pt x="20854" y="4710"/>
                    </a:cubicBezTo>
                    <a:close/>
                    <a:moveTo>
                      <a:pt x="20166" y="4264"/>
                    </a:moveTo>
                    <a:cubicBezTo>
                      <a:pt x="20190" y="4258"/>
                      <a:pt x="20179" y="4261"/>
                      <a:pt x="20198" y="4248"/>
                    </a:cubicBezTo>
                    <a:cubicBezTo>
                      <a:pt x="20183" y="4219"/>
                      <a:pt x="20200" y="4225"/>
                      <a:pt x="20166" y="4216"/>
                    </a:cubicBezTo>
                    <a:lnTo>
                      <a:pt x="20166" y="4264"/>
                    </a:lnTo>
                    <a:close/>
                    <a:moveTo>
                      <a:pt x="19858" y="5601"/>
                    </a:moveTo>
                    <a:cubicBezTo>
                      <a:pt x="19848" y="5564"/>
                      <a:pt x="19833" y="5577"/>
                      <a:pt x="19785" y="5577"/>
                    </a:cubicBezTo>
                    <a:cubicBezTo>
                      <a:pt x="19809" y="5598"/>
                      <a:pt x="19817" y="5592"/>
                      <a:pt x="19858" y="5601"/>
                    </a:cubicBezTo>
                    <a:close/>
                    <a:moveTo>
                      <a:pt x="15766" y="2409"/>
                    </a:moveTo>
                    <a:lnTo>
                      <a:pt x="15766" y="2425"/>
                    </a:lnTo>
                    <a:cubicBezTo>
                      <a:pt x="15801" y="2418"/>
                      <a:pt x="15780" y="2424"/>
                      <a:pt x="15823" y="2425"/>
                    </a:cubicBezTo>
                    <a:cubicBezTo>
                      <a:pt x="15816" y="2410"/>
                      <a:pt x="15817" y="2415"/>
                      <a:pt x="15815" y="2393"/>
                    </a:cubicBezTo>
                    <a:cubicBezTo>
                      <a:pt x="15777" y="2403"/>
                      <a:pt x="15808" y="2405"/>
                      <a:pt x="15766" y="2409"/>
                    </a:cubicBezTo>
                    <a:close/>
                    <a:moveTo>
                      <a:pt x="16990" y="2555"/>
                    </a:moveTo>
                    <a:lnTo>
                      <a:pt x="17006" y="2555"/>
                    </a:lnTo>
                    <a:cubicBezTo>
                      <a:pt x="17006" y="2534"/>
                      <a:pt x="17004" y="2543"/>
                      <a:pt x="17011" y="2527"/>
                    </a:cubicBezTo>
                    <a:lnTo>
                      <a:pt x="17022" y="2506"/>
                    </a:lnTo>
                    <a:cubicBezTo>
                      <a:pt x="16969" y="2507"/>
                      <a:pt x="16989" y="2512"/>
                      <a:pt x="16990" y="2555"/>
                    </a:cubicBezTo>
                    <a:close/>
                    <a:moveTo>
                      <a:pt x="19785" y="4224"/>
                    </a:moveTo>
                    <a:cubicBezTo>
                      <a:pt x="19788" y="4260"/>
                      <a:pt x="19778" y="4240"/>
                      <a:pt x="19796" y="4245"/>
                    </a:cubicBezTo>
                    <a:cubicBezTo>
                      <a:pt x="19835" y="4254"/>
                      <a:pt x="19817" y="4199"/>
                      <a:pt x="19817" y="4199"/>
                    </a:cubicBezTo>
                    <a:cubicBezTo>
                      <a:pt x="19802" y="4211"/>
                      <a:pt x="19806" y="4216"/>
                      <a:pt x="19785" y="4224"/>
                    </a:cubicBezTo>
                    <a:close/>
                    <a:moveTo>
                      <a:pt x="14673" y="2547"/>
                    </a:moveTo>
                    <a:cubicBezTo>
                      <a:pt x="14673" y="2558"/>
                      <a:pt x="14664" y="2551"/>
                      <a:pt x="14656" y="2579"/>
                    </a:cubicBezTo>
                    <a:cubicBezTo>
                      <a:pt x="14682" y="2570"/>
                      <a:pt x="14691" y="2534"/>
                      <a:pt x="14697" y="2514"/>
                    </a:cubicBezTo>
                    <a:lnTo>
                      <a:pt x="14664" y="2514"/>
                    </a:lnTo>
                    <a:cubicBezTo>
                      <a:pt x="14670" y="2536"/>
                      <a:pt x="14673" y="2529"/>
                      <a:pt x="14673" y="2547"/>
                    </a:cubicBezTo>
                    <a:close/>
                    <a:moveTo>
                      <a:pt x="18116" y="5115"/>
                    </a:moveTo>
                    <a:cubicBezTo>
                      <a:pt x="18120" y="5132"/>
                      <a:pt x="18104" y="5119"/>
                      <a:pt x="18123" y="5133"/>
                    </a:cubicBezTo>
                    <a:cubicBezTo>
                      <a:pt x="18148" y="5152"/>
                      <a:pt x="18137" y="5133"/>
                      <a:pt x="18140" y="5132"/>
                    </a:cubicBezTo>
                    <a:lnTo>
                      <a:pt x="18164" y="5131"/>
                    </a:lnTo>
                    <a:cubicBezTo>
                      <a:pt x="18161" y="5115"/>
                      <a:pt x="18165" y="5096"/>
                      <a:pt x="18116" y="5115"/>
                    </a:cubicBezTo>
                    <a:close/>
                    <a:moveTo>
                      <a:pt x="10435" y="6136"/>
                    </a:moveTo>
                    <a:cubicBezTo>
                      <a:pt x="10450" y="6136"/>
                      <a:pt x="10456" y="6137"/>
                      <a:pt x="10470" y="6134"/>
                    </a:cubicBezTo>
                    <a:cubicBezTo>
                      <a:pt x="10491" y="6129"/>
                      <a:pt x="10481" y="6147"/>
                      <a:pt x="10484" y="6112"/>
                    </a:cubicBezTo>
                    <a:lnTo>
                      <a:pt x="10435" y="6112"/>
                    </a:lnTo>
                    <a:lnTo>
                      <a:pt x="10435" y="6136"/>
                    </a:lnTo>
                    <a:close/>
                    <a:moveTo>
                      <a:pt x="15491" y="2604"/>
                    </a:moveTo>
                    <a:lnTo>
                      <a:pt x="15491" y="2619"/>
                    </a:lnTo>
                    <a:cubicBezTo>
                      <a:pt x="15550" y="2626"/>
                      <a:pt x="15481" y="2640"/>
                      <a:pt x="15539" y="2628"/>
                    </a:cubicBezTo>
                    <a:lnTo>
                      <a:pt x="15539" y="2611"/>
                    </a:lnTo>
                    <a:cubicBezTo>
                      <a:pt x="15518" y="2606"/>
                      <a:pt x="15530" y="2614"/>
                      <a:pt x="15523" y="2595"/>
                    </a:cubicBezTo>
                    <a:lnTo>
                      <a:pt x="15491" y="2604"/>
                    </a:lnTo>
                    <a:close/>
                    <a:moveTo>
                      <a:pt x="20344" y="3357"/>
                    </a:moveTo>
                    <a:cubicBezTo>
                      <a:pt x="20384" y="3347"/>
                      <a:pt x="20364" y="3340"/>
                      <a:pt x="20401" y="3365"/>
                    </a:cubicBezTo>
                    <a:cubicBezTo>
                      <a:pt x="20398" y="3329"/>
                      <a:pt x="20400" y="3332"/>
                      <a:pt x="20344" y="3332"/>
                    </a:cubicBezTo>
                    <a:lnTo>
                      <a:pt x="20344" y="3357"/>
                    </a:lnTo>
                    <a:close/>
                    <a:moveTo>
                      <a:pt x="20790" y="5504"/>
                    </a:moveTo>
                    <a:cubicBezTo>
                      <a:pt x="20828" y="5504"/>
                      <a:pt x="20826" y="5505"/>
                      <a:pt x="20854" y="5512"/>
                    </a:cubicBezTo>
                    <a:cubicBezTo>
                      <a:pt x="20845" y="5476"/>
                      <a:pt x="20836" y="5488"/>
                      <a:pt x="20790" y="5488"/>
                    </a:cubicBezTo>
                    <a:lnTo>
                      <a:pt x="20790" y="5504"/>
                    </a:lnTo>
                    <a:close/>
                    <a:moveTo>
                      <a:pt x="15620" y="2360"/>
                    </a:moveTo>
                    <a:cubicBezTo>
                      <a:pt x="15620" y="2320"/>
                      <a:pt x="15620" y="2321"/>
                      <a:pt x="15580" y="2320"/>
                    </a:cubicBezTo>
                    <a:cubicBezTo>
                      <a:pt x="15590" y="2362"/>
                      <a:pt x="15588" y="2344"/>
                      <a:pt x="15620" y="2360"/>
                    </a:cubicBezTo>
                    <a:close/>
                    <a:moveTo>
                      <a:pt x="15750" y="5642"/>
                    </a:moveTo>
                    <a:cubicBezTo>
                      <a:pt x="15754" y="5657"/>
                      <a:pt x="15752" y="5654"/>
                      <a:pt x="15758" y="5666"/>
                    </a:cubicBezTo>
                    <a:cubicBezTo>
                      <a:pt x="15789" y="5663"/>
                      <a:pt x="15801" y="5661"/>
                      <a:pt x="15815" y="5642"/>
                    </a:cubicBezTo>
                    <a:lnTo>
                      <a:pt x="15750" y="5642"/>
                    </a:lnTo>
                    <a:lnTo>
                      <a:pt x="15761" y="5636"/>
                    </a:lnTo>
                    <a:cubicBezTo>
                      <a:pt x="15779" y="5624"/>
                      <a:pt x="15777" y="5631"/>
                      <a:pt x="15783" y="5609"/>
                    </a:cubicBezTo>
                    <a:cubicBezTo>
                      <a:pt x="15740" y="5609"/>
                      <a:pt x="15744" y="5601"/>
                      <a:pt x="15726" y="5625"/>
                    </a:cubicBezTo>
                    <a:cubicBezTo>
                      <a:pt x="15738" y="5643"/>
                      <a:pt x="15727" y="5635"/>
                      <a:pt x="15750" y="5642"/>
                    </a:cubicBezTo>
                    <a:close/>
                    <a:moveTo>
                      <a:pt x="20522" y="4013"/>
                    </a:moveTo>
                    <a:lnTo>
                      <a:pt x="20563" y="4013"/>
                    </a:lnTo>
                    <a:cubicBezTo>
                      <a:pt x="20553" y="3986"/>
                      <a:pt x="20547" y="4017"/>
                      <a:pt x="20557" y="3984"/>
                    </a:cubicBezTo>
                    <a:cubicBezTo>
                      <a:pt x="20561" y="3970"/>
                      <a:pt x="20559" y="3994"/>
                      <a:pt x="20563" y="3964"/>
                    </a:cubicBezTo>
                    <a:cubicBezTo>
                      <a:pt x="20537" y="3981"/>
                      <a:pt x="20530" y="3978"/>
                      <a:pt x="20522" y="4013"/>
                    </a:cubicBezTo>
                    <a:close/>
                    <a:moveTo>
                      <a:pt x="17938" y="1882"/>
                    </a:moveTo>
                    <a:cubicBezTo>
                      <a:pt x="17942" y="1935"/>
                      <a:pt x="17982" y="1916"/>
                      <a:pt x="17986" y="1866"/>
                    </a:cubicBezTo>
                    <a:cubicBezTo>
                      <a:pt x="17954" y="1879"/>
                      <a:pt x="17987" y="1894"/>
                      <a:pt x="17938" y="1882"/>
                    </a:cubicBezTo>
                    <a:close/>
                    <a:moveTo>
                      <a:pt x="21891" y="2952"/>
                    </a:moveTo>
                    <a:cubicBezTo>
                      <a:pt x="21916" y="2969"/>
                      <a:pt x="21927" y="2968"/>
                      <a:pt x="21956" y="2968"/>
                    </a:cubicBezTo>
                    <a:cubicBezTo>
                      <a:pt x="21951" y="2948"/>
                      <a:pt x="21946" y="2930"/>
                      <a:pt x="21891" y="2952"/>
                    </a:cubicBezTo>
                    <a:close/>
                    <a:moveTo>
                      <a:pt x="22645" y="3697"/>
                    </a:moveTo>
                    <a:cubicBezTo>
                      <a:pt x="22699" y="3693"/>
                      <a:pt x="22666" y="3702"/>
                      <a:pt x="22692" y="3703"/>
                    </a:cubicBezTo>
                    <a:cubicBezTo>
                      <a:pt x="22698" y="3703"/>
                      <a:pt x="22705" y="3700"/>
                      <a:pt x="22718" y="3697"/>
                    </a:cubicBezTo>
                    <a:cubicBezTo>
                      <a:pt x="22706" y="3679"/>
                      <a:pt x="22722" y="3681"/>
                      <a:pt x="22669" y="3681"/>
                    </a:cubicBezTo>
                    <a:cubicBezTo>
                      <a:pt x="22655" y="3681"/>
                      <a:pt x="22647" y="3685"/>
                      <a:pt x="22645" y="3697"/>
                    </a:cubicBezTo>
                    <a:close/>
                    <a:moveTo>
                      <a:pt x="17443" y="2401"/>
                    </a:moveTo>
                    <a:cubicBezTo>
                      <a:pt x="17440" y="2361"/>
                      <a:pt x="17432" y="2381"/>
                      <a:pt x="17452" y="2352"/>
                    </a:cubicBezTo>
                    <a:lnTo>
                      <a:pt x="17419" y="2352"/>
                    </a:lnTo>
                    <a:cubicBezTo>
                      <a:pt x="17432" y="2414"/>
                      <a:pt x="17387" y="2365"/>
                      <a:pt x="17418" y="2394"/>
                    </a:cubicBezTo>
                    <a:cubicBezTo>
                      <a:pt x="17429" y="2406"/>
                      <a:pt x="17424" y="2399"/>
                      <a:pt x="17443" y="2401"/>
                    </a:cubicBezTo>
                    <a:close/>
                    <a:moveTo>
                      <a:pt x="18975" y="2863"/>
                    </a:moveTo>
                    <a:cubicBezTo>
                      <a:pt x="19029" y="2851"/>
                      <a:pt x="19018" y="2898"/>
                      <a:pt x="19031" y="2846"/>
                    </a:cubicBezTo>
                    <a:cubicBezTo>
                      <a:pt x="19017" y="2840"/>
                      <a:pt x="18976" y="2828"/>
                      <a:pt x="18975" y="2863"/>
                    </a:cubicBezTo>
                    <a:close/>
                    <a:moveTo>
                      <a:pt x="9990" y="1582"/>
                    </a:moveTo>
                    <a:lnTo>
                      <a:pt x="9990" y="1599"/>
                    </a:lnTo>
                    <a:cubicBezTo>
                      <a:pt x="10009" y="1603"/>
                      <a:pt x="10014" y="1606"/>
                      <a:pt x="10038" y="1607"/>
                    </a:cubicBezTo>
                    <a:cubicBezTo>
                      <a:pt x="10029" y="1586"/>
                      <a:pt x="10033" y="1591"/>
                      <a:pt x="10038" y="1566"/>
                    </a:cubicBezTo>
                    <a:cubicBezTo>
                      <a:pt x="10021" y="1572"/>
                      <a:pt x="10023" y="1582"/>
                      <a:pt x="9990" y="1582"/>
                    </a:cubicBezTo>
                    <a:close/>
                    <a:moveTo>
                      <a:pt x="17119" y="2409"/>
                    </a:moveTo>
                    <a:cubicBezTo>
                      <a:pt x="17155" y="2406"/>
                      <a:pt x="17159" y="2406"/>
                      <a:pt x="17160" y="2368"/>
                    </a:cubicBezTo>
                    <a:cubicBezTo>
                      <a:pt x="17110" y="2369"/>
                      <a:pt x="17137" y="2365"/>
                      <a:pt x="17130" y="2380"/>
                    </a:cubicBezTo>
                    <a:cubicBezTo>
                      <a:pt x="17129" y="2381"/>
                      <a:pt x="17129" y="2384"/>
                      <a:pt x="17129" y="2385"/>
                    </a:cubicBezTo>
                    <a:lnTo>
                      <a:pt x="17122" y="2403"/>
                    </a:lnTo>
                    <a:cubicBezTo>
                      <a:pt x="17122" y="2404"/>
                      <a:pt x="17120" y="2407"/>
                      <a:pt x="17119" y="2409"/>
                    </a:cubicBezTo>
                    <a:close/>
                    <a:moveTo>
                      <a:pt x="17346" y="1663"/>
                    </a:moveTo>
                    <a:lnTo>
                      <a:pt x="17346" y="1631"/>
                    </a:lnTo>
                    <a:cubicBezTo>
                      <a:pt x="17304" y="1641"/>
                      <a:pt x="17332" y="1635"/>
                      <a:pt x="17289" y="1631"/>
                    </a:cubicBezTo>
                    <a:cubicBezTo>
                      <a:pt x="17299" y="1645"/>
                      <a:pt x="17299" y="1648"/>
                      <a:pt x="17332" y="1662"/>
                    </a:cubicBezTo>
                    <a:cubicBezTo>
                      <a:pt x="17349" y="1670"/>
                      <a:pt x="17333" y="1669"/>
                      <a:pt x="17346" y="1663"/>
                    </a:cubicBezTo>
                    <a:close/>
                    <a:moveTo>
                      <a:pt x="20619" y="5253"/>
                    </a:moveTo>
                    <a:cubicBezTo>
                      <a:pt x="20664" y="5256"/>
                      <a:pt x="20641" y="5268"/>
                      <a:pt x="20676" y="5245"/>
                    </a:cubicBezTo>
                    <a:cubicBezTo>
                      <a:pt x="20659" y="5221"/>
                      <a:pt x="20671" y="5235"/>
                      <a:pt x="20644" y="5220"/>
                    </a:cubicBezTo>
                    <a:lnTo>
                      <a:pt x="20629" y="5246"/>
                    </a:lnTo>
                    <a:cubicBezTo>
                      <a:pt x="20628" y="5247"/>
                      <a:pt x="20625" y="5248"/>
                      <a:pt x="20624" y="5249"/>
                    </a:cubicBezTo>
                    <a:cubicBezTo>
                      <a:pt x="20623" y="5250"/>
                      <a:pt x="20621" y="5251"/>
                      <a:pt x="20619" y="5253"/>
                    </a:cubicBezTo>
                    <a:close/>
                    <a:moveTo>
                      <a:pt x="11513" y="6006"/>
                    </a:moveTo>
                    <a:lnTo>
                      <a:pt x="11578" y="6006"/>
                    </a:lnTo>
                    <a:lnTo>
                      <a:pt x="11578" y="5990"/>
                    </a:lnTo>
                    <a:cubicBezTo>
                      <a:pt x="11560" y="5990"/>
                      <a:pt x="11545" y="5985"/>
                      <a:pt x="11538" y="5986"/>
                    </a:cubicBezTo>
                    <a:cubicBezTo>
                      <a:pt x="11499" y="5990"/>
                      <a:pt x="11518" y="5992"/>
                      <a:pt x="11513" y="6006"/>
                    </a:cubicBezTo>
                    <a:close/>
                    <a:moveTo>
                      <a:pt x="23123" y="3738"/>
                    </a:moveTo>
                    <a:cubicBezTo>
                      <a:pt x="23118" y="3752"/>
                      <a:pt x="23118" y="3731"/>
                      <a:pt x="23123" y="3746"/>
                    </a:cubicBezTo>
                    <a:lnTo>
                      <a:pt x="23128" y="3756"/>
                    </a:lnTo>
                    <a:cubicBezTo>
                      <a:pt x="23129" y="3757"/>
                      <a:pt x="23130" y="3760"/>
                      <a:pt x="23131" y="3762"/>
                    </a:cubicBezTo>
                    <a:cubicBezTo>
                      <a:pt x="23173" y="3762"/>
                      <a:pt x="23162" y="3769"/>
                      <a:pt x="23180" y="3746"/>
                    </a:cubicBezTo>
                    <a:cubicBezTo>
                      <a:pt x="23139" y="3736"/>
                      <a:pt x="23142" y="3729"/>
                      <a:pt x="23123" y="3738"/>
                    </a:cubicBezTo>
                    <a:close/>
                    <a:moveTo>
                      <a:pt x="19453" y="5609"/>
                    </a:moveTo>
                    <a:cubicBezTo>
                      <a:pt x="19459" y="5585"/>
                      <a:pt x="19456" y="5596"/>
                      <a:pt x="19469" y="5577"/>
                    </a:cubicBezTo>
                    <a:lnTo>
                      <a:pt x="19412" y="5577"/>
                    </a:lnTo>
                    <a:cubicBezTo>
                      <a:pt x="19422" y="5615"/>
                      <a:pt x="19418" y="5593"/>
                      <a:pt x="19453" y="5609"/>
                    </a:cubicBezTo>
                    <a:close/>
                    <a:moveTo>
                      <a:pt x="18910" y="2725"/>
                    </a:moveTo>
                    <a:cubicBezTo>
                      <a:pt x="18929" y="2751"/>
                      <a:pt x="18959" y="2733"/>
                      <a:pt x="18986" y="2712"/>
                    </a:cubicBezTo>
                    <a:cubicBezTo>
                      <a:pt x="19002" y="2699"/>
                      <a:pt x="18991" y="2708"/>
                      <a:pt x="18999" y="2700"/>
                    </a:cubicBezTo>
                    <a:cubicBezTo>
                      <a:pt x="18916" y="2700"/>
                      <a:pt x="18998" y="2725"/>
                      <a:pt x="18910" y="2725"/>
                    </a:cubicBezTo>
                    <a:close/>
                    <a:moveTo>
                      <a:pt x="18950" y="3179"/>
                    </a:moveTo>
                    <a:lnTo>
                      <a:pt x="18967" y="3179"/>
                    </a:lnTo>
                    <a:cubicBezTo>
                      <a:pt x="18957" y="3140"/>
                      <a:pt x="18961" y="3166"/>
                      <a:pt x="18967" y="3154"/>
                    </a:cubicBezTo>
                    <a:lnTo>
                      <a:pt x="19048" y="3146"/>
                    </a:lnTo>
                    <a:cubicBezTo>
                      <a:pt x="19014" y="3139"/>
                      <a:pt x="18984" y="3145"/>
                      <a:pt x="18950" y="3138"/>
                    </a:cubicBezTo>
                    <a:lnTo>
                      <a:pt x="18950" y="3179"/>
                    </a:lnTo>
                    <a:close/>
                    <a:moveTo>
                      <a:pt x="11205" y="1388"/>
                    </a:moveTo>
                    <a:lnTo>
                      <a:pt x="11205" y="1404"/>
                    </a:lnTo>
                    <a:cubicBezTo>
                      <a:pt x="11232" y="1404"/>
                      <a:pt x="11266" y="1407"/>
                      <a:pt x="11257" y="1381"/>
                    </a:cubicBezTo>
                    <a:cubicBezTo>
                      <a:pt x="11244" y="1341"/>
                      <a:pt x="11260" y="1388"/>
                      <a:pt x="11205" y="1388"/>
                    </a:cubicBezTo>
                    <a:close/>
                    <a:moveTo>
                      <a:pt x="18399" y="3081"/>
                    </a:moveTo>
                    <a:lnTo>
                      <a:pt x="18416" y="3081"/>
                    </a:lnTo>
                    <a:cubicBezTo>
                      <a:pt x="18416" y="3050"/>
                      <a:pt x="18413" y="3050"/>
                      <a:pt x="18432" y="3033"/>
                    </a:cubicBezTo>
                    <a:cubicBezTo>
                      <a:pt x="18374" y="3019"/>
                      <a:pt x="18398" y="3033"/>
                      <a:pt x="18399" y="3081"/>
                    </a:cubicBezTo>
                    <a:close/>
                    <a:moveTo>
                      <a:pt x="15661" y="1777"/>
                    </a:moveTo>
                    <a:cubicBezTo>
                      <a:pt x="15699" y="1761"/>
                      <a:pt x="15697" y="1790"/>
                      <a:pt x="15726" y="1736"/>
                    </a:cubicBezTo>
                    <a:cubicBezTo>
                      <a:pt x="15675" y="1737"/>
                      <a:pt x="15707" y="1736"/>
                      <a:pt x="15690" y="1749"/>
                    </a:cubicBezTo>
                    <a:lnTo>
                      <a:pt x="15681" y="1756"/>
                    </a:lnTo>
                    <a:cubicBezTo>
                      <a:pt x="15663" y="1770"/>
                      <a:pt x="15669" y="1758"/>
                      <a:pt x="15661" y="1777"/>
                    </a:cubicBezTo>
                    <a:cubicBezTo>
                      <a:pt x="15609" y="1815"/>
                      <a:pt x="15664" y="1835"/>
                      <a:pt x="15604" y="1842"/>
                    </a:cubicBezTo>
                    <a:cubicBezTo>
                      <a:pt x="15610" y="1867"/>
                      <a:pt x="15615" y="1867"/>
                      <a:pt x="15604" y="1890"/>
                    </a:cubicBezTo>
                    <a:cubicBezTo>
                      <a:pt x="15630" y="1881"/>
                      <a:pt x="15618" y="1874"/>
                      <a:pt x="15635" y="1862"/>
                    </a:cubicBezTo>
                    <a:lnTo>
                      <a:pt x="15642" y="1859"/>
                    </a:lnTo>
                    <a:cubicBezTo>
                      <a:pt x="15643" y="1859"/>
                      <a:pt x="15645" y="1858"/>
                      <a:pt x="15646" y="1858"/>
                    </a:cubicBezTo>
                    <a:cubicBezTo>
                      <a:pt x="15648" y="1857"/>
                      <a:pt x="15652" y="1856"/>
                      <a:pt x="15654" y="1855"/>
                    </a:cubicBezTo>
                    <a:cubicBezTo>
                      <a:pt x="15665" y="1854"/>
                      <a:pt x="15663" y="1856"/>
                      <a:pt x="15685" y="1858"/>
                    </a:cubicBezTo>
                    <a:cubicBezTo>
                      <a:pt x="15688" y="1895"/>
                      <a:pt x="15677" y="1872"/>
                      <a:pt x="15702" y="1890"/>
                    </a:cubicBezTo>
                    <a:lnTo>
                      <a:pt x="15702" y="1842"/>
                    </a:lnTo>
                    <a:cubicBezTo>
                      <a:pt x="15758" y="1855"/>
                      <a:pt x="15710" y="1846"/>
                      <a:pt x="15758" y="1834"/>
                    </a:cubicBezTo>
                    <a:lnTo>
                      <a:pt x="15734" y="1821"/>
                    </a:lnTo>
                    <a:cubicBezTo>
                      <a:pt x="15733" y="1819"/>
                      <a:pt x="15728" y="1799"/>
                      <a:pt x="15698" y="1790"/>
                    </a:cubicBezTo>
                    <a:cubicBezTo>
                      <a:pt x="15681" y="1786"/>
                      <a:pt x="15689" y="1791"/>
                      <a:pt x="15661" y="1793"/>
                    </a:cubicBezTo>
                    <a:lnTo>
                      <a:pt x="15661" y="1777"/>
                    </a:lnTo>
                    <a:close/>
                    <a:moveTo>
                      <a:pt x="18594" y="5155"/>
                    </a:moveTo>
                    <a:cubicBezTo>
                      <a:pt x="18591" y="5115"/>
                      <a:pt x="18586" y="5123"/>
                      <a:pt x="18545" y="5123"/>
                    </a:cubicBezTo>
                    <a:cubicBezTo>
                      <a:pt x="18553" y="5151"/>
                      <a:pt x="18559" y="5153"/>
                      <a:pt x="18594" y="5155"/>
                    </a:cubicBezTo>
                    <a:close/>
                    <a:moveTo>
                      <a:pt x="16739" y="5107"/>
                    </a:moveTo>
                    <a:cubicBezTo>
                      <a:pt x="16779" y="5130"/>
                      <a:pt x="16783" y="5104"/>
                      <a:pt x="16787" y="5099"/>
                    </a:cubicBezTo>
                    <a:cubicBezTo>
                      <a:pt x="16769" y="5066"/>
                      <a:pt x="16744" y="5085"/>
                      <a:pt x="16739" y="5107"/>
                    </a:cubicBezTo>
                    <a:close/>
                    <a:moveTo>
                      <a:pt x="16820" y="1453"/>
                    </a:moveTo>
                    <a:cubicBezTo>
                      <a:pt x="16845" y="1467"/>
                      <a:pt x="16868" y="1467"/>
                      <a:pt x="16884" y="1445"/>
                    </a:cubicBezTo>
                    <a:cubicBezTo>
                      <a:pt x="16883" y="1444"/>
                      <a:pt x="16881" y="1442"/>
                      <a:pt x="16881" y="1443"/>
                    </a:cubicBezTo>
                    <a:cubicBezTo>
                      <a:pt x="16880" y="1446"/>
                      <a:pt x="16825" y="1421"/>
                      <a:pt x="16820" y="1453"/>
                    </a:cubicBezTo>
                    <a:close/>
                    <a:moveTo>
                      <a:pt x="15880" y="1850"/>
                    </a:moveTo>
                    <a:lnTo>
                      <a:pt x="15888" y="1850"/>
                    </a:lnTo>
                    <a:cubicBezTo>
                      <a:pt x="15888" y="1776"/>
                      <a:pt x="15910" y="1879"/>
                      <a:pt x="15928" y="1809"/>
                    </a:cubicBezTo>
                    <a:cubicBezTo>
                      <a:pt x="15910" y="1805"/>
                      <a:pt x="15910" y="1803"/>
                      <a:pt x="15888" y="1801"/>
                    </a:cubicBezTo>
                    <a:cubicBezTo>
                      <a:pt x="15883" y="1820"/>
                      <a:pt x="15880" y="1825"/>
                      <a:pt x="15880" y="1850"/>
                    </a:cubicBezTo>
                    <a:close/>
                    <a:moveTo>
                      <a:pt x="20085" y="2150"/>
                    </a:moveTo>
                    <a:cubicBezTo>
                      <a:pt x="20125" y="2150"/>
                      <a:pt x="20121" y="2142"/>
                      <a:pt x="20158" y="2141"/>
                    </a:cubicBezTo>
                    <a:lnTo>
                      <a:pt x="20158" y="2125"/>
                    </a:lnTo>
                    <a:cubicBezTo>
                      <a:pt x="20114" y="2125"/>
                      <a:pt x="20103" y="2123"/>
                      <a:pt x="20085" y="2150"/>
                    </a:cubicBezTo>
                    <a:close/>
                    <a:moveTo>
                      <a:pt x="23269" y="4588"/>
                    </a:moveTo>
                    <a:lnTo>
                      <a:pt x="23317" y="4588"/>
                    </a:lnTo>
                    <a:cubicBezTo>
                      <a:pt x="23316" y="4567"/>
                      <a:pt x="23318" y="4555"/>
                      <a:pt x="23296" y="4558"/>
                    </a:cubicBezTo>
                    <a:cubicBezTo>
                      <a:pt x="23277" y="4561"/>
                      <a:pt x="23273" y="4571"/>
                      <a:pt x="23269" y="4588"/>
                    </a:cubicBezTo>
                    <a:close/>
                    <a:moveTo>
                      <a:pt x="18213" y="2676"/>
                    </a:moveTo>
                    <a:cubicBezTo>
                      <a:pt x="18235" y="2674"/>
                      <a:pt x="18235" y="2672"/>
                      <a:pt x="18254" y="2668"/>
                    </a:cubicBezTo>
                    <a:cubicBezTo>
                      <a:pt x="18251" y="2636"/>
                      <a:pt x="18250" y="2642"/>
                      <a:pt x="18229" y="2628"/>
                    </a:cubicBezTo>
                    <a:cubicBezTo>
                      <a:pt x="18223" y="2653"/>
                      <a:pt x="18219" y="2651"/>
                      <a:pt x="18213" y="2676"/>
                    </a:cubicBezTo>
                    <a:close/>
                    <a:moveTo>
                      <a:pt x="17063" y="5309"/>
                    </a:moveTo>
                    <a:cubicBezTo>
                      <a:pt x="17104" y="5300"/>
                      <a:pt x="17086" y="5309"/>
                      <a:pt x="17136" y="5309"/>
                    </a:cubicBezTo>
                    <a:lnTo>
                      <a:pt x="17136" y="5293"/>
                    </a:lnTo>
                    <a:cubicBezTo>
                      <a:pt x="17090" y="5293"/>
                      <a:pt x="17064" y="5273"/>
                      <a:pt x="17063" y="5309"/>
                    </a:cubicBezTo>
                    <a:close/>
                    <a:moveTo>
                      <a:pt x="17849" y="1566"/>
                    </a:moveTo>
                    <a:lnTo>
                      <a:pt x="17865" y="1566"/>
                    </a:lnTo>
                    <a:cubicBezTo>
                      <a:pt x="17865" y="1533"/>
                      <a:pt x="17867" y="1540"/>
                      <a:pt x="17857" y="1518"/>
                    </a:cubicBezTo>
                    <a:lnTo>
                      <a:pt x="17881" y="1501"/>
                    </a:lnTo>
                    <a:cubicBezTo>
                      <a:pt x="17856" y="1499"/>
                      <a:pt x="17866" y="1501"/>
                      <a:pt x="17849" y="1493"/>
                    </a:cubicBezTo>
                    <a:cubicBezTo>
                      <a:pt x="17849" y="1508"/>
                      <a:pt x="17847" y="1518"/>
                      <a:pt x="17846" y="1530"/>
                    </a:cubicBezTo>
                    <a:cubicBezTo>
                      <a:pt x="17845" y="1549"/>
                      <a:pt x="17846" y="1539"/>
                      <a:pt x="17849" y="1566"/>
                    </a:cubicBezTo>
                    <a:close/>
                    <a:moveTo>
                      <a:pt x="22386" y="3673"/>
                    </a:moveTo>
                    <a:cubicBezTo>
                      <a:pt x="22386" y="3696"/>
                      <a:pt x="22389" y="3688"/>
                      <a:pt x="22402" y="3697"/>
                    </a:cubicBezTo>
                    <a:cubicBezTo>
                      <a:pt x="22410" y="3665"/>
                      <a:pt x="22406" y="3675"/>
                      <a:pt x="22434" y="3681"/>
                    </a:cubicBezTo>
                    <a:lnTo>
                      <a:pt x="22434" y="3657"/>
                    </a:lnTo>
                    <a:cubicBezTo>
                      <a:pt x="22417" y="3657"/>
                      <a:pt x="22386" y="3653"/>
                      <a:pt x="22386" y="3673"/>
                    </a:cubicBezTo>
                    <a:close/>
                    <a:moveTo>
                      <a:pt x="17500" y="3025"/>
                    </a:moveTo>
                    <a:lnTo>
                      <a:pt x="17565" y="3041"/>
                    </a:lnTo>
                    <a:cubicBezTo>
                      <a:pt x="17559" y="3019"/>
                      <a:pt x="17558" y="3010"/>
                      <a:pt x="17500" y="3008"/>
                    </a:cubicBezTo>
                    <a:lnTo>
                      <a:pt x="17500" y="3025"/>
                    </a:lnTo>
                    <a:close/>
                    <a:moveTo>
                      <a:pt x="14689" y="2036"/>
                    </a:moveTo>
                    <a:lnTo>
                      <a:pt x="14748" y="2032"/>
                    </a:lnTo>
                    <a:cubicBezTo>
                      <a:pt x="14757" y="2029"/>
                      <a:pt x="14754" y="2031"/>
                      <a:pt x="14762" y="2020"/>
                    </a:cubicBezTo>
                    <a:cubicBezTo>
                      <a:pt x="14755" y="2017"/>
                      <a:pt x="14690" y="1999"/>
                      <a:pt x="14689" y="2036"/>
                    </a:cubicBezTo>
                    <a:close/>
                    <a:moveTo>
                      <a:pt x="16560" y="1469"/>
                    </a:moveTo>
                    <a:cubicBezTo>
                      <a:pt x="16566" y="1474"/>
                      <a:pt x="16562" y="1475"/>
                      <a:pt x="16574" y="1480"/>
                    </a:cubicBezTo>
                    <a:cubicBezTo>
                      <a:pt x="16586" y="1484"/>
                      <a:pt x="16618" y="1486"/>
                      <a:pt x="16622" y="1473"/>
                    </a:cubicBezTo>
                    <a:cubicBezTo>
                      <a:pt x="16635" y="1438"/>
                      <a:pt x="16577" y="1465"/>
                      <a:pt x="16560" y="1469"/>
                    </a:cubicBezTo>
                    <a:close/>
                    <a:moveTo>
                      <a:pt x="16674" y="2239"/>
                    </a:moveTo>
                    <a:cubicBezTo>
                      <a:pt x="16688" y="2258"/>
                      <a:pt x="16685" y="2256"/>
                      <a:pt x="16714" y="2263"/>
                    </a:cubicBezTo>
                    <a:cubicBezTo>
                      <a:pt x="16716" y="2245"/>
                      <a:pt x="16714" y="2255"/>
                      <a:pt x="16719" y="2244"/>
                    </a:cubicBezTo>
                    <a:lnTo>
                      <a:pt x="16728" y="2228"/>
                    </a:lnTo>
                    <a:cubicBezTo>
                      <a:pt x="16728" y="2227"/>
                      <a:pt x="16730" y="2224"/>
                      <a:pt x="16730" y="2222"/>
                    </a:cubicBezTo>
                    <a:cubicBezTo>
                      <a:pt x="16706" y="2224"/>
                      <a:pt x="16691" y="2230"/>
                      <a:pt x="16674" y="2239"/>
                    </a:cubicBezTo>
                    <a:close/>
                    <a:moveTo>
                      <a:pt x="19850" y="4880"/>
                    </a:moveTo>
                    <a:cubicBezTo>
                      <a:pt x="19850" y="4880"/>
                      <a:pt x="19865" y="4888"/>
                      <a:pt x="19866" y="4888"/>
                    </a:cubicBezTo>
                    <a:cubicBezTo>
                      <a:pt x="19892" y="4888"/>
                      <a:pt x="19894" y="4868"/>
                      <a:pt x="19898" y="4848"/>
                    </a:cubicBezTo>
                    <a:cubicBezTo>
                      <a:pt x="19860" y="4851"/>
                      <a:pt x="19864" y="4854"/>
                      <a:pt x="19850" y="4880"/>
                    </a:cubicBezTo>
                    <a:close/>
                    <a:moveTo>
                      <a:pt x="18651" y="2538"/>
                    </a:moveTo>
                    <a:cubicBezTo>
                      <a:pt x="18630" y="2544"/>
                      <a:pt x="18642" y="2535"/>
                      <a:pt x="18634" y="2555"/>
                    </a:cubicBezTo>
                    <a:cubicBezTo>
                      <a:pt x="18649" y="2547"/>
                      <a:pt x="18645" y="2548"/>
                      <a:pt x="18667" y="2547"/>
                    </a:cubicBezTo>
                    <a:cubicBezTo>
                      <a:pt x="18667" y="2487"/>
                      <a:pt x="18671" y="2493"/>
                      <a:pt x="18643" y="2474"/>
                    </a:cubicBezTo>
                    <a:cubicBezTo>
                      <a:pt x="18649" y="2502"/>
                      <a:pt x="18651" y="2500"/>
                      <a:pt x="18651" y="2538"/>
                    </a:cubicBezTo>
                    <a:close/>
                    <a:moveTo>
                      <a:pt x="17930" y="4993"/>
                    </a:moveTo>
                    <a:lnTo>
                      <a:pt x="17959" y="4991"/>
                    </a:lnTo>
                    <a:cubicBezTo>
                      <a:pt x="17960" y="4991"/>
                      <a:pt x="17963" y="4991"/>
                      <a:pt x="17964" y="4991"/>
                    </a:cubicBezTo>
                    <a:cubicBezTo>
                      <a:pt x="17990" y="4987"/>
                      <a:pt x="17981" y="4991"/>
                      <a:pt x="17986" y="4969"/>
                    </a:cubicBezTo>
                    <a:cubicBezTo>
                      <a:pt x="17952" y="4969"/>
                      <a:pt x="17954" y="4973"/>
                      <a:pt x="17930" y="4961"/>
                    </a:cubicBezTo>
                    <a:lnTo>
                      <a:pt x="17930" y="4993"/>
                    </a:lnTo>
                    <a:close/>
                    <a:moveTo>
                      <a:pt x="18675" y="3170"/>
                    </a:moveTo>
                    <a:lnTo>
                      <a:pt x="18740" y="3170"/>
                    </a:lnTo>
                    <a:lnTo>
                      <a:pt x="18740" y="3138"/>
                    </a:lnTo>
                    <a:cubicBezTo>
                      <a:pt x="18716" y="3163"/>
                      <a:pt x="18709" y="3150"/>
                      <a:pt x="18705" y="3150"/>
                    </a:cubicBezTo>
                    <a:cubicBezTo>
                      <a:pt x="18675" y="3150"/>
                      <a:pt x="18683" y="3149"/>
                      <a:pt x="18675" y="3170"/>
                    </a:cubicBezTo>
                    <a:close/>
                    <a:moveTo>
                      <a:pt x="21697" y="4596"/>
                    </a:moveTo>
                    <a:cubicBezTo>
                      <a:pt x="21686" y="4582"/>
                      <a:pt x="21704" y="4580"/>
                      <a:pt x="21616" y="4580"/>
                    </a:cubicBezTo>
                    <a:cubicBezTo>
                      <a:pt x="21625" y="4616"/>
                      <a:pt x="21619" y="4601"/>
                      <a:pt x="21641" y="4599"/>
                    </a:cubicBezTo>
                    <a:cubicBezTo>
                      <a:pt x="21662" y="4597"/>
                      <a:pt x="21676" y="4596"/>
                      <a:pt x="21697" y="4596"/>
                    </a:cubicBezTo>
                    <a:close/>
                    <a:moveTo>
                      <a:pt x="15515" y="2352"/>
                    </a:moveTo>
                    <a:cubicBezTo>
                      <a:pt x="15547" y="2349"/>
                      <a:pt x="15536" y="2345"/>
                      <a:pt x="15572" y="2344"/>
                    </a:cubicBezTo>
                    <a:cubicBezTo>
                      <a:pt x="15562" y="2307"/>
                      <a:pt x="15515" y="2308"/>
                      <a:pt x="15515" y="2352"/>
                    </a:cubicBezTo>
                    <a:close/>
                    <a:moveTo>
                      <a:pt x="21357" y="5318"/>
                    </a:moveTo>
                    <a:cubicBezTo>
                      <a:pt x="21361" y="5330"/>
                      <a:pt x="21351" y="5337"/>
                      <a:pt x="21380" y="5339"/>
                    </a:cubicBezTo>
                    <a:cubicBezTo>
                      <a:pt x="21381" y="5339"/>
                      <a:pt x="21410" y="5334"/>
                      <a:pt x="21430" y="5334"/>
                    </a:cubicBezTo>
                    <a:lnTo>
                      <a:pt x="21430" y="5326"/>
                    </a:lnTo>
                    <a:cubicBezTo>
                      <a:pt x="21402" y="5326"/>
                      <a:pt x="21372" y="5300"/>
                      <a:pt x="21357" y="5318"/>
                    </a:cubicBezTo>
                    <a:close/>
                    <a:moveTo>
                      <a:pt x="15693" y="2166"/>
                    </a:moveTo>
                    <a:cubicBezTo>
                      <a:pt x="15715" y="2168"/>
                      <a:pt x="15715" y="2170"/>
                      <a:pt x="15734" y="2174"/>
                    </a:cubicBezTo>
                    <a:cubicBezTo>
                      <a:pt x="15718" y="2106"/>
                      <a:pt x="15729" y="2128"/>
                      <a:pt x="15702" y="2125"/>
                    </a:cubicBezTo>
                    <a:cubicBezTo>
                      <a:pt x="15700" y="2147"/>
                      <a:pt x="15698" y="2147"/>
                      <a:pt x="15693" y="2166"/>
                    </a:cubicBezTo>
                    <a:close/>
                    <a:moveTo>
                      <a:pt x="17306" y="1761"/>
                    </a:moveTo>
                    <a:cubicBezTo>
                      <a:pt x="17349" y="1751"/>
                      <a:pt x="17353" y="1759"/>
                      <a:pt x="17354" y="1712"/>
                    </a:cubicBezTo>
                    <a:cubicBezTo>
                      <a:pt x="17301" y="1738"/>
                      <a:pt x="17331" y="1707"/>
                      <a:pt x="17306" y="1761"/>
                    </a:cubicBezTo>
                    <a:close/>
                    <a:moveTo>
                      <a:pt x="18837" y="1607"/>
                    </a:moveTo>
                    <a:lnTo>
                      <a:pt x="18837" y="1623"/>
                    </a:lnTo>
                    <a:cubicBezTo>
                      <a:pt x="18868" y="1625"/>
                      <a:pt x="18858" y="1630"/>
                      <a:pt x="18894" y="1631"/>
                    </a:cubicBezTo>
                    <a:lnTo>
                      <a:pt x="18894" y="1607"/>
                    </a:lnTo>
                    <a:cubicBezTo>
                      <a:pt x="18864" y="1604"/>
                      <a:pt x="18863" y="1597"/>
                      <a:pt x="18837" y="1607"/>
                    </a:cubicBezTo>
                    <a:close/>
                    <a:moveTo>
                      <a:pt x="18067" y="1566"/>
                    </a:moveTo>
                    <a:cubicBezTo>
                      <a:pt x="18069" y="1565"/>
                      <a:pt x="18092" y="1551"/>
                      <a:pt x="18092" y="1551"/>
                    </a:cubicBezTo>
                    <a:cubicBezTo>
                      <a:pt x="18116" y="1531"/>
                      <a:pt x="18105" y="1554"/>
                      <a:pt x="18108" y="1518"/>
                    </a:cubicBezTo>
                    <a:cubicBezTo>
                      <a:pt x="18062" y="1519"/>
                      <a:pt x="18067" y="1521"/>
                      <a:pt x="18067" y="1566"/>
                    </a:cubicBezTo>
                    <a:close/>
                    <a:moveTo>
                      <a:pt x="20402" y="5308"/>
                    </a:moveTo>
                    <a:cubicBezTo>
                      <a:pt x="20422" y="5299"/>
                      <a:pt x="20409" y="5302"/>
                      <a:pt x="20441" y="5301"/>
                    </a:cubicBezTo>
                    <a:lnTo>
                      <a:pt x="20428" y="5290"/>
                    </a:lnTo>
                    <a:cubicBezTo>
                      <a:pt x="20396" y="5258"/>
                      <a:pt x="20408" y="5273"/>
                      <a:pt x="20395" y="5271"/>
                    </a:cubicBezTo>
                    <a:cubicBezTo>
                      <a:pt x="20388" y="5271"/>
                      <a:pt x="20377" y="5270"/>
                      <a:pt x="20368" y="5269"/>
                    </a:cubicBezTo>
                    <a:lnTo>
                      <a:pt x="20402" y="5308"/>
                    </a:lnTo>
                    <a:close/>
                    <a:moveTo>
                      <a:pt x="20433" y="5488"/>
                    </a:moveTo>
                    <a:lnTo>
                      <a:pt x="20433" y="5504"/>
                    </a:lnTo>
                    <a:cubicBezTo>
                      <a:pt x="20469" y="5503"/>
                      <a:pt x="20463" y="5499"/>
                      <a:pt x="20489" y="5500"/>
                    </a:cubicBezTo>
                    <a:lnTo>
                      <a:pt x="20546" y="5488"/>
                    </a:lnTo>
                    <a:cubicBezTo>
                      <a:pt x="20503" y="5488"/>
                      <a:pt x="20456" y="5480"/>
                      <a:pt x="20433" y="5488"/>
                    </a:cubicBezTo>
                    <a:close/>
                    <a:moveTo>
                      <a:pt x="16414" y="2441"/>
                    </a:moveTo>
                    <a:lnTo>
                      <a:pt x="16414" y="2425"/>
                    </a:lnTo>
                    <a:cubicBezTo>
                      <a:pt x="16348" y="2411"/>
                      <a:pt x="16443" y="2441"/>
                      <a:pt x="16342" y="2417"/>
                    </a:cubicBezTo>
                    <a:cubicBezTo>
                      <a:pt x="16353" y="2458"/>
                      <a:pt x="16375" y="2442"/>
                      <a:pt x="16414" y="2441"/>
                    </a:cubicBezTo>
                    <a:close/>
                    <a:moveTo>
                      <a:pt x="19088" y="4378"/>
                    </a:moveTo>
                    <a:cubicBezTo>
                      <a:pt x="19091" y="4372"/>
                      <a:pt x="19113" y="4344"/>
                      <a:pt x="19089" y="4343"/>
                    </a:cubicBezTo>
                    <a:cubicBezTo>
                      <a:pt x="19089" y="4343"/>
                      <a:pt x="19077" y="4344"/>
                      <a:pt x="19073" y="4344"/>
                    </a:cubicBezTo>
                    <a:cubicBezTo>
                      <a:pt x="19048" y="4342"/>
                      <a:pt x="19061" y="4340"/>
                      <a:pt x="19031" y="4337"/>
                    </a:cubicBezTo>
                    <a:cubicBezTo>
                      <a:pt x="19045" y="4356"/>
                      <a:pt x="19066" y="4366"/>
                      <a:pt x="19088" y="4378"/>
                    </a:cubicBezTo>
                    <a:close/>
                    <a:moveTo>
                      <a:pt x="23204" y="1388"/>
                    </a:moveTo>
                    <a:cubicBezTo>
                      <a:pt x="23204" y="1387"/>
                      <a:pt x="23205" y="1384"/>
                      <a:pt x="23205" y="1385"/>
                    </a:cubicBezTo>
                    <a:lnTo>
                      <a:pt x="23212" y="1347"/>
                    </a:lnTo>
                    <a:lnTo>
                      <a:pt x="23171" y="1347"/>
                    </a:lnTo>
                    <a:cubicBezTo>
                      <a:pt x="23172" y="1383"/>
                      <a:pt x="23169" y="1385"/>
                      <a:pt x="23204" y="1388"/>
                    </a:cubicBezTo>
                    <a:close/>
                    <a:moveTo>
                      <a:pt x="18821" y="5269"/>
                    </a:moveTo>
                    <a:cubicBezTo>
                      <a:pt x="18856" y="5269"/>
                      <a:pt x="18861" y="5265"/>
                      <a:pt x="18886" y="5277"/>
                    </a:cubicBezTo>
                    <a:lnTo>
                      <a:pt x="18886" y="5253"/>
                    </a:lnTo>
                    <a:cubicBezTo>
                      <a:pt x="18855" y="5250"/>
                      <a:pt x="18822" y="5227"/>
                      <a:pt x="18821" y="5269"/>
                    </a:cubicBezTo>
                    <a:close/>
                    <a:moveTo>
                      <a:pt x="17452" y="2555"/>
                    </a:moveTo>
                    <a:lnTo>
                      <a:pt x="17516" y="2555"/>
                    </a:lnTo>
                    <a:lnTo>
                      <a:pt x="17516" y="2530"/>
                    </a:lnTo>
                    <a:cubicBezTo>
                      <a:pt x="17478" y="2538"/>
                      <a:pt x="17504" y="2531"/>
                      <a:pt x="17482" y="2531"/>
                    </a:cubicBezTo>
                    <a:cubicBezTo>
                      <a:pt x="17459" y="2532"/>
                      <a:pt x="17452" y="2531"/>
                      <a:pt x="17452" y="2555"/>
                    </a:cubicBezTo>
                    <a:close/>
                    <a:moveTo>
                      <a:pt x="18019" y="2482"/>
                    </a:moveTo>
                    <a:lnTo>
                      <a:pt x="18067" y="2491"/>
                    </a:lnTo>
                    <a:cubicBezTo>
                      <a:pt x="18065" y="2463"/>
                      <a:pt x="18052" y="2443"/>
                      <a:pt x="18027" y="2433"/>
                    </a:cubicBezTo>
                    <a:cubicBezTo>
                      <a:pt x="18040" y="2460"/>
                      <a:pt x="18033" y="2460"/>
                      <a:pt x="18019" y="2482"/>
                    </a:cubicBezTo>
                    <a:close/>
                    <a:moveTo>
                      <a:pt x="18156" y="2474"/>
                    </a:moveTo>
                    <a:lnTo>
                      <a:pt x="18165" y="2506"/>
                    </a:lnTo>
                    <a:cubicBezTo>
                      <a:pt x="18211" y="2495"/>
                      <a:pt x="18203" y="2508"/>
                      <a:pt x="18221" y="2474"/>
                    </a:cubicBezTo>
                    <a:cubicBezTo>
                      <a:pt x="18171" y="2450"/>
                      <a:pt x="18215" y="2502"/>
                      <a:pt x="18156" y="2474"/>
                    </a:cubicBezTo>
                    <a:close/>
                    <a:moveTo>
                      <a:pt x="19574" y="4199"/>
                    </a:moveTo>
                    <a:lnTo>
                      <a:pt x="19639" y="4190"/>
                    </a:lnTo>
                    <a:cubicBezTo>
                      <a:pt x="19636" y="4179"/>
                      <a:pt x="19637" y="4167"/>
                      <a:pt x="19623" y="4167"/>
                    </a:cubicBezTo>
                    <a:cubicBezTo>
                      <a:pt x="19590" y="4167"/>
                      <a:pt x="19581" y="4174"/>
                      <a:pt x="19574" y="4199"/>
                    </a:cubicBezTo>
                    <a:close/>
                    <a:moveTo>
                      <a:pt x="21770" y="3940"/>
                    </a:moveTo>
                    <a:cubicBezTo>
                      <a:pt x="21795" y="3984"/>
                      <a:pt x="21781" y="3955"/>
                      <a:pt x="21801" y="3956"/>
                    </a:cubicBezTo>
                    <a:cubicBezTo>
                      <a:pt x="21816" y="3956"/>
                      <a:pt x="21812" y="3968"/>
                      <a:pt x="21827" y="3948"/>
                    </a:cubicBezTo>
                    <a:cubicBezTo>
                      <a:pt x="21790" y="3935"/>
                      <a:pt x="21820" y="3927"/>
                      <a:pt x="21778" y="3916"/>
                    </a:cubicBezTo>
                    <a:cubicBezTo>
                      <a:pt x="21774" y="3930"/>
                      <a:pt x="21777" y="3930"/>
                      <a:pt x="21770" y="3940"/>
                    </a:cubicBezTo>
                    <a:close/>
                    <a:moveTo>
                      <a:pt x="23042" y="4823"/>
                    </a:moveTo>
                    <a:cubicBezTo>
                      <a:pt x="23111" y="4807"/>
                      <a:pt x="23096" y="4846"/>
                      <a:pt x="23123" y="4807"/>
                    </a:cubicBezTo>
                    <a:cubicBezTo>
                      <a:pt x="23042" y="4788"/>
                      <a:pt x="23061" y="4798"/>
                      <a:pt x="23042" y="4823"/>
                    </a:cubicBezTo>
                    <a:close/>
                    <a:moveTo>
                      <a:pt x="17711" y="2417"/>
                    </a:moveTo>
                    <a:cubicBezTo>
                      <a:pt x="17749" y="2417"/>
                      <a:pt x="17747" y="2415"/>
                      <a:pt x="17776" y="2409"/>
                    </a:cubicBezTo>
                    <a:lnTo>
                      <a:pt x="17776" y="2393"/>
                    </a:lnTo>
                    <a:cubicBezTo>
                      <a:pt x="17728" y="2393"/>
                      <a:pt x="17721" y="2374"/>
                      <a:pt x="17711" y="2417"/>
                    </a:cubicBezTo>
                    <a:close/>
                    <a:moveTo>
                      <a:pt x="17670" y="2085"/>
                    </a:moveTo>
                    <a:cubicBezTo>
                      <a:pt x="17704" y="2062"/>
                      <a:pt x="17685" y="2060"/>
                      <a:pt x="17743" y="2060"/>
                    </a:cubicBezTo>
                    <a:lnTo>
                      <a:pt x="17743" y="2052"/>
                    </a:lnTo>
                    <a:cubicBezTo>
                      <a:pt x="17717" y="2052"/>
                      <a:pt x="17727" y="2049"/>
                      <a:pt x="17706" y="2047"/>
                    </a:cubicBezTo>
                    <a:lnTo>
                      <a:pt x="17662" y="2044"/>
                    </a:lnTo>
                    <a:cubicBezTo>
                      <a:pt x="17666" y="2060"/>
                      <a:pt x="17665" y="2058"/>
                      <a:pt x="17667" y="2069"/>
                    </a:cubicBezTo>
                    <a:lnTo>
                      <a:pt x="17670" y="2085"/>
                    </a:lnTo>
                    <a:close/>
                    <a:moveTo>
                      <a:pt x="18075" y="2093"/>
                    </a:moveTo>
                    <a:cubicBezTo>
                      <a:pt x="18132" y="2093"/>
                      <a:pt x="18136" y="2114"/>
                      <a:pt x="18140" y="2069"/>
                    </a:cubicBezTo>
                    <a:cubicBezTo>
                      <a:pt x="18115" y="2071"/>
                      <a:pt x="18121" y="2071"/>
                      <a:pt x="18102" y="2072"/>
                    </a:cubicBezTo>
                    <a:cubicBezTo>
                      <a:pt x="18084" y="2073"/>
                      <a:pt x="18076" y="2067"/>
                      <a:pt x="18075" y="2093"/>
                    </a:cubicBezTo>
                    <a:close/>
                    <a:moveTo>
                      <a:pt x="20611" y="3892"/>
                    </a:moveTo>
                    <a:cubicBezTo>
                      <a:pt x="20647" y="3882"/>
                      <a:pt x="20626" y="3882"/>
                      <a:pt x="20641" y="3873"/>
                    </a:cubicBezTo>
                    <a:cubicBezTo>
                      <a:pt x="20651" y="3866"/>
                      <a:pt x="20664" y="3865"/>
                      <a:pt x="20676" y="3859"/>
                    </a:cubicBezTo>
                    <a:cubicBezTo>
                      <a:pt x="20660" y="3838"/>
                      <a:pt x="20629" y="3841"/>
                      <a:pt x="20620" y="3859"/>
                    </a:cubicBezTo>
                    <a:cubicBezTo>
                      <a:pt x="20619" y="3862"/>
                      <a:pt x="20612" y="3886"/>
                      <a:pt x="20611" y="3892"/>
                    </a:cubicBezTo>
                    <a:close/>
                    <a:moveTo>
                      <a:pt x="20862" y="3827"/>
                    </a:moveTo>
                    <a:cubicBezTo>
                      <a:pt x="20896" y="3834"/>
                      <a:pt x="20900" y="3835"/>
                      <a:pt x="20943" y="3835"/>
                    </a:cubicBezTo>
                    <a:lnTo>
                      <a:pt x="20943" y="3819"/>
                    </a:lnTo>
                    <a:cubicBezTo>
                      <a:pt x="20903" y="3809"/>
                      <a:pt x="20891" y="3804"/>
                      <a:pt x="20862" y="3827"/>
                    </a:cubicBezTo>
                    <a:close/>
                    <a:moveTo>
                      <a:pt x="19761" y="4896"/>
                    </a:moveTo>
                    <a:cubicBezTo>
                      <a:pt x="19777" y="4921"/>
                      <a:pt x="19787" y="4933"/>
                      <a:pt x="19825" y="4937"/>
                    </a:cubicBezTo>
                    <a:cubicBezTo>
                      <a:pt x="19817" y="4915"/>
                      <a:pt x="19815" y="4912"/>
                      <a:pt x="19785" y="4904"/>
                    </a:cubicBezTo>
                    <a:cubicBezTo>
                      <a:pt x="19792" y="4869"/>
                      <a:pt x="19802" y="4890"/>
                      <a:pt x="19777" y="4872"/>
                    </a:cubicBezTo>
                    <a:cubicBezTo>
                      <a:pt x="19773" y="4912"/>
                      <a:pt x="19785" y="4889"/>
                      <a:pt x="19761" y="4896"/>
                    </a:cubicBezTo>
                    <a:close/>
                    <a:moveTo>
                      <a:pt x="15969" y="2044"/>
                    </a:moveTo>
                    <a:cubicBezTo>
                      <a:pt x="15991" y="2049"/>
                      <a:pt x="15984" y="2052"/>
                      <a:pt x="16001" y="2052"/>
                    </a:cubicBezTo>
                    <a:cubicBezTo>
                      <a:pt x="16017" y="2052"/>
                      <a:pt x="16019" y="2026"/>
                      <a:pt x="16026" y="2012"/>
                    </a:cubicBezTo>
                    <a:cubicBezTo>
                      <a:pt x="15987" y="2021"/>
                      <a:pt x="15978" y="2011"/>
                      <a:pt x="15969" y="2044"/>
                    </a:cubicBezTo>
                    <a:close/>
                    <a:moveTo>
                      <a:pt x="14924" y="1712"/>
                    </a:moveTo>
                    <a:cubicBezTo>
                      <a:pt x="14960" y="1712"/>
                      <a:pt x="14942" y="1754"/>
                      <a:pt x="14972" y="1712"/>
                    </a:cubicBezTo>
                    <a:cubicBezTo>
                      <a:pt x="14945" y="1699"/>
                      <a:pt x="14906" y="1704"/>
                      <a:pt x="14867" y="1704"/>
                    </a:cubicBezTo>
                    <a:cubicBezTo>
                      <a:pt x="14880" y="1752"/>
                      <a:pt x="14875" y="1712"/>
                      <a:pt x="14924" y="1712"/>
                    </a:cubicBezTo>
                    <a:close/>
                    <a:moveTo>
                      <a:pt x="21778" y="3341"/>
                    </a:moveTo>
                    <a:cubicBezTo>
                      <a:pt x="21785" y="3369"/>
                      <a:pt x="21779" y="3360"/>
                      <a:pt x="21803" y="3362"/>
                    </a:cubicBezTo>
                    <a:cubicBezTo>
                      <a:pt x="21804" y="3363"/>
                      <a:pt x="21807" y="3362"/>
                      <a:pt x="21808" y="3362"/>
                    </a:cubicBezTo>
                    <a:lnTo>
                      <a:pt x="21851" y="3365"/>
                    </a:lnTo>
                    <a:cubicBezTo>
                      <a:pt x="21825" y="3326"/>
                      <a:pt x="21784" y="3333"/>
                      <a:pt x="21778" y="3341"/>
                    </a:cubicBezTo>
                    <a:close/>
                    <a:moveTo>
                      <a:pt x="9771" y="1428"/>
                    </a:moveTo>
                    <a:cubicBezTo>
                      <a:pt x="9799" y="1421"/>
                      <a:pt x="9792" y="1412"/>
                      <a:pt x="9803" y="1412"/>
                    </a:cubicBezTo>
                    <a:cubicBezTo>
                      <a:pt x="9846" y="1412"/>
                      <a:pt x="9828" y="1437"/>
                      <a:pt x="9852" y="1404"/>
                    </a:cubicBezTo>
                    <a:cubicBezTo>
                      <a:pt x="9833" y="1393"/>
                      <a:pt x="9822" y="1395"/>
                      <a:pt x="9789" y="1400"/>
                    </a:cubicBezTo>
                    <a:cubicBezTo>
                      <a:pt x="9768" y="1403"/>
                      <a:pt x="9771" y="1393"/>
                      <a:pt x="9771" y="1428"/>
                    </a:cubicBezTo>
                    <a:close/>
                    <a:moveTo>
                      <a:pt x="632" y="5099"/>
                    </a:moveTo>
                    <a:cubicBezTo>
                      <a:pt x="632" y="5125"/>
                      <a:pt x="639" y="5105"/>
                      <a:pt x="648" y="5139"/>
                    </a:cubicBezTo>
                    <a:cubicBezTo>
                      <a:pt x="677" y="5118"/>
                      <a:pt x="675" y="5094"/>
                      <a:pt x="648" y="5074"/>
                    </a:cubicBezTo>
                    <a:cubicBezTo>
                      <a:pt x="644" y="5081"/>
                      <a:pt x="632" y="5094"/>
                      <a:pt x="632" y="5099"/>
                    </a:cubicBezTo>
                    <a:close/>
                    <a:moveTo>
                      <a:pt x="11821" y="1380"/>
                    </a:moveTo>
                    <a:lnTo>
                      <a:pt x="11821" y="1396"/>
                    </a:lnTo>
                    <a:cubicBezTo>
                      <a:pt x="11844" y="1395"/>
                      <a:pt x="11850" y="1393"/>
                      <a:pt x="11862" y="1392"/>
                    </a:cubicBezTo>
                    <a:cubicBezTo>
                      <a:pt x="11871" y="1392"/>
                      <a:pt x="11889" y="1403"/>
                      <a:pt x="11890" y="1378"/>
                    </a:cubicBezTo>
                    <a:cubicBezTo>
                      <a:pt x="11891" y="1350"/>
                      <a:pt x="11852" y="1377"/>
                      <a:pt x="11821" y="1380"/>
                    </a:cubicBezTo>
                    <a:close/>
                    <a:moveTo>
                      <a:pt x="22612" y="4775"/>
                    </a:moveTo>
                    <a:cubicBezTo>
                      <a:pt x="22573" y="4756"/>
                      <a:pt x="22579" y="4763"/>
                      <a:pt x="22564" y="4791"/>
                    </a:cubicBezTo>
                    <a:lnTo>
                      <a:pt x="22645" y="4791"/>
                    </a:lnTo>
                    <a:lnTo>
                      <a:pt x="22630" y="4770"/>
                    </a:lnTo>
                    <a:cubicBezTo>
                      <a:pt x="22630" y="4769"/>
                      <a:pt x="22629" y="4768"/>
                      <a:pt x="22629" y="4767"/>
                    </a:cubicBezTo>
                    <a:lnTo>
                      <a:pt x="22612" y="4775"/>
                    </a:lnTo>
                    <a:close/>
                    <a:moveTo>
                      <a:pt x="21899" y="3089"/>
                    </a:moveTo>
                    <a:cubicBezTo>
                      <a:pt x="21930" y="3082"/>
                      <a:pt x="21933" y="3072"/>
                      <a:pt x="21964" y="3065"/>
                    </a:cubicBezTo>
                    <a:lnTo>
                      <a:pt x="21964" y="3049"/>
                    </a:lnTo>
                    <a:cubicBezTo>
                      <a:pt x="21931" y="3057"/>
                      <a:pt x="21962" y="3052"/>
                      <a:pt x="21940" y="3057"/>
                    </a:cubicBezTo>
                    <a:lnTo>
                      <a:pt x="21921" y="3057"/>
                    </a:lnTo>
                    <a:cubicBezTo>
                      <a:pt x="21921" y="3057"/>
                      <a:pt x="21899" y="3019"/>
                      <a:pt x="21899" y="3089"/>
                    </a:cubicBezTo>
                    <a:close/>
                    <a:moveTo>
                      <a:pt x="19590" y="5480"/>
                    </a:moveTo>
                    <a:cubicBezTo>
                      <a:pt x="19610" y="5506"/>
                      <a:pt x="19584" y="5490"/>
                      <a:pt x="19623" y="5497"/>
                    </a:cubicBezTo>
                    <a:cubicBezTo>
                      <a:pt x="19648" y="5501"/>
                      <a:pt x="19648" y="5502"/>
                      <a:pt x="19663" y="5496"/>
                    </a:cubicBezTo>
                    <a:cubicBezTo>
                      <a:pt x="19652" y="5464"/>
                      <a:pt x="19625" y="5466"/>
                      <a:pt x="19590" y="5480"/>
                    </a:cubicBezTo>
                    <a:close/>
                    <a:moveTo>
                      <a:pt x="16212" y="4904"/>
                    </a:moveTo>
                    <a:cubicBezTo>
                      <a:pt x="16215" y="4916"/>
                      <a:pt x="16214" y="4929"/>
                      <a:pt x="16228" y="4929"/>
                    </a:cubicBezTo>
                    <a:cubicBezTo>
                      <a:pt x="16259" y="4929"/>
                      <a:pt x="16243" y="4923"/>
                      <a:pt x="16277" y="4921"/>
                    </a:cubicBezTo>
                    <a:cubicBezTo>
                      <a:pt x="16265" y="4877"/>
                      <a:pt x="16259" y="4903"/>
                      <a:pt x="16212" y="4904"/>
                    </a:cubicBezTo>
                    <a:close/>
                    <a:moveTo>
                      <a:pt x="19680" y="5277"/>
                    </a:moveTo>
                    <a:cubicBezTo>
                      <a:pt x="19694" y="5299"/>
                      <a:pt x="19704" y="5315"/>
                      <a:pt x="19747" y="5288"/>
                    </a:cubicBezTo>
                    <a:cubicBezTo>
                      <a:pt x="19767" y="5275"/>
                      <a:pt x="19749" y="5287"/>
                      <a:pt x="19761" y="5277"/>
                    </a:cubicBezTo>
                    <a:cubicBezTo>
                      <a:pt x="19691" y="5271"/>
                      <a:pt x="19757" y="5269"/>
                      <a:pt x="19680" y="5277"/>
                    </a:cubicBezTo>
                    <a:close/>
                    <a:moveTo>
                      <a:pt x="15839" y="2360"/>
                    </a:moveTo>
                    <a:cubicBezTo>
                      <a:pt x="15864" y="2354"/>
                      <a:pt x="15857" y="2360"/>
                      <a:pt x="15864" y="2336"/>
                    </a:cubicBezTo>
                    <a:cubicBezTo>
                      <a:pt x="15916" y="2353"/>
                      <a:pt x="15835" y="2335"/>
                      <a:pt x="15888" y="2352"/>
                    </a:cubicBezTo>
                    <a:cubicBezTo>
                      <a:pt x="15895" y="2334"/>
                      <a:pt x="15890" y="2348"/>
                      <a:pt x="15898" y="2338"/>
                    </a:cubicBezTo>
                    <a:cubicBezTo>
                      <a:pt x="15908" y="2325"/>
                      <a:pt x="15905" y="2338"/>
                      <a:pt x="15912" y="2320"/>
                    </a:cubicBezTo>
                    <a:cubicBezTo>
                      <a:pt x="15876" y="2289"/>
                      <a:pt x="15848" y="2348"/>
                      <a:pt x="15839" y="2360"/>
                    </a:cubicBezTo>
                    <a:close/>
                    <a:moveTo>
                      <a:pt x="18553" y="4961"/>
                    </a:moveTo>
                    <a:cubicBezTo>
                      <a:pt x="18577" y="4955"/>
                      <a:pt x="18567" y="4958"/>
                      <a:pt x="18586" y="4945"/>
                    </a:cubicBezTo>
                    <a:cubicBezTo>
                      <a:pt x="18558" y="4907"/>
                      <a:pt x="18567" y="4952"/>
                      <a:pt x="18561" y="4904"/>
                    </a:cubicBezTo>
                    <a:lnTo>
                      <a:pt x="18521" y="4904"/>
                    </a:lnTo>
                    <a:cubicBezTo>
                      <a:pt x="18542" y="4922"/>
                      <a:pt x="18543" y="4916"/>
                      <a:pt x="18553" y="4961"/>
                    </a:cubicBezTo>
                    <a:close/>
                    <a:moveTo>
                      <a:pt x="22313" y="4993"/>
                    </a:moveTo>
                    <a:cubicBezTo>
                      <a:pt x="22343" y="4986"/>
                      <a:pt x="22349" y="4978"/>
                      <a:pt x="22386" y="4977"/>
                    </a:cubicBezTo>
                    <a:lnTo>
                      <a:pt x="22386" y="4961"/>
                    </a:lnTo>
                    <a:cubicBezTo>
                      <a:pt x="22344" y="4958"/>
                      <a:pt x="22375" y="4955"/>
                      <a:pt x="22337" y="4945"/>
                    </a:cubicBezTo>
                    <a:cubicBezTo>
                      <a:pt x="22334" y="4982"/>
                      <a:pt x="22330" y="4967"/>
                      <a:pt x="22313" y="4993"/>
                    </a:cubicBezTo>
                    <a:close/>
                    <a:moveTo>
                      <a:pt x="17208" y="3260"/>
                    </a:moveTo>
                    <a:cubicBezTo>
                      <a:pt x="17240" y="3260"/>
                      <a:pt x="17252" y="3255"/>
                      <a:pt x="17267" y="3253"/>
                    </a:cubicBezTo>
                    <a:cubicBezTo>
                      <a:pt x="17304" y="3250"/>
                      <a:pt x="17277" y="3262"/>
                      <a:pt x="17322" y="3251"/>
                    </a:cubicBezTo>
                    <a:cubicBezTo>
                      <a:pt x="17314" y="3229"/>
                      <a:pt x="17323" y="3241"/>
                      <a:pt x="17307" y="3239"/>
                    </a:cubicBezTo>
                    <a:lnTo>
                      <a:pt x="17249" y="3243"/>
                    </a:lnTo>
                    <a:cubicBezTo>
                      <a:pt x="17223" y="3243"/>
                      <a:pt x="17228" y="3224"/>
                      <a:pt x="17208" y="3260"/>
                    </a:cubicBezTo>
                    <a:close/>
                    <a:moveTo>
                      <a:pt x="19777" y="4775"/>
                    </a:moveTo>
                    <a:cubicBezTo>
                      <a:pt x="19818" y="4765"/>
                      <a:pt x="19791" y="4759"/>
                      <a:pt x="19817" y="4750"/>
                    </a:cubicBezTo>
                    <a:cubicBezTo>
                      <a:pt x="19827" y="4774"/>
                      <a:pt x="19805" y="4773"/>
                      <a:pt x="19866" y="4758"/>
                    </a:cubicBezTo>
                    <a:cubicBezTo>
                      <a:pt x="19855" y="4744"/>
                      <a:pt x="19853" y="4746"/>
                      <a:pt x="19824" y="4743"/>
                    </a:cubicBezTo>
                    <a:cubicBezTo>
                      <a:pt x="19781" y="4739"/>
                      <a:pt x="19785" y="4742"/>
                      <a:pt x="19777" y="4775"/>
                    </a:cubicBezTo>
                    <a:close/>
                    <a:moveTo>
                      <a:pt x="19477" y="3284"/>
                    </a:moveTo>
                    <a:lnTo>
                      <a:pt x="19590" y="3300"/>
                    </a:lnTo>
                    <a:cubicBezTo>
                      <a:pt x="19560" y="3254"/>
                      <a:pt x="19569" y="3284"/>
                      <a:pt x="19526" y="3284"/>
                    </a:cubicBezTo>
                    <a:cubicBezTo>
                      <a:pt x="19524" y="3284"/>
                      <a:pt x="19483" y="3247"/>
                      <a:pt x="19477" y="3284"/>
                    </a:cubicBezTo>
                    <a:close/>
                    <a:moveTo>
                      <a:pt x="20692" y="3689"/>
                    </a:moveTo>
                    <a:cubicBezTo>
                      <a:pt x="20650" y="3689"/>
                      <a:pt x="20654" y="3681"/>
                      <a:pt x="20636" y="3705"/>
                    </a:cubicBezTo>
                    <a:cubicBezTo>
                      <a:pt x="20676" y="3705"/>
                      <a:pt x="20678" y="3706"/>
                      <a:pt x="20708" y="3713"/>
                    </a:cubicBezTo>
                    <a:lnTo>
                      <a:pt x="20710" y="3676"/>
                    </a:lnTo>
                    <a:cubicBezTo>
                      <a:pt x="20709" y="3667"/>
                      <a:pt x="20707" y="3662"/>
                      <a:pt x="20699" y="3672"/>
                    </a:cubicBezTo>
                    <a:cubicBezTo>
                      <a:pt x="20690" y="3684"/>
                      <a:pt x="20693" y="3657"/>
                      <a:pt x="20692" y="3689"/>
                    </a:cubicBezTo>
                    <a:close/>
                    <a:moveTo>
                      <a:pt x="20239" y="2676"/>
                    </a:moveTo>
                    <a:cubicBezTo>
                      <a:pt x="20258" y="2681"/>
                      <a:pt x="20271" y="2685"/>
                      <a:pt x="20287" y="2692"/>
                    </a:cubicBezTo>
                    <a:cubicBezTo>
                      <a:pt x="20273" y="2630"/>
                      <a:pt x="20272" y="2701"/>
                      <a:pt x="20279" y="2619"/>
                    </a:cubicBezTo>
                    <a:lnTo>
                      <a:pt x="20263" y="2619"/>
                    </a:lnTo>
                    <a:cubicBezTo>
                      <a:pt x="20258" y="2679"/>
                      <a:pt x="20251" y="2645"/>
                      <a:pt x="20239" y="2676"/>
                    </a:cubicBezTo>
                    <a:close/>
                    <a:moveTo>
                      <a:pt x="21584" y="4807"/>
                    </a:moveTo>
                    <a:cubicBezTo>
                      <a:pt x="21609" y="4806"/>
                      <a:pt x="21624" y="4810"/>
                      <a:pt x="21624" y="4783"/>
                    </a:cubicBezTo>
                    <a:cubicBezTo>
                      <a:pt x="21624" y="4752"/>
                      <a:pt x="21627" y="4780"/>
                      <a:pt x="21616" y="4758"/>
                    </a:cubicBezTo>
                    <a:cubicBezTo>
                      <a:pt x="21584" y="4767"/>
                      <a:pt x="21584" y="4769"/>
                      <a:pt x="21584" y="4807"/>
                    </a:cubicBezTo>
                    <a:close/>
                    <a:moveTo>
                      <a:pt x="11270" y="1396"/>
                    </a:moveTo>
                    <a:cubicBezTo>
                      <a:pt x="11297" y="1407"/>
                      <a:pt x="11282" y="1388"/>
                      <a:pt x="11367" y="1388"/>
                    </a:cubicBezTo>
                    <a:lnTo>
                      <a:pt x="11367" y="1372"/>
                    </a:lnTo>
                    <a:cubicBezTo>
                      <a:pt x="11304" y="1385"/>
                      <a:pt x="11293" y="1354"/>
                      <a:pt x="11270" y="1396"/>
                    </a:cubicBezTo>
                    <a:close/>
                    <a:moveTo>
                      <a:pt x="13830" y="2384"/>
                    </a:moveTo>
                    <a:lnTo>
                      <a:pt x="13846" y="2384"/>
                    </a:lnTo>
                    <a:cubicBezTo>
                      <a:pt x="13846" y="2349"/>
                      <a:pt x="13842" y="2345"/>
                      <a:pt x="13854" y="2320"/>
                    </a:cubicBezTo>
                    <a:cubicBezTo>
                      <a:pt x="13819" y="2327"/>
                      <a:pt x="13845" y="2323"/>
                      <a:pt x="13806" y="2320"/>
                    </a:cubicBezTo>
                    <a:cubicBezTo>
                      <a:pt x="13824" y="2347"/>
                      <a:pt x="13822" y="2349"/>
                      <a:pt x="13830" y="2384"/>
                    </a:cubicBezTo>
                    <a:close/>
                    <a:moveTo>
                      <a:pt x="16042" y="1445"/>
                    </a:moveTo>
                    <a:cubicBezTo>
                      <a:pt x="16040" y="1379"/>
                      <a:pt x="16001" y="1400"/>
                      <a:pt x="16000" y="1402"/>
                    </a:cubicBezTo>
                    <a:cubicBezTo>
                      <a:pt x="15999" y="1402"/>
                      <a:pt x="15978" y="1443"/>
                      <a:pt x="16042" y="1445"/>
                    </a:cubicBezTo>
                    <a:close/>
                    <a:moveTo>
                      <a:pt x="20571" y="3681"/>
                    </a:moveTo>
                    <a:cubicBezTo>
                      <a:pt x="20547" y="3675"/>
                      <a:pt x="20546" y="3673"/>
                      <a:pt x="20514" y="3673"/>
                    </a:cubicBezTo>
                    <a:cubicBezTo>
                      <a:pt x="20516" y="3697"/>
                      <a:pt x="20518" y="3709"/>
                      <a:pt x="20537" y="3710"/>
                    </a:cubicBezTo>
                    <a:cubicBezTo>
                      <a:pt x="20565" y="3711"/>
                      <a:pt x="20566" y="3699"/>
                      <a:pt x="20571" y="3681"/>
                    </a:cubicBezTo>
                    <a:close/>
                    <a:moveTo>
                      <a:pt x="21316" y="2700"/>
                    </a:moveTo>
                    <a:cubicBezTo>
                      <a:pt x="21320" y="2701"/>
                      <a:pt x="21341" y="2703"/>
                      <a:pt x="21342" y="2703"/>
                    </a:cubicBezTo>
                    <a:cubicBezTo>
                      <a:pt x="21360" y="2701"/>
                      <a:pt x="21385" y="2684"/>
                      <a:pt x="21397" y="2668"/>
                    </a:cubicBezTo>
                    <a:cubicBezTo>
                      <a:pt x="21303" y="2676"/>
                      <a:pt x="21328" y="2677"/>
                      <a:pt x="21316" y="2700"/>
                    </a:cubicBezTo>
                    <a:close/>
                    <a:moveTo>
                      <a:pt x="21835" y="2628"/>
                    </a:moveTo>
                    <a:lnTo>
                      <a:pt x="21854" y="2648"/>
                    </a:lnTo>
                    <a:cubicBezTo>
                      <a:pt x="21855" y="2649"/>
                      <a:pt x="21858" y="2651"/>
                      <a:pt x="21859" y="2652"/>
                    </a:cubicBezTo>
                    <a:cubicBezTo>
                      <a:pt x="21880" y="2641"/>
                      <a:pt x="21883" y="2636"/>
                      <a:pt x="21916" y="2636"/>
                    </a:cubicBezTo>
                    <a:lnTo>
                      <a:pt x="21916" y="2619"/>
                    </a:lnTo>
                    <a:cubicBezTo>
                      <a:pt x="21891" y="2619"/>
                      <a:pt x="21845" y="2616"/>
                      <a:pt x="21835" y="2628"/>
                    </a:cubicBezTo>
                    <a:close/>
                    <a:moveTo>
                      <a:pt x="20279" y="4588"/>
                    </a:moveTo>
                    <a:lnTo>
                      <a:pt x="20328" y="4588"/>
                    </a:lnTo>
                    <a:cubicBezTo>
                      <a:pt x="20327" y="4550"/>
                      <a:pt x="20323" y="4551"/>
                      <a:pt x="20287" y="4548"/>
                    </a:cubicBezTo>
                    <a:cubicBezTo>
                      <a:pt x="20283" y="4566"/>
                      <a:pt x="20281" y="4566"/>
                      <a:pt x="20279" y="4588"/>
                    </a:cubicBezTo>
                    <a:close/>
                    <a:moveTo>
                      <a:pt x="11594" y="1380"/>
                    </a:moveTo>
                    <a:lnTo>
                      <a:pt x="11594" y="1396"/>
                    </a:lnTo>
                    <a:cubicBezTo>
                      <a:pt x="11685" y="1388"/>
                      <a:pt x="11612" y="1404"/>
                      <a:pt x="11659" y="1404"/>
                    </a:cubicBezTo>
                    <a:cubicBezTo>
                      <a:pt x="11683" y="1404"/>
                      <a:pt x="11681" y="1395"/>
                      <a:pt x="11683" y="1372"/>
                    </a:cubicBezTo>
                    <a:cubicBezTo>
                      <a:pt x="11656" y="1384"/>
                      <a:pt x="11632" y="1380"/>
                      <a:pt x="11594" y="1380"/>
                    </a:cubicBezTo>
                    <a:close/>
                    <a:moveTo>
                      <a:pt x="17549" y="2384"/>
                    </a:moveTo>
                    <a:cubicBezTo>
                      <a:pt x="17524" y="2391"/>
                      <a:pt x="17531" y="2384"/>
                      <a:pt x="17524" y="2409"/>
                    </a:cubicBezTo>
                    <a:cubicBezTo>
                      <a:pt x="17560" y="2392"/>
                      <a:pt x="17569" y="2413"/>
                      <a:pt x="17581" y="2368"/>
                    </a:cubicBezTo>
                    <a:cubicBezTo>
                      <a:pt x="17568" y="2362"/>
                      <a:pt x="17495" y="2349"/>
                      <a:pt x="17543" y="2381"/>
                    </a:cubicBezTo>
                    <a:cubicBezTo>
                      <a:pt x="17544" y="2382"/>
                      <a:pt x="17547" y="2383"/>
                      <a:pt x="17549" y="2384"/>
                    </a:cubicBezTo>
                    <a:close/>
                    <a:moveTo>
                      <a:pt x="219" y="3900"/>
                    </a:moveTo>
                    <a:cubicBezTo>
                      <a:pt x="238" y="3934"/>
                      <a:pt x="252" y="3909"/>
                      <a:pt x="308" y="3908"/>
                    </a:cubicBezTo>
                    <a:lnTo>
                      <a:pt x="308" y="3892"/>
                    </a:lnTo>
                    <a:cubicBezTo>
                      <a:pt x="265" y="3892"/>
                      <a:pt x="296" y="3891"/>
                      <a:pt x="284" y="3883"/>
                    </a:cubicBezTo>
                    <a:lnTo>
                      <a:pt x="253" y="3895"/>
                    </a:lnTo>
                    <a:cubicBezTo>
                      <a:pt x="252" y="3896"/>
                      <a:pt x="230" y="3899"/>
                      <a:pt x="219" y="3900"/>
                    </a:cubicBezTo>
                    <a:close/>
                    <a:moveTo>
                      <a:pt x="17938" y="2709"/>
                    </a:moveTo>
                    <a:cubicBezTo>
                      <a:pt x="17961" y="2691"/>
                      <a:pt x="17948" y="2703"/>
                      <a:pt x="17962" y="2676"/>
                    </a:cubicBezTo>
                    <a:cubicBezTo>
                      <a:pt x="17953" y="2672"/>
                      <a:pt x="17907" y="2648"/>
                      <a:pt x="17903" y="2669"/>
                    </a:cubicBezTo>
                    <a:cubicBezTo>
                      <a:pt x="17898" y="2692"/>
                      <a:pt x="17901" y="2664"/>
                      <a:pt x="17910" y="2677"/>
                    </a:cubicBezTo>
                    <a:cubicBezTo>
                      <a:pt x="17935" y="2713"/>
                      <a:pt x="17897" y="2687"/>
                      <a:pt x="17938" y="2709"/>
                    </a:cubicBezTo>
                    <a:close/>
                    <a:moveTo>
                      <a:pt x="21268" y="4005"/>
                    </a:moveTo>
                    <a:cubicBezTo>
                      <a:pt x="21272" y="4019"/>
                      <a:pt x="21268" y="4021"/>
                      <a:pt x="21332" y="4021"/>
                    </a:cubicBezTo>
                    <a:cubicBezTo>
                      <a:pt x="21342" y="3979"/>
                      <a:pt x="21350" y="3990"/>
                      <a:pt x="21324" y="3973"/>
                    </a:cubicBezTo>
                    <a:cubicBezTo>
                      <a:pt x="21312" y="4008"/>
                      <a:pt x="21336" y="3959"/>
                      <a:pt x="21320" y="3984"/>
                    </a:cubicBezTo>
                    <a:cubicBezTo>
                      <a:pt x="21319" y="3985"/>
                      <a:pt x="21318" y="3988"/>
                      <a:pt x="21317" y="3989"/>
                    </a:cubicBezTo>
                    <a:cubicBezTo>
                      <a:pt x="21316" y="3990"/>
                      <a:pt x="21314" y="3993"/>
                      <a:pt x="21313" y="3994"/>
                    </a:cubicBezTo>
                    <a:cubicBezTo>
                      <a:pt x="21297" y="4010"/>
                      <a:pt x="21292" y="4005"/>
                      <a:pt x="21268" y="4005"/>
                    </a:cubicBezTo>
                    <a:close/>
                    <a:moveTo>
                      <a:pt x="15629" y="2352"/>
                    </a:moveTo>
                    <a:cubicBezTo>
                      <a:pt x="15660" y="2353"/>
                      <a:pt x="15648" y="2350"/>
                      <a:pt x="15669" y="2360"/>
                    </a:cubicBezTo>
                    <a:cubicBezTo>
                      <a:pt x="15674" y="2341"/>
                      <a:pt x="15677" y="2336"/>
                      <a:pt x="15677" y="2312"/>
                    </a:cubicBezTo>
                    <a:cubicBezTo>
                      <a:pt x="15639" y="2312"/>
                      <a:pt x="15632" y="2315"/>
                      <a:pt x="15629" y="2352"/>
                    </a:cubicBezTo>
                    <a:close/>
                    <a:moveTo>
                      <a:pt x="21259" y="3308"/>
                    </a:moveTo>
                    <a:cubicBezTo>
                      <a:pt x="21246" y="3283"/>
                      <a:pt x="21276" y="3284"/>
                      <a:pt x="21170" y="3276"/>
                    </a:cubicBezTo>
                    <a:cubicBezTo>
                      <a:pt x="21173" y="3301"/>
                      <a:pt x="21172" y="3292"/>
                      <a:pt x="21186" y="3297"/>
                    </a:cubicBezTo>
                    <a:lnTo>
                      <a:pt x="21259" y="3308"/>
                    </a:lnTo>
                    <a:close/>
                    <a:moveTo>
                      <a:pt x="17776" y="5634"/>
                    </a:moveTo>
                    <a:cubicBezTo>
                      <a:pt x="17846" y="5632"/>
                      <a:pt x="17773" y="5615"/>
                      <a:pt x="17840" y="5609"/>
                    </a:cubicBezTo>
                    <a:lnTo>
                      <a:pt x="17840" y="5593"/>
                    </a:lnTo>
                    <a:cubicBezTo>
                      <a:pt x="17826" y="5593"/>
                      <a:pt x="17807" y="5591"/>
                      <a:pt x="17794" y="5595"/>
                    </a:cubicBezTo>
                    <a:cubicBezTo>
                      <a:pt x="17771" y="5603"/>
                      <a:pt x="17776" y="5606"/>
                      <a:pt x="17776" y="5634"/>
                    </a:cubicBezTo>
                    <a:close/>
                    <a:moveTo>
                      <a:pt x="18813" y="3065"/>
                    </a:moveTo>
                    <a:cubicBezTo>
                      <a:pt x="18813" y="3066"/>
                      <a:pt x="18811" y="3078"/>
                      <a:pt x="18827" y="3084"/>
                    </a:cubicBezTo>
                    <a:cubicBezTo>
                      <a:pt x="18840" y="3089"/>
                      <a:pt x="18894" y="3097"/>
                      <a:pt x="18918" y="3065"/>
                    </a:cubicBezTo>
                    <a:cubicBezTo>
                      <a:pt x="18801" y="3062"/>
                      <a:pt x="18933" y="3064"/>
                      <a:pt x="18845" y="3070"/>
                    </a:cubicBezTo>
                    <a:cubicBezTo>
                      <a:pt x="18838" y="3070"/>
                      <a:pt x="18830" y="3067"/>
                      <a:pt x="18813" y="3065"/>
                    </a:cubicBezTo>
                    <a:close/>
                    <a:moveTo>
                      <a:pt x="17298" y="2547"/>
                    </a:moveTo>
                    <a:cubicBezTo>
                      <a:pt x="17333" y="2546"/>
                      <a:pt x="17323" y="2541"/>
                      <a:pt x="17354" y="2538"/>
                    </a:cubicBezTo>
                    <a:lnTo>
                      <a:pt x="17354" y="2514"/>
                    </a:lnTo>
                    <a:cubicBezTo>
                      <a:pt x="17315" y="2511"/>
                      <a:pt x="17298" y="2489"/>
                      <a:pt x="17298" y="2547"/>
                    </a:cubicBezTo>
                    <a:close/>
                    <a:moveTo>
                      <a:pt x="20741" y="3721"/>
                    </a:moveTo>
                    <a:cubicBezTo>
                      <a:pt x="20763" y="3707"/>
                      <a:pt x="20771" y="3706"/>
                      <a:pt x="20773" y="3673"/>
                    </a:cubicBezTo>
                    <a:cubicBezTo>
                      <a:pt x="20754" y="3665"/>
                      <a:pt x="20767" y="3680"/>
                      <a:pt x="20759" y="3656"/>
                    </a:cubicBezTo>
                    <a:lnTo>
                      <a:pt x="20757" y="3648"/>
                    </a:lnTo>
                    <a:cubicBezTo>
                      <a:pt x="20737" y="3662"/>
                      <a:pt x="20738" y="3652"/>
                      <a:pt x="20736" y="3678"/>
                    </a:cubicBezTo>
                    <a:cubicBezTo>
                      <a:pt x="20735" y="3693"/>
                      <a:pt x="20735" y="3709"/>
                      <a:pt x="20741" y="3721"/>
                    </a:cubicBezTo>
                    <a:close/>
                    <a:moveTo>
                      <a:pt x="16496" y="2020"/>
                    </a:moveTo>
                    <a:cubicBezTo>
                      <a:pt x="16526" y="2034"/>
                      <a:pt x="16489" y="2017"/>
                      <a:pt x="16530" y="2006"/>
                    </a:cubicBezTo>
                    <a:cubicBezTo>
                      <a:pt x="16568" y="1995"/>
                      <a:pt x="16565" y="2023"/>
                      <a:pt x="16577" y="1979"/>
                    </a:cubicBezTo>
                    <a:cubicBezTo>
                      <a:pt x="16556" y="1980"/>
                      <a:pt x="16538" y="1983"/>
                      <a:pt x="16521" y="1989"/>
                    </a:cubicBezTo>
                    <a:cubicBezTo>
                      <a:pt x="16468" y="2006"/>
                      <a:pt x="16495" y="2020"/>
                      <a:pt x="16496" y="2020"/>
                    </a:cubicBezTo>
                    <a:close/>
                    <a:moveTo>
                      <a:pt x="21389" y="5188"/>
                    </a:moveTo>
                    <a:cubicBezTo>
                      <a:pt x="21409" y="5183"/>
                      <a:pt x="21422" y="5179"/>
                      <a:pt x="21438" y="5172"/>
                    </a:cubicBezTo>
                    <a:cubicBezTo>
                      <a:pt x="21445" y="5190"/>
                      <a:pt x="21432" y="5183"/>
                      <a:pt x="21454" y="5188"/>
                    </a:cubicBezTo>
                    <a:cubicBezTo>
                      <a:pt x="21456" y="5189"/>
                      <a:pt x="21489" y="5188"/>
                      <a:pt x="21494" y="5188"/>
                    </a:cubicBezTo>
                    <a:lnTo>
                      <a:pt x="21494" y="5164"/>
                    </a:lnTo>
                    <a:cubicBezTo>
                      <a:pt x="21361" y="5175"/>
                      <a:pt x="21422" y="5143"/>
                      <a:pt x="21389" y="5188"/>
                    </a:cubicBezTo>
                    <a:close/>
                    <a:moveTo>
                      <a:pt x="9601" y="1437"/>
                    </a:moveTo>
                    <a:lnTo>
                      <a:pt x="9677" y="1417"/>
                    </a:lnTo>
                    <a:cubicBezTo>
                      <a:pt x="9699" y="1412"/>
                      <a:pt x="9697" y="1427"/>
                      <a:pt x="9714" y="1404"/>
                    </a:cubicBezTo>
                    <a:cubicBezTo>
                      <a:pt x="9648" y="1404"/>
                      <a:pt x="9612" y="1393"/>
                      <a:pt x="9601" y="1437"/>
                    </a:cubicBezTo>
                    <a:close/>
                    <a:moveTo>
                      <a:pt x="7924" y="1509"/>
                    </a:moveTo>
                    <a:cubicBezTo>
                      <a:pt x="7950" y="1509"/>
                      <a:pt x="7979" y="1502"/>
                      <a:pt x="7997" y="1493"/>
                    </a:cubicBezTo>
                    <a:cubicBezTo>
                      <a:pt x="7981" y="1470"/>
                      <a:pt x="7986" y="1471"/>
                      <a:pt x="7962" y="1474"/>
                    </a:cubicBezTo>
                    <a:cubicBezTo>
                      <a:pt x="7927" y="1478"/>
                      <a:pt x="7926" y="1476"/>
                      <a:pt x="7924" y="1509"/>
                    </a:cubicBezTo>
                    <a:close/>
                    <a:moveTo>
                      <a:pt x="1402" y="5682"/>
                    </a:moveTo>
                    <a:cubicBezTo>
                      <a:pt x="1399" y="5645"/>
                      <a:pt x="1407" y="5669"/>
                      <a:pt x="1390" y="5653"/>
                    </a:cubicBezTo>
                    <a:cubicBezTo>
                      <a:pt x="1384" y="5648"/>
                      <a:pt x="1339" y="5607"/>
                      <a:pt x="1313" y="5601"/>
                    </a:cubicBezTo>
                    <a:cubicBezTo>
                      <a:pt x="1320" y="5612"/>
                      <a:pt x="1321" y="5613"/>
                      <a:pt x="1330" y="5624"/>
                    </a:cubicBezTo>
                    <a:lnTo>
                      <a:pt x="1350" y="5645"/>
                    </a:lnTo>
                    <a:cubicBezTo>
                      <a:pt x="1371" y="5664"/>
                      <a:pt x="1375" y="5675"/>
                      <a:pt x="1402" y="5682"/>
                    </a:cubicBezTo>
                    <a:close/>
                    <a:moveTo>
                      <a:pt x="19015" y="3316"/>
                    </a:moveTo>
                    <a:cubicBezTo>
                      <a:pt x="19044" y="3316"/>
                      <a:pt x="19023" y="3317"/>
                      <a:pt x="19034" y="3311"/>
                    </a:cubicBezTo>
                    <a:cubicBezTo>
                      <a:pt x="19044" y="3305"/>
                      <a:pt x="19042" y="3305"/>
                      <a:pt x="19048" y="3300"/>
                    </a:cubicBezTo>
                    <a:cubicBezTo>
                      <a:pt x="19015" y="3300"/>
                      <a:pt x="19004" y="3296"/>
                      <a:pt x="18984" y="3294"/>
                    </a:cubicBezTo>
                    <a:lnTo>
                      <a:pt x="18918" y="3292"/>
                    </a:lnTo>
                    <a:cubicBezTo>
                      <a:pt x="18936" y="3316"/>
                      <a:pt x="18923" y="3306"/>
                      <a:pt x="18965" y="3311"/>
                    </a:cubicBezTo>
                    <a:cubicBezTo>
                      <a:pt x="18983" y="3313"/>
                      <a:pt x="18968" y="3312"/>
                      <a:pt x="18988" y="3312"/>
                    </a:cubicBezTo>
                    <a:lnTo>
                      <a:pt x="18999" y="3312"/>
                    </a:lnTo>
                    <a:cubicBezTo>
                      <a:pt x="19030" y="3315"/>
                      <a:pt x="18992" y="3316"/>
                      <a:pt x="19015" y="3316"/>
                    </a:cubicBezTo>
                    <a:close/>
                    <a:moveTo>
                      <a:pt x="11189" y="1599"/>
                    </a:moveTo>
                    <a:cubicBezTo>
                      <a:pt x="11260" y="1582"/>
                      <a:pt x="11181" y="1590"/>
                      <a:pt x="11270" y="1590"/>
                    </a:cubicBezTo>
                    <a:cubicBezTo>
                      <a:pt x="11255" y="1570"/>
                      <a:pt x="11262" y="1586"/>
                      <a:pt x="11213" y="1550"/>
                    </a:cubicBezTo>
                    <a:cubicBezTo>
                      <a:pt x="11195" y="1576"/>
                      <a:pt x="11192" y="1561"/>
                      <a:pt x="11189" y="1599"/>
                    </a:cubicBezTo>
                    <a:close/>
                    <a:moveTo>
                      <a:pt x="18958" y="4929"/>
                    </a:moveTo>
                    <a:cubicBezTo>
                      <a:pt x="19023" y="4929"/>
                      <a:pt x="19020" y="4933"/>
                      <a:pt x="19023" y="4896"/>
                    </a:cubicBezTo>
                    <a:lnTo>
                      <a:pt x="19016" y="4893"/>
                    </a:lnTo>
                    <a:cubicBezTo>
                      <a:pt x="18981" y="4887"/>
                      <a:pt x="18993" y="4889"/>
                      <a:pt x="18991" y="4912"/>
                    </a:cubicBezTo>
                    <a:cubicBezTo>
                      <a:pt x="18961" y="4904"/>
                      <a:pt x="18974" y="4904"/>
                      <a:pt x="18950" y="4888"/>
                    </a:cubicBezTo>
                    <a:cubicBezTo>
                      <a:pt x="18955" y="4907"/>
                      <a:pt x="18957" y="4907"/>
                      <a:pt x="18958" y="4929"/>
                    </a:cubicBezTo>
                    <a:close/>
                    <a:moveTo>
                      <a:pt x="18197" y="5455"/>
                    </a:moveTo>
                    <a:cubicBezTo>
                      <a:pt x="18160" y="5455"/>
                      <a:pt x="18161" y="5441"/>
                      <a:pt x="18132" y="5455"/>
                    </a:cubicBezTo>
                    <a:cubicBezTo>
                      <a:pt x="18152" y="5482"/>
                      <a:pt x="18122" y="5471"/>
                      <a:pt x="18213" y="5463"/>
                    </a:cubicBezTo>
                    <a:cubicBezTo>
                      <a:pt x="18213" y="5506"/>
                      <a:pt x="18213" y="5475"/>
                      <a:pt x="18221" y="5488"/>
                    </a:cubicBezTo>
                    <a:cubicBezTo>
                      <a:pt x="18231" y="5461"/>
                      <a:pt x="18239" y="5479"/>
                      <a:pt x="18229" y="5439"/>
                    </a:cubicBezTo>
                    <a:cubicBezTo>
                      <a:pt x="18201" y="5446"/>
                      <a:pt x="18208" y="5455"/>
                      <a:pt x="18197" y="5455"/>
                    </a:cubicBezTo>
                    <a:close/>
                    <a:moveTo>
                      <a:pt x="22604" y="3535"/>
                    </a:moveTo>
                    <a:cubicBezTo>
                      <a:pt x="22667" y="3530"/>
                      <a:pt x="22604" y="3525"/>
                      <a:pt x="22710" y="3527"/>
                    </a:cubicBezTo>
                    <a:cubicBezTo>
                      <a:pt x="22690" y="3500"/>
                      <a:pt x="22712" y="3515"/>
                      <a:pt x="22670" y="3510"/>
                    </a:cubicBezTo>
                    <a:cubicBezTo>
                      <a:pt x="22645" y="3507"/>
                      <a:pt x="22640" y="3503"/>
                      <a:pt x="22612" y="3503"/>
                    </a:cubicBezTo>
                    <a:cubicBezTo>
                      <a:pt x="22611" y="3521"/>
                      <a:pt x="22611" y="3523"/>
                      <a:pt x="22604" y="3535"/>
                    </a:cubicBezTo>
                    <a:close/>
                    <a:moveTo>
                      <a:pt x="14105" y="2352"/>
                    </a:moveTo>
                    <a:cubicBezTo>
                      <a:pt x="14120" y="2361"/>
                      <a:pt x="14153" y="2367"/>
                      <a:pt x="14163" y="2354"/>
                    </a:cubicBezTo>
                    <a:lnTo>
                      <a:pt x="14154" y="2312"/>
                    </a:lnTo>
                    <a:cubicBezTo>
                      <a:pt x="14123" y="2327"/>
                      <a:pt x="14116" y="2313"/>
                      <a:pt x="14105" y="2352"/>
                    </a:cubicBezTo>
                    <a:close/>
                    <a:moveTo>
                      <a:pt x="20465" y="5293"/>
                    </a:moveTo>
                    <a:lnTo>
                      <a:pt x="20474" y="5301"/>
                    </a:lnTo>
                    <a:cubicBezTo>
                      <a:pt x="20482" y="5305"/>
                      <a:pt x="20573" y="5324"/>
                      <a:pt x="20595" y="5293"/>
                    </a:cubicBezTo>
                    <a:cubicBezTo>
                      <a:pt x="20566" y="5293"/>
                      <a:pt x="20545" y="5287"/>
                      <a:pt x="20531" y="5287"/>
                    </a:cubicBezTo>
                    <a:cubicBezTo>
                      <a:pt x="20519" y="5288"/>
                      <a:pt x="20494" y="5293"/>
                      <a:pt x="20465" y="5293"/>
                    </a:cubicBezTo>
                    <a:close/>
                    <a:moveTo>
                      <a:pt x="6773" y="1574"/>
                    </a:moveTo>
                    <a:lnTo>
                      <a:pt x="6773" y="1599"/>
                    </a:lnTo>
                    <a:cubicBezTo>
                      <a:pt x="6822" y="1586"/>
                      <a:pt x="6784" y="1588"/>
                      <a:pt x="6830" y="1599"/>
                    </a:cubicBezTo>
                    <a:lnTo>
                      <a:pt x="6830" y="1574"/>
                    </a:lnTo>
                    <a:cubicBezTo>
                      <a:pt x="6868" y="1571"/>
                      <a:pt x="6844" y="1583"/>
                      <a:pt x="6862" y="1558"/>
                    </a:cubicBezTo>
                    <a:cubicBezTo>
                      <a:pt x="6848" y="1558"/>
                      <a:pt x="6829" y="1556"/>
                      <a:pt x="6815" y="1560"/>
                    </a:cubicBezTo>
                    <a:cubicBezTo>
                      <a:pt x="6784" y="1568"/>
                      <a:pt x="6816" y="1571"/>
                      <a:pt x="6773" y="1574"/>
                    </a:cubicBezTo>
                    <a:close/>
                    <a:moveTo>
                      <a:pt x="17071" y="4361"/>
                    </a:moveTo>
                    <a:cubicBezTo>
                      <a:pt x="17029" y="4361"/>
                      <a:pt x="17039" y="4354"/>
                      <a:pt x="17022" y="4378"/>
                    </a:cubicBezTo>
                    <a:cubicBezTo>
                      <a:pt x="17057" y="4381"/>
                      <a:pt x="17037" y="4377"/>
                      <a:pt x="17063" y="4394"/>
                    </a:cubicBezTo>
                    <a:cubicBezTo>
                      <a:pt x="17083" y="4379"/>
                      <a:pt x="17119" y="4344"/>
                      <a:pt x="17087" y="4321"/>
                    </a:cubicBezTo>
                    <a:cubicBezTo>
                      <a:pt x="17079" y="4351"/>
                      <a:pt x="17079" y="4331"/>
                      <a:pt x="17071" y="4361"/>
                    </a:cubicBezTo>
                    <a:close/>
                    <a:moveTo>
                      <a:pt x="17306" y="1874"/>
                    </a:moveTo>
                    <a:cubicBezTo>
                      <a:pt x="17311" y="1895"/>
                      <a:pt x="17303" y="1883"/>
                      <a:pt x="17322" y="1890"/>
                    </a:cubicBezTo>
                    <a:cubicBezTo>
                      <a:pt x="17308" y="1933"/>
                      <a:pt x="17303" y="1870"/>
                      <a:pt x="17298" y="1923"/>
                    </a:cubicBezTo>
                    <a:cubicBezTo>
                      <a:pt x="17331" y="1895"/>
                      <a:pt x="17335" y="1954"/>
                      <a:pt x="17342" y="1877"/>
                    </a:cubicBezTo>
                    <a:cubicBezTo>
                      <a:pt x="17345" y="1845"/>
                      <a:pt x="17357" y="1851"/>
                      <a:pt x="17322" y="1842"/>
                    </a:cubicBezTo>
                    <a:cubicBezTo>
                      <a:pt x="17319" y="1878"/>
                      <a:pt x="17331" y="1857"/>
                      <a:pt x="17306" y="1874"/>
                    </a:cubicBezTo>
                    <a:close/>
                    <a:moveTo>
                      <a:pt x="18764" y="3179"/>
                    </a:moveTo>
                    <a:lnTo>
                      <a:pt x="18837" y="3179"/>
                    </a:lnTo>
                    <a:lnTo>
                      <a:pt x="18813" y="3154"/>
                    </a:lnTo>
                    <a:cubicBezTo>
                      <a:pt x="18836" y="3149"/>
                      <a:pt x="18824" y="3155"/>
                      <a:pt x="18837" y="3138"/>
                    </a:cubicBezTo>
                    <a:cubicBezTo>
                      <a:pt x="18768" y="3121"/>
                      <a:pt x="18814" y="3131"/>
                      <a:pt x="18779" y="3161"/>
                    </a:cubicBezTo>
                    <a:cubicBezTo>
                      <a:pt x="18765" y="3174"/>
                      <a:pt x="18772" y="3158"/>
                      <a:pt x="18764" y="3179"/>
                    </a:cubicBezTo>
                    <a:close/>
                    <a:moveTo>
                      <a:pt x="14454" y="2636"/>
                    </a:moveTo>
                    <a:lnTo>
                      <a:pt x="14551" y="2636"/>
                    </a:lnTo>
                    <a:cubicBezTo>
                      <a:pt x="14546" y="2616"/>
                      <a:pt x="14557" y="2620"/>
                      <a:pt x="14534" y="2613"/>
                    </a:cubicBezTo>
                    <a:cubicBezTo>
                      <a:pt x="14532" y="2612"/>
                      <a:pt x="14455" y="2600"/>
                      <a:pt x="14454" y="2636"/>
                    </a:cubicBezTo>
                    <a:close/>
                    <a:moveTo>
                      <a:pt x="5315" y="1785"/>
                    </a:moveTo>
                    <a:cubicBezTo>
                      <a:pt x="5323" y="1797"/>
                      <a:pt x="5318" y="1795"/>
                      <a:pt x="5332" y="1799"/>
                    </a:cubicBezTo>
                    <a:lnTo>
                      <a:pt x="5359" y="1799"/>
                    </a:lnTo>
                    <a:cubicBezTo>
                      <a:pt x="5384" y="1795"/>
                      <a:pt x="5381" y="1789"/>
                      <a:pt x="5388" y="1761"/>
                    </a:cubicBezTo>
                    <a:cubicBezTo>
                      <a:pt x="5350" y="1761"/>
                      <a:pt x="5331" y="1763"/>
                      <a:pt x="5315" y="1785"/>
                    </a:cubicBezTo>
                    <a:close/>
                    <a:moveTo>
                      <a:pt x="19015" y="5593"/>
                    </a:moveTo>
                    <a:cubicBezTo>
                      <a:pt x="19027" y="5599"/>
                      <a:pt x="19121" y="5619"/>
                      <a:pt x="19108" y="5587"/>
                    </a:cubicBezTo>
                    <a:cubicBezTo>
                      <a:pt x="19102" y="5571"/>
                      <a:pt x="19080" y="5577"/>
                      <a:pt x="19043" y="5579"/>
                    </a:cubicBezTo>
                    <a:cubicBezTo>
                      <a:pt x="19029" y="5580"/>
                      <a:pt x="19018" y="5576"/>
                      <a:pt x="19015" y="5593"/>
                    </a:cubicBezTo>
                    <a:close/>
                    <a:moveTo>
                      <a:pt x="7681" y="1493"/>
                    </a:moveTo>
                    <a:lnTo>
                      <a:pt x="7632" y="1493"/>
                    </a:lnTo>
                    <a:cubicBezTo>
                      <a:pt x="7634" y="1515"/>
                      <a:pt x="7636" y="1515"/>
                      <a:pt x="7640" y="1534"/>
                    </a:cubicBezTo>
                    <a:cubicBezTo>
                      <a:pt x="7672" y="1525"/>
                      <a:pt x="7658" y="1519"/>
                      <a:pt x="7681" y="1513"/>
                    </a:cubicBezTo>
                    <a:cubicBezTo>
                      <a:pt x="7692" y="1510"/>
                      <a:pt x="7718" y="1522"/>
                      <a:pt x="7710" y="1496"/>
                    </a:cubicBezTo>
                    <a:cubicBezTo>
                      <a:pt x="7702" y="1472"/>
                      <a:pt x="7704" y="1493"/>
                      <a:pt x="7681" y="1493"/>
                    </a:cubicBezTo>
                    <a:close/>
                    <a:moveTo>
                      <a:pt x="20684" y="3243"/>
                    </a:moveTo>
                    <a:lnTo>
                      <a:pt x="20714" y="3240"/>
                    </a:lnTo>
                    <a:cubicBezTo>
                      <a:pt x="20762" y="3236"/>
                      <a:pt x="20745" y="3260"/>
                      <a:pt x="20749" y="3219"/>
                    </a:cubicBezTo>
                    <a:cubicBezTo>
                      <a:pt x="20693" y="3246"/>
                      <a:pt x="20700" y="3211"/>
                      <a:pt x="20636" y="3211"/>
                    </a:cubicBezTo>
                    <a:cubicBezTo>
                      <a:pt x="20642" y="3236"/>
                      <a:pt x="20651" y="3243"/>
                      <a:pt x="20684" y="3243"/>
                    </a:cubicBezTo>
                    <a:close/>
                    <a:moveTo>
                      <a:pt x="22847" y="2676"/>
                    </a:moveTo>
                    <a:lnTo>
                      <a:pt x="22880" y="2692"/>
                    </a:lnTo>
                    <a:lnTo>
                      <a:pt x="22911" y="2667"/>
                    </a:lnTo>
                    <a:cubicBezTo>
                      <a:pt x="22940" y="2649"/>
                      <a:pt x="22923" y="2674"/>
                      <a:pt x="22945" y="2644"/>
                    </a:cubicBezTo>
                    <a:cubicBezTo>
                      <a:pt x="22893" y="2619"/>
                      <a:pt x="22898" y="2664"/>
                      <a:pt x="22847" y="2676"/>
                    </a:cubicBezTo>
                    <a:close/>
                    <a:moveTo>
                      <a:pt x="18537" y="4548"/>
                    </a:moveTo>
                    <a:lnTo>
                      <a:pt x="18513" y="4548"/>
                    </a:lnTo>
                    <a:lnTo>
                      <a:pt x="18513" y="4580"/>
                    </a:lnTo>
                    <a:lnTo>
                      <a:pt x="18536" y="4563"/>
                    </a:lnTo>
                    <a:cubicBezTo>
                      <a:pt x="18562" y="4583"/>
                      <a:pt x="18554" y="4580"/>
                      <a:pt x="18578" y="4580"/>
                    </a:cubicBezTo>
                    <a:cubicBezTo>
                      <a:pt x="18591" y="4561"/>
                      <a:pt x="18587" y="4572"/>
                      <a:pt x="18594" y="4548"/>
                    </a:cubicBezTo>
                    <a:cubicBezTo>
                      <a:pt x="18545" y="4536"/>
                      <a:pt x="18580" y="4548"/>
                      <a:pt x="18537" y="4548"/>
                    </a:cubicBezTo>
                    <a:close/>
                    <a:moveTo>
                      <a:pt x="22596" y="1161"/>
                    </a:moveTo>
                    <a:cubicBezTo>
                      <a:pt x="22660" y="1161"/>
                      <a:pt x="22704" y="1198"/>
                      <a:pt x="22718" y="1145"/>
                    </a:cubicBezTo>
                    <a:cubicBezTo>
                      <a:pt x="22694" y="1147"/>
                      <a:pt x="22695" y="1150"/>
                      <a:pt x="22684" y="1151"/>
                    </a:cubicBezTo>
                    <a:lnTo>
                      <a:pt x="22623" y="1149"/>
                    </a:lnTo>
                    <a:cubicBezTo>
                      <a:pt x="22609" y="1149"/>
                      <a:pt x="22599" y="1142"/>
                      <a:pt x="22596" y="1161"/>
                    </a:cubicBezTo>
                    <a:close/>
                    <a:moveTo>
                      <a:pt x="15596" y="5674"/>
                    </a:moveTo>
                    <a:cubicBezTo>
                      <a:pt x="15620" y="5668"/>
                      <a:pt x="15609" y="5671"/>
                      <a:pt x="15629" y="5658"/>
                    </a:cubicBezTo>
                    <a:cubicBezTo>
                      <a:pt x="15622" y="5644"/>
                      <a:pt x="15619" y="5632"/>
                      <a:pt x="15612" y="5617"/>
                    </a:cubicBezTo>
                    <a:cubicBezTo>
                      <a:pt x="15530" y="5617"/>
                      <a:pt x="15570" y="5620"/>
                      <a:pt x="15587" y="5651"/>
                    </a:cubicBezTo>
                    <a:cubicBezTo>
                      <a:pt x="15587" y="5652"/>
                      <a:pt x="15595" y="5671"/>
                      <a:pt x="15596" y="5674"/>
                    </a:cubicBezTo>
                    <a:close/>
                    <a:moveTo>
                      <a:pt x="429" y="2182"/>
                    </a:moveTo>
                    <a:cubicBezTo>
                      <a:pt x="458" y="2182"/>
                      <a:pt x="496" y="2188"/>
                      <a:pt x="482" y="2155"/>
                    </a:cubicBezTo>
                    <a:cubicBezTo>
                      <a:pt x="476" y="2141"/>
                      <a:pt x="457" y="2133"/>
                      <a:pt x="446" y="2125"/>
                    </a:cubicBezTo>
                    <a:cubicBezTo>
                      <a:pt x="439" y="2184"/>
                      <a:pt x="431" y="2112"/>
                      <a:pt x="429" y="2182"/>
                    </a:cubicBezTo>
                    <a:close/>
                    <a:moveTo>
                      <a:pt x="17759" y="1996"/>
                    </a:moveTo>
                    <a:lnTo>
                      <a:pt x="17759" y="1955"/>
                    </a:lnTo>
                    <a:lnTo>
                      <a:pt x="17686" y="1947"/>
                    </a:lnTo>
                    <a:cubicBezTo>
                      <a:pt x="17694" y="1958"/>
                      <a:pt x="17687" y="1948"/>
                      <a:pt x="17698" y="1960"/>
                    </a:cubicBezTo>
                    <a:lnTo>
                      <a:pt x="17713" y="1977"/>
                    </a:lnTo>
                    <a:cubicBezTo>
                      <a:pt x="17733" y="1998"/>
                      <a:pt x="17723" y="1995"/>
                      <a:pt x="17759" y="1996"/>
                    </a:cubicBezTo>
                    <a:close/>
                    <a:moveTo>
                      <a:pt x="18877" y="5585"/>
                    </a:moveTo>
                    <a:lnTo>
                      <a:pt x="18756" y="5577"/>
                    </a:lnTo>
                    <a:cubicBezTo>
                      <a:pt x="18768" y="5594"/>
                      <a:pt x="18784" y="5600"/>
                      <a:pt x="18807" y="5605"/>
                    </a:cubicBezTo>
                    <a:cubicBezTo>
                      <a:pt x="18816" y="5606"/>
                      <a:pt x="18830" y="5605"/>
                      <a:pt x="18845" y="5602"/>
                    </a:cubicBezTo>
                    <a:cubicBezTo>
                      <a:pt x="18884" y="5595"/>
                      <a:pt x="18858" y="5612"/>
                      <a:pt x="18877" y="5585"/>
                    </a:cubicBezTo>
                    <a:close/>
                    <a:moveTo>
                      <a:pt x="20830" y="5318"/>
                    </a:moveTo>
                    <a:lnTo>
                      <a:pt x="20854" y="5334"/>
                    </a:lnTo>
                    <a:lnTo>
                      <a:pt x="20911" y="5309"/>
                    </a:lnTo>
                    <a:cubicBezTo>
                      <a:pt x="20895" y="5287"/>
                      <a:pt x="20925" y="5295"/>
                      <a:pt x="20830" y="5293"/>
                    </a:cubicBezTo>
                    <a:cubicBezTo>
                      <a:pt x="20837" y="5309"/>
                      <a:pt x="20838" y="5302"/>
                      <a:pt x="20830" y="5318"/>
                    </a:cubicBezTo>
                    <a:close/>
                    <a:moveTo>
                      <a:pt x="21357" y="4564"/>
                    </a:moveTo>
                    <a:cubicBezTo>
                      <a:pt x="21350" y="4595"/>
                      <a:pt x="21350" y="4573"/>
                      <a:pt x="21357" y="4605"/>
                    </a:cubicBezTo>
                    <a:lnTo>
                      <a:pt x="21363" y="4594"/>
                    </a:lnTo>
                    <a:cubicBezTo>
                      <a:pt x="21365" y="4583"/>
                      <a:pt x="21364" y="4584"/>
                      <a:pt x="21365" y="4572"/>
                    </a:cubicBezTo>
                    <a:cubicBezTo>
                      <a:pt x="21402" y="4569"/>
                      <a:pt x="21379" y="4581"/>
                      <a:pt x="21397" y="4556"/>
                    </a:cubicBezTo>
                    <a:cubicBezTo>
                      <a:pt x="21359" y="4556"/>
                      <a:pt x="21276" y="4556"/>
                      <a:pt x="21243" y="4540"/>
                    </a:cubicBezTo>
                    <a:cubicBezTo>
                      <a:pt x="21248" y="4551"/>
                      <a:pt x="21240" y="4560"/>
                      <a:pt x="21292" y="4564"/>
                    </a:cubicBezTo>
                    <a:cubicBezTo>
                      <a:pt x="21330" y="4567"/>
                      <a:pt x="21331" y="4569"/>
                      <a:pt x="21357" y="4564"/>
                    </a:cubicBezTo>
                    <a:close/>
                    <a:moveTo>
                      <a:pt x="15588" y="2425"/>
                    </a:moveTo>
                    <a:lnTo>
                      <a:pt x="15588" y="2441"/>
                    </a:lnTo>
                    <a:cubicBezTo>
                      <a:pt x="15651" y="2443"/>
                      <a:pt x="15612" y="2457"/>
                      <a:pt x="15660" y="2434"/>
                    </a:cubicBezTo>
                    <a:lnTo>
                      <a:pt x="15686" y="2429"/>
                    </a:lnTo>
                    <a:cubicBezTo>
                      <a:pt x="15699" y="2432"/>
                      <a:pt x="15686" y="2429"/>
                      <a:pt x="15700" y="2434"/>
                    </a:cubicBezTo>
                    <a:cubicBezTo>
                      <a:pt x="15714" y="2439"/>
                      <a:pt x="15689" y="2434"/>
                      <a:pt x="15718" y="2441"/>
                    </a:cubicBezTo>
                    <a:lnTo>
                      <a:pt x="15718" y="2417"/>
                    </a:lnTo>
                    <a:lnTo>
                      <a:pt x="15588" y="2425"/>
                    </a:lnTo>
                    <a:close/>
                    <a:moveTo>
                      <a:pt x="22612" y="2684"/>
                    </a:moveTo>
                    <a:lnTo>
                      <a:pt x="22612" y="2700"/>
                    </a:lnTo>
                    <a:cubicBezTo>
                      <a:pt x="22640" y="2694"/>
                      <a:pt x="22645" y="2688"/>
                      <a:pt x="22680" y="2705"/>
                    </a:cubicBezTo>
                    <a:cubicBezTo>
                      <a:pt x="22699" y="2714"/>
                      <a:pt x="22669" y="2705"/>
                      <a:pt x="22702" y="2717"/>
                    </a:cubicBezTo>
                    <a:lnTo>
                      <a:pt x="22719" y="2693"/>
                    </a:lnTo>
                    <a:cubicBezTo>
                      <a:pt x="22689" y="2685"/>
                      <a:pt x="22696" y="2692"/>
                      <a:pt x="22693" y="2660"/>
                    </a:cubicBezTo>
                    <a:cubicBezTo>
                      <a:pt x="22652" y="2688"/>
                      <a:pt x="22669" y="2681"/>
                      <a:pt x="22639" y="2682"/>
                    </a:cubicBezTo>
                    <a:cubicBezTo>
                      <a:pt x="22639" y="2682"/>
                      <a:pt x="22617" y="2684"/>
                      <a:pt x="22612" y="2684"/>
                    </a:cubicBezTo>
                    <a:close/>
                    <a:moveTo>
                      <a:pt x="17533" y="5115"/>
                    </a:moveTo>
                    <a:cubicBezTo>
                      <a:pt x="17571" y="5116"/>
                      <a:pt x="17560" y="5124"/>
                      <a:pt x="17597" y="5122"/>
                    </a:cubicBezTo>
                    <a:lnTo>
                      <a:pt x="17662" y="5107"/>
                    </a:lnTo>
                    <a:cubicBezTo>
                      <a:pt x="17649" y="5107"/>
                      <a:pt x="17652" y="5108"/>
                      <a:pt x="17640" y="5104"/>
                    </a:cubicBezTo>
                    <a:lnTo>
                      <a:pt x="17606" y="5095"/>
                    </a:lnTo>
                    <a:cubicBezTo>
                      <a:pt x="17572" y="5092"/>
                      <a:pt x="17602" y="5083"/>
                      <a:pt x="17551" y="5100"/>
                    </a:cubicBezTo>
                    <a:cubicBezTo>
                      <a:pt x="17550" y="5100"/>
                      <a:pt x="17547" y="5101"/>
                      <a:pt x="17546" y="5101"/>
                    </a:cubicBezTo>
                    <a:lnTo>
                      <a:pt x="17533" y="5115"/>
                    </a:lnTo>
                    <a:close/>
                    <a:moveTo>
                      <a:pt x="275" y="3097"/>
                    </a:moveTo>
                    <a:cubicBezTo>
                      <a:pt x="309" y="3101"/>
                      <a:pt x="309" y="3108"/>
                      <a:pt x="300" y="3130"/>
                    </a:cubicBezTo>
                    <a:lnTo>
                      <a:pt x="324" y="3122"/>
                    </a:lnTo>
                    <a:cubicBezTo>
                      <a:pt x="322" y="3097"/>
                      <a:pt x="324" y="3106"/>
                      <a:pt x="316" y="3089"/>
                    </a:cubicBezTo>
                    <a:cubicBezTo>
                      <a:pt x="324" y="3059"/>
                      <a:pt x="324" y="3079"/>
                      <a:pt x="332" y="3049"/>
                    </a:cubicBezTo>
                    <a:cubicBezTo>
                      <a:pt x="266" y="3067"/>
                      <a:pt x="277" y="3082"/>
                      <a:pt x="275" y="3097"/>
                    </a:cubicBezTo>
                    <a:close/>
                    <a:moveTo>
                      <a:pt x="15288" y="2344"/>
                    </a:moveTo>
                    <a:cubicBezTo>
                      <a:pt x="15327" y="2366"/>
                      <a:pt x="15359" y="2342"/>
                      <a:pt x="15386" y="2336"/>
                    </a:cubicBezTo>
                    <a:cubicBezTo>
                      <a:pt x="15379" y="2317"/>
                      <a:pt x="15388" y="2327"/>
                      <a:pt x="15376" y="2323"/>
                    </a:cubicBezTo>
                    <a:cubicBezTo>
                      <a:pt x="15375" y="2323"/>
                      <a:pt x="15372" y="2322"/>
                      <a:pt x="15371" y="2322"/>
                    </a:cubicBezTo>
                    <a:lnTo>
                      <a:pt x="15302" y="2323"/>
                    </a:lnTo>
                    <a:cubicBezTo>
                      <a:pt x="15291" y="2328"/>
                      <a:pt x="15289" y="2321"/>
                      <a:pt x="15288" y="2344"/>
                    </a:cubicBezTo>
                    <a:close/>
                    <a:moveTo>
                      <a:pt x="20125" y="5285"/>
                    </a:moveTo>
                    <a:lnTo>
                      <a:pt x="20125" y="5293"/>
                    </a:lnTo>
                    <a:cubicBezTo>
                      <a:pt x="20160" y="5293"/>
                      <a:pt x="20142" y="5289"/>
                      <a:pt x="20158" y="5309"/>
                    </a:cubicBezTo>
                    <a:cubicBezTo>
                      <a:pt x="20128" y="5317"/>
                      <a:pt x="20136" y="5310"/>
                      <a:pt x="20133" y="5342"/>
                    </a:cubicBezTo>
                    <a:cubicBezTo>
                      <a:pt x="20150" y="5336"/>
                      <a:pt x="20139" y="5341"/>
                      <a:pt x="20149" y="5333"/>
                    </a:cubicBezTo>
                    <a:cubicBezTo>
                      <a:pt x="20176" y="5310"/>
                      <a:pt x="20163" y="5307"/>
                      <a:pt x="20206" y="5318"/>
                    </a:cubicBezTo>
                    <a:cubicBezTo>
                      <a:pt x="20195" y="5275"/>
                      <a:pt x="20193" y="5307"/>
                      <a:pt x="20179" y="5287"/>
                    </a:cubicBezTo>
                    <a:cubicBezTo>
                      <a:pt x="20178" y="5286"/>
                      <a:pt x="20177" y="5284"/>
                      <a:pt x="20177" y="5283"/>
                    </a:cubicBezTo>
                    <a:lnTo>
                      <a:pt x="20174" y="5269"/>
                    </a:lnTo>
                    <a:cubicBezTo>
                      <a:pt x="20136" y="5279"/>
                      <a:pt x="20165" y="5285"/>
                      <a:pt x="20125" y="5285"/>
                    </a:cubicBezTo>
                    <a:close/>
                    <a:moveTo>
                      <a:pt x="20887" y="3268"/>
                    </a:moveTo>
                    <a:lnTo>
                      <a:pt x="20968" y="3277"/>
                    </a:lnTo>
                    <a:lnTo>
                      <a:pt x="20968" y="3251"/>
                    </a:lnTo>
                    <a:cubicBezTo>
                      <a:pt x="20942" y="3245"/>
                      <a:pt x="20912" y="3241"/>
                      <a:pt x="20887" y="3235"/>
                    </a:cubicBezTo>
                    <a:lnTo>
                      <a:pt x="20887" y="3268"/>
                    </a:lnTo>
                    <a:close/>
                    <a:moveTo>
                      <a:pt x="16212" y="2125"/>
                    </a:moveTo>
                    <a:cubicBezTo>
                      <a:pt x="16256" y="2137"/>
                      <a:pt x="16228" y="2153"/>
                      <a:pt x="16269" y="2133"/>
                    </a:cubicBezTo>
                    <a:cubicBezTo>
                      <a:pt x="16259" y="2107"/>
                      <a:pt x="16279" y="2127"/>
                      <a:pt x="16244" y="2109"/>
                    </a:cubicBezTo>
                    <a:cubicBezTo>
                      <a:pt x="16257" y="2090"/>
                      <a:pt x="16254" y="2101"/>
                      <a:pt x="16261" y="2077"/>
                    </a:cubicBezTo>
                    <a:cubicBezTo>
                      <a:pt x="16229" y="2083"/>
                      <a:pt x="16213" y="2074"/>
                      <a:pt x="16212" y="2125"/>
                    </a:cubicBezTo>
                    <a:close/>
                    <a:moveTo>
                      <a:pt x="15961" y="1850"/>
                    </a:moveTo>
                    <a:lnTo>
                      <a:pt x="15969" y="1858"/>
                    </a:lnTo>
                    <a:cubicBezTo>
                      <a:pt x="16009" y="1891"/>
                      <a:pt x="16019" y="1869"/>
                      <a:pt x="16026" y="1866"/>
                    </a:cubicBezTo>
                    <a:cubicBezTo>
                      <a:pt x="16017" y="1844"/>
                      <a:pt x="16042" y="1851"/>
                      <a:pt x="15993" y="1850"/>
                    </a:cubicBezTo>
                    <a:lnTo>
                      <a:pt x="16026" y="1817"/>
                    </a:lnTo>
                    <a:cubicBezTo>
                      <a:pt x="15991" y="1825"/>
                      <a:pt x="16016" y="1821"/>
                      <a:pt x="15977" y="1817"/>
                    </a:cubicBezTo>
                    <a:cubicBezTo>
                      <a:pt x="15971" y="1841"/>
                      <a:pt x="15974" y="1831"/>
                      <a:pt x="15961" y="1850"/>
                    </a:cubicBezTo>
                    <a:close/>
                    <a:moveTo>
                      <a:pt x="12201" y="1372"/>
                    </a:moveTo>
                    <a:cubicBezTo>
                      <a:pt x="12202" y="1372"/>
                      <a:pt x="12200" y="1407"/>
                      <a:pt x="12263" y="1389"/>
                    </a:cubicBezTo>
                    <a:cubicBezTo>
                      <a:pt x="12302" y="1377"/>
                      <a:pt x="12263" y="1388"/>
                      <a:pt x="12307" y="1388"/>
                    </a:cubicBezTo>
                    <a:cubicBezTo>
                      <a:pt x="12328" y="1388"/>
                      <a:pt x="12312" y="1394"/>
                      <a:pt x="12347" y="1364"/>
                    </a:cubicBezTo>
                    <a:lnTo>
                      <a:pt x="12281" y="1370"/>
                    </a:lnTo>
                    <a:cubicBezTo>
                      <a:pt x="12243" y="1374"/>
                      <a:pt x="12225" y="1377"/>
                      <a:pt x="12201" y="1372"/>
                    </a:cubicBezTo>
                    <a:close/>
                    <a:moveTo>
                      <a:pt x="16115" y="2441"/>
                    </a:moveTo>
                    <a:cubicBezTo>
                      <a:pt x="16150" y="2441"/>
                      <a:pt x="16155" y="2437"/>
                      <a:pt x="16180" y="2449"/>
                    </a:cubicBezTo>
                    <a:cubicBezTo>
                      <a:pt x="16180" y="2448"/>
                      <a:pt x="16180" y="2445"/>
                      <a:pt x="16181" y="2446"/>
                    </a:cubicBezTo>
                    <a:cubicBezTo>
                      <a:pt x="16183" y="2456"/>
                      <a:pt x="16183" y="2440"/>
                      <a:pt x="16184" y="2440"/>
                    </a:cubicBezTo>
                    <a:cubicBezTo>
                      <a:pt x="16189" y="2436"/>
                      <a:pt x="16179" y="2439"/>
                      <a:pt x="16196" y="2433"/>
                    </a:cubicBezTo>
                    <a:cubicBezTo>
                      <a:pt x="16201" y="2454"/>
                      <a:pt x="16193" y="2442"/>
                      <a:pt x="16212" y="2449"/>
                    </a:cubicBezTo>
                    <a:lnTo>
                      <a:pt x="16236" y="2425"/>
                    </a:lnTo>
                    <a:cubicBezTo>
                      <a:pt x="16164" y="2431"/>
                      <a:pt x="16242" y="2417"/>
                      <a:pt x="16115" y="2417"/>
                    </a:cubicBezTo>
                    <a:cubicBezTo>
                      <a:pt x="16121" y="2433"/>
                      <a:pt x="16123" y="2426"/>
                      <a:pt x="16115" y="2441"/>
                    </a:cubicBezTo>
                    <a:close/>
                    <a:moveTo>
                      <a:pt x="16285" y="5099"/>
                    </a:moveTo>
                    <a:lnTo>
                      <a:pt x="16382" y="5123"/>
                    </a:lnTo>
                    <a:lnTo>
                      <a:pt x="16382" y="5083"/>
                    </a:lnTo>
                    <a:cubicBezTo>
                      <a:pt x="16337" y="5084"/>
                      <a:pt x="16297" y="5083"/>
                      <a:pt x="16285" y="5099"/>
                    </a:cubicBezTo>
                    <a:close/>
                    <a:moveTo>
                      <a:pt x="21397" y="3932"/>
                    </a:moveTo>
                    <a:cubicBezTo>
                      <a:pt x="21436" y="3906"/>
                      <a:pt x="21426" y="3922"/>
                      <a:pt x="21430" y="3892"/>
                    </a:cubicBezTo>
                    <a:lnTo>
                      <a:pt x="21494" y="3882"/>
                    </a:lnTo>
                    <a:cubicBezTo>
                      <a:pt x="21480" y="3864"/>
                      <a:pt x="21494" y="3871"/>
                      <a:pt x="21466" y="3869"/>
                    </a:cubicBezTo>
                    <a:lnTo>
                      <a:pt x="21421" y="3867"/>
                    </a:lnTo>
                    <a:cubicBezTo>
                      <a:pt x="21398" y="3902"/>
                      <a:pt x="21397" y="3876"/>
                      <a:pt x="21397" y="3932"/>
                    </a:cubicBezTo>
                    <a:close/>
                    <a:moveTo>
                      <a:pt x="19137" y="1971"/>
                    </a:moveTo>
                    <a:lnTo>
                      <a:pt x="19137" y="1996"/>
                    </a:lnTo>
                    <a:cubicBezTo>
                      <a:pt x="19205" y="1990"/>
                      <a:pt x="19176" y="2002"/>
                      <a:pt x="19195" y="2000"/>
                    </a:cubicBezTo>
                    <a:cubicBezTo>
                      <a:pt x="19213" y="1998"/>
                      <a:pt x="19212" y="1971"/>
                      <a:pt x="19218" y="1947"/>
                    </a:cubicBezTo>
                    <a:cubicBezTo>
                      <a:pt x="19189" y="1966"/>
                      <a:pt x="19214" y="1953"/>
                      <a:pt x="19137" y="1971"/>
                    </a:cubicBezTo>
                    <a:close/>
                    <a:moveTo>
                      <a:pt x="18205" y="1947"/>
                    </a:moveTo>
                    <a:lnTo>
                      <a:pt x="18218" y="1961"/>
                    </a:lnTo>
                    <a:cubicBezTo>
                      <a:pt x="18240" y="1950"/>
                      <a:pt x="18228" y="1974"/>
                      <a:pt x="18237" y="1947"/>
                    </a:cubicBezTo>
                    <a:lnTo>
                      <a:pt x="18310" y="1947"/>
                    </a:lnTo>
                    <a:lnTo>
                      <a:pt x="18310" y="1923"/>
                    </a:lnTo>
                    <a:cubicBezTo>
                      <a:pt x="18242" y="1924"/>
                      <a:pt x="18327" y="1931"/>
                      <a:pt x="18221" y="1923"/>
                    </a:cubicBezTo>
                    <a:cubicBezTo>
                      <a:pt x="18220" y="1924"/>
                      <a:pt x="18219" y="1925"/>
                      <a:pt x="18219" y="1928"/>
                    </a:cubicBezTo>
                    <a:lnTo>
                      <a:pt x="18205" y="1947"/>
                    </a:lnTo>
                    <a:lnTo>
                      <a:pt x="18197" y="1939"/>
                    </a:lnTo>
                    <a:cubicBezTo>
                      <a:pt x="18196" y="1938"/>
                      <a:pt x="18193" y="1935"/>
                      <a:pt x="18193" y="1935"/>
                    </a:cubicBezTo>
                    <a:cubicBezTo>
                      <a:pt x="18180" y="1922"/>
                      <a:pt x="18110" y="1947"/>
                      <a:pt x="18075" y="1947"/>
                    </a:cubicBezTo>
                    <a:lnTo>
                      <a:pt x="18075" y="1955"/>
                    </a:lnTo>
                    <a:cubicBezTo>
                      <a:pt x="18126" y="1955"/>
                      <a:pt x="18109" y="1967"/>
                      <a:pt x="18136" y="1966"/>
                    </a:cubicBezTo>
                    <a:cubicBezTo>
                      <a:pt x="18180" y="1966"/>
                      <a:pt x="18176" y="1955"/>
                      <a:pt x="18205" y="1947"/>
                    </a:cubicBezTo>
                    <a:close/>
                    <a:moveTo>
                      <a:pt x="19898" y="5277"/>
                    </a:moveTo>
                    <a:cubicBezTo>
                      <a:pt x="19902" y="5289"/>
                      <a:pt x="19896" y="5295"/>
                      <a:pt x="19910" y="5298"/>
                    </a:cubicBezTo>
                    <a:cubicBezTo>
                      <a:pt x="19934" y="5305"/>
                      <a:pt x="19917" y="5299"/>
                      <a:pt x="19923" y="5285"/>
                    </a:cubicBezTo>
                    <a:cubicBezTo>
                      <a:pt x="19961" y="5286"/>
                      <a:pt x="19954" y="5277"/>
                      <a:pt x="19963" y="5309"/>
                    </a:cubicBezTo>
                    <a:cubicBezTo>
                      <a:pt x="19982" y="5299"/>
                      <a:pt x="19984" y="5295"/>
                      <a:pt x="20012" y="5293"/>
                    </a:cubicBezTo>
                    <a:cubicBezTo>
                      <a:pt x="19995" y="5270"/>
                      <a:pt x="20011" y="5287"/>
                      <a:pt x="19988" y="5276"/>
                    </a:cubicBezTo>
                    <a:lnTo>
                      <a:pt x="19960" y="5265"/>
                    </a:lnTo>
                    <a:cubicBezTo>
                      <a:pt x="19938" y="5262"/>
                      <a:pt x="19926" y="5270"/>
                      <a:pt x="19898" y="5277"/>
                    </a:cubicBezTo>
                    <a:close/>
                    <a:moveTo>
                      <a:pt x="16220" y="2538"/>
                    </a:moveTo>
                    <a:cubicBezTo>
                      <a:pt x="16181" y="2538"/>
                      <a:pt x="16209" y="2531"/>
                      <a:pt x="16181" y="2533"/>
                    </a:cubicBezTo>
                    <a:cubicBezTo>
                      <a:pt x="16170" y="2533"/>
                      <a:pt x="16165" y="2538"/>
                      <a:pt x="16139" y="2538"/>
                    </a:cubicBezTo>
                    <a:lnTo>
                      <a:pt x="16139" y="2555"/>
                    </a:lnTo>
                    <a:cubicBezTo>
                      <a:pt x="16209" y="2536"/>
                      <a:pt x="16174" y="2557"/>
                      <a:pt x="16218" y="2553"/>
                    </a:cubicBezTo>
                    <a:cubicBezTo>
                      <a:pt x="16233" y="2552"/>
                      <a:pt x="16245" y="2547"/>
                      <a:pt x="16277" y="2547"/>
                    </a:cubicBezTo>
                    <a:cubicBezTo>
                      <a:pt x="16265" y="2529"/>
                      <a:pt x="16261" y="2519"/>
                      <a:pt x="16244" y="2506"/>
                    </a:cubicBezTo>
                    <a:lnTo>
                      <a:pt x="16239" y="2520"/>
                    </a:lnTo>
                    <a:cubicBezTo>
                      <a:pt x="16235" y="2528"/>
                      <a:pt x="16229" y="2538"/>
                      <a:pt x="16220" y="2538"/>
                    </a:cubicBezTo>
                    <a:close/>
                    <a:moveTo>
                      <a:pt x="16860" y="4370"/>
                    </a:moveTo>
                    <a:cubicBezTo>
                      <a:pt x="16842" y="4365"/>
                      <a:pt x="16841" y="4363"/>
                      <a:pt x="16820" y="4361"/>
                    </a:cubicBezTo>
                    <a:lnTo>
                      <a:pt x="16820" y="4386"/>
                    </a:lnTo>
                    <a:cubicBezTo>
                      <a:pt x="16859" y="4389"/>
                      <a:pt x="16902" y="4431"/>
                      <a:pt x="16876" y="4321"/>
                    </a:cubicBezTo>
                    <a:lnTo>
                      <a:pt x="16860" y="4321"/>
                    </a:lnTo>
                    <a:cubicBezTo>
                      <a:pt x="16863" y="4360"/>
                      <a:pt x="16868" y="4335"/>
                      <a:pt x="16860" y="4370"/>
                    </a:cubicBezTo>
                    <a:close/>
                    <a:moveTo>
                      <a:pt x="17524" y="2538"/>
                    </a:moveTo>
                    <a:cubicBezTo>
                      <a:pt x="17563" y="2549"/>
                      <a:pt x="17558" y="2573"/>
                      <a:pt x="17597" y="2538"/>
                    </a:cubicBezTo>
                    <a:lnTo>
                      <a:pt x="17630" y="2555"/>
                    </a:lnTo>
                    <a:cubicBezTo>
                      <a:pt x="17625" y="2535"/>
                      <a:pt x="17612" y="2520"/>
                      <a:pt x="17591" y="2519"/>
                    </a:cubicBezTo>
                    <a:cubicBezTo>
                      <a:pt x="17524" y="2514"/>
                      <a:pt x="17528" y="2534"/>
                      <a:pt x="17524" y="2538"/>
                    </a:cubicBezTo>
                    <a:close/>
                    <a:moveTo>
                      <a:pt x="16828" y="1736"/>
                    </a:moveTo>
                    <a:cubicBezTo>
                      <a:pt x="16863" y="1733"/>
                      <a:pt x="16842" y="1737"/>
                      <a:pt x="16868" y="1720"/>
                    </a:cubicBezTo>
                    <a:cubicBezTo>
                      <a:pt x="16888" y="1747"/>
                      <a:pt x="16867" y="1737"/>
                      <a:pt x="16904" y="1731"/>
                    </a:cubicBezTo>
                    <a:cubicBezTo>
                      <a:pt x="16947" y="1725"/>
                      <a:pt x="16932" y="1723"/>
                      <a:pt x="16941" y="1744"/>
                    </a:cubicBezTo>
                    <a:cubicBezTo>
                      <a:pt x="16960" y="1732"/>
                      <a:pt x="16950" y="1735"/>
                      <a:pt x="16974" y="1728"/>
                    </a:cubicBezTo>
                    <a:cubicBezTo>
                      <a:pt x="16955" y="1695"/>
                      <a:pt x="16942" y="1719"/>
                      <a:pt x="16918" y="1718"/>
                    </a:cubicBezTo>
                    <a:cubicBezTo>
                      <a:pt x="16889" y="1717"/>
                      <a:pt x="16829" y="1694"/>
                      <a:pt x="16828" y="1736"/>
                    </a:cubicBezTo>
                    <a:close/>
                    <a:moveTo>
                      <a:pt x="0" y="3308"/>
                    </a:moveTo>
                    <a:cubicBezTo>
                      <a:pt x="40" y="3289"/>
                      <a:pt x="69" y="3284"/>
                      <a:pt x="130" y="3284"/>
                    </a:cubicBezTo>
                    <a:lnTo>
                      <a:pt x="130" y="3268"/>
                    </a:lnTo>
                    <a:cubicBezTo>
                      <a:pt x="84" y="3268"/>
                      <a:pt x="99" y="3275"/>
                      <a:pt x="89" y="3251"/>
                    </a:cubicBezTo>
                    <a:cubicBezTo>
                      <a:pt x="63" y="3258"/>
                      <a:pt x="84" y="3252"/>
                      <a:pt x="66" y="3261"/>
                    </a:cubicBezTo>
                    <a:cubicBezTo>
                      <a:pt x="61" y="3263"/>
                      <a:pt x="45" y="3271"/>
                      <a:pt x="39" y="3274"/>
                    </a:cubicBezTo>
                    <a:cubicBezTo>
                      <a:pt x="8" y="3291"/>
                      <a:pt x="7" y="3290"/>
                      <a:pt x="0" y="3308"/>
                    </a:cubicBezTo>
                    <a:close/>
                    <a:moveTo>
                      <a:pt x="17873" y="5447"/>
                    </a:moveTo>
                    <a:lnTo>
                      <a:pt x="17719" y="5447"/>
                    </a:lnTo>
                    <a:cubicBezTo>
                      <a:pt x="17741" y="5477"/>
                      <a:pt x="17779" y="5460"/>
                      <a:pt x="17849" y="5465"/>
                    </a:cubicBezTo>
                    <a:cubicBezTo>
                      <a:pt x="17883" y="5467"/>
                      <a:pt x="17869" y="5486"/>
                      <a:pt x="17873" y="5447"/>
                    </a:cubicBezTo>
                    <a:close/>
                    <a:moveTo>
                      <a:pt x="20619" y="2992"/>
                    </a:moveTo>
                    <a:cubicBezTo>
                      <a:pt x="20638" y="2988"/>
                      <a:pt x="20638" y="2986"/>
                      <a:pt x="20660" y="2984"/>
                    </a:cubicBezTo>
                    <a:cubicBezTo>
                      <a:pt x="20666" y="3008"/>
                      <a:pt x="20659" y="2996"/>
                      <a:pt x="20676" y="3008"/>
                    </a:cubicBezTo>
                    <a:lnTo>
                      <a:pt x="20702" y="2994"/>
                    </a:lnTo>
                    <a:cubicBezTo>
                      <a:pt x="20720" y="2987"/>
                      <a:pt x="20714" y="2993"/>
                      <a:pt x="20733" y="2984"/>
                    </a:cubicBezTo>
                    <a:cubicBezTo>
                      <a:pt x="20727" y="2973"/>
                      <a:pt x="20728" y="2975"/>
                      <a:pt x="20725" y="2960"/>
                    </a:cubicBezTo>
                    <a:cubicBezTo>
                      <a:pt x="20702" y="2965"/>
                      <a:pt x="20698" y="2965"/>
                      <a:pt x="20670" y="2970"/>
                    </a:cubicBezTo>
                    <a:cubicBezTo>
                      <a:pt x="20641" y="2974"/>
                      <a:pt x="20634" y="2972"/>
                      <a:pt x="20619" y="2992"/>
                    </a:cubicBezTo>
                    <a:close/>
                    <a:moveTo>
                      <a:pt x="16301" y="5609"/>
                    </a:moveTo>
                    <a:lnTo>
                      <a:pt x="16301" y="5617"/>
                    </a:lnTo>
                    <a:cubicBezTo>
                      <a:pt x="16325" y="5617"/>
                      <a:pt x="16363" y="5623"/>
                      <a:pt x="16371" y="5622"/>
                    </a:cubicBezTo>
                    <a:cubicBezTo>
                      <a:pt x="16386" y="5619"/>
                      <a:pt x="16387" y="5613"/>
                      <a:pt x="16399" y="5611"/>
                    </a:cubicBezTo>
                    <a:cubicBezTo>
                      <a:pt x="16427" y="5608"/>
                      <a:pt x="16430" y="5638"/>
                      <a:pt x="16455" y="5601"/>
                    </a:cubicBezTo>
                    <a:cubicBezTo>
                      <a:pt x="16410" y="5592"/>
                      <a:pt x="16449" y="5608"/>
                      <a:pt x="16376" y="5597"/>
                    </a:cubicBezTo>
                    <a:cubicBezTo>
                      <a:pt x="16375" y="5597"/>
                      <a:pt x="16361" y="5594"/>
                      <a:pt x="16357" y="5595"/>
                    </a:cubicBezTo>
                    <a:cubicBezTo>
                      <a:pt x="16327" y="5597"/>
                      <a:pt x="16335" y="5609"/>
                      <a:pt x="16301" y="5609"/>
                    </a:cubicBezTo>
                    <a:close/>
                    <a:moveTo>
                      <a:pt x="18764" y="3308"/>
                    </a:moveTo>
                    <a:cubicBezTo>
                      <a:pt x="18797" y="3309"/>
                      <a:pt x="18799" y="3313"/>
                      <a:pt x="18821" y="3324"/>
                    </a:cubicBezTo>
                    <a:cubicBezTo>
                      <a:pt x="18874" y="3289"/>
                      <a:pt x="18856" y="3299"/>
                      <a:pt x="18894" y="3308"/>
                    </a:cubicBezTo>
                    <a:cubicBezTo>
                      <a:pt x="18867" y="3258"/>
                      <a:pt x="18880" y="3292"/>
                      <a:pt x="18845" y="3292"/>
                    </a:cubicBezTo>
                    <a:lnTo>
                      <a:pt x="18795" y="3289"/>
                    </a:lnTo>
                    <a:cubicBezTo>
                      <a:pt x="18775" y="3290"/>
                      <a:pt x="18765" y="3278"/>
                      <a:pt x="18764" y="3308"/>
                    </a:cubicBezTo>
                    <a:close/>
                    <a:moveTo>
                      <a:pt x="21016" y="5318"/>
                    </a:moveTo>
                    <a:cubicBezTo>
                      <a:pt x="21053" y="5318"/>
                      <a:pt x="21045" y="5324"/>
                      <a:pt x="21081" y="5326"/>
                    </a:cubicBezTo>
                    <a:cubicBezTo>
                      <a:pt x="21107" y="5327"/>
                      <a:pt x="21136" y="5326"/>
                      <a:pt x="21162" y="5326"/>
                    </a:cubicBezTo>
                    <a:lnTo>
                      <a:pt x="21162" y="5318"/>
                    </a:lnTo>
                    <a:cubicBezTo>
                      <a:pt x="21108" y="5318"/>
                      <a:pt x="21166" y="5301"/>
                      <a:pt x="21089" y="5301"/>
                    </a:cubicBezTo>
                    <a:cubicBezTo>
                      <a:pt x="21039" y="5301"/>
                      <a:pt x="21068" y="5313"/>
                      <a:pt x="21016" y="5301"/>
                    </a:cubicBezTo>
                    <a:lnTo>
                      <a:pt x="21016" y="5318"/>
                    </a:lnTo>
                    <a:close/>
                    <a:moveTo>
                      <a:pt x="18958" y="3073"/>
                    </a:moveTo>
                    <a:cubicBezTo>
                      <a:pt x="18957" y="3072"/>
                      <a:pt x="18955" y="3067"/>
                      <a:pt x="18955" y="3069"/>
                    </a:cubicBezTo>
                    <a:cubicBezTo>
                      <a:pt x="18954" y="3070"/>
                      <a:pt x="18951" y="3066"/>
                      <a:pt x="18950" y="3065"/>
                    </a:cubicBezTo>
                    <a:cubicBezTo>
                      <a:pt x="18944" y="3061"/>
                      <a:pt x="18946" y="3061"/>
                      <a:pt x="18934" y="3057"/>
                    </a:cubicBezTo>
                    <a:cubicBezTo>
                      <a:pt x="18942" y="3091"/>
                      <a:pt x="18944" y="3087"/>
                      <a:pt x="18974" y="3098"/>
                    </a:cubicBezTo>
                    <a:cubicBezTo>
                      <a:pt x="19015" y="3114"/>
                      <a:pt x="19007" y="3111"/>
                      <a:pt x="19023" y="3081"/>
                    </a:cubicBezTo>
                    <a:cubicBezTo>
                      <a:pt x="19005" y="3077"/>
                      <a:pt x="19005" y="3075"/>
                      <a:pt x="18983" y="3073"/>
                    </a:cubicBezTo>
                    <a:lnTo>
                      <a:pt x="18983" y="3049"/>
                    </a:lnTo>
                    <a:lnTo>
                      <a:pt x="18958" y="3049"/>
                    </a:lnTo>
                    <a:lnTo>
                      <a:pt x="18958" y="3073"/>
                    </a:lnTo>
                    <a:close/>
                    <a:moveTo>
                      <a:pt x="17136" y="2587"/>
                    </a:moveTo>
                    <a:cubicBezTo>
                      <a:pt x="17104" y="2584"/>
                      <a:pt x="17109" y="2579"/>
                      <a:pt x="17071" y="2579"/>
                    </a:cubicBezTo>
                    <a:cubicBezTo>
                      <a:pt x="17063" y="2609"/>
                      <a:pt x="17063" y="2589"/>
                      <a:pt x="17055" y="2619"/>
                    </a:cubicBezTo>
                    <a:cubicBezTo>
                      <a:pt x="17057" y="2619"/>
                      <a:pt x="17059" y="2615"/>
                      <a:pt x="17060" y="2617"/>
                    </a:cubicBezTo>
                    <a:cubicBezTo>
                      <a:pt x="17061" y="2618"/>
                      <a:pt x="17064" y="2614"/>
                      <a:pt x="17065" y="2614"/>
                    </a:cubicBezTo>
                    <a:cubicBezTo>
                      <a:pt x="17107" y="2594"/>
                      <a:pt x="17126" y="2636"/>
                      <a:pt x="17144" y="2587"/>
                    </a:cubicBezTo>
                    <a:cubicBezTo>
                      <a:pt x="17178" y="2600"/>
                      <a:pt x="17131" y="2575"/>
                      <a:pt x="17155" y="2592"/>
                    </a:cubicBezTo>
                    <a:cubicBezTo>
                      <a:pt x="17160" y="2595"/>
                      <a:pt x="17165" y="2601"/>
                      <a:pt x="17168" y="2603"/>
                    </a:cubicBezTo>
                    <a:cubicBezTo>
                      <a:pt x="17166" y="2578"/>
                      <a:pt x="17168" y="2588"/>
                      <a:pt x="17160" y="2571"/>
                    </a:cubicBezTo>
                    <a:cubicBezTo>
                      <a:pt x="17110" y="2575"/>
                      <a:pt x="17147" y="2574"/>
                      <a:pt x="17136" y="2587"/>
                    </a:cubicBezTo>
                    <a:close/>
                    <a:moveTo>
                      <a:pt x="15386" y="2547"/>
                    </a:moveTo>
                    <a:cubicBezTo>
                      <a:pt x="15408" y="2541"/>
                      <a:pt x="15395" y="2547"/>
                      <a:pt x="15415" y="2527"/>
                    </a:cubicBezTo>
                    <a:lnTo>
                      <a:pt x="15434" y="2506"/>
                    </a:lnTo>
                    <a:cubicBezTo>
                      <a:pt x="15408" y="2489"/>
                      <a:pt x="15426" y="2490"/>
                      <a:pt x="15377" y="2490"/>
                    </a:cubicBezTo>
                    <a:cubicBezTo>
                      <a:pt x="15323" y="2490"/>
                      <a:pt x="15373" y="2501"/>
                      <a:pt x="15386" y="2547"/>
                    </a:cubicBezTo>
                    <a:close/>
                    <a:moveTo>
                      <a:pt x="16690" y="2044"/>
                    </a:moveTo>
                    <a:cubicBezTo>
                      <a:pt x="16677" y="1995"/>
                      <a:pt x="16679" y="2034"/>
                      <a:pt x="16690" y="1987"/>
                    </a:cubicBezTo>
                    <a:lnTo>
                      <a:pt x="16625" y="1987"/>
                    </a:lnTo>
                    <a:cubicBezTo>
                      <a:pt x="16626" y="2025"/>
                      <a:pt x="16617" y="2014"/>
                      <a:pt x="16642" y="2028"/>
                    </a:cubicBezTo>
                    <a:cubicBezTo>
                      <a:pt x="16646" y="2030"/>
                      <a:pt x="16683" y="2042"/>
                      <a:pt x="16690" y="2044"/>
                    </a:cubicBezTo>
                    <a:close/>
                    <a:moveTo>
                      <a:pt x="15911" y="1728"/>
                    </a:moveTo>
                    <a:cubicBezTo>
                      <a:pt x="15913" y="1729"/>
                      <a:pt x="15915" y="1728"/>
                      <a:pt x="15916" y="1729"/>
                    </a:cubicBezTo>
                    <a:cubicBezTo>
                      <a:pt x="15922" y="1765"/>
                      <a:pt x="15917" y="1710"/>
                      <a:pt x="15928" y="1744"/>
                    </a:cubicBezTo>
                    <a:cubicBezTo>
                      <a:pt x="15903" y="1754"/>
                      <a:pt x="15917" y="1727"/>
                      <a:pt x="15912" y="1769"/>
                    </a:cubicBezTo>
                    <a:cubicBezTo>
                      <a:pt x="15952" y="1758"/>
                      <a:pt x="15918" y="1754"/>
                      <a:pt x="15969" y="1753"/>
                    </a:cubicBezTo>
                    <a:lnTo>
                      <a:pt x="15977" y="1728"/>
                    </a:lnTo>
                    <a:lnTo>
                      <a:pt x="15953" y="1712"/>
                    </a:lnTo>
                    <a:cubicBezTo>
                      <a:pt x="15951" y="1712"/>
                      <a:pt x="15949" y="1710"/>
                      <a:pt x="15948" y="1709"/>
                    </a:cubicBezTo>
                    <a:cubicBezTo>
                      <a:pt x="15946" y="1709"/>
                      <a:pt x="15944" y="1707"/>
                      <a:pt x="15943" y="1706"/>
                    </a:cubicBezTo>
                    <a:cubicBezTo>
                      <a:pt x="15935" y="1702"/>
                      <a:pt x="15927" y="1699"/>
                      <a:pt x="15920" y="1696"/>
                    </a:cubicBezTo>
                    <a:lnTo>
                      <a:pt x="15911" y="1728"/>
                    </a:lnTo>
                    <a:close/>
                    <a:moveTo>
                      <a:pt x="23050" y="3170"/>
                    </a:moveTo>
                    <a:lnTo>
                      <a:pt x="23050" y="3187"/>
                    </a:lnTo>
                    <a:cubicBezTo>
                      <a:pt x="23079" y="3193"/>
                      <a:pt x="23066" y="3195"/>
                      <a:pt x="23082" y="3170"/>
                    </a:cubicBezTo>
                    <a:cubicBezTo>
                      <a:pt x="23089" y="3195"/>
                      <a:pt x="23082" y="3188"/>
                      <a:pt x="23107" y="3195"/>
                    </a:cubicBezTo>
                    <a:lnTo>
                      <a:pt x="23107" y="3162"/>
                    </a:lnTo>
                    <a:cubicBezTo>
                      <a:pt x="23138" y="3160"/>
                      <a:pt x="23133" y="3154"/>
                      <a:pt x="23171" y="3154"/>
                    </a:cubicBezTo>
                    <a:cubicBezTo>
                      <a:pt x="23150" y="3123"/>
                      <a:pt x="23165" y="3135"/>
                      <a:pt x="23121" y="3142"/>
                    </a:cubicBezTo>
                    <a:cubicBezTo>
                      <a:pt x="23059" y="3153"/>
                      <a:pt x="23101" y="3158"/>
                      <a:pt x="23050" y="3170"/>
                    </a:cubicBezTo>
                    <a:close/>
                    <a:moveTo>
                      <a:pt x="18999" y="5261"/>
                    </a:moveTo>
                    <a:cubicBezTo>
                      <a:pt x="19042" y="5281"/>
                      <a:pt x="19061" y="5258"/>
                      <a:pt x="19048" y="5318"/>
                    </a:cubicBezTo>
                    <a:cubicBezTo>
                      <a:pt x="19117" y="5271"/>
                      <a:pt x="19072" y="5278"/>
                      <a:pt x="19121" y="5277"/>
                    </a:cubicBezTo>
                    <a:lnTo>
                      <a:pt x="19121" y="5261"/>
                    </a:lnTo>
                    <a:cubicBezTo>
                      <a:pt x="19082" y="5262"/>
                      <a:pt x="19086" y="5273"/>
                      <a:pt x="19056" y="5261"/>
                    </a:cubicBezTo>
                    <a:cubicBezTo>
                      <a:pt x="19039" y="5255"/>
                      <a:pt x="19004" y="5231"/>
                      <a:pt x="18999" y="5261"/>
                    </a:cubicBezTo>
                    <a:close/>
                    <a:moveTo>
                      <a:pt x="15685" y="2336"/>
                    </a:moveTo>
                    <a:lnTo>
                      <a:pt x="15726" y="2336"/>
                    </a:lnTo>
                    <a:lnTo>
                      <a:pt x="15726" y="2360"/>
                    </a:lnTo>
                    <a:cubicBezTo>
                      <a:pt x="15809" y="2353"/>
                      <a:pt x="15782" y="2368"/>
                      <a:pt x="15799" y="2344"/>
                    </a:cubicBezTo>
                    <a:cubicBezTo>
                      <a:pt x="15765" y="2335"/>
                      <a:pt x="15782" y="2340"/>
                      <a:pt x="15766" y="2312"/>
                    </a:cubicBezTo>
                    <a:cubicBezTo>
                      <a:pt x="15714" y="2348"/>
                      <a:pt x="15736" y="2314"/>
                      <a:pt x="15708" y="2313"/>
                    </a:cubicBezTo>
                    <a:cubicBezTo>
                      <a:pt x="15685" y="2313"/>
                      <a:pt x="15695" y="2322"/>
                      <a:pt x="15685" y="2336"/>
                    </a:cubicBezTo>
                    <a:close/>
                    <a:moveTo>
                      <a:pt x="20312" y="5488"/>
                    </a:moveTo>
                    <a:cubicBezTo>
                      <a:pt x="20280" y="5488"/>
                      <a:pt x="20311" y="5476"/>
                      <a:pt x="20263" y="5488"/>
                    </a:cubicBezTo>
                    <a:cubicBezTo>
                      <a:pt x="20280" y="5519"/>
                      <a:pt x="20283" y="5498"/>
                      <a:pt x="20309" y="5500"/>
                    </a:cubicBezTo>
                    <a:lnTo>
                      <a:pt x="20378" y="5501"/>
                    </a:lnTo>
                    <a:cubicBezTo>
                      <a:pt x="20386" y="5501"/>
                      <a:pt x="20396" y="5503"/>
                      <a:pt x="20417" y="5504"/>
                    </a:cubicBezTo>
                    <a:cubicBezTo>
                      <a:pt x="20406" y="5459"/>
                      <a:pt x="20396" y="5488"/>
                      <a:pt x="20371" y="5484"/>
                    </a:cubicBezTo>
                    <a:cubicBezTo>
                      <a:pt x="20354" y="5481"/>
                      <a:pt x="20354" y="5471"/>
                      <a:pt x="20336" y="5471"/>
                    </a:cubicBezTo>
                    <a:cubicBezTo>
                      <a:pt x="20321" y="5471"/>
                      <a:pt x="20326" y="5488"/>
                      <a:pt x="20312" y="5488"/>
                    </a:cubicBezTo>
                    <a:close/>
                    <a:moveTo>
                      <a:pt x="23058" y="4045"/>
                    </a:moveTo>
                    <a:lnTo>
                      <a:pt x="23074" y="4102"/>
                    </a:lnTo>
                    <a:cubicBezTo>
                      <a:pt x="23078" y="4058"/>
                      <a:pt x="23090" y="4062"/>
                      <a:pt x="23123" y="4070"/>
                    </a:cubicBezTo>
                    <a:lnTo>
                      <a:pt x="23132" y="4021"/>
                    </a:lnTo>
                    <a:cubicBezTo>
                      <a:pt x="23122" y="4022"/>
                      <a:pt x="23090" y="4026"/>
                      <a:pt x="23089" y="4026"/>
                    </a:cubicBezTo>
                    <a:cubicBezTo>
                      <a:pt x="23078" y="4028"/>
                      <a:pt x="23089" y="4023"/>
                      <a:pt x="23076" y="4031"/>
                    </a:cubicBezTo>
                    <a:cubicBezTo>
                      <a:pt x="23075" y="4032"/>
                      <a:pt x="23064" y="4042"/>
                      <a:pt x="23058" y="4045"/>
                    </a:cubicBezTo>
                    <a:close/>
                    <a:moveTo>
                      <a:pt x="19040" y="3097"/>
                    </a:moveTo>
                    <a:cubicBezTo>
                      <a:pt x="19059" y="3109"/>
                      <a:pt x="19014" y="3106"/>
                      <a:pt x="19046" y="3101"/>
                    </a:cubicBezTo>
                    <a:cubicBezTo>
                      <a:pt x="19047" y="3101"/>
                      <a:pt x="19050" y="3100"/>
                      <a:pt x="19051" y="3100"/>
                    </a:cubicBezTo>
                    <a:lnTo>
                      <a:pt x="19082" y="3098"/>
                    </a:lnTo>
                    <a:cubicBezTo>
                      <a:pt x="19119" y="3091"/>
                      <a:pt x="19094" y="3103"/>
                      <a:pt x="19126" y="3102"/>
                    </a:cubicBezTo>
                    <a:cubicBezTo>
                      <a:pt x="19139" y="3101"/>
                      <a:pt x="19159" y="3099"/>
                      <a:pt x="19176" y="3100"/>
                    </a:cubicBezTo>
                    <a:cubicBezTo>
                      <a:pt x="19198" y="3101"/>
                      <a:pt x="19192" y="3116"/>
                      <a:pt x="19202" y="3081"/>
                    </a:cubicBezTo>
                    <a:cubicBezTo>
                      <a:pt x="19163" y="3065"/>
                      <a:pt x="19141" y="3088"/>
                      <a:pt x="19122" y="3088"/>
                    </a:cubicBezTo>
                    <a:cubicBezTo>
                      <a:pt x="19088" y="3086"/>
                      <a:pt x="19070" y="3056"/>
                      <a:pt x="19040" y="3097"/>
                    </a:cubicBezTo>
                    <a:close/>
                    <a:moveTo>
                      <a:pt x="16487" y="2660"/>
                    </a:moveTo>
                    <a:cubicBezTo>
                      <a:pt x="16487" y="2675"/>
                      <a:pt x="16487" y="2661"/>
                      <a:pt x="16496" y="2676"/>
                    </a:cubicBezTo>
                    <a:cubicBezTo>
                      <a:pt x="16517" y="2662"/>
                      <a:pt x="16512" y="2672"/>
                      <a:pt x="16520" y="2644"/>
                    </a:cubicBezTo>
                    <a:cubicBezTo>
                      <a:pt x="16533" y="2644"/>
                      <a:pt x="16557" y="2645"/>
                      <a:pt x="16569" y="2644"/>
                    </a:cubicBezTo>
                    <a:cubicBezTo>
                      <a:pt x="16600" y="2642"/>
                      <a:pt x="16594" y="2646"/>
                      <a:pt x="16601" y="2619"/>
                    </a:cubicBezTo>
                    <a:cubicBezTo>
                      <a:pt x="16579" y="2619"/>
                      <a:pt x="16571" y="2623"/>
                      <a:pt x="16557" y="2624"/>
                    </a:cubicBezTo>
                    <a:cubicBezTo>
                      <a:pt x="16535" y="2627"/>
                      <a:pt x="16487" y="2601"/>
                      <a:pt x="16487" y="2660"/>
                    </a:cubicBezTo>
                    <a:close/>
                    <a:moveTo>
                      <a:pt x="14551" y="2060"/>
                    </a:moveTo>
                    <a:cubicBezTo>
                      <a:pt x="14604" y="2027"/>
                      <a:pt x="14634" y="2064"/>
                      <a:pt x="14648" y="2012"/>
                    </a:cubicBezTo>
                    <a:cubicBezTo>
                      <a:pt x="14592" y="2025"/>
                      <a:pt x="14608" y="2002"/>
                      <a:pt x="14563" y="2023"/>
                    </a:cubicBezTo>
                    <a:cubicBezTo>
                      <a:pt x="14561" y="2024"/>
                      <a:pt x="14554" y="2028"/>
                      <a:pt x="14552" y="2029"/>
                    </a:cubicBezTo>
                    <a:cubicBezTo>
                      <a:pt x="14530" y="2041"/>
                      <a:pt x="14541" y="2031"/>
                      <a:pt x="14527" y="2052"/>
                    </a:cubicBezTo>
                    <a:cubicBezTo>
                      <a:pt x="14548" y="2058"/>
                      <a:pt x="14533" y="2052"/>
                      <a:pt x="14551" y="2060"/>
                    </a:cubicBezTo>
                    <a:lnTo>
                      <a:pt x="14526" y="2075"/>
                    </a:lnTo>
                    <a:cubicBezTo>
                      <a:pt x="14505" y="2087"/>
                      <a:pt x="14520" y="2069"/>
                      <a:pt x="14502" y="2093"/>
                    </a:cubicBezTo>
                    <a:lnTo>
                      <a:pt x="14543" y="2101"/>
                    </a:lnTo>
                    <a:cubicBezTo>
                      <a:pt x="14511" y="2108"/>
                      <a:pt x="14474" y="2123"/>
                      <a:pt x="14446" y="2109"/>
                    </a:cubicBezTo>
                    <a:cubicBezTo>
                      <a:pt x="14443" y="2139"/>
                      <a:pt x="14434" y="2142"/>
                      <a:pt x="14421" y="2166"/>
                    </a:cubicBezTo>
                    <a:cubicBezTo>
                      <a:pt x="14449" y="2179"/>
                      <a:pt x="14426" y="2168"/>
                      <a:pt x="14455" y="2172"/>
                    </a:cubicBezTo>
                    <a:lnTo>
                      <a:pt x="14475" y="2176"/>
                    </a:lnTo>
                    <a:cubicBezTo>
                      <a:pt x="14597" y="2193"/>
                      <a:pt x="14551" y="2168"/>
                      <a:pt x="14615" y="2174"/>
                    </a:cubicBezTo>
                    <a:lnTo>
                      <a:pt x="14660" y="2171"/>
                    </a:lnTo>
                    <a:cubicBezTo>
                      <a:pt x="14719" y="2172"/>
                      <a:pt x="14757" y="2166"/>
                      <a:pt x="14804" y="2171"/>
                    </a:cubicBezTo>
                    <a:cubicBezTo>
                      <a:pt x="14876" y="2179"/>
                      <a:pt x="14811" y="2188"/>
                      <a:pt x="14908" y="2166"/>
                    </a:cubicBezTo>
                    <a:cubicBezTo>
                      <a:pt x="14898" y="2127"/>
                      <a:pt x="14897" y="2114"/>
                      <a:pt x="14857" y="2120"/>
                    </a:cubicBezTo>
                    <a:cubicBezTo>
                      <a:pt x="14852" y="2121"/>
                      <a:pt x="14849" y="2121"/>
                      <a:pt x="14841" y="2124"/>
                    </a:cubicBezTo>
                    <a:cubicBezTo>
                      <a:pt x="14797" y="2136"/>
                      <a:pt x="14820" y="2141"/>
                      <a:pt x="14770" y="2141"/>
                    </a:cubicBezTo>
                    <a:cubicBezTo>
                      <a:pt x="14750" y="2093"/>
                      <a:pt x="14679" y="2128"/>
                      <a:pt x="14668" y="2130"/>
                    </a:cubicBezTo>
                    <a:cubicBezTo>
                      <a:pt x="14642" y="2134"/>
                      <a:pt x="14661" y="2135"/>
                      <a:pt x="14637" y="2128"/>
                    </a:cubicBezTo>
                    <a:cubicBezTo>
                      <a:pt x="14616" y="2121"/>
                      <a:pt x="14627" y="2115"/>
                      <a:pt x="14582" y="2112"/>
                    </a:cubicBezTo>
                    <a:cubicBezTo>
                      <a:pt x="14575" y="2111"/>
                      <a:pt x="14568" y="2110"/>
                      <a:pt x="14551" y="2109"/>
                    </a:cubicBezTo>
                    <a:cubicBezTo>
                      <a:pt x="14593" y="2046"/>
                      <a:pt x="14580" y="2153"/>
                      <a:pt x="14600" y="2069"/>
                    </a:cubicBezTo>
                    <a:cubicBezTo>
                      <a:pt x="14567" y="2069"/>
                      <a:pt x="14574" y="2071"/>
                      <a:pt x="14551" y="2060"/>
                    </a:cubicBezTo>
                    <a:close/>
                    <a:moveTo>
                      <a:pt x="381" y="4102"/>
                    </a:moveTo>
                    <a:cubicBezTo>
                      <a:pt x="381" y="4129"/>
                      <a:pt x="387" y="4109"/>
                      <a:pt x="404" y="4139"/>
                    </a:cubicBezTo>
                    <a:cubicBezTo>
                      <a:pt x="404" y="4140"/>
                      <a:pt x="405" y="4142"/>
                      <a:pt x="405" y="4143"/>
                    </a:cubicBezTo>
                    <a:cubicBezTo>
                      <a:pt x="424" y="4129"/>
                      <a:pt x="414" y="4141"/>
                      <a:pt x="419" y="4122"/>
                    </a:cubicBezTo>
                    <a:lnTo>
                      <a:pt x="422" y="4092"/>
                    </a:lnTo>
                    <a:cubicBezTo>
                      <a:pt x="420" y="4082"/>
                      <a:pt x="407" y="4099"/>
                      <a:pt x="423" y="4065"/>
                    </a:cubicBezTo>
                    <a:lnTo>
                      <a:pt x="429" y="4054"/>
                    </a:lnTo>
                    <a:cubicBezTo>
                      <a:pt x="407" y="4046"/>
                      <a:pt x="415" y="4036"/>
                      <a:pt x="389" y="4029"/>
                    </a:cubicBezTo>
                    <a:cubicBezTo>
                      <a:pt x="399" y="4147"/>
                      <a:pt x="381" y="4063"/>
                      <a:pt x="381" y="4102"/>
                    </a:cubicBezTo>
                    <a:close/>
                    <a:moveTo>
                      <a:pt x="16933" y="4523"/>
                    </a:moveTo>
                    <a:cubicBezTo>
                      <a:pt x="16945" y="4523"/>
                      <a:pt x="16963" y="4525"/>
                      <a:pt x="16974" y="4524"/>
                    </a:cubicBezTo>
                    <a:lnTo>
                      <a:pt x="17006" y="4515"/>
                    </a:lnTo>
                    <a:cubicBezTo>
                      <a:pt x="17024" y="4528"/>
                      <a:pt x="17016" y="4517"/>
                      <a:pt x="17022" y="4540"/>
                    </a:cubicBezTo>
                    <a:cubicBezTo>
                      <a:pt x="17075" y="4522"/>
                      <a:pt x="16994" y="4541"/>
                      <a:pt x="17046" y="4523"/>
                    </a:cubicBezTo>
                    <a:cubicBezTo>
                      <a:pt x="17057" y="4550"/>
                      <a:pt x="17047" y="4547"/>
                      <a:pt x="17079" y="4532"/>
                    </a:cubicBezTo>
                    <a:cubicBezTo>
                      <a:pt x="17073" y="4515"/>
                      <a:pt x="17068" y="4503"/>
                      <a:pt x="17040" y="4501"/>
                    </a:cubicBezTo>
                    <a:cubicBezTo>
                      <a:pt x="17036" y="4501"/>
                      <a:pt x="17021" y="4504"/>
                      <a:pt x="17015" y="4504"/>
                    </a:cubicBezTo>
                    <a:cubicBezTo>
                      <a:pt x="17000" y="4505"/>
                      <a:pt x="16961" y="4486"/>
                      <a:pt x="16933" y="4523"/>
                    </a:cubicBezTo>
                    <a:close/>
                    <a:moveTo>
                      <a:pt x="18019" y="2206"/>
                    </a:moveTo>
                    <a:cubicBezTo>
                      <a:pt x="18067" y="2193"/>
                      <a:pt x="18018" y="2194"/>
                      <a:pt x="18069" y="2196"/>
                    </a:cubicBezTo>
                    <a:cubicBezTo>
                      <a:pt x="18096" y="2197"/>
                      <a:pt x="18096" y="2190"/>
                      <a:pt x="18132" y="2190"/>
                    </a:cubicBezTo>
                    <a:cubicBezTo>
                      <a:pt x="18125" y="2180"/>
                      <a:pt x="18127" y="2166"/>
                      <a:pt x="18059" y="2166"/>
                    </a:cubicBezTo>
                    <a:cubicBezTo>
                      <a:pt x="18027" y="2166"/>
                      <a:pt x="18059" y="2177"/>
                      <a:pt x="18011" y="2166"/>
                    </a:cubicBezTo>
                    <a:cubicBezTo>
                      <a:pt x="18011" y="2194"/>
                      <a:pt x="18009" y="2187"/>
                      <a:pt x="18019" y="2206"/>
                    </a:cubicBezTo>
                    <a:close/>
                    <a:moveTo>
                      <a:pt x="14705" y="2069"/>
                    </a:moveTo>
                    <a:cubicBezTo>
                      <a:pt x="14706" y="2121"/>
                      <a:pt x="14719" y="2093"/>
                      <a:pt x="14742" y="2090"/>
                    </a:cubicBezTo>
                    <a:lnTo>
                      <a:pt x="14762" y="2101"/>
                    </a:lnTo>
                    <a:cubicBezTo>
                      <a:pt x="14774" y="2055"/>
                      <a:pt x="14783" y="2083"/>
                      <a:pt x="14818" y="2052"/>
                    </a:cubicBezTo>
                    <a:cubicBezTo>
                      <a:pt x="14775" y="2052"/>
                      <a:pt x="14773" y="2045"/>
                      <a:pt x="14737" y="2044"/>
                    </a:cubicBezTo>
                    <a:cubicBezTo>
                      <a:pt x="14724" y="2078"/>
                      <a:pt x="14759" y="2067"/>
                      <a:pt x="14705" y="2069"/>
                    </a:cubicBezTo>
                    <a:close/>
                    <a:moveTo>
                      <a:pt x="16876" y="1898"/>
                    </a:moveTo>
                    <a:cubicBezTo>
                      <a:pt x="16897" y="1888"/>
                      <a:pt x="16926" y="1882"/>
                      <a:pt x="16957" y="1882"/>
                    </a:cubicBezTo>
                    <a:cubicBezTo>
                      <a:pt x="16956" y="1881"/>
                      <a:pt x="16954" y="1877"/>
                      <a:pt x="16953" y="1878"/>
                    </a:cubicBezTo>
                    <a:lnTo>
                      <a:pt x="16917" y="1850"/>
                    </a:lnTo>
                    <a:cubicBezTo>
                      <a:pt x="16876" y="1850"/>
                      <a:pt x="16875" y="1849"/>
                      <a:pt x="16844" y="1842"/>
                    </a:cubicBezTo>
                    <a:cubicBezTo>
                      <a:pt x="16853" y="1874"/>
                      <a:pt x="16853" y="1854"/>
                      <a:pt x="16876" y="1898"/>
                    </a:cubicBezTo>
                    <a:close/>
                    <a:moveTo>
                      <a:pt x="20482" y="3219"/>
                    </a:moveTo>
                    <a:cubicBezTo>
                      <a:pt x="20532" y="3247"/>
                      <a:pt x="20603" y="3211"/>
                      <a:pt x="20603" y="3211"/>
                    </a:cubicBezTo>
                    <a:cubicBezTo>
                      <a:pt x="20593" y="3196"/>
                      <a:pt x="20597" y="3193"/>
                      <a:pt x="20578" y="3188"/>
                    </a:cubicBezTo>
                    <a:lnTo>
                      <a:pt x="20515" y="3199"/>
                    </a:lnTo>
                    <a:cubicBezTo>
                      <a:pt x="20479" y="3206"/>
                      <a:pt x="20498" y="3196"/>
                      <a:pt x="20482" y="3219"/>
                    </a:cubicBezTo>
                    <a:close/>
                    <a:moveTo>
                      <a:pt x="19850" y="3681"/>
                    </a:moveTo>
                    <a:cubicBezTo>
                      <a:pt x="19900" y="3694"/>
                      <a:pt x="19853" y="3696"/>
                      <a:pt x="19887" y="3709"/>
                    </a:cubicBezTo>
                    <a:cubicBezTo>
                      <a:pt x="19894" y="3712"/>
                      <a:pt x="19934" y="3702"/>
                      <a:pt x="19882" y="3697"/>
                    </a:cubicBezTo>
                    <a:cubicBezTo>
                      <a:pt x="19891" y="3680"/>
                      <a:pt x="19893" y="3678"/>
                      <a:pt x="19898" y="3657"/>
                    </a:cubicBezTo>
                    <a:cubicBezTo>
                      <a:pt x="19922" y="3663"/>
                      <a:pt x="19911" y="3660"/>
                      <a:pt x="19931" y="3673"/>
                    </a:cubicBezTo>
                    <a:cubicBezTo>
                      <a:pt x="19963" y="3625"/>
                      <a:pt x="19961" y="3650"/>
                      <a:pt x="19971" y="3624"/>
                    </a:cubicBezTo>
                    <a:cubicBezTo>
                      <a:pt x="19904" y="3624"/>
                      <a:pt x="19929" y="3628"/>
                      <a:pt x="19896" y="3646"/>
                    </a:cubicBezTo>
                    <a:lnTo>
                      <a:pt x="19850" y="3681"/>
                    </a:lnTo>
                    <a:close/>
                    <a:moveTo>
                      <a:pt x="14673" y="2619"/>
                    </a:moveTo>
                    <a:cubicBezTo>
                      <a:pt x="14679" y="2640"/>
                      <a:pt x="14666" y="2620"/>
                      <a:pt x="14713" y="2652"/>
                    </a:cubicBezTo>
                    <a:cubicBezTo>
                      <a:pt x="14733" y="2642"/>
                      <a:pt x="14781" y="2628"/>
                      <a:pt x="14806" y="2634"/>
                    </a:cubicBezTo>
                    <a:cubicBezTo>
                      <a:pt x="14831" y="2639"/>
                      <a:pt x="14811" y="2658"/>
                      <a:pt x="14851" y="2636"/>
                    </a:cubicBezTo>
                    <a:cubicBezTo>
                      <a:pt x="14841" y="2621"/>
                      <a:pt x="14857" y="2619"/>
                      <a:pt x="14770" y="2619"/>
                    </a:cubicBezTo>
                    <a:lnTo>
                      <a:pt x="14673" y="2619"/>
                    </a:lnTo>
                    <a:close/>
                    <a:moveTo>
                      <a:pt x="4853" y="1858"/>
                    </a:moveTo>
                    <a:cubicBezTo>
                      <a:pt x="4909" y="1871"/>
                      <a:pt x="4941" y="1879"/>
                      <a:pt x="4942" y="1817"/>
                    </a:cubicBezTo>
                    <a:lnTo>
                      <a:pt x="4877" y="1817"/>
                    </a:lnTo>
                    <a:lnTo>
                      <a:pt x="4853" y="1858"/>
                    </a:lnTo>
                    <a:close/>
                    <a:moveTo>
                      <a:pt x="19210" y="5593"/>
                    </a:moveTo>
                    <a:cubicBezTo>
                      <a:pt x="19211" y="5593"/>
                      <a:pt x="19213" y="5593"/>
                      <a:pt x="19213" y="5594"/>
                    </a:cubicBezTo>
                    <a:cubicBezTo>
                      <a:pt x="19216" y="5606"/>
                      <a:pt x="19267" y="5597"/>
                      <a:pt x="19283" y="5593"/>
                    </a:cubicBezTo>
                    <a:cubicBezTo>
                      <a:pt x="19291" y="5613"/>
                      <a:pt x="19288" y="5600"/>
                      <a:pt x="19283" y="5625"/>
                    </a:cubicBezTo>
                    <a:cubicBezTo>
                      <a:pt x="19312" y="5619"/>
                      <a:pt x="19309" y="5621"/>
                      <a:pt x="19323" y="5601"/>
                    </a:cubicBezTo>
                    <a:lnTo>
                      <a:pt x="19380" y="5577"/>
                    </a:lnTo>
                    <a:lnTo>
                      <a:pt x="19225" y="5580"/>
                    </a:lnTo>
                    <a:cubicBezTo>
                      <a:pt x="19216" y="5583"/>
                      <a:pt x="19213" y="5576"/>
                      <a:pt x="19210" y="5593"/>
                    </a:cubicBezTo>
                    <a:close/>
                    <a:moveTo>
                      <a:pt x="15272" y="2522"/>
                    </a:moveTo>
                    <a:cubicBezTo>
                      <a:pt x="15261" y="2522"/>
                      <a:pt x="15232" y="2504"/>
                      <a:pt x="15232" y="2530"/>
                    </a:cubicBezTo>
                    <a:cubicBezTo>
                      <a:pt x="15232" y="2580"/>
                      <a:pt x="15294" y="2522"/>
                      <a:pt x="15345" y="2547"/>
                    </a:cubicBezTo>
                    <a:cubicBezTo>
                      <a:pt x="15342" y="2509"/>
                      <a:pt x="15338" y="2524"/>
                      <a:pt x="15321" y="2498"/>
                    </a:cubicBezTo>
                    <a:lnTo>
                      <a:pt x="15272" y="2522"/>
                    </a:lnTo>
                    <a:close/>
                    <a:moveTo>
                      <a:pt x="15467" y="1696"/>
                    </a:moveTo>
                    <a:lnTo>
                      <a:pt x="15467" y="1712"/>
                    </a:lnTo>
                    <a:cubicBezTo>
                      <a:pt x="15488" y="1720"/>
                      <a:pt x="15477" y="1720"/>
                      <a:pt x="15499" y="1736"/>
                    </a:cubicBezTo>
                    <a:lnTo>
                      <a:pt x="15473" y="1767"/>
                    </a:lnTo>
                    <a:lnTo>
                      <a:pt x="15499" y="1777"/>
                    </a:lnTo>
                    <a:cubicBezTo>
                      <a:pt x="15500" y="1777"/>
                      <a:pt x="15502" y="1780"/>
                      <a:pt x="15503" y="1781"/>
                    </a:cubicBezTo>
                    <a:cubicBezTo>
                      <a:pt x="15504" y="1781"/>
                      <a:pt x="15506" y="1784"/>
                      <a:pt x="15507" y="1785"/>
                    </a:cubicBezTo>
                    <a:cubicBezTo>
                      <a:pt x="15512" y="1765"/>
                      <a:pt x="15515" y="1737"/>
                      <a:pt x="15523" y="1720"/>
                    </a:cubicBezTo>
                    <a:lnTo>
                      <a:pt x="15548" y="1688"/>
                    </a:lnTo>
                    <a:cubicBezTo>
                      <a:pt x="15527" y="1688"/>
                      <a:pt x="15516" y="1690"/>
                      <a:pt x="15509" y="1691"/>
                    </a:cubicBezTo>
                    <a:cubicBezTo>
                      <a:pt x="15488" y="1692"/>
                      <a:pt x="15492" y="1693"/>
                      <a:pt x="15467" y="1696"/>
                    </a:cubicBezTo>
                    <a:close/>
                    <a:moveTo>
                      <a:pt x="14413" y="1680"/>
                    </a:moveTo>
                    <a:cubicBezTo>
                      <a:pt x="14429" y="1704"/>
                      <a:pt x="14429" y="1698"/>
                      <a:pt x="14450" y="1716"/>
                    </a:cubicBezTo>
                    <a:cubicBezTo>
                      <a:pt x="14477" y="1739"/>
                      <a:pt x="14452" y="1736"/>
                      <a:pt x="14502" y="1736"/>
                    </a:cubicBezTo>
                    <a:cubicBezTo>
                      <a:pt x="14484" y="1659"/>
                      <a:pt x="14574" y="1680"/>
                      <a:pt x="14413" y="1680"/>
                    </a:cubicBezTo>
                    <a:close/>
                    <a:moveTo>
                      <a:pt x="20020" y="5488"/>
                    </a:moveTo>
                    <a:cubicBezTo>
                      <a:pt x="20026" y="5493"/>
                      <a:pt x="20020" y="5494"/>
                      <a:pt x="20033" y="5498"/>
                    </a:cubicBezTo>
                    <a:cubicBezTo>
                      <a:pt x="20050" y="5503"/>
                      <a:pt x="20069" y="5492"/>
                      <a:pt x="20108" y="5496"/>
                    </a:cubicBezTo>
                    <a:cubicBezTo>
                      <a:pt x="20166" y="5503"/>
                      <a:pt x="20221" y="5517"/>
                      <a:pt x="20255" y="5488"/>
                    </a:cubicBezTo>
                    <a:cubicBezTo>
                      <a:pt x="20178" y="5488"/>
                      <a:pt x="20226" y="5477"/>
                      <a:pt x="20107" y="5486"/>
                    </a:cubicBezTo>
                    <a:cubicBezTo>
                      <a:pt x="20077" y="5488"/>
                      <a:pt x="20065" y="5470"/>
                      <a:pt x="20020" y="5488"/>
                    </a:cubicBezTo>
                    <a:close/>
                    <a:moveTo>
                      <a:pt x="17257" y="1485"/>
                    </a:moveTo>
                    <a:lnTo>
                      <a:pt x="17257" y="1509"/>
                    </a:lnTo>
                    <a:lnTo>
                      <a:pt x="17306" y="1534"/>
                    </a:lnTo>
                    <a:cubicBezTo>
                      <a:pt x="17323" y="1508"/>
                      <a:pt x="17319" y="1528"/>
                      <a:pt x="17322" y="1493"/>
                    </a:cubicBezTo>
                    <a:cubicBezTo>
                      <a:pt x="17375" y="1493"/>
                      <a:pt x="17358" y="1494"/>
                      <a:pt x="17371" y="1477"/>
                    </a:cubicBezTo>
                    <a:cubicBezTo>
                      <a:pt x="17302" y="1461"/>
                      <a:pt x="17376" y="1485"/>
                      <a:pt x="17281" y="1485"/>
                    </a:cubicBezTo>
                    <a:cubicBezTo>
                      <a:pt x="17278" y="1443"/>
                      <a:pt x="17289" y="1470"/>
                      <a:pt x="17265" y="1461"/>
                    </a:cubicBezTo>
                    <a:cubicBezTo>
                      <a:pt x="17260" y="1471"/>
                      <a:pt x="17257" y="1470"/>
                      <a:pt x="17257" y="1485"/>
                    </a:cubicBezTo>
                    <a:close/>
                    <a:moveTo>
                      <a:pt x="14713" y="1720"/>
                    </a:moveTo>
                    <a:cubicBezTo>
                      <a:pt x="14721" y="1731"/>
                      <a:pt x="14721" y="1703"/>
                      <a:pt x="14721" y="1744"/>
                    </a:cubicBezTo>
                    <a:cubicBezTo>
                      <a:pt x="14759" y="1724"/>
                      <a:pt x="14756" y="1724"/>
                      <a:pt x="14794" y="1744"/>
                    </a:cubicBezTo>
                    <a:cubicBezTo>
                      <a:pt x="14800" y="1729"/>
                      <a:pt x="14775" y="1717"/>
                      <a:pt x="14859" y="1736"/>
                    </a:cubicBezTo>
                    <a:cubicBezTo>
                      <a:pt x="14856" y="1707"/>
                      <a:pt x="14867" y="1712"/>
                      <a:pt x="14842" y="1707"/>
                    </a:cubicBezTo>
                    <a:lnTo>
                      <a:pt x="14831" y="1706"/>
                    </a:lnTo>
                    <a:cubicBezTo>
                      <a:pt x="14780" y="1701"/>
                      <a:pt x="14742" y="1700"/>
                      <a:pt x="14713" y="1720"/>
                    </a:cubicBezTo>
                    <a:cubicBezTo>
                      <a:pt x="14653" y="1680"/>
                      <a:pt x="14710" y="1713"/>
                      <a:pt x="14647" y="1689"/>
                    </a:cubicBezTo>
                    <a:cubicBezTo>
                      <a:pt x="14624" y="1680"/>
                      <a:pt x="14658" y="1689"/>
                      <a:pt x="14624" y="1680"/>
                    </a:cubicBezTo>
                    <a:lnTo>
                      <a:pt x="14593" y="1705"/>
                    </a:lnTo>
                    <a:cubicBezTo>
                      <a:pt x="14554" y="1676"/>
                      <a:pt x="14599" y="1685"/>
                      <a:pt x="14551" y="1680"/>
                    </a:cubicBezTo>
                    <a:cubicBezTo>
                      <a:pt x="14557" y="1746"/>
                      <a:pt x="14585" y="1684"/>
                      <a:pt x="14567" y="1728"/>
                    </a:cubicBezTo>
                    <a:cubicBezTo>
                      <a:pt x="14633" y="1723"/>
                      <a:pt x="14601" y="1744"/>
                      <a:pt x="14632" y="1736"/>
                    </a:cubicBezTo>
                    <a:cubicBezTo>
                      <a:pt x="14656" y="1721"/>
                      <a:pt x="14643" y="1720"/>
                      <a:pt x="14673" y="1712"/>
                    </a:cubicBezTo>
                    <a:cubicBezTo>
                      <a:pt x="14681" y="1734"/>
                      <a:pt x="14674" y="1733"/>
                      <a:pt x="14713" y="1736"/>
                    </a:cubicBezTo>
                    <a:lnTo>
                      <a:pt x="14713" y="1720"/>
                    </a:lnTo>
                    <a:close/>
                    <a:moveTo>
                      <a:pt x="16990" y="4985"/>
                    </a:moveTo>
                    <a:lnTo>
                      <a:pt x="16990" y="5002"/>
                    </a:lnTo>
                    <a:cubicBezTo>
                      <a:pt x="17025" y="5002"/>
                      <a:pt x="17030" y="5005"/>
                      <a:pt x="17055" y="4993"/>
                    </a:cubicBezTo>
                    <a:cubicBezTo>
                      <a:pt x="17071" y="5004"/>
                      <a:pt x="17077" y="5008"/>
                      <a:pt x="17095" y="5018"/>
                    </a:cubicBezTo>
                    <a:lnTo>
                      <a:pt x="17113" y="5003"/>
                    </a:lnTo>
                    <a:cubicBezTo>
                      <a:pt x="17154" y="4968"/>
                      <a:pt x="17151" y="4980"/>
                      <a:pt x="17152" y="4945"/>
                    </a:cubicBezTo>
                    <a:lnTo>
                      <a:pt x="17141" y="4958"/>
                    </a:lnTo>
                    <a:cubicBezTo>
                      <a:pt x="17118" y="4978"/>
                      <a:pt x="17104" y="4971"/>
                      <a:pt x="17084" y="4973"/>
                    </a:cubicBezTo>
                    <a:cubicBezTo>
                      <a:pt x="17039" y="4976"/>
                      <a:pt x="17105" y="4985"/>
                      <a:pt x="16990" y="4985"/>
                    </a:cubicBezTo>
                    <a:close/>
                    <a:moveTo>
                      <a:pt x="454" y="3000"/>
                    </a:moveTo>
                    <a:cubicBezTo>
                      <a:pt x="477" y="3000"/>
                      <a:pt x="502" y="3000"/>
                      <a:pt x="497" y="2973"/>
                    </a:cubicBezTo>
                    <a:cubicBezTo>
                      <a:pt x="497" y="2972"/>
                      <a:pt x="496" y="2970"/>
                      <a:pt x="495" y="2969"/>
                    </a:cubicBezTo>
                    <a:lnTo>
                      <a:pt x="494" y="2935"/>
                    </a:lnTo>
                    <a:cubicBezTo>
                      <a:pt x="461" y="2927"/>
                      <a:pt x="415" y="2879"/>
                      <a:pt x="446" y="2976"/>
                    </a:cubicBezTo>
                    <a:cubicBezTo>
                      <a:pt x="451" y="2994"/>
                      <a:pt x="445" y="2983"/>
                      <a:pt x="454" y="3000"/>
                    </a:cubicBezTo>
                    <a:close/>
                    <a:moveTo>
                      <a:pt x="19744" y="5480"/>
                    </a:moveTo>
                    <a:cubicBezTo>
                      <a:pt x="19722" y="5480"/>
                      <a:pt x="19729" y="5483"/>
                      <a:pt x="19720" y="5496"/>
                    </a:cubicBezTo>
                    <a:lnTo>
                      <a:pt x="19836" y="5500"/>
                    </a:lnTo>
                    <a:cubicBezTo>
                      <a:pt x="19858" y="5501"/>
                      <a:pt x="19923" y="5496"/>
                      <a:pt x="19963" y="5496"/>
                    </a:cubicBezTo>
                    <a:cubicBezTo>
                      <a:pt x="19942" y="5467"/>
                      <a:pt x="19942" y="5479"/>
                      <a:pt x="19886" y="5482"/>
                    </a:cubicBezTo>
                    <a:cubicBezTo>
                      <a:pt x="19833" y="5486"/>
                      <a:pt x="19895" y="5468"/>
                      <a:pt x="19804" y="5483"/>
                    </a:cubicBezTo>
                    <a:cubicBezTo>
                      <a:pt x="19774" y="5488"/>
                      <a:pt x="19778" y="5480"/>
                      <a:pt x="19744" y="5480"/>
                    </a:cubicBezTo>
                    <a:close/>
                    <a:moveTo>
                      <a:pt x="7097" y="1534"/>
                    </a:moveTo>
                    <a:cubicBezTo>
                      <a:pt x="7104" y="1558"/>
                      <a:pt x="7101" y="1547"/>
                      <a:pt x="7113" y="1566"/>
                    </a:cubicBezTo>
                    <a:cubicBezTo>
                      <a:pt x="7134" y="1561"/>
                      <a:pt x="7135" y="1560"/>
                      <a:pt x="7161" y="1556"/>
                    </a:cubicBezTo>
                    <a:cubicBezTo>
                      <a:pt x="7173" y="1554"/>
                      <a:pt x="7173" y="1555"/>
                      <a:pt x="7184" y="1553"/>
                    </a:cubicBezTo>
                    <a:lnTo>
                      <a:pt x="7214" y="1548"/>
                    </a:lnTo>
                    <a:cubicBezTo>
                      <a:pt x="7236" y="1545"/>
                      <a:pt x="7216" y="1551"/>
                      <a:pt x="7236" y="1544"/>
                    </a:cubicBezTo>
                    <a:cubicBezTo>
                      <a:pt x="7271" y="1531"/>
                      <a:pt x="7221" y="1551"/>
                      <a:pt x="7247" y="1538"/>
                    </a:cubicBezTo>
                    <a:cubicBezTo>
                      <a:pt x="7250" y="1537"/>
                      <a:pt x="7256" y="1534"/>
                      <a:pt x="7258" y="1533"/>
                    </a:cubicBezTo>
                    <a:cubicBezTo>
                      <a:pt x="7270" y="1526"/>
                      <a:pt x="7263" y="1535"/>
                      <a:pt x="7276" y="1518"/>
                    </a:cubicBezTo>
                    <a:lnTo>
                      <a:pt x="7182" y="1528"/>
                    </a:lnTo>
                    <a:cubicBezTo>
                      <a:pt x="7107" y="1527"/>
                      <a:pt x="7219" y="1536"/>
                      <a:pt x="7097" y="1534"/>
                    </a:cubicBezTo>
                    <a:close/>
                    <a:moveTo>
                      <a:pt x="21413" y="3729"/>
                    </a:moveTo>
                    <a:cubicBezTo>
                      <a:pt x="21426" y="3777"/>
                      <a:pt x="21425" y="3746"/>
                      <a:pt x="21454" y="3746"/>
                    </a:cubicBezTo>
                    <a:cubicBezTo>
                      <a:pt x="21476" y="3746"/>
                      <a:pt x="21536" y="3770"/>
                      <a:pt x="21519" y="3697"/>
                    </a:cubicBezTo>
                    <a:cubicBezTo>
                      <a:pt x="21470" y="3697"/>
                      <a:pt x="21486" y="3695"/>
                      <a:pt x="21465" y="3709"/>
                    </a:cubicBezTo>
                    <a:cubicBezTo>
                      <a:pt x="21444" y="3723"/>
                      <a:pt x="21440" y="3723"/>
                      <a:pt x="21413" y="3729"/>
                    </a:cubicBezTo>
                    <a:close/>
                    <a:moveTo>
                      <a:pt x="15556" y="2498"/>
                    </a:moveTo>
                    <a:cubicBezTo>
                      <a:pt x="15564" y="2532"/>
                      <a:pt x="15570" y="2537"/>
                      <a:pt x="15523" y="2538"/>
                    </a:cubicBezTo>
                    <a:cubicBezTo>
                      <a:pt x="15549" y="2576"/>
                      <a:pt x="15562" y="2543"/>
                      <a:pt x="15608" y="2540"/>
                    </a:cubicBezTo>
                    <a:cubicBezTo>
                      <a:pt x="15639" y="2538"/>
                      <a:pt x="15623" y="2508"/>
                      <a:pt x="15620" y="2482"/>
                    </a:cubicBezTo>
                    <a:cubicBezTo>
                      <a:pt x="15598" y="2487"/>
                      <a:pt x="15578" y="2493"/>
                      <a:pt x="15556" y="2498"/>
                    </a:cubicBezTo>
                    <a:close/>
                    <a:moveTo>
                      <a:pt x="17953" y="4491"/>
                    </a:moveTo>
                    <a:cubicBezTo>
                      <a:pt x="17912" y="4492"/>
                      <a:pt x="17939" y="4499"/>
                      <a:pt x="17903" y="4488"/>
                    </a:cubicBezTo>
                    <a:lnTo>
                      <a:pt x="17880" y="4491"/>
                    </a:lnTo>
                    <a:cubicBezTo>
                      <a:pt x="17823" y="4518"/>
                      <a:pt x="17913" y="4482"/>
                      <a:pt x="17865" y="4499"/>
                    </a:cubicBezTo>
                    <a:cubicBezTo>
                      <a:pt x="17843" y="4467"/>
                      <a:pt x="17852" y="4475"/>
                      <a:pt x="17816" y="4483"/>
                    </a:cubicBezTo>
                    <a:cubicBezTo>
                      <a:pt x="17847" y="4525"/>
                      <a:pt x="17855" y="4480"/>
                      <a:pt x="17873" y="4523"/>
                    </a:cubicBezTo>
                    <a:lnTo>
                      <a:pt x="17897" y="4507"/>
                    </a:lnTo>
                    <a:lnTo>
                      <a:pt x="17962" y="4507"/>
                    </a:lnTo>
                    <a:cubicBezTo>
                      <a:pt x="17976" y="4535"/>
                      <a:pt x="17963" y="4522"/>
                      <a:pt x="17986" y="4540"/>
                    </a:cubicBezTo>
                    <a:cubicBezTo>
                      <a:pt x="17991" y="4492"/>
                      <a:pt x="17983" y="4537"/>
                      <a:pt x="18011" y="4499"/>
                    </a:cubicBezTo>
                    <a:cubicBezTo>
                      <a:pt x="17989" y="4497"/>
                      <a:pt x="17989" y="4495"/>
                      <a:pt x="17970" y="4491"/>
                    </a:cubicBezTo>
                    <a:cubicBezTo>
                      <a:pt x="17977" y="4476"/>
                      <a:pt x="17976" y="4481"/>
                      <a:pt x="17978" y="4459"/>
                    </a:cubicBezTo>
                    <a:lnTo>
                      <a:pt x="17953" y="4491"/>
                    </a:lnTo>
                    <a:close/>
                    <a:moveTo>
                      <a:pt x="17978" y="2279"/>
                    </a:moveTo>
                    <a:cubicBezTo>
                      <a:pt x="17991" y="2297"/>
                      <a:pt x="17979" y="2289"/>
                      <a:pt x="18002" y="2295"/>
                    </a:cubicBezTo>
                    <a:cubicBezTo>
                      <a:pt x="17998" y="2349"/>
                      <a:pt x="17958" y="2346"/>
                      <a:pt x="18027" y="2328"/>
                    </a:cubicBezTo>
                    <a:cubicBezTo>
                      <a:pt x="18041" y="2348"/>
                      <a:pt x="18041" y="2353"/>
                      <a:pt x="18067" y="2360"/>
                    </a:cubicBezTo>
                    <a:cubicBezTo>
                      <a:pt x="18083" y="2316"/>
                      <a:pt x="18084" y="2356"/>
                      <a:pt x="18100" y="2312"/>
                    </a:cubicBezTo>
                    <a:cubicBezTo>
                      <a:pt x="18077" y="2313"/>
                      <a:pt x="18079" y="2316"/>
                      <a:pt x="18067" y="2317"/>
                    </a:cubicBezTo>
                    <a:cubicBezTo>
                      <a:pt x="18065" y="2317"/>
                      <a:pt x="18063" y="2317"/>
                      <a:pt x="18062" y="2317"/>
                    </a:cubicBezTo>
                    <a:cubicBezTo>
                      <a:pt x="18060" y="2317"/>
                      <a:pt x="18055" y="2317"/>
                      <a:pt x="18053" y="2317"/>
                    </a:cubicBezTo>
                    <a:cubicBezTo>
                      <a:pt x="18052" y="2316"/>
                      <a:pt x="18050" y="2315"/>
                      <a:pt x="18050" y="2315"/>
                    </a:cubicBezTo>
                    <a:lnTo>
                      <a:pt x="18034" y="2300"/>
                    </a:lnTo>
                    <a:cubicBezTo>
                      <a:pt x="18015" y="2288"/>
                      <a:pt x="18001" y="2251"/>
                      <a:pt x="17978" y="2279"/>
                    </a:cubicBezTo>
                    <a:close/>
                    <a:moveTo>
                      <a:pt x="16641" y="2619"/>
                    </a:moveTo>
                    <a:lnTo>
                      <a:pt x="16641" y="2636"/>
                    </a:lnTo>
                    <a:cubicBezTo>
                      <a:pt x="16684" y="2639"/>
                      <a:pt x="16656" y="2628"/>
                      <a:pt x="16666" y="2652"/>
                    </a:cubicBezTo>
                    <a:cubicBezTo>
                      <a:pt x="16690" y="2646"/>
                      <a:pt x="16761" y="2643"/>
                      <a:pt x="16780" y="2619"/>
                    </a:cubicBezTo>
                    <a:cubicBezTo>
                      <a:pt x="16793" y="2602"/>
                      <a:pt x="16789" y="2610"/>
                      <a:pt x="16781" y="2601"/>
                    </a:cubicBezTo>
                    <a:cubicBezTo>
                      <a:pt x="16763" y="2584"/>
                      <a:pt x="16771" y="2599"/>
                      <a:pt x="16746" y="2610"/>
                    </a:cubicBezTo>
                    <a:lnTo>
                      <a:pt x="16690" y="2619"/>
                    </a:lnTo>
                    <a:cubicBezTo>
                      <a:pt x="16681" y="2603"/>
                      <a:pt x="16694" y="2603"/>
                      <a:pt x="16666" y="2595"/>
                    </a:cubicBezTo>
                    <a:cubicBezTo>
                      <a:pt x="16672" y="2625"/>
                      <a:pt x="16679" y="2619"/>
                      <a:pt x="16641" y="2619"/>
                    </a:cubicBezTo>
                    <a:close/>
                    <a:moveTo>
                      <a:pt x="17670" y="1906"/>
                    </a:moveTo>
                    <a:cubicBezTo>
                      <a:pt x="17638" y="1906"/>
                      <a:pt x="17637" y="1909"/>
                      <a:pt x="17614" y="1915"/>
                    </a:cubicBezTo>
                    <a:cubicBezTo>
                      <a:pt x="17607" y="1898"/>
                      <a:pt x="17623" y="1898"/>
                      <a:pt x="17565" y="1898"/>
                    </a:cubicBezTo>
                    <a:cubicBezTo>
                      <a:pt x="17563" y="1920"/>
                      <a:pt x="17561" y="1920"/>
                      <a:pt x="17557" y="1939"/>
                    </a:cubicBezTo>
                    <a:cubicBezTo>
                      <a:pt x="17609" y="1939"/>
                      <a:pt x="17630" y="1931"/>
                      <a:pt x="17686" y="1931"/>
                    </a:cubicBezTo>
                    <a:cubicBezTo>
                      <a:pt x="17700" y="1882"/>
                      <a:pt x="17697" y="1920"/>
                      <a:pt x="17686" y="1874"/>
                    </a:cubicBezTo>
                    <a:lnTo>
                      <a:pt x="17670" y="1906"/>
                    </a:lnTo>
                    <a:close/>
                    <a:moveTo>
                      <a:pt x="21203" y="4629"/>
                    </a:moveTo>
                    <a:cubicBezTo>
                      <a:pt x="21217" y="4681"/>
                      <a:pt x="21227" y="4614"/>
                      <a:pt x="21268" y="4669"/>
                    </a:cubicBezTo>
                    <a:cubicBezTo>
                      <a:pt x="21231" y="4684"/>
                      <a:pt x="21256" y="4648"/>
                      <a:pt x="21234" y="4668"/>
                    </a:cubicBezTo>
                    <a:cubicBezTo>
                      <a:pt x="21217" y="4683"/>
                      <a:pt x="21231" y="4669"/>
                      <a:pt x="21227" y="4686"/>
                    </a:cubicBezTo>
                    <a:cubicBezTo>
                      <a:pt x="21236" y="4686"/>
                      <a:pt x="21262" y="4690"/>
                      <a:pt x="21262" y="4690"/>
                    </a:cubicBezTo>
                    <a:cubicBezTo>
                      <a:pt x="21297" y="4691"/>
                      <a:pt x="21251" y="4691"/>
                      <a:pt x="21289" y="4683"/>
                    </a:cubicBezTo>
                    <a:cubicBezTo>
                      <a:pt x="21312" y="4679"/>
                      <a:pt x="21305" y="4693"/>
                      <a:pt x="21349" y="4694"/>
                    </a:cubicBezTo>
                    <a:cubicBezTo>
                      <a:pt x="21321" y="4656"/>
                      <a:pt x="21280" y="4686"/>
                      <a:pt x="21276" y="4629"/>
                    </a:cubicBezTo>
                    <a:cubicBezTo>
                      <a:pt x="21262" y="4628"/>
                      <a:pt x="21217" y="4612"/>
                      <a:pt x="21203" y="4629"/>
                    </a:cubicBezTo>
                    <a:close/>
                    <a:moveTo>
                      <a:pt x="22078" y="4029"/>
                    </a:moveTo>
                    <a:cubicBezTo>
                      <a:pt x="22091" y="4067"/>
                      <a:pt x="22099" y="4044"/>
                      <a:pt x="22110" y="4086"/>
                    </a:cubicBezTo>
                    <a:cubicBezTo>
                      <a:pt x="22120" y="4085"/>
                      <a:pt x="22134" y="4083"/>
                      <a:pt x="22138" y="4082"/>
                    </a:cubicBezTo>
                    <a:cubicBezTo>
                      <a:pt x="22163" y="4080"/>
                      <a:pt x="22144" y="4092"/>
                      <a:pt x="22161" y="4079"/>
                    </a:cubicBezTo>
                    <a:cubicBezTo>
                      <a:pt x="22174" y="4069"/>
                      <a:pt x="22174" y="4039"/>
                      <a:pt x="22183" y="4021"/>
                    </a:cubicBezTo>
                    <a:cubicBezTo>
                      <a:pt x="22134" y="4021"/>
                      <a:pt x="22118" y="4029"/>
                      <a:pt x="22078" y="4029"/>
                    </a:cubicBezTo>
                    <a:close/>
                    <a:moveTo>
                      <a:pt x="15475" y="2125"/>
                    </a:moveTo>
                    <a:cubicBezTo>
                      <a:pt x="15442" y="2128"/>
                      <a:pt x="15442" y="2129"/>
                      <a:pt x="15434" y="2158"/>
                    </a:cubicBezTo>
                    <a:cubicBezTo>
                      <a:pt x="15448" y="2161"/>
                      <a:pt x="15454" y="2161"/>
                      <a:pt x="15464" y="2163"/>
                    </a:cubicBezTo>
                    <a:lnTo>
                      <a:pt x="15482" y="2168"/>
                    </a:lnTo>
                    <a:cubicBezTo>
                      <a:pt x="15510" y="2165"/>
                      <a:pt x="15491" y="2162"/>
                      <a:pt x="15504" y="2155"/>
                    </a:cubicBezTo>
                    <a:cubicBezTo>
                      <a:pt x="15516" y="2148"/>
                      <a:pt x="15526" y="2148"/>
                      <a:pt x="15539" y="2141"/>
                    </a:cubicBezTo>
                    <a:lnTo>
                      <a:pt x="15500" y="2103"/>
                    </a:lnTo>
                    <a:cubicBezTo>
                      <a:pt x="15496" y="2078"/>
                      <a:pt x="15494" y="2112"/>
                      <a:pt x="15491" y="2069"/>
                    </a:cubicBezTo>
                    <a:lnTo>
                      <a:pt x="15467" y="2069"/>
                    </a:lnTo>
                    <a:cubicBezTo>
                      <a:pt x="15472" y="2092"/>
                      <a:pt x="15475" y="2093"/>
                      <a:pt x="15475" y="2125"/>
                    </a:cubicBezTo>
                    <a:close/>
                    <a:moveTo>
                      <a:pt x="6927" y="1558"/>
                    </a:moveTo>
                    <a:cubicBezTo>
                      <a:pt x="6927" y="1602"/>
                      <a:pt x="6976" y="1572"/>
                      <a:pt x="7002" y="1568"/>
                    </a:cubicBezTo>
                    <a:cubicBezTo>
                      <a:pt x="7059" y="1559"/>
                      <a:pt x="7061" y="1584"/>
                      <a:pt x="7089" y="1542"/>
                    </a:cubicBezTo>
                    <a:cubicBezTo>
                      <a:pt x="7054" y="1525"/>
                      <a:pt x="7048" y="1541"/>
                      <a:pt x="7008" y="1542"/>
                    </a:cubicBezTo>
                    <a:cubicBezTo>
                      <a:pt x="6983" y="1543"/>
                      <a:pt x="6927" y="1533"/>
                      <a:pt x="6927" y="1558"/>
                    </a:cubicBezTo>
                    <a:close/>
                    <a:moveTo>
                      <a:pt x="19347" y="5496"/>
                    </a:moveTo>
                    <a:lnTo>
                      <a:pt x="19499" y="5491"/>
                    </a:lnTo>
                    <a:cubicBezTo>
                      <a:pt x="19513" y="5492"/>
                      <a:pt x="19529" y="5496"/>
                      <a:pt x="19550" y="5496"/>
                    </a:cubicBezTo>
                    <a:cubicBezTo>
                      <a:pt x="19548" y="5495"/>
                      <a:pt x="19546" y="5491"/>
                      <a:pt x="19545" y="5492"/>
                    </a:cubicBezTo>
                    <a:cubicBezTo>
                      <a:pt x="19545" y="5493"/>
                      <a:pt x="19542" y="5489"/>
                      <a:pt x="19541" y="5488"/>
                    </a:cubicBezTo>
                    <a:lnTo>
                      <a:pt x="19518" y="5463"/>
                    </a:lnTo>
                    <a:cubicBezTo>
                      <a:pt x="19441" y="5500"/>
                      <a:pt x="19326" y="5440"/>
                      <a:pt x="19326" y="5481"/>
                    </a:cubicBezTo>
                    <a:cubicBezTo>
                      <a:pt x="19327" y="5493"/>
                      <a:pt x="19329" y="5496"/>
                      <a:pt x="19347" y="5496"/>
                    </a:cubicBezTo>
                    <a:close/>
                    <a:moveTo>
                      <a:pt x="21835" y="3916"/>
                    </a:moveTo>
                    <a:cubicBezTo>
                      <a:pt x="21835" y="3928"/>
                      <a:pt x="21852" y="3952"/>
                      <a:pt x="21859" y="3964"/>
                    </a:cubicBezTo>
                    <a:cubicBezTo>
                      <a:pt x="21923" y="3947"/>
                      <a:pt x="21880" y="3960"/>
                      <a:pt x="21932" y="3964"/>
                    </a:cubicBezTo>
                    <a:cubicBezTo>
                      <a:pt x="21929" y="3934"/>
                      <a:pt x="21925" y="3924"/>
                      <a:pt x="21891" y="3924"/>
                    </a:cubicBezTo>
                    <a:lnTo>
                      <a:pt x="21891" y="3916"/>
                    </a:lnTo>
                    <a:cubicBezTo>
                      <a:pt x="21927" y="3916"/>
                      <a:pt x="21931" y="3901"/>
                      <a:pt x="21932" y="3900"/>
                    </a:cubicBezTo>
                    <a:cubicBezTo>
                      <a:pt x="21905" y="3900"/>
                      <a:pt x="21835" y="3890"/>
                      <a:pt x="21835" y="3916"/>
                    </a:cubicBezTo>
                    <a:close/>
                    <a:moveTo>
                      <a:pt x="18894" y="1979"/>
                    </a:moveTo>
                    <a:cubicBezTo>
                      <a:pt x="18843" y="1945"/>
                      <a:pt x="18843" y="1931"/>
                      <a:pt x="18756" y="1931"/>
                    </a:cubicBezTo>
                    <a:lnTo>
                      <a:pt x="18756" y="1947"/>
                    </a:lnTo>
                    <a:cubicBezTo>
                      <a:pt x="18793" y="1938"/>
                      <a:pt x="18777" y="1929"/>
                      <a:pt x="18796" y="1955"/>
                    </a:cubicBezTo>
                    <a:lnTo>
                      <a:pt x="18764" y="1955"/>
                    </a:lnTo>
                    <a:cubicBezTo>
                      <a:pt x="18785" y="1986"/>
                      <a:pt x="18786" y="1983"/>
                      <a:pt x="18814" y="1986"/>
                    </a:cubicBezTo>
                    <a:cubicBezTo>
                      <a:pt x="18858" y="1991"/>
                      <a:pt x="18864" y="1998"/>
                      <a:pt x="18894" y="1979"/>
                    </a:cubicBezTo>
                    <a:lnTo>
                      <a:pt x="18903" y="1995"/>
                    </a:lnTo>
                    <a:cubicBezTo>
                      <a:pt x="18948" y="1983"/>
                      <a:pt x="18918" y="1972"/>
                      <a:pt x="18999" y="1979"/>
                    </a:cubicBezTo>
                    <a:cubicBezTo>
                      <a:pt x="19076" y="1985"/>
                      <a:pt x="19067" y="1976"/>
                      <a:pt x="19096" y="1996"/>
                    </a:cubicBezTo>
                    <a:cubicBezTo>
                      <a:pt x="19123" y="1981"/>
                      <a:pt x="19111" y="1995"/>
                      <a:pt x="19129" y="1971"/>
                    </a:cubicBezTo>
                    <a:cubicBezTo>
                      <a:pt x="19090" y="1968"/>
                      <a:pt x="19122" y="1973"/>
                      <a:pt x="19072" y="1947"/>
                    </a:cubicBezTo>
                    <a:cubicBezTo>
                      <a:pt x="19053" y="1957"/>
                      <a:pt x="19051" y="1961"/>
                      <a:pt x="19023" y="1963"/>
                    </a:cubicBezTo>
                    <a:cubicBezTo>
                      <a:pt x="19018" y="1942"/>
                      <a:pt x="19024" y="1957"/>
                      <a:pt x="19015" y="1939"/>
                    </a:cubicBezTo>
                    <a:cubicBezTo>
                      <a:pt x="18982" y="1955"/>
                      <a:pt x="18906" y="1931"/>
                      <a:pt x="18894" y="1979"/>
                    </a:cubicBezTo>
                    <a:close/>
                    <a:moveTo>
                      <a:pt x="22337" y="3130"/>
                    </a:moveTo>
                    <a:cubicBezTo>
                      <a:pt x="22357" y="3120"/>
                      <a:pt x="22477" y="3128"/>
                      <a:pt x="22523" y="3106"/>
                    </a:cubicBezTo>
                    <a:cubicBezTo>
                      <a:pt x="22503" y="3078"/>
                      <a:pt x="22437" y="3075"/>
                      <a:pt x="22406" y="3094"/>
                    </a:cubicBezTo>
                    <a:cubicBezTo>
                      <a:pt x="22393" y="3102"/>
                      <a:pt x="22403" y="3100"/>
                      <a:pt x="22385" y="3105"/>
                    </a:cubicBezTo>
                    <a:cubicBezTo>
                      <a:pt x="22360" y="3113"/>
                      <a:pt x="22350" y="3099"/>
                      <a:pt x="22337" y="3130"/>
                    </a:cubicBezTo>
                    <a:close/>
                    <a:moveTo>
                      <a:pt x="22499" y="1129"/>
                    </a:moveTo>
                    <a:cubicBezTo>
                      <a:pt x="22457" y="1119"/>
                      <a:pt x="22474" y="1127"/>
                      <a:pt x="22443" y="1126"/>
                    </a:cubicBezTo>
                    <a:cubicBezTo>
                      <a:pt x="22415" y="1124"/>
                      <a:pt x="22413" y="1102"/>
                      <a:pt x="22402" y="1145"/>
                    </a:cubicBezTo>
                    <a:cubicBezTo>
                      <a:pt x="22441" y="1154"/>
                      <a:pt x="22450" y="1144"/>
                      <a:pt x="22487" y="1157"/>
                    </a:cubicBezTo>
                    <a:cubicBezTo>
                      <a:pt x="22518" y="1168"/>
                      <a:pt x="22485" y="1165"/>
                      <a:pt x="22525" y="1165"/>
                    </a:cubicBezTo>
                    <a:cubicBezTo>
                      <a:pt x="22550" y="1164"/>
                      <a:pt x="22547" y="1176"/>
                      <a:pt x="22556" y="1145"/>
                    </a:cubicBezTo>
                    <a:cubicBezTo>
                      <a:pt x="22523" y="1145"/>
                      <a:pt x="22530" y="1148"/>
                      <a:pt x="22507" y="1137"/>
                    </a:cubicBezTo>
                    <a:cubicBezTo>
                      <a:pt x="22522" y="1117"/>
                      <a:pt x="22518" y="1119"/>
                      <a:pt x="22548" y="1112"/>
                    </a:cubicBezTo>
                    <a:cubicBezTo>
                      <a:pt x="22536" y="1096"/>
                      <a:pt x="22551" y="1096"/>
                      <a:pt x="22507" y="1096"/>
                    </a:cubicBezTo>
                    <a:cubicBezTo>
                      <a:pt x="22493" y="1130"/>
                      <a:pt x="22513" y="1095"/>
                      <a:pt x="22499" y="1129"/>
                    </a:cubicBezTo>
                    <a:close/>
                    <a:moveTo>
                      <a:pt x="15394" y="2012"/>
                    </a:moveTo>
                    <a:cubicBezTo>
                      <a:pt x="15350" y="2011"/>
                      <a:pt x="15372" y="2008"/>
                      <a:pt x="15355" y="2002"/>
                    </a:cubicBezTo>
                    <a:cubicBezTo>
                      <a:pt x="15312" y="1988"/>
                      <a:pt x="15365" y="2004"/>
                      <a:pt x="15321" y="2004"/>
                    </a:cubicBezTo>
                    <a:cubicBezTo>
                      <a:pt x="15305" y="2004"/>
                      <a:pt x="15294" y="1993"/>
                      <a:pt x="15272" y="1987"/>
                    </a:cubicBezTo>
                    <a:cubicBezTo>
                      <a:pt x="15266" y="2012"/>
                      <a:pt x="15272" y="2005"/>
                      <a:pt x="15248" y="2012"/>
                    </a:cubicBezTo>
                    <a:cubicBezTo>
                      <a:pt x="15244" y="1969"/>
                      <a:pt x="15256" y="1997"/>
                      <a:pt x="15232" y="1987"/>
                    </a:cubicBezTo>
                    <a:cubicBezTo>
                      <a:pt x="15232" y="2061"/>
                      <a:pt x="15228" y="2037"/>
                      <a:pt x="15302" y="2040"/>
                    </a:cubicBezTo>
                    <a:lnTo>
                      <a:pt x="15394" y="2012"/>
                    </a:lnTo>
                    <a:close/>
                    <a:moveTo>
                      <a:pt x="13700" y="2320"/>
                    </a:moveTo>
                    <a:cubicBezTo>
                      <a:pt x="13711" y="2342"/>
                      <a:pt x="13715" y="2327"/>
                      <a:pt x="13676" y="2384"/>
                    </a:cubicBezTo>
                    <a:cubicBezTo>
                      <a:pt x="13716" y="2388"/>
                      <a:pt x="13734" y="2379"/>
                      <a:pt x="13781" y="2368"/>
                    </a:cubicBezTo>
                    <a:cubicBezTo>
                      <a:pt x="13773" y="2334"/>
                      <a:pt x="13772" y="2346"/>
                      <a:pt x="13789" y="2320"/>
                    </a:cubicBezTo>
                    <a:cubicBezTo>
                      <a:pt x="13771" y="2319"/>
                      <a:pt x="13758" y="2315"/>
                      <a:pt x="13749" y="2315"/>
                    </a:cubicBezTo>
                    <a:cubicBezTo>
                      <a:pt x="13740" y="2315"/>
                      <a:pt x="13721" y="2320"/>
                      <a:pt x="13700" y="2320"/>
                    </a:cubicBezTo>
                    <a:close/>
                    <a:moveTo>
                      <a:pt x="22402" y="4831"/>
                    </a:moveTo>
                    <a:cubicBezTo>
                      <a:pt x="22433" y="4831"/>
                      <a:pt x="22466" y="4824"/>
                      <a:pt x="22487" y="4812"/>
                    </a:cubicBezTo>
                    <a:cubicBezTo>
                      <a:pt x="22491" y="4809"/>
                      <a:pt x="22500" y="4802"/>
                      <a:pt x="22501" y="4801"/>
                    </a:cubicBezTo>
                    <a:lnTo>
                      <a:pt x="22564" y="4775"/>
                    </a:lnTo>
                    <a:cubicBezTo>
                      <a:pt x="22534" y="4733"/>
                      <a:pt x="22554" y="4800"/>
                      <a:pt x="22459" y="4774"/>
                    </a:cubicBezTo>
                    <a:cubicBezTo>
                      <a:pt x="22428" y="4766"/>
                      <a:pt x="22448" y="4766"/>
                      <a:pt x="22418" y="4758"/>
                    </a:cubicBezTo>
                    <a:cubicBezTo>
                      <a:pt x="22430" y="4785"/>
                      <a:pt x="22428" y="4766"/>
                      <a:pt x="22419" y="4791"/>
                    </a:cubicBezTo>
                    <a:cubicBezTo>
                      <a:pt x="22415" y="4800"/>
                      <a:pt x="22406" y="4823"/>
                      <a:pt x="22402" y="4831"/>
                    </a:cubicBezTo>
                    <a:close/>
                    <a:moveTo>
                      <a:pt x="21430" y="4669"/>
                    </a:moveTo>
                    <a:cubicBezTo>
                      <a:pt x="21430" y="4688"/>
                      <a:pt x="21427" y="4679"/>
                      <a:pt x="21421" y="4702"/>
                    </a:cubicBezTo>
                    <a:cubicBezTo>
                      <a:pt x="21471" y="4702"/>
                      <a:pt x="21465" y="4711"/>
                      <a:pt x="21502" y="4702"/>
                    </a:cubicBezTo>
                    <a:lnTo>
                      <a:pt x="21505" y="4695"/>
                    </a:lnTo>
                    <a:cubicBezTo>
                      <a:pt x="21505" y="4695"/>
                      <a:pt x="21506" y="4692"/>
                      <a:pt x="21506" y="4691"/>
                    </a:cubicBezTo>
                    <a:lnTo>
                      <a:pt x="21519" y="4661"/>
                    </a:lnTo>
                    <a:cubicBezTo>
                      <a:pt x="21510" y="4657"/>
                      <a:pt x="21504" y="4656"/>
                      <a:pt x="21496" y="4652"/>
                    </a:cubicBezTo>
                    <a:cubicBezTo>
                      <a:pt x="21484" y="4646"/>
                      <a:pt x="21475" y="4637"/>
                      <a:pt x="21470" y="4637"/>
                    </a:cubicBezTo>
                    <a:cubicBezTo>
                      <a:pt x="21433" y="4637"/>
                      <a:pt x="21434" y="4651"/>
                      <a:pt x="21405" y="4637"/>
                    </a:cubicBezTo>
                    <a:cubicBezTo>
                      <a:pt x="21411" y="4653"/>
                      <a:pt x="21408" y="4644"/>
                      <a:pt x="21414" y="4652"/>
                    </a:cubicBezTo>
                    <a:cubicBezTo>
                      <a:pt x="21418" y="4657"/>
                      <a:pt x="21430" y="4658"/>
                      <a:pt x="21430" y="4669"/>
                    </a:cubicBezTo>
                    <a:close/>
                    <a:moveTo>
                      <a:pt x="7405" y="1526"/>
                    </a:moveTo>
                    <a:cubicBezTo>
                      <a:pt x="7441" y="1533"/>
                      <a:pt x="7459" y="1531"/>
                      <a:pt x="7508" y="1529"/>
                    </a:cubicBezTo>
                    <a:cubicBezTo>
                      <a:pt x="7569" y="1527"/>
                      <a:pt x="7595" y="1548"/>
                      <a:pt x="7608" y="1493"/>
                    </a:cubicBezTo>
                    <a:cubicBezTo>
                      <a:pt x="7558" y="1493"/>
                      <a:pt x="7541" y="1499"/>
                      <a:pt x="7502" y="1501"/>
                    </a:cubicBezTo>
                    <a:cubicBezTo>
                      <a:pt x="7433" y="1505"/>
                      <a:pt x="7421" y="1505"/>
                      <a:pt x="7405" y="1526"/>
                    </a:cubicBezTo>
                    <a:close/>
                    <a:moveTo>
                      <a:pt x="13749" y="5698"/>
                    </a:moveTo>
                    <a:lnTo>
                      <a:pt x="13749" y="5739"/>
                    </a:lnTo>
                    <a:cubicBezTo>
                      <a:pt x="13808" y="5753"/>
                      <a:pt x="13745" y="5737"/>
                      <a:pt x="13822" y="5738"/>
                    </a:cubicBezTo>
                    <a:cubicBezTo>
                      <a:pt x="13868" y="5738"/>
                      <a:pt x="13864" y="5718"/>
                      <a:pt x="13903" y="5715"/>
                    </a:cubicBezTo>
                    <a:lnTo>
                      <a:pt x="13903" y="5698"/>
                    </a:lnTo>
                    <a:cubicBezTo>
                      <a:pt x="13846" y="5685"/>
                      <a:pt x="13834" y="5706"/>
                      <a:pt x="13805" y="5703"/>
                    </a:cubicBezTo>
                    <a:cubicBezTo>
                      <a:pt x="13766" y="5698"/>
                      <a:pt x="13828" y="5690"/>
                      <a:pt x="13749" y="5698"/>
                    </a:cubicBezTo>
                    <a:close/>
                    <a:moveTo>
                      <a:pt x="14745" y="5682"/>
                    </a:moveTo>
                    <a:cubicBezTo>
                      <a:pt x="14780" y="5729"/>
                      <a:pt x="14805" y="5661"/>
                      <a:pt x="14827" y="5715"/>
                    </a:cubicBezTo>
                    <a:cubicBezTo>
                      <a:pt x="14879" y="5678"/>
                      <a:pt x="14845" y="5710"/>
                      <a:pt x="14899" y="5715"/>
                    </a:cubicBezTo>
                    <a:cubicBezTo>
                      <a:pt x="14891" y="5695"/>
                      <a:pt x="14901" y="5708"/>
                      <a:pt x="14875" y="5690"/>
                    </a:cubicBezTo>
                    <a:cubicBezTo>
                      <a:pt x="14888" y="5687"/>
                      <a:pt x="14893" y="5685"/>
                      <a:pt x="14899" y="5686"/>
                    </a:cubicBezTo>
                    <a:cubicBezTo>
                      <a:pt x="14931" y="5694"/>
                      <a:pt x="14910" y="5690"/>
                      <a:pt x="14916" y="5706"/>
                    </a:cubicBezTo>
                    <a:cubicBezTo>
                      <a:pt x="14942" y="5698"/>
                      <a:pt x="14915" y="5692"/>
                      <a:pt x="14956" y="5682"/>
                    </a:cubicBezTo>
                    <a:cubicBezTo>
                      <a:pt x="14936" y="5653"/>
                      <a:pt x="14913" y="5669"/>
                      <a:pt x="14836" y="5671"/>
                    </a:cubicBezTo>
                    <a:cubicBezTo>
                      <a:pt x="14807" y="5672"/>
                      <a:pt x="14765" y="5673"/>
                      <a:pt x="14745" y="5682"/>
                    </a:cubicBezTo>
                    <a:close/>
                    <a:moveTo>
                      <a:pt x="17849" y="2328"/>
                    </a:moveTo>
                    <a:cubicBezTo>
                      <a:pt x="17895" y="2328"/>
                      <a:pt x="17891" y="2328"/>
                      <a:pt x="17921" y="2312"/>
                    </a:cubicBezTo>
                    <a:lnTo>
                      <a:pt x="17912" y="2360"/>
                    </a:lnTo>
                    <a:cubicBezTo>
                      <a:pt x="17939" y="2341"/>
                      <a:pt x="17922" y="2340"/>
                      <a:pt x="17944" y="2326"/>
                    </a:cubicBezTo>
                    <a:cubicBezTo>
                      <a:pt x="17974" y="2306"/>
                      <a:pt x="17961" y="2338"/>
                      <a:pt x="17986" y="2303"/>
                    </a:cubicBezTo>
                    <a:lnTo>
                      <a:pt x="17930" y="2303"/>
                    </a:lnTo>
                    <a:cubicBezTo>
                      <a:pt x="17936" y="2298"/>
                      <a:pt x="17931" y="2297"/>
                      <a:pt x="17943" y="2293"/>
                    </a:cubicBezTo>
                    <a:cubicBezTo>
                      <a:pt x="17962" y="2285"/>
                      <a:pt x="17947" y="2289"/>
                      <a:pt x="17970" y="2287"/>
                    </a:cubicBezTo>
                    <a:cubicBezTo>
                      <a:pt x="17943" y="2251"/>
                      <a:pt x="17864" y="2261"/>
                      <a:pt x="17849" y="2328"/>
                    </a:cubicBezTo>
                    <a:close/>
                    <a:moveTo>
                      <a:pt x="18343" y="1607"/>
                    </a:moveTo>
                    <a:cubicBezTo>
                      <a:pt x="18344" y="1607"/>
                      <a:pt x="18346" y="1606"/>
                      <a:pt x="18346" y="1608"/>
                    </a:cubicBezTo>
                    <a:lnTo>
                      <a:pt x="18365" y="1610"/>
                    </a:lnTo>
                    <a:cubicBezTo>
                      <a:pt x="18380" y="1611"/>
                      <a:pt x="18376" y="1613"/>
                      <a:pt x="18399" y="1615"/>
                    </a:cubicBezTo>
                    <a:lnTo>
                      <a:pt x="18416" y="1583"/>
                    </a:lnTo>
                    <a:cubicBezTo>
                      <a:pt x="18424" y="1585"/>
                      <a:pt x="18459" y="1620"/>
                      <a:pt x="18464" y="1558"/>
                    </a:cubicBezTo>
                    <a:cubicBezTo>
                      <a:pt x="18407" y="1545"/>
                      <a:pt x="18447" y="1569"/>
                      <a:pt x="18408" y="1559"/>
                    </a:cubicBezTo>
                    <a:cubicBezTo>
                      <a:pt x="18399" y="1556"/>
                      <a:pt x="18398" y="1553"/>
                      <a:pt x="18377" y="1548"/>
                    </a:cubicBezTo>
                    <a:cubicBezTo>
                      <a:pt x="18365" y="1545"/>
                      <a:pt x="18356" y="1542"/>
                      <a:pt x="18335" y="1542"/>
                    </a:cubicBezTo>
                    <a:cubicBezTo>
                      <a:pt x="18347" y="1576"/>
                      <a:pt x="18352" y="1549"/>
                      <a:pt x="18343" y="1590"/>
                    </a:cubicBezTo>
                    <a:cubicBezTo>
                      <a:pt x="18339" y="1610"/>
                      <a:pt x="18336" y="1592"/>
                      <a:pt x="18343" y="1607"/>
                    </a:cubicBezTo>
                    <a:close/>
                    <a:moveTo>
                      <a:pt x="17921" y="4791"/>
                    </a:moveTo>
                    <a:lnTo>
                      <a:pt x="17942" y="4861"/>
                    </a:lnTo>
                    <a:cubicBezTo>
                      <a:pt x="17959" y="4901"/>
                      <a:pt x="17986" y="4876"/>
                      <a:pt x="17988" y="4875"/>
                    </a:cubicBezTo>
                    <a:lnTo>
                      <a:pt x="17985" y="4840"/>
                    </a:lnTo>
                    <a:cubicBezTo>
                      <a:pt x="17965" y="4829"/>
                      <a:pt x="17978" y="4832"/>
                      <a:pt x="17946" y="4831"/>
                    </a:cubicBezTo>
                    <a:cubicBezTo>
                      <a:pt x="17965" y="4805"/>
                      <a:pt x="17973" y="4826"/>
                      <a:pt x="18035" y="4831"/>
                    </a:cubicBezTo>
                    <a:cubicBezTo>
                      <a:pt x="18017" y="4806"/>
                      <a:pt x="18040" y="4818"/>
                      <a:pt x="18002" y="4815"/>
                    </a:cubicBezTo>
                    <a:cubicBezTo>
                      <a:pt x="18009" y="4791"/>
                      <a:pt x="18006" y="4802"/>
                      <a:pt x="18019" y="4783"/>
                    </a:cubicBezTo>
                    <a:cubicBezTo>
                      <a:pt x="17979" y="4783"/>
                      <a:pt x="17979" y="4780"/>
                      <a:pt x="17954" y="4767"/>
                    </a:cubicBezTo>
                    <a:lnTo>
                      <a:pt x="17921" y="4791"/>
                    </a:lnTo>
                    <a:close/>
                    <a:moveTo>
                      <a:pt x="14324" y="5706"/>
                    </a:moveTo>
                    <a:cubicBezTo>
                      <a:pt x="14304" y="5695"/>
                      <a:pt x="14309" y="5698"/>
                      <a:pt x="14276" y="5698"/>
                    </a:cubicBezTo>
                    <a:lnTo>
                      <a:pt x="14276" y="5723"/>
                    </a:lnTo>
                    <a:cubicBezTo>
                      <a:pt x="14297" y="5728"/>
                      <a:pt x="14285" y="5720"/>
                      <a:pt x="14292" y="5739"/>
                    </a:cubicBezTo>
                    <a:cubicBezTo>
                      <a:pt x="14337" y="5735"/>
                      <a:pt x="14313" y="5719"/>
                      <a:pt x="14365" y="5715"/>
                    </a:cubicBezTo>
                    <a:lnTo>
                      <a:pt x="14365" y="5731"/>
                    </a:lnTo>
                    <a:cubicBezTo>
                      <a:pt x="14423" y="5692"/>
                      <a:pt x="14388" y="5745"/>
                      <a:pt x="14446" y="5706"/>
                    </a:cubicBezTo>
                    <a:cubicBezTo>
                      <a:pt x="14442" y="5697"/>
                      <a:pt x="14440" y="5684"/>
                      <a:pt x="14421" y="5678"/>
                    </a:cubicBezTo>
                    <a:lnTo>
                      <a:pt x="14381" y="5666"/>
                    </a:lnTo>
                    <a:cubicBezTo>
                      <a:pt x="14347" y="5666"/>
                      <a:pt x="14333" y="5690"/>
                      <a:pt x="14324" y="5706"/>
                    </a:cubicBezTo>
                    <a:close/>
                    <a:moveTo>
                      <a:pt x="15070" y="2320"/>
                    </a:moveTo>
                    <a:lnTo>
                      <a:pt x="15029" y="2320"/>
                    </a:lnTo>
                    <a:cubicBezTo>
                      <a:pt x="15046" y="2343"/>
                      <a:pt x="15028" y="2335"/>
                      <a:pt x="15070" y="2336"/>
                    </a:cubicBezTo>
                    <a:lnTo>
                      <a:pt x="15086" y="2336"/>
                    </a:lnTo>
                    <a:cubicBezTo>
                      <a:pt x="15104" y="2348"/>
                      <a:pt x="15096" y="2337"/>
                      <a:pt x="15102" y="2360"/>
                    </a:cubicBezTo>
                    <a:cubicBezTo>
                      <a:pt x="15179" y="2342"/>
                      <a:pt x="15132" y="2359"/>
                      <a:pt x="15161" y="2363"/>
                    </a:cubicBezTo>
                    <a:cubicBezTo>
                      <a:pt x="15173" y="2365"/>
                      <a:pt x="15177" y="2359"/>
                      <a:pt x="15194" y="2356"/>
                    </a:cubicBezTo>
                    <a:cubicBezTo>
                      <a:pt x="15231" y="2350"/>
                      <a:pt x="15203" y="2358"/>
                      <a:pt x="15223" y="2356"/>
                    </a:cubicBezTo>
                    <a:cubicBezTo>
                      <a:pt x="15267" y="2351"/>
                      <a:pt x="15201" y="2344"/>
                      <a:pt x="15280" y="2344"/>
                    </a:cubicBezTo>
                    <a:lnTo>
                      <a:pt x="15280" y="2320"/>
                    </a:lnTo>
                    <a:lnTo>
                      <a:pt x="15086" y="2328"/>
                    </a:lnTo>
                    <a:cubicBezTo>
                      <a:pt x="15078" y="2308"/>
                      <a:pt x="15080" y="2321"/>
                      <a:pt x="15086" y="2295"/>
                    </a:cubicBezTo>
                    <a:lnTo>
                      <a:pt x="15070" y="2320"/>
                    </a:lnTo>
                    <a:close/>
                    <a:moveTo>
                      <a:pt x="20579" y="3405"/>
                    </a:moveTo>
                    <a:cubicBezTo>
                      <a:pt x="20652" y="3405"/>
                      <a:pt x="20579" y="3381"/>
                      <a:pt x="20676" y="3389"/>
                    </a:cubicBezTo>
                    <a:cubicBezTo>
                      <a:pt x="20667" y="3428"/>
                      <a:pt x="20671" y="3402"/>
                      <a:pt x="20676" y="3413"/>
                    </a:cubicBezTo>
                    <a:cubicBezTo>
                      <a:pt x="20718" y="3404"/>
                      <a:pt x="20690" y="3410"/>
                      <a:pt x="20733" y="3413"/>
                    </a:cubicBezTo>
                    <a:cubicBezTo>
                      <a:pt x="20738" y="3366"/>
                      <a:pt x="20783" y="3387"/>
                      <a:pt x="20672" y="3361"/>
                    </a:cubicBezTo>
                    <a:cubicBezTo>
                      <a:pt x="20612" y="3347"/>
                      <a:pt x="20621" y="3370"/>
                      <a:pt x="20563" y="3357"/>
                    </a:cubicBezTo>
                    <a:cubicBezTo>
                      <a:pt x="20563" y="3389"/>
                      <a:pt x="20566" y="3387"/>
                      <a:pt x="20579" y="3405"/>
                    </a:cubicBezTo>
                    <a:close/>
                    <a:moveTo>
                      <a:pt x="21259" y="3916"/>
                    </a:moveTo>
                    <a:cubicBezTo>
                      <a:pt x="21284" y="3916"/>
                      <a:pt x="21272" y="3905"/>
                      <a:pt x="21318" y="3915"/>
                    </a:cubicBezTo>
                    <a:cubicBezTo>
                      <a:pt x="21392" y="3933"/>
                      <a:pt x="21378" y="3913"/>
                      <a:pt x="21389" y="3867"/>
                    </a:cubicBezTo>
                    <a:cubicBezTo>
                      <a:pt x="21362" y="3865"/>
                      <a:pt x="21369" y="3864"/>
                      <a:pt x="21345" y="3863"/>
                    </a:cubicBezTo>
                    <a:cubicBezTo>
                      <a:pt x="21339" y="3862"/>
                      <a:pt x="21326" y="3861"/>
                      <a:pt x="21323" y="3861"/>
                    </a:cubicBezTo>
                    <a:cubicBezTo>
                      <a:pt x="21303" y="3866"/>
                      <a:pt x="21316" y="3855"/>
                      <a:pt x="21308" y="3875"/>
                    </a:cubicBezTo>
                    <a:cubicBezTo>
                      <a:pt x="21276" y="3875"/>
                      <a:pt x="21278" y="3872"/>
                      <a:pt x="21259" y="3859"/>
                    </a:cubicBezTo>
                    <a:cubicBezTo>
                      <a:pt x="21253" y="3872"/>
                      <a:pt x="21231" y="3916"/>
                      <a:pt x="21259" y="3916"/>
                    </a:cubicBezTo>
                    <a:close/>
                    <a:moveTo>
                      <a:pt x="17273" y="2328"/>
                    </a:moveTo>
                    <a:lnTo>
                      <a:pt x="17273" y="2344"/>
                    </a:lnTo>
                    <a:cubicBezTo>
                      <a:pt x="17315" y="2345"/>
                      <a:pt x="17297" y="2337"/>
                      <a:pt x="17314" y="2360"/>
                    </a:cubicBezTo>
                    <a:cubicBezTo>
                      <a:pt x="17284" y="2367"/>
                      <a:pt x="17277" y="2376"/>
                      <a:pt x="17241" y="2376"/>
                    </a:cubicBezTo>
                    <a:lnTo>
                      <a:pt x="17241" y="2393"/>
                    </a:lnTo>
                    <a:cubicBezTo>
                      <a:pt x="17276" y="2393"/>
                      <a:pt x="17271" y="2401"/>
                      <a:pt x="17330" y="2401"/>
                    </a:cubicBezTo>
                    <a:cubicBezTo>
                      <a:pt x="17361" y="2401"/>
                      <a:pt x="17333" y="2403"/>
                      <a:pt x="17354" y="2393"/>
                    </a:cubicBezTo>
                    <a:cubicBezTo>
                      <a:pt x="17346" y="2371"/>
                      <a:pt x="17371" y="2377"/>
                      <a:pt x="17322" y="2376"/>
                    </a:cubicBezTo>
                    <a:lnTo>
                      <a:pt x="17322" y="2352"/>
                    </a:lnTo>
                    <a:cubicBezTo>
                      <a:pt x="17343" y="2346"/>
                      <a:pt x="17329" y="2353"/>
                      <a:pt x="17346" y="2344"/>
                    </a:cubicBezTo>
                    <a:cubicBezTo>
                      <a:pt x="17341" y="2323"/>
                      <a:pt x="17349" y="2335"/>
                      <a:pt x="17330" y="2328"/>
                    </a:cubicBezTo>
                    <a:cubicBezTo>
                      <a:pt x="17346" y="2306"/>
                      <a:pt x="17358" y="2314"/>
                      <a:pt x="17362" y="2263"/>
                    </a:cubicBezTo>
                    <a:cubicBezTo>
                      <a:pt x="17318" y="2273"/>
                      <a:pt x="17338" y="2270"/>
                      <a:pt x="17317" y="2298"/>
                    </a:cubicBezTo>
                    <a:cubicBezTo>
                      <a:pt x="17301" y="2320"/>
                      <a:pt x="17290" y="2323"/>
                      <a:pt x="17273" y="2328"/>
                    </a:cubicBezTo>
                    <a:close/>
                    <a:moveTo>
                      <a:pt x="17063" y="1850"/>
                    </a:moveTo>
                    <a:cubicBezTo>
                      <a:pt x="17063" y="1902"/>
                      <a:pt x="17081" y="1904"/>
                      <a:pt x="17030" y="1930"/>
                    </a:cubicBezTo>
                    <a:lnTo>
                      <a:pt x="17019" y="1936"/>
                    </a:lnTo>
                    <a:cubicBezTo>
                      <a:pt x="17018" y="1936"/>
                      <a:pt x="17016" y="1938"/>
                      <a:pt x="17014" y="1939"/>
                    </a:cubicBezTo>
                    <a:cubicBezTo>
                      <a:pt x="17048" y="1947"/>
                      <a:pt x="17036" y="1949"/>
                      <a:pt x="17063" y="1931"/>
                    </a:cubicBezTo>
                    <a:cubicBezTo>
                      <a:pt x="17076" y="1950"/>
                      <a:pt x="17072" y="1939"/>
                      <a:pt x="17079" y="1963"/>
                    </a:cubicBezTo>
                    <a:lnTo>
                      <a:pt x="17136" y="1923"/>
                    </a:lnTo>
                    <a:cubicBezTo>
                      <a:pt x="17104" y="1920"/>
                      <a:pt x="17111" y="1911"/>
                      <a:pt x="17087" y="1923"/>
                    </a:cubicBezTo>
                    <a:cubicBezTo>
                      <a:pt x="17093" y="1907"/>
                      <a:pt x="17090" y="1916"/>
                      <a:pt x="17096" y="1907"/>
                    </a:cubicBezTo>
                    <a:lnTo>
                      <a:pt x="17107" y="1894"/>
                    </a:lnTo>
                    <a:cubicBezTo>
                      <a:pt x="17108" y="1893"/>
                      <a:pt x="17109" y="1890"/>
                      <a:pt x="17110" y="1889"/>
                    </a:cubicBezTo>
                    <a:lnTo>
                      <a:pt x="17136" y="1850"/>
                    </a:lnTo>
                    <a:cubicBezTo>
                      <a:pt x="17108" y="1835"/>
                      <a:pt x="17128" y="1866"/>
                      <a:pt x="17090" y="1831"/>
                    </a:cubicBezTo>
                    <a:cubicBezTo>
                      <a:pt x="17077" y="1819"/>
                      <a:pt x="17089" y="1824"/>
                      <a:pt x="17071" y="1817"/>
                    </a:cubicBezTo>
                    <a:cubicBezTo>
                      <a:pt x="17066" y="1839"/>
                      <a:pt x="17063" y="1833"/>
                      <a:pt x="17063" y="1850"/>
                    </a:cubicBezTo>
                    <a:close/>
                    <a:moveTo>
                      <a:pt x="20158" y="4645"/>
                    </a:moveTo>
                    <a:lnTo>
                      <a:pt x="20093" y="4655"/>
                    </a:lnTo>
                    <a:cubicBezTo>
                      <a:pt x="20114" y="4682"/>
                      <a:pt x="20110" y="4672"/>
                      <a:pt x="20135" y="4671"/>
                    </a:cubicBezTo>
                    <a:cubicBezTo>
                      <a:pt x="20182" y="4670"/>
                      <a:pt x="20160" y="4687"/>
                      <a:pt x="20209" y="4664"/>
                    </a:cubicBezTo>
                    <a:lnTo>
                      <a:pt x="20245" y="4642"/>
                    </a:lnTo>
                    <a:cubicBezTo>
                      <a:pt x="20256" y="4633"/>
                      <a:pt x="20238" y="4664"/>
                      <a:pt x="20259" y="4626"/>
                    </a:cubicBezTo>
                    <a:cubicBezTo>
                      <a:pt x="20273" y="4599"/>
                      <a:pt x="20264" y="4624"/>
                      <a:pt x="20271" y="4596"/>
                    </a:cubicBezTo>
                    <a:cubicBezTo>
                      <a:pt x="20234" y="4610"/>
                      <a:pt x="20269" y="4596"/>
                      <a:pt x="20248" y="4614"/>
                    </a:cubicBezTo>
                    <a:cubicBezTo>
                      <a:pt x="20220" y="4638"/>
                      <a:pt x="20197" y="4631"/>
                      <a:pt x="20196" y="4620"/>
                    </a:cubicBezTo>
                    <a:cubicBezTo>
                      <a:pt x="20192" y="4594"/>
                      <a:pt x="20175" y="4630"/>
                      <a:pt x="20209" y="4608"/>
                    </a:cubicBezTo>
                    <a:cubicBezTo>
                      <a:pt x="20210" y="4607"/>
                      <a:pt x="20212" y="4606"/>
                      <a:pt x="20214" y="4605"/>
                    </a:cubicBezTo>
                    <a:cubicBezTo>
                      <a:pt x="20195" y="4600"/>
                      <a:pt x="20182" y="4596"/>
                      <a:pt x="20166" y="4588"/>
                    </a:cubicBezTo>
                    <a:cubicBezTo>
                      <a:pt x="20144" y="4620"/>
                      <a:pt x="20137" y="4607"/>
                      <a:pt x="20158" y="4645"/>
                    </a:cubicBezTo>
                    <a:close/>
                    <a:moveTo>
                      <a:pt x="17500" y="2287"/>
                    </a:moveTo>
                    <a:cubicBezTo>
                      <a:pt x="17517" y="2351"/>
                      <a:pt x="17546" y="2272"/>
                      <a:pt x="17533" y="2336"/>
                    </a:cubicBezTo>
                    <a:lnTo>
                      <a:pt x="17597" y="2336"/>
                    </a:lnTo>
                    <a:cubicBezTo>
                      <a:pt x="17580" y="2312"/>
                      <a:pt x="17591" y="2320"/>
                      <a:pt x="17549" y="2320"/>
                    </a:cubicBezTo>
                    <a:cubicBezTo>
                      <a:pt x="17555" y="2306"/>
                      <a:pt x="17551" y="2312"/>
                      <a:pt x="17555" y="2301"/>
                    </a:cubicBezTo>
                    <a:cubicBezTo>
                      <a:pt x="17575" y="2240"/>
                      <a:pt x="17577" y="2287"/>
                      <a:pt x="17581" y="2239"/>
                    </a:cubicBezTo>
                    <a:cubicBezTo>
                      <a:pt x="17554" y="2250"/>
                      <a:pt x="17522" y="2222"/>
                      <a:pt x="17488" y="2251"/>
                    </a:cubicBezTo>
                    <a:lnTo>
                      <a:pt x="17471" y="2275"/>
                    </a:lnTo>
                    <a:cubicBezTo>
                      <a:pt x="17470" y="2277"/>
                      <a:pt x="17469" y="2279"/>
                      <a:pt x="17468" y="2280"/>
                    </a:cubicBezTo>
                    <a:cubicBezTo>
                      <a:pt x="17450" y="2308"/>
                      <a:pt x="17442" y="2289"/>
                      <a:pt x="17459" y="2306"/>
                    </a:cubicBezTo>
                    <a:cubicBezTo>
                      <a:pt x="17473" y="2320"/>
                      <a:pt x="17483" y="2299"/>
                      <a:pt x="17500" y="2287"/>
                    </a:cubicBezTo>
                    <a:close/>
                    <a:moveTo>
                      <a:pt x="16860" y="4993"/>
                    </a:moveTo>
                    <a:cubicBezTo>
                      <a:pt x="16826" y="4979"/>
                      <a:pt x="16858" y="5010"/>
                      <a:pt x="16787" y="5010"/>
                    </a:cubicBezTo>
                    <a:cubicBezTo>
                      <a:pt x="16805" y="5035"/>
                      <a:pt x="16786" y="5025"/>
                      <a:pt x="16834" y="5024"/>
                    </a:cubicBezTo>
                    <a:lnTo>
                      <a:pt x="16852" y="5024"/>
                    </a:lnTo>
                    <a:cubicBezTo>
                      <a:pt x="16870" y="5023"/>
                      <a:pt x="16867" y="5022"/>
                      <a:pt x="16886" y="5019"/>
                    </a:cubicBezTo>
                    <a:cubicBezTo>
                      <a:pt x="16947" y="5009"/>
                      <a:pt x="16961" y="5021"/>
                      <a:pt x="16982" y="4993"/>
                    </a:cubicBezTo>
                    <a:cubicBezTo>
                      <a:pt x="16959" y="4963"/>
                      <a:pt x="16985" y="4993"/>
                      <a:pt x="16909" y="4960"/>
                    </a:cubicBezTo>
                    <a:cubicBezTo>
                      <a:pt x="16909" y="4960"/>
                      <a:pt x="16885" y="4944"/>
                      <a:pt x="16864" y="4956"/>
                    </a:cubicBezTo>
                    <a:cubicBezTo>
                      <a:pt x="16843" y="4968"/>
                      <a:pt x="16854" y="4967"/>
                      <a:pt x="16860" y="4993"/>
                    </a:cubicBezTo>
                    <a:close/>
                    <a:moveTo>
                      <a:pt x="559" y="2028"/>
                    </a:moveTo>
                    <a:cubicBezTo>
                      <a:pt x="559" y="2094"/>
                      <a:pt x="586" y="2097"/>
                      <a:pt x="543" y="2109"/>
                    </a:cubicBezTo>
                    <a:cubicBezTo>
                      <a:pt x="549" y="2134"/>
                      <a:pt x="554" y="2135"/>
                      <a:pt x="543" y="2158"/>
                    </a:cubicBezTo>
                    <a:cubicBezTo>
                      <a:pt x="590" y="2157"/>
                      <a:pt x="588" y="2145"/>
                      <a:pt x="609" y="2102"/>
                    </a:cubicBezTo>
                    <a:cubicBezTo>
                      <a:pt x="609" y="2102"/>
                      <a:pt x="615" y="2091"/>
                      <a:pt x="617" y="2086"/>
                    </a:cubicBezTo>
                    <a:cubicBezTo>
                      <a:pt x="631" y="2059"/>
                      <a:pt x="632" y="2078"/>
                      <a:pt x="632" y="2044"/>
                    </a:cubicBezTo>
                    <a:cubicBezTo>
                      <a:pt x="632" y="1996"/>
                      <a:pt x="587" y="2021"/>
                      <a:pt x="559" y="2028"/>
                    </a:cubicBezTo>
                    <a:close/>
                    <a:moveTo>
                      <a:pt x="16722" y="2506"/>
                    </a:moveTo>
                    <a:cubicBezTo>
                      <a:pt x="16738" y="2538"/>
                      <a:pt x="16725" y="2536"/>
                      <a:pt x="16722" y="2571"/>
                    </a:cubicBezTo>
                    <a:lnTo>
                      <a:pt x="16797" y="2552"/>
                    </a:lnTo>
                    <a:cubicBezTo>
                      <a:pt x="16819" y="2546"/>
                      <a:pt x="16812" y="2557"/>
                      <a:pt x="16820" y="2530"/>
                    </a:cubicBezTo>
                    <a:cubicBezTo>
                      <a:pt x="16829" y="2535"/>
                      <a:pt x="16847" y="2539"/>
                      <a:pt x="16852" y="2543"/>
                    </a:cubicBezTo>
                    <a:cubicBezTo>
                      <a:pt x="16873" y="2556"/>
                      <a:pt x="16832" y="2551"/>
                      <a:pt x="16876" y="2555"/>
                    </a:cubicBezTo>
                    <a:lnTo>
                      <a:pt x="16880" y="2514"/>
                    </a:lnTo>
                    <a:cubicBezTo>
                      <a:pt x="16897" y="2522"/>
                      <a:pt x="16885" y="2518"/>
                      <a:pt x="16892" y="2522"/>
                    </a:cubicBezTo>
                    <a:cubicBezTo>
                      <a:pt x="16900" y="2526"/>
                      <a:pt x="16888" y="2523"/>
                      <a:pt x="16909" y="2530"/>
                    </a:cubicBezTo>
                    <a:lnTo>
                      <a:pt x="16909" y="2498"/>
                    </a:lnTo>
                    <a:lnTo>
                      <a:pt x="16825" y="2507"/>
                    </a:lnTo>
                    <a:cubicBezTo>
                      <a:pt x="16801" y="2500"/>
                      <a:pt x="16838" y="2505"/>
                      <a:pt x="16810" y="2500"/>
                    </a:cubicBezTo>
                    <a:lnTo>
                      <a:pt x="16722" y="2506"/>
                    </a:lnTo>
                    <a:close/>
                    <a:moveTo>
                      <a:pt x="19202" y="2644"/>
                    </a:moveTo>
                    <a:cubicBezTo>
                      <a:pt x="19230" y="2658"/>
                      <a:pt x="19467" y="2680"/>
                      <a:pt x="19514" y="2682"/>
                    </a:cubicBezTo>
                    <a:lnTo>
                      <a:pt x="19599" y="2684"/>
                    </a:lnTo>
                    <a:cubicBezTo>
                      <a:pt x="19575" y="2652"/>
                      <a:pt x="19612" y="2689"/>
                      <a:pt x="19531" y="2665"/>
                    </a:cubicBezTo>
                    <a:cubicBezTo>
                      <a:pt x="19478" y="2649"/>
                      <a:pt x="19506" y="2658"/>
                      <a:pt x="19469" y="2668"/>
                    </a:cubicBezTo>
                    <a:cubicBezTo>
                      <a:pt x="19486" y="2642"/>
                      <a:pt x="19482" y="2662"/>
                      <a:pt x="19485" y="2628"/>
                    </a:cubicBezTo>
                    <a:lnTo>
                      <a:pt x="19453" y="2660"/>
                    </a:lnTo>
                    <a:cubicBezTo>
                      <a:pt x="19424" y="2646"/>
                      <a:pt x="19391" y="2635"/>
                      <a:pt x="19355" y="2652"/>
                    </a:cubicBezTo>
                    <a:cubicBezTo>
                      <a:pt x="19358" y="2619"/>
                      <a:pt x="19374" y="2628"/>
                      <a:pt x="19347" y="2619"/>
                    </a:cubicBezTo>
                    <a:lnTo>
                      <a:pt x="19347" y="2644"/>
                    </a:lnTo>
                    <a:cubicBezTo>
                      <a:pt x="19287" y="2644"/>
                      <a:pt x="19293" y="2644"/>
                      <a:pt x="19237" y="2628"/>
                    </a:cubicBezTo>
                    <a:cubicBezTo>
                      <a:pt x="19237" y="2628"/>
                      <a:pt x="19221" y="2607"/>
                      <a:pt x="19202" y="2644"/>
                    </a:cubicBezTo>
                    <a:close/>
                    <a:moveTo>
                      <a:pt x="14729" y="2506"/>
                    </a:moveTo>
                    <a:cubicBezTo>
                      <a:pt x="14721" y="2543"/>
                      <a:pt x="14731" y="2539"/>
                      <a:pt x="14718" y="2560"/>
                    </a:cubicBezTo>
                    <a:cubicBezTo>
                      <a:pt x="14707" y="2578"/>
                      <a:pt x="14718" y="2542"/>
                      <a:pt x="14705" y="2579"/>
                    </a:cubicBezTo>
                    <a:cubicBezTo>
                      <a:pt x="14757" y="2583"/>
                      <a:pt x="14783" y="2608"/>
                      <a:pt x="14810" y="2571"/>
                    </a:cubicBezTo>
                    <a:lnTo>
                      <a:pt x="14778" y="2571"/>
                    </a:lnTo>
                    <a:cubicBezTo>
                      <a:pt x="14788" y="2534"/>
                      <a:pt x="14817" y="2535"/>
                      <a:pt x="14875" y="2530"/>
                    </a:cubicBezTo>
                    <a:lnTo>
                      <a:pt x="14875" y="2514"/>
                    </a:lnTo>
                    <a:cubicBezTo>
                      <a:pt x="14753" y="2486"/>
                      <a:pt x="14824" y="2499"/>
                      <a:pt x="14778" y="2466"/>
                    </a:cubicBezTo>
                    <a:cubicBezTo>
                      <a:pt x="14768" y="2504"/>
                      <a:pt x="14761" y="2491"/>
                      <a:pt x="14729" y="2506"/>
                    </a:cubicBezTo>
                    <a:close/>
                    <a:moveTo>
                      <a:pt x="15839" y="2563"/>
                    </a:moveTo>
                    <a:cubicBezTo>
                      <a:pt x="15832" y="2578"/>
                      <a:pt x="15833" y="2573"/>
                      <a:pt x="15831" y="2595"/>
                    </a:cubicBezTo>
                    <a:cubicBezTo>
                      <a:pt x="15775" y="2596"/>
                      <a:pt x="15815" y="2607"/>
                      <a:pt x="15766" y="2611"/>
                    </a:cubicBezTo>
                    <a:cubicBezTo>
                      <a:pt x="15761" y="2659"/>
                      <a:pt x="15770" y="2614"/>
                      <a:pt x="15742" y="2652"/>
                    </a:cubicBezTo>
                    <a:cubicBezTo>
                      <a:pt x="15786" y="2673"/>
                      <a:pt x="15796" y="2652"/>
                      <a:pt x="15880" y="2652"/>
                    </a:cubicBezTo>
                    <a:cubicBezTo>
                      <a:pt x="15899" y="2652"/>
                      <a:pt x="15912" y="2670"/>
                      <a:pt x="15911" y="2637"/>
                    </a:cubicBezTo>
                    <a:cubicBezTo>
                      <a:pt x="15910" y="2613"/>
                      <a:pt x="15913" y="2635"/>
                      <a:pt x="15896" y="2595"/>
                    </a:cubicBezTo>
                    <a:cubicBezTo>
                      <a:pt x="15871" y="2613"/>
                      <a:pt x="15883" y="2590"/>
                      <a:pt x="15880" y="2628"/>
                    </a:cubicBezTo>
                    <a:cubicBezTo>
                      <a:pt x="15853" y="2608"/>
                      <a:pt x="15871" y="2619"/>
                      <a:pt x="15855" y="2587"/>
                    </a:cubicBezTo>
                    <a:cubicBezTo>
                      <a:pt x="15877" y="2577"/>
                      <a:pt x="15864" y="2580"/>
                      <a:pt x="15896" y="2579"/>
                    </a:cubicBezTo>
                    <a:lnTo>
                      <a:pt x="15896" y="2555"/>
                    </a:lnTo>
                    <a:cubicBezTo>
                      <a:pt x="15840" y="2561"/>
                      <a:pt x="15906" y="2568"/>
                      <a:pt x="15839" y="2563"/>
                    </a:cubicBezTo>
                    <a:close/>
                    <a:moveTo>
                      <a:pt x="19874" y="3146"/>
                    </a:moveTo>
                    <a:cubicBezTo>
                      <a:pt x="19910" y="3200"/>
                      <a:pt x="19920" y="3186"/>
                      <a:pt x="20037" y="3191"/>
                    </a:cubicBezTo>
                    <a:lnTo>
                      <a:pt x="20247" y="3203"/>
                    </a:lnTo>
                    <a:cubicBezTo>
                      <a:pt x="20231" y="3159"/>
                      <a:pt x="20232" y="3198"/>
                      <a:pt x="20155" y="3173"/>
                    </a:cubicBezTo>
                    <a:lnTo>
                      <a:pt x="19957" y="3152"/>
                    </a:lnTo>
                    <a:cubicBezTo>
                      <a:pt x="19955" y="3151"/>
                      <a:pt x="19953" y="3150"/>
                      <a:pt x="19951" y="3149"/>
                    </a:cubicBezTo>
                    <a:cubicBezTo>
                      <a:pt x="19947" y="3148"/>
                      <a:pt x="19954" y="3139"/>
                      <a:pt x="19923" y="3146"/>
                    </a:cubicBezTo>
                    <a:cubicBezTo>
                      <a:pt x="19897" y="3152"/>
                      <a:pt x="19932" y="3151"/>
                      <a:pt x="19901" y="3150"/>
                    </a:cubicBezTo>
                    <a:cubicBezTo>
                      <a:pt x="19901" y="3150"/>
                      <a:pt x="19878" y="3146"/>
                      <a:pt x="19874" y="3146"/>
                    </a:cubicBezTo>
                    <a:close/>
                    <a:moveTo>
                      <a:pt x="18359" y="4953"/>
                    </a:moveTo>
                    <a:cubicBezTo>
                      <a:pt x="18402" y="4953"/>
                      <a:pt x="18405" y="4944"/>
                      <a:pt x="18424" y="4969"/>
                    </a:cubicBezTo>
                    <a:cubicBezTo>
                      <a:pt x="18396" y="4970"/>
                      <a:pt x="18395" y="4974"/>
                      <a:pt x="18381" y="4975"/>
                    </a:cubicBezTo>
                    <a:cubicBezTo>
                      <a:pt x="18352" y="4977"/>
                      <a:pt x="18368" y="4972"/>
                      <a:pt x="18334" y="4969"/>
                    </a:cubicBezTo>
                    <a:cubicBezTo>
                      <a:pt x="18294" y="4967"/>
                      <a:pt x="18300" y="4977"/>
                      <a:pt x="18273" y="4958"/>
                    </a:cubicBezTo>
                    <a:cubicBezTo>
                      <a:pt x="18253" y="4945"/>
                      <a:pt x="18286" y="4956"/>
                      <a:pt x="18254" y="4945"/>
                    </a:cubicBezTo>
                    <a:cubicBezTo>
                      <a:pt x="18255" y="4967"/>
                      <a:pt x="18257" y="4967"/>
                      <a:pt x="18262" y="4985"/>
                    </a:cubicBezTo>
                    <a:cubicBezTo>
                      <a:pt x="18298" y="4985"/>
                      <a:pt x="18339" y="4982"/>
                      <a:pt x="18371" y="4991"/>
                    </a:cubicBezTo>
                    <a:cubicBezTo>
                      <a:pt x="18372" y="4991"/>
                      <a:pt x="18388" y="4997"/>
                      <a:pt x="18389" y="4997"/>
                    </a:cubicBezTo>
                    <a:lnTo>
                      <a:pt x="18426" y="4992"/>
                    </a:lnTo>
                    <a:cubicBezTo>
                      <a:pt x="18441" y="4996"/>
                      <a:pt x="18418" y="4993"/>
                      <a:pt x="18448" y="5002"/>
                    </a:cubicBezTo>
                    <a:lnTo>
                      <a:pt x="18448" y="4985"/>
                    </a:lnTo>
                    <a:cubicBezTo>
                      <a:pt x="18475" y="4977"/>
                      <a:pt x="18456" y="4988"/>
                      <a:pt x="18455" y="4974"/>
                    </a:cubicBezTo>
                    <a:lnTo>
                      <a:pt x="18456" y="4937"/>
                    </a:lnTo>
                    <a:cubicBezTo>
                      <a:pt x="18480" y="4943"/>
                      <a:pt x="18469" y="4940"/>
                      <a:pt x="18489" y="4953"/>
                    </a:cubicBezTo>
                    <a:cubicBezTo>
                      <a:pt x="18493" y="4933"/>
                      <a:pt x="18497" y="4920"/>
                      <a:pt x="18505" y="4904"/>
                    </a:cubicBezTo>
                    <a:cubicBezTo>
                      <a:pt x="18473" y="4902"/>
                      <a:pt x="18415" y="4869"/>
                      <a:pt x="18359" y="4953"/>
                    </a:cubicBezTo>
                    <a:close/>
                    <a:moveTo>
                      <a:pt x="4966" y="1817"/>
                    </a:moveTo>
                    <a:cubicBezTo>
                      <a:pt x="4970" y="1855"/>
                      <a:pt x="4977" y="1852"/>
                      <a:pt x="5005" y="1853"/>
                    </a:cubicBezTo>
                    <a:cubicBezTo>
                      <a:pt x="5080" y="1856"/>
                      <a:pt x="5043" y="1840"/>
                      <a:pt x="5120" y="1858"/>
                    </a:cubicBezTo>
                    <a:lnTo>
                      <a:pt x="5137" y="1826"/>
                    </a:lnTo>
                    <a:cubicBezTo>
                      <a:pt x="5167" y="1833"/>
                      <a:pt x="5207" y="1823"/>
                      <a:pt x="5235" y="1810"/>
                    </a:cubicBezTo>
                    <a:cubicBezTo>
                      <a:pt x="5269" y="1794"/>
                      <a:pt x="5250" y="1807"/>
                      <a:pt x="5258" y="1785"/>
                    </a:cubicBezTo>
                    <a:cubicBezTo>
                      <a:pt x="5225" y="1771"/>
                      <a:pt x="5264" y="1788"/>
                      <a:pt x="5199" y="1787"/>
                    </a:cubicBezTo>
                    <a:cubicBezTo>
                      <a:pt x="5156" y="1786"/>
                      <a:pt x="5039" y="1811"/>
                      <a:pt x="4966" y="1817"/>
                    </a:cubicBezTo>
                    <a:close/>
                    <a:moveTo>
                      <a:pt x="21648" y="3567"/>
                    </a:moveTo>
                    <a:lnTo>
                      <a:pt x="21614" y="3607"/>
                    </a:lnTo>
                    <a:lnTo>
                      <a:pt x="21648" y="3648"/>
                    </a:lnTo>
                    <a:cubicBezTo>
                      <a:pt x="21672" y="3631"/>
                      <a:pt x="21664" y="3650"/>
                      <a:pt x="21665" y="3608"/>
                    </a:cubicBezTo>
                    <a:cubicBezTo>
                      <a:pt x="21667" y="3609"/>
                      <a:pt x="21669" y="3609"/>
                      <a:pt x="21670" y="3611"/>
                    </a:cubicBezTo>
                    <a:cubicBezTo>
                      <a:pt x="21671" y="3614"/>
                      <a:pt x="21674" y="3614"/>
                      <a:pt x="21675" y="3614"/>
                    </a:cubicBezTo>
                    <a:cubicBezTo>
                      <a:pt x="21700" y="3624"/>
                      <a:pt x="21688" y="3617"/>
                      <a:pt x="21713" y="3608"/>
                    </a:cubicBezTo>
                    <a:cubicBezTo>
                      <a:pt x="21718" y="3629"/>
                      <a:pt x="21721" y="3632"/>
                      <a:pt x="21729" y="3648"/>
                    </a:cubicBezTo>
                    <a:lnTo>
                      <a:pt x="21754" y="3631"/>
                    </a:lnTo>
                    <a:cubicBezTo>
                      <a:pt x="21755" y="3630"/>
                      <a:pt x="21757" y="3630"/>
                      <a:pt x="21758" y="3629"/>
                    </a:cubicBezTo>
                    <a:cubicBezTo>
                      <a:pt x="21774" y="3625"/>
                      <a:pt x="21790" y="3627"/>
                      <a:pt x="21802" y="3632"/>
                    </a:cubicBezTo>
                    <a:cubicBezTo>
                      <a:pt x="21799" y="3591"/>
                      <a:pt x="21820" y="3543"/>
                      <a:pt x="21713" y="3567"/>
                    </a:cubicBezTo>
                    <a:cubicBezTo>
                      <a:pt x="21707" y="3580"/>
                      <a:pt x="21705" y="3553"/>
                      <a:pt x="21713" y="3592"/>
                    </a:cubicBezTo>
                    <a:cubicBezTo>
                      <a:pt x="21674" y="3581"/>
                      <a:pt x="21700" y="3574"/>
                      <a:pt x="21666" y="3558"/>
                    </a:cubicBezTo>
                    <a:cubicBezTo>
                      <a:pt x="21650" y="3550"/>
                      <a:pt x="21619" y="3551"/>
                      <a:pt x="21592" y="3551"/>
                    </a:cubicBezTo>
                    <a:cubicBezTo>
                      <a:pt x="21611" y="3578"/>
                      <a:pt x="21616" y="3575"/>
                      <a:pt x="21648" y="3567"/>
                    </a:cubicBezTo>
                    <a:close/>
                    <a:moveTo>
                      <a:pt x="20384" y="4613"/>
                    </a:moveTo>
                    <a:cubicBezTo>
                      <a:pt x="20493" y="4613"/>
                      <a:pt x="20456" y="4657"/>
                      <a:pt x="20506" y="4652"/>
                    </a:cubicBezTo>
                    <a:cubicBezTo>
                      <a:pt x="20540" y="4649"/>
                      <a:pt x="20525" y="4658"/>
                      <a:pt x="20563" y="4661"/>
                    </a:cubicBezTo>
                    <a:cubicBezTo>
                      <a:pt x="20553" y="4636"/>
                      <a:pt x="20580" y="4650"/>
                      <a:pt x="20538" y="4645"/>
                    </a:cubicBezTo>
                    <a:cubicBezTo>
                      <a:pt x="20542" y="4598"/>
                      <a:pt x="20561" y="4619"/>
                      <a:pt x="20603" y="4629"/>
                    </a:cubicBezTo>
                    <a:cubicBezTo>
                      <a:pt x="20600" y="4589"/>
                      <a:pt x="20567" y="4567"/>
                      <a:pt x="20534" y="4561"/>
                    </a:cubicBezTo>
                    <a:cubicBezTo>
                      <a:pt x="20504" y="4555"/>
                      <a:pt x="20512" y="4569"/>
                      <a:pt x="20512" y="4571"/>
                    </a:cubicBezTo>
                    <a:cubicBezTo>
                      <a:pt x="20506" y="4582"/>
                      <a:pt x="20525" y="4588"/>
                      <a:pt x="20497" y="4591"/>
                    </a:cubicBezTo>
                    <a:cubicBezTo>
                      <a:pt x="20482" y="4593"/>
                      <a:pt x="20497" y="4588"/>
                      <a:pt x="20469" y="4583"/>
                    </a:cubicBezTo>
                    <a:cubicBezTo>
                      <a:pt x="20464" y="4582"/>
                      <a:pt x="20447" y="4582"/>
                      <a:pt x="20439" y="4586"/>
                    </a:cubicBezTo>
                    <a:lnTo>
                      <a:pt x="20409" y="4605"/>
                    </a:lnTo>
                    <a:cubicBezTo>
                      <a:pt x="20398" y="4582"/>
                      <a:pt x="20401" y="4589"/>
                      <a:pt x="20401" y="4556"/>
                    </a:cubicBezTo>
                    <a:cubicBezTo>
                      <a:pt x="20375" y="4562"/>
                      <a:pt x="20375" y="4567"/>
                      <a:pt x="20352" y="4556"/>
                    </a:cubicBezTo>
                    <a:cubicBezTo>
                      <a:pt x="20363" y="4597"/>
                      <a:pt x="20374" y="4572"/>
                      <a:pt x="20384" y="4613"/>
                    </a:cubicBezTo>
                    <a:close/>
                    <a:moveTo>
                      <a:pt x="17014" y="5617"/>
                    </a:moveTo>
                    <a:cubicBezTo>
                      <a:pt x="17006" y="5632"/>
                      <a:pt x="17005" y="5632"/>
                      <a:pt x="17024" y="5639"/>
                    </a:cubicBezTo>
                    <a:cubicBezTo>
                      <a:pt x="17050" y="5648"/>
                      <a:pt x="17087" y="5637"/>
                      <a:pt x="17109" y="5638"/>
                    </a:cubicBezTo>
                    <a:lnTo>
                      <a:pt x="17156" y="5640"/>
                    </a:lnTo>
                    <a:cubicBezTo>
                      <a:pt x="17207" y="5639"/>
                      <a:pt x="17184" y="5631"/>
                      <a:pt x="17209" y="5623"/>
                    </a:cubicBezTo>
                    <a:cubicBezTo>
                      <a:pt x="17218" y="5620"/>
                      <a:pt x="17230" y="5623"/>
                      <a:pt x="17243" y="5620"/>
                    </a:cubicBezTo>
                    <a:cubicBezTo>
                      <a:pt x="17273" y="5613"/>
                      <a:pt x="17266" y="5620"/>
                      <a:pt x="17273" y="5593"/>
                    </a:cubicBezTo>
                    <a:cubicBezTo>
                      <a:pt x="17222" y="5593"/>
                      <a:pt x="17241" y="5582"/>
                      <a:pt x="17158" y="5587"/>
                    </a:cubicBezTo>
                    <a:cubicBezTo>
                      <a:pt x="17135" y="5589"/>
                      <a:pt x="17167" y="5586"/>
                      <a:pt x="17142" y="5588"/>
                    </a:cubicBezTo>
                    <a:lnTo>
                      <a:pt x="17075" y="5591"/>
                    </a:lnTo>
                    <a:cubicBezTo>
                      <a:pt x="17065" y="5590"/>
                      <a:pt x="17073" y="5590"/>
                      <a:pt x="17058" y="5591"/>
                    </a:cubicBezTo>
                    <a:cubicBezTo>
                      <a:pt x="16934" y="5596"/>
                      <a:pt x="17018" y="5579"/>
                      <a:pt x="16925" y="5601"/>
                    </a:cubicBezTo>
                    <a:cubicBezTo>
                      <a:pt x="16932" y="5606"/>
                      <a:pt x="16927" y="5606"/>
                      <a:pt x="16940" y="5610"/>
                    </a:cubicBezTo>
                    <a:cubicBezTo>
                      <a:pt x="16974" y="5620"/>
                      <a:pt x="16974" y="5598"/>
                      <a:pt x="17014" y="5617"/>
                    </a:cubicBezTo>
                    <a:close/>
                    <a:moveTo>
                      <a:pt x="18618" y="2603"/>
                    </a:moveTo>
                    <a:cubicBezTo>
                      <a:pt x="18637" y="2590"/>
                      <a:pt x="18627" y="2593"/>
                      <a:pt x="18651" y="2587"/>
                    </a:cubicBezTo>
                    <a:lnTo>
                      <a:pt x="18651" y="2611"/>
                    </a:lnTo>
                    <a:cubicBezTo>
                      <a:pt x="18703" y="2610"/>
                      <a:pt x="18672" y="2599"/>
                      <a:pt x="18705" y="2599"/>
                    </a:cubicBezTo>
                    <a:lnTo>
                      <a:pt x="18829" y="2619"/>
                    </a:lnTo>
                    <a:cubicBezTo>
                      <a:pt x="18882" y="2636"/>
                      <a:pt x="18995" y="2607"/>
                      <a:pt x="19059" y="2648"/>
                    </a:cubicBezTo>
                    <a:cubicBezTo>
                      <a:pt x="19072" y="2657"/>
                      <a:pt x="19063" y="2653"/>
                      <a:pt x="19075" y="2656"/>
                    </a:cubicBezTo>
                    <a:cubicBezTo>
                      <a:pt x="19079" y="2657"/>
                      <a:pt x="19092" y="2657"/>
                      <a:pt x="19104" y="2660"/>
                    </a:cubicBezTo>
                    <a:cubicBezTo>
                      <a:pt x="19095" y="2621"/>
                      <a:pt x="19099" y="2647"/>
                      <a:pt x="19104" y="2636"/>
                    </a:cubicBezTo>
                    <a:cubicBezTo>
                      <a:pt x="19139" y="2644"/>
                      <a:pt x="19132" y="2656"/>
                      <a:pt x="19153" y="2628"/>
                    </a:cubicBezTo>
                    <a:cubicBezTo>
                      <a:pt x="19093" y="2626"/>
                      <a:pt x="19116" y="2608"/>
                      <a:pt x="19015" y="2613"/>
                    </a:cubicBezTo>
                    <a:lnTo>
                      <a:pt x="18987" y="2610"/>
                    </a:lnTo>
                    <a:cubicBezTo>
                      <a:pt x="18943" y="2608"/>
                      <a:pt x="18988" y="2619"/>
                      <a:pt x="18953" y="2616"/>
                    </a:cubicBezTo>
                    <a:lnTo>
                      <a:pt x="18871" y="2602"/>
                    </a:lnTo>
                    <a:cubicBezTo>
                      <a:pt x="18852" y="2595"/>
                      <a:pt x="18855" y="2591"/>
                      <a:pt x="18837" y="2579"/>
                    </a:cubicBezTo>
                    <a:cubicBezTo>
                      <a:pt x="18813" y="2592"/>
                      <a:pt x="18791" y="2586"/>
                      <a:pt x="18747" y="2581"/>
                    </a:cubicBezTo>
                    <a:lnTo>
                      <a:pt x="18690" y="2572"/>
                    </a:lnTo>
                    <a:cubicBezTo>
                      <a:pt x="18618" y="2558"/>
                      <a:pt x="18716" y="2587"/>
                      <a:pt x="18626" y="2563"/>
                    </a:cubicBezTo>
                    <a:cubicBezTo>
                      <a:pt x="18617" y="2582"/>
                      <a:pt x="18618" y="2573"/>
                      <a:pt x="18618" y="2603"/>
                    </a:cubicBezTo>
                    <a:close/>
                    <a:moveTo>
                      <a:pt x="19372" y="4183"/>
                    </a:moveTo>
                    <a:cubicBezTo>
                      <a:pt x="19348" y="4183"/>
                      <a:pt x="19381" y="4180"/>
                      <a:pt x="19358" y="4174"/>
                    </a:cubicBezTo>
                    <a:cubicBezTo>
                      <a:pt x="19356" y="4174"/>
                      <a:pt x="19286" y="4187"/>
                      <a:pt x="19268" y="4201"/>
                    </a:cubicBezTo>
                    <a:cubicBezTo>
                      <a:pt x="19243" y="4220"/>
                      <a:pt x="19259" y="4200"/>
                      <a:pt x="19242" y="4232"/>
                    </a:cubicBezTo>
                    <a:lnTo>
                      <a:pt x="19396" y="4248"/>
                    </a:lnTo>
                    <a:cubicBezTo>
                      <a:pt x="19389" y="4242"/>
                      <a:pt x="19394" y="4243"/>
                      <a:pt x="19382" y="4238"/>
                    </a:cubicBezTo>
                    <a:cubicBezTo>
                      <a:pt x="19362" y="4230"/>
                      <a:pt x="19382" y="4234"/>
                      <a:pt x="19355" y="4232"/>
                    </a:cubicBezTo>
                    <a:cubicBezTo>
                      <a:pt x="19364" y="4200"/>
                      <a:pt x="19375" y="4207"/>
                      <a:pt x="19404" y="4191"/>
                    </a:cubicBezTo>
                    <a:cubicBezTo>
                      <a:pt x="19411" y="4211"/>
                      <a:pt x="19408" y="4213"/>
                      <a:pt x="19445" y="4216"/>
                    </a:cubicBezTo>
                    <a:cubicBezTo>
                      <a:pt x="19443" y="4217"/>
                      <a:pt x="19441" y="4217"/>
                      <a:pt x="19440" y="4219"/>
                    </a:cubicBezTo>
                    <a:cubicBezTo>
                      <a:pt x="19439" y="4221"/>
                      <a:pt x="19436" y="4221"/>
                      <a:pt x="19434" y="4222"/>
                    </a:cubicBezTo>
                    <a:cubicBezTo>
                      <a:pt x="19423" y="4224"/>
                      <a:pt x="19424" y="4223"/>
                      <a:pt x="19412" y="4224"/>
                    </a:cubicBezTo>
                    <a:lnTo>
                      <a:pt x="19412" y="4256"/>
                    </a:lnTo>
                    <a:lnTo>
                      <a:pt x="19518" y="4256"/>
                    </a:lnTo>
                    <a:lnTo>
                      <a:pt x="19518" y="4224"/>
                    </a:lnTo>
                    <a:cubicBezTo>
                      <a:pt x="19494" y="4218"/>
                      <a:pt x="19466" y="4207"/>
                      <a:pt x="19444" y="4184"/>
                    </a:cubicBezTo>
                    <a:cubicBezTo>
                      <a:pt x="19443" y="4182"/>
                      <a:pt x="19438" y="4177"/>
                      <a:pt x="19436" y="4175"/>
                    </a:cubicBezTo>
                    <a:cubicBezTo>
                      <a:pt x="19488" y="4163"/>
                      <a:pt x="19472" y="4168"/>
                      <a:pt x="19469" y="4159"/>
                    </a:cubicBezTo>
                    <a:cubicBezTo>
                      <a:pt x="19468" y="4158"/>
                      <a:pt x="19466" y="4157"/>
                      <a:pt x="19465" y="4158"/>
                    </a:cubicBezTo>
                    <a:lnTo>
                      <a:pt x="19451" y="4157"/>
                    </a:lnTo>
                    <a:cubicBezTo>
                      <a:pt x="19436" y="4159"/>
                      <a:pt x="19436" y="4160"/>
                      <a:pt x="19426" y="4164"/>
                    </a:cubicBezTo>
                    <a:cubicBezTo>
                      <a:pt x="19406" y="4170"/>
                      <a:pt x="19385" y="4183"/>
                      <a:pt x="19372" y="4183"/>
                    </a:cubicBezTo>
                    <a:close/>
                    <a:moveTo>
                      <a:pt x="15159" y="1785"/>
                    </a:moveTo>
                    <a:cubicBezTo>
                      <a:pt x="15139" y="1772"/>
                      <a:pt x="15150" y="1775"/>
                      <a:pt x="15126" y="1769"/>
                    </a:cubicBezTo>
                    <a:cubicBezTo>
                      <a:pt x="15128" y="1788"/>
                      <a:pt x="15140" y="1812"/>
                      <a:pt x="15168" y="1815"/>
                    </a:cubicBezTo>
                    <a:cubicBezTo>
                      <a:pt x="15248" y="1823"/>
                      <a:pt x="15209" y="1751"/>
                      <a:pt x="15224" y="1736"/>
                    </a:cubicBezTo>
                    <a:cubicBezTo>
                      <a:pt x="15225" y="1735"/>
                      <a:pt x="15286" y="1741"/>
                      <a:pt x="15312" y="1712"/>
                    </a:cubicBezTo>
                    <a:cubicBezTo>
                      <a:pt x="15321" y="1703"/>
                      <a:pt x="15316" y="1712"/>
                      <a:pt x="15321" y="1696"/>
                    </a:cubicBezTo>
                    <a:lnTo>
                      <a:pt x="15223" y="1693"/>
                    </a:lnTo>
                    <a:cubicBezTo>
                      <a:pt x="15196" y="1692"/>
                      <a:pt x="15185" y="1682"/>
                      <a:pt x="15146" y="1691"/>
                    </a:cubicBezTo>
                    <a:cubicBezTo>
                      <a:pt x="15095" y="1704"/>
                      <a:pt x="15088" y="1714"/>
                      <a:pt x="15061" y="1696"/>
                    </a:cubicBezTo>
                    <a:cubicBezTo>
                      <a:pt x="15067" y="1722"/>
                      <a:pt x="15070" y="1708"/>
                      <a:pt x="15061" y="1728"/>
                    </a:cubicBezTo>
                    <a:cubicBezTo>
                      <a:pt x="15118" y="1729"/>
                      <a:pt x="15109" y="1753"/>
                      <a:pt x="15159" y="1720"/>
                    </a:cubicBezTo>
                    <a:cubicBezTo>
                      <a:pt x="15172" y="1756"/>
                      <a:pt x="15179" y="1723"/>
                      <a:pt x="15183" y="1769"/>
                    </a:cubicBezTo>
                    <a:cubicBezTo>
                      <a:pt x="15159" y="1774"/>
                      <a:pt x="15171" y="1768"/>
                      <a:pt x="15159" y="1785"/>
                    </a:cubicBezTo>
                    <a:close/>
                    <a:moveTo>
                      <a:pt x="15037" y="2506"/>
                    </a:moveTo>
                    <a:cubicBezTo>
                      <a:pt x="15011" y="2506"/>
                      <a:pt x="14981" y="2505"/>
                      <a:pt x="14956" y="2506"/>
                    </a:cubicBezTo>
                    <a:lnTo>
                      <a:pt x="14891" y="2514"/>
                    </a:lnTo>
                    <a:cubicBezTo>
                      <a:pt x="14941" y="2588"/>
                      <a:pt x="14934" y="2520"/>
                      <a:pt x="14940" y="2579"/>
                    </a:cubicBezTo>
                    <a:cubicBezTo>
                      <a:pt x="14941" y="2577"/>
                      <a:pt x="14943" y="2573"/>
                      <a:pt x="14943" y="2574"/>
                    </a:cubicBezTo>
                    <a:lnTo>
                      <a:pt x="14948" y="2547"/>
                    </a:lnTo>
                    <a:lnTo>
                      <a:pt x="14998" y="2552"/>
                    </a:lnTo>
                    <a:cubicBezTo>
                      <a:pt x="15109" y="2556"/>
                      <a:pt x="15012" y="2552"/>
                      <a:pt x="15078" y="2547"/>
                    </a:cubicBezTo>
                    <a:cubicBezTo>
                      <a:pt x="15072" y="2571"/>
                      <a:pt x="15068" y="2566"/>
                      <a:pt x="15078" y="2587"/>
                    </a:cubicBezTo>
                    <a:cubicBezTo>
                      <a:pt x="15103" y="2569"/>
                      <a:pt x="15093" y="2590"/>
                      <a:pt x="15086" y="2555"/>
                    </a:cubicBezTo>
                    <a:lnTo>
                      <a:pt x="15162" y="2536"/>
                    </a:lnTo>
                    <a:cubicBezTo>
                      <a:pt x="15180" y="2536"/>
                      <a:pt x="15167" y="2526"/>
                      <a:pt x="15175" y="2547"/>
                    </a:cubicBezTo>
                    <a:lnTo>
                      <a:pt x="15199" y="2547"/>
                    </a:lnTo>
                    <a:cubicBezTo>
                      <a:pt x="15217" y="2469"/>
                      <a:pt x="15214" y="2564"/>
                      <a:pt x="15232" y="2498"/>
                    </a:cubicBezTo>
                    <a:cubicBezTo>
                      <a:pt x="15204" y="2499"/>
                      <a:pt x="15200" y="2503"/>
                      <a:pt x="15175" y="2506"/>
                    </a:cubicBezTo>
                    <a:lnTo>
                      <a:pt x="15100" y="2507"/>
                    </a:lnTo>
                    <a:cubicBezTo>
                      <a:pt x="15099" y="2507"/>
                      <a:pt x="15096" y="2506"/>
                      <a:pt x="15095" y="2506"/>
                    </a:cubicBezTo>
                    <a:cubicBezTo>
                      <a:pt x="15033" y="2492"/>
                      <a:pt x="15079" y="2501"/>
                      <a:pt x="15037" y="2474"/>
                    </a:cubicBezTo>
                    <a:cubicBezTo>
                      <a:pt x="15042" y="2498"/>
                      <a:pt x="15045" y="2487"/>
                      <a:pt x="15037" y="2506"/>
                    </a:cubicBezTo>
                    <a:close/>
                    <a:moveTo>
                      <a:pt x="17338" y="5625"/>
                    </a:moveTo>
                    <a:cubicBezTo>
                      <a:pt x="17376" y="5625"/>
                      <a:pt x="17364" y="5618"/>
                      <a:pt x="17396" y="5617"/>
                    </a:cubicBezTo>
                    <a:lnTo>
                      <a:pt x="17471" y="5631"/>
                    </a:lnTo>
                    <a:cubicBezTo>
                      <a:pt x="17473" y="5631"/>
                      <a:pt x="17476" y="5632"/>
                      <a:pt x="17477" y="5632"/>
                    </a:cubicBezTo>
                    <a:cubicBezTo>
                      <a:pt x="17479" y="5631"/>
                      <a:pt x="17482" y="5631"/>
                      <a:pt x="17483" y="5631"/>
                    </a:cubicBezTo>
                    <a:cubicBezTo>
                      <a:pt x="17496" y="5629"/>
                      <a:pt x="17494" y="5628"/>
                      <a:pt x="17500" y="5626"/>
                    </a:cubicBezTo>
                    <a:cubicBezTo>
                      <a:pt x="17506" y="5623"/>
                      <a:pt x="17492" y="5623"/>
                      <a:pt x="17523" y="5615"/>
                    </a:cubicBezTo>
                    <a:cubicBezTo>
                      <a:pt x="17566" y="5604"/>
                      <a:pt x="17536" y="5644"/>
                      <a:pt x="17664" y="5631"/>
                    </a:cubicBezTo>
                    <a:lnTo>
                      <a:pt x="17679" y="5630"/>
                    </a:lnTo>
                    <a:cubicBezTo>
                      <a:pt x="17680" y="5629"/>
                      <a:pt x="17682" y="5629"/>
                      <a:pt x="17683" y="5628"/>
                    </a:cubicBezTo>
                    <a:cubicBezTo>
                      <a:pt x="17716" y="5616"/>
                      <a:pt x="17686" y="5609"/>
                      <a:pt x="17768" y="5609"/>
                    </a:cubicBezTo>
                    <a:cubicBezTo>
                      <a:pt x="17754" y="5589"/>
                      <a:pt x="17766" y="5594"/>
                      <a:pt x="17745" y="5589"/>
                    </a:cubicBezTo>
                    <a:lnTo>
                      <a:pt x="17721" y="5592"/>
                    </a:lnTo>
                    <a:cubicBezTo>
                      <a:pt x="17681" y="5601"/>
                      <a:pt x="17712" y="5594"/>
                      <a:pt x="17676" y="5589"/>
                    </a:cubicBezTo>
                    <a:cubicBezTo>
                      <a:pt x="17609" y="5579"/>
                      <a:pt x="17548" y="5602"/>
                      <a:pt x="17520" y="5597"/>
                    </a:cubicBezTo>
                    <a:cubicBezTo>
                      <a:pt x="17484" y="5591"/>
                      <a:pt x="17526" y="5585"/>
                      <a:pt x="17452" y="5585"/>
                    </a:cubicBezTo>
                    <a:cubicBezTo>
                      <a:pt x="17416" y="5585"/>
                      <a:pt x="17414" y="5592"/>
                      <a:pt x="17389" y="5591"/>
                    </a:cubicBezTo>
                    <a:cubicBezTo>
                      <a:pt x="17373" y="5590"/>
                      <a:pt x="17353" y="5585"/>
                      <a:pt x="17322" y="5585"/>
                    </a:cubicBezTo>
                    <a:cubicBezTo>
                      <a:pt x="17330" y="5615"/>
                      <a:pt x="17330" y="5595"/>
                      <a:pt x="17338" y="5625"/>
                    </a:cubicBezTo>
                    <a:close/>
                    <a:moveTo>
                      <a:pt x="19145" y="5261"/>
                    </a:moveTo>
                    <a:cubicBezTo>
                      <a:pt x="19144" y="5310"/>
                      <a:pt x="19135" y="5293"/>
                      <a:pt x="19112" y="5326"/>
                    </a:cubicBezTo>
                    <a:cubicBezTo>
                      <a:pt x="19113" y="5326"/>
                      <a:pt x="19116" y="5325"/>
                      <a:pt x="19116" y="5327"/>
                    </a:cubicBezTo>
                    <a:lnTo>
                      <a:pt x="19122" y="5330"/>
                    </a:lnTo>
                    <a:cubicBezTo>
                      <a:pt x="19126" y="5335"/>
                      <a:pt x="19123" y="5325"/>
                      <a:pt x="19129" y="5342"/>
                    </a:cubicBezTo>
                    <a:cubicBezTo>
                      <a:pt x="19216" y="5321"/>
                      <a:pt x="19210" y="5306"/>
                      <a:pt x="19236" y="5287"/>
                    </a:cubicBezTo>
                    <a:cubicBezTo>
                      <a:pt x="19246" y="5279"/>
                      <a:pt x="19240" y="5284"/>
                      <a:pt x="19248" y="5281"/>
                    </a:cubicBezTo>
                    <a:lnTo>
                      <a:pt x="19347" y="5277"/>
                    </a:lnTo>
                    <a:cubicBezTo>
                      <a:pt x="19345" y="5304"/>
                      <a:pt x="19344" y="5311"/>
                      <a:pt x="19321" y="5305"/>
                    </a:cubicBezTo>
                    <a:cubicBezTo>
                      <a:pt x="19294" y="5297"/>
                      <a:pt x="19322" y="5293"/>
                      <a:pt x="19258" y="5293"/>
                    </a:cubicBezTo>
                    <a:cubicBezTo>
                      <a:pt x="19271" y="5341"/>
                      <a:pt x="19288" y="5321"/>
                      <a:pt x="19338" y="5327"/>
                    </a:cubicBezTo>
                    <a:cubicBezTo>
                      <a:pt x="19409" y="5334"/>
                      <a:pt x="19388" y="5325"/>
                      <a:pt x="19406" y="5328"/>
                    </a:cubicBezTo>
                    <a:cubicBezTo>
                      <a:pt x="19426" y="5331"/>
                      <a:pt x="19413" y="5323"/>
                      <a:pt x="19420" y="5342"/>
                    </a:cubicBezTo>
                    <a:cubicBezTo>
                      <a:pt x="19484" y="5337"/>
                      <a:pt x="19471" y="5317"/>
                      <a:pt x="19476" y="5305"/>
                    </a:cubicBezTo>
                    <a:cubicBezTo>
                      <a:pt x="19477" y="5304"/>
                      <a:pt x="19490" y="5290"/>
                      <a:pt x="19493" y="5285"/>
                    </a:cubicBezTo>
                    <a:cubicBezTo>
                      <a:pt x="19462" y="5288"/>
                      <a:pt x="19469" y="5280"/>
                      <a:pt x="19461" y="5309"/>
                    </a:cubicBezTo>
                    <a:cubicBezTo>
                      <a:pt x="19403" y="5271"/>
                      <a:pt x="19405" y="5315"/>
                      <a:pt x="19404" y="5318"/>
                    </a:cubicBezTo>
                    <a:cubicBezTo>
                      <a:pt x="19386" y="5305"/>
                      <a:pt x="19388" y="5322"/>
                      <a:pt x="19388" y="5269"/>
                    </a:cubicBezTo>
                    <a:lnTo>
                      <a:pt x="19210" y="5269"/>
                    </a:lnTo>
                    <a:cubicBezTo>
                      <a:pt x="19219" y="5230"/>
                      <a:pt x="19215" y="5256"/>
                      <a:pt x="19210" y="5245"/>
                    </a:cubicBezTo>
                    <a:cubicBezTo>
                      <a:pt x="19148" y="5250"/>
                      <a:pt x="19241" y="5261"/>
                      <a:pt x="19145" y="5261"/>
                    </a:cubicBezTo>
                    <a:close/>
                    <a:moveTo>
                      <a:pt x="16965" y="2036"/>
                    </a:moveTo>
                    <a:lnTo>
                      <a:pt x="17095" y="2028"/>
                    </a:lnTo>
                    <a:cubicBezTo>
                      <a:pt x="17079" y="2006"/>
                      <a:pt x="17106" y="2013"/>
                      <a:pt x="17012" y="2009"/>
                    </a:cubicBezTo>
                    <a:lnTo>
                      <a:pt x="16855" y="2000"/>
                    </a:lnTo>
                    <a:cubicBezTo>
                      <a:pt x="16805" y="1998"/>
                      <a:pt x="16811" y="2009"/>
                      <a:pt x="16771" y="1987"/>
                    </a:cubicBezTo>
                    <a:cubicBezTo>
                      <a:pt x="16743" y="2055"/>
                      <a:pt x="16768" y="2001"/>
                      <a:pt x="16744" y="2026"/>
                    </a:cubicBezTo>
                    <a:cubicBezTo>
                      <a:pt x="16729" y="2042"/>
                      <a:pt x="16729" y="2068"/>
                      <a:pt x="16757" y="2073"/>
                    </a:cubicBezTo>
                    <a:cubicBezTo>
                      <a:pt x="16792" y="2079"/>
                      <a:pt x="16757" y="2052"/>
                      <a:pt x="16822" y="2069"/>
                    </a:cubicBezTo>
                    <a:lnTo>
                      <a:pt x="16876" y="2085"/>
                    </a:lnTo>
                    <a:cubicBezTo>
                      <a:pt x="16895" y="2045"/>
                      <a:pt x="16891" y="2025"/>
                      <a:pt x="16909" y="2012"/>
                    </a:cubicBezTo>
                    <a:cubicBezTo>
                      <a:pt x="16909" y="2013"/>
                      <a:pt x="16909" y="2014"/>
                      <a:pt x="16909" y="2016"/>
                    </a:cubicBezTo>
                    <a:cubicBezTo>
                      <a:pt x="16910" y="2033"/>
                      <a:pt x="16916" y="2034"/>
                      <a:pt x="16922" y="2038"/>
                    </a:cubicBezTo>
                    <a:lnTo>
                      <a:pt x="16965" y="2060"/>
                    </a:lnTo>
                    <a:lnTo>
                      <a:pt x="16965" y="2036"/>
                    </a:lnTo>
                    <a:close/>
                    <a:moveTo>
                      <a:pt x="15450" y="5083"/>
                    </a:moveTo>
                    <a:cubicBezTo>
                      <a:pt x="15458" y="5110"/>
                      <a:pt x="15454" y="5088"/>
                      <a:pt x="15459" y="5110"/>
                    </a:cubicBezTo>
                    <a:cubicBezTo>
                      <a:pt x="15466" y="5135"/>
                      <a:pt x="15451" y="5111"/>
                      <a:pt x="15466" y="5134"/>
                    </a:cubicBezTo>
                    <a:cubicBezTo>
                      <a:pt x="15483" y="5159"/>
                      <a:pt x="15482" y="5142"/>
                      <a:pt x="15486" y="5142"/>
                    </a:cubicBezTo>
                    <a:cubicBezTo>
                      <a:pt x="15500" y="5139"/>
                      <a:pt x="15474" y="5136"/>
                      <a:pt x="15515" y="5131"/>
                    </a:cubicBezTo>
                    <a:cubicBezTo>
                      <a:pt x="15522" y="5145"/>
                      <a:pt x="15525" y="5157"/>
                      <a:pt x="15531" y="5172"/>
                    </a:cubicBezTo>
                    <a:cubicBezTo>
                      <a:pt x="15599" y="5157"/>
                      <a:pt x="15587" y="5192"/>
                      <a:pt x="15679" y="5166"/>
                    </a:cubicBezTo>
                    <a:cubicBezTo>
                      <a:pt x="15694" y="5161"/>
                      <a:pt x="15705" y="5161"/>
                      <a:pt x="15710" y="5160"/>
                    </a:cubicBezTo>
                    <a:cubicBezTo>
                      <a:pt x="15734" y="5155"/>
                      <a:pt x="15734" y="5164"/>
                      <a:pt x="15726" y="5123"/>
                    </a:cubicBezTo>
                    <a:cubicBezTo>
                      <a:pt x="15654" y="5123"/>
                      <a:pt x="15664" y="5116"/>
                      <a:pt x="15603" y="5110"/>
                    </a:cubicBezTo>
                    <a:cubicBezTo>
                      <a:pt x="15562" y="5106"/>
                      <a:pt x="15529" y="5052"/>
                      <a:pt x="15450" y="5083"/>
                    </a:cubicBezTo>
                    <a:close/>
                    <a:moveTo>
                      <a:pt x="18707" y="4953"/>
                    </a:moveTo>
                    <a:cubicBezTo>
                      <a:pt x="18731" y="4959"/>
                      <a:pt x="18720" y="4956"/>
                      <a:pt x="18740" y="4969"/>
                    </a:cubicBezTo>
                    <a:cubicBezTo>
                      <a:pt x="18758" y="4957"/>
                      <a:pt x="18750" y="4968"/>
                      <a:pt x="18756" y="4945"/>
                    </a:cubicBezTo>
                    <a:cubicBezTo>
                      <a:pt x="18809" y="4946"/>
                      <a:pt x="18775" y="4952"/>
                      <a:pt x="18814" y="4964"/>
                    </a:cubicBezTo>
                    <a:cubicBezTo>
                      <a:pt x="18830" y="4968"/>
                      <a:pt x="18835" y="4961"/>
                      <a:pt x="18869" y="4969"/>
                    </a:cubicBezTo>
                    <a:lnTo>
                      <a:pt x="18829" y="4953"/>
                    </a:lnTo>
                    <a:cubicBezTo>
                      <a:pt x="18836" y="4938"/>
                      <a:pt x="18835" y="4943"/>
                      <a:pt x="18837" y="4921"/>
                    </a:cubicBezTo>
                    <a:cubicBezTo>
                      <a:pt x="18878" y="4937"/>
                      <a:pt x="18807" y="4903"/>
                      <a:pt x="18850" y="4931"/>
                    </a:cubicBezTo>
                    <a:cubicBezTo>
                      <a:pt x="18868" y="4943"/>
                      <a:pt x="18846" y="4938"/>
                      <a:pt x="18864" y="4937"/>
                    </a:cubicBezTo>
                    <a:lnTo>
                      <a:pt x="18874" y="4935"/>
                    </a:lnTo>
                    <a:cubicBezTo>
                      <a:pt x="18888" y="4931"/>
                      <a:pt x="18910" y="4925"/>
                      <a:pt x="18913" y="4911"/>
                    </a:cubicBezTo>
                    <a:cubicBezTo>
                      <a:pt x="18920" y="4882"/>
                      <a:pt x="18914" y="4912"/>
                      <a:pt x="18853" y="4912"/>
                    </a:cubicBezTo>
                    <a:cubicBezTo>
                      <a:pt x="18847" y="4888"/>
                      <a:pt x="18853" y="4895"/>
                      <a:pt x="18829" y="4888"/>
                    </a:cubicBezTo>
                    <a:cubicBezTo>
                      <a:pt x="18807" y="4903"/>
                      <a:pt x="18805" y="4918"/>
                      <a:pt x="18780" y="4920"/>
                    </a:cubicBezTo>
                    <a:cubicBezTo>
                      <a:pt x="18749" y="4922"/>
                      <a:pt x="18753" y="4905"/>
                      <a:pt x="18715" y="4896"/>
                    </a:cubicBezTo>
                    <a:cubicBezTo>
                      <a:pt x="18730" y="4887"/>
                      <a:pt x="18739" y="4894"/>
                      <a:pt x="18748" y="4872"/>
                    </a:cubicBezTo>
                    <a:lnTo>
                      <a:pt x="18680" y="4862"/>
                    </a:lnTo>
                    <a:cubicBezTo>
                      <a:pt x="18664" y="4861"/>
                      <a:pt x="18690" y="4857"/>
                      <a:pt x="18659" y="4864"/>
                    </a:cubicBezTo>
                    <a:cubicBezTo>
                      <a:pt x="18666" y="4883"/>
                      <a:pt x="18714" y="4910"/>
                      <a:pt x="18626" y="4912"/>
                    </a:cubicBezTo>
                    <a:cubicBezTo>
                      <a:pt x="18615" y="4859"/>
                      <a:pt x="18641" y="4900"/>
                      <a:pt x="18626" y="4864"/>
                    </a:cubicBezTo>
                    <a:lnTo>
                      <a:pt x="18595" y="4889"/>
                    </a:lnTo>
                    <a:cubicBezTo>
                      <a:pt x="18596" y="4918"/>
                      <a:pt x="18604" y="4898"/>
                      <a:pt x="18601" y="4926"/>
                    </a:cubicBezTo>
                    <a:cubicBezTo>
                      <a:pt x="18601" y="4930"/>
                      <a:pt x="18578" y="4940"/>
                      <a:pt x="18606" y="4956"/>
                    </a:cubicBezTo>
                    <a:cubicBezTo>
                      <a:pt x="18644" y="4978"/>
                      <a:pt x="18667" y="4935"/>
                      <a:pt x="18683" y="4993"/>
                    </a:cubicBezTo>
                    <a:cubicBezTo>
                      <a:pt x="18719" y="4990"/>
                      <a:pt x="18699" y="4990"/>
                      <a:pt x="18707" y="4953"/>
                    </a:cubicBezTo>
                    <a:close/>
                    <a:moveTo>
                      <a:pt x="17954" y="5585"/>
                    </a:moveTo>
                    <a:cubicBezTo>
                      <a:pt x="17922" y="5585"/>
                      <a:pt x="17929" y="5596"/>
                      <a:pt x="17905" y="5597"/>
                    </a:cubicBezTo>
                    <a:cubicBezTo>
                      <a:pt x="17896" y="5598"/>
                      <a:pt x="17870" y="5593"/>
                      <a:pt x="17849" y="5593"/>
                    </a:cubicBezTo>
                    <a:cubicBezTo>
                      <a:pt x="17885" y="5643"/>
                      <a:pt x="17888" y="5584"/>
                      <a:pt x="17954" y="5642"/>
                    </a:cubicBezTo>
                    <a:cubicBezTo>
                      <a:pt x="17979" y="5623"/>
                      <a:pt x="17967" y="5647"/>
                      <a:pt x="17970" y="5609"/>
                    </a:cubicBezTo>
                    <a:cubicBezTo>
                      <a:pt x="17989" y="5614"/>
                      <a:pt x="17994" y="5617"/>
                      <a:pt x="18019" y="5617"/>
                    </a:cubicBezTo>
                    <a:cubicBezTo>
                      <a:pt x="18030" y="5617"/>
                      <a:pt x="18038" y="5616"/>
                      <a:pt x="18047" y="5615"/>
                    </a:cubicBezTo>
                    <a:lnTo>
                      <a:pt x="18121" y="5607"/>
                    </a:lnTo>
                    <a:cubicBezTo>
                      <a:pt x="18140" y="5601"/>
                      <a:pt x="18140" y="5594"/>
                      <a:pt x="18173" y="5593"/>
                    </a:cubicBezTo>
                    <a:cubicBezTo>
                      <a:pt x="18133" y="5652"/>
                      <a:pt x="18121" y="5594"/>
                      <a:pt x="18108" y="5634"/>
                    </a:cubicBezTo>
                    <a:cubicBezTo>
                      <a:pt x="18159" y="5634"/>
                      <a:pt x="18166" y="5627"/>
                      <a:pt x="18185" y="5604"/>
                    </a:cubicBezTo>
                    <a:cubicBezTo>
                      <a:pt x="18189" y="5600"/>
                      <a:pt x="18156" y="5597"/>
                      <a:pt x="18205" y="5593"/>
                    </a:cubicBezTo>
                    <a:cubicBezTo>
                      <a:pt x="18214" y="5614"/>
                      <a:pt x="18195" y="5598"/>
                      <a:pt x="18215" y="5605"/>
                    </a:cubicBezTo>
                    <a:cubicBezTo>
                      <a:pt x="18235" y="5611"/>
                      <a:pt x="18237" y="5601"/>
                      <a:pt x="18294" y="5601"/>
                    </a:cubicBezTo>
                    <a:lnTo>
                      <a:pt x="18294" y="5625"/>
                    </a:lnTo>
                    <a:cubicBezTo>
                      <a:pt x="18336" y="5614"/>
                      <a:pt x="18301" y="5618"/>
                      <a:pt x="18335" y="5593"/>
                    </a:cubicBezTo>
                    <a:cubicBezTo>
                      <a:pt x="18353" y="5640"/>
                      <a:pt x="18332" y="5575"/>
                      <a:pt x="18427" y="5598"/>
                    </a:cubicBezTo>
                    <a:cubicBezTo>
                      <a:pt x="18448" y="5604"/>
                      <a:pt x="18448" y="5609"/>
                      <a:pt x="18468" y="5605"/>
                    </a:cubicBezTo>
                    <a:lnTo>
                      <a:pt x="18504" y="5592"/>
                    </a:lnTo>
                    <a:cubicBezTo>
                      <a:pt x="18534" y="5584"/>
                      <a:pt x="18534" y="5587"/>
                      <a:pt x="18560" y="5593"/>
                    </a:cubicBezTo>
                    <a:cubicBezTo>
                      <a:pt x="18577" y="5597"/>
                      <a:pt x="18564" y="5595"/>
                      <a:pt x="18576" y="5596"/>
                    </a:cubicBezTo>
                    <a:cubicBezTo>
                      <a:pt x="18661" y="5608"/>
                      <a:pt x="18638" y="5594"/>
                      <a:pt x="18691" y="5593"/>
                    </a:cubicBezTo>
                    <a:lnTo>
                      <a:pt x="18691" y="5577"/>
                    </a:lnTo>
                    <a:cubicBezTo>
                      <a:pt x="18643" y="5577"/>
                      <a:pt x="18636" y="5584"/>
                      <a:pt x="18601" y="5578"/>
                    </a:cubicBezTo>
                    <a:cubicBezTo>
                      <a:pt x="18585" y="5576"/>
                      <a:pt x="18567" y="5572"/>
                      <a:pt x="18561" y="5572"/>
                    </a:cubicBezTo>
                    <a:lnTo>
                      <a:pt x="18391" y="5577"/>
                    </a:lnTo>
                    <a:cubicBezTo>
                      <a:pt x="18318" y="5577"/>
                      <a:pt x="18276" y="5567"/>
                      <a:pt x="18166" y="5578"/>
                    </a:cubicBezTo>
                    <a:cubicBezTo>
                      <a:pt x="18144" y="5581"/>
                      <a:pt x="18151" y="5582"/>
                      <a:pt x="18127" y="5581"/>
                    </a:cubicBezTo>
                    <a:cubicBezTo>
                      <a:pt x="18092" y="5579"/>
                      <a:pt x="18109" y="5582"/>
                      <a:pt x="18075" y="5584"/>
                    </a:cubicBezTo>
                    <a:cubicBezTo>
                      <a:pt x="18054" y="5586"/>
                      <a:pt x="18032" y="5584"/>
                      <a:pt x="18011" y="5585"/>
                    </a:cubicBezTo>
                    <a:cubicBezTo>
                      <a:pt x="18005" y="5586"/>
                      <a:pt x="17984" y="5589"/>
                      <a:pt x="17984" y="5589"/>
                    </a:cubicBezTo>
                    <a:cubicBezTo>
                      <a:pt x="17946" y="5590"/>
                      <a:pt x="17993" y="5585"/>
                      <a:pt x="17954" y="5585"/>
                    </a:cubicBezTo>
                    <a:close/>
                    <a:moveTo>
                      <a:pt x="14421" y="2320"/>
                    </a:moveTo>
                    <a:cubicBezTo>
                      <a:pt x="14400" y="2320"/>
                      <a:pt x="14380" y="2311"/>
                      <a:pt x="14351" y="2316"/>
                    </a:cubicBezTo>
                    <a:cubicBezTo>
                      <a:pt x="14307" y="2323"/>
                      <a:pt x="14320" y="2327"/>
                      <a:pt x="14257" y="2322"/>
                    </a:cubicBezTo>
                    <a:lnTo>
                      <a:pt x="14196" y="2317"/>
                    </a:lnTo>
                    <a:cubicBezTo>
                      <a:pt x="14181" y="2325"/>
                      <a:pt x="14186" y="2333"/>
                      <a:pt x="14195" y="2342"/>
                    </a:cubicBezTo>
                    <a:cubicBezTo>
                      <a:pt x="14226" y="2373"/>
                      <a:pt x="14185" y="2322"/>
                      <a:pt x="14311" y="2358"/>
                    </a:cubicBezTo>
                    <a:cubicBezTo>
                      <a:pt x="14312" y="2359"/>
                      <a:pt x="14320" y="2361"/>
                      <a:pt x="14321" y="2362"/>
                    </a:cubicBezTo>
                    <a:cubicBezTo>
                      <a:pt x="14330" y="2363"/>
                      <a:pt x="14328" y="2361"/>
                      <a:pt x="14335" y="2360"/>
                    </a:cubicBezTo>
                    <a:cubicBezTo>
                      <a:pt x="14380" y="2355"/>
                      <a:pt x="14351" y="2373"/>
                      <a:pt x="14387" y="2359"/>
                    </a:cubicBezTo>
                    <a:cubicBezTo>
                      <a:pt x="14456" y="2333"/>
                      <a:pt x="14397" y="2354"/>
                      <a:pt x="14458" y="2349"/>
                    </a:cubicBezTo>
                    <a:cubicBezTo>
                      <a:pt x="14596" y="2336"/>
                      <a:pt x="14498" y="2359"/>
                      <a:pt x="14556" y="2354"/>
                    </a:cubicBezTo>
                    <a:cubicBezTo>
                      <a:pt x="14587" y="2352"/>
                      <a:pt x="14563" y="2347"/>
                      <a:pt x="14589" y="2348"/>
                    </a:cubicBezTo>
                    <a:cubicBezTo>
                      <a:pt x="14607" y="2348"/>
                      <a:pt x="14600" y="2353"/>
                      <a:pt x="14629" y="2350"/>
                    </a:cubicBezTo>
                    <a:lnTo>
                      <a:pt x="14794" y="2344"/>
                    </a:lnTo>
                    <a:cubicBezTo>
                      <a:pt x="14826" y="2344"/>
                      <a:pt x="14802" y="2375"/>
                      <a:pt x="14853" y="2347"/>
                    </a:cubicBezTo>
                    <a:cubicBezTo>
                      <a:pt x="14855" y="2347"/>
                      <a:pt x="14857" y="2345"/>
                      <a:pt x="14859" y="2344"/>
                    </a:cubicBezTo>
                    <a:cubicBezTo>
                      <a:pt x="14869" y="2358"/>
                      <a:pt x="14873" y="2375"/>
                      <a:pt x="14890" y="2359"/>
                    </a:cubicBezTo>
                    <a:cubicBezTo>
                      <a:pt x="14908" y="2341"/>
                      <a:pt x="14894" y="2345"/>
                      <a:pt x="14891" y="2312"/>
                    </a:cubicBezTo>
                    <a:cubicBezTo>
                      <a:pt x="14849" y="2332"/>
                      <a:pt x="14777" y="2312"/>
                      <a:pt x="14740" y="2315"/>
                    </a:cubicBezTo>
                    <a:lnTo>
                      <a:pt x="14642" y="2316"/>
                    </a:lnTo>
                    <a:cubicBezTo>
                      <a:pt x="14619" y="2307"/>
                      <a:pt x="14627" y="2314"/>
                      <a:pt x="14624" y="2287"/>
                    </a:cubicBezTo>
                    <a:lnTo>
                      <a:pt x="14576" y="2320"/>
                    </a:lnTo>
                    <a:cubicBezTo>
                      <a:pt x="14556" y="2329"/>
                      <a:pt x="14543" y="2324"/>
                      <a:pt x="14515" y="2315"/>
                    </a:cubicBezTo>
                    <a:cubicBezTo>
                      <a:pt x="14473" y="2302"/>
                      <a:pt x="14482" y="2320"/>
                      <a:pt x="14421" y="2320"/>
                    </a:cubicBezTo>
                    <a:close/>
                    <a:moveTo>
                      <a:pt x="14486" y="2247"/>
                    </a:moveTo>
                    <a:cubicBezTo>
                      <a:pt x="14491" y="2227"/>
                      <a:pt x="14483" y="2236"/>
                      <a:pt x="14502" y="2231"/>
                    </a:cubicBezTo>
                    <a:lnTo>
                      <a:pt x="14513" y="2237"/>
                    </a:lnTo>
                    <a:cubicBezTo>
                      <a:pt x="14537" y="2264"/>
                      <a:pt x="14503" y="2214"/>
                      <a:pt x="14520" y="2245"/>
                    </a:cubicBezTo>
                    <a:cubicBezTo>
                      <a:pt x="14529" y="2260"/>
                      <a:pt x="14526" y="2247"/>
                      <a:pt x="14527" y="2271"/>
                    </a:cubicBezTo>
                    <a:cubicBezTo>
                      <a:pt x="14607" y="2271"/>
                      <a:pt x="14532" y="2260"/>
                      <a:pt x="14638" y="2273"/>
                    </a:cubicBezTo>
                    <a:cubicBezTo>
                      <a:pt x="14674" y="2278"/>
                      <a:pt x="14651" y="2273"/>
                      <a:pt x="14689" y="2272"/>
                    </a:cubicBezTo>
                    <a:cubicBezTo>
                      <a:pt x="14718" y="2271"/>
                      <a:pt x="14719" y="2277"/>
                      <a:pt x="14745" y="2279"/>
                    </a:cubicBezTo>
                    <a:cubicBezTo>
                      <a:pt x="14757" y="2251"/>
                      <a:pt x="14736" y="2250"/>
                      <a:pt x="14786" y="2239"/>
                    </a:cubicBezTo>
                    <a:cubicBezTo>
                      <a:pt x="14800" y="2272"/>
                      <a:pt x="14780" y="2237"/>
                      <a:pt x="14794" y="2271"/>
                    </a:cubicBezTo>
                    <a:cubicBezTo>
                      <a:pt x="14846" y="2259"/>
                      <a:pt x="14879" y="2226"/>
                      <a:pt x="14932" y="2239"/>
                    </a:cubicBezTo>
                    <a:lnTo>
                      <a:pt x="14932" y="2271"/>
                    </a:lnTo>
                    <a:lnTo>
                      <a:pt x="14964" y="2271"/>
                    </a:lnTo>
                    <a:lnTo>
                      <a:pt x="14964" y="2239"/>
                    </a:lnTo>
                    <a:lnTo>
                      <a:pt x="15021" y="2239"/>
                    </a:lnTo>
                    <a:lnTo>
                      <a:pt x="15021" y="2214"/>
                    </a:lnTo>
                    <a:cubicBezTo>
                      <a:pt x="14956" y="2214"/>
                      <a:pt x="14869" y="2217"/>
                      <a:pt x="14821" y="2217"/>
                    </a:cubicBezTo>
                    <a:lnTo>
                      <a:pt x="14424" y="2210"/>
                    </a:lnTo>
                    <a:cubicBezTo>
                      <a:pt x="14411" y="2211"/>
                      <a:pt x="14392" y="2194"/>
                      <a:pt x="14405" y="2241"/>
                    </a:cubicBezTo>
                    <a:lnTo>
                      <a:pt x="14411" y="2259"/>
                    </a:lnTo>
                    <a:cubicBezTo>
                      <a:pt x="14423" y="2272"/>
                      <a:pt x="14432" y="2271"/>
                      <a:pt x="14454" y="2271"/>
                    </a:cubicBezTo>
                    <a:cubicBezTo>
                      <a:pt x="14457" y="2233"/>
                      <a:pt x="14445" y="2257"/>
                      <a:pt x="14470" y="2239"/>
                    </a:cubicBezTo>
                    <a:lnTo>
                      <a:pt x="14470" y="2271"/>
                    </a:lnTo>
                    <a:lnTo>
                      <a:pt x="14502" y="2271"/>
                    </a:lnTo>
                    <a:cubicBezTo>
                      <a:pt x="14508" y="2250"/>
                      <a:pt x="14502" y="2264"/>
                      <a:pt x="14511" y="2247"/>
                    </a:cubicBezTo>
                    <a:lnTo>
                      <a:pt x="14486" y="2247"/>
                    </a:lnTo>
                    <a:close/>
                    <a:moveTo>
                      <a:pt x="16463" y="1834"/>
                    </a:moveTo>
                    <a:lnTo>
                      <a:pt x="16285" y="1817"/>
                    </a:lnTo>
                    <a:cubicBezTo>
                      <a:pt x="16247" y="1817"/>
                      <a:pt x="16254" y="1823"/>
                      <a:pt x="16218" y="1821"/>
                    </a:cubicBezTo>
                    <a:lnTo>
                      <a:pt x="16147" y="1817"/>
                    </a:lnTo>
                    <a:cubicBezTo>
                      <a:pt x="16155" y="1845"/>
                      <a:pt x="16162" y="1840"/>
                      <a:pt x="16162" y="1844"/>
                    </a:cubicBezTo>
                    <a:cubicBezTo>
                      <a:pt x="16170" y="1881"/>
                      <a:pt x="16160" y="1834"/>
                      <a:pt x="16155" y="1874"/>
                    </a:cubicBezTo>
                    <a:cubicBezTo>
                      <a:pt x="16188" y="1866"/>
                      <a:pt x="16188" y="1866"/>
                      <a:pt x="16212" y="1850"/>
                    </a:cubicBezTo>
                    <a:cubicBezTo>
                      <a:pt x="16219" y="1883"/>
                      <a:pt x="16224" y="1863"/>
                      <a:pt x="16208" y="1876"/>
                    </a:cubicBezTo>
                    <a:cubicBezTo>
                      <a:pt x="16186" y="1895"/>
                      <a:pt x="16193" y="1842"/>
                      <a:pt x="16188" y="1898"/>
                    </a:cubicBezTo>
                    <a:cubicBezTo>
                      <a:pt x="16222" y="1898"/>
                      <a:pt x="16225" y="1893"/>
                      <a:pt x="16248" y="1878"/>
                    </a:cubicBezTo>
                    <a:cubicBezTo>
                      <a:pt x="16262" y="1869"/>
                      <a:pt x="16259" y="1870"/>
                      <a:pt x="16272" y="1861"/>
                    </a:cubicBezTo>
                    <a:cubicBezTo>
                      <a:pt x="16293" y="1844"/>
                      <a:pt x="16266" y="1842"/>
                      <a:pt x="16325" y="1842"/>
                    </a:cubicBezTo>
                    <a:lnTo>
                      <a:pt x="16331" y="1880"/>
                    </a:lnTo>
                    <a:cubicBezTo>
                      <a:pt x="16339" y="1867"/>
                      <a:pt x="16331" y="1876"/>
                      <a:pt x="16340" y="1864"/>
                    </a:cubicBezTo>
                    <a:cubicBezTo>
                      <a:pt x="16353" y="1849"/>
                      <a:pt x="16375" y="1835"/>
                      <a:pt x="16388" y="1849"/>
                    </a:cubicBezTo>
                    <a:cubicBezTo>
                      <a:pt x="16400" y="1861"/>
                      <a:pt x="16397" y="1842"/>
                      <a:pt x="16390" y="1874"/>
                    </a:cubicBezTo>
                    <a:cubicBezTo>
                      <a:pt x="16427" y="1866"/>
                      <a:pt x="16435" y="1875"/>
                      <a:pt x="16456" y="1872"/>
                    </a:cubicBezTo>
                    <a:cubicBezTo>
                      <a:pt x="16524" y="1862"/>
                      <a:pt x="16409" y="1855"/>
                      <a:pt x="16544" y="1866"/>
                    </a:cubicBezTo>
                    <a:cubicBezTo>
                      <a:pt x="16535" y="1905"/>
                      <a:pt x="16539" y="1879"/>
                      <a:pt x="16544" y="1890"/>
                    </a:cubicBezTo>
                    <a:cubicBezTo>
                      <a:pt x="16579" y="1872"/>
                      <a:pt x="16559" y="1892"/>
                      <a:pt x="16568" y="1866"/>
                    </a:cubicBezTo>
                    <a:cubicBezTo>
                      <a:pt x="16643" y="1872"/>
                      <a:pt x="16543" y="1889"/>
                      <a:pt x="16651" y="1874"/>
                    </a:cubicBezTo>
                    <a:cubicBezTo>
                      <a:pt x="16652" y="1874"/>
                      <a:pt x="16654" y="1874"/>
                      <a:pt x="16655" y="1874"/>
                    </a:cubicBezTo>
                    <a:cubicBezTo>
                      <a:pt x="16666" y="1872"/>
                      <a:pt x="16664" y="1879"/>
                      <a:pt x="16666" y="1858"/>
                    </a:cubicBezTo>
                    <a:lnTo>
                      <a:pt x="16722" y="1858"/>
                    </a:lnTo>
                    <a:cubicBezTo>
                      <a:pt x="16728" y="1879"/>
                      <a:pt x="16719" y="1867"/>
                      <a:pt x="16739" y="1874"/>
                    </a:cubicBezTo>
                    <a:cubicBezTo>
                      <a:pt x="16757" y="1849"/>
                      <a:pt x="16759" y="1863"/>
                      <a:pt x="16779" y="1834"/>
                    </a:cubicBezTo>
                    <a:cubicBezTo>
                      <a:pt x="16758" y="1829"/>
                      <a:pt x="16755" y="1826"/>
                      <a:pt x="16739" y="1817"/>
                    </a:cubicBezTo>
                    <a:cubicBezTo>
                      <a:pt x="16716" y="1832"/>
                      <a:pt x="16723" y="1839"/>
                      <a:pt x="16692" y="1844"/>
                    </a:cubicBezTo>
                    <a:cubicBezTo>
                      <a:pt x="16655" y="1850"/>
                      <a:pt x="16690" y="1838"/>
                      <a:pt x="16641" y="1834"/>
                    </a:cubicBezTo>
                    <a:lnTo>
                      <a:pt x="16641" y="1801"/>
                    </a:lnTo>
                    <a:lnTo>
                      <a:pt x="16528" y="1801"/>
                    </a:lnTo>
                    <a:lnTo>
                      <a:pt x="16528" y="1825"/>
                    </a:lnTo>
                    <a:cubicBezTo>
                      <a:pt x="16493" y="1807"/>
                      <a:pt x="16513" y="1828"/>
                      <a:pt x="16504" y="1801"/>
                    </a:cubicBezTo>
                    <a:cubicBezTo>
                      <a:pt x="16472" y="1804"/>
                      <a:pt x="16470" y="1805"/>
                      <a:pt x="16463" y="1834"/>
                    </a:cubicBezTo>
                    <a:close/>
                    <a:moveTo>
                      <a:pt x="20952" y="4637"/>
                    </a:moveTo>
                    <a:lnTo>
                      <a:pt x="20984" y="4629"/>
                    </a:lnTo>
                    <a:cubicBezTo>
                      <a:pt x="20985" y="4629"/>
                      <a:pt x="20987" y="4629"/>
                      <a:pt x="20988" y="4629"/>
                    </a:cubicBezTo>
                    <a:cubicBezTo>
                      <a:pt x="21004" y="4626"/>
                      <a:pt x="20978" y="4626"/>
                      <a:pt x="21000" y="4628"/>
                    </a:cubicBezTo>
                    <a:cubicBezTo>
                      <a:pt x="21000" y="4628"/>
                      <a:pt x="21026" y="4634"/>
                      <a:pt x="21026" y="4634"/>
                    </a:cubicBezTo>
                    <a:cubicBezTo>
                      <a:pt x="21063" y="4648"/>
                      <a:pt x="21036" y="4624"/>
                      <a:pt x="21057" y="4653"/>
                    </a:cubicBezTo>
                    <a:cubicBezTo>
                      <a:pt x="21038" y="4657"/>
                      <a:pt x="21038" y="4659"/>
                      <a:pt x="21016" y="4661"/>
                    </a:cubicBezTo>
                    <a:lnTo>
                      <a:pt x="21016" y="4677"/>
                    </a:lnTo>
                    <a:cubicBezTo>
                      <a:pt x="21081" y="4683"/>
                      <a:pt x="21140" y="4677"/>
                      <a:pt x="21178" y="4686"/>
                    </a:cubicBezTo>
                    <a:cubicBezTo>
                      <a:pt x="21161" y="4621"/>
                      <a:pt x="21168" y="4705"/>
                      <a:pt x="21137" y="4639"/>
                    </a:cubicBezTo>
                    <a:lnTo>
                      <a:pt x="21131" y="4627"/>
                    </a:lnTo>
                    <a:cubicBezTo>
                      <a:pt x="21130" y="4626"/>
                      <a:pt x="21129" y="4624"/>
                      <a:pt x="21128" y="4623"/>
                    </a:cubicBezTo>
                    <a:cubicBezTo>
                      <a:pt x="21110" y="4603"/>
                      <a:pt x="21070" y="4606"/>
                      <a:pt x="21044" y="4611"/>
                    </a:cubicBezTo>
                    <a:cubicBezTo>
                      <a:pt x="21043" y="4611"/>
                      <a:pt x="21040" y="4612"/>
                      <a:pt x="21039" y="4612"/>
                    </a:cubicBezTo>
                    <a:cubicBezTo>
                      <a:pt x="20991" y="4622"/>
                      <a:pt x="21015" y="4603"/>
                      <a:pt x="20978" y="4601"/>
                    </a:cubicBezTo>
                    <a:cubicBezTo>
                      <a:pt x="20885" y="4596"/>
                      <a:pt x="20867" y="4586"/>
                      <a:pt x="20862" y="4629"/>
                    </a:cubicBezTo>
                    <a:lnTo>
                      <a:pt x="20853" y="4614"/>
                    </a:lnTo>
                    <a:cubicBezTo>
                      <a:pt x="20852" y="4613"/>
                      <a:pt x="20850" y="4611"/>
                      <a:pt x="20849" y="4610"/>
                    </a:cubicBezTo>
                    <a:cubicBezTo>
                      <a:pt x="20848" y="4608"/>
                      <a:pt x="20847" y="4606"/>
                      <a:pt x="20846" y="4605"/>
                    </a:cubicBezTo>
                    <a:cubicBezTo>
                      <a:pt x="20844" y="4603"/>
                      <a:pt x="20840" y="4598"/>
                      <a:pt x="20838" y="4596"/>
                    </a:cubicBezTo>
                    <a:cubicBezTo>
                      <a:pt x="20797" y="4607"/>
                      <a:pt x="20830" y="4615"/>
                      <a:pt x="20794" y="4608"/>
                    </a:cubicBezTo>
                    <a:lnTo>
                      <a:pt x="20728" y="4586"/>
                    </a:lnTo>
                    <a:cubicBezTo>
                      <a:pt x="20727" y="4585"/>
                      <a:pt x="20725" y="4585"/>
                      <a:pt x="20723" y="4585"/>
                    </a:cubicBezTo>
                    <a:cubicBezTo>
                      <a:pt x="20650" y="4569"/>
                      <a:pt x="20704" y="4574"/>
                      <a:pt x="20644" y="4588"/>
                    </a:cubicBezTo>
                    <a:cubicBezTo>
                      <a:pt x="20657" y="4647"/>
                      <a:pt x="20695" y="4603"/>
                      <a:pt x="20667" y="4631"/>
                    </a:cubicBezTo>
                    <a:cubicBezTo>
                      <a:pt x="20650" y="4649"/>
                      <a:pt x="20649" y="4620"/>
                      <a:pt x="20627" y="4605"/>
                    </a:cubicBezTo>
                    <a:cubicBezTo>
                      <a:pt x="20618" y="4625"/>
                      <a:pt x="20622" y="4620"/>
                      <a:pt x="20627" y="4645"/>
                    </a:cubicBezTo>
                    <a:cubicBezTo>
                      <a:pt x="20587" y="4654"/>
                      <a:pt x="20599" y="4633"/>
                      <a:pt x="20579" y="4661"/>
                    </a:cubicBezTo>
                    <a:cubicBezTo>
                      <a:pt x="20661" y="4661"/>
                      <a:pt x="20628" y="4647"/>
                      <a:pt x="20676" y="4668"/>
                    </a:cubicBezTo>
                    <a:cubicBezTo>
                      <a:pt x="20698" y="4678"/>
                      <a:pt x="20669" y="4674"/>
                      <a:pt x="20708" y="4677"/>
                    </a:cubicBezTo>
                    <a:cubicBezTo>
                      <a:pt x="20705" y="4646"/>
                      <a:pt x="20705" y="4672"/>
                      <a:pt x="20692" y="4637"/>
                    </a:cubicBezTo>
                    <a:cubicBezTo>
                      <a:pt x="20728" y="4656"/>
                      <a:pt x="20712" y="4631"/>
                      <a:pt x="20717" y="4669"/>
                    </a:cubicBezTo>
                    <a:cubicBezTo>
                      <a:pt x="20758" y="4666"/>
                      <a:pt x="20728" y="4663"/>
                      <a:pt x="20765" y="4653"/>
                    </a:cubicBezTo>
                    <a:cubicBezTo>
                      <a:pt x="20794" y="4672"/>
                      <a:pt x="20780" y="4674"/>
                      <a:pt x="20846" y="4677"/>
                    </a:cubicBezTo>
                    <a:cubicBezTo>
                      <a:pt x="20927" y="4681"/>
                      <a:pt x="20932" y="4681"/>
                      <a:pt x="20935" y="4645"/>
                    </a:cubicBezTo>
                    <a:lnTo>
                      <a:pt x="20943" y="4677"/>
                    </a:lnTo>
                    <a:lnTo>
                      <a:pt x="21008" y="4677"/>
                    </a:lnTo>
                    <a:cubicBezTo>
                      <a:pt x="20997" y="4634"/>
                      <a:pt x="20988" y="4668"/>
                      <a:pt x="20952" y="4637"/>
                    </a:cubicBezTo>
                    <a:close/>
                    <a:moveTo>
                      <a:pt x="15248" y="1915"/>
                    </a:moveTo>
                    <a:cubicBezTo>
                      <a:pt x="15204" y="1918"/>
                      <a:pt x="15176" y="1930"/>
                      <a:pt x="15134" y="1931"/>
                    </a:cubicBezTo>
                    <a:cubicBezTo>
                      <a:pt x="15128" y="1920"/>
                      <a:pt x="15130" y="1922"/>
                      <a:pt x="15126" y="1906"/>
                    </a:cubicBezTo>
                    <a:cubicBezTo>
                      <a:pt x="15149" y="1905"/>
                      <a:pt x="15146" y="1903"/>
                      <a:pt x="15160" y="1902"/>
                    </a:cubicBezTo>
                    <a:cubicBezTo>
                      <a:pt x="15161" y="1901"/>
                      <a:pt x="15164" y="1901"/>
                      <a:pt x="15165" y="1901"/>
                    </a:cubicBezTo>
                    <a:cubicBezTo>
                      <a:pt x="15167" y="1901"/>
                      <a:pt x="15169" y="1901"/>
                      <a:pt x="15171" y="1901"/>
                    </a:cubicBezTo>
                    <a:cubicBezTo>
                      <a:pt x="15173" y="1901"/>
                      <a:pt x="15175" y="1900"/>
                      <a:pt x="15176" y="1900"/>
                    </a:cubicBezTo>
                    <a:cubicBezTo>
                      <a:pt x="15178" y="1900"/>
                      <a:pt x="15180" y="1900"/>
                      <a:pt x="15182" y="1900"/>
                    </a:cubicBezTo>
                    <a:lnTo>
                      <a:pt x="15248" y="1915"/>
                    </a:lnTo>
                    <a:close/>
                    <a:moveTo>
                      <a:pt x="18659" y="4159"/>
                    </a:moveTo>
                    <a:cubicBezTo>
                      <a:pt x="18657" y="4158"/>
                      <a:pt x="18655" y="4156"/>
                      <a:pt x="18654" y="4158"/>
                    </a:cubicBezTo>
                    <a:lnTo>
                      <a:pt x="18602" y="4151"/>
                    </a:lnTo>
                    <a:cubicBezTo>
                      <a:pt x="18607" y="4177"/>
                      <a:pt x="18610" y="4163"/>
                      <a:pt x="18602" y="4183"/>
                    </a:cubicBezTo>
                    <a:cubicBezTo>
                      <a:pt x="18536" y="4165"/>
                      <a:pt x="18641" y="4159"/>
                      <a:pt x="18505" y="4159"/>
                    </a:cubicBezTo>
                    <a:cubicBezTo>
                      <a:pt x="18509" y="4214"/>
                      <a:pt x="18542" y="4177"/>
                      <a:pt x="18505" y="4232"/>
                    </a:cubicBezTo>
                    <a:cubicBezTo>
                      <a:pt x="18568" y="4233"/>
                      <a:pt x="18518" y="4232"/>
                      <a:pt x="18537" y="4249"/>
                    </a:cubicBezTo>
                    <a:cubicBezTo>
                      <a:pt x="18560" y="4269"/>
                      <a:pt x="18577" y="4250"/>
                      <a:pt x="18590" y="4248"/>
                    </a:cubicBezTo>
                    <a:lnTo>
                      <a:pt x="18653" y="4234"/>
                    </a:lnTo>
                    <a:cubicBezTo>
                      <a:pt x="18673" y="4229"/>
                      <a:pt x="18692" y="4228"/>
                      <a:pt x="18704" y="4227"/>
                    </a:cubicBezTo>
                    <a:cubicBezTo>
                      <a:pt x="18757" y="4222"/>
                      <a:pt x="18745" y="4247"/>
                      <a:pt x="18782" y="4241"/>
                    </a:cubicBezTo>
                    <a:cubicBezTo>
                      <a:pt x="18840" y="4232"/>
                      <a:pt x="18793" y="4243"/>
                      <a:pt x="18848" y="4242"/>
                    </a:cubicBezTo>
                    <a:cubicBezTo>
                      <a:pt x="18918" y="4239"/>
                      <a:pt x="18905" y="4266"/>
                      <a:pt x="18952" y="4242"/>
                    </a:cubicBezTo>
                    <a:cubicBezTo>
                      <a:pt x="18971" y="4232"/>
                      <a:pt x="18946" y="4240"/>
                      <a:pt x="18975" y="4231"/>
                    </a:cubicBezTo>
                    <a:cubicBezTo>
                      <a:pt x="19012" y="4220"/>
                      <a:pt x="18990" y="4241"/>
                      <a:pt x="19047" y="4231"/>
                    </a:cubicBezTo>
                    <a:lnTo>
                      <a:pt x="19192" y="4233"/>
                    </a:lnTo>
                    <a:cubicBezTo>
                      <a:pt x="19204" y="4224"/>
                      <a:pt x="19201" y="4216"/>
                      <a:pt x="19202" y="4183"/>
                    </a:cubicBezTo>
                    <a:cubicBezTo>
                      <a:pt x="19142" y="4185"/>
                      <a:pt x="19142" y="4227"/>
                      <a:pt x="19070" y="4194"/>
                    </a:cubicBezTo>
                    <a:cubicBezTo>
                      <a:pt x="19053" y="4186"/>
                      <a:pt x="19073" y="4191"/>
                      <a:pt x="19055" y="4188"/>
                    </a:cubicBezTo>
                    <a:cubicBezTo>
                      <a:pt x="19035" y="4185"/>
                      <a:pt x="19052" y="4201"/>
                      <a:pt x="18997" y="4177"/>
                    </a:cubicBezTo>
                    <a:cubicBezTo>
                      <a:pt x="18983" y="4170"/>
                      <a:pt x="18994" y="4170"/>
                      <a:pt x="18976" y="4170"/>
                    </a:cubicBezTo>
                    <a:cubicBezTo>
                      <a:pt x="18975" y="4170"/>
                      <a:pt x="18951" y="4179"/>
                      <a:pt x="18948" y="4180"/>
                    </a:cubicBezTo>
                    <a:cubicBezTo>
                      <a:pt x="18931" y="4191"/>
                      <a:pt x="18922" y="4209"/>
                      <a:pt x="18903" y="4211"/>
                    </a:cubicBezTo>
                    <a:cubicBezTo>
                      <a:pt x="18850" y="4214"/>
                      <a:pt x="18865" y="4163"/>
                      <a:pt x="18796" y="4199"/>
                    </a:cubicBezTo>
                    <a:cubicBezTo>
                      <a:pt x="18783" y="4147"/>
                      <a:pt x="18783" y="4201"/>
                      <a:pt x="18788" y="4135"/>
                    </a:cubicBezTo>
                    <a:cubicBezTo>
                      <a:pt x="18713" y="4175"/>
                      <a:pt x="18738" y="4170"/>
                      <a:pt x="18707" y="4159"/>
                    </a:cubicBezTo>
                    <a:cubicBezTo>
                      <a:pt x="18708" y="4197"/>
                      <a:pt x="18716" y="4186"/>
                      <a:pt x="18707" y="4208"/>
                    </a:cubicBezTo>
                    <a:cubicBezTo>
                      <a:pt x="18661" y="4183"/>
                      <a:pt x="18706" y="4207"/>
                      <a:pt x="18676" y="4173"/>
                    </a:cubicBezTo>
                    <a:cubicBezTo>
                      <a:pt x="18675" y="4172"/>
                      <a:pt x="18674" y="4170"/>
                      <a:pt x="18673" y="4170"/>
                    </a:cubicBezTo>
                    <a:lnTo>
                      <a:pt x="18659" y="4159"/>
                    </a:lnTo>
                    <a:close/>
                    <a:moveTo>
                      <a:pt x="6157" y="1663"/>
                    </a:moveTo>
                    <a:cubicBezTo>
                      <a:pt x="6081" y="1643"/>
                      <a:pt x="6123" y="1644"/>
                      <a:pt x="6026" y="1659"/>
                    </a:cubicBezTo>
                    <a:cubicBezTo>
                      <a:pt x="6005" y="1662"/>
                      <a:pt x="6009" y="1658"/>
                      <a:pt x="5980" y="1664"/>
                    </a:cubicBezTo>
                    <a:cubicBezTo>
                      <a:pt x="5913" y="1678"/>
                      <a:pt x="5875" y="1699"/>
                      <a:pt x="5777" y="1700"/>
                    </a:cubicBezTo>
                    <a:cubicBezTo>
                      <a:pt x="5745" y="1700"/>
                      <a:pt x="5790" y="1695"/>
                      <a:pt x="5754" y="1700"/>
                    </a:cubicBezTo>
                    <a:lnTo>
                      <a:pt x="5697" y="1714"/>
                    </a:lnTo>
                    <a:cubicBezTo>
                      <a:pt x="5695" y="1715"/>
                      <a:pt x="5692" y="1715"/>
                      <a:pt x="5690" y="1716"/>
                    </a:cubicBezTo>
                    <a:lnTo>
                      <a:pt x="5678" y="1719"/>
                    </a:lnTo>
                    <a:cubicBezTo>
                      <a:pt x="5653" y="1725"/>
                      <a:pt x="5653" y="1717"/>
                      <a:pt x="5639" y="1717"/>
                    </a:cubicBezTo>
                    <a:lnTo>
                      <a:pt x="5493" y="1744"/>
                    </a:lnTo>
                    <a:cubicBezTo>
                      <a:pt x="5433" y="1747"/>
                      <a:pt x="5420" y="1744"/>
                      <a:pt x="5420" y="1801"/>
                    </a:cubicBezTo>
                    <a:cubicBezTo>
                      <a:pt x="5479" y="1762"/>
                      <a:pt x="5444" y="1792"/>
                      <a:pt x="5489" y="1788"/>
                    </a:cubicBezTo>
                    <a:cubicBezTo>
                      <a:pt x="5513" y="1787"/>
                      <a:pt x="5522" y="1780"/>
                      <a:pt x="5533" y="1776"/>
                    </a:cubicBezTo>
                    <a:cubicBezTo>
                      <a:pt x="5584" y="1762"/>
                      <a:pt x="5533" y="1777"/>
                      <a:pt x="5574" y="1777"/>
                    </a:cubicBezTo>
                    <a:cubicBezTo>
                      <a:pt x="5596" y="1777"/>
                      <a:pt x="5590" y="1766"/>
                      <a:pt x="5622" y="1764"/>
                    </a:cubicBezTo>
                    <a:cubicBezTo>
                      <a:pt x="5693" y="1761"/>
                      <a:pt x="5643" y="1762"/>
                      <a:pt x="5703" y="1744"/>
                    </a:cubicBezTo>
                    <a:cubicBezTo>
                      <a:pt x="5724" y="1738"/>
                      <a:pt x="5739" y="1744"/>
                      <a:pt x="5777" y="1744"/>
                    </a:cubicBezTo>
                    <a:cubicBezTo>
                      <a:pt x="5780" y="1707"/>
                      <a:pt x="5768" y="1730"/>
                      <a:pt x="5793" y="1712"/>
                    </a:cubicBezTo>
                    <a:cubicBezTo>
                      <a:pt x="5856" y="1727"/>
                      <a:pt x="5828" y="1714"/>
                      <a:pt x="5916" y="1715"/>
                    </a:cubicBezTo>
                    <a:cubicBezTo>
                      <a:pt x="5992" y="1716"/>
                      <a:pt x="5967" y="1718"/>
                      <a:pt x="6042" y="1702"/>
                    </a:cubicBezTo>
                    <a:cubicBezTo>
                      <a:pt x="6044" y="1702"/>
                      <a:pt x="6058" y="1699"/>
                      <a:pt x="6062" y="1697"/>
                    </a:cubicBezTo>
                    <a:cubicBezTo>
                      <a:pt x="6192" y="1660"/>
                      <a:pt x="6159" y="1686"/>
                      <a:pt x="6254" y="1671"/>
                    </a:cubicBezTo>
                    <a:cubicBezTo>
                      <a:pt x="6313" y="1662"/>
                      <a:pt x="6242" y="1661"/>
                      <a:pt x="6359" y="1654"/>
                    </a:cubicBezTo>
                    <a:lnTo>
                      <a:pt x="6386" y="1650"/>
                    </a:lnTo>
                    <a:cubicBezTo>
                      <a:pt x="6438" y="1636"/>
                      <a:pt x="6428" y="1645"/>
                      <a:pt x="6467" y="1624"/>
                    </a:cubicBezTo>
                    <a:cubicBezTo>
                      <a:pt x="6469" y="1623"/>
                      <a:pt x="6470" y="1622"/>
                      <a:pt x="6472" y="1621"/>
                    </a:cubicBezTo>
                    <a:cubicBezTo>
                      <a:pt x="6474" y="1620"/>
                      <a:pt x="6476" y="1619"/>
                      <a:pt x="6477" y="1618"/>
                    </a:cubicBezTo>
                    <a:cubicBezTo>
                      <a:pt x="6517" y="1605"/>
                      <a:pt x="6491" y="1628"/>
                      <a:pt x="6522" y="1615"/>
                    </a:cubicBezTo>
                    <a:cubicBezTo>
                      <a:pt x="6495" y="1578"/>
                      <a:pt x="6482" y="1595"/>
                      <a:pt x="6438" y="1603"/>
                    </a:cubicBezTo>
                    <a:cubicBezTo>
                      <a:pt x="6415" y="1608"/>
                      <a:pt x="6407" y="1605"/>
                      <a:pt x="6384" y="1607"/>
                    </a:cubicBezTo>
                    <a:lnTo>
                      <a:pt x="6296" y="1623"/>
                    </a:lnTo>
                    <a:cubicBezTo>
                      <a:pt x="6204" y="1635"/>
                      <a:pt x="6167" y="1628"/>
                      <a:pt x="6157" y="1663"/>
                    </a:cubicBezTo>
                    <a:close/>
                    <a:moveTo>
                      <a:pt x="19833" y="3016"/>
                    </a:moveTo>
                    <a:cubicBezTo>
                      <a:pt x="19823" y="3026"/>
                      <a:pt x="19827" y="3028"/>
                      <a:pt x="19808" y="3029"/>
                    </a:cubicBezTo>
                    <a:cubicBezTo>
                      <a:pt x="19765" y="3032"/>
                      <a:pt x="19813" y="3021"/>
                      <a:pt x="19781" y="3024"/>
                    </a:cubicBezTo>
                    <a:cubicBezTo>
                      <a:pt x="19781" y="3024"/>
                      <a:pt x="19761" y="3005"/>
                      <a:pt x="19771" y="3038"/>
                    </a:cubicBezTo>
                    <a:cubicBezTo>
                      <a:pt x="19775" y="3047"/>
                      <a:pt x="19766" y="3049"/>
                      <a:pt x="19801" y="3057"/>
                    </a:cubicBezTo>
                    <a:cubicBezTo>
                      <a:pt x="19834" y="3078"/>
                      <a:pt x="19791" y="3062"/>
                      <a:pt x="19826" y="3065"/>
                    </a:cubicBezTo>
                    <a:cubicBezTo>
                      <a:pt x="19845" y="3067"/>
                      <a:pt x="19848" y="3064"/>
                      <a:pt x="19861" y="3060"/>
                    </a:cubicBezTo>
                    <a:cubicBezTo>
                      <a:pt x="19892" y="3052"/>
                      <a:pt x="19850" y="3046"/>
                      <a:pt x="19918" y="3061"/>
                    </a:cubicBezTo>
                    <a:lnTo>
                      <a:pt x="20079" y="3056"/>
                    </a:lnTo>
                    <a:cubicBezTo>
                      <a:pt x="20089" y="3054"/>
                      <a:pt x="20117" y="3033"/>
                      <a:pt x="20130" y="3029"/>
                    </a:cubicBezTo>
                    <a:cubicBezTo>
                      <a:pt x="20238" y="2990"/>
                      <a:pt x="20207" y="3053"/>
                      <a:pt x="20206" y="3057"/>
                    </a:cubicBezTo>
                    <a:lnTo>
                      <a:pt x="20230" y="3057"/>
                    </a:lnTo>
                    <a:cubicBezTo>
                      <a:pt x="20243" y="3021"/>
                      <a:pt x="20251" y="3054"/>
                      <a:pt x="20255" y="3008"/>
                    </a:cubicBezTo>
                    <a:cubicBezTo>
                      <a:pt x="20310" y="3008"/>
                      <a:pt x="20310" y="2990"/>
                      <a:pt x="20320" y="3025"/>
                    </a:cubicBezTo>
                    <a:lnTo>
                      <a:pt x="20336" y="3025"/>
                    </a:lnTo>
                    <a:cubicBezTo>
                      <a:pt x="20340" y="3009"/>
                      <a:pt x="20350" y="2997"/>
                      <a:pt x="20366" y="2991"/>
                    </a:cubicBezTo>
                    <a:cubicBezTo>
                      <a:pt x="20399" y="2979"/>
                      <a:pt x="20375" y="3004"/>
                      <a:pt x="20417" y="2984"/>
                    </a:cubicBezTo>
                    <a:cubicBezTo>
                      <a:pt x="20403" y="2950"/>
                      <a:pt x="20424" y="2983"/>
                      <a:pt x="20390" y="2962"/>
                    </a:cubicBezTo>
                    <a:cubicBezTo>
                      <a:pt x="20318" y="2919"/>
                      <a:pt x="20349" y="2977"/>
                      <a:pt x="20271" y="2935"/>
                    </a:cubicBezTo>
                    <a:cubicBezTo>
                      <a:pt x="20246" y="2954"/>
                      <a:pt x="20258" y="2930"/>
                      <a:pt x="20255" y="2968"/>
                    </a:cubicBezTo>
                    <a:lnTo>
                      <a:pt x="20214" y="2968"/>
                    </a:lnTo>
                    <a:cubicBezTo>
                      <a:pt x="20205" y="2933"/>
                      <a:pt x="20212" y="2950"/>
                      <a:pt x="20182" y="2943"/>
                    </a:cubicBezTo>
                    <a:cubicBezTo>
                      <a:pt x="20112" y="2925"/>
                      <a:pt x="20129" y="2935"/>
                      <a:pt x="20125" y="2935"/>
                    </a:cubicBezTo>
                    <a:lnTo>
                      <a:pt x="20116" y="2937"/>
                    </a:lnTo>
                    <a:cubicBezTo>
                      <a:pt x="20115" y="2937"/>
                      <a:pt x="20112" y="2937"/>
                      <a:pt x="20111" y="2937"/>
                    </a:cubicBezTo>
                    <a:cubicBezTo>
                      <a:pt x="20084" y="2935"/>
                      <a:pt x="20080" y="2914"/>
                      <a:pt x="20068" y="2944"/>
                    </a:cubicBezTo>
                    <a:cubicBezTo>
                      <a:pt x="20013" y="2944"/>
                      <a:pt x="20020" y="2954"/>
                      <a:pt x="20028" y="2919"/>
                    </a:cubicBezTo>
                    <a:cubicBezTo>
                      <a:pt x="19940" y="2921"/>
                      <a:pt x="20087" y="2943"/>
                      <a:pt x="19933" y="2954"/>
                    </a:cubicBezTo>
                    <a:cubicBezTo>
                      <a:pt x="19897" y="2957"/>
                      <a:pt x="19849" y="2946"/>
                      <a:pt x="19798" y="2939"/>
                    </a:cubicBezTo>
                    <a:cubicBezTo>
                      <a:pt x="19728" y="2928"/>
                      <a:pt x="19725" y="2938"/>
                      <a:pt x="19689" y="2945"/>
                    </a:cubicBezTo>
                    <a:cubicBezTo>
                      <a:pt x="19665" y="2949"/>
                      <a:pt x="19686" y="2952"/>
                      <a:pt x="19664" y="2942"/>
                    </a:cubicBezTo>
                    <a:cubicBezTo>
                      <a:pt x="19650" y="2936"/>
                      <a:pt x="19625" y="2915"/>
                      <a:pt x="19612" y="2913"/>
                    </a:cubicBezTo>
                    <a:cubicBezTo>
                      <a:pt x="19576" y="2908"/>
                      <a:pt x="19594" y="2923"/>
                      <a:pt x="19566" y="2944"/>
                    </a:cubicBezTo>
                    <a:cubicBezTo>
                      <a:pt x="19508" y="2905"/>
                      <a:pt x="19527" y="2931"/>
                      <a:pt x="19498" y="2938"/>
                    </a:cubicBezTo>
                    <a:cubicBezTo>
                      <a:pt x="19452" y="2950"/>
                      <a:pt x="19453" y="2922"/>
                      <a:pt x="19461" y="2887"/>
                    </a:cubicBezTo>
                    <a:cubicBezTo>
                      <a:pt x="19406" y="2887"/>
                      <a:pt x="19397" y="2903"/>
                      <a:pt x="19420" y="2952"/>
                    </a:cubicBezTo>
                    <a:cubicBezTo>
                      <a:pt x="19347" y="2950"/>
                      <a:pt x="19433" y="2925"/>
                      <a:pt x="19367" y="2938"/>
                    </a:cubicBezTo>
                    <a:cubicBezTo>
                      <a:pt x="19339" y="2943"/>
                      <a:pt x="19362" y="2947"/>
                      <a:pt x="19332" y="2948"/>
                    </a:cubicBezTo>
                    <a:cubicBezTo>
                      <a:pt x="19323" y="2949"/>
                      <a:pt x="19310" y="2944"/>
                      <a:pt x="19291" y="2944"/>
                    </a:cubicBezTo>
                    <a:cubicBezTo>
                      <a:pt x="19296" y="2956"/>
                      <a:pt x="19297" y="2967"/>
                      <a:pt x="19299" y="2992"/>
                    </a:cubicBezTo>
                    <a:lnTo>
                      <a:pt x="19315" y="2992"/>
                    </a:lnTo>
                    <a:cubicBezTo>
                      <a:pt x="19323" y="2964"/>
                      <a:pt x="19322" y="2963"/>
                      <a:pt x="19355" y="2960"/>
                    </a:cubicBezTo>
                    <a:cubicBezTo>
                      <a:pt x="19373" y="2976"/>
                      <a:pt x="19354" y="2978"/>
                      <a:pt x="19380" y="2991"/>
                    </a:cubicBezTo>
                    <a:lnTo>
                      <a:pt x="19351" y="3010"/>
                    </a:lnTo>
                    <a:cubicBezTo>
                      <a:pt x="19319" y="3015"/>
                      <a:pt x="19329" y="3010"/>
                      <a:pt x="19323" y="3025"/>
                    </a:cubicBezTo>
                    <a:lnTo>
                      <a:pt x="19307" y="3025"/>
                    </a:lnTo>
                    <a:cubicBezTo>
                      <a:pt x="19302" y="2980"/>
                      <a:pt x="19291" y="2994"/>
                      <a:pt x="19274" y="3016"/>
                    </a:cubicBezTo>
                    <a:cubicBezTo>
                      <a:pt x="19305" y="3020"/>
                      <a:pt x="19303" y="3052"/>
                      <a:pt x="19350" y="3041"/>
                    </a:cubicBezTo>
                    <a:cubicBezTo>
                      <a:pt x="19371" y="3036"/>
                      <a:pt x="19338" y="3041"/>
                      <a:pt x="19367" y="3036"/>
                    </a:cubicBezTo>
                    <a:cubicBezTo>
                      <a:pt x="19420" y="3027"/>
                      <a:pt x="19376" y="3049"/>
                      <a:pt x="19420" y="3016"/>
                    </a:cubicBezTo>
                    <a:lnTo>
                      <a:pt x="19441" y="3038"/>
                    </a:lnTo>
                    <a:cubicBezTo>
                      <a:pt x="19476" y="3032"/>
                      <a:pt x="19425" y="3036"/>
                      <a:pt x="19474" y="3021"/>
                    </a:cubicBezTo>
                    <a:cubicBezTo>
                      <a:pt x="19514" y="3009"/>
                      <a:pt x="19520" y="3041"/>
                      <a:pt x="19542" y="3057"/>
                    </a:cubicBezTo>
                    <a:cubicBezTo>
                      <a:pt x="19553" y="3041"/>
                      <a:pt x="19557" y="3035"/>
                      <a:pt x="19566" y="3016"/>
                    </a:cubicBezTo>
                    <a:cubicBezTo>
                      <a:pt x="19591" y="3035"/>
                      <a:pt x="19579" y="3011"/>
                      <a:pt x="19582" y="3049"/>
                    </a:cubicBezTo>
                    <a:lnTo>
                      <a:pt x="19599" y="3049"/>
                    </a:lnTo>
                    <a:cubicBezTo>
                      <a:pt x="19595" y="3010"/>
                      <a:pt x="19588" y="3033"/>
                      <a:pt x="19599" y="3008"/>
                    </a:cubicBezTo>
                    <a:cubicBezTo>
                      <a:pt x="19657" y="2995"/>
                      <a:pt x="19692" y="3025"/>
                      <a:pt x="19733" y="3021"/>
                    </a:cubicBezTo>
                    <a:cubicBezTo>
                      <a:pt x="19778" y="3016"/>
                      <a:pt x="19765" y="3022"/>
                      <a:pt x="19769" y="2992"/>
                    </a:cubicBezTo>
                    <a:cubicBezTo>
                      <a:pt x="19801" y="3001"/>
                      <a:pt x="19769" y="2993"/>
                      <a:pt x="19798" y="3004"/>
                    </a:cubicBezTo>
                    <a:cubicBezTo>
                      <a:pt x="19815" y="3011"/>
                      <a:pt x="19818" y="3009"/>
                      <a:pt x="19833" y="3016"/>
                    </a:cubicBezTo>
                    <a:close/>
                    <a:moveTo>
                      <a:pt x="17265" y="3008"/>
                    </a:moveTo>
                    <a:cubicBezTo>
                      <a:pt x="17233" y="2996"/>
                      <a:pt x="17257" y="2996"/>
                      <a:pt x="17225" y="3008"/>
                    </a:cubicBezTo>
                    <a:cubicBezTo>
                      <a:pt x="17230" y="2980"/>
                      <a:pt x="17218" y="2990"/>
                      <a:pt x="17242" y="2986"/>
                    </a:cubicBezTo>
                    <a:cubicBezTo>
                      <a:pt x="17268" y="2982"/>
                      <a:pt x="17257" y="2990"/>
                      <a:pt x="17265" y="3008"/>
                    </a:cubicBezTo>
                    <a:close/>
                    <a:moveTo>
                      <a:pt x="17208" y="3008"/>
                    </a:moveTo>
                    <a:lnTo>
                      <a:pt x="17184" y="3008"/>
                    </a:lnTo>
                    <a:lnTo>
                      <a:pt x="17184" y="2960"/>
                    </a:lnTo>
                    <a:cubicBezTo>
                      <a:pt x="17206" y="2962"/>
                      <a:pt x="17206" y="2964"/>
                      <a:pt x="17225" y="2968"/>
                    </a:cubicBezTo>
                    <a:cubicBezTo>
                      <a:pt x="17215" y="2986"/>
                      <a:pt x="17216" y="2987"/>
                      <a:pt x="17208" y="3008"/>
                    </a:cubicBezTo>
                    <a:close/>
                    <a:moveTo>
                      <a:pt x="17095" y="2992"/>
                    </a:moveTo>
                    <a:lnTo>
                      <a:pt x="17086" y="2976"/>
                    </a:lnTo>
                    <a:cubicBezTo>
                      <a:pt x="17049" y="2986"/>
                      <a:pt x="17080" y="2989"/>
                      <a:pt x="17038" y="2992"/>
                    </a:cubicBezTo>
                    <a:cubicBezTo>
                      <a:pt x="17034" y="2948"/>
                      <a:pt x="17059" y="2982"/>
                      <a:pt x="16965" y="2960"/>
                    </a:cubicBezTo>
                    <a:cubicBezTo>
                      <a:pt x="16999" y="2938"/>
                      <a:pt x="17066" y="2951"/>
                      <a:pt x="17103" y="2960"/>
                    </a:cubicBezTo>
                    <a:cubicBezTo>
                      <a:pt x="17108" y="2938"/>
                      <a:pt x="17108" y="2941"/>
                      <a:pt x="17119" y="2919"/>
                    </a:cubicBezTo>
                    <a:cubicBezTo>
                      <a:pt x="17120" y="2931"/>
                      <a:pt x="17125" y="2969"/>
                      <a:pt x="17125" y="2969"/>
                    </a:cubicBezTo>
                    <a:cubicBezTo>
                      <a:pt x="17119" y="2997"/>
                      <a:pt x="17124" y="2985"/>
                      <a:pt x="17095" y="2992"/>
                    </a:cubicBezTo>
                    <a:close/>
                    <a:moveTo>
                      <a:pt x="15823" y="4912"/>
                    </a:moveTo>
                    <a:cubicBezTo>
                      <a:pt x="15740" y="4871"/>
                      <a:pt x="15582" y="4911"/>
                      <a:pt x="15484" y="4895"/>
                    </a:cubicBezTo>
                    <a:cubicBezTo>
                      <a:pt x="15464" y="4892"/>
                      <a:pt x="15465" y="4890"/>
                      <a:pt x="15445" y="4892"/>
                    </a:cubicBezTo>
                    <a:cubicBezTo>
                      <a:pt x="15365" y="4903"/>
                      <a:pt x="15434" y="4894"/>
                      <a:pt x="15377" y="4888"/>
                    </a:cubicBezTo>
                    <a:cubicBezTo>
                      <a:pt x="15354" y="4886"/>
                      <a:pt x="15351" y="4889"/>
                      <a:pt x="15333" y="4893"/>
                    </a:cubicBezTo>
                    <a:cubicBezTo>
                      <a:pt x="15277" y="4905"/>
                      <a:pt x="15318" y="4894"/>
                      <a:pt x="15270" y="4894"/>
                    </a:cubicBezTo>
                    <a:cubicBezTo>
                      <a:pt x="15236" y="4895"/>
                      <a:pt x="15203" y="4893"/>
                      <a:pt x="15175" y="4904"/>
                    </a:cubicBezTo>
                    <a:lnTo>
                      <a:pt x="15175" y="4872"/>
                    </a:lnTo>
                    <a:cubicBezTo>
                      <a:pt x="15318" y="4860"/>
                      <a:pt x="15322" y="4885"/>
                      <a:pt x="15401" y="4871"/>
                    </a:cubicBezTo>
                    <a:cubicBezTo>
                      <a:pt x="15447" y="4863"/>
                      <a:pt x="15417" y="4869"/>
                      <a:pt x="15448" y="4874"/>
                    </a:cubicBezTo>
                    <a:cubicBezTo>
                      <a:pt x="15495" y="4881"/>
                      <a:pt x="15441" y="4870"/>
                      <a:pt x="15484" y="4870"/>
                    </a:cubicBezTo>
                    <a:cubicBezTo>
                      <a:pt x="15507" y="4870"/>
                      <a:pt x="15495" y="4878"/>
                      <a:pt x="15523" y="4888"/>
                    </a:cubicBezTo>
                    <a:cubicBezTo>
                      <a:pt x="15541" y="4873"/>
                      <a:pt x="15543" y="4871"/>
                      <a:pt x="15562" y="4869"/>
                    </a:cubicBezTo>
                    <a:cubicBezTo>
                      <a:pt x="15586" y="4867"/>
                      <a:pt x="15597" y="4866"/>
                      <a:pt x="15620" y="4864"/>
                    </a:cubicBezTo>
                    <a:cubicBezTo>
                      <a:pt x="15605" y="4825"/>
                      <a:pt x="15596" y="4866"/>
                      <a:pt x="15593" y="4829"/>
                    </a:cubicBezTo>
                    <a:cubicBezTo>
                      <a:pt x="15591" y="4804"/>
                      <a:pt x="15608" y="4821"/>
                      <a:pt x="15637" y="4823"/>
                    </a:cubicBezTo>
                    <a:cubicBezTo>
                      <a:pt x="15628" y="4861"/>
                      <a:pt x="15620" y="4869"/>
                      <a:pt x="15658" y="4869"/>
                    </a:cubicBezTo>
                    <a:cubicBezTo>
                      <a:pt x="15708" y="4867"/>
                      <a:pt x="15694" y="4854"/>
                      <a:pt x="15718" y="4888"/>
                    </a:cubicBezTo>
                    <a:cubicBezTo>
                      <a:pt x="15729" y="4845"/>
                      <a:pt x="15752" y="4860"/>
                      <a:pt x="15796" y="4866"/>
                    </a:cubicBezTo>
                    <a:cubicBezTo>
                      <a:pt x="15841" y="4871"/>
                      <a:pt x="15835" y="4858"/>
                      <a:pt x="15880" y="4888"/>
                    </a:cubicBezTo>
                    <a:cubicBezTo>
                      <a:pt x="15874" y="4860"/>
                      <a:pt x="15853" y="4888"/>
                      <a:pt x="15948" y="4834"/>
                    </a:cubicBezTo>
                    <a:lnTo>
                      <a:pt x="15979" y="4828"/>
                    </a:lnTo>
                    <a:cubicBezTo>
                      <a:pt x="16011" y="4835"/>
                      <a:pt x="16003" y="4840"/>
                      <a:pt x="16026" y="4856"/>
                    </a:cubicBezTo>
                    <a:cubicBezTo>
                      <a:pt x="16030" y="4846"/>
                      <a:pt x="16028" y="4857"/>
                      <a:pt x="16028" y="4844"/>
                    </a:cubicBezTo>
                    <a:cubicBezTo>
                      <a:pt x="16028" y="4843"/>
                      <a:pt x="16026" y="4826"/>
                      <a:pt x="16026" y="4823"/>
                    </a:cubicBezTo>
                    <a:cubicBezTo>
                      <a:pt x="16058" y="4832"/>
                      <a:pt x="16056" y="4837"/>
                      <a:pt x="16050" y="4868"/>
                    </a:cubicBezTo>
                    <a:lnTo>
                      <a:pt x="16042" y="4904"/>
                    </a:lnTo>
                    <a:cubicBezTo>
                      <a:pt x="15997" y="4904"/>
                      <a:pt x="15959" y="4901"/>
                      <a:pt x="15938" y="4899"/>
                    </a:cubicBezTo>
                    <a:lnTo>
                      <a:pt x="15848" y="4897"/>
                    </a:lnTo>
                    <a:cubicBezTo>
                      <a:pt x="15819" y="4905"/>
                      <a:pt x="15840" y="4887"/>
                      <a:pt x="15823" y="4912"/>
                    </a:cubicBezTo>
                    <a:close/>
                    <a:moveTo>
                      <a:pt x="15053" y="4856"/>
                    </a:moveTo>
                    <a:lnTo>
                      <a:pt x="15052" y="4845"/>
                    </a:lnTo>
                    <a:cubicBezTo>
                      <a:pt x="15049" y="4792"/>
                      <a:pt x="15060" y="4839"/>
                      <a:pt x="15062" y="4791"/>
                    </a:cubicBezTo>
                    <a:cubicBezTo>
                      <a:pt x="15092" y="4781"/>
                      <a:pt x="15079" y="4787"/>
                      <a:pt x="15086" y="4791"/>
                    </a:cubicBezTo>
                    <a:cubicBezTo>
                      <a:pt x="15076" y="4811"/>
                      <a:pt x="15082" y="4820"/>
                      <a:pt x="15068" y="4840"/>
                    </a:cubicBezTo>
                    <a:lnTo>
                      <a:pt x="15059" y="4851"/>
                    </a:lnTo>
                    <a:cubicBezTo>
                      <a:pt x="15058" y="4852"/>
                      <a:pt x="15055" y="4854"/>
                      <a:pt x="15053" y="4856"/>
                    </a:cubicBezTo>
                    <a:close/>
                    <a:moveTo>
                      <a:pt x="15134" y="4783"/>
                    </a:moveTo>
                    <a:cubicBezTo>
                      <a:pt x="15124" y="4794"/>
                      <a:pt x="15124" y="4788"/>
                      <a:pt x="15134" y="4799"/>
                    </a:cubicBezTo>
                    <a:cubicBezTo>
                      <a:pt x="15097" y="4793"/>
                      <a:pt x="15118" y="4811"/>
                      <a:pt x="15110" y="4783"/>
                    </a:cubicBezTo>
                    <a:lnTo>
                      <a:pt x="15134" y="4783"/>
                    </a:lnTo>
                    <a:close/>
                    <a:moveTo>
                      <a:pt x="15118" y="4831"/>
                    </a:moveTo>
                    <a:cubicBezTo>
                      <a:pt x="15140" y="4843"/>
                      <a:pt x="15126" y="4841"/>
                      <a:pt x="15134" y="4831"/>
                    </a:cubicBezTo>
                    <a:cubicBezTo>
                      <a:pt x="15167" y="4831"/>
                      <a:pt x="15139" y="4833"/>
                      <a:pt x="15143" y="4823"/>
                    </a:cubicBezTo>
                    <a:lnTo>
                      <a:pt x="15158" y="4818"/>
                    </a:lnTo>
                    <a:cubicBezTo>
                      <a:pt x="15159" y="4817"/>
                      <a:pt x="15163" y="4816"/>
                      <a:pt x="15165" y="4815"/>
                    </a:cubicBezTo>
                    <a:cubicBezTo>
                      <a:pt x="15166" y="4815"/>
                      <a:pt x="15169" y="4814"/>
                      <a:pt x="15171" y="4814"/>
                    </a:cubicBezTo>
                    <a:lnTo>
                      <a:pt x="15185" y="4809"/>
                    </a:lnTo>
                    <a:cubicBezTo>
                      <a:pt x="15228" y="4799"/>
                      <a:pt x="15251" y="4801"/>
                      <a:pt x="15280" y="4831"/>
                    </a:cubicBezTo>
                    <a:cubicBezTo>
                      <a:pt x="15283" y="4799"/>
                      <a:pt x="15285" y="4797"/>
                      <a:pt x="15305" y="4783"/>
                    </a:cubicBezTo>
                    <a:cubicBezTo>
                      <a:pt x="15322" y="4816"/>
                      <a:pt x="15322" y="4809"/>
                      <a:pt x="15313" y="4848"/>
                    </a:cubicBezTo>
                    <a:cubicBezTo>
                      <a:pt x="15252" y="4846"/>
                      <a:pt x="15234" y="4842"/>
                      <a:pt x="15159" y="4856"/>
                    </a:cubicBezTo>
                    <a:cubicBezTo>
                      <a:pt x="15135" y="4861"/>
                      <a:pt x="15132" y="4866"/>
                      <a:pt x="15118" y="4880"/>
                    </a:cubicBezTo>
                    <a:cubicBezTo>
                      <a:pt x="15113" y="4859"/>
                      <a:pt x="15121" y="4871"/>
                      <a:pt x="15102" y="4864"/>
                    </a:cubicBezTo>
                    <a:cubicBezTo>
                      <a:pt x="15116" y="4844"/>
                      <a:pt x="15109" y="4854"/>
                      <a:pt x="15118" y="4831"/>
                    </a:cubicBezTo>
                    <a:close/>
                    <a:moveTo>
                      <a:pt x="16058" y="4669"/>
                    </a:moveTo>
                    <a:cubicBezTo>
                      <a:pt x="16091" y="4694"/>
                      <a:pt x="16071" y="4682"/>
                      <a:pt x="16090" y="4677"/>
                    </a:cubicBezTo>
                    <a:cubicBezTo>
                      <a:pt x="16091" y="4718"/>
                      <a:pt x="16096" y="4710"/>
                      <a:pt x="16099" y="4742"/>
                    </a:cubicBezTo>
                    <a:lnTo>
                      <a:pt x="16009" y="4734"/>
                    </a:lnTo>
                    <a:lnTo>
                      <a:pt x="16009" y="4775"/>
                    </a:lnTo>
                    <a:cubicBezTo>
                      <a:pt x="15972" y="4749"/>
                      <a:pt x="15976" y="4756"/>
                      <a:pt x="15928" y="4767"/>
                    </a:cubicBezTo>
                    <a:lnTo>
                      <a:pt x="15928" y="4750"/>
                    </a:lnTo>
                    <a:cubicBezTo>
                      <a:pt x="15969" y="4747"/>
                      <a:pt x="16006" y="4745"/>
                      <a:pt x="15985" y="4702"/>
                    </a:cubicBezTo>
                    <a:cubicBezTo>
                      <a:pt x="16033" y="4701"/>
                      <a:pt x="16023" y="4682"/>
                      <a:pt x="16050" y="4694"/>
                    </a:cubicBezTo>
                    <a:cubicBezTo>
                      <a:pt x="16055" y="4688"/>
                      <a:pt x="16056" y="4674"/>
                      <a:pt x="16058" y="4669"/>
                    </a:cubicBezTo>
                    <a:close/>
                    <a:moveTo>
                      <a:pt x="16123" y="4702"/>
                    </a:moveTo>
                    <a:cubicBezTo>
                      <a:pt x="16135" y="4695"/>
                      <a:pt x="16125" y="4713"/>
                      <a:pt x="16128" y="4687"/>
                    </a:cubicBezTo>
                    <a:cubicBezTo>
                      <a:pt x="16132" y="4654"/>
                      <a:pt x="16114" y="4703"/>
                      <a:pt x="16131" y="4653"/>
                    </a:cubicBezTo>
                    <a:cubicBezTo>
                      <a:pt x="16154" y="4710"/>
                      <a:pt x="16162" y="4681"/>
                      <a:pt x="16163" y="4734"/>
                    </a:cubicBezTo>
                    <a:cubicBezTo>
                      <a:pt x="16141" y="4736"/>
                      <a:pt x="16141" y="4738"/>
                      <a:pt x="16123" y="4742"/>
                    </a:cubicBezTo>
                    <a:cubicBezTo>
                      <a:pt x="16117" y="4716"/>
                      <a:pt x="16116" y="4729"/>
                      <a:pt x="16123" y="4702"/>
                    </a:cubicBezTo>
                    <a:close/>
                    <a:moveTo>
                      <a:pt x="16220" y="4645"/>
                    </a:moveTo>
                    <a:cubicBezTo>
                      <a:pt x="16299" y="4685"/>
                      <a:pt x="16250" y="4630"/>
                      <a:pt x="16301" y="4653"/>
                    </a:cubicBezTo>
                    <a:cubicBezTo>
                      <a:pt x="16314" y="4642"/>
                      <a:pt x="16306" y="4656"/>
                      <a:pt x="16301" y="4637"/>
                    </a:cubicBezTo>
                    <a:cubicBezTo>
                      <a:pt x="16341" y="4626"/>
                      <a:pt x="16302" y="4637"/>
                      <a:pt x="16333" y="4604"/>
                    </a:cubicBezTo>
                    <a:cubicBezTo>
                      <a:pt x="16362" y="4573"/>
                      <a:pt x="16430" y="4588"/>
                      <a:pt x="16479" y="4588"/>
                    </a:cubicBezTo>
                    <a:cubicBezTo>
                      <a:pt x="16463" y="4629"/>
                      <a:pt x="16481" y="4573"/>
                      <a:pt x="16439" y="4637"/>
                    </a:cubicBezTo>
                    <a:cubicBezTo>
                      <a:pt x="16388" y="4603"/>
                      <a:pt x="16410" y="4624"/>
                      <a:pt x="16382" y="4613"/>
                    </a:cubicBezTo>
                    <a:cubicBezTo>
                      <a:pt x="16386" y="4629"/>
                      <a:pt x="16384" y="4630"/>
                      <a:pt x="16396" y="4639"/>
                    </a:cubicBezTo>
                    <a:lnTo>
                      <a:pt x="16423" y="4645"/>
                    </a:lnTo>
                    <a:cubicBezTo>
                      <a:pt x="16392" y="4687"/>
                      <a:pt x="16369" y="4621"/>
                      <a:pt x="16325" y="4686"/>
                    </a:cubicBezTo>
                    <a:cubicBezTo>
                      <a:pt x="16357" y="4683"/>
                      <a:pt x="16346" y="4678"/>
                      <a:pt x="16382" y="4677"/>
                    </a:cubicBezTo>
                    <a:cubicBezTo>
                      <a:pt x="16362" y="4754"/>
                      <a:pt x="16374" y="4690"/>
                      <a:pt x="16383" y="4734"/>
                    </a:cubicBezTo>
                    <a:cubicBezTo>
                      <a:pt x="16387" y="4755"/>
                      <a:pt x="16393" y="4731"/>
                      <a:pt x="16382" y="4758"/>
                    </a:cubicBezTo>
                    <a:lnTo>
                      <a:pt x="16301" y="4758"/>
                    </a:lnTo>
                    <a:cubicBezTo>
                      <a:pt x="16304" y="4720"/>
                      <a:pt x="16316" y="4720"/>
                      <a:pt x="16317" y="4677"/>
                    </a:cubicBezTo>
                    <a:cubicBezTo>
                      <a:pt x="16306" y="4678"/>
                      <a:pt x="16297" y="4680"/>
                      <a:pt x="16291" y="4681"/>
                    </a:cubicBezTo>
                    <a:cubicBezTo>
                      <a:pt x="16288" y="4681"/>
                      <a:pt x="16282" y="4682"/>
                      <a:pt x="16280" y="4682"/>
                    </a:cubicBezTo>
                    <a:cubicBezTo>
                      <a:pt x="16278" y="4682"/>
                      <a:pt x="16276" y="4683"/>
                      <a:pt x="16275" y="4683"/>
                    </a:cubicBezTo>
                    <a:cubicBezTo>
                      <a:pt x="16225" y="4690"/>
                      <a:pt x="16249" y="4697"/>
                      <a:pt x="16212" y="4677"/>
                    </a:cubicBezTo>
                    <a:cubicBezTo>
                      <a:pt x="16216" y="4664"/>
                      <a:pt x="16216" y="4659"/>
                      <a:pt x="16220" y="4645"/>
                    </a:cubicBezTo>
                    <a:close/>
                  </a:path>
                </a:pathLst>
              </a:custGeom>
              <a:gradFill>
                <a:gsLst>
                  <a:gs pos="23000">
                    <a:srgbClr val="027F8F"/>
                  </a:gs>
                  <a:gs pos="100000">
                    <a:srgbClr val="7AD6E0"/>
                  </a:gs>
                </a:gsLst>
                <a:lin ang="54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800" b="1" i="0" u="none" strike="noStrike" kern="1200" cap="none" spc="0" normalizeH="0" baseline="0" noProof="0">
                  <a:ln>
                    <a:noFill/>
                  </a:ln>
                  <a:gradFill>
                    <a:gsLst>
                      <a:gs pos="23000">
                        <a:srgbClr val="027F8F"/>
                      </a:gs>
                      <a:gs pos="100000">
                        <a:srgbClr val="7AD6E0"/>
                      </a:gs>
                    </a:gsLst>
                    <a:lin ang="5400000" scaled="0"/>
                  </a:gra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endParaRPr>
              </a:p>
            </p:txBody>
          </p:sp>
          <p:sp>
            <p:nvSpPr>
              <p:cNvPr id="30" name="TextBox 2">
                <a:extLst>
                  <a:ext uri="{FF2B5EF4-FFF2-40B4-BE49-F238E27FC236}">
                    <a16:creationId xmlns:a16="http://schemas.microsoft.com/office/drawing/2014/main" xmlns="" id="{153CC2E2-992D-4C85-966F-CAC5C2BFC87D}"/>
                  </a:ext>
                </a:extLst>
              </p:cNvPr>
              <p:cNvSpPr txBox="1"/>
              <p:nvPr/>
            </p:nvSpPr>
            <p:spPr>
              <a:xfrm>
                <a:off x="5126853" y="1480096"/>
                <a:ext cx="243347" cy="173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rPr>
                  <a:t>03</a:t>
                </a:r>
                <a:endParaRPr kumimoji="0" lang="zh-CN" alt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endParaRPr>
              </a:p>
            </p:txBody>
          </p:sp>
        </p:grpSp>
      </p:grpSp>
      <p:grpSp>
        <p:nvGrpSpPr>
          <p:cNvPr id="31" name="组合 30">
            <a:extLst>
              <a:ext uri="{FF2B5EF4-FFF2-40B4-BE49-F238E27FC236}">
                <a16:creationId xmlns:a16="http://schemas.microsoft.com/office/drawing/2014/main" xmlns="" id="{12747F93-5BD0-4A75-AA9D-83610AC3BF44}"/>
              </a:ext>
            </a:extLst>
          </p:cNvPr>
          <p:cNvGrpSpPr/>
          <p:nvPr/>
        </p:nvGrpSpPr>
        <p:grpSpPr>
          <a:xfrm>
            <a:off x="2757283" y="4449997"/>
            <a:ext cx="7096796" cy="1082597"/>
            <a:chOff x="3806058" y="1932179"/>
            <a:chExt cx="4193473" cy="639703"/>
          </a:xfrm>
        </p:grpSpPr>
        <p:sp>
          <p:nvSpPr>
            <p:cNvPr id="32" name="文本框 31">
              <a:extLst>
                <a:ext uri="{FF2B5EF4-FFF2-40B4-BE49-F238E27FC236}">
                  <a16:creationId xmlns:a16="http://schemas.microsoft.com/office/drawing/2014/main" xmlns="" id="{85F07A3D-0909-46F2-8877-FB93E72B1652}"/>
                </a:ext>
              </a:extLst>
            </p:cNvPr>
            <p:cNvSpPr txBox="1"/>
            <p:nvPr/>
          </p:nvSpPr>
          <p:spPr>
            <a:xfrm>
              <a:off x="4711451" y="2083983"/>
              <a:ext cx="3288080" cy="418288"/>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Aa楷体" panose="02000500000000000000" pitchFamily="2" charset="-122"/>
                  <a:cs typeface="Times New Roman" panose="02020603050405020304" pitchFamily="18" charset="0"/>
                </a:rPr>
                <a:t>VẬN DỤNG</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a楷体" panose="02000500000000000000" pitchFamily="2" charset="-122"/>
                <a:cs typeface="Times New Roman" panose="02020603050405020304" pitchFamily="18" charset="0"/>
              </a:endParaRPr>
            </a:p>
          </p:txBody>
        </p:sp>
        <p:grpSp>
          <p:nvGrpSpPr>
            <p:cNvPr id="33" name="组合 32">
              <a:extLst>
                <a:ext uri="{FF2B5EF4-FFF2-40B4-BE49-F238E27FC236}">
                  <a16:creationId xmlns:a16="http://schemas.microsoft.com/office/drawing/2014/main" xmlns="" id="{DE537500-1626-462A-8B6D-9D8760EBA35D}"/>
                </a:ext>
              </a:extLst>
            </p:cNvPr>
            <p:cNvGrpSpPr/>
            <p:nvPr/>
          </p:nvGrpSpPr>
          <p:grpSpPr>
            <a:xfrm>
              <a:off x="3806058" y="1932179"/>
              <a:ext cx="1138208" cy="639703"/>
              <a:chOff x="5081264" y="1457681"/>
              <a:chExt cx="402777" cy="226371"/>
            </a:xfrm>
          </p:grpSpPr>
          <p:sp>
            <p:nvSpPr>
              <p:cNvPr id="34" name="Freeform 6">
                <a:extLst>
                  <a:ext uri="{FF2B5EF4-FFF2-40B4-BE49-F238E27FC236}">
                    <a16:creationId xmlns:a16="http://schemas.microsoft.com/office/drawing/2014/main" xmlns="" id="{701264EE-AD95-48E0-A606-126AC39E9470}"/>
                  </a:ext>
                </a:extLst>
              </p:cNvPr>
              <p:cNvSpPr>
                <a:spLocks noEditPoints="1"/>
              </p:cNvSpPr>
              <p:nvPr/>
            </p:nvSpPr>
            <p:spPr bwMode="auto">
              <a:xfrm rot="816186">
                <a:off x="5081264" y="1457681"/>
                <a:ext cx="402777" cy="226371"/>
              </a:xfrm>
              <a:custGeom>
                <a:avLst/>
                <a:gdLst>
                  <a:gd name="T0" fmla="*/ 130 w 23323"/>
                  <a:gd name="T1" fmla="*/ 4572 h 6897"/>
                  <a:gd name="T2" fmla="*/ 5078 w 23323"/>
                  <a:gd name="T3" fmla="*/ 6635 h 6897"/>
                  <a:gd name="T4" fmla="*/ 12565 w 23323"/>
                  <a:gd name="T5" fmla="*/ 5747 h 6897"/>
                  <a:gd name="T6" fmla="*/ 15241 w 23323"/>
                  <a:gd name="T7" fmla="*/ 5062 h 6897"/>
                  <a:gd name="T8" fmla="*/ 18410 w 23323"/>
                  <a:gd name="T9" fmla="*/ 4607 h 6897"/>
                  <a:gd name="T10" fmla="*/ 16771 w 23323"/>
                  <a:gd name="T11" fmla="*/ 4361 h 6897"/>
                  <a:gd name="T12" fmla="*/ 19428 w 23323"/>
                  <a:gd name="T13" fmla="*/ 3681 h 6897"/>
                  <a:gd name="T14" fmla="*/ 16892 w 23323"/>
                  <a:gd name="T15" fmla="*/ 3268 h 6897"/>
                  <a:gd name="T16" fmla="*/ 17492 w 23323"/>
                  <a:gd name="T17" fmla="*/ 2944 h 6897"/>
                  <a:gd name="T18" fmla="*/ 14659 w 23323"/>
                  <a:gd name="T19" fmla="*/ 2675 h 6897"/>
                  <a:gd name="T20" fmla="*/ 14197 w 23323"/>
                  <a:gd name="T21" fmla="*/ 1951 h 6897"/>
                  <a:gd name="T22" fmla="*/ 14248 w 23323"/>
                  <a:gd name="T23" fmla="*/ 1674 h 6897"/>
                  <a:gd name="T24" fmla="*/ 17799 w 23323"/>
                  <a:gd name="T25" fmla="*/ 1527 h 6897"/>
                  <a:gd name="T26" fmla="*/ 20393 w 23323"/>
                  <a:gd name="T27" fmla="*/ 4248 h 6897"/>
                  <a:gd name="T28" fmla="*/ 21602 w 23323"/>
                  <a:gd name="T29" fmla="*/ 3947 h 6897"/>
                  <a:gd name="T30" fmla="*/ 19485 w 23323"/>
                  <a:gd name="T31" fmla="*/ 4183 h 6897"/>
                  <a:gd name="T32" fmla="*/ 14878 w 23323"/>
                  <a:gd name="T33" fmla="*/ 2439 h 6897"/>
                  <a:gd name="T34" fmla="*/ 21535 w 23323"/>
                  <a:gd name="T35" fmla="*/ 3883 h 6897"/>
                  <a:gd name="T36" fmla="*/ 21616 w 23323"/>
                  <a:gd name="T37" fmla="*/ 3341 h 6897"/>
                  <a:gd name="T38" fmla="*/ 19301 w 23323"/>
                  <a:gd name="T39" fmla="*/ 2277 h 6897"/>
                  <a:gd name="T40" fmla="*/ 11651 w 23323"/>
                  <a:gd name="T41" fmla="*/ 5933 h 6897"/>
                  <a:gd name="T42" fmla="*/ 1385 w 23323"/>
                  <a:gd name="T43" fmla="*/ 2190 h 6897"/>
                  <a:gd name="T44" fmla="*/ 18321 w 23323"/>
                  <a:gd name="T45" fmla="*/ 2082 h 6897"/>
                  <a:gd name="T46" fmla="*/ 17349 w 23323"/>
                  <a:gd name="T47" fmla="*/ 1766 h 6897"/>
                  <a:gd name="T48" fmla="*/ 17257 w 23323"/>
                  <a:gd name="T49" fmla="*/ 4912 h 6897"/>
                  <a:gd name="T50" fmla="*/ 18334 w 23323"/>
                  <a:gd name="T51" fmla="*/ 2297 h 6897"/>
                  <a:gd name="T52" fmla="*/ 379 w 23323"/>
                  <a:gd name="T53" fmla="*/ 4230 h 6897"/>
                  <a:gd name="T54" fmla="*/ 3816 w 23323"/>
                  <a:gd name="T55" fmla="*/ 6816 h 6897"/>
                  <a:gd name="T56" fmla="*/ 19987 w 23323"/>
                  <a:gd name="T57" fmla="*/ 3908 h 6897"/>
                  <a:gd name="T58" fmla="*/ 18080 w 23323"/>
                  <a:gd name="T59" fmla="*/ 2538 h 6897"/>
                  <a:gd name="T60" fmla="*/ 20993 w 23323"/>
                  <a:gd name="T61" fmla="*/ 3941 h 6897"/>
                  <a:gd name="T62" fmla="*/ 20353 w 23323"/>
                  <a:gd name="T63" fmla="*/ 4853 h 6897"/>
                  <a:gd name="T64" fmla="*/ 16406 w 23323"/>
                  <a:gd name="T65" fmla="*/ 1931 h 6897"/>
                  <a:gd name="T66" fmla="*/ 21285 w 23323"/>
                  <a:gd name="T67" fmla="*/ 5281 h 6897"/>
                  <a:gd name="T68" fmla="*/ 14421 w 23323"/>
                  <a:gd name="T69" fmla="*/ 2571 h 6897"/>
                  <a:gd name="T70" fmla="*/ 21478 w 23323"/>
                  <a:gd name="T71" fmla="*/ 4037 h 6897"/>
                  <a:gd name="T72" fmla="*/ 19177 w 23323"/>
                  <a:gd name="T73" fmla="*/ 4394 h 6897"/>
                  <a:gd name="T74" fmla="*/ 22207 w 23323"/>
                  <a:gd name="T75" fmla="*/ 4054 h 6897"/>
                  <a:gd name="T76" fmla="*/ 18910 w 23323"/>
                  <a:gd name="T77" fmla="*/ 5585 h 6897"/>
                  <a:gd name="T78" fmla="*/ 17719 w 23323"/>
                  <a:gd name="T79" fmla="*/ 2263 h 6897"/>
                  <a:gd name="T80" fmla="*/ 19680 w 23323"/>
                  <a:gd name="T81" fmla="*/ 5593 h 6897"/>
                  <a:gd name="T82" fmla="*/ 15969 w 23323"/>
                  <a:gd name="T83" fmla="*/ 2101 h 6897"/>
                  <a:gd name="T84" fmla="*/ 20968 w 23323"/>
                  <a:gd name="T85" fmla="*/ 5488 h 6897"/>
                  <a:gd name="T86" fmla="*/ 1298 w 23323"/>
                  <a:gd name="T87" fmla="*/ 2216 h 6897"/>
                  <a:gd name="T88" fmla="*/ 18918 w 23323"/>
                  <a:gd name="T89" fmla="*/ 5634 h 6897"/>
                  <a:gd name="T90" fmla="*/ 21340 w 23323"/>
                  <a:gd name="T91" fmla="*/ 3316 h 6897"/>
                  <a:gd name="T92" fmla="*/ 21883 w 23323"/>
                  <a:gd name="T93" fmla="*/ 3373 h 6897"/>
                  <a:gd name="T94" fmla="*/ 21065 w 23323"/>
                  <a:gd name="T95" fmla="*/ 5496 h 6897"/>
                  <a:gd name="T96" fmla="*/ 18213 w 23323"/>
                  <a:gd name="T97" fmla="*/ 5107 h 6897"/>
                  <a:gd name="T98" fmla="*/ 20190 w 23323"/>
                  <a:gd name="T99" fmla="*/ 4548 h 6897"/>
                  <a:gd name="T100" fmla="*/ 19923 w 23323"/>
                  <a:gd name="T101" fmla="*/ 4661 h 6897"/>
                  <a:gd name="T102" fmla="*/ 23236 w 23323"/>
                  <a:gd name="T103" fmla="*/ 1299 h 6897"/>
                  <a:gd name="T104" fmla="*/ 12736 w 23323"/>
                  <a:gd name="T105" fmla="*/ 1615 h 6897"/>
                  <a:gd name="T106" fmla="*/ 15635 w 23323"/>
                  <a:gd name="T107" fmla="*/ 1862 h 6897"/>
                  <a:gd name="T108" fmla="*/ 16001 w 23323"/>
                  <a:gd name="T109" fmla="*/ 2052 h 6897"/>
                  <a:gd name="T110" fmla="*/ 1350 w 23323"/>
                  <a:gd name="T111" fmla="*/ 5645 h 6897"/>
                  <a:gd name="T112" fmla="*/ 12347 w 23323"/>
                  <a:gd name="T113" fmla="*/ 1364 h 6897"/>
                  <a:gd name="T114" fmla="*/ 16569 w 23323"/>
                  <a:gd name="T115" fmla="*/ 2644 h 6897"/>
                  <a:gd name="T116" fmla="*/ 18027 w 23323"/>
                  <a:gd name="T117" fmla="*/ 2328 h 6897"/>
                  <a:gd name="T118" fmla="*/ 15086 w 23323"/>
                  <a:gd name="T119" fmla="*/ 2295 h 6897"/>
                  <a:gd name="T120" fmla="*/ 17075 w 23323"/>
                  <a:gd name="T121" fmla="*/ 5591 h 6897"/>
                  <a:gd name="T122" fmla="*/ 14311 w 23323"/>
                  <a:gd name="T123" fmla="*/ 2358 h 6897"/>
                  <a:gd name="T124" fmla="*/ 20390 w 23323"/>
                  <a:gd name="T125" fmla="*/ 2962 h 6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23" h="6897">
                    <a:moveTo>
                      <a:pt x="6627" y="1728"/>
                    </a:moveTo>
                    <a:cubicBezTo>
                      <a:pt x="6597" y="1745"/>
                      <a:pt x="6604" y="1756"/>
                      <a:pt x="6595" y="1728"/>
                    </a:cubicBezTo>
                    <a:lnTo>
                      <a:pt x="6603" y="1728"/>
                    </a:lnTo>
                    <a:lnTo>
                      <a:pt x="6596" y="1719"/>
                    </a:lnTo>
                    <a:lnTo>
                      <a:pt x="6595" y="1728"/>
                    </a:lnTo>
                    <a:cubicBezTo>
                      <a:pt x="6582" y="1742"/>
                      <a:pt x="6556" y="1759"/>
                      <a:pt x="6536" y="1747"/>
                    </a:cubicBezTo>
                    <a:cubicBezTo>
                      <a:pt x="6519" y="1737"/>
                      <a:pt x="6529" y="1747"/>
                      <a:pt x="6522" y="1728"/>
                    </a:cubicBezTo>
                    <a:cubicBezTo>
                      <a:pt x="6468" y="1764"/>
                      <a:pt x="6446" y="1757"/>
                      <a:pt x="6362" y="1762"/>
                    </a:cubicBezTo>
                    <a:cubicBezTo>
                      <a:pt x="6343" y="1763"/>
                      <a:pt x="6321" y="1768"/>
                      <a:pt x="6292" y="1764"/>
                    </a:cubicBezTo>
                    <a:cubicBezTo>
                      <a:pt x="6248" y="1759"/>
                      <a:pt x="6250" y="1747"/>
                      <a:pt x="6214" y="1744"/>
                    </a:cubicBezTo>
                    <a:cubicBezTo>
                      <a:pt x="6193" y="1759"/>
                      <a:pt x="6195" y="1766"/>
                      <a:pt x="6172" y="1775"/>
                    </a:cubicBezTo>
                    <a:lnTo>
                      <a:pt x="6050" y="1808"/>
                    </a:lnTo>
                    <a:cubicBezTo>
                      <a:pt x="6007" y="1819"/>
                      <a:pt x="6007" y="1803"/>
                      <a:pt x="5962" y="1816"/>
                    </a:cubicBezTo>
                    <a:lnTo>
                      <a:pt x="5845" y="1831"/>
                    </a:lnTo>
                    <a:cubicBezTo>
                      <a:pt x="5800" y="1837"/>
                      <a:pt x="5817" y="1840"/>
                      <a:pt x="5784" y="1849"/>
                    </a:cubicBezTo>
                    <a:cubicBezTo>
                      <a:pt x="5704" y="1868"/>
                      <a:pt x="5661" y="1844"/>
                      <a:pt x="5539" y="1896"/>
                    </a:cubicBezTo>
                    <a:cubicBezTo>
                      <a:pt x="5522" y="1903"/>
                      <a:pt x="5509" y="1899"/>
                      <a:pt x="5485" y="1899"/>
                    </a:cubicBezTo>
                    <a:cubicBezTo>
                      <a:pt x="5444" y="1898"/>
                      <a:pt x="5389" y="1913"/>
                      <a:pt x="5349" y="1925"/>
                    </a:cubicBezTo>
                    <a:lnTo>
                      <a:pt x="5309" y="1957"/>
                    </a:lnTo>
                    <a:cubicBezTo>
                      <a:pt x="5308" y="1959"/>
                      <a:pt x="5308" y="1961"/>
                      <a:pt x="5307" y="1963"/>
                    </a:cubicBezTo>
                    <a:cubicBezTo>
                      <a:pt x="5287" y="1877"/>
                      <a:pt x="5243" y="1943"/>
                      <a:pt x="5180" y="1929"/>
                    </a:cubicBezTo>
                    <a:lnTo>
                      <a:pt x="5129" y="1923"/>
                    </a:lnTo>
                    <a:cubicBezTo>
                      <a:pt x="5104" y="1928"/>
                      <a:pt x="5111" y="1923"/>
                      <a:pt x="5104" y="1947"/>
                    </a:cubicBezTo>
                    <a:cubicBezTo>
                      <a:pt x="5042" y="1946"/>
                      <a:pt x="5051" y="1932"/>
                      <a:pt x="4978" y="1948"/>
                    </a:cubicBezTo>
                    <a:lnTo>
                      <a:pt x="4894" y="1958"/>
                    </a:lnTo>
                    <a:cubicBezTo>
                      <a:pt x="4860" y="1964"/>
                      <a:pt x="4823" y="1962"/>
                      <a:pt x="4779" y="1978"/>
                    </a:cubicBezTo>
                    <a:cubicBezTo>
                      <a:pt x="4710" y="2004"/>
                      <a:pt x="4723" y="1990"/>
                      <a:pt x="4665" y="2001"/>
                    </a:cubicBezTo>
                    <a:cubicBezTo>
                      <a:pt x="4663" y="2002"/>
                      <a:pt x="4661" y="2003"/>
                      <a:pt x="4659" y="2003"/>
                    </a:cubicBezTo>
                    <a:lnTo>
                      <a:pt x="4614" y="2008"/>
                    </a:lnTo>
                    <a:cubicBezTo>
                      <a:pt x="4583" y="2015"/>
                      <a:pt x="4600" y="2023"/>
                      <a:pt x="4555" y="2019"/>
                    </a:cubicBezTo>
                    <a:cubicBezTo>
                      <a:pt x="4453" y="2010"/>
                      <a:pt x="4356" y="2058"/>
                      <a:pt x="4256" y="2035"/>
                    </a:cubicBezTo>
                    <a:cubicBezTo>
                      <a:pt x="4215" y="2025"/>
                      <a:pt x="4247" y="2037"/>
                      <a:pt x="4213" y="2012"/>
                    </a:cubicBezTo>
                    <a:cubicBezTo>
                      <a:pt x="4168" y="2024"/>
                      <a:pt x="4208" y="2029"/>
                      <a:pt x="4170" y="2022"/>
                    </a:cubicBezTo>
                    <a:cubicBezTo>
                      <a:pt x="4126" y="2013"/>
                      <a:pt x="4149" y="1994"/>
                      <a:pt x="4089" y="2050"/>
                    </a:cubicBezTo>
                    <a:cubicBezTo>
                      <a:pt x="4061" y="2076"/>
                      <a:pt x="4063" y="2059"/>
                      <a:pt x="4059" y="2093"/>
                    </a:cubicBezTo>
                    <a:lnTo>
                      <a:pt x="3986" y="2093"/>
                    </a:lnTo>
                    <a:cubicBezTo>
                      <a:pt x="3975" y="2041"/>
                      <a:pt x="4018" y="2056"/>
                      <a:pt x="4043" y="2020"/>
                    </a:cubicBezTo>
                    <a:cubicBezTo>
                      <a:pt x="4007" y="2027"/>
                      <a:pt x="4028" y="2037"/>
                      <a:pt x="4010" y="2012"/>
                    </a:cubicBezTo>
                    <a:lnTo>
                      <a:pt x="4354" y="1950"/>
                    </a:lnTo>
                    <a:cubicBezTo>
                      <a:pt x="4356" y="1949"/>
                      <a:pt x="4358" y="1948"/>
                      <a:pt x="4360" y="1948"/>
                    </a:cubicBezTo>
                    <a:lnTo>
                      <a:pt x="4423" y="1938"/>
                    </a:lnTo>
                    <a:cubicBezTo>
                      <a:pt x="4477" y="1934"/>
                      <a:pt x="4508" y="1908"/>
                      <a:pt x="4559" y="1908"/>
                    </a:cubicBezTo>
                    <a:lnTo>
                      <a:pt x="4704" y="1902"/>
                    </a:lnTo>
                    <a:cubicBezTo>
                      <a:pt x="4736" y="1899"/>
                      <a:pt x="4727" y="1895"/>
                      <a:pt x="4752" y="1887"/>
                    </a:cubicBezTo>
                    <a:cubicBezTo>
                      <a:pt x="4794" y="1873"/>
                      <a:pt x="4833" y="1894"/>
                      <a:pt x="4845" y="1842"/>
                    </a:cubicBezTo>
                    <a:cubicBezTo>
                      <a:pt x="4812" y="1834"/>
                      <a:pt x="4758" y="1823"/>
                      <a:pt x="4721" y="1831"/>
                    </a:cubicBezTo>
                    <a:cubicBezTo>
                      <a:pt x="4720" y="1831"/>
                      <a:pt x="4707" y="1835"/>
                      <a:pt x="4706" y="1835"/>
                    </a:cubicBezTo>
                    <a:cubicBezTo>
                      <a:pt x="4687" y="1840"/>
                      <a:pt x="4711" y="1835"/>
                      <a:pt x="4691" y="1838"/>
                    </a:cubicBezTo>
                    <a:lnTo>
                      <a:pt x="4462" y="1871"/>
                    </a:lnTo>
                    <a:cubicBezTo>
                      <a:pt x="4444" y="1876"/>
                      <a:pt x="4438" y="1874"/>
                      <a:pt x="4421" y="1879"/>
                    </a:cubicBezTo>
                    <a:cubicBezTo>
                      <a:pt x="4302" y="1913"/>
                      <a:pt x="4317" y="1881"/>
                      <a:pt x="4221" y="1898"/>
                    </a:cubicBezTo>
                    <a:cubicBezTo>
                      <a:pt x="4161" y="1909"/>
                      <a:pt x="4120" y="1927"/>
                      <a:pt x="4057" y="1931"/>
                    </a:cubicBezTo>
                    <a:cubicBezTo>
                      <a:pt x="4017" y="1934"/>
                      <a:pt x="4093" y="1934"/>
                      <a:pt x="4044" y="1930"/>
                    </a:cubicBezTo>
                    <a:lnTo>
                      <a:pt x="4014" y="1934"/>
                    </a:lnTo>
                    <a:cubicBezTo>
                      <a:pt x="3954" y="1950"/>
                      <a:pt x="3868" y="1951"/>
                      <a:pt x="3819" y="1961"/>
                    </a:cubicBezTo>
                    <a:lnTo>
                      <a:pt x="3767" y="1967"/>
                    </a:lnTo>
                    <a:cubicBezTo>
                      <a:pt x="3733" y="1968"/>
                      <a:pt x="3735" y="1985"/>
                      <a:pt x="3698" y="1982"/>
                    </a:cubicBezTo>
                    <a:cubicBezTo>
                      <a:pt x="3674" y="1979"/>
                      <a:pt x="3678" y="1976"/>
                      <a:pt x="3665" y="1978"/>
                    </a:cubicBezTo>
                    <a:lnTo>
                      <a:pt x="3492" y="2021"/>
                    </a:lnTo>
                    <a:cubicBezTo>
                      <a:pt x="3429" y="2038"/>
                      <a:pt x="3497" y="2004"/>
                      <a:pt x="3408" y="2022"/>
                    </a:cubicBezTo>
                    <a:lnTo>
                      <a:pt x="3353" y="2032"/>
                    </a:lnTo>
                    <a:cubicBezTo>
                      <a:pt x="3261" y="2045"/>
                      <a:pt x="3353" y="2011"/>
                      <a:pt x="3125" y="2067"/>
                    </a:cubicBezTo>
                    <a:cubicBezTo>
                      <a:pt x="3085" y="2077"/>
                      <a:pt x="3101" y="2056"/>
                      <a:pt x="3065" y="2079"/>
                    </a:cubicBezTo>
                    <a:lnTo>
                      <a:pt x="3030" y="2090"/>
                    </a:lnTo>
                    <a:cubicBezTo>
                      <a:pt x="2990" y="2095"/>
                      <a:pt x="2971" y="2082"/>
                      <a:pt x="2940" y="2090"/>
                    </a:cubicBezTo>
                    <a:lnTo>
                      <a:pt x="2910" y="2101"/>
                    </a:lnTo>
                    <a:cubicBezTo>
                      <a:pt x="2869" y="2112"/>
                      <a:pt x="2919" y="2102"/>
                      <a:pt x="2875" y="2102"/>
                    </a:cubicBezTo>
                    <a:cubicBezTo>
                      <a:pt x="2858" y="2102"/>
                      <a:pt x="2812" y="2118"/>
                      <a:pt x="2723" y="2113"/>
                    </a:cubicBezTo>
                    <a:cubicBezTo>
                      <a:pt x="2677" y="2111"/>
                      <a:pt x="2692" y="2110"/>
                      <a:pt x="2651" y="2136"/>
                    </a:cubicBezTo>
                    <a:cubicBezTo>
                      <a:pt x="2610" y="2161"/>
                      <a:pt x="2518" y="2111"/>
                      <a:pt x="2512" y="2182"/>
                    </a:cubicBezTo>
                    <a:cubicBezTo>
                      <a:pt x="2481" y="2138"/>
                      <a:pt x="2479" y="2148"/>
                      <a:pt x="2402" y="2160"/>
                    </a:cubicBezTo>
                    <a:cubicBezTo>
                      <a:pt x="2398" y="2161"/>
                      <a:pt x="2380" y="2163"/>
                      <a:pt x="2380" y="2163"/>
                    </a:cubicBezTo>
                    <a:lnTo>
                      <a:pt x="2370" y="2165"/>
                    </a:lnTo>
                    <a:cubicBezTo>
                      <a:pt x="2369" y="2165"/>
                      <a:pt x="2366" y="2166"/>
                      <a:pt x="2365" y="2166"/>
                    </a:cubicBezTo>
                    <a:lnTo>
                      <a:pt x="2258" y="2182"/>
                    </a:lnTo>
                    <a:cubicBezTo>
                      <a:pt x="2241" y="2186"/>
                      <a:pt x="2233" y="2188"/>
                      <a:pt x="2228" y="2206"/>
                    </a:cubicBezTo>
                    <a:cubicBezTo>
                      <a:pt x="2181" y="2194"/>
                      <a:pt x="2218" y="2175"/>
                      <a:pt x="2160" y="2186"/>
                    </a:cubicBezTo>
                    <a:lnTo>
                      <a:pt x="2103" y="2192"/>
                    </a:lnTo>
                    <a:cubicBezTo>
                      <a:pt x="2059" y="2214"/>
                      <a:pt x="2047" y="2187"/>
                      <a:pt x="2007" y="2195"/>
                    </a:cubicBezTo>
                    <a:cubicBezTo>
                      <a:pt x="1945" y="2207"/>
                      <a:pt x="1977" y="2208"/>
                      <a:pt x="1934" y="2201"/>
                    </a:cubicBezTo>
                    <a:cubicBezTo>
                      <a:pt x="1908" y="2196"/>
                      <a:pt x="1914" y="2199"/>
                      <a:pt x="1892" y="2202"/>
                    </a:cubicBezTo>
                    <a:lnTo>
                      <a:pt x="1742" y="2209"/>
                    </a:lnTo>
                    <a:cubicBezTo>
                      <a:pt x="1723" y="2209"/>
                      <a:pt x="1725" y="2213"/>
                      <a:pt x="1705" y="2210"/>
                    </a:cubicBezTo>
                    <a:cubicBezTo>
                      <a:pt x="1676" y="2205"/>
                      <a:pt x="1699" y="2201"/>
                      <a:pt x="1661" y="2198"/>
                    </a:cubicBezTo>
                    <a:lnTo>
                      <a:pt x="1661" y="2231"/>
                    </a:lnTo>
                    <a:cubicBezTo>
                      <a:pt x="1612" y="2207"/>
                      <a:pt x="1622" y="2228"/>
                      <a:pt x="1596" y="2247"/>
                    </a:cubicBezTo>
                    <a:cubicBezTo>
                      <a:pt x="1580" y="2223"/>
                      <a:pt x="1578" y="2195"/>
                      <a:pt x="1550" y="2183"/>
                    </a:cubicBezTo>
                    <a:cubicBezTo>
                      <a:pt x="1527" y="2174"/>
                      <a:pt x="1549" y="2177"/>
                      <a:pt x="1515" y="2174"/>
                    </a:cubicBezTo>
                    <a:cubicBezTo>
                      <a:pt x="1530" y="2230"/>
                      <a:pt x="1559" y="2172"/>
                      <a:pt x="1580" y="2263"/>
                    </a:cubicBezTo>
                    <a:cubicBezTo>
                      <a:pt x="1542" y="2253"/>
                      <a:pt x="1573" y="2250"/>
                      <a:pt x="1531" y="2247"/>
                    </a:cubicBezTo>
                    <a:cubicBezTo>
                      <a:pt x="1515" y="2271"/>
                      <a:pt x="1503" y="2312"/>
                      <a:pt x="1499" y="2263"/>
                    </a:cubicBezTo>
                    <a:cubicBezTo>
                      <a:pt x="1481" y="2275"/>
                      <a:pt x="1489" y="2264"/>
                      <a:pt x="1483" y="2287"/>
                    </a:cubicBezTo>
                    <a:cubicBezTo>
                      <a:pt x="1453" y="2279"/>
                      <a:pt x="1466" y="2279"/>
                      <a:pt x="1442" y="2263"/>
                    </a:cubicBezTo>
                    <a:cubicBezTo>
                      <a:pt x="1410" y="2323"/>
                      <a:pt x="1399" y="2287"/>
                      <a:pt x="1356" y="2284"/>
                    </a:cubicBezTo>
                    <a:cubicBezTo>
                      <a:pt x="1224" y="2273"/>
                      <a:pt x="1236" y="2288"/>
                      <a:pt x="1188" y="2241"/>
                    </a:cubicBezTo>
                    <a:lnTo>
                      <a:pt x="1091" y="2161"/>
                    </a:lnTo>
                    <a:cubicBezTo>
                      <a:pt x="1073" y="2148"/>
                      <a:pt x="1096" y="2152"/>
                      <a:pt x="1061" y="2150"/>
                    </a:cubicBezTo>
                    <a:lnTo>
                      <a:pt x="1061" y="2174"/>
                    </a:lnTo>
                    <a:lnTo>
                      <a:pt x="972" y="2174"/>
                    </a:lnTo>
                    <a:cubicBezTo>
                      <a:pt x="965" y="2147"/>
                      <a:pt x="960" y="2147"/>
                      <a:pt x="940" y="2133"/>
                    </a:cubicBezTo>
                    <a:cubicBezTo>
                      <a:pt x="963" y="2102"/>
                      <a:pt x="953" y="2133"/>
                      <a:pt x="964" y="2101"/>
                    </a:cubicBezTo>
                    <a:cubicBezTo>
                      <a:pt x="951" y="2096"/>
                      <a:pt x="955" y="2096"/>
                      <a:pt x="949" y="2092"/>
                    </a:cubicBezTo>
                    <a:cubicBezTo>
                      <a:pt x="884" y="2052"/>
                      <a:pt x="903" y="2075"/>
                      <a:pt x="863" y="2063"/>
                    </a:cubicBezTo>
                    <a:lnTo>
                      <a:pt x="799" y="2023"/>
                    </a:lnTo>
                    <a:cubicBezTo>
                      <a:pt x="766" y="1997"/>
                      <a:pt x="758" y="1951"/>
                      <a:pt x="705" y="1947"/>
                    </a:cubicBezTo>
                    <a:lnTo>
                      <a:pt x="730" y="2076"/>
                    </a:lnTo>
                    <a:cubicBezTo>
                      <a:pt x="742" y="2092"/>
                      <a:pt x="764" y="2087"/>
                      <a:pt x="778" y="2101"/>
                    </a:cubicBezTo>
                    <a:lnTo>
                      <a:pt x="804" y="2178"/>
                    </a:lnTo>
                    <a:cubicBezTo>
                      <a:pt x="807" y="2194"/>
                      <a:pt x="793" y="2211"/>
                      <a:pt x="793" y="2264"/>
                    </a:cubicBezTo>
                    <a:cubicBezTo>
                      <a:pt x="793" y="2272"/>
                      <a:pt x="799" y="2275"/>
                      <a:pt x="786" y="2295"/>
                    </a:cubicBezTo>
                    <a:cubicBezTo>
                      <a:pt x="781" y="2276"/>
                      <a:pt x="789" y="2284"/>
                      <a:pt x="770" y="2279"/>
                    </a:cubicBezTo>
                    <a:lnTo>
                      <a:pt x="786" y="2295"/>
                    </a:lnTo>
                    <a:cubicBezTo>
                      <a:pt x="800" y="2335"/>
                      <a:pt x="787" y="2292"/>
                      <a:pt x="801" y="2321"/>
                    </a:cubicBezTo>
                    <a:cubicBezTo>
                      <a:pt x="822" y="2362"/>
                      <a:pt x="806" y="2372"/>
                      <a:pt x="818" y="2425"/>
                    </a:cubicBezTo>
                    <a:cubicBezTo>
                      <a:pt x="817" y="2426"/>
                      <a:pt x="815" y="2424"/>
                      <a:pt x="814" y="2426"/>
                    </a:cubicBezTo>
                    <a:lnTo>
                      <a:pt x="789" y="2444"/>
                    </a:lnTo>
                    <a:cubicBezTo>
                      <a:pt x="788" y="2445"/>
                      <a:pt x="787" y="2448"/>
                      <a:pt x="786" y="2449"/>
                    </a:cubicBezTo>
                    <a:cubicBezTo>
                      <a:pt x="807" y="2478"/>
                      <a:pt x="798" y="2452"/>
                      <a:pt x="811" y="2481"/>
                    </a:cubicBezTo>
                    <a:cubicBezTo>
                      <a:pt x="818" y="2495"/>
                      <a:pt x="818" y="2514"/>
                      <a:pt x="818" y="2538"/>
                    </a:cubicBezTo>
                    <a:cubicBezTo>
                      <a:pt x="763" y="2551"/>
                      <a:pt x="794" y="2547"/>
                      <a:pt x="762" y="2571"/>
                    </a:cubicBezTo>
                    <a:cubicBezTo>
                      <a:pt x="768" y="2589"/>
                      <a:pt x="758" y="2577"/>
                      <a:pt x="778" y="2586"/>
                    </a:cubicBezTo>
                    <a:cubicBezTo>
                      <a:pt x="779" y="2586"/>
                      <a:pt x="781" y="2586"/>
                      <a:pt x="782" y="2586"/>
                    </a:cubicBezTo>
                    <a:cubicBezTo>
                      <a:pt x="782" y="2587"/>
                      <a:pt x="785" y="2586"/>
                      <a:pt x="786" y="2587"/>
                    </a:cubicBezTo>
                    <a:lnTo>
                      <a:pt x="745" y="2700"/>
                    </a:lnTo>
                    <a:cubicBezTo>
                      <a:pt x="743" y="2666"/>
                      <a:pt x="736" y="2674"/>
                      <a:pt x="729" y="2644"/>
                    </a:cubicBezTo>
                    <a:cubicBezTo>
                      <a:pt x="756" y="2634"/>
                      <a:pt x="735" y="2654"/>
                      <a:pt x="753" y="2619"/>
                    </a:cubicBezTo>
                    <a:cubicBezTo>
                      <a:pt x="738" y="2612"/>
                      <a:pt x="716" y="2608"/>
                      <a:pt x="697" y="2603"/>
                    </a:cubicBezTo>
                    <a:cubicBezTo>
                      <a:pt x="711" y="2655"/>
                      <a:pt x="722" y="2610"/>
                      <a:pt x="689" y="2660"/>
                    </a:cubicBezTo>
                    <a:cubicBezTo>
                      <a:pt x="699" y="2676"/>
                      <a:pt x="724" y="2691"/>
                      <a:pt x="703" y="2695"/>
                    </a:cubicBezTo>
                    <a:cubicBezTo>
                      <a:pt x="683" y="2699"/>
                      <a:pt x="699" y="2701"/>
                      <a:pt x="676" y="2673"/>
                    </a:cubicBezTo>
                    <a:cubicBezTo>
                      <a:pt x="666" y="2661"/>
                      <a:pt x="671" y="2667"/>
                      <a:pt x="665" y="2659"/>
                    </a:cubicBezTo>
                    <a:lnTo>
                      <a:pt x="629" y="2622"/>
                    </a:lnTo>
                    <a:cubicBezTo>
                      <a:pt x="605" y="2606"/>
                      <a:pt x="600" y="2609"/>
                      <a:pt x="591" y="2579"/>
                    </a:cubicBezTo>
                    <a:lnTo>
                      <a:pt x="575" y="2579"/>
                    </a:lnTo>
                    <a:cubicBezTo>
                      <a:pt x="575" y="2609"/>
                      <a:pt x="568" y="2611"/>
                      <a:pt x="569" y="2628"/>
                    </a:cubicBezTo>
                    <a:cubicBezTo>
                      <a:pt x="571" y="2654"/>
                      <a:pt x="577" y="2646"/>
                      <a:pt x="591" y="2668"/>
                    </a:cubicBezTo>
                    <a:cubicBezTo>
                      <a:pt x="561" y="2660"/>
                      <a:pt x="581" y="2660"/>
                      <a:pt x="551" y="2652"/>
                    </a:cubicBezTo>
                    <a:cubicBezTo>
                      <a:pt x="566" y="2680"/>
                      <a:pt x="556" y="2683"/>
                      <a:pt x="600" y="2684"/>
                    </a:cubicBezTo>
                    <a:cubicBezTo>
                      <a:pt x="595" y="2744"/>
                      <a:pt x="593" y="2702"/>
                      <a:pt x="624" y="2749"/>
                    </a:cubicBezTo>
                    <a:cubicBezTo>
                      <a:pt x="596" y="2769"/>
                      <a:pt x="598" y="2791"/>
                      <a:pt x="583" y="2822"/>
                    </a:cubicBezTo>
                    <a:cubicBezTo>
                      <a:pt x="626" y="2833"/>
                      <a:pt x="594" y="2843"/>
                      <a:pt x="648" y="2830"/>
                    </a:cubicBezTo>
                    <a:cubicBezTo>
                      <a:pt x="638" y="2808"/>
                      <a:pt x="632" y="2791"/>
                      <a:pt x="632" y="2757"/>
                    </a:cubicBezTo>
                    <a:cubicBezTo>
                      <a:pt x="657" y="2775"/>
                      <a:pt x="645" y="2752"/>
                      <a:pt x="648" y="2790"/>
                    </a:cubicBezTo>
                    <a:cubicBezTo>
                      <a:pt x="682" y="2781"/>
                      <a:pt x="662" y="2779"/>
                      <a:pt x="684" y="2771"/>
                    </a:cubicBezTo>
                    <a:cubicBezTo>
                      <a:pt x="697" y="2767"/>
                      <a:pt x="703" y="2771"/>
                      <a:pt x="729" y="2765"/>
                    </a:cubicBezTo>
                    <a:cubicBezTo>
                      <a:pt x="712" y="2740"/>
                      <a:pt x="690" y="2705"/>
                      <a:pt x="745" y="2700"/>
                    </a:cubicBezTo>
                    <a:cubicBezTo>
                      <a:pt x="743" y="2730"/>
                      <a:pt x="741" y="2726"/>
                      <a:pt x="741" y="2748"/>
                    </a:cubicBezTo>
                    <a:cubicBezTo>
                      <a:pt x="741" y="2768"/>
                      <a:pt x="747" y="2768"/>
                      <a:pt x="733" y="2785"/>
                    </a:cubicBezTo>
                    <a:cubicBezTo>
                      <a:pt x="715" y="2805"/>
                      <a:pt x="733" y="2785"/>
                      <a:pt x="714" y="2799"/>
                    </a:cubicBezTo>
                    <a:cubicBezTo>
                      <a:pt x="704" y="2806"/>
                      <a:pt x="710" y="2799"/>
                      <a:pt x="696" y="2813"/>
                    </a:cubicBezTo>
                    <a:cubicBezTo>
                      <a:pt x="670" y="2840"/>
                      <a:pt x="700" y="2837"/>
                      <a:pt x="648" y="2838"/>
                    </a:cubicBezTo>
                    <a:cubicBezTo>
                      <a:pt x="648" y="2881"/>
                      <a:pt x="656" y="2870"/>
                      <a:pt x="641" y="2892"/>
                    </a:cubicBezTo>
                    <a:lnTo>
                      <a:pt x="634" y="2902"/>
                    </a:lnTo>
                    <a:cubicBezTo>
                      <a:pt x="623" y="2927"/>
                      <a:pt x="635" y="2927"/>
                      <a:pt x="648" y="2935"/>
                    </a:cubicBezTo>
                    <a:cubicBezTo>
                      <a:pt x="672" y="2913"/>
                      <a:pt x="648" y="2935"/>
                      <a:pt x="661" y="2916"/>
                    </a:cubicBezTo>
                    <a:cubicBezTo>
                      <a:pt x="679" y="2892"/>
                      <a:pt x="646" y="2909"/>
                      <a:pt x="681" y="2895"/>
                    </a:cubicBezTo>
                    <a:cubicBezTo>
                      <a:pt x="691" y="2917"/>
                      <a:pt x="679" y="2905"/>
                      <a:pt x="676" y="2937"/>
                    </a:cubicBezTo>
                    <a:cubicBezTo>
                      <a:pt x="674" y="2952"/>
                      <a:pt x="680" y="2963"/>
                      <a:pt x="681" y="2992"/>
                    </a:cubicBezTo>
                    <a:lnTo>
                      <a:pt x="664" y="2992"/>
                    </a:lnTo>
                    <a:cubicBezTo>
                      <a:pt x="676" y="2966"/>
                      <a:pt x="665" y="2956"/>
                      <a:pt x="656" y="2944"/>
                    </a:cubicBezTo>
                    <a:cubicBezTo>
                      <a:pt x="653" y="2979"/>
                      <a:pt x="653" y="2956"/>
                      <a:pt x="647" y="2983"/>
                    </a:cubicBezTo>
                    <a:cubicBezTo>
                      <a:pt x="642" y="3006"/>
                      <a:pt x="646" y="3005"/>
                      <a:pt x="644" y="3019"/>
                    </a:cubicBezTo>
                    <a:cubicBezTo>
                      <a:pt x="641" y="3044"/>
                      <a:pt x="656" y="3019"/>
                      <a:pt x="629" y="3046"/>
                    </a:cubicBezTo>
                    <a:cubicBezTo>
                      <a:pt x="616" y="3059"/>
                      <a:pt x="612" y="3060"/>
                      <a:pt x="600" y="3073"/>
                    </a:cubicBezTo>
                    <a:cubicBezTo>
                      <a:pt x="601" y="3003"/>
                      <a:pt x="609" y="3075"/>
                      <a:pt x="616" y="3016"/>
                    </a:cubicBezTo>
                    <a:cubicBezTo>
                      <a:pt x="545" y="3018"/>
                      <a:pt x="551" y="3086"/>
                      <a:pt x="543" y="3106"/>
                    </a:cubicBezTo>
                    <a:cubicBezTo>
                      <a:pt x="543" y="3105"/>
                      <a:pt x="597" y="3068"/>
                      <a:pt x="576" y="3135"/>
                    </a:cubicBezTo>
                    <a:cubicBezTo>
                      <a:pt x="576" y="3136"/>
                      <a:pt x="575" y="3139"/>
                      <a:pt x="575" y="3140"/>
                    </a:cubicBezTo>
                    <a:cubicBezTo>
                      <a:pt x="565" y="3160"/>
                      <a:pt x="588" y="3153"/>
                      <a:pt x="543" y="3154"/>
                    </a:cubicBezTo>
                    <a:cubicBezTo>
                      <a:pt x="548" y="3175"/>
                      <a:pt x="557" y="3184"/>
                      <a:pt x="567" y="3203"/>
                    </a:cubicBezTo>
                    <a:lnTo>
                      <a:pt x="543" y="3203"/>
                    </a:lnTo>
                    <a:cubicBezTo>
                      <a:pt x="544" y="3255"/>
                      <a:pt x="541" y="3227"/>
                      <a:pt x="556" y="3229"/>
                    </a:cubicBezTo>
                    <a:cubicBezTo>
                      <a:pt x="596" y="3233"/>
                      <a:pt x="537" y="3214"/>
                      <a:pt x="567" y="3227"/>
                    </a:cubicBezTo>
                    <a:cubicBezTo>
                      <a:pt x="543" y="3260"/>
                      <a:pt x="498" y="3238"/>
                      <a:pt x="486" y="3308"/>
                    </a:cubicBezTo>
                    <a:cubicBezTo>
                      <a:pt x="481" y="3335"/>
                      <a:pt x="482" y="3353"/>
                      <a:pt x="478" y="3381"/>
                    </a:cubicBezTo>
                    <a:cubicBezTo>
                      <a:pt x="475" y="3405"/>
                      <a:pt x="481" y="3399"/>
                      <a:pt x="459" y="3424"/>
                    </a:cubicBezTo>
                    <a:lnTo>
                      <a:pt x="454" y="3430"/>
                    </a:lnTo>
                    <a:cubicBezTo>
                      <a:pt x="452" y="3430"/>
                      <a:pt x="435" y="3433"/>
                      <a:pt x="429" y="3438"/>
                    </a:cubicBezTo>
                    <a:cubicBezTo>
                      <a:pt x="429" y="3475"/>
                      <a:pt x="424" y="3531"/>
                      <a:pt x="405" y="3559"/>
                    </a:cubicBezTo>
                    <a:cubicBezTo>
                      <a:pt x="430" y="3566"/>
                      <a:pt x="423" y="3559"/>
                      <a:pt x="429" y="3584"/>
                    </a:cubicBezTo>
                    <a:lnTo>
                      <a:pt x="397" y="3575"/>
                    </a:lnTo>
                    <a:lnTo>
                      <a:pt x="395" y="3661"/>
                    </a:lnTo>
                    <a:cubicBezTo>
                      <a:pt x="395" y="3744"/>
                      <a:pt x="366" y="3662"/>
                      <a:pt x="388" y="3795"/>
                    </a:cubicBezTo>
                    <a:cubicBezTo>
                      <a:pt x="405" y="3894"/>
                      <a:pt x="409" y="3878"/>
                      <a:pt x="438" y="3932"/>
                    </a:cubicBezTo>
                    <a:cubicBezTo>
                      <a:pt x="415" y="3930"/>
                      <a:pt x="420" y="3931"/>
                      <a:pt x="405" y="3924"/>
                    </a:cubicBezTo>
                    <a:cubicBezTo>
                      <a:pt x="406" y="3972"/>
                      <a:pt x="412" y="3957"/>
                      <a:pt x="442" y="4008"/>
                    </a:cubicBezTo>
                    <a:cubicBezTo>
                      <a:pt x="449" y="4019"/>
                      <a:pt x="445" y="4014"/>
                      <a:pt x="451" y="4023"/>
                    </a:cubicBezTo>
                    <a:cubicBezTo>
                      <a:pt x="483" y="4069"/>
                      <a:pt x="468" y="4046"/>
                      <a:pt x="492" y="4104"/>
                    </a:cubicBezTo>
                    <a:lnTo>
                      <a:pt x="497" y="4115"/>
                    </a:lnTo>
                    <a:cubicBezTo>
                      <a:pt x="498" y="4117"/>
                      <a:pt x="498" y="4120"/>
                      <a:pt x="499" y="4122"/>
                    </a:cubicBezTo>
                    <a:cubicBezTo>
                      <a:pt x="514" y="4169"/>
                      <a:pt x="487" y="4146"/>
                      <a:pt x="519" y="4159"/>
                    </a:cubicBezTo>
                    <a:lnTo>
                      <a:pt x="519" y="4183"/>
                    </a:lnTo>
                    <a:cubicBezTo>
                      <a:pt x="508" y="4186"/>
                      <a:pt x="481" y="4176"/>
                      <a:pt x="505" y="4254"/>
                    </a:cubicBezTo>
                    <a:cubicBezTo>
                      <a:pt x="523" y="4309"/>
                      <a:pt x="569" y="4236"/>
                      <a:pt x="609" y="4433"/>
                    </a:cubicBezTo>
                    <a:cubicBezTo>
                      <a:pt x="617" y="4473"/>
                      <a:pt x="620" y="4441"/>
                      <a:pt x="624" y="4483"/>
                    </a:cubicBezTo>
                    <a:cubicBezTo>
                      <a:pt x="592" y="4483"/>
                      <a:pt x="578" y="4480"/>
                      <a:pt x="552" y="4473"/>
                    </a:cubicBezTo>
                    <a:lnTo>
                      <a:pt x="474" y="4447"/>
                    </a:lnTo>
                    <a:cubicBezTo>
                      <a:pt x="447" y="4427"/>
                      <a:pt x="401" y="4405"/>
                      <a:pt x="389" y="4451"/>
                    </a:cubicBezTo>
                    <a:cubicBezTo>
                      <a:pt x="330" y="4445"/>
                      <a:pt x="409" y="4428"/>
                      <a:pt x="348" y="4421"/>
                    </a:cubicBezTo>
                    <a:cubicBezTo>
                      <a:pt x="308" y="4416"/>
                      <a:pt x="327" y="4447"/>
                      <a:pt x="284" y="4418"/>
                    </a:cubicBezTo>
                    <a:cubicBezTo>
                      <a:pt x="279" y="4469"/>
                      <a:pt x="242" y="4469"/>
                      <a:pt x="235" y="4491"/>
                    </a:cubicBezTo>
                    <a:cubicBezTo>
                      <a:pt x="221" y="4497"/>
                      <a:pt x="180" y="4471"/>
                      <a:pt x="162" y="4459"/>
                    </a:cubicBezTo>
                    <a:cubicBezTo>
                      <a:pt x="151" y="4483"/>
                      <a:pt x="180" y="4482"/>
                      <a:pt x="130" y="4483"/>
                    </a:cubicBezTo>
                    <a:cubicBezTo>
                      <a:pt x="130" y="4560"/>
                      <a:pt x="149" y="4516"/>
                      <a:pt x="186" y="4572"/>
                    </a:cubicBezTo>
                    <a:lnTo>
                      <a:pt x="130" y="4572"/>
                    </a:lnTo>
                    <a:cubicBezTo>
                      <a:pt x="130" y="4640"/>
                      <a:pt x="129" y="4620"/>
                      <a:pt x="81" y="4645"/>
                    </a:cubicBezTo>
                    <a:cubicBezTo>
                      <a:pt x="88" y="4660"/>
                      <a:pt x="74" y="4708"/>
                      <a:pt x="178" y="4710"/>
                    </a:cubicBezTo>
                    <a:cubicBezTo>
                      <a:pt x="171" y="4741"/>
                      <a:pt x="165" y="4725"/>
                      <a:pt x="178" y="4743"/>
                    </a:cubicBezTo>
                    <a:lnTo>
                      <a:pt x="197" y="4755"/>
                    </a:lnTo>
                    <a:cubicBezTo>
                      <a:pt x="199" y="4756"/>
                      <a:pt x="201" y="4757"/>
                      <a:pt x="203" y="4758"/>
                    </a:cubicBezTo>
                    <a:cubicBezTo>
                      <a:pt x="248" y="4779"/>
                      <a:pt x="243" y="4783"/>
                      <a:pt x="284" y="4783"/>
                    </a:cubicBezTo>
                    <a:cubicBezTo>
                      <a:pt x="287" y="4819"/>
                      <a:pt x="302" y="4829"/>
                      <a:pt x="351" y="4861"/>
                    </a:cubicBezTo>
                    <a:cubicBezTo>
                      <a:pt x="411" y="4900"/>
                      <a:pt x="350" y="4869"/>
                      <a:pt x="415" y="4911"/>
                    </a:cubicBezTo>
                    <a:cubicBezTo>
                      <a:pt x="451" y="4934"/>
                      <a:pt x="450" y="4945"/>
                      <a:pt x="519" y="4945"/>
                    </a:cubicBezTo>
                    <a:cubicBezTo>
                      <a:pt x="520" y="4993"/>
                      <a:pt x="507" y="4968"/>
                      <a:pt x="553" y="4983"/>
                    </a:cubicBezTo>
                    <a:cubicBezTo>
                      <a:pt x="602" y="4999"/>
                      <a:pt x="513" y="4971"/>
                      <a:pt x="566" y="4987"/>
                    </a:cubicBezTo>
                    <a:cubicBezTo>
                      <a:pt x="570" y="4988"/>
                      <a:pt x="566" y="4991"/>
                      <a:pt x="591" y="4993"/>
                    </a:cubicBezTo>
                    <a:cubicBezTo>
                      <a:pt x="587" y="4975"/>
                      <a:pt x="585" y="4975"/>
                      <a:pt x="583" y="4953"/>
                    </a:cubicBezTo>
                    <a:cubicBezTo>
                      <a:pt x="639" y="4966"/>
                      <a:pt x="623" y="4987"/>
                      <a:pt x="697" y="4993"/>
                    </a:cubicBezTo>
                    <a:cubicBezTo>
                      <a:pt x="706" y="5001"/>
                      <a:pt x="680" y="5005"/>
                      <a:pt x="719" y="4999"/>
                    </a:cubicBezTo>
                    <a:cubicBezTo>
                      <a:pt x="746" y="4994"/>
                      <a:pt x="729" y="4992"/>
                      <a:pt x="745" y="4984"/>
                    </a:cubicBezTo>
                    <a:cubicBezTo>
                      <a:pt x="756" y="4979"/>
                      <a:pt x="728" y="4975"/>
                      <a:pt x="768" y="4979"/>
                    </a:cubicBezTo>
                    <a:cubicBezTo>
                      <a:pt x="779" y="4980"/>
                      <a:pt x="785" y="4986"/>
                      <a:pt x="796" y="4991"/>
                    </a:cubicBezTo>
                    <a:cubicBezTo>
                      <a:pt x="815" y="5001"/>
                      <a:pt x="790" y="4993"/>
                      <a:pt x="818" y="5002"/>
                    </a:cubicBezTo>
                    <a:cubicBezTo>
                      <a:pt x="871" y="5017"/>
                      <a:pt x="852" y="4977"/>
                      <a:pt x="891" y="5034"/>
                    </a:cubicBezTo>
                    <a:cubicBezTo>
                      <a:pt x="899" y="5004"/>
                      <a:pt x="881" y="5026"/>
                      <a:pt x="915" y="5018"/>
                    </a:cubicBezTo>
                    <a:cubicBezTo>
                      <a:pt x="899" y="5031"/>
                      <a:pt x="904" y="5023"/>
                      <a:pt x="899" y="5042"/>
                    </a:cubicBezTo>
                    <a:cubicBezTo>
                      <a:pt x="936" y="5046"/>
                      <a:pt x="914" y="5033"/>
                      <a:pt x="937" y="5078"/>
                    </a:cubicBezTo>
                    <a:cubicBezTo>
                      <a:pt x="955" y="5113"/>
                      <a:pt x="959" y="5117"/>
                      <a:pt x="900" y="5097"/>
                    </a:cubicBezTo>
                    <a:cubicBezTo>
                      <a:pt x="869" y="5086"/>
                      <a:pt x="867" y="5083"/>
                      <a:pt x="859" y="5115"/>
                    </a:cubicBezTo>
                    <a:cubicBezTo>
                      <a:pt x="870" y="5120"/>
                      <a:pt x="939" y="5108"/>
                      <a:pt x="971" y="5173"/>
                    </a:cubicBezTo>
                    <a:lnTo>
                      <a:pt x="1018" y="5271"/>
                    </a:lnTo>
                    <a:cubicBezTo>
                      <a:pt x="1050" y="5364"/>
                      <a:pt x="1033" y="5272"/>
                      <a:pt x="1075" y="5336"/>
                    </a:cubicBezTo>
                    <a:cubicBezTo>
                      <a:pt x="1094" y="5364"/>
                      <a:pt x="1106" y="5381"/>
                      <a:pt x="1140" y="5401"/>
                    </a:cubicBezTo>
                    <a:cubicBezTo>
                      <a:pt x="1142" y="5402"/>
                      <a:pt x="1144" y="5403"/>
                      <a:pt x="1145" y="5404"/>
                    </a:cubicBezTo>
                    <a:cubicBezTo>
                      <a:pt x="1154" y="5409"/>
                      <a:pt x="1146" y="5405"/>
                      <a:pt x="1156" y="5409"/>
                    </a:cubicBezTo>
                    <a:cubicBezTo>
                      <a:pt x="1191" y="5424"/>
                      <a:pt x="1195" y="5404"/>
                      <a:pt x="1196" y="5438"/>
                    </a:cubicBezTo>
                    <a:cubicBezTo>
                      <a:pt x="1196" y="5454"/>
                      <a:pt x="1191" y="5443"/>
                      <a:pt x="1183" y="5471"/>
                    </a:cubicBezTo>
                    <a:lnTo>
                      <a:pt x="1271" y="5488"/>
                    </a:lnTo>
                    <a:cubicBezTo>
                      <a:pt x="1296" y="5492"/>
                      <a:pt x="1265" y="5501"/>
                      <a:pt x="1296" y="5488"/>
                    </a:cubicBezTo>
                    <a:cubicBezTo>
                      <a:pt x="1306" y="5536"/>
                      <a:pt x="1286" y="5527"/>
                      <a:pt x="1321" y="5536"/>
                    </a:cubicBezTo>
                    <a:cubicBezTo>
                      <a:pt x="1338" y="5493"/>
                      <a:pt x="1312" y="5540"/>
                      <a:pt x="1320" y="5509"/>
                    </a:cubicBezTo>
                    <a:cubicBezTo>
                      <a:pt x="1322" y="5501"/>
                      <a:pt x="1307" y="5508"/>
                      <a:pt x="1326" y="5501"/>
                    </a:cubicBezTo>
                    <a:cubicBezTo>
                      <a:pt x="1369" y="5486"/>
                      <a:pt x="1345" y="5567"/>
                      <a:pt x="1345" y="5577"/>
                    </a:cubicBezTo>
                    <a:lnTo>
                      <a:pt x="1396" y="5589"/>
                    </a:lnTo>
                    <a:cubicBezTo>
                      <a:pt x="1440" y="5601"/>
                      <a:pt x="1423" y="5620"/>
                      <a:pt x="1458" y="5642"/>
                    </a:cubicBezTo>
                    <a:lnTo>
                      <a:pt x="1488" y="5661"/>
                    </a:lnTo>
                    <a:cubicBezTo>
                      <a:pt x="1526" y="5699"/>
                      <a:pt x="1482" y="5671"/>
                      <a:pt x="1539" y="5698"/>
                    </a:cubicBezTo>
                    <a:cubicBezTo>
                      <a:pt x="1530" y="5663"/>
                      <a:pt x="1518" y="5669"/>
                      <a:pt x="1496" y="5645"/>
                    </a:cubicBezTo>
                    <a:cubicBezTo>
                      <a:pt x="1484" y="5632"/>
                      <a:pt x="1489" y="5644"/>
                      <a:pt x="1483" y="5625"/>
                    </a:cubicBezTo>
                    <a:cubicBezTo>
                      <a:pt x="1553" y="5627"/>
                      <a:pt x="1558" y="5626"/>
                      <a:pt x="1559" y="5641"/>
                    </a:cubicBezTo>
                    <a:lnTo>
                      <a:pt x="1554" y="5665"/>
                    </a:lnTo>
                    <a:cubicBezTo>
                      <a:pt x="1548" y="5724"/>
                      <a:pt x="1590" y="5725"/>
                      <a:pt x="1612" y="5755"/>
                    </a:cubicBezTo>
                    <a:cubicBezTo>
                      <a:pt x="1582" y="5758"/>
                      <a:pt x="1594" y="5761"/>
                      <a:pt x="1576" y="5757"/>
                    </a:cubicBezTo>
                    <a:cubicBezTo>
                      <a:pt x="1546" y="5751"/>
                      <a:pt x="1528" y="5728"/>
                      <a:pt x="1515" y="5715"/>
                    </a:cubicBezTo>
                    <a:cubicBezTo>
                      <a:pt x="1506" y="5705"/>
                      <a:pt x="1494" y="5698"/>
                      <a:pt x="1483" y="5690"/>
                    </a:cubicBezTo>
                    <a:lnTo>
                      <a:pt x="1483" y="5682"/>
                    </a:lnTo>
                    <a:lnTo>
                      <a:pt x="1473" y="5689"/>
                    </a:lnTo>
                    <a:lnTo>
                      <a:pt x="1483" y="5690"/>
                    </a:lnTo>
                    <a:cubicBezTo>
                      <a:pt x="1483" y="5754"/>
                      <a:pt x="1477" y="5723"/>
                      <a:pt x="1466" y="5763"/>
                    </a:cubicBezTo>
                    <a:lnTo>
                      <a:pt x="1494" y="5776"/>
                    </a:lnTo>
                    <a:cubicBezTo>
                      <a:pt x="1495" y="5777"/>
                      <a:pt x="1497" y="5779"/>
                      <a:pt x="1499" y="5780"/>
                    </a:cubicBezTo>
                    <a:lnTo>
                      <a:pt x="1597" y="5827"/>
                    </a:lnTo>
                    <a:cubicBezTo>
                      <a:pt x="1661" y="5847"/>
                      <a:pt x="1626" y="5873"/>
                      <a:pt x="1669" y="5893"/>
                    </a:cubicBezTo>
                    <a:cubicBezTo>
                      <a:pt x="1717" y="5916"/>
                      <a:pt x="1689" y="5879"/>
                      <a:pt x="1719" y="5901"/>
                    </a:cubicBezTo>
                    <a:cubicBezTo>
                      <a:pt x="1751" y="5925"/>
                      <a:pt x="1697" y="5909"/>
                      <a:pt x="1774" y="5966"/>
                    </a:cubicBezTo>
                    <a:lnTo>
                      <a:pt x="1789" y="5984"/>
                    </a:lnTo>
                    <a:cubicBezTo>
                      <a:pt x="1785" y="5961"/>
                      <a:pt x="1794" y="5973"/>
                      <a:pt x="1774" y="5966"/>
                    </a:cubicBezTo>
                    <a:cubicBezTo>
                      <a:pt x="1781" y="5954"/>
                      <a:pt x="1778" y="5957"/>
                      <a:pt x="1782" y="5941"/>
                    </a:cubicBezTo>
                    <a:cubicBezTo>
                      <a:pt x="1810" y="5956"/>
                      <a:pt x="1829" y="5966"/>
                      <a:pt x="1863" y="5974"/>
                    </a:cubicBezTo>
                    <a:cubicBezTo>
                      <a:pt x="1845" y="5999"/>
                      <a:pt x="1869" y="5987"/>
                      <a:pt x="1831" y="5990"/>
                    </a:cubicBezTo>
                    <a:cubicBezTo>
                      <a:pt x="1835" y="6033"/>
                      <a:pt x="1828" y="5997"/>
                      <a:pt x="1842" y="6019"/>
                    </a:cubicBezTo>
                    <a:lnTo>
                      <a:pt x="1849" y="6029"/>
                    </a:lnTo>
                    <a:cubicBezTo>
                      <a:pt x="1850" y="6030"/>
                      <a:pt x="1851" y="6032"/>
                      <a:pt x="1852" y="6034"/>
                    </a:cubicBezTo>
                    <a:cubicBezTo>
                      <a:pt x="1870" y="6058"/>
                      <a:pt x="1855" y="6054"/>
                      <a:pt x="1888" y="6063"/>
                    </a:cubicBezTo>
                    <a:cubicBezTo>
                      <a:pt x="1896" y="6042"/>
                      <a:pt x="1881" y="6028"/>
                      <a:pt x="1900" y="6021"/>
                    </a:cubicBezTo>
                    <a:cubicBezTo>
                      <a:pt x="1922" y="6013"/>
                      <a:pt x="1894" y="6016"/>
                      <a:pt x="1928" y="6040"/>
                    </a:cubicBezTo>
                    <a:lnTo>
                      <a:pt x="1948" y="6046"/>
                    </a:lnTo>
                    <a:cubicBezTo>
                      <a:pt x="1990" y="6033"/>
                      <a:pt x="1925" y="6036"/>
                      <a:pt x="1977" y="6031"/>
                    </a:cubicBezTo>
                    <a:cubicBezTo>
                      <a:pt x="1987" y="6053"/>
                      <a:pt x="1976" y="6057"/>
                      <a:pt x="1985" y="6095"/>
                    </a:cubicBezTo>
                    <a:cubicBezTo>
                      <a:pt x="1926" y="6090"/>
                      <a:pt x="1972" y="6064"/>
                      <a:pt x="1904" y="6063"/>
                    </a:cubicBezTo>
                    <a:cubicBezTo>
                      <a:pt x="1915" y="6102"/>
                      <a:pt x="1961" y="6107"/>
                      <a:pt x="1986" y="6134"/>
                    </a:cubicBezTo>
                    <a:cubicBezTo>
                      <a:pt x="2007" y="6156"/>
                      <a:pt x="2000" y="6134"/>
                      <a:pt x="2001" y="6176"/>
                    </a:cubicBezTo>
                    <a:lnTo>
                      <a:pt x="2027" y="6096"/>
                    </a:lnTo>
                    <a:lnTo>
                      <a:pt x="2001" y="6095"/>
                    </a:lnTo>
                    <a:cubicBezTo>
                      <a:pt x="2005" y="6053"/>
                      <a:pt x="2013" y="6054"/>
                      <a:pt x="2042" y="6039"/>
                    </a:cubicBezTo>
                    <a:lnTo>
                      <a:pt x="2043" y="6065"/>
                    </a:lnTo>
                    <a:cubicBezTo>
                      <a:pt x="2047" y="6090"/>
                      <a:pt x="2042" y="6077"/>
                      <a:pt x="2052" y="6086"/>
                    </a:cubicBezTo>
                    <a:cubicBezTo>
                      <a:pt x="2053" y="6086"/>
                      <a:pt x="2073" y="6095"/>
                      <a:pt x="2074" y="6095"/>
                    </a:cubicBezTo>
                    <a:cubicBezTo>
                      <a:pt x="2065" y="6056"/>
                      <a:pt x="2069" y="6083"/>
                      <a:pt x="2074" y="6071"/>
                    </a:cubicBezTo>
                    <a:cubicBezTo>
                      <a:pt x="2106" y="6072"/>
                      <a:pt x="2104" y="6075"/>
                      <a:pt x="2123" y="6087"/>
                    </a:cubicBezTo>
                    <a:cubicBezTo>
                      <a:pt x="2129" y="6074"/>
                      <a:pt x="2131" y="6102"/>
                      <a:pt x="2123" y="6063"/>
                    </a:cubicBezTo>
                    <a:cubicBezTo>
                      <a:pt x="2144" y="6068"/>
                      <a:pt x="2176" y="6079"/>
                      <a:pt x="2188" y="6095"/>
                    </a:cubicBezTo>
                    <a:cubicBezTo>
                      <a:pt x="2151" y="6104"/>
                      <a:pt x="2155" y="6101"/>
                      <a:pt x="2155" y="6144"/>
                    </a:cubicBezTo>
                    <a:lnTo>
                      <a:pt x="2115" y="6152"/>
                    </a:lnTo>
                    <a:cubicBezTo>
                      <a:pt x="2115" y="6131"/>
                      <a:pt x="2114" y="6099"/>
                      <a:pt x="2085" y="6113"/>
                    </a:cubicBezTo>
                    <a:cubicBezTo>
                      <a:pt x="2070" y="6120"/>
                      <a:pt x="2073" y="6095"/>
                      <a:pt x="2076" y="6132"/>
                    </a:cubicBezTo>
                    <a:cubicBezTo>
                      <a:pt x="2077" y="6147"/>
                      <a:pt x="2081" y="6146"/>
                      <a:pt x="2090" y="6160"/>
                    </a:cubicBezTo>
                    <a:lnTo>
                      <a:pt x="2069" y="6175"/>
                    </a:lnTo>
                    <a:cubicBezTo>
                      <a:pt x="2069" y="6175"/>
                      <a:pt x="2067" y="6176"/>
                      <a:pt x="2066" y="6176"/>
                    </a:cubicBezTo>
                    <a:cubicBezTo>
                      <a:pt x="2066" y="6275"/>
                      <a:pt x="2070" y="6229"/>
                      <a:pt x="2082" y="6274"/>
                    </a:cubicBezTo>
                    <a:cubicBezTo>
                      <a:pt x="2121" y="6259"/>
                      <a:pt x="2081" y="6272"/>
                      <a:pt x="2101" y="6260"/>
                    </a:cubicBezTo>
                    <a:cubicBezTo>
                      <a:pt x="2119" y="6250"/>
                      <a:pt x="2094" y="6252"/>
                      <a:pt x="2131" y="6249"/>
                    </a:cubicBezTo>
                    <a:cubicBezTo>
                      <a:pt x="2133" y="6259"/>
                      <a:pt x="2135" y="6283"/>
                      <a:pt x="2135" y="6284"/>
                    </a:cubicBezTo>
                    <a:cubicBezTo>
                      <a:pt x="2140" y="6303"/>
                      <a:pt x="2170" y="6329"/>
                      <a:pt x="2193" y="6337"/>
                    </a:cubicBezTo>
                    <a:lnTo>
                      <a:pt x="2242" y="6365"/>
                    </a:lnTo>
                    <a:cubicBezTo>
                      <a:pt x="2275" y="6390"/>
                      <a:pt x="2247" y="6393"/>
                      <a:pt x="2291" y="6409"/>
                    </a:cubicBezTo>
                    <a:lnTo>
                      <a:pt x="2333" y="6428"/>
                    </a:lnTo>
                    <a:lnTo>
                      <a:pt x="2341" y="6395"/>
                    </a:lnTo>
                    <a:cubicBezTo>
                      <a:pt x="2342" y="6404"/>
                      <a:pt x="2341" y="6403"/>
                      <a:pt x="2343" y="6410"/>
                    </a:cubicBezTo>
                    <a:cubicBezTo>
                      <a:pt x="2343" y="6411"/>
                      <a:pt x="2344" y="6415"/>
                      <a:pt x="2344" y="6417"/>
                    </a:cubicBezTo>
                    <a:lnTo>
                      <a:pt x="2373" y="6445"/>
                    </a:lnTo>
                    <a:cubicBezTo>
                      <a:pt x="2408" y="6465"/>
                      <a:pt x="2400" y="6470"/>
                      <a:pt x="2422" y="6476"/>
                    </a:cubicBezTo>
                    <a:cubicBezTo>
                      <a:pt x="2433" y="6449"/>
                      <a:pt x="2449" y="6459"/>
                      <a:pt x="2452" y="6427"/>
                    </a:cubicBezTo>
                    <a:cubicBezTo>
                      <a:pt x="2455" y="6387"/>
                      <a:pt x="2425" y="6403"/>
                      <a:pt x="2471" y="6379"/>
                    </a:cubicBezTo>
                    <a:cubicBezTo>
                      <a:pt x="2460" y="6428"/>
                      <a:pt x="2482" y="6432"/>
                      <a:pt x="2457" y="6463"/>
                    </a:cubicBezTo>
                    <a:cubicBezTo>
                      <a:pt x="2443" y="6481"/>
                      <a:pt x="2446" y="6464"/>
                      <a:pt x="2439" y="6492"/>
                    </a:cubicBezTo>
                    <a:cubicBezTo>
                      <a:pt x="2458" y="6503"/>
                      <a:pt x="2481" y="6512"/>
                      <a:pt x="2505" y="6519"/>
                    </a:cubicBezTo>
                    <a:lnTo>
                      <a:pt x="2571" y="6546"/>
                    </a:lnTo>
                    <a:cubicBezTo>
                      <a:pt x="2601" y="6558"/>
                      <a:pt x="2623" y="6560"/>
                      <a:pt x="2650" y="6560"/>
                    </a:cubicBezTo>
                    <a:cubicBezTo>
                      <a:pt x="2702" y="6560"/>
                      <a:pt x="2676" y="6557"/>
                      <a:pt x="2714" y="6590"/>
                    </a:cubicBezTo>
                    <a:lnTo>
                      <a:pt x="2705" y="6605"/>
                    </a:lnTo>
                    <a:lnTo>
                      <a:pt x="2714" y="6590"/>
                    </a:lnTo>
                    <a:cubicBezTo>
                      <a:pt x="2760" y="6559"/>
                      <a:pt x="2711" y="6592"/>
                      <a:pt x="2768" y="6580"/>
                    </a:cubicBezTo>
                    <a:cubicBezTo>
                      <a:pt x="2772" y="6579"/>
                      <a:pt x="2774" y="6575"/>
                      <a:pt x="2795" y="6573"/>
                    </a:cubicBezTo>
                    <a:cubicBezTo>
                      <a:pt x="2811" y="6643"/>
                      <a:pt x="2780" y="6592"/>
                      <a:pt x="2795" y="6630"/>
                    </a:cubicBezTo>
                    <a:cubicBezTo>
                      <a:pt x="2829" y="6616"/>
                      <a:pt x="2789" y="6631"/>
                      <a:pt x="2820" y="6607"/>
                    </a:cubicBezTo>
                    <a:cubicBezTo>
                      <a:pt x="2829" y="6600"/>
                      <a:pt x="2818" y="6602"/>
                      <a:pt x="2836" y="6598"/>
                    </a:cubicBezTo>
                    <a:cubicBezTo>
                      <a:pt x="2850" y="6629"/>
                      <a:pt x="2808" y="6622"/>
                      <a:pt x="2836" y="6630"/>
                    </a:cubicBezTo>
                    <a:cubicBezTo>
                      <a:pt x="2855" y="6677"/>
                      <a:pt x="2837" y="6606"/>
                      <a:pt x="2916" y="6679"/>
                    </a:cubicBezTo>
                    <a:cubicBezTo>
                      <a:pt x="2972" y="6730"/>
                      <a:pt x="2959" y="6678"/>
                      <a:pt x="3021" y="6704"/>
                    </a:cubicBezTo>
                    <a:cubicBezTo>
                      <a:pt x="3042" y="6714"/>
                      <a:pt x="3007" y="6702"/>
                      <a:pt x="3035" y="6712"/>
                    </a:cubicBezTo>
                    <a:cubicBezTo>
                      <a:pt x="3056" y="6719"/>
                      <a:pt x="3053" y="6709"/>
                      <a:pt x="3087" y="6727"/>
                    </a:cubicBezTo>
                    <a:cubicBezTo>
                      <a:pt x="3080" y="6752"/>
                      <a:pt x="3087" y="6745"/>
                      <a:pt x="3063" y="6752"/>
                    </a:cubicBezTo>
                    <a:lnTo>
                      <a:pt x="3063" y="6784"/>
                    </a:lnTo>
                    <a:cubicBezTo>
                      <a:pt x="3096" y="6781"/>
                      <a:pt x="3100" y="6767"/>
                      <a:pt x="3103" y="6808"/>
                    </a:cubicBezTo>
                    <a:cubicBezTo>
                      <a:pt x="3142" y="6808"/>
                      <a:pt x="3137" y="6803"/>
                      <a:pt x="3168" y="6800"/>
                    </a:cubicBezTo>
                    <a:cubicBezTo>
                      <a:pt x="3181" y="6855"/>
                      <a:pt x="3174" y="6818"/>
                      <a:pt x="3244" y="6849"/>
                    </a:cubicBezTo>
                    <a:cubicBezTo>
                      <a:pt x="3264" y="6858"/>
                      <a:pt x="3234" y="6846"/>
                      <a:pt x="3256" y="6854"/>
                    </a:cubicBezTo>
                    <a:lnTo>
                      <a:pt x="3272" y="6859"/>
                    </a:lnTo>
                    <a:cubicBezTo>
                      <a:pt x="3357" y="6885"/>
                      <a:pt x="3371" y="6861"/>
                      <a:pt x="3389" y="6865"/>
                    </a:cubicBezTo>
                    <a:cubicBezTo>
                      <a:pt x="3399" y="6866"/>
                      <a:pt x="3387" y="6867"/>
                      <a:pt x="3411" y="6873"/>
                    </a:cubicBezTo>
                    <a:cubicBezTo>
                      <a:pt x="3425" y="6846"/>
                      <a:pt x="3412" y="6858"/>
                      <a:pt x="3435" y="6841"/>
                    </a:cubicBezTo>
                    <a:cubicBezTo>
                      <a:pt x="3494" y="6892"/>
                      <a:pt x="3501" y="6867"/>
                      <a:pt x="3518" y="6873"/>
                    </a:cubicBezTo>
                    <a:cubicBezTo>
                      <a:pt x="3524" y="6876"/>
                      <a:pt x="3538" y="6890"/>
                      <a:pt x="3549" y="6897"/>
                    </a:cubicBezTo>
                    <a:lnTo>
                      <a:pt x="3623" y="6864"/>
                    </a:lnTo>
                    <a:cubicBezTo>
                      <a:pt x="3642" y="6861"/>
                      <a:pt x="3632" y="6861"/>
                      <a:pt x="3662" y="6881"/>
                    </a:cubicBezTo>
                    <a:cubicBezTo>
                      <a:pt x="3682" y="6854"/>
                      <a:pt x="3686" y="6858"/>
                      <a:pt x="3719" y="6865"/>
                    </a:cubicBezTo>
                    <a:cubicBezTo>
                      <a:pt x="3719" y="6807"/>
                      <a:pt x="3705" y="6811"/>
                      <a:pt x="3684" y="6778"/>
                    </a:cubicBezTo>
                    <a:cubicBezTo>
                      <a:pt x="3678" y="6768"/>
                      <a:pt x="3675" y="6761"/>
                      <a:pt x="3670" y="6752"/>
                    </a:cubicBezTo>
                    <a:cubicBezTo>
                      <a:pt x="3688" y="6739"/>
                      <a:pt x="3680" y="6750"/>
                      <a:pt x="3686" y="6727"/>
                    </a:cubicBezTo>
                    <a:cubicBezTo>
                      <a:pt x="3713" y="6734"/>
                      <a:pt x="3713" y="6739"/>
                      <a:pt x="3727" y="6760"/>
                    </a:cubicBezTo>
                    <a:cubicBezTo>
                      <a:pt x="3756" y="6752"/>
                      <a:pt x="3743" y="6747"/>
                      <a:pt x="3761" y="6747"/>
                    </a:cubicBezTo>
                    <a:cubicBezTo>
                      <a:pt x="3797" y="6748"/>
                      <a:pt x="3767" y="6761"/>
                      <a:pt x="3789" y="6780"/>
                    </a:cubicBezTo>
                    <a:cubicBezTo>
                      <a:pt x="3789" y="6780"/>
                      <a:pt x="3809" y="6790"/>
                      <a:pt x="3809" y="6790"/>
                    </a:cubicBezTo>
                    <a:cubicBezTo>
                      <a:pt x="3838" y="6801"/>
                      <a:pt x="3808" y="6802"/>
                      <a:pt x="3848" y="6792"/>
                    </a:cubicBezTo>
                    <a:cubicBezTo>
                      <a:pt x="3838" y="6763"/>
                      <a:pt x="3837" y="6791"/>
                      <a:pt x="3832" y="6752"/>
                    </a:cubicBezTo>
                    <a:cubicBezTo>
                      <a:pt x="3845" y="6758"/>
                      <a:pt x="3835" y="6758"/>
                      <a:pt x="3850" y="6757"/>
                    </a:cubicBezTo>
                    <a:cubicBezTo>
                      <a:pt x="3866" y="6756"/>
                      <a:pt x="3855" y="6759"/>
                      <a:pt x="3864" y="6752"/>
                    </a:cubicBezTo>
                    <a:cubicBezTo>
                      <a:pt x="3902" y="6722"/>
                      <a:pt x="3831" y="6744"/>
                      <a:pt x="3881" y="6727"/>
                    </a:cubicBezTo>
                    <a:cubicBezTo>
                      <a:pt x="3899" y="6740"/>
                      <a:pt x="3891" y="6729"/>
                      <a:pt x="3897" y="6752"/>
                    </a:cubicBezTo>
                    <a:lnTo>
                      <a:pt x="3889" y="6752"/>
                    </a:lnTo>
                    <a:lnTo>
                      <a:pt x="3896" y="6761"/>
                    </a:lnTo>
                    <a:lnTo>
                      <a:pt x="3897" y="6752"/>
                    </a:lnTo>
                    <a:cubicBezTo>
                      <a:pt x="4009" y="6752"/>
                      <a:pt x="3905" y="6784"/>
                      <a:pt x="4027" y="6784"/>
                    </a:cubicBezTo>
                    <a:cubicBezTo>
                      <a:pt x="3999" y="6746"/>
                      <a:pt x="4009" y="6808"/>
                      <a:pt x="3994" y="6752"/>
                    </a:cubicBezTo>
                    <a:cubicBezTo>
                      <a:pt x="4010" y="6748"/>
                      <a:pt x="4014" y="6747"/>
                      <a:pt x="4031" y="6740"/>
                    </a:cubicBezTo>
                    <a:cubicBezTo>
                      <a:pt x="4066" y="6726"/>
                      <a:pt x="4047" y="6748"/>
                      <a:pt x="4059" y="6719"/>
                    </a:cubicBezTo>
                    <a:lnTo>
                      <a:pt x="4083" y="6719"/>
                    </a:lnTo>
                    <a:cubicBezTo>
                      <a:pt x="4088" y="6760"/>
                      <a:pt x="4105" y="6750"/>
                      <a:pt x="4130" y="6748"/>
                    </a:cubicBezTo>
                    <a:cubicBezTo>
                      <a:pt x="4190" y="6743"/>
                      <a:pt x="4123" y="6756"/>
                      <a:pt x="4183" y="6764"/>
                    </a:cubicBezTo>
                    <a:cubicBezTo>
                      <a:pt x="4199" y="6766"/>
                      <a:pt x="4194" y="6764"/>
                      <a:pt x="4211" y="6759"/>
                    </a:cubicBezTo>
                    <a:cubicBezTo>
                      <a:pt x="4241" y="6752"/>
                      <a:pt x="4224" y="6760"/>
                      <a:pt x="4251" y="6725"/>
                    </a:cubicBezTo>
                    <a:cubicBezTo>
                      <a:pt x="4265" y="6706"/>
                      <a:pt x="4262" y="6723"/>
                      <a:pt x="4270" y="6695"/>
                    </a:cubicBezTo>
                    <a:lnTo>
                      <a:pt x="4305" y="6708"/>
                    </a:lnTo>
                    <a:cubicBezTo>
                      <a:pt x="4366" y="6736"/>
                      <a:pt x="4349" y="6721"/>
                      <a:pt x="4343" y="6752"/>
                    </a:cubicBezTo>
                    <a:lnTo>
                      <a:pt x="4416" y="6733"/>
                    </a:lnTo>
                    <a:cubicBezTo>
                      <a:pt x="4427" y="6721"/>
                      <a:pt x="4439" y="6709"/>
                      <a:pt x="4464" y="6703"/>
                    </a:cubicBezTo>
                    <a:cubicBezTo>
                      <a:pt x="4470" y="6719"/>
                      <a:pt x="4467" y="6696"/>
                      <a:pt x="4463" y="6712"/>
                    </a:cubicBezTo>
                    <a:lnTo>
                      <a:pt x="4460" y="6722"/>
                    </a:lnTo>
                    <a:cubicBezTo>
                      <a:pt x="4451" y="6754"/>
                      <a:pt x="4460" y="6696"/>
                      <a:pt x="4456" y="6735"/>
                    </a:cubicBezTo>
                    <a:cubicBezTo>
                      <a:pt x="4492" y="6735"/>
                      <a:pt x="4493" y="6728"/>
                      <a:pt x="4519" y="6730"/>
                    </a:cubicBezTo>
                    <a:cubicBezTo>
                      <a:pt x="4529" y="6731"/>
                      <a:pt x="4564" y="6743"/>
                      <a:pt x="4582" y="6732"/>
                    </a:cubicBezTo>
                    <a:cubicBezTo>
                      <a:pt x="4607" y="6716"/>
                      <a:pt x="4588" y="6706"/>
                      <a:pt x="4590" y="6681"/>
                    </a:cubicBezTo>
                    <a:lnTo>
                      <a:pt x="4593" y="6670"/>
                    </a:lnTo>
                    <a:cubicBezTo>
                      <a:pt x="4600" y="6643"/>
                      <a:pt x="4603" y="6634"/>
                      <a:pt x="4618" y="6622"/>
                    </a:cubicBezTo>
                    <a:lnTo>
                      <a:pt x="4626" y="6671"/>
                    </a:lnTo>
                    <a:cubicBezTo>
                      <a:pt x="4645" y="6666"/>
                      <a:pt x="4634" y="6671"/>
                      <a:pt x="4646" y="6658"/>
                    </a:cubicBezTo>
                    <a:cubicBezTo>
                      <a:pt x="4661" y="6643"/>
                      <a:pt x="4640" y="6667"/>
                      <a:pt x="4653" y="6649"/>
                    </a:cubicBezTo>
                    <a:lnTo>
                      <a:pt x="4659" y="6638"/>
                    </a:lnTo>
                    <a:cubicBezTo>
                      <a:pt x="4659" y="6701"/>
                      <a:pt x="4642" y="6691"/>
                      <a:pt x="4664" y="6697"/>
                    </a:cubicBezTo>
                    <a:cubicBezTo>
                      <a:pt x="4695" y="6707"/>
                      <a:pt x="4656" y="6682"/>
                      <a:pt x="4691" y="6671"/>
                    </a:cubicBezTo>
                    <a:cubicBezTo>
                      <a:pt x="4692" y="6708"/>
                      <a:pt x="4692" y="6711"/>
                      <a:pt x="4723" y="6719"/>
                    </a:cubicBezTo>
                    <a:cubicBezTo>
                      <a:pt x="4729" y="6739"/>
                      <a:pt x="4720" y="6730"/>
                      <a:pt x="4740" y="6735"/>
                    </a:cubicBezTo>
                    <a:lnTo>
                      <a:pt x="4723" y="6719"/>
                    </a:lnTo>
                    <a:cubicBezTo>
                      <a:pt x="4719" y="6703"/>
                      <a:pt x="4722" y="6707"/>
                      <a:pt x="4715" y="6695"/>
                    </a:cubicBezTo>
                    <a:lnTo>
                      <a:pt x="4740" y="6687"/>
                    </a:lnTo>
                    <a:cubicBezTo>
                      <a:pt x="4767" y="6671"/>
                      <a:pt x="4754" y="6677"/>
                      <a:pt x="4764" y="6712"/>
                    </a:cubicBezTo>
                    <a:cubicBezTo>
                      <a:pt x="4769" y="6733"/>
                      <a:pt x="4764" y="6719"/>
                      <a:pt x="4772" y="6735"/>
                    </a:cubicBezTo>
                    <a:lnTo>
                      <a:pt x="4797" y="6724"/>
                    </a:lnTo>
                    <a:cubicBezTo>
                      <a:pt x="4798" y="6724"/>
                      <a:pt x="4801" y="6724"/>
                      <a:pt x="4802" y="6723"/>
                    </a:cubicBezTo>
                    <a:cubicBezTo>
                      <a:pt x="4803" y="6723"/>
                      <a:pt x="4800" y="6725"/>
                      <a:pt x="4816" y="6720"/>
                    </a:cubicBezTo>
                    <a:cubicBezTo>
                      <a:pt x="4847" y="6710"/>
                      <a:pt x="4830" y="6704"/>
                      <a:pt x="4861" y="6711"/>
                    </a:cubicBezTo>
                    <a:cubicBezTo>
                      <a:pt x="4895" y="6718"/>
                      <a:pt x="4894" y="6738"/>
                      <a:pt x="4934" y="6687"/>
                    </a:cubicBezTo>
                    <a:lnTo>
                      <a:pt x="4948" y="6668"/>
                    </a:lnTo>
                    <a:cubicBezTo>
                      <a:pt x="4949" y="6667"/>
                      <a:pt x="4951" y="6665"/>
                      <a:pt x="4952" y="6664"/>
                    </a:cubicBezTo>
                    <a:cubicBezTo>
                      <a:pt x="4972" y="6639"/>
                      <a:pt x="4968" y="6654"/>
                      <a:pt x="4975" y="6630"/>
                    </a:cubicBezTo>
                    <a:cubicBezTo>
                      <a:pt x="5032" y="6630"/>
                      <a:pt x="5046" y="6640"/>
                      <a:pt x="5057" y="6640"/>
                    </a:cubicBezTo>
                    <a:cubicBezTo>
                      <a:pt x="5058" y="6640"/>
                      <a:pt x="5060" y="6640"/>
                      <a:pt x="5061" y="6640"/>
                    </a:cubicBezTo>
                    <a:lnTo>
                      <a:pt x="5078" y="6635"/>
                    </a:lnTo>
                    <a:cubicBezTo>
                      <a:pt x="5109" y="6627"/>
                      <a:pt x="5147" y="6638"/>
                      <a:pt x="5193" y="6638"/>
                    </a:cubicBezTo>
                    <a:cubicBezTo>
                      <a:pt x="5181" y="6663"/>
                      <a:pt x="5185" y="6668"/>
                      <a:pt x="5185" y="6703"/>
                    </a:cubicBezTo>
                    <a:cubicBezTo>
                      <a:pt x="5265" y="6703"/>
                      <a:pt x="5186" y="6666"/>
                      <a:pt x="5259" y="6677"/>
                    </a:cubicBezTo>
                    <a:cubicBezTo>
                      <a:pt x="5303" y="6684"/>
                      <a:pt x="5237" y="6682"/>
                      <a:pt x="5273" y="6680"/>
                    </a:cubicBezTo>
                    <a:cubicBezTo>
                      <a:pt x="5326" y="6678"/>
                      <a:pt x="5321" y="6617"/>
                      <a:pt x="5353" y="6617"/>
                    </a:cubicBezTo>
                    <a:cubicBezTo>
                      <a:pt x="5373" y="6617"/>
                      <a:pt x="5357" y="6624"/>
                      <a:pt x="5387" y="6621"/>
                    </a:cubicBezTo>
                    <a:cubicBezTo>
                      <a:pt x="5419" y="6618"/>
                      <a:pt x="5413" y="6616"/>
                      <a:pt x="5420" y="6598"/>
                    </a:cubicBezTo>
                    <a:cubicBezTo>
                      <a:pt x="5432" y="6612"/>
                      <a:pt x="5432" y="6617"/>
                      <a:pt x="5453" y="6622"/>
                    </a:cubicBezTo>
                    <a:cubicBezTo>
                      <a:pt x="5494" y="6591"/>
                      <a:pt x="5441" y="6598"/>
                      <a:pt x="5491" y="6587"/>
                    </a:cubicBezTo>
                    <a:cubicBezTo>
                      <a:pt x="5537" y="6577"/>
                      <a:pt x="5479" y="6591"/>
                      <a:pt x="5534" y="6606"/>
                    </a:cubicBezTo>
                    <a:cubicBezTo>
                      <a:pt x="5580" y="6572"/>
                      <a:pt x="5496" y="6573"/>
                      <a:pt x="5582" y="6573"/>
                    </a:cubicBezTo>
                    <a:lnTo>
                      <a:pt x="5590" y="6622"/>
                    </a:lnTo>
                    <a:cubicBezTo>
                      <a:pt x="5571" y="6627"/>
                      <a:pt x="5581" y="6622"/>
                      <a:pt x="5564" y="6632"/>
                    </a:cubicBezTo>
                    <a:cubicBezTo>
                      <a:pt x="5549" y="6639"/>
                      <a:pt x="5558" y="6621"/>
                      <a:pt x="5550" y="6646"/>
                    </a:cubicBezTo>
                    <a:lnTo>
                      <a:pt x="5615" y="6646"/>
                    </a:lnTo>
                    <a:lnTo>
                      <a:pt x="5597" y="6590"/>
                    </a:lnTo>
                    <a:cubicBezTo>
                      <a:pt x="5642" y="6621"/>
                      <a:pt x="5595" y="6649"/>
                      <a:pt x="5655" y="6654"/>
                    </a:cubicBezTo>
                    <a:cubicBezTo>
                      <a:pt x="5666" y="6610"/>
                      <a:pt x="5664" y="6623"/>
                      <a:pt x="5631" y="6622"/>
                    </a:cubicBezTo>
                    <a:lnTo>
                      <a:pt x="5631" y="6606"/>
                    </a:lnTo>
                    <a:cubicBezTo>
                      <a:pt x="5655" y="6596"/>
                      <a:pt x="5635" y="6608"/>
                      <a:pt x="5643" y="6590"/>
                    </a:cubicBezTo>
                    <a:lnTo>
                      <a:pt x="5662" y="6561"/>
                    </a:lnTo>
                    <a:cubicBezTo>
                      <a:pt x="5675" y="6550"/>
                      <a:pt x="5653" y="6558"/>
                      <a:pt x="5679" y="6549"/>
                    </a:cubicBezTo>
                    <a:cubicBezTo>
                      <a:pt x="5681" y="6563"/>
                      <a:pt x="5681" y="6575"/>
                      <a:pt x="5686" y="6583"/>
                    </a:cubicBezTo>
                    <a:cubicBezTo>
                      <a:pt x="5700" y="6605"/>
                      <a:pt x="5672" y="6593"/>
                      <a:pt x="5712" y="6598"/>
                    </a:cubicBezTo>
                    <a:cubicBezTo>
                      <a:pt x="5710" y="6599"/>
                      <a:pt x="5708" y="6598"/>
                      <a:pt x="5707" y="6601"/>
                    </a:cubicBezTo>
                    <a:cubicBezTo>
                      <a:pt x="5706" y="6605"/>
                      <a:pt x="5687" y="6608"/>
                      <a:pt x="5679" y="6630"/>
                    </a:cubicBezTo>
                    <a:cubicBezTo>
                      <a:pt x="5752" y="6611"/>
                      <a:pt x="5654" y="6615"/>
                      <a:pt x="5745" y="6625"/>
                    </a:cubicBezTo>
                    <a:lnTo>
                      <a:pt x="5789" y="6621"/>
                    </a:lnTo>
                    <a:cubicBezTo>
                      <a:pt x="5791" y="6620"/>
                      <a:pt x="5793" y="6620"/>
                      <a:pt x="5795" y="6620"/>
                    </a:cubicBezTo>
                    <a:cubicBezTo>
                      <a:pt x="5797" y="6620"/>
                      <a:pt x="5799" y="6620"/>
                      <a:pt x="5801" y="6619"/>
                    </a:cubicBezTo>
                    <a:cubicBezTo>
                      <a:pt x="5835" y="6612"/>
                      <a:pt x="5834" y="6591"/>
                      <a:pt x="5785" y="6590"/>
                    </a:cubicBezTo>
                    <a:cubicBezTo>
                      <a:pt x="5801" y="6579"/>
                      <a:pt x="5769" y="6589"/>
                      <a:pt x="5807" y="6580"/>
                    </a:cubicBezTo>
                    <a:cubicBezTo>
                      <a:pt x="5822" y="6576"/>
                      <a:pt x="5815" y="6577"/>
                      <a:pt x="5831" y="6578"/>
                    </a:cubicBezTo>
                    <a:cubicBezTo>
                      <a:pt x="5865" y="6580"/>
                      <a:pt x="5858" y="6589"/>
                      <a:pt x="5890" y="6573"/>
                    </a:cubicBezTo>
                    <a:cubicBezTo>
                      <a:pt x="5906" y="6614"/>
                      <a:pt x="5894" y="6578"/>
                      <a:pt x="5918" y="6586"/>
                    </a:cubicBezTo>
                    <a:cubicBezTo>
                      <a:pt x="5946" y="6595"/>
                      <a:pt x="5918" y="6583"/>
                      <a:pt x="5927" y="6591"/>
                    </a:cubicBezTo>
                    <a:cubicBezTo>
                      <a:pt x="5928" y="6592"/>
                      <a:pt x="5929" y="6594"/>
                      <a:pt x="5930" y="6595"/>
                    </a:cubicBezTo>
                    <a:lnTo>
                      <a:pt x="5939" y="6606"/>
                    </a:lnTo>
                    <a:cubicBezTo>
                      <a:pt x="5967" y="6598"/>
                      <a:pt x="5957" y="6603"/>
                      <a:pt x="5971" y="6581"/>
                    </a:cubicBezTo>
                    <a:lnTo>
                      <a:pt x="5947" y="6581"/>
                    </a:lnTo>
                    <a:lnTo>
                      <a:pt x="5947" y="6557"/>
                    </a:lnTo>
                    <a:cubicBezTo>
                      <a:pt x="6006" y="6562"/>
                      <a:pt x="5989" y="6573"/>
                      <a:pt x="6020" y="6581"/>
                    </a:cubicBezTo>
                    <a:lnTo>
                      <a:pt x="6117" y="6525"/>
                    </a:lnTo>
                    <a:cubicBezTo>
                      <a:pt x="6123" y="6538"/>
                      <a:pt x="6125" y="6510"/>
                      <a:pt x="6117" y="6549"/>
                    </a:cubicBezTo>
                    <a:lnTo>
                      <a:pt x="6156" y="6515"/>
                    </a:lnTo>
                    <a:cubicBezTo>
                      <a:pt x="6142" y="6582"/>
                      <a:pt x="6126" y="6518"/>
                      <a:pt x="6141" y="6581"/>
                    </a:cubicBezTo>
                    <a:lnTo>
                      <a:pt x="6166" y="6533"/>
                    </a:lnTo>
                    <a:cubicBezTo>
                      <a:pt x="6181" y="6555"/>
                      <a:pt x="6180" y="6551"/>
                      <a:pt x="6174" y="6581"/>
                    </a:cubicBezTo>
                    <a:cubicBezTo>
                      <a:pt x="6211" y="6571"/>
                      <a:pt x="6186" y="6582"/>
                      <a:pt x="6193" y="6562"/>
                    </a:cubicBezTo>
                    <a:cubicBezTo>
                      <a:pt x="6196" y="6556"/>
                      <a:pt x="6188" y="6544"/>
                      <a:pt x="6214" y="6537"/>
                    </a:cubicBezTo>
                    <a:lnTo>
                      <a:pt x="6246" y="6532"/>
                    </a:lnTo>
                    <a:cubicBezTo>
                      <a:pt x="6268" y="6527"/>
                      <a:pt x="6259" y="6525"/>
                      <a:pt x="6295" y="6525"/>
                    </a:cubicBezTo>
                    <a:lnTo>
                      <a:pt x="6295" y="6557"/>
                    </a:lnTo>
                    <a:cubicBezTo>
                      <a:pt x="6344" y="6553"/>
                      <a:pt x="6312" y="6540"/>
                      <a:pt x="6355" y="6519"/>
                    </a:cubicBezTo>
                    <a:cubicBezTo>
                      <a:pt x="6367" y="6514"/>
                      <a:pt x="6352" y="6519"/>
                      <a:pt x="6365" y="6516"/>
                    </a:cubicBezTo>
                    <a:cubicBezTo>
                      <a:pt x="6377" y="6514"/>
                      <a:pt x="6369" y="6515"/>
                      <a:pt x="6379" y="6516"/>
                    </a:cubicBezTo>
                    <a:lnTo>
                      <a:pt x="6389" y="6519"/>
                    </a:lnTo>
                    <a:cubicBezTo>
                      <a:pt x="6425" y="6525"/>
                      <a:pt x="6395" y="6509"/>
                      <a:pt x="6427" y="6523"/>
                    </a:cubicBezTo>
                    <a:cubicBezTo>
                      <a:pt x="6461" y="6538"/>
                      <a:pt x="6420" y="6545"/>
                      <a:pt x="6473" y="6549"/>
                    </a:cubicBezTo>
                    <a:cubicBezTo>
                      <a:pt x="6464" y="6512"/>
                      <a:pt x="6440" y="6519"/>
                      <a:pt x="6460" y="6514"/>
                    </a:cubicBezTo>
                    <a:cubicBezTo>
                      <a:pt x="6525" y="6498"/>
                      <a:pt x="6443" y="6525"/>
                      <a:pt x="6492" y="6517"/>
                    </a:cubicBezTo>
                    <a:cubicBezTo>
                      <a:pt x="6573" y="6503"/>
                      <a:pt x="6494" y="6510"/>
                      <a:pt x="6538" y="6525"/>
                    </a:cubicBezTo>
                    <a:cubicBezTo>
                      <a:pt x="6562" y="6489"/>
                      <a:pt x="6602" y="6495"/>
                      <a:pt x="6639" y="6487"/>
                    </a:cubicBezTo>
                    <a:cubicBezTo>
                      <a:pt x="6664" y="6481"/>
                      <a:pt x="6638" y="6477"/>
                      <a:pt x="6684" y="6476"/>
                    </a:cubicBezTo>
                    <a:cubicBezTo>
                      <a:pt x="6681" y="6438"/>
                      <a:pt x="6674" y="6460"/>
                      <a:pt x="6684" y="6436"/>
                    </a:cubicBezTo>
                    <a:cubicBezTo>
                      <a:pt x="6709" y="6438"/>
                      <a:pt x="6699" y="6436"/>
                      <a:pt x="6716" y="6444"/>
                    </a:cubicBezTo>
                    <a:cubicBezTo>
                      <a:pt x="6701" y="6467"/>
                      <a:pt x="6700" y="6455"/>
                      <a:pt x="6692" y="6484"/>
                    </a:cubicBezTo>
                    <a:cubicBezTo>
                      <a:pt x="6748" y="6480"/>
                      <a:pt x="6733" y="6478"/>
                      <a:pt x="6749" y="6444"/>
                    </a:cubicBezTo>
                    <a:lnTo>
                      <a:pt x="6762" y="6461"/>
                    </a:lnTo>
                    <a:cubicBezTo>
                      <a:pt x="6763" y="6462"/>
                      <a:pt x="6764" y="6464"/>
                      <a:pt x="6764" y="6465"/>
                    </a:cubicBezTo>
                    <a:cubicBezTo>
                      <a:pt x="6776" y="6479"/>
                      <a:pt x="6781" y="6482"/>
                      <a:pt x="6806" y="6484"/>
                    </a:cubicBezTo>
                    <a:lnTo>
                      <a:pt x="6815" y="6452"/>
                    </a:lnTo>
                    <a:cubicBezTo>
                      <a:pt x="6838" y="6468"/>
                      <a:pt x="6837" y="6462"/>
                      <a:pt x="6838" y="6500"/>
                    </a:cubicBezTo>
                    <a:lnTo>
                      <a:pt x="6854" y="6500"/>
                    </a:lnTo>
                    <a:cubicBezTo>
                      <a:pt x="6859" y="6487"/>
                      <a:pt x="6852" y="6486"/>
                      <a:pt x="6883" y="6483"/>
                    </a:cubicBezTo>
                    <a:cubicBezTo>
                      <a:pt x="6931" y="6477"/>
                      <a:pt x="6908" y="6472"/>
                      <a:pt x="6929" y="6468"/>
                    </a:cubicBezTo>
                    <a:cubicBezTo>
                      <a:pt x="6930" y="6468"/>
                      <a:pt x="6933" y="6468"/>
                      <a:pt x="6934" y="6468"/>
                    </a:cubicBezTo>
                    <a:cubicBezTo>
                      <a:pt x="7000" y="6465"/>
                      <a:pt x="6963" y="6452"/>
                      <a:pt x="7018" y="6457"/>
                    </a:cubicBezTo>
                    <a:cubicBezTo>
                      <a:pt x="7020" y="6457"/>
                      <a:pt x="7022" y="6457"/>
                      <a:pt x="7024" y="6457"/>
                    </a:cubicBezTo>
                    <a:lnTo>
                      <a:pt x="7034" y="6460"/>
                    </a:lnTo>
                    <a:cubicBezTo>
                      <a:pt x="7072" y="6467"/>
                      <a:pt x="7090" y="6438"/>
                      <a:pt x="7162" y="6439"/>
                    </a:cubicBezTo>
                    <a:cubicBezTo>
                      <a:pt x="7195" y="6439"/>
                      <a:pt x="7186" y="6425"/>
                      <a:pt x="7195" y="6452"/>
                    </a:cubicBezTo>
                    <a:lnTo>
                      <a:pt x="7211" y="6436"/>
                    </a:lnTo>
                    <a:cubicBezTo>
                      <a:pt x="7261" y="6460"/>
                      <a:pt x="7256" y="6451"/>
                      <a:pt x="7305" y="6447"/>
                    </a:cubicBezTo>
                    <a:cubicBezTo>
                      <a:pt x="7323" y="6445"/>
                      <a:pt x="7326" y="6443"/>
                      <a:pt x="7347" y="6445"/>
                    </a:cubicBezTo>
                    <a:cubicBezTo>
                      <a:pt x="7396" y="6449"/>
                      <a:pt x="7374" y="6456"/>
                      <a:pt x="7428" y="6443"/>
                    </a:cubicBezTo>
                    <a:cubicBezTo>
                      <a:pt x="7463" y="6435"/>
                      <a:pt x="7460" y="6450"/>
                      <a:pt x="7507" y="6440"/>
                    </a:cubicBezTo>
                    <a:cubicBezTo>
                      <a:pt x="7507" y="6439"/>
                      <a:pt x="7514" y="6436"/>
                      <a:pt x="7523" y="6435"/>
                    </a:cubicBezTo>
                    <a:cubicBezTo>
                      <a:pt x="7555" y="6431"/>
                      <a:pt x="7523" y="6443"/>
                      <a:pt x="7570" y="6439"/>
                    </a:cubicBezTo>
                    <a:cubicBezTo>
                      <a:pt x="7598" y="6437"/>
                      <a:pt x="7639" y="6438"/>
                      <a:pt x="7664" y="6435"/>
                    </a:cubicBezTo>
                    <a:cubicBezTo>
                      <a:pt x="7704" y="6430"/>
                      <a:pt x="7678" y="6429"/>
                      <a:pt x="7701" y="6425"/>
                    </a:cubicBezTo>
                    <a:cubicBezTo>
                      <a:pt x="7742" y="6418"/>
                      <a:pt x="7710" y="6450"/>
                      <a:pt x="7811" y="6420"/>
                    </a:cubicBezTo>
                    <a:cubicBezTo>
                      <a:pt x="7852" y="6408"/>
                      <a:pt x="7859" y="6419"/>
                      <a:pt x="7887" y="6414"/>
                    </a:cubicBezTo>
                    <a:cubicBezTo>
                      <a:pt x="7940" y="6406"/>
                      <a:pt x="7915" y="6402"/>
                      <a:pt x="7951" y="6409"/>
                    </a:cubicBezTo>
                    <a:lnTo>
                      <a:pt x="8280" y="6371"/>
                    </a:lnTo>
                    <a:cubicBezTo>
                      <a:pt x="8298" y="6368"/>
                      <a:pt x="8280" y="6370"/>
                      <a:pt x="8295" y="6369"/>
                    </a:cubicBezTo>
                    <a:cubicBezTo>
                      <a:pt x="8328" y="6367"/>
                      <a:pt x="8361" y="6368"/>
                      <a:pt x="8385" y="6347"/>
                    </a:cubicBezTo>
                    <a:cubicBezTo>
                      <a:pt x="8417" y="6370"/>
                      <a:pt x="8386" y="6359"/>
                      <a:pt x="8418" y="6371"/>
                    </a:cubicBezTo>
                    <a:cubicBezTo>
                      <a:pt x="8456" y="6338"/>
                      <a:pt x="8435" y="6355"/>
                      <a:pt x="8474" y="6351"/>
                    </a:cubicBezTo>
                    <a:cubicBezTo>
                      <a:pt x="8513" y="6347"/>
                      <a:pt x="8501" y="6332"/>
                      <a:pt x="8536" y="6334"/>
                    </a:cubicBezTo>
                    <a:cubicBezTo>
                      <a:pt x="8577" y="6336"/>
                      <a:pt x="8642" y="6344"/>
                      <a:pt x="8686" y="6332"/>
                    </a:cubicBezTo>
                    <a:cubicBezTo>
                      <a:pt x="8805" y="6300"/>
                      <a:pt x="8886" y="6309"/>
                      <a:pt x="8930" y="6296"/>
                    </a:cubicBezTo>
                    <a:cubicBezTo>
                      <a:pt x="8950" y="6290"/>
                      <a:pt x="8946" y="6300"/>
                      <a:pt x="8953" y="6274"/>
                    </a:cubicBezTo>
                    <a:cubicBezTo>
                      <a:pt x="9044" y="6274"/>
                      <a:pt x="8999" y="6296"/>
                      <a:pt x="9085" y="6268"/>
                    </a:cubicBezTo>
                    <a:lnTo>
                      <a:pt x="9268" y="6251"/>
                    </a:lnTo>
                    <a:cubicBezTo>
                      <a:pt x="9308" y="6254"/>
                      <a:pt x="9275" y="6264"/>
                      <a:pt x="9314" y="6246"/>
                    </a:cubicBezTo>
                    <a:cubicBezTo>
                      <a:pt x="9352" y="6230"/>
                      <a:pt x="9353" y="6243"/>
                      <a:pt x="9389" y="6239"/>
                    </a:cubicBezTo>
                    <a:lnTo>
                      <a:pt x="9484" y="6221"/>
                    </a:lnTo>
                    <a:cubicBezTo>
                      <a:pt x="9493" y="6219"/>
                      <a:pt x="9489" y="6220"/>
                      <a:pt x="9499" y="6218"/>
                    </a:cubicBezTo>
                    <a:lnTo>
                      <a:pt x="9613" y="6200"/>
                    </a:lnTo>
                    <a:cubicBezTo>
                      <a:pt x="9682" y="6204"/>
                      <a:pt x="9642" y="6171"/>
                      <a:pt x="9723" y="6200"/>
                    </a:cubicBezTo>
                    <a:cubicBezTo>
                      <a:pt x="9744" y="6207"/>
                      <a:pt x="9879" y="6198"/>
                      <a:pt x="9913" y="6189"/>
                    </a:cubicBezTo>
                    <a:lnTo>
                      <a:pt x="9951" y="6182"/>
                    </a:lnTo>
                    <a:cubicBezTo>
                      <a:pt x="10129" y="6191"/>
                      <a:pt x="10049" y="6166"/>
                      <a:pt x="10132" y="6132"/>
                    </a:cubicBezTo>
                    <a:cubicBezTo>
                      <a:pt x="10191" y="6107"/>
                      <a:pt x="10191" y="6141"/>
                      <a:pt x="10226" y="6150"/>
                    </a:cubicBezTo>
                    <a:lnTo>
                      <a:pt x="10297" y="6154"/>
                    </a:lnTo>
                    <a:cubicBezTo>
                      <a:pt x="10297" y="6154"/>
                      <a:pt x="10321" y="6152"/>
                      <a:pt x="10322" y="6152"/>
                    </a:cubicBezTo>
                    <a:lnTo>
                      <a:pt x="10322" y="6128"/>
                    </a:lnTo>
                    <a:lnTo>
                      <a:pt x="10289" y="6128"/>
                    </a:lnTo>
                    <a:cubicBezTo>
                      <a:pt x="10293" y="6093"/>
                      <a:pt x="10287" y="6115"/>
                      <a:pt x="10338" y="6103"/>
                    </a:cubicBezTo>
                    <a:cubicBezTo>
                      <a:pt x="10338" y="6136"/>
                      <a:pt x="10335" y="6130"/>
                      <a:pt x="10346" y="6152"/>
                    </a:cubicBezTo>
                    <a:cubicBezTo>
                      <a:pt x="10388" y="6149"/>
                      <a:pt x="10419" y="6149"/>
                      <a:pt x="10398" y="6109"/>
                    </a:cubicBezTo>
                    <a:cubicBezTo>
                      <a:pt x="10398" y="6108"/>
                      <a:pt x="10396" y="6105"/>
                      <a:pt x="10395" y="6103"/>
                    </a:cubicBezTo>
                    <a:cubicBezTo>
                      <a:pt x="10428" y="6101"/>
                      <a:pt x="10423" y="6093"/>
                      <a:pt x="10466" y="6096"/>
                    </a:cubicBezTo>
                    <a:cubicBezTo>
                      <a:pt x="10501" y="6099"/>
                      <a:pt x="10489" y="6101"/>
                      <a:pt x="10532" y="6095"/>
                    </a:cubicBezTo>
                    <a:cubicBezTo>
                      <a:pt x="10620" y="6083"/>
                      <a:pt x="10598" y="6095"/>
                      <a:pt x="10654" y="6047"/>
                    </a:cubicBezTo>
                    <a:cubicBezTo>
                      <a:pt x="10713" y="6062"/>
                      <a:pt x="10676" y="6066"/>
                      <a:pt x="10748" y="6052"/>
                    </a:cubicBezTo>
                    <a:cubicBezTo>
                      <a:pt x="10800" y="6042"/>
                      <a:pt x="10798" y="6060"/>
                      <a:pt x="10867" y="6038"/>
                    </a:cubicBezTo>
                    <a:lnTo>
                      <a:pt x="10910" y="6029"/>
                    </a:lnTo>
                    <a:cubicBezTo>
                      <a:pt x="10912" y="6029"/>
                      <a:pt x="10918" y="6031"/>
                      <a:pt x="10920" y="6032"/>
                    </a:cubicBezTo>
                    <a:cubicBezTo>
                      <a:pt x="10968" y="6044"/>
                      <a:pt x="10954" y="6033"/>
                      <a:pt x="10994" y="6022"/>
                    </a:cubicBezTo>
                    <a:cubicBezTo>
                      <a:pt x="11001" y="6047"/>
                      <a:pt x="10994" y="6040"/>
                      <a:pt x="11019" y="6047"/>
                    </a:cubicBezTo>
                    <a:lnTo>
                      <a:pt x="11019" y="6014"/>
                    </a:lnTo>
                    <a:cubicBezTo>
                      <a:pt x="11037" y="6027"/>
                      <a:pt x="11029" y="6016"/>
                      <a:pt x="11035" y="6039"/>
                    </a:cubicBezTo>
                    <a:cubicBezTo>
                      <a:pt x="11077" y="6007"/>
                      <a:pt x="11055" y="6023"/>
                      <a:pt x="11078" y="6024"/>
                    </a:cubicBezTo>
                    <a:lnTo>
                      <a:pt x="11097" y="6020"/>
                    </a:lnTo>
                    <a:cubicBezTo>
                      <a:pt x="11099" y="6020"/>
                      <a:pt x="11101" y="6018"/>
                      <a:pt x="11103" y="6018"/>
                    </a:cubicBezTo>
                    <a:cubicBezTo>
                      <a:pt x="11183" y="5993"/>
                      <a:pt x="11256" y="6024"/>
                      <a:pt x="11262" y="5974"/>
                    </a:cubicBezTo>
                    <a:cubicBezTo>
                      <a:pt x="11299" y="5994"/>
                      <a:pt x="11295" y="5999"/>
                      <a:pt x="11341" y="5989"/>
                    </a:cubicBezTo>
                    <a:cubicBezTo>
                      <a:pt x="11473" y="5959"/>
                      <a:pt x="11461" y="5977"/>
                      <a:pt x="11527" y="5967"/>
                    </a:cubicBezTo>
                    <a:cubicBezTo>
                      <a:pt x="11556" y="5962"/>
                      <a:pt x="11590" y="5949"/>
                      <a:pt x="11634" y="5949"/>
                    </a:cubicBezTo>
                    <a:lnTo>
                      <a:pt x="11634" y="5909"/>
                    </a:lnTo>
                    <a:cubicBezTo>
                      <a:pt x="11676" y="5909"/>
                      <a:pt x="11682" y="5906"/>
                      <a:pt x="11691" y="5941"/>
                    </a:cubicBezTo>
                    <a:cubicBezTo>
                      <a:pt x="11740" y="5941"/>
                      <a:pt x="11784" y="5940"/>
                      <a:pt x="11825" y="5921"/>
                    </a:cubicBezTo>
                    <a:cubicBezTo>
                      <a:pt x="11852" y="5909"/>
                      <a:pt x="11845" y="5907"/>
                      <a:pt x="11869" y="5901"/>
                    </a:cubicBezTo>
                    <a:lnTo>
                      <a:pt x="11887" y="5924"/>
                    </a:lnTo>
                    <a:cubicBezTo>
                      <a:pt x="11978" y="5907"/>
                      <a:pt x="11942" y="5922"/>
                      <a:pt x="11969" y="5911"/>
                    </a:cubicBezTo>
                    <a:cubicBezTo>
                      <a:pt x="11985" y="5904"/>
                      <a:pt x="11988" y="5889"/>
                      <a:pt x="12048" y="5860"/>
                    </a:cubicBezTo>
                    <a:cubicBezTo>
                      <a:pt x="12040" y="5890"/>
                      <a:pt x="12039" y="5871"/>
                      <a:pt x="12031" y="5901"/>
                    </a:cubicBezTo>
                    <a:cubicBezTo>
                      <a:pt x="12033" y="5900"/>
                      <a:pt x="12036" y="5896"/>
                      <a:pt x="12037" y="5898"/>
                    </a:cubicBezTo>
                    <a:lnTo>
                      <a:pt x="12068" y="5890"/>
                    </a:lnTo>
                    <a:cubicBezTo>
                      <a:pt x="12128" y="5906"/>
                      <a:pt x="12027" y="5912"/>
                      <a:pt x="12178" y="5894"/>
                    </a:cubicBezTo>
                    <a:lnTo>
                      <a:pt x="12213" y="5888"/>
                    </a:lnTo>
                    <a:cubicBezTo>
                      <a:pt x="12277" y="5872"/>
                      <a:pt x="12288" y="5888"/>
                      <a:pt x="12341" y="5879"/>
                    </a:cubicBezTo>
                    <a:cubicBezTo>
                      <a:pt x="12456" y="5860"/>
                      <a:pt x="12443" y="5882"/>
                      <a:pt x="12453" y="5844"/>
                    </a:cubicBezTo>
                    <a:lnTo>
                      <a:pt x="12469" y="5844"/>
                    </a:lnTo>
                    <a:cubicBezTo>
                      <a:pt x="12478" y="5867"/>
                      <a:pt x="12458" y="5858"/>
                      <a:pt x="12506" y="5863"/>
                    </a:cubicBezTo>
                    <a:cubicBezTo>
                      <a:pt x="12518" y="5865"/>
                      <a:pt x="12534" y="5866"/>
                      <a:pt x="12557" y="5860"/>
                    </a:cubicBezTo>
                    <a:cubicBezTo>
                      <a:pt x="12588" y="5851"/>
                      <a:pt x="12578" y="5841"/>
                      <a:pt x="12631" y="5842"/>
                    </a:cubicBezTo>
                    <a:cubicBezTo>
                      <a:pt x="12650" y="5843"/>
                      <a:pt x="12629" y="5842"/>
                      <a:pt x="12644" y="5844"/>
                    </a:cubicBezTo>
                    <a:cubicBezTo>
                      <a:pt x="12658" y="5846"/>
                      <a:pt x="12635" y="5849"/>
                      <a:pt x="12666" y="5846"/>
                    </a:cubicBezTo>
                    <a:cubicBezTo>
                      <a:pt x="12698" y="5844"/>
                      <a:pt x="12691" y="5840"/>
                      <a:pt x="12716" y="5831"/>
                    </a:cubicBezTo>
                    <a:cubicBezTo>
                      <a:pt x="12751" y="5818"/>
                      <a:pt x="12737" y="5825"/>
                      <a:pt x="12761" y="5824"/>
                    </a:cubicBezTo>
                    <a:lnTo>
                      <a:pt x="12809" y="5812"/>
                    </a:lnTo>
                    <a:cubicBezTo>
                      <a:pt x="12827" y="5819"/>
                      <a:pt x="12813" y="5816"/>
                      <a:pt x="12823" y="5823"/>
                    </a:cubicBezTo>
                    <a:cubicBezTo>
                      <a:pt x="12839" y="5835"/>
                      <a:pt x="12837" y="5838"/>
                      <a:pt x="12871" y="5825"/>
                    </a:cubicBezTo>
                    <a:cubicBezTo>
                      <a:pt x="12919" y="5807"/>
                      <a:pt x="12897" y="5807"/>
                      <a:pt x="12914" y="5771"/>
                    </a:cubicBezTo>
                    <a:lnTo>
                      <a:pt x="12955" y="5771"/>
                    </a:lnTo>
                    <a:cubicBezTo>
                      <a:pt x="12957" y="5799"/>
                      <a:pt x="12961" y="5801"/>
                      <a:pt x="12971" y="5820"/>
                    </a:cubicBezTo>
                    <a:cubicBezTo>
                      <a:pt x="13041" y="5820"/>
                      <a:pt x="12990" y="5802"/>
                      <a:pt x="13123" y="5806"/>
                    </a:cubicBezTo>
                    <a:cubicBezTo>
                      <a:pt x="13153" y="5806"/>
                      <a:pt x="13164" y="5797"/>
                      <a:pt x="13194" y="5791"/>
                    </a:cubicBezTo>
                    <a:cubicBezTo>
                      <a:pt x="13215" y="5787"/>
                      <a:pt x="13226" y="5790"/>
                      <a:pt x="13240" y="5794"/>
                    </a:cubicBezTo>
                    <a:cubicBezTo>
                      <a:pt x="13303" y="5809"/>
                      <a:pt x="13288" y="5796"/>
                      <a:pt x="13326" y="5786"/>
                    </a:cubicBezTo>
                    <a:cubicBezTo>
                      <a:pt x="13359" y="5777"/>
                      <a:pt x="13328" y="5785"/>
                      <a:pt x="13364" y="5791"/>
                    </a:cubicBezTo>
                    <a:cubicBezTo>
                      <a:pt x="13413" y="5801"/>
                      <a:pt x="13430" y="5760"/>
                      <a:pt x="13469" y="5776"/>
                    </a:cubicBezTo>
                    <a:cubicBezTo>
                      <a:pt x="13510" y="5793"/>
                      <a:pt x="13468" y="5786"/>
                      <a:pt x="13525" y="5777"/>
                    </a:cubicBezTo>
                    <a:cubicBezTo>
                      <a:pt x="13554" y="5772"/>
                      <a:pt x="13523" y="5776"/>
                      <a:pt x="13548" y="5776"/>
                    </a:cubicBezTo>
                    <a:lnTo>
                      <a:pt x="13644" y="5779"/>
                    </a:lnTo>
                    <a:cubicBezTo>
                      <a:pt x="13649" y="5726"/>
                      <a:pt x="13681" y="5765"/>
                      <a:pt x="13716" y="5739"/>
                    </a:cubicBezTo>
                    <a:cubicBezTo>
                      <a:pt x="13739" y="5721"/>
                      <a:pt x="13730" y="5743"/>
                      <a:pt x="13733" y="5706"/>
                    </a:cubicBezTo>
                    <a:cubicBezTo>
                      <a:pt x="13697" y="5706"/>
                      <a:pt x="13669" y="5715"/>
                      <a:pt x="13647" y="5711"/>
                    </a:cubicBezTo>
                    <a:cubicBezTo>
                      <a:pt x="13617" y="5707"/>
                      <a:pt x="13606" y="5693"/>
                      <a:pt x="13571" y="5690"/>
                    </a:cubicBezTo>
                    <a:cubicBezTo>
                      <a:pt x="13570" y="5736"/>
                      <a:pt x="13565" y="5727"/>
                      <a:pt x="13530" y="5724"/>
                    </a:cubicBezTo>
                    <a:cubicBezTo>
                      <a:pt x="13486" y="5721"/>
                      <a:pt x="13472" y="5730"/>
                      <a:pt x="13448" y="5730"/>
                    </a:cubicBezTo>
                    <a:cubicBezTo>
                      <a:pt x="13405" y="5730"/>
                      <a:pt x="13427" y="5709"/>
                      <a:pt x="13384" y="5708"/>
                    </a:cubicBezTo>
                    <a:cubicBezTo>
                      <a:pt x="13352" y="5708"/>
                      <a:pt x="13362" y="5723"/>
                      <a:pt x="13320" y="5715"/>
                    </a:cubicBezTo>
                    <a:cubicBezTo>
                      <a:pt x="13327" y="5745"/>
                      <a:pt x="13337" y="5749"/>
                      <a:pt x="13328" y="5771"/>
                    </a:cubicBezTo>
                    <a:cubicBezTo>
                      <a:pt x="13291" y="5786"/>
                      <a:pt x="13333" y="5760"/>
                      <a:pt x="13279" y="5771"/>
                    </a:cubicBezTo>
                    <a:lnTo>
                      <a:pt x="13279" y="5739"/>
                    </a:lnTo>
                    <a:cubicBezTo>
                      <a:pt x="13324" y="5727"/>
                      <a:pt x="13301" y="5713"/>
                      <a:pt x="13278" y="5720"/>
                    </a:cubicBezTo>
                    <a:cubicBezTo>
                      <a:pt x="13269" y="5723"/>
                      <a:pt x="13271" y="5731"/>
                      <a:pt x="13244" y="5735"/>
                    </a:cubicBezTo>
                    <a:lnTo>
                      <a:pt x="13222" y="5731"/>
                    </a:lnTo>
                    <a:lnTo>
                      <a:pt x="13213" y="5715"/>
                    </a:lnTo>
                    <a:cubicBezTo>
                      <a:pt x="13149" y="5716"/>
                      <a:pt x="13218" y="5729"/>
                      <a:pt x="13147" y="5718"/>
                    </a:cubicBezTo>
                    <a:cubicBezTo>
                      <a:pt x="13124" y="5714"/>
                      <a:pt x="13094" y="5723"/>
                      <a:pt x="13066" y="5726"/>
                    </a:cubicBezTo>
                    <a:cubicBezTo>
                      <a:pt x="13013" y="5733"/>
                      <a:pt x="12964" y="5718"/>
                      <a:pt x="12918" y="5734"/>
                    </a:cubicBezTo>
                    <a:cubicBezTo>
                      <a:pt x="12862" y="5754"/>
                      <a:pt x="12902" y="5719"/>
                      <a:pt x="12836" y="5734"/>
                    </a:cubicBezTo>
                    <a:lnTo>
                      <a:pt x="12720" y="5764"/>
                    </a:lnTo>
                    <a:cubicBezTo>
                      <a:pt x="12682" y="5760"/>
                      <a:pt x="12701" y="5746"/>
                      <a:pt x="12673" y="5743"/>
                    </a:cubicBezTo>
                    <a:cubicBezTo>
                      <a:pt x="12672" y="5743"/>
                      <a:pt x="12652" y="5746"/>
                      <a:pt x="12647" y="5747"/>
                    </a:cubicBezTo>
                    <a:cubicBezTo>
                      <a:pt x="12662" y="5760"/>
                      <a:pt x="12648" y="5749"/>
                      <a:pt x="12667" y="5760"/>
                    </a:cubicBezTo>
                    <a:cubicBezTo>
                      <a:pt x="12668" y="5761"/>
                      <a:pt x="12670" y="5762"/>
                      <a:pt x="12672" y="5763"/>
                    </a:cubicBezTo>
                    <a:lnTo>
                      <a:pt x="12688" y="5771"/>
                    </a:lnTo>
                    <a:cubicBezTo>
                      <a:pt x="12626" y="5771"/>
                      <a:pt x="12648" y="5755"/>
                      <a:pt x="12598" y="5755"/>
                    </a:cubicBezTo>
                    <a:cubicBezTo>
                      <a:pt x="12588" y="5746"/>
                      <a:pt x="12609" y="5745"/>
                      <a:pt x="12565" y="5747"/>
                    </a:cubicBezTo>
                    <a:lnTo>
                      <a:pt x="12551" y="5746"/>
                    </a:lnTo>
                    <a:cubicBezTo>
                      <a:pt x="12518" y="5737"/>
                      <a:pt x="12545" y="5742"/>
                      <a:pt x="12527" y="5737"/>
                    </a:cubicBezTo>
                    <a:cubicBezTo>
                      <a:pt x="12457" y="5715"/>
                      <a:pt x="12491" y="5778"/>
                      <a:pt x="12420" y="5731"/>
                    </a:cubicBezTo>
                    <a:cubicBezTo>
                      <a:pt x="12454" y="5685"/>
                      <a:pt x="12486" y="5741"/>
                      <a:pt x="12501" y="5682"/>
                    </a:cubicBezTo>
                    <a:cubicBezTo>
                      <a:pt x="12526" y="5684"/>
                      <a:pt x="12540" y="5690"/>
                      <a:pt x="12558" y="5698"/>
                    </a:cubicBezTo>
                    <a:lnTo>
                      <a:pt x="12558" y="5666"/>
                    </a:lnTo>
                    <a:cubicBezTo>
                      <a:pt x="12625" y="5671"/>
                      <a:pt x="12570" y="5674"/>
                      <a:pt x="12622" y="5657"/>
                    </a:cubicBezTo>
                    <a:cubicBezTo>
                      <a:pt x="12650" y="5647"/>
                      <a:pt x="12648" y="5655"/>
                      <a:pt x="12654" y="5656"/>
                    </a:cubicBezTo>
                    <a:lnTo>
                      <a:pt x="12663" y="5658"/>
                    </a:lnTo>
                    <a:cubicBezTo>
                      <a:pt x="12695" y="5663"/>
                      <a:pt x="12760" y="5669"/>
                      <a:pt x="12798" y="5660"/>
                    </a:cubicBezTo>
                    <a:cubicBezTo>
                      <a:pt x="12844" y="5650"/>
                      <a:pt x="12855" y="5658"/>
                      <a:pt x="12897" y="5640"/>
                    </a:cubicBezTo>
                    <a:cubicBezTo>
                      <a:pt x="12955" y="5615"/>
                      <a:pt x="12954" y="5641"/>
                      <a:pt x="13050" y="5622"/>
                    </a:cubicBezTo>
                    <a:cubicBezTo>
                      <a:pt x="13077" y="5617"/>
                      <a:pt x="13061" y="5610"/>
                      <a:pt x="13092" y="5625"/>
                    </a:cubicBezTo>
                    <a:cubicBezTo>
                      <a:pt x="13104" y="5631"/>
                      <a:pt x="13098" y="5628"/>
                      <a:pt x="13109" y="5634"/>
                    </a:cubicBezTo>
                    <a:cubicBezTo>
                      <a:pt x="13165" y="5596"/>
                      <a:pt x="13233" y="5584"/>
                      <a:pt x="13295" y="5585"/>
                    </a:cubicBezTo>
                    <a:cubicBezTo>
                      <a:pt x="13330" y="5585"/>
                      <a:pt x="13380" y="5582"/>
                      <a:pt x="13401" y="5581"/>
                    </a:cubicBezTo>
                    <a:lnTo>
                      <a:pt x="13533" y="5578"/>
                    </a:lnTo>
                    <a:cubicBezTo>
                      <a:pt x="13600" y="5578"/>
                      <a:pt x="13542" y="5588"/>
                      <a:pt x="13625" y="5575"/>
                    </a:cubicBezTo>
                    <a:lnTo>
                      <a:pt x="13836" y="5559"/>
                    </a:lnTo>
                    <a:cubicBezTo>
                      <a:pt x="13844" y="5558"/>
                      <a:pt x="13855" y="5557"/>
                      <a:pt x="13860" y="5557"/>
                    </a:cubicBezTo>
                    <a:lnTo>
                      <a:pt x="14171" y="5528"/>
                    </a:lnTo>
                    <a:cubicBezTo>
                      <a:pt x="14237" y="5523"/>
                      <a:pt x="14204" y="5543"/>
                      <a:pt x="14312" y="5522"/>
                    </a:cubicBezTo>
                    <a:lnTo>
                      <a:pt x="14471" y="5513"/>
                    </a:lnTo>
                    <a:cubicBezTo>
                      <a:pt x="14516" y="5502"/>
                      <a:pt x="15104" y="5482"/>
                      <a:pt x="15223" y="5487"/>
                    </a:cubicBezTo>
                    <a:lnTo>
                      <a:pt x="15649" y="5477"/>
                    </a:lnTo>
                    <a:cubicBezTo>
                      <a:pt x="15716" y="5481"/>
                      <a:pt x="15841" y="5471"/>
                      <a:pt x="15863" y="5475"/>
                    </a:cubicBezTo>
                    <a:cubicBezTo>
                      <a:pt x="15918" y="5483"/>
                      <a:pt x="15930" y="5483"/>
                      <a:pt x="15990" y="5473"/>
                    </a:cubicBezTo>
                    <a:cubicBezTo>
                      <a:pt x="16043" y="5465"/>
                      <a:pt x="16010" y="5470"/>
                      <a:pt x="16091" y="5471"/>
                    </a:cubicBezTo>
                    <a:cubicBezTo>
                      <a:pt x="16102" y="5471"/>
                      <a:pt x="16111" y="5471"/>
                      <a:pt x="16122" y="5473"/>
                    </a:cubicBezTo>
                    <a:cubicBezTo>
                      <a:pt x="16184" y="5483"/>
                      <a:pt x="16116" y="5484"/>
                      <a:pt x="16183" y="5475"/>
                    </a:cubicBezTo>
                    <a:cubicBezTo>
                      <a:pt x="16213" y="5471"/>
                      <a:pt x="16213" y="5476"/>
                      <a:pt x="16220" y="5496"/>
                    </a:cubicBezTo>
                    <a:cubicBezTo>
                      <a:pt x="16267" y="5462"/>
                      <a:pt x="16199" y="5479"/>
                      <a:pt x="16280" y="5473"/>
                    </a:cubicBezTo>
                    <a:cubicBezTo>
                      <a:pt x="16335" y="5470"/>
                      <a:pt x="16278" y="5469"/>
                      <a:pt x="16317" y="5455"/>
                    </a:cubicBezTo>
                    <a:cubicBezTo>
                      <a:pt x="16344" y="5479"/>
                      <a:pt x="16336" y="5472"/>
                      <a:pt x="16377" y="5468"/>
                    </a:cubicBezTo>
                    <a:cubicBezTo>
                      <a:pt x="16434" y="5463"/>
                      <a:pt x="16458" y="5473"/>
                      <a:pt x="16512" y="5472"/>
                    </a:cubicBezTo>
                    <a:lnTo>
                      <a:pt x="16665" y="5470"/>
                    </a:lnTo>
                    <a:cubicBezTo>
                      <a:pt x="16703" y="5468"/>
                      <a:pt x="16826" y="5456"/>
                      <a:pt x="16860" y="5471"/>
                    </a:cubicBezTo>
                    <a:cubicBezTo>
                      <a:pt x="16844" y="5516"/>
                      <a:pt x="16828" y="5476"/>
                      <a:pt x="16811" y="5520"/>
                    </a:cubicBezTo>
                    <a:cubicBezTo>
                      <a:pt x="16833" y="5510"/>
                      <a:pt x="16820" y="5513"/>
                      <a:pt x="16852" y="5512"/>
                    </a:cubicBezTo>
                    <a:lnTo>
                      <a:pt x="16852" y="5520"/>
                    </a:lnTo>
                    <a:lnTo>
                      <a:pt x="16861" y="5513"/>
                    </a:lnTo>
                    <a:lnTo>
                      <a:pt x="16852" y="5512"/>
                    </a:lnTo>
                    <a:lnTo>
                      <a:pt x="16867" y="5494"/>
                    </a:lnTo>
                    <a:cubicBezTo>
                      <a:pt x="16878" y="5521"/>
                      <a:pt x="16851" y="5507"/>
                      <a:pt x="16892" y="5512"/>
                    </a:cubicBezTo>
                    <a:cubicBezTo>
                      <a:pt x="16884" y="5490"/>
                      <a:pt x="16892" y="5502"/>
                      <a:pt x="16892" y="5463"/>
                    </a:cubicBezTo>
                    <a:cubicBezTo>
                      <a:pt x="16912" y="5472"/>
                      <a:pt x="16910" y="5468"/>
                      <a:pt x="16929" y="5470"/>
                    </a:cubicBezTo>
                    <a:lnTo>
                      <a:pt x="17711" y="5447"/>
                    </a:lnTo>
                    <a:cubicBezTo>
                      <a:pt x="17676" y="5447"/>
                      <a:pt x="17641" y="5449"/>
                      <a:pt x="17606" y="5446"/>
                    </a:cubicBezTo>
                    <a:cubicBezTo>
                      <a:pt x="17561" y="5441"/>
                      <a:pt x="17561" y="5449"/>
                      <a:pt x="17508" y="5448"/>
                    </a:cubicBezTo>
                    <a:cubicBezTo>
                      <a:pt x="17470" y="5447"/>
                      <a:pt x="17455" y="5440"/>
                      <a:pt x="17412" y="5438"/>
                    </a:cubicBezTo>
                    <a:lnTo>
                      <a:pt x="17228" y="5436"/>
                    </a:lnTo>
                    <a:cubicBezTo>
                      <a:pt x="17136" y="5421"/>
                      <a:pt x="16997" y="5441"/>
                      <a:pt x="16929" y="5437"/>
                    </a:cubicBezTo>
                    <a:cubicBezTo>
                      <a:pt x="16794" y="5428"/>
                      <a:pt x="16909" y="5421"/>
                      <a:pt x="16804" y="5440"/>
                    </a:cubicBezTo>
                    <a:cubicBezTo>
                      <a:pt x="16775" y="5445"/>
                      <a:pt x="16789" y="5441"/>
                      <a:pt x="16763" y="5442"/>
                    </a:cubicBezTo>
                    <a:cubicBezTo>
                      <a:pt x="16658" y="5445"/>
                      <a:pt x="16801" y="5419"/>
                      <a:pt x="16581" y="5444"/>
                    </a:cubicBezTo>
                    <a:cubicBezTo>
                      <a:pt x="16561" y="5446"/>
                      <a:pt x="16426" y="5444"/>
                      <a:pt x="16404" y="5441"/>
                    </a:cubicBezTo>
                    <a:cubicBezTo>
                      <a:pt x="16357" y="5435"/>
                      <a:pt x="16295" y="5460"/>
                      <a:pt x="16251" y="5440"/>
                    </a:cubicBezTo>
                    <a:cubicBezTo>
                      <a:pt x="16223" y="5427"/>
                      <a:pt x="16249" y="5436"/>
                      <a:pt x="16220" y="5415"/>
                    </a:cubicBezTo>
                    <a:lnTo>
                      <a:pt x="16220" y="5439"/>
                    </a:lnTo>
                    <a:lnTo>
                      <a:pt x="16180" y="5439"/>
                    </a:lnTo>
                    <a:cubicBezTo>
                      <a:pt x="16164" y="5399"/>
                      <a:pt x="16174" y="5429"/>
                      <a:pt x="16152" y="5434"/>
                    </a:cubicBezTo>
                    <a:cubicBezTo>
                      <a:pt x="16118" y="5441"/>
                      <a:pt x="16138" y="5438"/>
                      <a:pt x="16107" y="5431"/>
                    </a:cubicBezTo>
                    <a:lnTo>
                      <a:pt x="16091" y="5422"/>
                    </a:lnTo>
                    <a:lnTo>
                      <a:pt x="16107" y="5431"/>
                    </a:lnTo>
                    <a:cubicBezTo>
                      <a:pt x="16081" y="5447"/>
                      <a:pt x="16039" y="5448"/>
                      <a:pt x="16005" y="5444"/>
                    </a:cubicBezTo>
                    <a:cubicBezTo>
                      <a:pt x="15960" y="5438"/>
                      <a:pt x="15940" y="5456"/>
                      <a:pt x="15883" y="5444"/>
                    </a:cubicBezTo>
                    <a:lnTo>
                      <a:pt x="15836" y="5442"/>
                    </a:lnTo>
                    <a:cubicBezTo>
                      <a:pt x="15826" y="5441"/>
                      <a:pt x="15821" y="5440"/>
                      <a:pt x="15807" y="5440"/>
                    </a:cubicBezTo>
                    <a:cubicBezTo>
                      <a:pt x="15722" y="5443"/>
                      <a:pt x="15784" y="5419"/>
                      <a:pt x="15725" y="5436"/>
                    </a:cubicBezTo>
                    <a:cubicBezTo>
                      <a:pt x="15658" y="5456"/>
                      <a:pt x="15483" y="5448"/>
                      <a:pt x="15394" y="5447"/>
                    </a:cubicBezTo>
                    <a:cubicBezTo>
                      <a:pt x="15350" y="5446"/>
                      <a:pt x="15311" y="5455"/>
                      <a:pt x="15281" y="5453"/>
                    </a:cubicBezTo>
                    <a:cubicBezTo>
                      <a:pt x="15191" y="5447"/>
                      <a:pt x="15115" y="5448"/>
                      <a:pt x="15020" y="5459"/>
                    </a:cubicBezTo>
                    <a:cubicBezTo>
                      <a:pt x="15005" y="5460"/>
                      <a:pt x="14903" y="5451"/>
                      <a:pt x="14834" y="5463"/>
                    </a:cubicBezTo>
                    <a:cubicBezTo>
                      <a:pt x="14801" y="5468"/>
                      <a:pt x="14763" y="5467"/>
                      <a:pt x="14733" y="5466"/>
                    </a:cubicBezTo>
                    <a:lnTo>
                      <a:pt x="14632" y="5463"/>
                    </a:lnTo>
                    <a:cubicBezTo>
                      <a:pt x="14580" y="5466"/>
                      <a:pt x="14547" y="5469"/>
                      <a:pt x="14543" y="5423"/>
                    </a:cubicBezTo>
                    <a:cubicBezTo>
                      <a:pt x="14501" y="5443"/>
                      <a:pt x="14509" y="5418"/>
                      <a:pt x="14478" y="5463"/>
                    </a:cubicBezTo>
                    <a:cubicBezTo>
                      <a:pt x="14436" y="5452"/>
                      <a:pt x="14472" y="5447"/>
                      <a:pt x="14414" y="5455"/>
                    </a:cubicBezTo>
                    <a:cubicBezTo>
                      <a:pt x="14390" y="5459"/>
                      <a:pt x="14391" y="5460"/>
                      <a:pt x="14371" y="5462"/>
                    </a:cubicBezTo>
                    <a:lnTo>
                      <a:pt x="14339" y="5462"/>
                    </a:lnTo>
                    <a:cubicBezTo>
                      <a:pt x="14296" y="5460"/>
                      <a:pt x="14286" y="5452"/>
                      <a:pt x="14267" y="5452"/>
                    </a:cubicBezTo>
                    <a:cubicBezTo>
                      <a:pt x="14238" y="5453"/>
                      <a:pt x="14263" y="5462"/>
                      <a:pt x="14239" y="5455"/>
                    </a:cubicBezTo>
                    <a:cubicBezTo>
                      <a:pt x="14231" y="5453"/>
                      <a:pt x="14242" y="5447"/>
                      <a:pt x="14211" y="5439"/>
                    </a:cubicBezTo>
                    <a:cubicBezTo>
                      <a:pt x="14197" y="5439"/>
                      <a:pt x="14189" y="5462"/>
                      <a:pt x="14107" y="5443"/>
                    </a:cubicBezTo>
                    <a:cubicBezTo>
                      <a:pt x="14071" y="5434"/>
                      <a:pt x="14090" y="5446"/>
                      <a:pt x="14073" y="5423"/>
                    </a:cubicBezTo>
                    <a:cubicBezTo>
                      <a:pt x="14113" y="5408"/>
                      <a:pt x="14064" y="5418"/>
                      <a:pt x="14113" y="5407"/>
                    </a:cubicBezTo>
                    <a:cubicBezTo>
                      <a:pt x="14189" y="5389"/>
                      <a:pt x="14182" y="5404"/>
                      <a:pt x="14251" y="5376"/>
                    </a:cubicBezTo>
                    <a:lnTo>
                      <a:pt x="14289" y="5376"/>
                    </a:lnTo>
                    <a:cubicBezTo>
                      <a:pt x="14335" y="5381"/>
                      <a:pt x="14321" y="5368"/>
                      <a:pt x="14369" y="5371"/>
                    </a:cubicBezTo>
                    <a:cubicBezTo>
                      <a:pt x="14394" y="5373"/>
                      <a:pt x="14386" y="5376"/>
                      <a:pt x="14413" y="5382"/>
                    </a:cubicBezTo>
                    <a:cubicBezTo>
                      <a:pt x="14454" y="5305"/>
                      <a:pt x="14492" y="5372"/>
                      <a:pt x="14591" y="5358"/>
                    </a:cubicBezTo>
                    <a:cubicBezTo>
                      <a:pt x="14612" y="5355"/>
                      <a:pt x="14603" y="5355"/>
                      <a:pt x="14610" y="5353"/>
                    </a:cubicBezTo>
                    <a:cubicBezTo>
                      <a:pt x="14613" y="5352"/>
                      <a:pt x="14619" y="5349"/>
                      <a:pt x="14622" y="5348"/>
                    </a:cubicBezTo>
                    <a:cubicBezTo>
                      <a:pt x="14678" y="5329"/>
                      <a:pt x="14705" y="5336"/>
                      <a:pt x="14741" y="5338"/>
                    </a:cubicBezTo>
                    <a:cubicBezTo>
                      <a:pt x="14780" y="5340"/>
                      <a:pt x="14745" y="5337"/>
                      <a:pt x="14786" y="5326"/>
                    </a:cubicBezTo>
                    <a:lnTo>
                      <a:pt x="14817" y="5351"/>
                    </a:lnTo>
                    <a:cubicBezTo>
                      <a:pt x="14829" y="5320"/>
                      <a:pt x="14820" y="5337"/>
                      <a:pt x="14851" y="5326"/>
                    </a:cubicBezTo>
                    <a:cubicBezTo>
                      <a:pt x="14882" y="5314"/>
                      <a:pt x="14873" y="5331"/>
                      <a:pt x="14883" y="5301"/>
                    </a:cubicBezTo>
                    <a:lnTo>
                      <a:pt x="14899" y="5301"/>
                    </a:lnTo>
                    <a:cubicBezTo>
                      <a:pt x="14909" y="5326"/>
                      <a:pt x="14897" y="5305"/>
                      <a:pt x="14917" y="5316"/>
                    </a:cubicBezTo>
                    <a:cubicBezTo>
                      <a:pt x="14976" y="5348"/>
                      <a:pt x="14943" y="5346"/>
                      <a:pt x="14987" y="5352"/>
                    </a:cubicBezTo>
                    <a:lnTo>
                      <a:pt x="15065" y="5345"/>
                    </a:lnTo>
                    <a:cubicBezTo>
                      <a:pt x="15086" y="5336"/>
                      <a:pt x="15078" y="5345"/>
                      <a:pt x="15086" y="5326"/>
                    </a:cubicBezTo>
                    <a:lnTo>
                      <a:pt x="15126" y="5326"/>
                    </a:lnTo>
                    <a:cubicBezTo>
                      <a:pt x="15134" y="5345"/>
                      <a:pt x="15129" y="5343"/>
                      <a:pt x="15199" y="5342"/>
                    </a:cubicBezTo>
                    <a:cubicBezTo>
                      <a:pt x="15233" y="5341"/>
                      <a:pt x="15261" y="5343"/>
                      <a:pt x="15293" y="5345"/>
                    </a:cubicBezTo>
                    <a:cubicBezTo>
                      <a:pt x="15323" y="5346"/>
                      <a:pt x="15334" y="5340"/>
                      <a:pt x="15355" y="5328"/>
                    </a:cubicBezTo>
                    <a:cubicBezTo>
                      <a:pt x="15357" y="5327"/>
                      <a:pt x="15359" y="5326"/>
                      <a:pt x="15360" y="5325"/>
                    </a:cubicBezTo>
                    <a:cubicBezTo>
                      <a:pt x="15362" y="5324"/>
                      <a:pt x="15364" y="5323"/>
                      <a:pt x="15366" y="5322"/>
                    </a:cubicBezTo>
                    <a:cubicBezTo>
                      <a:pt x="15395" y="5309"/>
                      <a:pt x="15389" y="5323"/>
                      <a:pt x="15410" y="5293"/>
                    </a:cubicBezTo>
                    <a:cubicBezTo>
                      <a:pt x="15413" y="5300"/>
                      <a:pt x="15400" y="5322"/>
                      <a:pt x="15454" y="5313"/>
                    </a:cubicBezTo>
                    <a:lnTo>
                      <a:pt x="15473" y="5309"/>
                    </a:lnTo>
                    <a:cubicBezTo>
                      <a:pt x="15477" y="5309"/>
                      <a:pt x="15482" y="5310"/>
                      <a:pt x="15487" y="5311"/>
                    </a:cubicBezTo>
                    <a:cubicBezTo>
                      <a:pt x="15523" y="5318"/>
                      <a:pt x="15506" y="5323"/>
                      <a:pt x="15531" y="5342"/>
                    </a:cubicBezTo>
                    <a:cubicBezTo>
                      <a:pt x="15543" y="5336"/>
                      <a:pt x="15546" y="5337"/>
                      <a:pt x="15555" y="5333"/>
                    </a:cubicBezTo>
                    <a:lnTo>
                      <a:pt x="15620" y="5301"/>
                    </a:lnTo>
                    <a:lnTo>
                      <a:pt x="15660" y="5335"/>
                    </a:lnTo>
                    <a:cubicBezTo>
                      <a:pt x="15680" y="5289"/>
                      <a:pt x="15723" y="5319"/>
                      <a:pt x="15767" y="5309"/>
                    </a:cubicBezTo>
                    <a:cubicBezTo>
                      <a:pt x="15787" y="5305"/>
                      <a:pt x="15764" y="5303"/>
                      <a:pt x="15795" y="5307"/>
                    </a:cubicBezTo>
                    <a:cubicBezTo>
                      <a:pt x="15824" y="5311"/>
                      <a:pt x="15795" y="5330"/>
                      <a:pt x="15818" y="5308"/>
                    </a:cubicBezTo>
                    <a:cubicBezTo>
                      <a:pt x="15830" y="5297"/>
                      <a:pt x="15824" y="5296"/>
                      <a:pt x="15817" y="5285"/>
                    </a:cubicBezTo>
                    <a:cubicBezTo>
                      <a:pt x="15807" y="5268"/>
                      <a:pt x="15810" y="5288"/>
                      <a:pt x="15791" y="5261"/>
                    </a:cubicBezTo>
                    <a:cubicBezTo>
                      <a:pt x="15798" y="5228"/>
                      <a:pt x="15798" y="5228"/>
                      <a:pt x="15831" y="5220"/>
                    </a:cubicBezTo>
                    <a:cubicBezTo>
                      <a:pt x="15823" y="5239"/>
                      <a:pt x="15833" y="5224"/>
                      <a:pt x="15821" y="5235"/>
                    </a:cubicBezTo>
                    <a:lnTo>
                      <a:pt x="15812" y="5242"/>
                    </a:lnTo>
                    <a:cubicBezTo>
                      <a:pt x="15811" y="5242"/>
                      <a:pt x="15808" y="5243"/>
                      <a:pt x="15807" y="5245"/>
                    </a:cubicBezTo>
                    <a:cubicBezTo>
                      <a:pt x="15840" y="5247"/>
                      <a:pt x="15826" y="5253"/>
                      <a:pt x="15848" y="5245"/>
                    </a:cubicBezTo>
                    <a:cubicBezTo>
                      <a:pt x="15900" y="5227"/>
                      <a:pt x="15819" y="5246"/>
                      <a:pt x="15872" y="5228"/>
                    </a:cubicBezTo>
                    <a:cubicBezTo>
                      <a:pt x="15873" y="5249"/>
                      <a:pt x="15874" y="5242"/>
                      <a:pt x="15877" y="5254"/>
                    </a:cubicBezTo>
                    <a:lnTo>
                      <a:pt x="15888" y="5274"/>
                    </a:lnTo>
                    <a:cubicBezTo>
                      <a:pt x="15914" y="5297"/>
                      <a:pt x="15966" y="5249"/>
                      <a:pt x="16058" y="5293"/>
                    </a:cubicBezTo>
                    <a:cubicBezTo>
                      <a:pt x="16066" y="5323"/>
                      <a:pt x="16067" y="5310"/>
                      <a:pt x="16082" y="5334"/>
                    </a:cubicBezTo>
                    <a:cubicBezTo>
                      <a:pt x="16104" y="5325"/>
                      <a:pt x="16097" y="5350"/>
                      <a:pt x="16099" y="5301"/>
                    </a:cubicBezTo>
                    <a:cubicBezTo>
                      <a:pt x="16123" y="5320"/>
                      <a:pt x="16112" y="5296"/>
                      <a:pt x="16115" y="5334"/>
                    </a:cubicBezTo>
                    <a:cubicBezTo>
                      <a:pt x="16309" y="5334"/>
                      <a:pt x="16212" y="5309"/>
                      <a:pt x="16301" y="5301"/>
                    </a:cubicBezTo>
                    <a:cubicBezTo>
                      <a:pt x="16305" y="5305"/>
                      <a:pt x="16307" y="5310"/>
                      <a:pt x="16312" y="5316"/>
                    </a:cubicBezTo>
                    <a:cubicBezTo>
                      <a:pt x="16327" y="5333"/>
                      <a:pt x="16338" y="5332"/>
                      <a:pt x="16360" y="5333"/>
                    </a:cubicBezTo>
                    <a:cubicBezTo>
                      <a:pt x="16385" y="5334"/>
                      <a:pt x="16408" y="5335"/>
                      <a:pt x="16429" y="5323"/>
                    </a:cubicBezTo>
                    <a:cubicBezTo>
                      <a:pt x="16461" y="5306"/>
                      <a:pt x="16472" y="5328"/>
                      <a:pt x="16506" y="5296"/>
                    </a:cubicBezTo>
                    <a:lnTo>
                      <a:pt x="16531" y="5272"/>
                    </a:lnTo>
                    <a:cubicBezTo>
                      <a:pt x="16551" y="5256"/>
                      <a:pt x="16554" y="5261"/>
                      <a:pt x="16585" y="5261"/>
                    </a:cubicBezTo>
                    <a:cubicBezTo>
                      <a:pt x="16580" y="5280"/>
                      <a:pt x="16577" y="5285"/>
                      <a:pt x="16577" y="5309"/>
                    </a:cubicBezTo>
                    <a:cubicBezTo>
                      <a:pt x="16634" y="5311"/>
                      <a:pt x="16592" y="5328"/>
                      <a:pt x="16666" y="5334"/>
                    </a:cubicBezTo>
                    <a:cubicBezTo>
                      <a:pt x="16657" y="5297"/>
                      <a:pt x="16654" y="5286"/>
                      <a:pt x="16706" y="5285"/>
                    </a:cubicBezTo>
                    <a:lnTo>
                      <a:pt x="16713" y="5248"/>
                    </a:lnTo>
                    <a:cubicBezTo>
                      <a:pt x="16713" y="5248"/>
                      <a:pt x="16714" y="5246"/>
                      <a:pt x="16714" y="5245"/>
                    </a:cubicBezTo>
                    <a:cubicBezTo>
                      <a:pt x="16738" y="5243"/>
                      <a:pt x="16745" y="5237"/>
                      <a:pt x="16765" y="5231"/>
                    </a:cubicBezTo>
                    <a:cubicBezTo>
                      <a:pt x="16785" y="5225"/>
                      <a:pt x="16764" y="5227"/>
                      <a:pt x="16781" y="5229"/>
                    </a:cubicBezTo>
                    <a:cubicBezTo>
                      <a:pt x="16783" y="5230"/>
                      <a:pt x="16796" y="5236"/>
                      <a:pt x="16803" y="5236"/>
                    </a:cubicBezTo>
                    <a:cubicBezTo>
                      <a:pt x="16802" y="5238"/>
                      <a:pt x="16799" y="5237"/>
                      <a:pt x="16798" y="5239"/>
                    </a:cubicBezTo>
                    <a:cubicBezTo>
                      <a:pt x="16795" y="5251"/>
                      <a:pt x="16786" y="5245"/>
                      <a:pt x="16779" y="5261"/>
                    </a:cubicBezTo>
                    <a:cubicBezTo>
                      <a:pt x="16895" y="5261"/>
                      <a:pt x="16868" y="5240"/>
                      <a:pt x="16909" y="5236"/>
                    </a:cubicBezTo>
                    <a:cubicBezTo>
                      <a:pt x="16912" y="5279"/>
                      <a:pt x="16901" y="5251"/>
                      <a:pt x="16925" y="5261"/>
                    </a:cubicBezTo>
                    <a:cubicBezTo>
                      <a:pt x="16956" y="5218"/>
                      <a:pt x="17024" y="5239"/>
                      <a:pt x="17071" y="5228"/>
                    </a:cubicBezTo>
                    <a:cubicBezTo>
                      <a:pt x="17077" y="5241"/>
                      <a:pt x="17080" y="5252"/>
                      <a:pt x="17093" y="5257"/>
                    </a:cubicBezTo>
                    <a:lnTo>
                      <a:pt x="17102" y="5259"/>
                    </a:lnTo>
                    <a:cubicBezTo>
                      <a:pt x="17152" y="5266"/>
                      <a:pt x="17150" y="5248"/>
                      <a:pt x="17152" y="5228"/>
                    </a:cubicBezTo>
                    <a:cubicBezTo>
                      <a:pt x="17205" y="5241"/>
                      <a:pt x="17162" y="5246"/>
                      <a:pt x="17209" y="5252"/>
                    </a:cubicBezTo>
                    <a:cubicBezTo>
                      <a:pt x="17245" y="5257"/>
                      <a:pt x="17254" y="5253"/>
                      <a:pt x="17289" y="5261"/>
                    </a:cubicBezTo>
                    <a:cubicBezTo>
                      <a:pt x="17279" y="5236"/>
                      <a:pt x="17286" y="5259"/>
                      <a:pt x="17289" y="5220"/>
                    </a:cubicBezTo>
                    <a:cubicBezTo>
                      <a:pt x="17253" y="5221"/>
                      <a:pt x="17264" y="5224"/>
                      <a:pt x="17238" y="5222"/>
                    </a:cubicBezTo>
                    <a:cubicBezTo>
                      <a:pt x="17142" y="5217"/>
                      <a:pt x="17004" y="5203"/>
                      <a:pt x="16910" y="5207"/>
                    </a:cubicBezTo>
                    <a:cubicBezTo>
                      <a:pt x="16883" y="5209"/>
                      <a:pt x="16848" y="5217"/>
                      <a:pt x="16857" y="5176"/>
                    </a:cubicBezTo>
                    <a:lnTo>
                      <a:pt x="16865" y="5161"/>
                    </a:lnTo>
                    <a:cubicBezTo>
                      <a:pt x="16866" y="5160"/>
                      <a:pt x="16867" y="5157"/>
                      <a:pt x="16868" y="5155"/>
                    </a:cubicBezTo>
                    <a:cubicBezTo>
                      <a:pt x="16825" y="5166"/>
                      <a:pt x="16835" y="5167"/>
                      <a:pt x="16844" y="5204"/>
                    </a:cubicBezTo>
                    <a:cubicBezTo>
                      <a:pt x="16796" y="5172"/>
                      <a:pt x="16821" y="5203"/>
                      <a:pt x="16763" y="5212"/>
                    </a:cubicBezTo>
                    <a:cubicBezTo>
                      <a:pt x="16730" y="5217"/>
                      <a:pt x="16679" y="5212"/>
                      <a:pt x="16666" y="5245"/>
                    </a:cubicBezTo>
                    <a:lnTo>
                      <a:pt x="16641" y="5245"/>
                    </a:lnTo>
                    <a:cubicBezTo>
                      <a:pt x="16634" y="5226"/>
                      <a:pt x="16642" y="5232"/>
                      <a:pt x="16621" y="5225"/>
                    </a:cubicBezTo>
                    <a:cubicBezTo>
                      <a:pt x="16602" y="5219"/>
                      <a:pt x="16573" y="5230"/>
                      <a:pt x="16555" y="5230"/>
                    </a:cubicBezTo>
                    <a:cubicBezTo>
                      <a:pt x="16498" y="5230"/>
                      <a:pt x="16525" y="5250"/>
                      <a:pt x="16454" y="5229"/>
                    </a:cubicBezTo>
                    <a:cubicBezTo>
                      <a:pt x="16390" y="5209"/>
                      <a:pt x="16433" y="5233"/>
                      <a:pt x="16392" y="5238"/>
                    </a:cubicBezTo>
                    <a:cubicBezTo>
                      <a:pt x="16391" y="5238"/>
                      <a:pt x="16389" y="5238"/>
                      <a:pt x="16388" y="5238"/>
                    </a:cubicBezTo>
                    <a:lnTo>
                      <a:pt x="16375" y="5235"/>
                    </a:lnTo>
                    <a:cubicBezTo>
                      <a:pt x="16355" y="5231"/>
                      <a:pt x="16366" y="5236"/>
                      <a:pt x="16344" y="5227"/>
                    </a:cubicBezTo>
                    <a:cubicBezTo>
                      <a:pt x="16295" y="5207"/>
                      <a:pt x="16333" y="5214"/>
                      <a:pt x="16275" y="5219"/>
                    </a:cubicBezTo>
                    <a:lnTo>
                      <a:pt x="16203" y="5220"/>
                    </a:lnTo>
                    <a:cubicBezTo>
                      <a:pt x="16162" y="5222"/>
                      <a:pt x="16154" y="5219"/>
                      <a:pt x="16123" y="5212"/>
                    </a:cubicBezTo>
                    <a:lnTo>
                      <a:pt x="16090" y="5245"/>
                    </a:lnTo>
                    <a:cubicBezTo>
                      <a:pt x="16078" y="5197"/>
                      <a:pt x="16046" y="5216"/>
                      <a:pt x="15993" y="5204"/>
                    </a:cubicBezTo>
                    <a:cubicBezTo>
                      <a:pt x="15995" y="5226"/>
                      <a:pt x="15997" y="5226"/>
                      <a:pt x="16001" y="5245"/>
                    </a:cubicBezTo>
                    <a:cubicBezTo>
                      <a:pt x="15966" y="5228"/>
                      <a:pt x="15963" y="5238"/>
                      <a:pt x="15920" y="5212"/>
                    </a:cubicBezTo>
                    <a:cubicBezTo>
                      <a:pt x="15919" y="5211"/>
                      <a:pt x="15917" y="5210"/>
                      <a:pt x="15915" y="5209"/>
                    </a:cubicBezTo>
                    <a:cubicBezTo>
                      <a:pt x="15888" y="5195"/>
                      <a:pt x="15860" y="5195"/>
                      <a:pt x="15831" y="5204"/>
                    </a:cubicBezTo>
                    <a:cubicBezTo>
                      <a:pt x="15792" y="5216"/>
                      <a:pt x="15808" y="5212"/>
                      <a:pt x="15763" y="5208"/>
                    </a:cubicBezTo>
                    <a:cubicBezTo>
                      <a:pt x="15714" y="5205"/>
                      <a:pt x="15641" y="5199"/>
                      <a:pt x="15594" y="5209"/>
                    </a:cubicBezTo>
                    <a:cubicBezTo>
                      <a:pt x="15593" y="5209"/>
                      <a:pt x="15590" y="5210"/>
                      <a:pt x="15589" y="5210"/>
                    </a:cubicBezTo>
                    <a:lnTo>
                      <a:pt x="15537" y="5199"/>
                    </a:lnTo>
                    <a:cubicBezTo>
                      <a:pt x="15478" y="5185"/>
                      <a:pt x="15426" y="5207"/>
                      <a:pt x="15373" y="5198"/>
                    </a:cubicBezTo>
                    <a:lnTo>
                      <a:pt x="15154" y="5185"/>
                    </a:lnTo>
                    <a:cubicBezTo>
                      <a:pt x="15152" y="5185"/>
                      <a:pt x="15126" y="5190"/>
                      <a:pt x="15123" y="5190"/>
                    </a:cubicBezTo>
                    <a:lnTo>
                      <a:pt x="15108" y="5187"/>
                    </a:lnTo>
                    <a:cubicBezTo>
                      <a:pt x="15107" y="5186"/>
                      <a:pt x="15105" y="5185"/>
                      <a:pt x="15104" y="5185"/>
                    </a:cubicBezTo>
                    <a:cubicBezTo>
                      <a:pt x="15070" y="5168"/>
                      <a:pt x="15064" y="5172"/>
                      <a:pt x="15061" y="5172"/>
                    </a:cubicBezTo>
                    <a:cubicBezTo>
                      <a:pt x="15065" y="5134"/>
                      <a:pt x="15068" y="5150"/>
                      <a:pt x="15086" y="5123"/>
                    </a:cubicBezTo>
                    <a:cubicBezTo>
                      <a:pt x="15168" y="5125"/>
                      <a:pt x="15151" y="5140"/>
                      <a:pt x="15183" y="5164"/>
                    </a:cubicBezTo>
                    <a:cubicBezTo>
                      <a:pt x="15188" y="5116"/>
                      <a:pt x="15251" y="5110"/>
                      <a:pt x="15256" y="5164"/>
                    </a:cubicBezTo>
                    <a:lnTo>
                      <a:pt x="15272" y="5164"/>
                    </a:lnTo>
                    <a:cubicBezTo>
                      <a:pt x="15267" y="5138"/>
                      <a:pt x="15264" y="5151"/>
                      <a:pt x="15272" y="5131"/>
                    </a:cubicBezTo>
                    <a:lnTo>
                      <a:pt x="15352" y="5127"/>
                    </a:lnTo>
                    <a:cubicBezTo>
                      <a:pt x="15374" y="5125"/>
                      <a:pt x="15393" y="5102"/>
                      <a:pt x="15426" y="5099"/>
                    </a:cubicBezTo>
                    <a:lnTo>
                      <a:pt x="15426" y="5074"/>
                    </a:lnTo>
                    <a:cubicBezTo>
                      <a:pt x="15392" y="5067"/>
                      <a:pt x="15389" y="5081"/>
                      <a:pt x="15316" y="5066"/>
                    </a:cubicBezTo>
                    <a:lnTo>
                      <a:pt x="15241" y="5062"/>
                    </a:lnTo>
                    <a:cubicBezTo>
                      <a:pt x="15217" y="5064"/>
                      <a:pt x="15249" y="5061"/>
                      <a:pt x="15218" y="5068"/>
                    </a:cubicBezTo>
                    <a:cubicBezTo>
                      <a:pt x="15217" y="5068"/>
                      <a:pt x="15214" y="5069"/>
                      <a:pt x="15213" y="5069"/>
                    </a:cubicBezTo>
                    <a:cubicBezTo>
                      <a:pt x="15211" y="5069"/>
                      <a:pt x="15209" y="5069"/>
                      <a:pt x="15207" y="5070"/>
                    </a:cubicBezTo>
                    <a:cubicBezTo>
                      <a:pt x="15155" y="5076"/>
                      <a:pt x="15099" y="5063"/>
                      <a:pt x="15047" y="5069"/>
                    </a:cubicBezTo>
                    <a:cubicBezTo>
                      <a:pt x="15000" y="5074"/>
                      <a:pt x="14997" y="5096"/>
                      <a:pt x="14943" y="5071"/>
                    </a:cubicBezTo>
                    <a:cubicBezTo>
                      <a:pt x="14922" y="5061"/>
                      <a:pt x="14935" y="5057"/>
                      <a:pt x="14902" y="5068"/>
                    </a:cubicBezTo>
                    <a:cubicBezTo>
                      <a:pt x="14812" y="5100"/>
                      <a:pt x="14799" y="5063"/>
                      <a:pt x="14759" y="5055"/>
                    </a:cubicBezTo>
                    <a:cubicBezTo>
                      <a:pt x="14716" y="5046"/>
                      <a:pt x="14684" y="5075"/>
                      <a:pt x="14656" y="5083"/>
                    </a:cubicBezTo>
                    <a:cubicBezTo>
                      <a:pt x="14619" y="5058"/>
                      <a:pt x="14622" y="5061"/>
                      <a:pt x="14579" y="5057"/>
                    </a:cubicBezTo>
                    <a:cubicBezTo>
                      <a:pt x="14569" y="5056"/>
                      <a:pt x="14575" y="5055"/>
                      <a:pt x="14564" y="5057"/>
                    </a:cubicBezTo>
                    <a:lnTo>
                      <a:pt x="14500" y="5062"/>
                    </a:lnTo>
                    <a:cubicBezTo>
                      <a:pt x="14465" y="5067"/>
                      <a:pt x="14490" y="5067"/>
                      <a:pt x="14471" y="5075"/>
                    </a:cubicBezTo>
                    <a:cubicBezTo>
                      <a:pt x="14447" y="5086"/>
                      <a:pt x="14424" y="5072"/>
                      <a:pt x="14397" y="5058"/>
                    </a:cubicBezTo>
                    <a:cubicBezTo>
                      <a:pt x="14405" y="5037"/>
                      <a:pt x="14395" y="5057"/>
                      <a:pt x="14410" y="5046"/>
                    </a:cubicBezTo>
                    <a:cubicBezTo>
                      <a:pt x="14456" y="5010"/>
                      <a:pt x="14448" y="5032"/>
                      <a:pt x="14498" y="5013"/>
                    </a:cubicBezTo>
                    <a:cubicBezTo>
                      <a:pt x="14527" y="5002"/>
                      <a:pt x="14505" y="5002"/>
                      <a:pt x="14551" y="5002"/>
                    </a:cubicBezTo>
                    <a:lnTo>
                      <a:pt x="14525" y="5033"/>
                    </a:lnTo>
                    <a:cubicBezTo>
                      <a:pt x="14578" y="5020"/>
                      <a:pt x="14540" y="4973"/>
                      <a:pt x="14588" y="4971"/>
                    </a:cubicBezTo>
                    <a:cubicBezTo>
                      <a:pt x="14628" y="4969"/>
                      <a:pt x="14621" y="4959"/>
                      <a:pt x="14624" y="4993"/>
                    </a:cubicBezTo>
                    <a:cubicBezTo>
                      <a:pt x="14664" y="4983"/>
                      <a:pt x="14629" y="4978"/>
                      <a:pt x="14681" y="4977"/>
                    </a:cubicBezTo>
                    <a:cubicBezTo>
                      <a:pt x="14687" y="4990"/>
                      <a:pt x="14689" y="4962"/>
                      <a:pt x="14681" y="5002"/>
                    </a:cubicBezTo>
                    <a:cubicBezTo>
                      <a:pt x="14716" y="4998"/>
                      <a:pt x="14692" y="4995"/>
                      <a:pt x="14740" y="4980"/>
                    </a:cubicBezTo>
                    <a:cubicBezTo>
                      <a:pt x="14782" y="4967"/>
                      <a:pt x="14768" y="4954"/>
                      <a:pt x="14819" y="4952"/>
                    </a:cubicBezTo>
                    <a:cubicBezTo>
                      <a:pt x="14884" y="4949"/>
                      <a:pt x="14856" y="4963"/>
                      <a:pt x="14896" y="4974"/>
                    </a:cubicBezTo>
                    <a:cubicBezTo>
                      <a:pt x="14940" y="4985"/>
                      <a:pt x="14950" y="4950"/>
                      <a:pt x="14956" y="5002"/>
                    </a:cubicBezTo>
                    <a:cubicBezTo>
                      <a:pt x="14989" y="4978"/>
                      <a:pt x="14959" y="5002"/>
                      <a:pt x="14972" y="4969"/>
                    </a:cubicBezTo>
                    <a:cubicBezTo>
                      <a:pt x="15026" y="4982"/>
                      <a:pt x="15015" y="4982"/>
                      <a:pt x="15077" y="4976"/>
                    </a:cubicBezTo>
                    <a:lnTo>
                      <a:pt x="15176" y="4976"/>
                    </a:lnTo>
                    <a:cubicBezTo>
                      <a:pt x="15178" y="4977"/>
                      <a:pt x="15183" y="4978"/>
                      <a:pt x="15185" y="4978"/>
                    </a:cubicBezTo>
                    <a:lnTo>
                      <a:pt x="15264" y="4974"/>
                    </a:lnTo>
                    <a:cubicBezTo>
                      <a:pt x="15303" y="4972"/>
                      <a:pt x="15314" y="4953"/>
                      <a:pt x="15361" y="4953"/>
                    </a:cubicBezTo>
                    <a:lnTo>
                      <a:pt x="15368" y="4968"/>
                    </a:lnTo>
                    <a:cubicBezTo>
                      <a:pt x="15402" y="4941"/>
                      <a:pt x="15336" y="4970"/>
                      <a:pt x="15380" y="4960"/>
                    </a:cubicBezTo>
                    <a:cubicBezTo>
                      <a:pt x="15380" y="4960"/>
                      <a:pt x="15383" y="4960"/>
                      <a:pt x="15384" y="4960"/>
                    </a:cubicBezTo>
                    <a:cubicBezTo>
                      <a:pt x="15385" y="4960"/>
                      <a:pt x="15391" y="4962"/>
                      <a:pt x="15392" y="4962"/>
                    </a:cubicBezTo>
                    <a:cubicBezTo>
                      <a:pt x="15394" y="4962"/>
                      <a:pt x="15396" y="4963"/>
                      <a:pt x="15397" y="4964"/>
                    </a:cubicBezTo>
                    <a:cubicBezTo>
                      <a:pt x="15399" y="4964"/>
                      <a:pt x="15401" y="4964"/>
                      <a:pt x="15402" y="4964"/>
                    </a:cubicBezTo>
                    <a:cubicBezTo>
                      <a:pt x="15404" y="4964"/>
                      <a:pt x="15406" y="4965"/>
                      <a:pt x="15407" y="4964"/>
                    </a:cubicBezTo>
                    <a:lnTo>
                      <a:pt x="15442" y="4969"/>
                    </a:lnTo>
                    <a:lnTo>
                      <a:pt x="15425" y="4974"/>
                    </a:lnTo>
                    <a:lnTo>
                      <a:pt x="15442" y="4969"/>
                    </a:lnTo>
                    <a:lnTo>
                      <a:pt x="15469" y="4960"/>
                    </a:lnTo>
                    <a:cubicBezTo>
                      <a:pt x="15470" y="4960"/>
                      <a:pt x="15473" y="4959"/>
                      <a:pt x="15474" y="4959"/>
                    </a:cubicBezTo>
                    <a:lnTo>
                      <a:pt x="15506" y="4951"/>
                    </a:lnTo>
                    <a:cubicBezTo>
                      <a:pt x="15569" y="4933"/>
                      <a:pt x="15531" y="4966"/>
                      <a:pt x="15578" y="4958"/>
                    </a:cubicBezTo>
                    <a:cubicBezTo>
                      <a:pt x="15634" y="4948"/>
                      <a:pt x="15601" y="4962"/>
                      <a:pt x="15639" y="4961"/>
                    </a:cubicBezTo>
                    <a:cubicBezTo>
                      <a:pt x="15685" y="4960"/>
                      <a:pt x="15660" y="4967"/>
                      <a:pt x="15694" y="4968"/>
                    </a:cubicBezTo>
                    <a:cubicBezTo>
                      <a:pt x="15741" y="4968"/>
                      <a:pt x="15700" y="4966"/>
                      <a:pt x="15724" y="4960"/>
                    </a:cubicBezTo>
                    <a:cubicBezTo>
                      <a:pt x="15755" y="4954"/>
                      <a:pt x="15734" y="4968"/>
                      <a:pt x="15774" y="4969"/>
                    </a:cubicBezTo>
                    <a:cubicBezTo>
                      <a:pt x="15849" y="4970"/>
                      <a:pt x="15745" y="4959"/>
                      <a:pt x="15815" y="4953"/>
                    </a:cubicBezTo>
                    <a:lnTo>
                      <a:pt x="15815" y="4969"/>
                    </a:lnTo>
                    <a:cubicBezTo>
                      <a:pt x="15871" y="4968"/>
                      <a:pt x="15842" y="4950"/>
                      <a:pt x="15878" y="4949"/>
                    </a:cubicBezTo>
                    <a:cubicBezTo>
                      <a:pt x="15880" y="4949"/>
                      <a:pt x="15898" y="4952"/>
                      <a:pt x="15904" y="4953"/>
                    </a:cubicBezTo>
                    <a:cubicBezTo>
                      <a:pt x="15914" y="4941"/>
                      <a:pt x="15905" y="4949"/>
                      <a:pt x="15904" y="4937"/>
                    </a:cubicBezTo>
                    <a:lnTo>
                      <a:pt x="16071" y="4918"/>
                    </a:lnTo>
                    <a:cubicBezTo>
                      <a:pt x="16096" y="4916"/>
                      <a:pt x="16121" y="4923"/>
                      <a:pt x="16149" y="4926"/>
                    </a:cubicBezTo>
                    <a:cubicBezTo>
                      <a:pt x="16212" y="4932"/>
                      <a:pt x="16201" y="4914"/>
                      <a:pt x="16204" y="4904"/>
                    </a:cubicBezTo>
                    <a:lnTo>
                      <a:pt x="16099" y="4880"/>
                    </a:lnTo>
                    <a:cubicBezTo>
                      <a:pt x="16141" y="4889"/>
                      <a:pt x="16118" y="4875"/>
                      <a:pt x="16171" y="4872"/>
                    </a:cubicBezTo>
                    <a:cubicBezTo>
                      <a:pt x="16204" y="4869"/>
                      <a:pt x="16248" y="4877"/>
                      <a:pt x="16266" y="4874"/>
                    </a:cubicBezTo>
                    <a:cubicBezTo>
                      <a:pt x="16293" y="4870"/>
                      <a:pt x="16258" y="4870"/>
                      <a:pt x="16291" y="4868"/>
                    </a:cubicBezTo>
                    <a:lnTo>
                      <a:pt x="16359" y="4871"/>
                    </a:lnTo>
                    <a:cubicBezTo>
                      <a:pt x="16385" y="4877"/>
                      <a:pt x="16369" y="4879"/>
                      <a:pt x="16406" y="4880"/>
                    </a:cubicBezTo>
                    <a:cubicBezTo>
                      <a:pt x="16406" y="4848"/>
                      <a:pt x="16409" y="4861"/>
                      <a:pt x="16398" y="4839"/>
                    </a:cubicBezTo>
                    <a:cubicBezTo>
                      <a:pt x="16431" y="4821"/>
                      <a:pt x="16424" y="4865"/>
                      <a:pt x="16431" y="4880"/>
                    </a:cubicBezTo>
                    <a:cubicBezTo>
                      <a:pt x="16502" y="4880"/>
                      <a:pt x="16485" y="4852"/>
                      <a:pt x="16568" y="4872"/>
                    </a:cubicBezTo>
                    <a:cubicBezTo>
                      <a:pt x="16566" y="4868"/>
                      <a:pt x="16561" y="4850"/>
                      <a:pt x="16560" y="4848"/>
                    </a:cubicBezTo>
                    <a:cubicBezTo>
                      <a:pt x="16549" y="4829"/>
                      <a:pt x="16567" y="4840"/>
                      <a:pt x="16544" y="4831"/>
                    </a:cubicBezTo>
                    <a:cubicBezTo>
                      <a:pt x="16546" y="4830"/>
                      <a:pt x="16548" y="4827"/>
                      <a:pt x="16549" y="4828"/>
                    </a:cubicBezTo>
                    <a:lnTo>
                      <a:pt x="16562" y="4817"/>
                    </a:lnTo>
                    <a:cubicBezTo>
                      <a:pt x="16600" y="4783"/>
                      <a:pt x="16592" y="4795"/>
                      <a:pt x="16641" y="4799"/>
                    </a:cubicBezTo>
                    <a:cubicBezTo>
                      <a:pt x="16648" y="4812"/>
                      <a:pt x="16650" y="4784"/>
                      <a:pt x="16641" y="4823"/>
                    </a:cubicBezTo>
                    <a:cubicBezTo>
                      <a:pt x="16653" y="4820"/>
                      <a:pt x="16658" y="4820"/>
                      <a:pt x="16668" y="4817"/>
                    </a:cubicBezTo>
                    <a:lnTo>
                      <a:pt x="16685" y="4809"/>
                    </a:lnTo>
                    <a:cubicBezTo>
                      <a:pt x="16710" y="4795"/>
                      <a:pt x="16725" y="4776"/>
                      <a:pt x="16730" y="4823"/>
                    </a:cubicBezTo>
                    <a:cubicBezTo>
                      <a:pt x="16703" y="4836"/>
                      <a:pt x="16693" y="4826"/>
                      <a:pt x="16666" y="4839"/>
                    </a:cubicBezTo>
                    <a:cubicBezTo>
                      <a:pt x="16680" y="4866"/>
                      <a:pt x="16674" y="4871"/>
                      <a:pt x="16706" y="4880"/>
                    </a:cubicBezTo>
                    <a:lnTo>
                      <a:pt x="16706" y="4888"/>
                    </a:lnTo>
                    <a:lnTo>
                      <a:pt x="16716" y="4881"/>
                    </a:lnTo>
                    <a:lnTo>
                      <a:pt x="16706" y="4880"/>
                    </a:lnTo>
                    <a:cubicBezTo>
                      <a:pt x="16688" y="4840"/>
                      <a:pt x="16734" y="4825"/>
                      <a:pt x="16739" y="4880"/>
                    </a:cubicBezTo>
                    <a:cubicBezTo>
                      <a:pt x="16761" y="4882"/>
                      <a:pt x="16758" y="4883"/>
                      <a:pt x="16771" y="4883"/>
                    </a:cubicBezTo>
                    <a:lnTo>
                      <a:pt x="16781" y="4881"/>
                    </a:lnTo>
                    <a:cubicBezTo>
                      <a:pt x="16811" y="4878"/>
                      <a:pt x="16789" y="4901"/>
                      <a:pt x="16844" y="4888"/>
                    </a:cubicBezTo>
                    <a:lnTo>
                      <a:pt x="16802" y="4911"/>
                    </a:lnTo>
                    <a:cubicBezTo>
                      <a:pt x="16783" y="4915"/>
                      <a:pt x="16807" y="4915"/>
                      <a:pt x="16789" y="4913"/>
                    </a:cubicBezTo>
                    <a:lnTo>
                      <a:pt x="16698" y="4912"/>
                    </a:lnTo>
                    <a:cubicBezTo>
                      <a:pt x="16742" y="4917"/>
                      <a:pt x="16705" y="4923"/>
                      <a:pt x="16751" y="4927"/>
                    </a:cubicBezTo>
                    <a:lnTo>
                      <a:pt x="16921" y="4943"/>
                    </a:lnTo>
                    <a:cubicBezTo>
                      <a:pt x="16944" y="4936"/>
                      <a:pt x="16935" y="4945"/>
                      <a:pt x="16941" y="4921"/>
                    </a:cubicBezTo>
                    <a:cubicBezTo>
                      <a:pt x="16915" y="4927"/>
                      <a:pt x="16855" y="4934"/>
                      <a:pt x="16852" y="4896"/>
                    </a:cubicBezTo>
                    <a:cubicBezTo>
                      <a:pt x="16913" y="4896"/>
                      <a:pt x="16876" y="4891"/>
                      <a:pt x="16915" y="4878"/>
                    </a:cubicBezTo>
                    <a:cubicBezTo>
                      <a:pt x="16952" y="4866"/>
                      <a:pt x="16953" y="4898"/>
                      <a:pt x="16957" y="4848"/>
                    </a:cubicBezTo>
                    <a:lnTo>
                      <a:pt x="17026" y="4863"/>
                    </a:lnTo>
                    <a:cubicBezTo>
                      <a:pt x="17051" y="4870"/>
                      <a:pt x="17051" y="4869"/>
                      <a:pt x="17079" y="4856"/>
                    </a:cubicBezTo>
                    <a:cubicBezTo>
                      <a:pt x="17082" y="4898"/>
                      <a:pt x="17090" y="4883"/>
                      <a:pt x="17112" y="4878"/>
                    </a:cubicBezTo>
                    <a:cubicBezTo>
                      <a:pt x="17134" y="4873"/>
                      <a:pt x="17155" y="4866"/>
                      <a:pt x="17176" y="4856"/>
                    </a:cubicBezTo>
                    <a:cubicBezTo>
                      <a:pt x="17180" y="4865"/>
                      <a:pt x="17178" y="4865"/>
                      <a:pt x="17183" y="4873"/>
                    </a:cubicBezTo>
                    <a:cubicBezTo>
                      <a:pt x="17197" y="4895"/>
                      <a:pt x="17214" y="4902"/>
                      <a:pt x="17241" y="4904"/>
                    </a:cubicBezTo>
                    <a:cubicBezTo>
                      <a:pt x="17234" y="4880"/>
                      <a:pt x="17238" y="4891"/>
                      <a:pt x="17225" y="4872"/>
                    </a:cubicBezTo>
                    <a:cubicBezTo>
                      <a:pt x="17310" y="4872"/>
                      <a:pt x="17327" y="4837"/>
                      <a:pt x="17366" y="4868"/>
                    </a:cubicBezTo>
                    <a:cubicBezTo>
                      <a:pt x="17367" y="4869"/>
                      <a:pt x="17369" y="4871"/>
                      <a:pt x="17371" y="4872"/>
                    </a:cubicBezTo>
                    <a:cubicBezTo>
                      <a:pt x="17387" y="4825"/>
                      <a:pt x="17417" y="4839"/>
                      <a:pt x="17421" y="4839"/>
                    </a:cubicBezTo>
                    <a:cubicBezTo>
                      <a:pt x="17422" y="4839"/>
                      <a:pt x="17425" y="4838"/>
                      <a:pt x="17425" y="4838"/>
                    </a:cubicBezTo>
                    <a:cubicBezTo>
                      <a:pt x="17426" y="4838"/>
                      <a:pt x="17429" y="4838"/>
                      <a:pt x="17430" y="4838"/>
                    </a:cubicBezTo>
                    <a:cubicBezTo>
                      <a:pt x="17431" y="4838"/>
                      <a:pt x="17433" y="4837"/>
                      <a:pt x="17434" y="4837"/>
                    </a:cubicBezTo>
                    <a:cubicBezTo>
                      <a:pt x="17480" y="4833"/>
                      <a:pt x="17457" y="4849"/>
                      <a:pt x="17457" y="4849"/>
                    </a:cubicBezTo>
                    <a:cubicBezTo>
                      <a:pt x="17457" y="4850"/>
                      <a:pt x="17455" y="4854"/>
                      <a:pt x="17455" y="4855"/>
                    </a:cubicBezTo>
                    <a:cubicBezTo>
                      <a:pt x="17455" y="4856"/>
                      <a:pt x="17454" y="4858"/>
                      <a:pt x="17454" y="4858"/>
                    </a:cubicBezTo>
                    <a:cubicBezTo>
                      <a:pt x="17454" y="4859"/>
                      <a:pt x="17454" y="4861"/>
                      <a:pt x="17454" y="4862"/>
                    </a:cubicBezTo>
                    <a:lnTo>
                      <a:pt x="17444" y="4881"/>
                    </a:lnTo>
                    <a:cubicBezTo>
                      <a:pt x="17435" y="4892"/>
                      <a:pt x="17433" y="4883"/>
                      <a:pt x="17432" y="4918"/>
                    </a:cubicBezTo>
                    <a:cubicBezTo>
                      <a:pt x="17432" y="4952"/>
                      <a:pt x="17429" y="4922"/>
                      <a:pt x="17452" y="4953"/>
                    </a:cubicBezTo>
                    <a:cubicBezTo>
                      <a:pt x="17430" y="4963"/>
                      <a:pt x="17443" y="4960"/>
                      <a:pt x="17411" y="4961"/>
                    </a:cubicBezTo>
                    <a:lnTo>
                      <a:pt x="17411" y="4977"/>
                    </a:lnTo>
                    <a:cubicBezTo>
                      <a:pt x="17513" y="5001"/>
                      <a:pt x="17414" y="4998"/>
                      <a:pt x="17518" y="4973"/>
                    </a:cubicBezTo>
                    <a:cubicBezTo>
                      <a:pt x="17519" y="4973"/>
                      <a:pt x="17522" y="4973"/>
                      <a:pt x="17523" y="4972"/>
                    </a:cubicBezTo>
                    <a:lnTo>
                      <a:pt x="17543" y="4969"/>
                    </a:lnTo>
                    <a:cubicBezTo>
                      <a:pt x="17557" y="4965"/>
                      <a:pt x="17537" y="4968"/>
                      <a:pt x="17565" y="4961"/>
                    </a:cubicBezTo>
                    <a:lnTo>
                      <a:pt x="17565" y="4945"/>
                    </a:lnTo>
                    <a:cubicBezTo>
                      <a:pt x="17530" y="4935"/>
                      <a:pt x="17534" y="4934"/>
                      <a:pt x="17541" y="4904"/>
                    </a:cubicBezTo>
                    <a:cubicBezTo>
                      <a:pt x="17541" y="4904"/>
                      <a:pt x="17615" y="4952"/>
                      <a:pt x="17622" y="4872"/>
                    </a:cubicBezTo>
                    <a:cubicBezTo>
                      <a:pt x="17554" y="4888"/>
                      <a:pt x="17579" y="4888"/>
                      <a:pt x="17503" y="4884"/>
                    </a:cubicBezTo>
                    <a:cubicBezTo>
                      <a:pt x="17476" y="4882"/>
                      <a:pt x="17495" y="4897"/>
                      <a:pt x="17476" y="4872"/>
                    </a:cubicBezTo>
                    <a:cubicBezTo>
                      <a:pt x="17529" y="4867"/>
                      <a:pt x="17514" y="4873"/>
                      <a:pt x="17516" y="4848"/>
                    </a:cubicBezTo>
                    <a:cubicBezTo>
                      <a:pt x="17545" y="4848"/>
                      <a:pt x="17589" y="4854"/>
                      <a:pt x="17603" y="4850"/>
                    </a:cubicBezTo>
                    <a:cubicBezTo>
                      <a:pt x="17632" y="4842"/>
                      <a:pt x="17615" y="4825"/>
                      <a:pt x="17661" y="4827"/>
                    </a:cubicBezTo>
                    <a:lnTo>
                      <a:pt x="17735" y="4824"/>
                    </a:lnTo>
                    <a:cubicBezTo>
                      <a:pt x="17751" y="4824"/>
                      <a:pt x="17763" y="4826"/>
                      <a:pt x="17775" y="4828"/>
                    </a:cubicBezTo>
                    <a:cubicBezTo>
                      <a:pt x="17792" y="4830"/>
                      <a:pt x="17809" y="4814"/>
                      <a:pt x="17798" y="4849"/>
                    </a:cubicBezTo>
                    <a:cubicBezTo>
                      <a:pt x="17798" y="4850"/>
                      <a:pt x="17797" y="4852"/>
                      <a:pt x="17796" y="4853"/>
                    </a:cubicBezTo>
                    <a:lnTo>
                      <a:pt x="17784" y="4912"/>
                    </a:lnTo>
                    <a:cubicBezTo>
                      <a:pt x="17814" y="4923"/>
                      <a:pt x="17755" y="4909"/>
                      <a:pt x="17793" y="4911"/>
                    </a:cubicBezTo>
                    <a:cubicBezTo>
                      <a:pt x="17831" y="4913"/>
                      <a:pt x="17800" y="4931"/>
                      <a:pt x="17824" y="4921"/>
                    </a:cubicBezTo>
                    <a:cubicBezTo>
                      <a:pt x="17826" y="4915"/>
                      <a:pt x="17806" y="4890"/>
                      <a:pt x="17822" y="4873"/>
                    </a:cubicBezTo>
                    <a:cubicBezTo>
                      <a:pt x="17834" y="4860"/>
                      <a:pt x="17815" y="4868"/>
                      <a:pt x="17849" y="4870"/>
                    </a:cubicBezTo>
                    <a:cubicBezTo>
                      <a:pt x="17863" y="4871"/>
                      <a:pt x="17873" y="4872"/>
                      <a:pt x="17889" y="4872"/>
                    </a:cubicBezTo>
                    <a:lnTo>
                      <a:pt x="17889" y="4856"/>
                    </a:lnTo>
                    <a:cubicBezTo>
                      <a:pt x="17853" y="4856"/>
                      <a:pt x="17842" y="4860"/>
                      <a:pt x="17816" y="4848"/>
                    </a:cubicBezTo>
                    <a:cubicBezTo>
                      <a:pt x="17826" y="4824"/>
                      <a:pt x="17816" y="4832"/>
                      <a:pt x="17858" y="4827"/>
                    </a:cubicBezTo>
                    <a:cubicBezTo>
                      <a:pt x="17888" y="4824"/>
                      <a:pt x="17872" y="4833"/>
                      <a:pt x="17905" y="4815"/>
                    </a:cubicBezTo>
                    <a:lnTo>
                      <a:pt x="17905" y="4823"/>
                    </a:lnTo>
                    <a:lnTo>
                      <a:pt x="17915" y="4817"/>
                    </a:lnTo>
                    <a:lnTo>
                      <a:pt x="17905" y="4815"/>
                    </a:lnTo>
                    <a:cubicBezTo>
                      <a:pt x="17922" y="4773"/>
                      <a:pt x="17904" y="4816"/>
                      <a:pt x="17896" y="4793"/>
                    </a:cubicBezTo>
                    <a:cubicBezTo>
                      <a:pt x="17882" y="4749"/>
                      <a:pt x="17936" y="4768"/>
                      <a:pt x="17973" y="4754"/>
                    </a:cubicBezTo>
                    <a:cubicBezTo>
                      <a:pt x="17999" y="4745"/>
                      <a:pt x="17973" y="4750"/>
                      <a:pt x="18010" y="4741"/>
                    </a:cubicBezTo>
                    <a:cubicBezTo>
                      <a:pt x="18027" y="4737"/>
                      <a:pt x="18032" y="4736"/>
                      <a:pt x="18048" y="4737"/>
                    </a:cubicBezTo>
                    <a:cubicBezTo>
                      <a:pt x="18095" y="4742"/>
                      <a:pt x="18089" y="4756"/>
                      <a:pt x="18124" y="4758"/>
                    </a:cubicBezTo>
                    <a:cubicBezTo>
                      <a:pt x="18121" y="4794"/>
                      <a:pt x="18107" y="4797"/>
                      <a:pt x="18124" y="4831"/>
                    </a:cubicBezTo>
                    <a:lnTo>
                      <a:pt x="18108" y="4839"/>
                    </a:lnTo>
                    <a:cubicBezTo>
                      <a:pt x="18104" y="4824"/>
                      <a:pt x="18106" y="4827"/>
                      <a:pt x="18100" y="4815"/>
                    </a:cubicBezTo>
                    <a:cubicBezTo>
                      <a:pt x="18071" y="4830"/>
                      <a:pt x="18076" y="4814"/>
                      <a:pt x="18067" y="4848"/>
                    </a:cubicBezTo>
                    <a:lnTo>
                      <a:pt x="18092" y="4848"/>
                    </a:lnTo>
                    <a:lnTo>
                      <a:pt x="18083" y="4863"/>
                    </a:lnTo>
                    <a:cubicBezTo>
                      <a:pt x="18102" y="4878"/>
                      <a:pt x="18091" y="4867"/>
                      <a:pt x="18101" y="4887"/>
                    </a:cubicBezTo>
                    <a:lnTo>
                      <a:pt x="18116" y="4912"/>
                    </a:lnTo>
                    <a:cubicBezTo>
                      <a:pt x="18089" y="4927"/>
                      <a:pt x="18101" y="4913"/>
                      <a:pt x="18083" y="4937"/>
                    </a:cubicBezTo>
                    <a:cubicBezTo>
                      <a:pt x="18120" y="4938"/>
                      <a:pt x="18116" y="4945"/>
                      <a:pt x="18156" y="4945"/>
                    </a:cubicBezTo>
                    <a:cubicBezTo>
                      <a:pt x="18142" y="4924"/>
                      <a:pt x="18138" y="4922"/>
                      <a:pt x="18124" y="4896"/>
                    </a:cubicBezTo>
                    <a:cubicBezTo>
                      <a:pt x="18203" y="4915"/>
                      <a:pt x="18139" y="4861"/>
                      <a:pt x="18136" y="4860"/>
                    </a:cubicBezTo>
                    <a:cubicBezTo>
                      <a:pt x="18135" y="4859"/>
                      <a:pt x="18132" y="4858"/>
                      <a:pt x="18131" y="4857"/>
                    </a:cubicBezTo>
                    <a:cubicBezTo>
                      <a:pt x="18129" y="4856"/>
                      <a:pt x="18126" y="4856"/>
                      <a:pt x="18125" y="4855"/>
                    </a:cubicBezTo>
                    <a:lnTo>
                      <a:pt x="18113" y="4850"/>
                    </a:lnTo>
                    <a:cubicBezTo>
                      <a:pt x="18112" y="4850"/>
                      <a:pt x="18109" y="4849"/>
                      <a:pt x="18108" y="4848"/>
                    </a:cubicBezTo>
                    <a:cubicBezTo>
                      <a:pt x="18114" y="4846"/>
                      <a:pt x="18133" y="4842"/>
                      <a:pt x="18134" y="4842"/>
                    </a:cubicBezTo>
                    <a:cubicBezTo>
                      <a:pt x="18157" y="4832"/>
                      <a:pt x="18148" y="4845"/>
                      <a:pt x="18156" y="4823"/>
                    </a:cubicBezTo>
                    <a:cubicBezTo>
                      <a:pt x="18176" y="4836"/>
                      <a:pt x="18165" y="4833"/>
                      <a:pt x="18189" y="4839"/>
                    </a:cubicBezTo>
                    <a:cubicBezTo>
                      <a:pt x="18194" y="4771"/>
                      <a:pt x="18213" y="4848"/>
                      <a:pt x="18213" y="4767"/>
                    </a:cubicBezTo>
                    <a:cubicBezTo>
                      <a:pt x="18251" y="4766"/>
                      <a:pt x="18262" y="4764"/>
                      <a:pt x="18270" y="4734"/>
                    </a:cubicBezTo>
                    <a:lnTo>
                      <a:pt x="18383" y="4734"/>
                    </a:lnTo>
                    <a:cubicBezTo>
                      <a:pt x="18373" y="4776"/>
                      <a:pt x="18362" y="4766"/>
                      <a:pt x="18399" y="4758"/>
                    </a:cubicBezTo>
                    <a:cubicBezTo>
                      <a:pt x="18394" y="4784"/>
                      <a:pt x="18389" y="4782"/>
                      <a:pt x="18383" y="4807"/>
                    </a:cubicBezTo>
                    <a:cubicBezTo>
                      <a:pt x="18397" y="4813"/>
                      <a:pt x="18398" y="4800"/>
                      <a:pt x="18417" y="4821"/>
                    </a:cubicBezTo>
                    <a:cubicBezTo>
                      <a:pt x="18437" y="4843"/>
                      <a:pt x="18414" y="4844"/>
                      <a:pt x="18456" y="4848"/>
                    </a:cubicBezTo>
                    <a:lnTo>
                      <a:pt x="18456" y="4831"/>
                    </a:lnTo>
                    <a:cubicBezTo>
                      <a:pt x="18524" y="4826"/>
                      <a:pt x="18464" y="4777"/>
                      <a:pt x="18521" y="4815"/>
                    </a:cubicBezTo>
                    <a:cubicBezTo>
                      <a:pt x="18524" y="4783"/>
                      <a:pt x="18525" y="4800"/>
                      <a:pt x="18530" y="4791"/>
                    </a:cubicBezTo>
                    <a:cubicBezTo>
                      <a:pt x="18545" y="4760"/>
                      <a:pt x="18537" y="4761"/>
                      <a:pt x="18542" y="4745"/>
                    </a:cubicBezTo>
                    <a:cubicBezTo>
                      <a:pt x="18553" y="4713"/>
                      <a:pt x="18536" y="4735"/>
                      <a:pt x="18561" y="4726"/>
                    </a:cubicBezTo>
                    <a:cubicBezTo>
                      <a:pt x="18567" y="4724"/>
                      <a:pt x="18572" y="4740"/>
                      <a:pt x="18610" y="4727"/>
                    </a:cubicBezTo>
                    <a:cubicBezTo>
                      <a:pt x="18777" y="4670"/>
                      <a:pt x="18813" y="4709"/>
                      <a:pt x="18903" y="4686"/>
                    </a:cubicBezTo>
                    <a:cubicBezTo>
                      <a:pt x="18963" y="4671"/>
                      <a:pt x="19020" y="4698"/>
                      <a:pt x="19103" y="4685"/>
                    </a:cubicBezTo>
                    <a:cubicBezTo>
                      <a:pt x="19254" y="4660"/>
                      <a:pt x="19303" y="4681"/>
                      <a:pt x="19363" y="4676"/>
                    </a:cubicBezTo>
                    <a:cubicBezTo>
                      <a:pt x="19549" y="4661"/>
                      <a:pt x="19444" y="4708"/>
                      <a:pt x="19542" y="4685"/>
                    </a:cubicBezTo>
                    <a:cubicBezTo>
                      <a:pt x="19602" y="4672"/>
                      <a:pt x="19549" y="4689"/>
                      <a:pt x="19607" y="4694"/>
                    </a:cubicBezTo>
                    <a:cubicBezTo>
                      <a:pt x="19610" y="4656"/>
                      <a:pt x="19598" y="4679"/>
                      <a:pt x="19623" y="4661"/>
                    </a:cubicBezTo>
                    <a:cubicBezTo>
                      <a:pt x="19625" y="4662"/>
                      <a:pt x="19627" y="4662"/>
                      <a:pt x="19628" y="4664"/>
                    </a:cubicBezTo>
                    <a:lnTo>
                      <a:pt x="19671" y="4694"/>
                    </a:lnTo>
                    <a:cubicBezTo>
                      <a:pt x="19664" y="4660"/>
                      <a:pt x="19657" y="4680"/>
                      <a:pt x="19675" y="4663"/>
                    </a:cubicBezTo>
                    <a:cubicBezTo>
                      <a:pt x="19695" y="4644"/>
                      <a:pt x="19714" y="4671"/>
                      <a:pt x="19743" y="4675"/>
                    </a:cubicBezTo>
                    <a:cubicBezTo>
                      <a:pt x="19746" y="4676"/>
                      <a:pt x="19755" y="4676"/>
                      <a:pt x="19759" y="4675"/>
                    </a:cubicBezTo>
                    <a:cubicBezTo>
                      <a:pt x="19814" y="4666"/>
                      <a:pt x="19714" y="4687"/>
                      <a:pt x="19777" y="4669"/>
                    </a:cubicBezTo>
                    <a:cubicBezTo>
                      <a:pt x="19781" y="4668"/>
                      <a:pt x="19781" y="4666"/>
                      <a:pt x="19792" y="4665"/>
                    </a:cubicBezTo>
                    <a:cubicBezTo>
                      <a:pt x="19811" y="4664"/>
                      <a:pt x="19791" y="4665"/>
                      <a:pt x="19811" y="4667"/>
                    </a:cubicBezTo>
                    <a:cubicBezTo>
                      <a:pt x="19870" y="4673"/>
                      <a:pt x="19851" y="4671"/>
                      <a:pt x="19923" y="4621"/>
                    </a:cubicBezTo>
                    <a:lnTo>
                      <a:pt x="19657" y="4616"/>
                    </a:lnTo>
                    <a:cubicBezTo>
                      <a:pt x="19524" y="4598"/>
                      <a:pt x="19594" y="4625"/>
                      <a:pt x="19500" y="4624"/>
                    </a:cubicBezTo>
                    <a:lnTo>
                      <a:pt x="19407" y="4616"/>
                    </a:lnTo>
                    <a:cubicBezTo>
                      <a:pt x="19369" y="4615"/>
                      <a:pt x="19317" y="4611"/>
                      <a:pt x="19288" y="4607"/>
                    </a:cubicBezTo>
                    <a:cubicBezTo>
                      <a:pt x="19179" y="4592"/>
                      <a:pt x="19168" y="4619"/>
                      <a:pt x="19125" y="4616"/>
                    </a:cubicBezTo>
                    <a:lnTo>
                      <a:pt x="18533" y="4602"/>
                    </a:lnTo>
                    <a:cubicBezTo>
                      <a:pt x="18517" y="4602"/>
                      <a:pt x="18516" y="4597"/>
                      <a:pt x="18493" y="4599"/>
                    </a:cubicBezTo>
                    <a:lnTo>
                      <a:pt x="18457" y="4606"/>
                    </a:lnTo>
                    <a:cubicBezTo>
                      <a:pt x="18443" y="4607"/>
                      <a:pt x="18426" y="4604"/>
                      <a:pt x="18410" y="4607"/>
                    </a:cubicBezTo>
                    <a:cubicBezTo>
                      <a:pt x="18379" y="4613"/>
                      <a:pt x="18386" y="4634"/>
                      <a:pt x="18307" y="4600"/>
                    </a:cubicBezTo>
                    <a:cubicBezTo>
                      <a:pt x="18283" y="4589"/>
                      <a:pt x="18295" y="4587"/>
                      <a:pt x="18270" y="4580"/>
                    </a:cubicBezTo>
                    <a:cubicBezTo>
                      <a:pt x="18289" y="4554"/>
                      <a:pt x="18284" y="4574"/>
                      <a:pt x="18302" y="4540"/>
                    </a:cubicBezTo>
                    <a:cubicBezTo>
                      <a:pt x="18244" y="4541"/>
                      <a:pt x="18281" y="4544"/>
                      <a:pt x="18268" y="4555"/>
                    </a:cubicBezTo>
                    <a:cubicBezTo>
                      <a:pt x="18228" y="4589"/>
                      <a:pt x="18302" y="4541"/>
                      <a:pt x="18257" y="4565"/>
                    </a:cubicBezTo>
                    <a:lnTo>
                      <a:pt x="18215" y="4575"/>
                    </a:lnTo>
                    <a:cubicBezTo>
                      <a:pt x="18174" y="4573"/>
                      <a:pt x="18258" y="4584"/>
                      <a:pt x="18197" y="4564"/>
                    </a:cubicBezTo>
                    <a:cubicBezTo>
                      <a:pt x="18194" y="4572"/>
                      <a:pt x="18208" y="4589"/>
                      <a:pt x="18146" y="4585"/>
                    </a:cubicBezTo>
                    <a:cubicBezTo>
                      <a:pt x="18112" y="4583"/>
                      <a:pt x="18109" y="4581"/>
                      <a:pt x="18083" y="4564"/>
                    </a:cubicBezTo>
                    <a:cubicBezTo>
                      <a:pt x="18054" y="4584"/>
                      <a:pt x="18070" y="4586"/>
                      <a:pt x="18030" y="4585"/>
                    </a:cubicBezTo>
                    <a:cubicBezTo>
                      <a:pt x="18002" y="4585"/>
                      <a:pt x="17994" y="4577"/>
                      <a:pt x="17986" y="4548"/>
                    </a:cubicBezTo>
                    <a:lnTo>
                      <a:pt x="17978" y="4580"/>
                    </a:lnTo>
                    <a:lnTo>
                      <a:pt x="17730" y="4583"/>
                    </a:lnTo>
                    <a:cubicBezTo>
                      <a:pt x="17702" y="4584"/>
                      <a:pt x="17699" y="4583"/>
                      <a:pt x="17676" y="4587"/>
                    </a:cubicBezTo>
                    <a:lnTo>
                      <a:pt x="17492" y="4596"/>
                    </a:lnTo>
                    <a:cubicBezTo>
                      <a:pt x="17496" y="4560"/>
                      <a:pt x="17570" y="4557"/>
                      <a:pt x="17452" y="4564"/>
                    </a:cubicBezTo>
                    <a:lnTo>
                      <a:pt x="17330" y="4564"/>
                    </a:lnTo>
                    <a:cubicBezTo>
                      <a:pt x="17335" y="4590"/>
                      <a:pt x="17338" y="4577"/>
                      <a:pt x="17330" y="4596"/>
                    </a:cubicBezTo>
                    <a:cubicBezTo>
                      <a:pt x="17305" y="4594"/>
                      <a:pt x="17292" y="4589"/>
                      <a:pt x="17272" y="4581"/>
                    </a:cubicBezTo>
                    <a:lnTo>
                      <a:pt x="17228" y="4578"/>
                    </a:lnTo>
                    <a:cubicBezTo>
                      <a:pt x="17204" y="4581"/>
                      <a:pt x="17187" y="4577"/>
                      <a:pt x="17167" y="4579"/>
                    </a:cubicBezTo>
                    <a:lnTo>
                      <a:pt x="17144" y="4582"/>
                    </a:lnTo>
                    <a:cubicBezTo>
                      <a:pt x="17139" y="4582"/>
                      <a:pt x="17117" y="4576"/>
                      <a:pt x="17117" y="4576"/>
                    </a:cubicBezTo>
                    <a:cubicBezTo>
                      <a:pt x="17020" y="4565"/>
                      <a:pt x="17055" y="4594"/>
                      <a:pt x="16946" y="4559"/>
                    </a:cubicBezTo>
                    <a:cubicBezTo>
                      <a:pt x="16944" y="4558"/>
                      <a:pt x="16941" y="4558"/>
                      <a:pt x="16939" y="4557"/>
                    </a:cubicBezTo>
                    <a:cubicBezTo>
                      <a:pt x="16930" y="4554"/>
                      <a:pt x="16874" y="4546"/>
                      <a:pt x="16917" y="4532"/>
                    </a:cubicBezTo>
                    <a:lnTo>
                      <a:pt x="16901" y="4515"/>
                    </a:lnTo>
                    <a:cubicBezTo>
                      <a:pt x="16923" y="4476"/>
                      <a:pt x="16862" y="4504"/>
                      <a:pt x="16828" y="4507"/>
                    </a:cubicBezTo>
                    <a:cubicBezTo>
                      <a:pt x="16820" y="4533"/>
                      <a:pt x="16863" y="4500"/>
                      <a:pt x="16833" y="4526"/>
                    </a:cubicBezTo>
                    <a:cubicBezTo>
                      <a:pt x="16807" y="4550"/>
                      <a:pt x="16813" y="4524"/>
                      <a:pt x="16811" y="4507"/>
                    </a:cubicBezTo>
                    <a:lnTo>
                      <a:pt x="16763" y="4564"/>
                    </a:lnTo>
                    <a:cubicBezTo>
                      <a:pt x="16738" y="4557"/>
                      <a:pt x="16745" y="4564"/>
                      <a:pt x="16739" y="4540"/>
                    </a:cubicBezTo>
                    <a:cubicBezTo>
                      <a:pt x="16703" y="4558"/>
                      <a:pt x="16718" y="4533"/>
                      <a:pt x="16714" y="4572"/>
                    </a:cubicBezTo>
                    <a:cubicBezTo>
                      <a:pt x="16636" y="4554"/>
                      <a:pt x="16698" y="4537"/>
                      <a:pt x="16545" y="4565"/>
                    </a:cubicBezTo>
                    <a:cubicBezTo>
                      <a:pt x="16519" y="4570"/>
                      <a:pt x="16519" y="4570"/>
                      <a:pt x="16485" y="4558"/>
                    </a:cubicBezTo>
                    <a:cubicBezTo>
                      <a:pt x="16437" y="4541"/>
                      <a:pt x="16440" y="4578"/>
                      <a:pt x="16362" y="4559"/>
                    </a:cubicBezTo>
                    <a:cubicBezTo>
                      <a:pt x="16331" y="4551"/>
                      <a:pt x="16343" y="4548"/>
                      <a:pt x="16312" y="4556"/>
                    </a:cubicBezTo>
                    <a:lnTo>
                      <a:pt x="16269" y="4548"/>
                    </a:lnTo>
                    <a:cubicBezTo>
                      <a:pt x="16261" y="4578"/>
                      <a:pt x="16279" y="4556"/>
                      <a:pt x="16244" y="4564"/>
                    </a:cubicBezTo>
                    <a:lnTo>
                      <a:pt x="16261" y="4515"/>
                    </a:lnTo>
                    <a:cubicBezTo>
                      <a:pt x="16234" y="4525"/>
                      <a:pt x="16242" y="4527"/>
                      <a:pt x="16212" y="4572"/>
                    </a:cubicBezTo>
                    <a:cubicBezTo>
                      <a:pt x="16188" y="4560"/>
                      <a:pt x="16177" y="4554"/>
                      <a:pt x="16155" y="4564"/>
                    </a:cubicBezTo>
                    <a:lnTo>
                      <a:pt x="16155" y="4523"/>
                    </a:lnTo>
                    <a:lnTo>
                      <a:pt x="16121" y="4554"/>
                    </a:lnTo>
                    <a:cubicBezTo>
                      <a:pt x="16094" y="4537"/>
                      <a:pt x="16091" y="4529"/>
                      <a:pt x="16045" y="4543"/>
                    </a:cubicBezTo>
                    <a:cubicBezTo>
                      <a:pt x="16043" y="4544"/>
                      <a:pt x="16041" y="4545"/>
                      <a:pt x="16040" y="4545"/>
                    </a:cubicBezTo>
                    <a:cubicBezTo>
                      <a:pt x="16005" y="4555"/>
                      <a:pt x="16033" y="4538"/>
                      <a:pt x="16000" y="4536"/>
                    </a:cubicBezTo>
                    <a:cubicBezTo>
                      <a:pt x="15956" y="4533"/>
                      <a:pt x="15987" y="4537"/>
                      <a:pt x="15984" y="4547"/>
                    </a:cubicBezTo>
                    <a:cubicBezTo>
                      <a:pt x="15982" y="4555"/>
                      <a:pt x="16008" y="4567"/>
                      <a:pt x="15953" y="4572"/>
                    </a:cubicBezTo>
                    <a:lnTo>
                      <a:pt x="15962" y="4540"/>
                    </a:lnTo>
                    <a:lnTo>
                      <a:pt x="15936" y="4540"/>
                    </a:lnTo>
                    <a:cubicBezTo>
                      <a:pt x="15929" y="4562"/>
                      <a:pt x="15936" y="4549"/>
                      <a:pt x="15924" y="4556"/>
                    </a:cubicBezTo>
                    <a:cubicBezTo>
                      <a:pt x="15911" y="4563"/>
                      <a:pt x="15906" y="4556"/>
                      <a:pt x="15893" y="4552"/>
                    </a:cubicBezTo>
                    <a:cubicBezTo>
                      <a:pt x="15810" y="4523"/>
                      <a:pt x="15811" y="4554"/>
                      <a:pt x="15772" y="4542"/>
                    </a:cubicBezTo>
                    <a:cubicBezTo>
                      <a:pt x="15731" y="4529"/>
                      <a:pt x="15757" y="4521"/>
                      <a:pt x="15710" y="4532"/>
                    </a:cubicBezTo>
                    <a:cubicBezTo>
                      <a:pt x="15737" y="4479"/>
                      <a:pt x="15740" y="4507"/>
                      <a:pt x="15807" y="4491"/>
                    </a:cubicBezTo>
                    <a:cubicBezTo>
                      <a:pt x="15798" y="4486"/>
                      <a:pt x="15807" y="4486"/>
                      <a:pt x="15790" y="4484"/>
                    </a:cubicBezTo>
                    <a:cubicBezTo>
                      <a:pt x="15783" y="4482"/>
                      <a:pt x="15774" y="4483"/>
                      <a:pt x="15766" y="4483"/>
                    </a:cubicBezTo>
                    <a:cubicBezTo>
                      <a:pt x="15785" y="4458"/>
                      <a:pt x="15783" y="4461"/>
                      <a:pt x="15808" y="4466"/>
                    </a:cubicBezTo>
                    <a:cubicBezTo>
                      <a:pt x="15852" y="4475"/>
                      <a:pt x="15824" y="4485"/>
                      <a:pt x="15864" y="4459"/>
                    </a:cubicBezTo>
                    <a:lnTo>
                      <a:pt x="15854" y="4507"/>
                    </a:lnTo>
                    <a:cubicBezTo>
                      <a:pt x="15940" y="4488"/>
                      <a:pt x="15820" y="4437"/>
                      <a:pt x="15989" y="4456"/>
                    </a:cubicBezTo>
                    <a:cubicBezTo>
                      <a:pt x="16026" y="4460"/>
                      <a:pt x="16036" y="4469"/>
                      <a:pt x="16058" y="4459"/>
                    </a:cubicBezTo>
                    <a:lnTo>
                      <a:pt x="16058" y="4499"/>
                    </a:lnTo>
                    <a:lnTo>
                      <a:pt x="16123" y="4499"/>
                    </a:lnTo>
                    <a:lnTo>
                      <a:pt x="16123" y="4467"/>
                    </a:lnTo>
                    <a:cubicBezTo>
                      <a:pt x="16144" y="4467"/>
                      <a:pt x="16163" y="4463"/>
                      <a:pt x="16172" y="4463"/>
                    </a:cubicBezTo>
                    <a:cubicBezTo>
                      <a:pt x="16191" y="4464"/>
                      <a:pt x="16165" y="4463"/>
                      <a:pt x="16189" y="4466"/>
                    </a:cubicBezTo>
                    <a:lnTo>
                      <a:pt x="16293" y="4475"/>
                    </a:lnTo>
                    <a:lnTo>
                      <a:pt x="16285" y="4475"/>
                    </a:lnTo>
                    <a:lnTo>
                      <a:pt x="16292" y="4484"/>
                    </a:lnTo>
                    <a:lnTo>
                      <a:pt x="16293" y="4475"/>
                    </a:lnTo>
                    <a:cubicBezTo>
                      <a:pt x="16336" y="4452"/>
                      <a:pt x="16415" y="4456"/>
                      <a:pt x="16469" y="4461"/>
                    </a:cubicBezTo>
                    <a:cubicBezTo>
                      <a:pt x="16505" y="4464"/>
                      <a:pt x="16614" y="4467"/>
                      <a:pt x="16649" y="4459"/>
                    </a:cubicBezTo>
                    <a:lnTo>
                      <a:pt x="16649" y="4475"/>
                    </a:lnTo>
                    <a:lnTo>
                      <a:pt x="16641" y="4475"/>
                    </a:lnTo>
                    <a:lnTo>
                      <a:pt x="16648" y="4484"/>
                    </a:lnTo>
                    <a:lnTo>
                      <a:pt x="16649" y="4475"/>
                    </a:lnTo>
                    <a:cubicBezTo>
                      <a:pt x="16664" y="4468"/>
                      <a:pt x="16676" y="4466"/>
                      <a:pt x="16690" y="4459"/>
                    </a:cubicBezTo>
                    <a:cubicBezTo>
                      <a:pt x="16729" y="4487"/>
                      <a:pt x="16665" y="4477"/>
                      <a:pt x="16719" y="4486"/>
                    </a:cubicBezTo>
                    <a:cubicBezTo>
                      <a:pt x="16759" y="4492"/>
                      <a:pt x="16731" y="4485"/>
                      <a:pt x="16732" y="4478"/>
                    </a:cubicBezTo>
                    <a:cubicBezTo>
                      <a:pt x="16732" y="4476"/>
                      <a:pt x="16732" y="4472"/>
                      <a:pt x="16732" y="4470"/>
                    </a:cubicBezTo>
                    <a:cubicBezTo>
                      <a:pt x="16730" y="4429"/>
                      <a:pt x="16717" y="4489"/>
                      <a:pt x="16730" y="4459"/>
                    </a:cubicBezTo>
                    <a:cubicBezTo>
                      <a:pt x="16773" y="4470"/>
                      <a:pt x="16742" y="4460"/>
                      <a:pt x="16755" y="4491"/>
                    </a:cubicBezTo>
                    <a:cubicBezTo>
                      <a:pt x="16789" y="4473"/>
                      <a:pt x="16769" y="4478"/>
                      <a:pt x="16795" y="4459"/>
                    </a:cubicBezTo>
                    <a:lnTo>
                      <a:pt x="16828" y="4467"/>
                    </a:lnTo>
                    <a:cubicBezTo>
                      <a:pt x="16858" y="4471"/>
                      <a:pt x="16842" y="4462"/>
                      <a:pt x="16868" y="4475"/>
                    </a:cubicBezTo>
                    <a:lnTo>
                      <a:pt x="16893" y="4475"/>
                    </a:lnTo>
                    <a:cubicBezTo>
                      <a:pt x="16932" y="4469"/>
                      <a:pt x="16913" y="4481"/>
                      <a:pt x="16961" y="4464"/>
                    </a:cubicBezTo>
                    <a:lnTo>
                      <a:pt x="17002" y="4455"/>
                    </a:lnTo>
                    <a:cubicBezTo>
                      <a:pt x="17016" y="4452"/>
                      <a:pt x="17010" y="4451"/>
                      <a:pt x="17030" y="4451"/>
                    </a:cubicBezTo>
                    <a:lnTo>
                      <a:pt x="17046" y="4475"/>
                    </a:lnTo>
                    <a:cubicBezTo>
                      <a:pt x="17055" y="4442"/>
                      <a:pt x="17065" y="4451"/>
                      <a:pt x="17103" y="4442"/>
                    </a:cubicBezTo>
                    <a:cubicBezTo>
                      <a:pt x="17095" y="4479"/>
                      <a:pt x="17094" y="4467"/>
                      <a:pt x="17152" y="4467"/>
                    </a:cubicBezTo>
                    <a:cubicBezTo>
                      <a:pt x="17163" y="4439"/>
                      <a:pt x="17184" y="4442"/>
                      <a:pt x="17217" y="4434"/>
                    </a:cubicBezTo>
                    <a:cubicBezTo>
                      <a:pt x="17222" y="4456"/>
                      <a:pt x="17216" y="4441"/>
                      <a:pt x="17225" y="4459"/>
                    </a:cubicBezTo>
                    <a:cubicBezTo>
                      <a:pt x="17205" y="4467"/>
                      <a:pt x="17196" y="4465"/>
                      <a:pt x="17168" y="4459"/>
                    </a:cubicBezTo>
                    <a:cubicBezTo>
                      <a:pt x="17196" y="4501"/>
                      <a:pt x="17235" y="4478"/>
                      <a:pt x="17273" y="4480"/>
                    </a:cubicBezTo>
                    <a:lnTo>
                      <a:pt x="17345" y="4488"/>
                    </a:lnTo>
                    <a:cubicBezTo>
                      <a:pt x="17382" y="4490"/>
                      <a:pt x="17341" y="4484"/>
                      <a:pt x="17379" y="4499"/>
                    </a:cubicBezTo>
                    <a:cubicBezTo>
                      <a:pt x="17407" y="4510"/>
                      <a:pt x="17421" y="4499"/>
                      <a:pt x="17468" y="4499"/>
                    </a:cubicBezTo>
                    <a:cubicBezTo>
                      <a:pt x="17471" y="4530"/>
                      <a:pt x="17466" y="4512"/>
                      <a:pt x="17477" y="4523"/>
                    </a:cubicBezTo>
                    <a:cubicBezTo>
                      <a:pt x="17486" y="4531"/>
                      <a:pt x="17489" y="4533"/>
                      <a:pt x="17503" y="4527"/>
                    </a:cubicBezTo>
                    <a:cubicBezTo>
                      <a:pt x="17532" y="4516"/>
                      <a:pt x="17499" y="4503"/>
                      <a:pt x="17605" y="4499"/>
                    </a:cubicBezTo>
                    <a:cubicBezTo>
                      <a:pt x="17629" y="4499"/>
                      <a:pt x="17654" y="4499"/>
                      <a:pt x="17678" y="4499"/>
                    </a:cubicBezTo>
                    <a:cubicBezTo>
                      <a:pt x="17679" y="4548"/>
                      <a:pt x="17673" y="4523"/>
                      <a:pt x="17695" y="4532"/>
                    </a:cubicBezTo>
                    <a:cubicBezTo>
                      <a:pt x="17705" y="4506"/>
                      <a:pt x="17696" y="4522"/>
                      <a:pt x="17695" y="4503"/>
                    </a:cubicBezTo>
                    <a:cubicBezTo>
                      <a:pt x="17695" y="4502"/>
                      <a:pt x="17694" y="4500"/>
                      <a:pt x="17695" y="4499"/>
                    </a:cubicBezTo>
                    <a:cubicBezTo>
                      <a:pt x="17735" y="4499"/>
                      <a:pt x="17735" y="4508"/>
                      <a:pt x="17735" y="4548"/>
                    </a:cubicBezTo>
                    <a:lnTo>
                      <a:pt x="17746" y="4535"/>
                    </a:lnTo>
                    <a:cubicBezTo>
                      <a:pt x="17759" y="4525"/>
                      <a:pt x="17750" y="4528"/>
                      <a:pt x="17768" y="4523"/>
                    </a:cubicBezTo>
                    <a:cubicBezTo>
                      <a:pt x="17760" y="4518"/>
                      <a:pt x="17731" y="4515"/>
                      <a:pt x="17755" y="4503"/>
                    </a:cubicBezTo>
                    <a:cubicBezTo>
                      <a:pt x="17769" y="4496"/>
                      <a:pt x="17791" y="4499"/>
                      <a:pt x="17808" y="4499"/>
                    </a:cubicBezTo>
                    <a:cubicBezTo>
                      <a:pt x="17789" y="4471"/>
                      <a:pt x="17793" y="4481"/>
                      <a:pt x="17768" y="4478"/>
                    </a:cubicBezTo>
                    <a:cubicBezTo>
                      <a:pt x="17729" y="4473"/>
                      <a:pt x="17742" y="4479"/>
                      <a:pt x="17727" y="4451"/>
                    </a:cubicBezTo>
                    <a:lnTo>
                      <a:pt x="17832" y="4432"/>
                    </a:lnTo>
                    <a:cubicBezTo>
                      <a:pt x="17864" y="4433"/>
                      <a:pt x="17856" y="4437"/>
                      <a:pt x="17887" y="4425"/>
                    </a:cubicBezTo>
                    <a:cubicBezTo>
                      <a:pt x="17906" y="4417"/>
                      <a:pt x="17892" y="4419"/>
                      <a:pt x="17921" y="4418"/>
                    </a:cubicBezTo>
                    <a:lnTo>
                      <a:pt x="17921" y="4451"/>
                    </a:lnTo>
                    <a:cubicBezTo>
                      <a:pt x="17934" y="4451"/>
                      <a:pt x="17948" y="4451"/>
                      <a:pt x="17961" y="4450"/>
                    </a:cubicBezTo>
                    <a:cubicBezTo>
                      <a:pt x="17988" y="4445"/>
                      <a:pt x="17974" y="4443"/>
                      <a:pt x="17998" y="4439"/>
                    </a:cubicBezTo>
                    <a:cubicBezTo>
                      <a:pt x="18020" y="4435"/>
                      <a:pt x="18034" y="4442"/>
                      <a:pt x="18068" y="4435"/>
                    </a:cubicBezTo>
                    <a:cubicBezTo>
                      <a:pt x="18121" y="4425"/>
                      <a:pt x="18078" y="4434"/>
                      <a:pt x="18097" y="4424"/>
                    </a:cubicBezTo>
                    <a:lnTo>
                      <a:pt x="18181" y="4394"/>
                    </a:lnTo>
                    <a:cubicBezTo>
                      <a:pt x="18176" y="4412"/>
                      <a:pt x="18174" y="4412"/>
                      <a:pt x="18173" y="4434"/>
                    </a:cubicBezTo>
                    <a:cubicBezTo>
                      <a:pt x="18247" y="4434"/>
                      <a:pt x="18214" y="4426"/>
                      <a:pt x="18229" y="4394"/>
                    </a:cubicBezTo>
                    <a:cubicBezTo>
                      <a:pt x="18324" y="4386"/>
                      <a:pt x="18254" y="4386"/>
                      <a:pt x="18327" y="4434"/>
                    </a:cubicBezTo>
                    <a:cubicBezTo>
                      <a:pt x="18355" y="4421"/>
                      <a:pt x="18358" y="4411"/>
                      <a:pt x="18383" y="4394"/>
                    </a:cubicBezTo>
                    <a:cubicBezTo>
                      <a:pt x="18423" y="4403"/>
                      <a:pt x="18446" y="4431"/>
                      <a:pt x="18489" y="4434"/>
                    </a:cubicBezTo>
                    <a:lnTo>
                      <a:pt x="18469" y="4413"/>
                    </a:lnTo>
                    <a:cubicBezTo>
                      <a:pt x="18469" y="4412"/>
                      <a:pt x="18466" y="4411"/>
                      <a:pt x="18464" y="4410"/>
                    </a:cubicBezTo>
                    <a:cubicBezTo>
                      <a:pt x="18497" y="4409"/>
                      <a:pt x="18494" y="4406"/>
                      <a:pt x="18513" y="4394"/>
                    </a:cubicBezTo>
                    <a:lnTo>
                      <a:pt x="18549" y="4419"/>
                    </a:lnTo>
                    <a:cubicBezTo>
                      <a:pt x="18589" y="4420"/>
                      <a:pt x="18620" y="4405"/>
                      <a:pt x="18657" y="4428"/>
                    </a:cubicBezTo>
                    <a:cubicBezTo>
                      <a:pt x="18659" y="4429"/>
                      <a:pt x="18663" y="4432"/>
                      <a:pt x="18665" y="4433"/>
                    </a:cubicBezTo>
                    <a:cubicBezTo>
                      <a:pt x="18683" y="4442"/>
                      <a:pt x="18669" y="4437"/>
                      <a:pt x="18691" y="4442"/>
                    </a:cubicBezTo>
                    <a:lnTo>
                      <a:pt x="18700" y="4410"/>
                    </a:lnTo>
                    <a:lnTo>
                      <a:pt x="18771" y="4408"/>
                    </a:lnTo>
                    <a:cubicBezTo>
                      <a:pt x="18775" y="4408"/>
                      <a:pt x="18859" y="4423"/>
                      <a:pt x="18951" y="4410"/>
                    </a:cubicBezTo>
                    <a:lnTo>
                      <a:pt x="18988" y="4402"/>
                    </a:lnTo>
                    <a:cubicBezTo>
                      <a:pt x="18995" y="4400"/>
                      <a:pt x="18995" y="4400"/>
                      <a:pt x="19004" y="4400"/>
                    </a:cubicBezTo>
                    <a:cubicBezTo>
                      <a:pt x="19004" y="4400"/>
                      <a:pt x="19027" y="4402"/>
                      <a:pt x="19031" y="4402"/>
                    </a:cubicBezTo>
                    <a:cubicBezTo>
                      <a:pt x="19030" y="4380"/>
                      <a:pt x="19028" y="4380"/>
                      <a:pt x="19023" y="4361"/>
                    </a:cubicBezTo>
                    <a:cubicBezTo>
                      <a:pt x="19001" y="4367"/>
                      <a:pt x="18968" y="4369"/>
                      <a:pt x="18950" y="4378"/>
                    </a:cubicBezTo>
                    <a:cubicBezTo>
                      <a:pt x="18918" y="4316"/>
                      <a:pt x="18932" y="4341"/>
                      <a:pt x="18813" y="4345"/>
                    </a:cubicBezTo>
                    <a:cubicBezTo>
                      <a:pt x="18749" y="4347"/>
                      <a:pt x="18707" y="4365"/>
                      <a:pt x="18647" y="4355"/>
                    </a:cubicBezTo>
                    <a:cubicBezTo>
                      <a:pt x="18646" y="4355"/>
                      <a:pt x="18644" y="4354"/>
                      <a:pt x="18642" y="4354"/>
                    </a:cubicBezTo>
                    <a:cubicBezTo>
                      <a:pt x="18641" y="4354"/>
                      <a:pt x="18639" y="4353"/>
                      <a:pt x="18638" y="4353"/>
                    </a:cubicBezTo>
                    <a:lnTo>
                      <a:pt x="18617" y="4353"/>
                    </a:lnTo>
                    <a:cubicBezTo>
                      <a:pt x="18616" y="4353"/>
                      <a:pt x="18613" y="4354"/>
                      <a:pt x="18613" y="4354"/>
                    </a:cubicBezTo>
                    <a:lnTo>
                      <a:pt x="18595" y="4352"/>
                    </a:lnTo>
                    <a:cubicBezTo>
                      <a:pt x="18528" y="4349"/>
                      <a:pt x="18494" y="4339"/>
                      <a:pt x="18426" y="4348"/>
                    </a:cubicBezTo>
                    <a:cubicBezTo>
                      <a:pt x="18384" y="4354"/>
                      <a:pt x="18378" y="4322"/>
                      <a:pt x="18367" y="4361"/>
                    </a:cubicBezTo>
                    <a:cubicBezTo>
                      <a:pt x="18316" y="4324"/>
                      <a:pt x="18380" y="4334"/>
                      <a:pt x="18258" y="4339"/>
                    </a:cubicBezTo>
                    <a:cubicBezTo>
                      <a:pt x="18168" y="4343"/>
                      <a:pt x="18197" y="4387"/>
                      <a:pt x="18107" y="4355"/>
                    </a:cubicBezTo>
                    <a:lnTo>
                      <a:pt x="17921" y="4338"/>
                    </a:lnTo>
                    <a:cubicBezTo>
                      <a:pt x="17837" y="4323"/>
                      <a:pt x="17881" y="4349"/>
                      <a:pt x="17816" y="4338"/>
                    </a:cubicBezTo>
                    <a:lnTo>
                      <a:pt x="17780" y="4338"/>
                    </a:lnTo>
                    <a:cubicBezTo>
                      <a:pt x="17756" y="4335"/>
                      <a:pt x="17780" y="4336"/>
                      <a:pt x="17755" y="4332"/>
                    </a:cubicBezTo>
                    <a:cubicBezTo>
                      <a:pt x="17697" y="4322"/>
                      <a:pt x="17698" y="4368"/>
                      <a:pt x="17656" y="4358"/>
                    </a:cubicBezTo>
                    <a:cubicBezTo>
                      <a:pt x="17627" y="4352"/>
                      <a:pt x="17648" y="4341"/>
                      <a:pt x="17605" y="4349"/>
                    </a:cubicBezTo>
                    <a:cubicBezTo>
                      <a:pt x="17600" y="4350"/>
                      <a:pt x="17590" y="4351"/>
                      <a:pt x="17588" y="4351"/>
                    </a:cubicBezTo>
                    <a:cubicBezTo>
                      <a:pt x="17571" y="4352"/>
                      <a:pt x="17547" y="4351"/>
                      <a:pt x="17524" y="4361"/>
                    </a:cubicBezTo>
                    <a:cubicBezTo>
                      <a:pt x="17510" y="4339"/>
                      <a:pt x="17515" y="4321"/>
                      <a:pt x="17484" y="4313"/>
                    </a:cubicBezTo>
                    <a:cubicBezTo>
                      <a:pt x="17483" y="4364"/>
                      <a:pt x="17469" y="4360"/>
                      <a:pt x="17435" y="4357"/>
                    </a:cubicBezTo>
                    <a:lnTo>
                      <a:pt x="17254" y="4351"/>
                    </a:lnTo>
                    <a:cubicBezTo>
                      <a:pt x="17234" y="4349"/>
                      <a:pt x="17239" y="4353"/>
                      <a:pt x="17208" y="4353"/>
                    </a:cubicBezTo>
                    <a:cubicBezTo>
                      <a:pt x="17248" y="4413"/>
                      <a:pt x="17215" y="4396"/>
                      <a:pt x="17168" y="4392"/>
                    </a:cubicBezTo>
                    <a:cubicBezTo>
                      <a:pt x="17132" y="4389"/>
                      <a:pt x="17141" y="4390"/>
                      <a:pt x="17144" y="4357"/>
                    </a:cubicBezTo>
                    <a:cubicBezTo>
                      <a:pt x="17144" y="4352"/>
                      <a:pt x="17140" y="4331"/>
                      <a:pt x="17127" y="4363"/>
                    </a:cubicBezTo>
                    <a:cubicBezTo>
                      <a:pt x="17115" y="4391"/>
                      <a:pt x="17148" y="4367"/>
                      <a:pt x="17110" y="4393"/>
                    </a:cubicBezTo>
                    <a:cubicBezTo>
                      <a:pt x="17084" y="4411"/>
                      <a:pt x="17067" y="4402"/>
                      <a:pt x="17035" y="4406"/>
                    </a:cubicBezTo>
                    <a:cubicBezTo>
                      <a:pt x="16987" y="4413"/>
                      <a:pt x="16993" y="4429"/>
                      <a:pt x="16955" y="4431"/>
                    </a:cubicBezTo>
                    <a:cubicBezTo>
                      <a:pt x="16936" y="4431"/>
                      <a:pt x="16898" y="4418"/>
                      <a:pt x="16860" y="4418"/>
                    </a:cubicBezTo>
                    <a:lnTo>
                      <a:pt x="16851" y="4450"/>
                    </a:lnTo>
                    <a:lnTo>
                      <a:pt x="16829" y="4440"/>
                    </a:lnTo>
                    <a:cubicBezTo>
                      <a:pt x="16787" y="4437"/>
                      <a:pt x="16872" y="4431"/>
                      <a:pt x="16811" y="4451"/>
                    </a:cubicBezTo>
                    <a:cubicBezTo>
                      <a:pt x="16798" y="4417"/>
                      <a:pt x="16817" y="4452"/>
                      <a:pt x="16803" y="4418"/>
                    </a:cubicBezTo>
                    <a:cubicBezTo>
                      <a:pt x="16765" y="4446"/>
                      <a:pt x="16828" y="4435"/>
                      <a:pt x="16771" y="4451"/>
                    </a:cubicBezTo>
                    <a:cubicBezTo>
                      <a:pt x="16757" y="4416"/>
                      <a:pt x="16790" y="4436"/>
                      <a:pt x="16755" y="4410"/>
                    </a:cubicBezTo>
                    <a:cubicBezTo>
                      <a:pt x="16744" y="4432"/>
                      <a:pt x="16747" y="4419"/>
                      <a:pt x="16747" y="4451"/>
                    </a:cubicBezTo>
                    <a:cubicBezTo>
                      <a:pt x="16682" y="4445"/>
                      <a:pt x="16710" y="4434"/>
                      <a:pt x="16699" y="4426"/>
                    </a:cubicBezTo>
                    <a:lnTo>
                      <a:pt x="16684" y="4426"/>
                    </a:lnTo>
                    <a:cubicBezTo>
                      <a:pt x="16668" y="4425"/>
                      <a:pt x="16681" y="4421"/>
                      <a:pt x="16649" y="4418"/>
                    </a:cubicBezTo>
                    <a:lnTo>
                      <a:pt x="16658" y="4442"/>
                    </a:lnTo>
                    <a:cubicBezTo>
                      <a:pt x="16624" y="4440"/>
                      <a:pt x="16669" y="4434"/>
                      <a:pt x="16603" y="4433"/>
                    </a:cubicBezTo>
                    <a:lnTo>
                      <a:pt x="16520" y="4442"/>
                    </a:lnTo>
                    <a:cubicBezTo>
                      <a:pt x="16528" y="4406"/>
                      <a:pt x="16521" y="4414"/>
                      <a:pt x="16552" y="4410"/>
                    </a:cubicBezTo>
                    <a:cubicBezTo>
                      <a:pt x="16563" y="4408"/>
                      <a:pt x="16603" y="4410"/>
                      <a:pt x="16617" y="4410"/>
                    </a:cubicBezTo>
                    <a:cubicBezTo>
                      <a:pt x="16669" y="4411"/>
                      <a:pt x="16690" y="4402"/>
                      <a:pt x="16747" y="4402"/>
                    </a:cubicBezTo>
                    <a:cubicBezTo>
                      <a:pt x="16743" y="4357"/>
                      <a:pt x="16729" y="4378"/>
                      <a:pt x="16666" y="4378"/>
                    </a:cubicBezTo>
                    <a:lnTo>
                      <a:pt x="16667" y="4341"/>
                    </a:lnTo>
                    <a:cubicBezTo>
                      <a:pt x="16667" y="4339"/>
                      <a:pt x="16667" y="4337"/>
                      <a:pt x="16667" y="4335"/>
                    </a:cubicBezTo>
                    <a:cubicBezTo>
                      <a:pt x="16668" y="4301"/>
                      <a:pt x="16649" y="4306"/>
                      <a:pt x="16698" y="4305"/>
                    </a:cubicBezTo>
                    <a:cubicBezTo>
                      <a:pt x="16681" y="4331"/>
                      <a:pt x="16685" y="4310"/>
                      <a:pt x="16682" y="4345"/>
                    </a:cubicBezTo>
                    <a:cubicBezTo>
                      <a:pt x="16718" y="4321"/>
                      <a:pt x="16691" y="4327"/>
                      <a:pt x="16730" y="4353"/>
                    </a:cubicBezTo>
                    <a:cubicBezTo>
                      <a:pt x="16732" y="4338"/>
                      <a:pt x="16724" y="4344"/>
                      <a:pt x="16735" y="4335"/>
                    </a:cubicBezTo>
                    <a:cubicBezTo>
                      <a:pt x="16757" y="4319"/>
                      <a:pt x="16740" y="4333"/>
                      <a:pt x="16747" y="4337"/>
                    </a:cubicBezTo>
                    <a:lnTo>
                      <a:pt x="16737" y="4353"/>
                    </a:lnTo>
                    <a:lnTo>
                      <a:pt x="16747" y="4337"/>
                    </a:lnTo>
                    <a:lnTo>
                      <a:pt x="16763" y="4337"/>
                    </a:lnTo>
                    <a:cubicBezTo>
                      <a:pt x="16757" y="4361"/>
                      <a:pt x="16755" y="4362"/>
                      <a:pt x="16755" y="4394"/>
                    </a:cubicBezTo>
                    <a:lnTo>
                      <a:pt x="16795" y="4394"/>
                    </a:lnTo>
                    <a:cubicBezTo>
                      <a:pt x="16788" y="4377"/>
                      <a:pt x="16792" y="4389"/>
                      <a:pt x="16785" y="4380"/>
                    </a:cubicBezTo>
                    <a:cubicBezTo>
                      <a:pt x="16767" y="4357"/>
                      <a:pt x="16786" y="4400"/>
                      <a:pt x="16771" y="4361"/>
                    </a:cubicBezTo>
                    <a:lnTo>
                      <a:pt x="16783" y="4316"/>
                    </a:lnTo>
                    <a:cubicBezTo>
                      <a:pt x="16787" y="4294"/>
                      <a:pt x="16788" y="4288"/>
                      <a:pt x="16795" y="4272"/>
                    </a:cubicBezTo>
                    <a:lnTo>
                      <a:pt x="16849" y="4305"/>
                    </a:lnTo>
                    <a:cubicBezTo>
                      <a:pt x="16873" y="4314"/>
                      <a:pt x="16871" y="4297"/>
                      <a:pt x="16933" y="4297"/>
                    </a:cubicBezTo>
                    <a:cubicBezTo>
                      <a:pt x="16934" y="4247"/>
                      <a:pt x="16931" y="4263"/>
                      <a:pt x="16974" y="4272"/>
                    </a:cubicBezTo>
                    <a:cubicBezTo>
                      <a:pt x="16956" y="4209"/>
                      <a:pt x="16925" y="4300"/>
                      <a:pt x="16909" y="4240"/>
                    </a:cubicBezTo>
                    <a:cubicBezTo>
                      <a:pt x="16962" y="4240"/>
                      <a:pt x="17005" y="4219"/>
                      <a:pt x="17031" y="4220"/>
                    </a:cubicBezTo>
                    <a:cubicBezTo>
                      <a:pt x="17049" y="4220"/>
                      <a:pt x="17035" y="4217"/>
                      <a:pt x="17046" y="4224"/>
                    </a:cubicBezTo>
                    <a:cubicBezTo>
                      <a:pt x="17045" y="4225"/>
                      <a:pt x="17044" y="4226"/>
                      <a:pt x="17043" y="4229"/>
                    </a:cubicBezTo>
                    <a:cubicBezTo>
                      <a:pt x="17043" y="4232"/>
                      <a:pt x="17038" y="4237"/>
                      <a:pt x="17036" y="4238"/>
                    </a:cubicBezTo>
                    <a:cubicBezTo>
                      <a:pt x="16996" y="4269"/>
                      <a:pt x="17009" y="4227"/>
                      <a:pt x="16982" y="4264"/>
                    </a:cubicBezTo>
                    <a:cubicBezTo>
                      <a:pt x="17006" y="4264"/>
                      <a:pt x="17005" y="4264"/>
                      <a:pt x="17026" y="4269"/>
                    </a:cubicBezTo>
                    <a:cubicBezTo>
                      <a:pt x="17048" y="4273"/>
                      <a:pt x="17016" y="4269"/>
                      <a:pt x="17040" y="4272"/>
                    </a:cubicBezTo>
                    <a:lnTo>
                      <a:pt x="17076" y="4276"/>
                    </a:lnTo>
                    <a:cubicBezTo>
                      <a:pt x="17090" y="4283"/>
                      <a:pt x="17089" y="4259"/>
                      <a:pt x="17079" y="4305"/>
                    </a:cubicBezTo>
                    <a:cubicBezTo>
                      <a:pt x="17113" y="4296"/>
                      <a:pt x="17096" y="4301"/>
                      <a:pt x="17111" y="4272"/>
                    </a:cubicBezTo>
                    <a:lnTo>
                      <a:pt x="17157" y="4279"/>
                    </a:lnTo>
                    <a:cubicBezTo>
                      <a:pt x="17158" y="4279"/>
                      <a:pt x="17160" y="4278"/>
                      <a:pt x="17161" y="4278"/>
                    </a:cubicBezTo>
                    <a:lnTo>
                      <a:pt x="17174" y="4282"/>
                    </a:lnTo>
                    <a:cubicBezTo>
                      <a:pt x="17175" y="4282"/>
                      <a:pt x="17206" y="4296"/>
                      <a:pt x="17208" y="4297"/>
                    </a:cubicBezTo>
                    <a:cubicBezTo>
                      <a:pt x="17232" y="4314"/>
                      <a:pt x="17224" y="4293"/>
                      <a:pt x="17225" y="4337"/>
                    </a:cubicBezTo>
                    <a:lnTo>
                      <a:pt x="17249" y="4337"/>
                    </a:lnTo>
                    <a:cubicBezTo>
                      <a:pt x="17248" y="4312"/>
                      <a:pt x="17245" y="4308"/>
                      <a:pt x="17241" y="4289"/>
                    </a:cubicBezTo>
                    <a:cubicBezTo>
                      <a:pt x="17265" y="4283"/>
                      <a:pt x="17266" y="4280"/>
                      <a:pt x="17298" y="4280"/>
                    </a:cubicBezTo>
                    <a:cubicBezTo>
                      <a:pt x="17288" y="4306"/>
                      <a:pt x="17288" y="4293"/>
                      <a:pt x="17273" y="4321"/>
                    </a:cubicBezTo>
                    <a:cubicBezTo>
                      <a:pt x="17317" y="4321"/>
                      <a:pt x="17305" y="4314"/>
                      <a:pt x="17338" y="4321"/>
                    </a:cubicBezTo>
                    <a:cubicBezTo>
                      <a:pt x="17333" y="4303"/>
                      <a:pt x="17327" y="4300"/>
                      <a:pt x="17314" y="4289"/>
                    </a:cubicBezTo>
                    <a:cubicBezTo>
                      <a:pt x="17371" y="4284"/>
                      <a:pt x="17328" y="4269"/>
                      <a:pt x="17403" y="4268"/>
                    </a:cubicBezTo>
                    <a:cubicBezTo>
                      <a:pt x="17450" y="4267"/>
                      <a:pt x="17456" y="4244"/>
                      <a:pt x="17500" y="4240"/>
                    </a:cubicBezTo>
                    <a:cubicBezTo>
                      <a:pt x="17501" y="4274"/>
                      <a:pt x="17491" y="4270"/>
                      <a:pt x="17523" y="4272"/>
                    </a:cubicBezTo>
                    <a:lnTo>
                      <a:pt x="17550" y="4266"/>
                    </a:lnTo>
                    <a:cubicBezTo>
                      <a:pt x="17551" y="4265"/>
                      <a:pt x="17553" y="4263"/>
                      <a:pt x="17555" y="4263"/>
                    </a:cubicBezTo>
                    <a:lnTo>
                      <a:pt x="17590" y="4241"/>
                    </a:lnTo>
                    <a:cubicBezTo>
                      <a:pt x="17607" y="4234"/>
                      <a:pt x="17589" y="4238"/>
                      <a:pt x="17614" y="4232"/>
                    </a:cubicBezTo>
                    <a:cubicBezTo>
                      <a:pt x="17619" y="4254"/>
                      <a:pt x="17617" y="4250"/>
                      <a:pt x="17630" y="4264"/>
                    </a:cubicBezTo>
                    <a:cubicBezTo>
                      <a:pt x="17638" y="4233"/>
                      <a:pt x="17654" y="4236"/>
                      <a:pt x="17686" y="4236"/>
                    </a:cubicBezTo>
                    <a:cubicBezTo>
                      <a:pt x="17729" y="4236"/>
                      <a:pt x="17821" y="4209"/>
                      <a:pt x="17863" y="4214"/>
                    </a:cubicBezTo>
                    <a:cubicBezTo>
                      <a:pt x="17886" y="4216"/>
                      <a:pt x="17861" y="4218"/>
                      <a:pt x="17889" y="4208"/>
                    </a:cubicBezTo>
                    <a:lnTo>
                      <a:pt x="17881" y="4256"/>
                    </a:lnTo>
                    <a:cubicBezTo>
                      <a:pt x="17916" y="4237"/>
                      <a:pt x="17901" y="4262"/>
                      <a:pt x="17905" y="4224"/>
                    </a:cubicBezTo>
                    <a:lnTo>
                      <a:pt x="17921" y="4224"/>
                    </a:lnTo>
                    <a:cubicBezTo>
                      <a:pt x="17921" y="4267"/>
                      <a:pt x="17921" y="4236"/>
                      <a:pt x="17930" y="4248"/>
                    </a:cubicBezTo>
                    <a:cubicBezTo>
                      <a:pt x="17934" y="4229"/>
                      <a:pt x="17932" y="4225"/>
                      <a:pt x="17937" y="4219"/>
                    </a:cubicBezTo>
                    <a:cubicBezTo>
                      <a:pt x="17966" y="4185"/>
                      <a:pt x="18033" y="4211"/>
                      <a:pt x="18051" y="4216"/>
                    </a:cubicBezTo>
                    <a:cubicBezTo>
                      <a:pt x="18054" y="4191"/>
                      <a:pt x="18050" y="4204"/>
                      <a:pt x="18061" y="4196"/>
                    </a:cubicBezTo>
                    <a:cubicBezTo>
                      <a:pt x="18062" y="4195"/>
                      <a:pt x="18090" y="4184"/>
                      <a:pt x="18104" y="4204"/>
                    </a:cubicBezTo>
                    <a:lnTo>
                      <a:pt x="18107" y="4212"/>
                    </a:lnTo>
                    <a:cubicBezTo>
                      <a:pt x="18107" y="4212"/>
                      <a:pt x="18107" y="4214"/>
                      <a:pt x="18108" y="4216"/>
                    </a:cubicBezTo>
                    <a:cubicBezTo>
                      <a:pt x="18126" y="4203"/>
                      <a:pt x="18118" y="4214"/>
                      <a:pt x="18124" y="4191"/>
                    </a:cubicBezTo>
                    <a:cubicBezTo>
                      <a:pt x="18139" y="4191"/>
                      <a:pt x="18155" y="4190"/>
                      <a:pt x="18168" y="4194"/>
                    </a:cubicBezTo>
                    <a:cubicBezTo>
                      <a:pt x="18213" y="4207"/>
                      <a:pt x="18137" y="4190"/>
                      <a:pt x="18189" y="4208"/>
                    </a:cubicBezTo>
                    <a:cubicBezTo>
                      <a:pt x="18220" y="4206"/>
                      <a:pt x="18264" y="4166"/>
                      <a:pt x="18294" y="4224"/>
                    </a:cubicBezTo>
                    <a:lnTo>
                      <a:pt x="18305" y="4218"/>
                    </a:lnTo>
                    <a:cubicBezTo>
                      <a:pt x="18346" y="4199"/>
                      <a:pt x="18373" y="4215"/>
                      <a:pt x="18396" y="4243"/>
                    </a:cubicBezTo>
                    <a:cubicBezTo>
                      <a:pt x="18397" y="4244"/>
                      <a:pt x="18398" y="4247"/>
                      <a:pt x="18399" y="4248"/>
                    </a:cubicBezTo>
                    <a:lnTo>
                      <a:pt x="18399" y="4256"/>
                    </a:lnTo>
                    <a:lnTo>
                      <a:pt x="18409" y="4249"/>
                    </a:lnTo>
                    <a:lnTo>
                      <a:pt x="18399" y="4248"/>
                    </a:lnTo>
                    <a:lnTo>
                      <a:pt x="18399" y="4224"/>
                    </a:lnTo>
                    <a:cubicBezTo>
                      <a:pt x="18441" y="4223"/>
                      <a:pt x="18423" y="4231"/>
                      <a:pt x="18440" y="4208"/>
                    </a:cubicBezTo>
                    <a:lnTo>
                      <a:pt x="18408" y="4208"/>
                    </a:lnTo>
                    <a:lnTo>
                      <a:pt x="18408" y="4183"/>
                    </a:lnTo>
                    <a:cubicBezTo>
                      <a:pt x="18426" y="4183"/>
                      <a:pt x="18446" y="4184"/>
                      <a:pt x="18464" y="4183"/>
                    </a:cubicBezTo>
                    <a:cubicBezTo>
                      <a:pt x="18502" y="4180"/>
                      <a:pt x="18494" y="4175"/>
                      <a:pt x="18497" y="4167"/>
                    </a:cubicBezTo>
                    <a:lnTo>
                      <a:pt x="18399" y="4167"/>
                    </a:lnTo>
                    <a:cubicBezTo>
                      <a:pt x="18398" y="4145"/>
                      <a:pt x="18396" y="4145"/>
                      <a:pt x="18391" y="4126"/>
                    </a:cubicBezTo>
                    <a:cubicBezTo>
                      <a:pt x="18432" y="4135"/>
                      <a:pt x="18398" y="4127"/>
                      <a:pt x="18441" y="4127"/>
                    </a:cubicBezTo>
                    <a:cubicBezTo>
                      <a:pt x="18476" y="4127"/>
                      <a:pt x="18474" y="4136"/>
                      <a:pt x="18493" y="4136"/>
                    </a:cubicBezTo>
                    <a:lnTo>
                      <a:pt x="18548" y="4121"/>
                    </a:lnTo>
                    <a:cubicBezTo>
                      <a:pt x="18563" y="4116"/>
                      <a:pt x="18543" y="4121"/>
                      <a:pt x="18560" y="4117"/>
                    </a:cubicBezTo>
                    <a:cubicBezTo>
                      <a:pt x="18590" y="4109"/>
                      <a:pt x="18567" y="4113"/>
                      <a:pt x="18589" y="4117"/>
                    </a:cubicBezTo>
                    <a:cubicBezTo>
                      <a:pt x="18607" y="4120"/>
                      <a:pt x="18597" y="4121"/>
                      <a:pt x="18608" y="4120"/>
                    </a:cubicBezTo>
                    <a:cubicBezTo>
                      <a:pt x="18632" y="4117"/>
                      <a:pt x="18614" y="4101"/>
                      <a:pt x="18691" y="4107"/>
                    </a:cubicBezTo>
                    <a:cubicBezTo>
                      <a:pt x="18728" y="4109"/>
                      <a:pt x="18698" y="4109"/>
                      <a:pt x="18726" y="4089"/>
                    </a:cubicBezTo>
                    <a:cubicBezTo>
                      <a:pt x="18752" y="4070"/>
                      <a:pt x="18733" y="4085"/>
                      <a:pt x="18780" y="4086"/>
                    </a:cubicBezTo>
                    <a:cubicBezTo>
                      <a:pt x="18795" y="4057"/>
                      <a:pt x="18779" y="4063"/>
                      <a:pt x="18813" y="4054"/>
                    </a:cubicBezTo>
                    <a:cubicBezTo>
                      <a:pt x="18806" y="4083"/>
                      <a:pt x="18802" y="4091"/>
                      <a:pt x="18845" y="4094"/>
                    </a:cubicBezTo>
                    <a:cubicBezTo>
                      <a:pt x="18861" y="4033"/>
                      <a:pt x="18849" y="4116"/>
                      <a:pt x="18942" y="4054"/>
                    </a:cubicBezTo>
                    <a:cubicBezTo>
                      <a:pt x="18976" y="4063"/>
                      <a:pt x="18964" y="4076"/>
                      <a:pt x="18996" y="4073"/>
                    </a:cubicBezTo>
                    <a:lnTo>
                      <a:pt x="19064" y="4070"/>
                    </a:lnTo>
                    <a:cubicBezTo>
                      <a:pt x="19066" y="4042"/>
                      <a:pt x="19070" y="4040"/>
                      <a:pt x="19080" y="4021"/>
                    </a:cubicBezTo>
                    <a:cubicBezTo>
                      <a:pt x="19100" y="4036"/>
                      <a:pt x="19097" y="4032"/>
                      <a:pt x="19104" y="4062"/>
                    </a:cubicBezTo>
                    <a:lnTo>
                      <a:pt x="19137" y="4062"/>
                    </a:lnTo>
                    <a:cubicBezTo>
                      <a:pt x="19158" y="4002"/>
                      <a:pt x="19211" y="4022"/>
                      <a:pt x="19224" y="4018"/>
                    </a:cubicBezTo>
                    <a:cubicBezTo>
                      <a:pt x="19225" y="4018"/>
                      <a:pt x="19247" y="4009"/>
                      <a:pt x="19248" y="4009"/>
                    </a:cubicBezTo>
                    <a:cubicBezTo>
                      <a:pt x="19292" y="3991"/>
                      <a:pt x="19278" y="3987"/>
                      <a:pt x="19278" y="4003"/>
                    </a:cubicBezTo>
                    <a:cubicBezTo>
                      <a:pt x="19278" y="4022"/>
                      <a:pt x="19274" y="4008"/>
                      <a:pt x="19266" y="4037"/>
                    </a:cubicBezTo>
                    <a:lnTo>
                      <a:pt x="19366" y="4002"/>
                    </a:lnTo>
                    <a:cubicBezTo>
                      <a:pt x="19396" y="3994"/>
                      <a:pt x="19371" y="4023"/>
                      <a:pt x="19396" y="3989"/>
                    </a:cubicBezTo>
                    <a:cubicBezTo>
                      <a:pt x="19443" y="3999"/>
                      <a:pt x="19397" y="3993"/>
                      <a:pt x="19445" y="3981"/>
                    </a:cubicBezTo>
                    <a:lnTo>
                      <a:pt x="19445" y="4013"/>
                    </a:lnTo>
                    <a:cubicBezTo>
                      <a:pt x="19472" y="4004"/>
                      <a:pt x="19455" y="4014"/>
                      <a:pt x="19453" y="3981"/>
                    </a:cubicBezTo>
                    <a:lnTo>
                      <a:pt x="19518" y="3981"/>
                    </a:lnTo>
                    <a:cubicBezTo>
                      <a:pt x="19523" y="4002"/>
                      <a:pt x="19515" y="3990"/>
                      <a:pt x="19534" y="3997"/>
                    </a:cubicBezTo>
                    <a:lnTo>
                      <a:pt x="19502" y="4004"/>
                    </a:lnTo>
                    <a:cubicBezTo>
                      <a:pt x="19507" y="4025"/>
                      <a:pt x="19505" y="4020"/>
                      <a:pt x="19529" y="4042"/>
                    </a:cubicBezTo>
                    <a:cubicBezTo>
                      <a:pt x="19540" y="4052"/>
                      <a:pt x="19531" y="4046"/>
                      <a:pt x="19542" y="4054"/>
                    </a:cubicBezTo>
                    <a:cubicBezTo>
                      <a:pt x="19548" y="4041"/>
                      <a:pt x="19550" y="4068"/>
                      <a:pt x="19542" y="4029"/>
                    </a:cubicBezTo>
                    <a:cubicBezTo>
                      <a:pt x="19570" y="4043"/>
                      <a:pt x="19570" y="4043"/>
                      <a:pt x="19599" y="4037"/>
                    </a:cubicBezTo>
                    <a:cubicBezTo>
                      <a:pt x="19598" y="3991"/>
                      <a:pt x="19572" y="3985"/>
                      <a:pt x="19623" y="3981"/>
                    </a:cubicBezTo>
                    <a:lnTo>
                      <a:pt x="19606" y="4037"/>
                    </a:lnTo>
                    <a:cubicBezTo>
                      <a:pt x="19638" y="4026"/>
                      <a:pt x="19608" y="4040"/>
                      <a:pt x="19630" y="4020"/>
                    </a:cubicBezTo>
                    <a:cubicBezTo>
                      <a:pt x="19644" y="4006"/>
                      <a:pt x="19637" y="4009"/>
                      <a:pt x="19655" y="3997"/>
                    </a:cubicBezTo>
                    <a:cubicBezTo>
                      <a:pt x="19655" y="4039"/>
                      <a:pt x="19646" y="4037"/>
                      <a:pt x="19680" y="4045"/>
                    </a:cubicBezTo>
                    <a:cubicBezTo>
                      <a:pt x="19688" y="4024"/>
                      <a:pt x="19681" y="4043"/>
                      <a:pt x="19677" y="4030"/>
                    </a:cubicBezTo>
                    <a:lnTo>
                      <a:pt x="19673" y="4023"/>
                    </a:lnTo>
                    <a:cubicBezTo>
                      <a:pt x="19673" y="4022"/>
                      <a:pt x="19673" y="4020"/>
                      <a:pt x="19672" y="4020"/>
                    </a:cubicBezTo>
                    <a:cubicBezTo>
                      <a:pt x="19672" y="4013"/>
                      <a:pt x="19680" y="4009"/>
                      <a:pt x="19671" y="3973"/>
                    </a:cubicBezTo>
                    <a:lnTo>
                      <a:pt x="19764" y="3944"/>
                    </a:lnTo>
                    <a:cubicBezTo>
                      <a:pt x="19783" y="3934"/>
                      <a:pt x="19753" y="3935"/>
                      <a:pt x="19793" y="3932"/>
                    </a:cubicBezTo>
                    <a:cubicBezTo>
                      <a:pt x="19794" y="3977"/>
                      <a:pt x="19799" y="3942"/>
                      <a:pt x="19809" y="3973"/>
                    </a:cubicBezTo>
                    <a:cubicBezTo>
                      <a:pt x="19775" y="3982"/>
                      <a:pt x="19792" y="3976"/>
                      <a:pt x="19777" y="4005"/>
                    </a:cubicBezTo>
                    <a:cubicBezTo>
                      <a:pt x="19779" y="4004"/>
                      <a:pt x="19782" y="4001"/>
                      <a:pt x="19783" y="4002"/>
                    </a:cubicBezTo>
                    <a:cubicBezTo>
                      <a:pt x="19783" y="4004"/>
                      <a:pt x="19787" y="4000"/>
                      <a:pt x="19788" y="4000"/>
                    </a:cubicBezTo>
                    <a:cubicBezTo>
                      <a:pt x="19804" y="3995"/>
                      <a:pt x="19876" y="3998"/>
                      <a:pt x="19887" y="4009"/>
                    </a:cubicBezTo>
                    <a:lnTo>
                      <a:pt x="19898" y="4029"/>
                    </a:lnTo>
                    <a:cubicBezTo>
                      <a:pt x="19906" y="3997"/>
                      <a:pt x="19916" y="4005"/>
                      <a:pt x="19929" y="3987"/>
                    </a:cubicBezTo>
                    <a:cubicBezTo>
                      <a:pt x="19938" y="3975"/>
                      <a:pt x="19932" y="3985"/>
                      <a:pt x="19933" y="3976"/>
                    </a:cubicBezTo>
                    <a:cubicBezTo>
                      <a:pt x="19935" y="3947"/>
                      <a:pt x="19925" y="3956"/>
                      <a:pt x="19890" y="3948"/>
                    </a:cubicBezTo>
                    <a:cubicBezTo>
                      <a:pt x="19898" y="3918"/>
                      <a:pt x="19909" y="3917"/>
                      <a:pt x="19947" y="3916"/>
                    </a:cubicBezTo>
                    <a:cubicBezTo>
                      <a:pt x="19947" y="3883"/>
                      <a:pt x="19944" y="3890"/>
                      <a:pt x="19955" y="3867"/>
                    </a:cubicBezTo>
                    <a:cubicBezTo>
                      <a:pt x="19998" y="3868"/>
                      <a:pt x="20010" y="3877"/>
                      <a:pt x="20043" y="3865"/>
                    </a:cubicBezTo>
                    <a:cubicBezTo>
                      <a:pt x="20080" y="3852"/>
                      <a:pt x="20042" y="3845"/>
                      <a:pt x="20083" y="3860"/>
                    </a:cubicBezTo>
                    <a:cubicBezTo>
                      <a:pt x="20117" y="3873"/>
                      <a:pt x="20082" y="3874"/>
                      <a:pt x="20133" y="3875"/>
                    </a:cubicBezTo>
                    <a:cubicBezTo>
                      <a:pt x="20118" y="3897"/>
                      <a:pt x="20113" y="3899"/>
                      <a:pt x="20077" y="3900"/>
                    </a:cubicBezTo>
                    <a:cubicBezTo>
                      <a:pt x="20078" y="3902"/>
                      <a:pt x="20085" y="3913"/>
                      <a:pt x="20085" y="3913"/>
                    </a:cubicBezTo>
                    <a:cubicBezTo>
                      <a:pt x="20090" y="3938"/>
                      <a:pt x="20070" y="3924"/>
                      <a:pt x="20060" y="3948"/>
                    </a:cubicBezTo>
                    <a:cubicBezTo>
                      <a:pt x="20043" y="3936"/>
                      <a:pt x="20050" y="3947"/>
                      <a:pt x="20044" y="3924"/>
                    </a:cubicBezTo>
                    <a:cubicBezTo>
                      <a:pt x="20012" y="3924"/>
                      <a:pt x="20011" y="3926"/>
                      <a:pt x="19987" y="3932"/>
                    </a:cubicBezTo>
                    <a:lnTo>
                      <a:pt x="20016" y="3960"/>
                    </a:lnTo>
                    <a:cubicBezTo>
                      <a:pt x="20017" y="3961"/>
                      <a:pt x="20018" y="3963"/>
                      <a:pt x="20020" y="3964"/>
                    </a:cubicBezTo>
                    <a:cubicBezTo>
                      <a:pt x="20000" y="3970"/>
                      <a:pt x="20009" y="3961"/>
                      <a:pt x="20004" y="3981"/>
                    </a:cubicBezTo>
                    <a:cubicBezTo>
                      <a:pt x="20025" y="3975"/>
                      <a:pt x="20013" y="3984"/>
                      <a:pt x="20020" y="3964"/>
                    </a:cubicBezTo>
                    <a:cubicBezTo>
                      <a:pt x="20035" y="3972"/>
                      <a:pt x="20030" y="3971"/>
                      <a:pt x="20052" y="3973"/>
                    </a:cubicBezTo>
                    <a:cubicBezTo>
                      <a:pt x="20058" y="3951"/>
                      <a:pt x="20052" y="3966"/>
                      <a:pt x="20060" y="3948"/>
                    </a:cubicBezTo>
                    <a:cubicBezTo>
                      <a:pt x="20102" y="3947"/>
                      <a:pt x="20147" y="3928"/>
                      <a:pt x="20174" y="3964"/>
                    </a:cubicBezTo>
                    <a:lnTo>
                      <a:pt x="20166" y="3964"/>
                    </a:lnTo>
                    <a:lnTo>
                      <a:pt x="20172" y="3974"/>
                    </a:lnTo>
                    <a:lnTo>
                      <a:pt x="20174" y="3964"/>
                    </a:lnTo>
                    <a:lnTo>
                      <a:pt x="20183" y="3949"/>
                    </a:lnTo>
                    <a:cubicBezTo>
                      <a:pt x="20212" y="3968"/>
                      <a:pt x="20196" y="3964"/>
                      <a:pt x="20206" y="3989"/>
                    </a:cubicBezTo>
                    <a:lnTo>
                      <a:pt x="20197" y="4005"/>
                    </a:lnTo>
                    <a:lnTo>
                      <a:pt x="20206" y="3989"/>
                    </a:lnTo>
                    <a:cubicBezTo>
                      <a:pt x="20227" y="3994"/>
                      <a:pt x="20230" y="3996"/>
                      <a:pt x="20247" y="4005"/>
                    </a:cubicBezTo>
                    <a:lnTo>
                      <a:pt x="20253" y="3988"/>
                    </a:lnTo>
                    <a:cubicBezTo>
                      <a:pt x="20262" y="3963"/>
                      <a:pt x="20258" y="3974"/>
                      <a:pt x="20255" y="3940"/>
                    </a:cubicBezTo>
                    <a:cubicBezTo>
                      <a:pt x="20287" y="3949"/>
                      <a:pt x="20278" y="3942"/>
                      <a:pt x="20279" y="3981"/>
                    </a:cubicBezTo>
                    <a:cubicBezTo>
                      <a:pt x="20431" y="3981"/>
                      <a:pt x="20393" y="3958"/>
                      <a:pt x="20401" y="3924"/>
                    </a:cubicBezTo>
                    <a:cubicBezTo>
                      <a:pt x="20345" y="3924"/>
                      <a:pt x="20351" y="3945"/>
                      <a:pt x="20311" y="3938"/>
                    </a:cubicBezTo>
                    <a:cubicBezTo>
                      <a:pt x="20283" y="3933"/>
                      <a:pt x="20294" y="3928"/>
                      <a:pt x="20282" y="3923"/>
                    </a:cubicBezTo>
                    <a:cubicBezTo>
                      <a:pt x="20240" y="3905"/>
                      <a:pt x="20286" y="3938"/>
                      <a:pt x="20239" y="3916"/>
                    </a:cubicBezTo>
                    <a:cubicBezTo>
                      <a:pt x="20271" y="3871"/>
                      <a:pt x="20232" y="3930"/>
                      <a:pt x="20277" y="3898"/>
                    </a:cubicBezTo>
                    <a:cubicBezTo>
                      <a:pt x="20296" y="3885"/>
                      <a:pt x="20298" y="3866"/>
                      <a:pt x="20303" y="3843"/>
                    </a:cubicBezTo>
                    <a:cubicBezTo>
                      <a:pt x="20397" y="3845"/>
                      <a:pt x="20413" y="3896"/>
                      <a:pt x="20474" y="3867"/>
                    </a:cubicBezTo>
                    <a:cubicBezTo>
                      <a:pt x="20464" y="3844"/>
                      <a:pt x="20473" y="3863"/>
                      <a:pt x="20441" y="3843"/>
                    </a:cubicBezTo>
                    <a:cubicBezTo>
                      <a:pt x="20480" y="3842"/>
                      <a:pt x="20475" y="3829"/>
                      <a:pt x="20482" y="3819"/>
                    </a:cubicBezTo>
                    <a:lnTo>
                      <a:pt x="20490" y="3835"/>
                    </a:lnTo>
                    <a:cubicBezTo>
                      <a:pt x="20506" y="3911"/>
                      <a:pt x="20531" y="3879"/>
                      <a:pt x="20498" y="3948"/>
                    </a:cubicBezTo>
                    <a:cubicBezTo>
                      <a:pt x="20538" y="3944"/>
                      <a:pt x="20502" y="3962"/>
                      <a:pt x="20538" y="3908"/>
                    </a:cubicBezTo>
                    <a:cubicBezTo>
                      <a:pt x="20521" y="3843"/>
                      <a:pt x="20529" y="3911"/>
                      <a:pt x="20530" y="3835"/>
                    </a:cubicBezTo>
                    <a:cubicBezTo>
                      <a:pt x="20506" y="3829"/>
                      <a:pt x="20511" y="3825"/>
                      <a:pt x="20490" y="3835"/>
                    </a:cubicBezTo>
                    <a:lnTo>
                      <a:pt x="20490" y="3802"/>
                    </a:lnTo>
                    <a:lnTo>
                      <a:pt x="20506" y="3802"/>
                    </a:lnTo>
                    <a:lnTo>
                      <a:pt x="20510" y="3820"/>
                    </a:lnTo>
                    <a:lnTo>
                      <a:pt x="20506" y="3802"/>
                    </a:lnTo>
                    <a:lnTo>
                      <a:pt x="20506" y="3786"/>
                    </a:lnTo>
                    <a:cubicBezTo>
                      <a:pt x="20467" y="3789"/>
                      <a:pt x="20492" y="3794"/>
                      <a:pt x="20457" y="3786"/>
                    </a:cubicBezTo>
                    <a:cubicBezTo>
                      <a:pt x="20465" y="3797"/>
                      <a:pt x="20456" y="3786"/>
                      <a:pt x="20469" y="3799"/>
                    </a:cubicBezTo>
                    <a:lnTo>
                      <a:pt x="20482" y="3810"/>
                    </a:lnTo>
                    <a:cubicBezTo>
                      <a:pt x="20478" y="3810"/>
                      <a:pt x="20458" y="3808"/>
                      <a:pt x="20457" y="3809"/>
                    </a:cubicBezTo>
                    <a:lnTo>
                      <a:pt x="20431" y="3816"/>
                    </a:lnTo>
                    <a:cubicBezTo>
                      <a:pt x="20387" y="3820"/>
                      <a:pt x="20427" y="3805"/>
                      <a:pt x="20377" y="3803"/>
                    </a:cubicBezTo>
                    <a:cubicBezTo>
                      <a:pt x="20340" y="3802"/>
                      <a:pt x="20360" y="3814"/>
                      <a:pt x="20315" y="3808"/>
                    </a:cubicBezTo>
                    <a:cubicBezTo>
                      <a:pt x="20312" y="3808"/>
                      <a:pt x="20294" y="3803"/>
                      <a:pt x="20289" y="3801"/>
                    </a:cubicBezTo>
                    <a:cubicBezTo>
                      <a:pt x="20271" y="3795"/>
                      <a:pt x="20275" y="3797"/>
                      <a:pt x="20263" y="3786"/>
                    </a:cubicBezTo>
                    <a:lnTo>
                      <a:pt x="20352" y="3786"/>
                    </a:lnTo>
                    <a:cubicBezTo>
                      <a:pt x="20340" y="3774"/>
                      <a:pt x="20338" y="3778"/>
                      <a:pt x="20336" y="3754"/>
                    </a:cubicBezTo>
                    <a:cubicBezTo>
                      <a:pt x="20289" y="3758"/>
                      <a:pt x="20331" y="3755"/>
                      <a:pt x="20298" y="3765"/>
                    </a:cubicBezTo>
                    <a:cubicBezTo>
                      <a:pt x="20199" y="3798"/>
                      <a:pt x="20205" y="3731"/>
                      <a:pt x="20089" y="3750"/>
                    </a:cubicBezTo>
                    <a:lnTo>
                      <a:pt x="20043" y="3761"/>
                    </a:lnTo>
                    <a:cubicBezTo>
                      <a:pt x="20019" y="3775"/>
                      <a:pt x="20039" y="3776"/>
                      <a:pt x="20010" y="3783"/>
                    </a:cubicBezTo>
                    <a:cubicBezTo>
                      <a:pt x="19989" y="3788"/>
                      <a:pt x="19969" y="3780"/>
                      <a:pt x="19955" y="3771"/>
                    </a:cubicBezTo>
                    <a:cubicBezTo>
                      <a:pt x="19909" y="3743"/>
                      <a:pt x="19910" y="3728"/>
                      <a:pt x="19873" y="3737"/>
                    </a:cubicBezTo>
                    <a:cubicBezTo>
                      <a:pt x="19819" y="3749"/>
                      <a:pt x="19830" y="3749"/>
                      <a:pt x="19776" y="3737"/>
                    </a:cubicBezTo>
                    <a:cubicBezTo>
                      <a:pt x="19739" y="3729"/>
                      <a:pt x="19730" y="3737"/>
                      <a:pt x="19720" y="3778"/>
                    </a:cubicBezTo>
                    <a:cubicBezTo>
                      <a:pt x="19687" y="3754"/>
                      <a:pt x="19695" y="3737"/>
                      <a:pt x="19704" y="3697"/>
                    </a:cubicBezTo>
                    <a:cubicBezTo>
                      <a:pt x="19683" y="3705"/>
                      <a:pt x="19693" y="3710"/>
                      <a:pt x="19667" y="3704"/>
                    </a:cubicBezTo>
                    <a:cubicBezTo>
                      <a:pt x="19651" y="3700"/>
                      <a:pt x="19651" y="3699"/>
                      <a:pt x="19623" y="3697"/>
                    </a:cubicBezTo>
                    <a:cubicBezTo>
                      <a:pt x="19615" y="3717"/>
                      <a:pt x="19617" y="3704"/>
                      <a:pt x="19623" y="3729"/>
                    </a:cubicBezTo>
                    <a:lnTo>
                      <a:pt x="19558" y="3729"/>
                    </a:lnTo>
                    <a:cubicBezTo>
                      <a:pt x="19587" y="3702"/>
                      <a:pt x="19558" y="3715"/>
                      <a:pt x="19571" y="3670"/>
                    </a:cubicBezTo>
                    <a:lnTo>
                      <a:pt x="19582" y="3648"/>
                    </a:lnTo>
                    <a:cubicBezTo>
                      <a:pt x="19618" y="3649"/>
                      <a:pt x="19627" y="3657"/>
                      <a:pt x="19671" y="3657"/>
                    </a:cubicBezTo>
                    <a:lnTo>
                      <a:pt x="19671" y="3689"/>
                    </a:lnTo>
                    <a:cubicBezTo>
                      <a:pt x="19720" y="3685"/>
                      <a:pt x="19702" y="3665"/>
                      <a:pt x="19791" y="3662"/>
                    </a:cubicBezTo>
                    <a:cubicBezTo>
                      <a:pt x="19826" y="3661"/>
                      <a:pt x="19804" y="3678"/>
                      <a:pt x="19825" y="3648"/>
                    </a:cubicBezTo>
                    <a:cubicBezTo>
                      <a:pt x="19736" y="3628"/>
                      <a:pt x="19744" y="3643"/>
                      <a:pt x="19712" y="3665"/>
                    </a:cubicBezTo>
                    <a:cubicBezTo>
                      <a:pt x="19699" y="3645"/>
                      <a:pt x="19702" y="3656"/>
                      <a:pt x="19696" y="3632"/>
                    </a:cubicBezTo>
                    <a:lnTo>
                      <a:pt x="19663" y="3632"/>
                    </a:lnTo>
                    <a:cubicBezTo>
                      <a:pt x="19652" y="3668"/>
                      <a:pt x="19609" y="3627"/>
                      <a:pt x="19532" y="3627"/>
                    </a:cubicBezTo>
                    <a:cubicBezTo>
                      <a:pt x="19492" y="3627"/>
                      <a:pt x="19511" y="3639"/>
                      <a:pt x="19484" y="3633"/>
                    </a:cubicBezTo>
                    <a:cubicBezTo>
                      <a:pt x="19464" y="3630"/>
                      <a:pt x="19496" y="3628"/>
                      <a:pt x="19453" y="3624"/>
                    </a:cubicBezTo>
                    <a:cubicBezTo>
                      <a:pt x="19458" y="3691"/>
                      <a:pt x="19459" y="3640"/>
                      <a:pt x="19428" y="3681"/>
                    </a:cubicBezTo>
                    <a:cubicBezTo>
                      <a:pt x="19409" y="3686"/>
                      <a:pt x="19417" y="3677"/>
                      <a:pt x="19412" y="3697"/>
                    </a:cubicBezTo>
                    <a:cubicBezTo>
                      <a:pt x="19433" y="3691"/>
                      <a:pt x="19421" y="3700"/>
                      <a:pt x="19428" y="3681"/>
                    </a:cubicBezTo>
                    <a:cubicBezTo>
                      <a:pt x="19446" y="3693"/>
                      <a:pt x="19439" y="3682"/>
                      <a:pt x="19445" y="3705"/>
                    </a:cubicBezTo>
                    <a:cubicBezTo>
                      <a:pt x="19464" y="3705"/>
                      <a:pt x="19472" y="3708"/>
                      <a:pt x="19488" y="3701"/>
                    </a:cubicBezTo>
                    <a:cubicBezTo>
                      <a:pt x="19538" y="3678"/>
                      <a:pt x="19457" y="3698"/>
                      <a:pt x="19509" y="3681"/>
                    </a:cubicBezTo>
                    <a:lnTo>
                      <a:pt x="19521" y="3694"/>
                    </a:lnTo>
                    <a:cubicBezTo>
                      <a:pt x="19522" y="3696"/>
                      <a:pt x="19526" y="3701"/>
                      <a:pt x="19528" y="3703"/>
                    </a:cubicBezTo>
                    <a:cubicBezTo>
                      <a:pt x="19541" y="3717"/>
                      <a:pt x="19530" y="3714"/>
                      <a:pt x="19550" y="3721"/>
                    </a:cubicBezTo>
                    <a:lnTo>
                      <a:pt x="19540" y="3728"/>
                    </a:lnTo>
                    <a:cubicBezTo>
                      <a:pt x="19513" y="3755"/>
                      <a:pt x="19537" y="3743"/>
                      <a:pt x="19526" y="3770"/>
                    </a:cubicBezTo>
                    <a:cubicBezTo>
                      <a:pt x="19477" y="3757"/>
                      <a:pt x="19544" y="3757"/>
                      <a:pt x="19461" y="3713"/>
                    </a:cubicBezTo>
                    <a:cubicBezTo>
                      <a:pt x="19393" y="3777"/>
                      <a:pt x="19406" y="3744"/>
                      <a:pt x="19387" y="3753"/>
                    </a:cubicBezTo>
                    <a:cubicBezTo>
                      <a:pt x="19351" y="3772"/>
                      <a:pt x="19422" y="3753"/>
                      <a:pt x="19372" y="3770"/>
                    </a:cubicBezTo>
                    <a:cubicBezTo>
                      <a:pt x="19366" y="3707"/>
                      <a:pt x="19319" y="3746"/>
                      <a:pt x="19291" y="3754"/>
                    </a:cubicBezTo>
                    <a:lnTo>
                      <a:pt x="19202" y="3705"/>
                    </a:lnTo>
                    <a:cubicBezTo>
                      <a:pt x="19194" y="3734"/>
                      <a:pt x="19201" y="3727"/>
                      <a:pt x="19169" y="3729"/>
                    </a:cubicBezTo>
                    <a:lnTo>
                      <a:pt x="19169" y="3721"/>
                    </a:lnTo>
                    <a:lnTo>
                      <a:pt x="19160" y="3728"/>
                    </a:lnTo>
                    <a:lnTo>
                      <a:pt x="19169" y="3729"/>
                    </a:lnTo>
                    <a:lnTo>
                      <a:pt x="19145" y="3762"/>
                    </a:lnTo>
                    <a:cubicBezTo>
                      <a:pt x="19039" y="3762"/>
                      <a:pt x="19065" y="3753"/>
                      <a:pt x="19072" y="3721"/>
                    </a:cubicBezTo>
                    <a:cubicBezTo>
                      <a:pt x="19052" y="3730"/>
                      <a:pt x="19065" y="3727"/>
                      <a:pt x="19040" y="3721"/>
                    </a:cubicBezTo>
                    <a:cubicBezTo>
                      <a:pt x="19049" y="3742"/>
                      <a:pt x="19045" y="3737"/>
                      <a:pt x="19040" y="3762"/>
                    </a:cubicBezTo>
                    <a:lnTo>
                      <a:pt x="19015" y="3762"/>
                    </a:lnTo>
                    <a:cubicBezTo>
                      <a:pt x="19022" y="3738"/>
                      <a:pt x="19018" y="3749"/>
                      <a:pt x="19031" y="3729"/>
                    </a:cubicBezTo>
                    <a:cubicBezTo>
                      <a:pt x="18988" y="3733"/>
                      <a:pt x="18979" y="3742"/>
                      <a:pt x="18991" y="3689"/>
                    </a:cubicBezTo>
                    <a:lnTo>
                      <a:pt x="18902" y="3689"/>
                    </a:lnTo>
                    <a:cubicBezTo>
                      <a:pt x="18907" y="3707"/>
                      <a:pt x="18901" y="3696"/>
                      <a:pt x="18912" y="3707"/>
                    </a:cubicBezTo>
                    <a:lnTo>
                      <a:pt x="18926" y="3713"/>
                    </a:lnTo>
                    <a:cubicBezTo>
                      <a:pt x="18921" y="3736"/>
                      <a:pt x="18916" y="3741"/>
                      <a:pt x="18902" y="3754"/>
                    </a:cubicBezTo>
                    <a:cubicBezTo>
                      <a:pt x="18878" y="3736"/>
                      <a:pt x="18892" y="3731"/>
                      <a:pt x="18869" y="3721"/>
                    </a:cubicBezTo>
                    <a:cubicBezTo>
                      <a:pt x="18879" y="3696"/>
                      <a:pt x="18852" y="3710"/>
                      <a:pt x="18894" y="3705"/>
                    </a:cubicBezTo>
                    <a:cubicBezTo>
                      <a:pt x="18866" y="3667"/>
                      <a:pt x="18881" y="3715"/>
                      <a:pt x="18853" y="3665"/>
                    </a:cubicBezTo>
                    <a:cubicBezTo>
                      <a:pt x="18800" y="3666"/>
                      <a:pt x="18817" y="3680"/>
                      <a:pt x="18788" y="3642"/>
                    </a:cubicBezTo>
                    <a:cubicBezTo>
                      <a:pt x="18786" y="3640"/>
                      <a:pt x="18782" y="3634"/>
                      <a:pt x="18780" y="3632"/>
                    </a:cubicBezTo>
                    <a:cubicBezTo>
                      <a:pt x="18745" y="3642"/>
                      <a:pt x="18767" y="3646"/>
                      <a:pt x="18742" y="3650"/>
                    </a:cubicBezTo>
                    <a:cubicBezTo>
                      <a:pt x="18728" y="3653"/>
                      <a:pt x="18712" y="3646"/>
                      <a:pt x="18720" y="3628"/>
                    </a:cubicBezTo>
                    <a:cubicBezTo>
                      <a:pt x="18730" y="3605"/>
                      <a:pt x="18728" y="3623"/>
                      <a:pt x="18761" y="3621"/>
                    </a:cubicBezTo>
                    <a:cubicBezTo>
                      <a:pt x="18774" y="3620"/>
                      <a:pt x="18797" y="3616"/>
                      <a:pt x="18821" y="3616"/>
                    </a:cubicBezTo>
                    <a:cubicBezTo>
                      <a:pt x="18804" y="3591"/>
                      <a:pt x="18797" y="3598"/>
                      <a:pt x="18788" y="3567"/>
                    </a:cubicBezTo>
                    <a:cubicBezTo>
                      <a:pt x="18879" y="3546"/>
                      <a:pt x="18852" y="3574"/>
                      <a:pt x="18853" y="3527"/>
                    </a:cubicBezTo>
                    <a:cubicBezTo>
                      <a:pt x="18894" y="3538"/>
                      <a:pt x="18877" y="3558"/>
                      <a:pt x="18910" y="3558"/>
                    </a:cubicBezTo>
                    <a:cubicBezTo>
                      <a:pt x="18943" y="3558"/>
                      <a:pt x="18926" y="3538"/>
                      <a:pt x="18967" y="3527"/>
                    </a:cubicBezTo>
                    <a:cubicBezTo>
                      <a:pt x="18967" y="3564"/>
                      <a:pt x="18976" y="3555"/>
                      <a:pt x="18964" y="3581"/>
                    </a:cubicBezTo>
                    <a:lnTo>
                      <a:pt x="18950" y="3608"/>
                    </a:lnTo>
                    <a:lnTo>
                      <a:pt x="18829" y="3608"/>
                    </a:lnTo>
                    <a:lnTo>
                      <a:pt x="18856" y="3629"/>
                    </a:lnTo>
                    <a:cubicBezTo>
                      <a:pt x="18890" y="3653"/>
                      <a:pt x="18862" y="3626"/>
                      <a:pt x="18901" y="3634"/>
                    </a:cubicBezTo>
                    <a:cubicBezTo>
                      <a:pt x="18960" y="3647"/>
                      <a:pt x="18957" y="3632"/>
                      <a:pt x="19015" y="3632"/>
                    </a:cubicBezTo>
                    <a:lnTo>
                      <a:pt x="18983" y="3616"/>
                    </a:lnTo>
                    <a:cubicBezTo>
                      <a:pt x="18986" y="3580"/>
                      <a:pt x="18981" y="3603"/>
                      <a:pt x="18999" y="3576"/>
                    </a:cubicBezTo>
                    <a:cubicBezTo>
                      <a:pt x="19009" y="3562"/>
                      <a:pt x="19017" y="3553"/>
                      <a:pt x="19031" y="3543"/>
                    </a:cubicBezTo>
                    <a:cubicBezTo>
                      <a:pt x="19074" y="3554"/>
                      <a:pt x="19038" y="3551"/>
                      <a:pt x="19072" y="3576"/>
                    </a:cubicBezTo>
                    <a:cubicBezTo>
                      <a:pt x="19101" y="3532"/>
                      <a:pt x="19086" y="3527"/>
                      <a:pt x="19153" y="3527"/>
                    </a:cubicBezTo>
                    <a:cubicBezTo>
                      <a:pt x="19164" y="3569"/>
                      <a:pt x="19161" y="3534"/>
                      <a:pt x="19185" y="3567"/>
                    </a:cubicBezTo>
                    <a:lnTo>
                      <a:pt x="19177" y="3567"/>
                    </a:lnTo>
                    <a:lnTo>
                      <a:pt x="19184" y="3577"/>
                    </a:lnTo>
                    <a:lnTo>
                      <a:pt x="19185" y="3567"/>
                    </a:lnTo>
                    <a:lnTo>
                      <a:pt x="19193" y="3527"/>
                    </a:lnTo>
                    <a:cubicBezTo>
                      <a:pt x="19218" y="3526"/>
                      <a:pt x="19223" y="3523"/>
                      <a:pt x="19242" y="3519"/>
                    </a:cubicBezTo>
                    <a:lnTo>
                      <a:pt x="19242" y="3559"/>
                    </a:lnTo>
                    <a:cubicBezTo>
                      <a:pt x="19286" y="3549"/>
                      <a:pt x="19276" y="3561"/>
                      <a:pt x="19313" y="3548"/>
                    </a:cubicBezTo>
                    <a:cubicBezTo>
                      <a:pt x="19362" y="3530"/>
                      <a:pt x="19336" y="3555"/>
                      <a:pt x="19387" y="3543"/>
                    </a:cubicBezTo>
                    <a:cubicBezTo>
                      <a:pt x="19418" y="3536"/>
                      <a:pt x="19411" y="3530"/>
                      <a:pt x="19445" y="3527"/>
                    </a:cubicBezTo>
                    <a:cubicBezTo>
                      <a:pt x="19451" y="3551"/>
                      <a:pt x="19460" y="3561"/>
                      <a:pt x="19489" y="3555"/>
                    </a:cubicBezTo>
                    <a:cubicBezTo>
                      <a:pt x="19549" y="3543"/>
                      <a:pt x="19489" y="3532"/>
                      <a:pt x="19550" y="3527"/>
                    </a:cubicBezTo>
                    <a:lnTo>
                      <a:pt x="19551" y="3535"/>
                    </a:lnTo>
                    <a:cubicBezTo>
                      <a:pt x="19567" y="3586"/>
                      <a:pt x="19575" y="3518"/>
                      <a:pt x="19590" y="3576"/>
                    </a:cubicBezTo>
                    <a:cubicBezTo>
                      <a:pt x="19559" y="3578"/>
                      <a:pt x="19566" y="3571"/>
                      <a:pt x="19558" y="3600"/>
                    </a:cubicBezTo>
                    <a:lnTo>
                      <a:pt x="19599" y="3600"/>
                    </a:lnTo>
                    <a:cubicBezTo>
                      <a:pt x="19593" y="3578"/>
                      <a:pt x="19599" y="3593"/>
                      <a:pt x="19590" y="3576"/>
                    </a:cubicBezTo>
                    <a:lnTo>
                      <a:pt x="19626" y="3555"/>
                    </a:lnTo>
                    <a:cubicBezTo>
                      <a:pt x="19628" y="3554"/>
                      <a:pt x="19630" y="3553"/>
                      <a:pt x="19631" y="3552"/>
                    </a:cubicBezTo>
                    <a:cubicBezTo>
                      <a:pt x="19633" y="3551"/>
                      <a:pt x="19635" y="3550"/>
                      <a:pt x="19637" y="3549"/>
                    </a:cubicBezTo>
                    <a:cubicBezTo>
                      <a:pt x="19653" y="3539"/>
                      <a:pt x="19658" y="3539"/>
                      <a:pt x="19663" y="3519"/>
                    </a:cubicBezTo>
                    <a:lnTo>
                      <a:pt x="19696" y="3519"/>
                    </a:lnTo>
                    <a:cubicBezTo>
                      <a:pt x="19700" y="3537"/>
                      <a:pt x="19702" y="3537"/>
                      <a:pt x="19704" y="3559"/>
                    </a:cubicBezTo>
                    <a:cubicBezTo>
                      <a:pt x="19736" y="3551"/>
                      <a:pt x="19714" y="3546"/>
                      <a:pt x="19734" y="3551"/>
                    </a:cubicBezTo>
                    <a:cubicBezTo>
                      <a:pt x="19782" y="3562"/>
                      <a:pt x="19690" y="3562"/>
                      <a:pt x="19787" y="3565"/>
                    </a:cubicBezTo>
                    <a:lnTo>
                      <a:pt x="19820" y="3567"/>
                    </a:lnTo>
                    <a:cubicBezTo>
                      <a:pt x="19821" y="3567"/>
                      <a:pt x="19831" y="3563"/>
                      <a:pt x="19842" y="3560"/>
                    </a:cubicBezTo>
                    <a:lnTo>
                      <a:pt x="19958" y="3545"/>
                    </a:lnTo>
                    <a:cubicBezTo>
                      <a:pt x="19989" y="3540"/>
                      <a:pt x="19969" y="3538"/>
                      <a:pt x="20004" y="3535"/>
                    </a:cubicBezTo>
                    <a:cubicBezTo>
                      <a:pt x="20020" y="3579"/>
                      <a:pt x="20028" y="3538"/>
                      <a:pt x="20085" y="3576"/>
                    </a:cubicBezTo>
                    <a:cubicBezTo>
                      <a:pt x="20098" y="3556"/>
                      <a:pt x="20094" y="3567"/>
                      <a:pt x="20101" y="3543"/>
                    </a:cubicBezTo>
                    <a:cubicBezTo>
                      <a:pt x="20126" y="3561"/>
                      <a:pt x="20114" y="3538"/>
                      <a:pt x="20117" y="3576"/>
                    </a:cubicBezTo>
                    <a:cubicBezTo>
                      <a:pt x="20141" y="3564"/>
                      <a:pt x="20128" y="3569"/>
                      <a:pt x="20170" y="3570"/>
                    </a:cubicBezTo>
                    <a:lnTo>
                      <a:pt x="20221" y="3571"/>
                    </a:lnTo>
                    <a:cubicBezTo>
                      <a:pt x="20265" y="3579"/>
                      <a:pt x="20246" y="3570"/>
                      <a:pt x="20255" y="3592"/>
                    </a:cubicBezTo>
                    <a:lnTo>
                      <a:pt x="20151" y="3618"/>
                    </a:lnTo>
                    <a:cubicBezTo>
                      <a:pt x="20132" y="3623"/>
                      <a:pt x="20151" y="3620"/>
                      <a:pt x="20128" y="3625"/>
                    </a:cubicBezTo>
                    <a:cubicBezTo>
                      <a:pt x="20127" y="3626"/>
                      <a:pt x="20124" y="3626"/>
                      <a:pt x="20123" y="3626"/>
                    </a:cubicBezTo>
                    <a:lnTo>
                      <a:pt x="20060" y="3640"/>
                    </a:lnTo>
                    <a:cubicBezTo>
                      <a:pt x="20063" y="3675"/>
                      <a:pt x="20054" y="3669"/>
                      <a:pt x="20129" y="3675"/>
                    </a:cubicBezTo>
                    <a:lnTo>
                      <a:pt x="20161" y="3672"/>
                    </a:lnTo>
                    <a:cubicBezTo>
                      <a:pt x="20191" y="3675"/>
                      <a:pt x="20159" y="3691"/>
                      <a:pt x="20198" y="3665"/>
                    </a:cubicBezTo>
                    <a:cubicBezTo>
                      <a:pt x="20194" y="3683"/>
                      <a:pt x="20192" y="3683"/>
                      <a:pt x="20190" y="3705"/>
                    </a:cubicBezTo>
                    <a:cubicBezTo>
                      <a:pt x="20228" y="3677"/>
                      <a:pt x="20183" y="3686"/>
                      <a:pt x="20230" y="3681"/>
                    </a:cubicBezTo>
                    <a:cubicBezTo>
                      <a:pt x="20224" y="3649"/>
                      <a:pt x="20224" y="3672"/>
                      <a:pt x="20230" y="3640"/>
                    </a:cubicBezTo>
                    <a:cubicBezTo>
                      <a:pt x="20211" y="3632"/>
                      <a:pt x="20224" y="3635"/>
                      <a:pt x="20198" y="3640"/>
                    </a:cubicBezTo>
                    <a:cubicBezTo>
                      <a:pt x="20205" y="3614"/>
                      <a:pt x="20203" y="3611"/>
                      <a:pt x="20226" y="3614"/>
                    </a:cubicBezTo>
                    <a:cubicBezTo>
                      <a:pt x="20227" y="3614"/>
                      <a:pt x="20241" y="3644"/>
                      <a:pt x="20255" y="3592"/>
                    </a:cubicBezTo>
                    <a:cubicBezTo>
                      <a:pt x="20282" y="3574"/>
                      <a:pt x="20272" y="3575"/>
                      <a:pt x="20303" y="3592"/>
                    </a:cubicBezTo>
                    <a:cubicBezTo>
                      <a:pt x="20289" y="3553"/>
                      <a:pt x="20301" y="3598"/>
                      <a:pt x="20287" y="3559"/>
                    </a:cubicBezTo>
                    <a:cubicBezTo>
                      <a:pt x="20330" y="3556"/>
                      <a:pt x="20302" y="3567"/>
                      <a:pt x="20312" y="3543"/>
                    </a:cubicBezTo>
                    <a:cubicBezTo>
                      <a:pt x="20358" y="3547"/>
                      <a:pt x="20375" y="3552"/>
                      <a:pt x="20376" y="3600"/>
                    </a:cubicBezTo>
                    <a:lnTo>
                      <a:pt x="20358" y="3614"/>
                    </a:lnTo>
                    <a:cubicBezTo>
                      <a:pt x="20383" y="3629"/>
                      <a:pt x="20385" y="3619"/>
                      <a:pt x="20376" y="3600"/>
                    </a:cubicBezTo>
                    <a:cubicBezTo>
                      <a:pt x="20388" y="3592"/>
                      <a:pt x="20397" y="3586"/>
                      <a:pt x="20410" y="3577"/>
                    </a:cubicBezTo>
                    <a:lnTo>
                      <a:pt x="20449" y="3551"/>
                    </a:lnTo>
                    <a:cubicBezTo>
                      <a:pt x="20481" y="3563"/>
                      <a:pt x="20450" y="3552"/>
                      <a:pt x="20482" y="3576"/>
                    </a:cubicBezTo>
                    <a:cubicBezTo>
                      <a:pt x="20491" y="3549"/>
                      <a:pt x="20471" y="3570"/>
                      <a:pt x="20506" y="3551"/>
                    </a:cubicBezTo>
                    <a:cubicBezTo>
                      <a:pt x="20514" y="3580"/>
                      <a:pt x="20522" y="3575"/>
                      <a:pt x="20529" y="3600"/>
                    </a:cubicBezTo>
                    <a:cubicBezTo>
                      <a:pt x="20529" y="3601"/>
                      <a:pt x="20529" y="3604"/>
                      <a:pt x="20530" y="3604"/>
                    </a:cubicBezTo>
                    <a:cubicBezTo>
                      <a:pt x="20530" y="3605"/>
                      <a:pt x="20530" y="3607"/>
                      <a:pt x="20530" y="3608"/>
                    </a:cubicBezTo>
                    <a:cubicBezTo>
                      <a:pt x="20572" y="3597"/>
                      <a:pt x="20541" y="3595"/>
                      <a:pt x="20587" y="3595"/>
                    </a:cubicBezTo>
                    <a:cubicBezTo>
                      <a:pt x="20619" y="3596"/>
                      <a:pt x="20619" y="3577"/>
                      <a:pt x="20644" y="3567"/>
                    </a:cubicBezTo>
                    <a:cubicBezTo>
                      <a:pt x="20644" y="3568"/>
                      <a:pt x="20650" y="3578"/>
                      <a:pt x="20653" y="3582"/>
                    </a:cubicBezTo>
                    <a:cubicBezTo>
                      <a:pt x="20667" y="3600"/>
                      <a:pt x="20697" y="3624"/>
                      <a:pt x="20722" y="3620"/>
                    </a:cubicBezTo>
                    <a:cubicBezTo>
                      <a:pt x="20723" y="3620"/>
                      <a:pt x="20726" y="3619"/>
                      <a:pt x="20727" y="3619"/>
                    </a:cubicBezTo>
                    <a:lnTo>
                      <a:pt x="20806" y="3608"/>
                    </a:lnTo>
                    <a:cubicBezTo>
                      <a:pt x="20816" y="3583"/>
                      <a:pt x="20809" y="3606"/>
                      <a:pt x="20806" y="3567"/>
                    </a:cubicBezTo>
                    <a:cubicBezTo>
                      <a:pt x="20851" y="3589"/>
                      <a:pt x="20829" y="3556"/>
                      <a:pt x="20887" y="3551"/>
                    </a:cubicBezTo>
                    <a:cubicBezTo>
                      <a:pt x="20887" y="3583"/>
                      <a:pt x="20885" y="3570"/>
                      <a:pt x="20895" y="3592"/>
                    </a:cubicBezTo>
                    <a:cubicBezTo>
                      <a:pt x="20915" y="3581"/>
                      <a:pt x="20920" y="3576"/>
                      <a:pt x="20952" y="3575"/>
                    </a:cubicBezTo>
                    <a:cubicBezTo>
                      <a:pt x="20993" y="3573"/>
                      <a:pt x="20988" y="3579"/>
                      <a:pt x="21011" y="3586"/>
                    </a:cubicBezTo>
                    <a:cubicBezTo>
                      <a:pt x="21027" y="3590"/>
                      <a:pt x="21054" y="3580"/>
                      <a:pt x="21075" y="3592"/>
                    </a:cubicBezTo>
                    <a:cubicBezTo>
                      <a:pt x="21101" y="3608"/>
                      <a:pt x="21057" y="3593"/>
                      <a:pt x="21097" y="3608"/>
                    </a:cubicBezTo>
                    <a:lnTo>
                      <a:pt x="21152" y="3572"/>
                    </a:lnTo>
                    <a:cubicBezTo>
                      <a:pt x="21220" y="3554"/>
                      <a:pt x="21210" y="3594"/>
                      <a:pt x="21211" y="3600"/>
                    </a:cubicBezTo>
                    <a:cubicBezTo>
                      <a:pt x="21241" y="3599"/>
                      <a:pt x="21239" y="3594"/>
                      <a:pt x="21259" y="3595"/>
                    </a:cubicBezTo>
                    <a:lnTo>
                      <a:pt x="21320" y="3600"/>
                    </a:lnTo>
                    <a:cubicBezTo>
                      <a:pt x="21383" y="3609"/>
                      <a:pt x="21392" y="3588"/>
                      <a:pt x="21432" y="3598"/>
                    </a:cubicBezTo>
                    <a:lnTo>
                      <a:pt x="21477" y="3606"/>
                    </a:lnTo>
                    <a:cubicBezTo>
                      <a:pt x="21482" y="3606"/>
                      <a:pt x="21518" y="3611"/>
                      <a:pt x="21522" y="3610"/>
                    </a:cubicBezTo>
                    <a:cubicBezTo>
                      <a:pt x="21537" y="3610"/>
                      <a:pt x="21547" y="3598"/>
                      <a:pt x="21559" y="3592"/>
                    </a:cubicBezTo>
                    <a:cubicBezTo>
                      <a:pt x="21585" y="3611"/>
                      <a:pt x="21566" y="3614"/>
                      <a:pt x="21592" y="3624"/>
                    </a:cubicBezTo>
                    <a:cubicBezTo>
                      <a:pt x="21591" y="3588"/>
                      <a:pt x="21584" y="3586"/>
                      <a:pt x="21584" y="3543"/>
                    </a:cubicBezTo>
                    <a:cubicBezTo>
                      <a:pt x="21538" y="3547"/>
                      <a:pt x="21521" y="3543"/>
                      <a:pt x="21477" y="3536"/>
                    </a:cubicBezTo>
                    <a:cubicBezTo>
                      <a:pt x="21434" y="3530"/>
                      <a:pt x="21389" y="3530"/>
                      <a:pt x="21362" y="3529"/>
                    </a:cubicBezTo>
                    <a:lnTo>
                      <a:pt x="21031" y="3505"/>
                    </a:lnTo>
                    <a:cubicBezTo>
                      <a:pt x="20983" y="3498"/>
                      <a:pt x="20940" y="3499"/>
                      <a:pt x="20910" y="3501"/>
                    </a:cubicBezTo>
                    <a:cubicBezTo>
                      <a:pt x="20888" y="3503"/>
                      <a:pt x="20864" y="3500"/>
                      <a:pt x="20854" y="3499"/>
                    </a:cubicBezTo>
                    <a:cubicBezTo>
                      <a:pt x="20822" y="3498"/>
                      <a:pt x="20838" y="3500"/>
                      <a:pt x="20801" y="3492"/>
                    </a:cubicBezTo>
                    <a:lnTo>
                      <a:pt x="20755" y="3488"/>
                    </a:lnTo>
                    <a:cubicBezTo>
                      <a:pt x="20686" y="3485"/>
                      <a:pt x="20577" y="3458"/>
                      <a:pt x="20522" y="3470"/>
                    </a:cubicBezTo>
                    <a:cubicBezTo>
                      <a:pt x="20489" y="3477"/>
                      <a:pt x="20237" y="3466"/>
                      <a:pt x="20201" y="3456"/>
                    </a:cubicBezTo>
                    <a:cubicBezTo>
                      <a:pt x="20171" y="3448"/>
                      <a:pt x="20201" y="3444"/>
                      <a:pt x="20158" y="3454"/>
                    </a:cubicBezTo>
                    <a:cubicBezTo>
                      <a:pt x="20082" y="3470"/>
                      <a:pt x="19916" y="3430"/>
                      <a:pt x="19781" y="3440"/>
                    </a:cubicBezTo>
                    <a:cubicBezTo>
                      <a:pt x="19734" y="3443"/>
                      <a:pt x="19687" y="3448"/>
                      <a:pt x="19634" y="3435"/>
                    </a:cubicBezTo>
                    <a:cubicBezTo>
                      <a:pt x="19628" y="3433"/>
                      <a:pt x="19621" y="3430"/>
                      <a:pt x="19609" y="3428"/>
                    </a:cubicBezTo>
                    <a:cubicBezTo>
                      <a:pt x="19584" y="3425"/>
                      <a:pt x="19566" y="3441"/>
                      <a:pt x="19526" y="3438"/>
                    </a:cubicBezTo>
                    <a:cubicBezTo>
                      <a:pt x="19494" y="3435"/>
                      <a:pt x="19500" y="3429"/>
                      <a:pt x="19463" y="3432"/>
                    </a:cubicBezTo>
                    <a:cubicBezTo>
                      <a:pt x="19433" y="3434"/>
                      <a:pt x="19447" y="3436"/>
                      <a:pt x="19411" y="3431"/>
                    </a:cubicBezTo>
                    <a:cubicBezTo>
                      <a:pt x="19386" y="3428"/>
                      <a:pt x="19365" y="3422"/>
                      <a:pt x="19347" y="3423"/>
                    </a:cubicBezTo>
                    <a:cubicBezTo>
                      <a:pt x="19287" y="3423"/>
                      <a:pt x="19317" y="3430"/>
                      <a:pt x="19237" y="3418"/>
                    </a:cubicBezTo>
                    <a:lnTo>
                      <a:pt x="19012" y="3409"/>
                    </a:lnTo>
                    <a:cubicBezTo>
                      <a:pt x="18957" y="3409"/>
                      <a:pt x="19026" y="3406"/>
                      <a:pt x="18966" y="3398"/>
                    </a:cubicBezTo>
                    <a:cubicBezTo>
                      <a:pt x="18942" y="3394"/>
                      <a:pt x="18922" y="3400"/>
                      <a:pt x="18896" y="3394"/>
                    </a:cubicBezTo>
                    <a:cubicBezTo>
                      <a:pt x="18847" y="3384"/>
                      <a:pt x="18879" y="3387"/>
                      <a:pt x="18801" y="3402"/>
                    </a:cubicBezTo>
                    <a:cubicBezTo>
                      <a:pt x="18728" y="3417"/>
                      <a:pt x="18763" y="3394"/>
                      <a:pt x="18708" y="3393"/>
                    </a:cubicBezTo>
                    <a:cubicBezTo>
                      <a:pt x="18682" y="3392"/>
                      <a:pt x="18645" y="3394"/>
                      <a:pt x="18594" y="3389"/>
                    </a:cubicBezTo>
                    <a:cubicBezTo>
                      <a:pt x="18560" y="3386"/>
                      <a:pt x="18567" y="3380"/>
                      <a:pt x="18543" y="3375"/>
                    </a:cubicBezTo>
                    <a:cubicBezTo>
                      <a:pt x="18515" y="3369"/>
                      <a:pt x="18500" y="3377"/>
                      <a:pt x="18479" y="3380"/>
                    </a:cubicBezTo>
                    <a:cubicBezTo>
                      <a:pt x="18398" y="3388"/>
                      <a:pt x="18424" y="3392"/>
                      <a:pt x="18387" y="3399"/>
                    </a:cubicBezTo>
                    <a:cubicBezTo>
                      <a:pt x="18362" y="3403"/>
                      <a:pt x="18380" y="3396"/>
                      <a:pt x="18350" y="3391"/>
                    </a:cubicBezTo>
                    <a:cubicBezTo>
                      <a:pt x="18305" y="3383"/>
                      <a:pt x="18289" y="3396"/>
                      <a:pt x="18247" y="3374"/>
                    </a:cubicBezTo>
                    <a:lnTo>
                      <a:pt x="18137" y="3352"/>
                    </a:lnTo>
                    <a:cubicBezTo>
                      <a:pt x="18105" y="3334"/>
                      <a:pt x="18125" y="3332"/>
                      <a:pt x="18075" y="3332"/>
                    </a:cubicBezTo>
                    <a:cubicBezTo>
                      <a:pt x="18094" y="3306"/>
                      <a:pt x="18097" y="3326"/>
                      <a:pt x="18108" y="3300"/>
                    </a:cubicBezTo>
                    <a:cubicBezTo>
                      <a:pt x="18086" y="3302"/>
                      <a:pt x="18086" y="3304"/>
                      <a:pt x="18067" y="3308"/>
                    </a:cubicBezTo>
                    <a:cubicBezTo>
                      <a:pt x="18055" y="3333"/>
                      <a:pt x="18060" y="3344"/>
                      <a:pt x="18048" y="3362"/>
                    </a:cubicBezTo>
                    <a:lnTo>
                      <a:pt x="18025" y="3388"/>
                    </a:lnTo>
                    <a:cubicBezTo>
                      <a:pt x="17989" y="3417"/>
                      <a:pt x="17973" y="3372"/>
                      <a:pt x="17962" y="3349"/>
                    </a:cubicBezTo>
                    <a:cubicBezTo>
                      <a:pt x="17929" y="3366"/>
                      <a:pt x="17895" y="3373"/>
                      <a:pt x="17857" y="3373"/>
                    </a:cubicBezTo>
                    <a:cubicBezTo>
                      <a:pt x="17852" y="3355"/>
                      <a:pt x="17859" y="3365"/>
                      <a:pt x="17845" y="3355"/>
                    </a:cubicBezTo>
                    <a:lnTo>
                      <a:pt x="17768" y="3332"/>
                    </a:lnTo>
                    <a:cubicBezTo>
                      <a:pt x="17744" y="3381"/>
                      <a:pt x="17795" y="3368"/>
                      <a:pt x="17743" y="3373"/>
                    </a:cubicBezTo>
                    <a:cubicBezTo>
                      <a:pt x="17742" y="3341"/>
                      <a:pt x="17745" y="3354"/>
                      <a:pt x="17735" y="3332"/>
                    </a:cubicBezTo>
                    <a:cubicBezTo>
                      <a:pt x="17674" y="3365"/>
                      <a:pt x="17704" y="3339"/>
                      <a:pt x="17654" y="3365"/>
                    </a:cubicBezTo>
                    <a:cubicBezTo>
                      <a:pt x="17636" y="3352"/>
                      <a:pt x="17644" y="3364"/>
                      <a:pt x="17638" y="3341"/>
                    </a:cubicBezTo>
                    <a:lnTo>
                      <a:pt x="17605" y="3341"/>
                    </a:lnTo>
                    <a:cubicBezTo>
                      <a:pt x="17598" y="3370"/>
                      <a:pt x="17605" y="3362"/>
                      <a:pt x="17573" y="3365"/>
                    </a:cubicBezTo>
                    <a:cubicBezTo>
                      <a:pt x="17573" y="3364"/>
                      <a:pt x="17574" y="3361"/>
                      <a:pt x="17574" y="3362"/>
                    </a:cubicBezTo>
                    <a:lnTo>
                      <a:pt x="17576" y="3355"/>
                    </a:lnTo>
                    <a:cubicBezTo>
                      <a:pt x="17578" y="3330"/>
                      <a:pt x="17564" y="3340"/>
                      <a:pt x="17524" y="3341"/>
                    </a:cubicBezTo>
                    <a:cubicBezTo>
                      <a:pt x="17519" y="3319"/>
                      <a:pt x="17525" y="3334"/>
                      <a:pt x="17516" y="3316"/>
                    </a:cubicBezTo>
                    <a:lnTo>
                      <a:pt x="17541" y="3316"/>
                    </a:lnTo>
                    <a:lnTo>
                      <a:pt x="17541" y="3300"/>
                    </a:lnTo>
                    <a:cubicBezTo>
                      <a:pt x="17519" y="3306"/>
                      <a:pt x="17534" y="3299"/>
                      <a:pt x="17516" y="3308"/>
                    </a:cubicBezTo>
                    <a:cubicBezTo>
                      <a:pt x="17524" y="3278"/>
                      <a:pt x="17525" y="3298"/>
                      <a:pt x="17533" y="3268"/>
                    </a:cubicBezTo>
                    <a:cubicBezTo>
                      <a:pt x="17477" y="3281"/>
                      <a:pt x="17465" y="3289"/>
                      <a:pt x="17394" y="3285"/>
                    </a:cubicBezTo>
                    <a:cubicBezTo>
                      <a:pt x="17375" y="3284"/>
                      <a:pt x="17357" y="3284"/>
                      <a:pt x="17338" y="3284"/>
                    </a:cubicBezTo>
                    <a:cubicBezTo>
                      <a:pt x="17301" y="3284"/>
                      <a:pt x="17261" y="3283"/>
                      <a:pt x="17224" y="3284"/>
                    </a:cubicBezTo>
                    <a:cubicBezTo>
                      <a:pt x="17157" y="3286"/>
                      <a:pt x="17164" y="3303"/>
                      <a:pt x="17168" y="3251"/>
                    </a:cubicBezTo>
                    <a:lnTo>
                      <a:pt x="17136" y="3251"/>
                    </a:lnTo>
                    <a:cubicBezTo>
                      <a:pt x="17133" y="3283"/>
                      <a:pt x="17140" y="3276"/>
                      <a:pt x="17111" y="3284"/>
                    </a:cubicBezTo>
                    <a:cubicBezTo>
                      <a:pt x="17120" y="3245"/>
                      <a:pt x="17109" y="3243"/>
                      <a:pt x="17071" y="3251"/>
                    </a:cubicBezTo>
                    <a:lnTo>
                      <a:pt x="17071" y="3243"/>
                    </a:lnTo>
                    <a:lnTo>
                      <a:pt x="17061" y="3250"/>
                    </a:lnTo>
                    <a:lnTo>
                      <a:pt x="17071" y="3251"/>
                    </a:lnTo>
                    <a:lnTo>
                      <a:pt x="17079" y="3268"/>
                    </a:lnTo>
                    <a:cubicBezTo>
                      <a:pt x="17074" y="3269"/>
                      <a:pt x="17051" y="3286"/>
                      <a:pt x="17020" y="3288"/>
                    </a:cubicBezTo>
                    <a:cubicBezTo>
                      <a:pt x="16982" y="3291"/>
                      <a:pt x="16972" y="3284"/>
                      <a:pt x="16965" y="3268"/>
                    </a:cubicBezTo>
                    <a:cubicBezTo>
                      <a:pt x="16941" y="3274"/>
                      <a:pt x="16948" y="3268"/>
                      <a:pt x="16941" y="3292"/>
                    </a:cubicBezTo>
                    <a:lnTo>
                      <a:pt x="16925" y="3292"/>
                    </a:lnTo>
                    <a:cubicBezTo>
                      <a:pt x="16921" y="3258"/>
                      <a:pt x="16937" y="3269"/>
                      <a:pt x="16892" y="3268"/>
                    </a:cubicBezTo>
                    <a:cubicBezTo>
                      <a:pt x="16885" y="3284"/>
                      <a:pt x="16890" y="3273"/>
                      <a:pt x="16890" y="3287"/>
                    </a:cubicBezTo>
                    <a:lnTo>
                      <a:pt x="16892" y="3297"/>
                    </a:lnTo>
                    <a:cubicBezTo>
                      <a:pt x="16892" y="3298"/>
                      <a:pt x="16893" y="3299"/>
                      <a:pt x="16892" y="3300"/>
                    </a:cubicBezTo>
                    <a:cubicBezTo>
                      <a:pt x="16829" y="3295"/>
                      <a:pt x="16921" y="3274"/>
                      <a:pt x="16844" y="3268"/>
                    </a:cubicBezTo>
                    <a:cubicBezTo>
                      <a:pt x="16858" y="3259"/>
                      <a:pt x="16867" y="3265"/>
                      <a:pt x="16876" y="3243"/>
                    </a:cubicBezTo>
                    <a:cubicBezTo>
                      <a:pt x="16852" y="3238"/>
                      <a:pt x="16852" y="3235"/>
                      <a:pt x="16820" y="3235"/>
                    </a:cubicBezTo>
                    <a:cubicBezTo>
                      <a:pt x="16832" y="3255"/>
                      <a:pt x="16829" y="3244"/>
                      <a:pt x="16836" y="3268"/>
                    </a:cubicBezTo>
                    <a:cubicBezTo>
                      <a:pt x="16793" y="3278"/>
                      <a:pt x="16808" y="3268"/>
                      <a:pt x="16781" y="3272"/>
                    </a:cubicBezTo>
                    <a:cubicBezTo>
                      <a:pt x="16749" y="3276"/>
                      <a:pt x="16749" y="3292"/>
                      <a:pt x="16688" y="3285"/>
                    </a:cubicBezTo>
                    <a:cubicBezTo>
                      <a:pt x="16648" y="3280"/>
                      <a:pt x="16634" y="3272"/>
                      <a:pt x="16601" y="3282"/>
                    </a:cubicBezTo>
                    <a:cubicBezTo>
                      <a:pt x="16600" y="3282"/>
                      <a:pt x="16598" y="3283"/>
                      <a:pt x="16597" y="3283"/>
                    </a:cubicBezTo>
                    <a:cubicBezTo>
                      <a:pt x="16595" y="3284"/>
                      <a:pt x="16580" y="3311"/>
                      <a:pt x="16568" y="3268"/>
                    </a:cubicBezTo>
                    <a:cubicBezTo>
                      <a:pt x="16534" y="3277"/>
                      <a:pt x="16563" y="3284"/>
                      <a:pt x="16488" y="3279"/>
                    </a:cubicBezTo>
                    <a:cubicBezTo>
                      <a:pt x="16401" y="3274"/>
                      <a:pt x="16434" y="3284"/>
                      <a:pt x="16412" y="3285"/>
                    </a:cubicBezTo>
                    <a:cubicBezTo>
                      <a:pt x="16397" y="3286"/>
                      <a:pt x="16390" y="3271"/>
                      <a:pt x="16358" y="3268"/>
                    </a:cubicBezTo>
                    <a:lnTo>
                      <a:pt x="16261" y="3267"/>
                    </a:lnTo>
                    <a:cubicBezTo>
                      <a:pt x="16224" y="3278"/>
                      <a:pt x="16252" y="3281"/>
                      <a:pt x="16212" y="3284"/>
                    </a:cubicBezTo>
                    <a:cubicBezTo>
                      <a:pt x="16209" y="3255"/>
                      <a:pt x="16197" y="3244"/>
                      <a:pt x="16171" y="3235"/>
                    </a:cubicBezTo>
                    <a:cubicBezTo>
                      <a:pt x="16186" y="3225"/>
                      <a:pt x="16220" y="3210"/>
                      <a:pt x="16228" y="3179"/>
                    </a:cubicBezTo>
                    <a:cubicBezTo>
                      <a:pt x="16244" y="3186"/>
                      <a:pt x="16241" y="3183"/>
                      <a:pt x="16258" y="3189"/>
                    </a:cubicBezTo>
                    <a:cubicBezTo>
                      <a:pt x="16280" y="3197"/>
                      <a:pt x="16268" y="3196"/>
                      <a:pt x="16293" y="3203"/>
                    </a:cubicBezTo>
                    <a:cubicBezTo>
                      <a:pt x="16296" y="3170"/>
                      <a:pt x="16298" y="3168"/>
                      <a:pt x="16317" y="3154"/>
                    </a:cubicBezTo>
                    <a:cubicBezTo>
                      <a:pt x="16312" y="3180"/>
                      <a:pt x="16309" y="3167"/>
                      <a:pt x="16317" y="3187"/>
                    </a:cubicBezTo>
                    <a:cubicBezTo>
                      <a:pt x="16340" y="3189"/>
                      <a:pt x="16342" y="3189"/>
                      <a:pt x="16362" y="3192"/>
                    </a:cubicBezTo>
                    <a:cubicBezTo>
                      <a:pt x="16378" y="3193"/>
                      <a:pt x="16366" y="3188"/>
                      <a:pt x="16382" y="3196"/>
                    </a:cubicBezTo>
                    <a:cubicBezTo>
                      <a:pt x="16415" y="3210"/>
                      <a:pt x="16396" y="3217"/>
                      <a:pt x="16439" y="3211"/>
                    </a:cubicBezTo>
                    <a:lnTo>
                      <a:pt x="16455" y="3209"/>
                    </a:lnTo>
                    <a:cubicBezTo>
                      <a:pt x="16476" y="3205"/>
                      <a:pt x="16458" y="3213"/>
                      <a:pt x="16479" y="3203"/>
                    </a:cubicBezTo>
                    <a:cubicBezTo>
                      <a:pt x="16486" y="3216"/>
                      <a:pt x="16488" y="3188"/>
                      <a:pt x="16479" y="3227"/>
                    </a:cubicBezTo>
                    <a:cubicBezTo>
                      <a:pt x="16536" y="3222"/>
                      <a:pt x="16488" y="3204"/>
                      <a:pt x="16552" y="3203"/>
                    </a:cubicBezTo>
                    <a:lnTo>
                      <a:pt x="16577" y="3219"/>
                    </a:lnTo>
                    <a:lnTo>
                      <a:pt x="16577" y="3187"/>
                    </a:lnTo>
                    <a:cubicBezTo>
                      <a:pt x="16601" y="3198"/>
                      <a:pt x="16638" y="3191"/>
                      <a:pt x="16661" y="3191"/>
                    </a:cubicBezTo>
                    <a:lnTo>
                      <a:pt x="16691" y="3188"/>
                    </a:lnTo>
                    <a:cubicBezTo>
                      <a:pt x="16714" y="3171"/>
                      <a:pt x="16663" y="3185"/>
                      <a:pt x="16706" y="3170"/>
                    </a:cubicBezTo>
                    <a:cubicBezTo>
                      <a:pt x="16727" y="3186"/>
                      <a:pt x="16731" y="3199"/>
                      <a:pt x="16722" y="3219"/>
                    </a:cubicBezTo>
                    <a:cubicBezTo>
                      <a:pt x="16758" y="3209"/>
                      <a:pt x="16742" y="3199"/>
                      <a:pt x="16803" y="3202"/>
                    </a:cubicBezTo>
                    <a:cubicBezTo>
                      <a:pt x="16848" y="3205"/>
                      <a:pt x="16848" y="3218"/>
                      <a:pt x="16892" y="3219"/>
                    </a:cubicBezTo>
                    <a:lnTo>
                      <a:pt x="16892" y="3203"/>
                    </a:lnTo>
                    <a:cubicBezTo>
                      <a:pt x="16925" y="3195"/>
                      <a:pt x="16952" y="3199"/>
                      <a:pt x="16993" y="3208"/>
                    </a:cubicBezTo>
                    <a:cubicBezTo>
                      <a:pt x="17055" y="3222"/>
                      <a:pt x="17031" y="3211"/>
                      <a:pt x="17095" y="3211"/>
                    </a:cubicBezTo>
                    <a:cubicBezTo>
                      <a:pt x="17101" y="3224"/>
                      <a:pt x="17103" y="3196"/>
                      <a:pt x="17095" y="3235"/>
                    </a:cubicBezTo>
                    <a:cubicBezTo>
                      <a:pt x="17126" y="3214"/>
                      <a:pt x="17129" y="3209"/>
                      <a:pt x="17184" y="3210"/>
                    </a:cubicBezTo>
                    <a:lnTo>
                      <a:pt x="17289" y="3227"/>
                    </a:lnTo>
                    <a:cubicBezTo>
                      <a:pt x="17408" y="3199"/>
                      <a:pt x="17328" y="3210"/>
                      <a:pt x="17392" y="3216"/>
                    </a:cubicBezTo>
                    <a:cubicBezTo>
                      <a:pt x="17425" y="3219"/>
                      <a:pt x="17380" y="3212"/>
                      <a:pt x="17416" y="3217"/>
                    </a:cubicBezTo>
                    <a:cubicBezTo>
                      <a:pt x="17474" y="3225"/>
                      <a:pt x="17418" y="3243"/>
                      <a:pt x="17500" y="3243"/>
                    </a:cubicBezTo>
                    <a:lnTo>
                      <a:pt x="17516" y="3253"/>
                    </a:lnTo>
                    <a:lnTo>
                      <a:pt x="17500" y="3243"/>
                    </a:lnTo>
                    <a:cubicBezTo>
                      <a:pt x="17514" y="3219"/>
                      <a:pt x="17505" y="3229"/>
                      <a:pt x="17540" y="3226"/>
                    </a:cubicBezTo>
                    <a:cubicBezTo>
                      <a:pt x="17602" y="3222"/>
                      <a:pt x="17605" y="3238"/>
                      <a:pt x="17634" y="3245"/>
                    </a:cubicBezTo>
                    <a:cubicBezTo>
                      <a:pt x="17651" y="3249"/>
                      <a:pt x="17651" y="3245"/>
                      <a:pt x="17678" y="3251"/>
                    </a:cubicBezTo>
                    <a:cubicBezTo>
                      <a:pt x="17684" y="3230"/>
                      <a:pt x="17678" y="3245"/>
                      <a:pt x="17686" y="3227"/>
                    </a:cubicBezTo>
                    <a:cubicBezTo>
                      <a:pt x="17738" y="3252"/>
                      <a:pt x="17726" y="3235"/>
                      <a:pt x="17784" y="3235"/>
                    </a:cubicBezTo>
                    <a:cubicBezTo>
                      <a:pt x="17779" y="3217"/>
                      <a:pt x="17777" y="3217"/>
                      <a:pt x="17776" y="3195"/>
                    </a:cubicBezTo>
                    <a:cubicBezTo>
                      <a:pt x="17808" y="3195"/>
                      <a:pt x="17808" y="3192"/>
                      <a:pt x="17832" y="3187"/>
                    </a:cubicBezTo>
                    <a:lnTo>
                      <a:pt x="17846" y="3213"/>
                    </a:lnTo>
                    <a:cubicBezTo>
                      <a:pt x="17854" y="3229"/>
                      <a:pt x="17853" y="3226"/>
                      <a:pt x="17857" y="3243"/>
                    </a:cubicBezTo>
                    <a:lnTo>
                      <a:pt x="17875" y="3233"/>
                    </a:lnTo>
                    <a:cubicBezTo>
                      <a:pt x="17862" y="3204"/>
                      <a:pt x="17870" y="3253"/>
                      <a:pt x="17865" y="3203"/>
                    </a:cubicBezTo>
                    <a:cubicBezTo>
                      <a:pt x="17912" y="3214"/>
                      <a:pt x="17888" y="3203"/>
                      <a:pt x="17901" y="3202"/>
                    </a:cubicBezTo>
                    <a:cubicBezTo>
                      <a:pt x="17902" y="3202"/>
                      <a:pt x="17905" y="3201"/>
                      <a:pt x="17906" y="3201"/>
                    </a:cubicBezTo>
                    <a:cubicBezTo>
                      <a:pt x="17907" y="3201"/>
                      <a:pt x="17909" y="3201"/>
                      <a:pt x="17910" y="3201"/>
                    </a:cubicBezTo>
                    <a:lnTo>
                      <a:pt x="17946" y="3227"/>
                    </a:lnTo>
                    <a:cubicBezTo>
                      <a:pt x="17913" y="3234"/>
                      <a:pt x="17922" y="3224"/>
                      <a:pt x="17897" y="3235"/>
                    </a:cubicBezTo>
                    <a:lnTo>
                      <a:pt x="17898" y="3247"/>
                    </a:lnTo>
                    <a:cubicBezTo>
                      <a:pt x="17898" y="3262"/>
                      <a:pt x="17904" y="3237"/>
                      <a:pt x="17897" y="3268"/>
                    </a:cubicBezTo>
                    <a:lnTo>
                      <a:pt x="17921" y="3268"/>
                    </a:lnTo>
                    <a:cubicBezTo>
                      <a:pt x="17925" y="3226"/>
                      <a:pt x="17907" y="3255"/>
                      <a:pt x="17969" y="3245"/>
                    </a:cubicBezTo>
                    <a:lnTo>
                      <a:pt x="17987" y="3242"/>
                    </a:lnTo>
                    <a:cubicBezTo>
                      <a:pt x="18018" y="3241"/>
                      <a:pt x="17985" y="3251"/>
                      <a:pt x="18015" y="3239"/>
                    </a:cubicBezTo>
                    <a:cubicBezTo>
                      <a:pt x="18082" y="3214"/>
                      <a:pt x="18003" y="3250"/>
                      <a:pt x="18075" y="3251"/>
                    </a:cubicBezTo>
                    <a:lnTo>
                      <a:pt x="18075" y="3276"/>
                    </a:lnTo>
                    <a:cubicBezTo>
                      <a:pt x="18054" y="3281"/>
                      <a:pt x="18066" y="3273"/>
                      <a:pt x="18059" y="3292"/>
                    </a:cubicBezTo>
                    <a:cubicBezTo>
                      <a:pt x="18114" y="3286"/>
                      <a:pt x="18049" y="3276"/>
                      <a:pt x="18124" y="3276"/>
                    </a:cubicBezTo>
                    <a:cubicBezTo>
                      <a:pt x="18104" y="3246"/>
                      <a:pt x="18098" y="3262"/>
                      <a:pt x="18124" y="3243"/>
                    </a:cubicBezTo>
                    <a:cubicBezTo>
                      <a:pt x="18138" y="3231"/>
                      <a:pt x="18134" y="3232"/>
                      <a:pt x="18156" y="3227"/>
                    </a:cubicBezTo>
                    <a:cubicBezTo>
                      <a:pt x="18165" y="3247"/>
                      <a:pt x="18162" y="3234"/>
                      <a:pt x="18156" y="3260"/>
                    </a:cubicBezTo>
                    <a:lnTo>
                      <a:pt x="18205" y="3260"/>
                    </a:lnTo>
                    <a:cubicBezTo>
                      <a:pt x="18198" y="3242"/>
                      <a:pt x="18202" y="3255"/>
                      <a:pt x="18195" y="3246"/>
                    </a:cubicBezTo>
                    <a:cubicBezTo>
                      <a:pt x="18177" y="3223"/>
                      <a:pt x="18196" y="3266"/>
                      <a:pt x="18181" y="3227"/>
                    </a:cubicBezTo>
                    <a:cubicBezTo>
                      <a:pt x="18228" y="3217"/>
                      <a:pt x="18185" y="3231"/>
                      <a:pt x="18237" y="3235"/>
                    </a:cubicBezTo>
                    <a:cubicBezTo>
                      <a:pt x="18241" y="3193"/>
                      <a:pt x="18230" y="3221"/>
                      <a:pt x="18254" y="3211"/>
                    </a:cubicBezTo>
                    <a:cubicBezTo>
                      <a:pt x="18266" y="3228"/>
                      <a:pt x="18270" y="3228"/>
                      <a:pt x="18297" y="3233"/>
                    </a:cubicBezTo>
                    <a:cubicBezTo>
                      <a:pt x="18318" y="3236"/>
                      <a:pt x="18337" y="3235"/>
                      <a:pt x="18359" y="3235"/>
                    </a:cubicBezTo>
                    <a:lnTo>
                      <a:pt x="18359" y="3268"/>
                    </a:lnTo>
                    <a:cubicBezTo>
                      <a:pt x="18384" y="3265"/>
                      <a:pt x="18369" y="3264"/>
                      <a:pt x="18381" y="3253"/>
                    </a:cubicBezTo>
                    <a:lnTo>
                      <a:pt x="18387" y="3247"/>
                    </a:lnTo>
                    <a:cubicBezTo>
                      <a:pt x="18413" y="3228"/>
                      <a:pt x="18466" y="3220"/>
                      <a:pt x="18492" y="3241"/>
                    </a:cubicBezTo>
                    <a:cubicBezTo>
                      <a:pt x="18493" y="3241"/>
                      <a:pt x="18495" y="3243"/>
                      <a:pt x="18496" y="3244"/>
                    </a:cubicBezTo>
                    <a:cubicBezTo>
                      <a:pt x="18515" y="3262"/>
                      <a:pt x="18503" y="3243"/>
                      <a:pt x="18504" y="3257"/>
                    </a:cubicBezTo>
                    <a:cubicBezTo>
                      <a:pt x="18505" y="3275"/>
                      <a:pt x="18500" y="3254"/>
                      <a:pt x="18497" y="3284"/>
                    </a:cubicBezTo>
                    <a:lnTo>
                      <a:pt x="18529" y="3275"/>
                    </a:lnTo>
                    <a:lnTo>
                      <a:pt x="18529" y="3292"/>
                    </a:lnTo>
                    <a:cubicBezTo>
                      <a:pt x="18493" y="3295"/>
                      <a:pt x="18505" y="3281"/>
                      <a:pt x="18513" y="3316"/>
                    </a:cubicBezTo>
                    <a:cubicBezTo>
                      <a:pt x="18541" y="3309"/>
                      <a:pt x="18534" y="3313"/>
                      <a:pt x="18543" y="3291"/>
                    </a:cubicBezTo>
                    <a:lnTo>
                      <a:pt x="18545" y="3251"/>
                    </a:lnTo>
                    <a:cubicBezTo>
                      <a:pt x="18574" y="3238"/>
                      <a:pt x="18572" y="3247"/>
                      <a:pt x="18602" y="3227"/>
                    </a:cubicBezTo>
                    <a:lnTo>
                      <a:pt x="18602" y="3251"/>
                    </a:lnTo>
                    <a:cubicBezTo>
                      <a:pt x="18622" y="3250"/>
                      <a:pt x="18668" y="3224"/>
                      <a:pt x="18761" y="3240"/>
                    </a:cubicBezTo>
                    <a:cubicBezTo>
                      <a:pt x="18770" y="3242"/>
                      <a:pt x="18785" y="3249"/>
                      <a:pt x="18795" y="3253"/>
                    </a:cubicBezTo>
                    <a:cubicBezTo>
                      <a:pt x="18815" y="3263"/>
                      <a:pt x="18807" y="3265"/>
                      <a:pt x="18829" y="3261"/>
                    </a:cubicBezTo>
                    <a:lnTo>
                      <a:pt x="18845" y="3254"/>
                    </a:lnTo>
                    <a:cubicBezTo>
                      <a:pt x="18854" y="3249"/>
                      <a:pt x="18839" y="3246"/>
                      <a:pt x="18869" y="3243"/>
                    </a:cubicBezTo>
                    <a:cubicBezTo>
                      <a:pt x="18872" y="3268"/>
                      <a:pt x="18871" y="3270"/>
                      <a:pt x="18896" y="3273"/>
                    </a:cubicBezTo>
                    <a:cubicBezTo>
                      <a:pt x="18921" y="3276"/>
                      <a:pt x="18920" y="3267"/>
                      <a:pt x="18926" y="3251"/>
                    </a:cubicBezTo>
                    <a:cubicBezTo>
                      <a:pt x="18980" y="3229"/>
                      <a:pt x="19015" y="3276"/>
                      <a:pt x="19015" y="3276"/>
                    </a:cubicBezTo>
                    <a:cubicBezTo>
                      <a:pt x="19017" y="3275"/>
                      <a:pt x="19020" y="3271"/>
                      <a:pt x="19021" y="3273"/>
                    </a:cubicBezTo>
                    <a:cubicBezTo>
                      <a:pt x="19022" y="3275"/>
                      <a:pt x="19025" y="3271"/>
                      <a:pt x="19026" y="3270"/>
                    </a:cubicBezTo>
                    <a:cubicBezTo>
                      <a:pt x="19057" y="3258"/>
                      <a:pt x="19058" y="3262"/>
                      <a:pt x="19082" y="3265"/>
                    </a:cubicBezTo>
                    <a:cubicBezTo>
                      <a:pt x="19117" y="3270"/>
                      <a:pt x="19136" y="3271"/>
                      <a:pt x="19161" y="3260"/>
                    </a:cubicBezTo>
                    <a:cubicBezTo>
                      <a:pt x="19165" y="3274"/>
                      <a:pt x="19159" y="3299"/>
                      <a:pt x="19193" y="3260"/>
                    </a:cubicBezTo>
                    <a:lnTo>
                      <a:pt x="19203" y="3292"/>
                    </a:lnTo>
                    <a:cubicBezTo>
                      <a:pt x="19258" y="3288"/>
                      <a:pt x="19266" y="3274"/>
                      <a:pt x="19283" y="3268"/>
                    </a:cubicBezTo>
                    <a:cubicBezTo>
                      <a:pt x="19282" y="3266"/>
                      <a:pt x="19279" y="3262"/>
                      <a:pt x="19279" y="3263"/>
                    </a:cubicBezTo>
                    <a:lnTo>
                      <a:pt x="19268" y="3250"/>
                    </a:lnTo>
                    <a:cubicBezTo>
                      <a:pt x="19259" y="3235"/>
                      <a:pt x="19259" y="3274"/>
                      <a:pt x="19258" y="3219"/>
                    </a:cubicBezTo>
                    <a:cubicBezTo>
                      <a:pt x="19208" y="3252"/>
                      <a:pt x="19233" y="3211"/>
                      <a:pt x="19196" y="3234"/>
                    </a:cubicBezTo>
                    <a:cubicBezTo>
                      <a:pt x="19173" y="3248"/>
                      <a:pt x="19178" y="3217"/>
                      <a:pt x="19112" y="3251"/>
                    </a:cubicBezTo>
                    <a:cubicBezTo>
                      <a:pt x="19095" y="3239"/>
                      <a:pt x="19102" y="3250"/>
                      <a:pt x="19096" y="3227"/>
                    </a:cubicBezTo>
                    <a:cubicBezTo>
                      <a:pt x="19059" y="3230"/>
                      <a:pt x="19074" y="3234"/>
                      <a:pt x="19048" y="3251"/>
                    </a:cubicBezTo>
                    <a:cubicBezTo>
                      <a:pt x="19036" y="3235"/>
                      <a:pt x="19016" y="3228"/>
                      <a:pt x="18995" y="3223"/>
                    </a:cubicBezTo>
                    <a:cubicBezTo>
                      <a:pt x="18972" y="3219"/>
                      <a:pt x="18959" y="3229"/>
                      <a:pt x="18934" y="3235"/>
                    </a:cubicBezTo>
                    <a:cubicBezTo>
                      <a:pt x="18919" y="3179"/>
                      <a:pt x="18874" y="3218"/>
                      <a:pt x="18824" y="3218"/>
                    </a:cubicBezTo>
                    <a:cubicBezTo>
                      <a:pt x="18783" y="3217"/>
                      <a:pt x="18795" y="3225"/>
                      <a:pt x="18776" y="3222"/>
                    </a:cubicBezTo>
                    <a:lnTo>
                      <a:pt x="18705" y="3208"/>
                    </a:lnTo>
                    <a:cubicBezTo>
                      <a:pt x="18695" y="3211"/>
                      <a:pt x="18677" y="3217"/>
                      <a:pt x="18673" y="3218"/>
                    </a:cubicBezTo>
                    <a:cubicBezTo>
                      <a:pt x="18652" y="3220"/>
                      <a:pt x="18656" y="3219"/>
                      <a:pt x="18639" y="3215"/>
                    </a:cubicBezTo>
                    <a:lnTo>
                      <a:pt x="18532" y="3185"/>
                    </a:lnTo>
                    <a:cubicBezTo>
                      <a:pt x="18499" y="3192"/>
                      <a:pt x="18522" y="3179"/>
                      <a:pt x="18513" y="3203"/>
                    </a:cubicBezTo>
                    <a:lnTo>
                      <a:pt x="18497" y="3203"/>
                    </a:lnTo>
                    <a:cubicBezTo>
                      <a:pt x="18485" y="3174"/>
                      <a:pt x="18502" y="3197"/>
                      <a:pt x="18464" y="3179"/>
                    </a:cubicBezTo>
                    <a:cubicBezTo>
                      <a:pt x="18460" y="3216"/>
                      <a:pt x="18436" y="3219"/>
                      <a:pt x="18399" y="3211"/>
                    </a:cubicBezTo>
                    <a:cubicBezTo>
                      <a:pt x="18399" y="3184"/>
                      <a:pt x="18385" y="3209"/>
                      <a:pt x="18383" y="3211"/>
                    </a:cubicBezTo>
                    <a:cubicBezTo>
                      <a:pt x="18348" y="3174"/>
                      <a:pt x="18260" y="3192"/>
                      <a:pt x="18220" y="3180"/>
                    </a:cubicBezTo>
                    <a:cubicBezTo>
                      <a:pt x="18202" y="3175"/>
                      <a:pt x="18215" y="3160"/>
                      <a:pt x="18152" y="3183"/>
                    </a:cubicBezTo>
                    <a:cubicBezTo>
                      <a:pt x="18093" y="3203"/>
                      <a:pt x="18131" y="3183"/>
                      <a:pt x="18083" y="3170"/>
                    </a:cubicBezTo>
                    <a:cubicBezTo>
                      <a:pt x="18093" y="3209"/>
                      <a:pt x="18089" y="3183"/>
                      <a:pt x="18083" y="3195"/>
                    </a:cubicBezTo>
                    <a:cubicBezTo>
                      <a:pt x="18055" y="3174"/>
                      <a:pt x="18080" y="3180"/>
                      <a:pt x="18053" y="3168"/>
                    </a:cubicBezTo>
                    <a:lnTo>
                      <a:pt x="17954" y="3162"/>
                    </a:lnTo>
                    <a:cubicBezTo>
                      <a:pt x="17919" y="3164"/>
                      <a:pt x="17925" y="3170"/>
                      <a:pt x="17897" y="3169"/>
                    </a:cubicBezTo>
                    <a:cubicBezTo>
                      <a:pt x="17852" y="3167"/>
                      <a:pt x="17901" y="3152"/>
                      <a:pt x="17801" y="3164"/>
                    </a:cubicBezTo>
                    <a:cubicBezTo>
                      <a:pt x="17755" y="3169"/>
                      <a:pt x="17779" y="3159"/>
                      <a:pt x="17734" y="3161"/>
                    </a:cubicBezTo>
                    <a:cubicBezTo>
                      <a:pt x="17724" y="3161"/>
                      <a:pt x="17714" y="3162"/>
                      <a:pt x="17703" y="3162"/>
                    </a:cubicBezTo>
                    <a:cubicBezTo>
                      <a:pt x="17692" y="3202"/>
                      <a:pt x="17686" y="3169"/>
                      <a:pt x="17686" y="3227"/>
                    </a:cubicBezTo>
                    <a:cubicBezTo>
                      <a:pt x="17673" y="3206"/>
                      <a:pt x="17677" y="3182"/>
                      <a:pt x="17686" y="3162"/>
                    </a:cubicBezTo>
                    <a:cubicBezTo>
                      <a:pt x="17678" y="3158"/>
                      <a:pt x="17689" y="3147"/>
                      <a:pt x="17677" y="3162"/>
                    </a:cubicBezTo>
                    <a:cubicBezTo>
                      <a:pt x="17668" y="3173"/>
                      <a:pt x="17675" y="3162"/>
                      <a:pt x="17670" y="3179"/>
                    </a:cubicBezTo>
                    <a:cubicBezTo>
                      <a:pt x="17595" y="3128"/>
                      <a:pt x="17616" y="3146"/>
                      <a:pt x="17614" y="3170"/>
                    </a:cubicBezTo>
                    <a:lnTo>
                      <a:pt x="17597" y="3170"/>
                    </a:lnTo>
                    <a:cubicBezTo>
                      <a:pt x="17591" y="3146"/>
                      <a:pt x="17597" y="3153"/>
                      <a:pt x="17573" y="3146"/>
                    </a:cubicBezTo>
                    <a:cubicBezTo>
                      <a:pt x="17570" y="3178"/>
                      <a:pt x="17578" y="3171"/>
                      <a:pt x="17549" y="3179"/>
                    </a:cubicBezTo>
                    <a:cubicBezTo>
                      <a:pt x="17546" y="3154"/>
                      <a:pt x="17567" y="3156"/>
                      <a:pt x="17490" y="3148"/>
                    </a:cubicBezTo>
                    <a:lnTo>
                      <a:pt x="17344" y="3143"/>
                    </a:lnTo>
                    <a:cubicBezTo>
                      <a:pt x="17278" y="3137"/>
                      <a:pt x="17007" y="3123"/>
                      <a:pt x="16941" y="3138"/>
                    </a:cubicBezTo>
                    <a:lnTo>
                      <a:pt x="16933" y="3122"/>
                    </a:lnTo>
                    <a:lnTo>
                      <a:pt x="16901" y="3131"/>
                    </a:lnTo>
                    <a:cubicBezTo>
                      <a:pt x="16859" y="3051"/>
                      <a:pt x="16845" y="3105"/>
                      <a:pt x="16763" y="3089"/>
                    </a:cubicBezTo>
                    <a:cubicBezTo>
                      <a:pt x="16714" y="3080"/>
                      <a:pt x="16743" y="3098"/>
                      <a:pt x="16699" y="3088"/>
                    </a:cubicBezTo>
                    <a:lnTo>
                      <a:pt x="16616" y="3080"/>
                    </a:lnTo>
                    <a:cubicBezTo>
                      <a:pt x="16567" y="3090"/>
                      <a:pt x="16576" y="3079"/>
                      <a:pt x="16518" y="3076"/>
                    </a:cubicBezTo>
                    <a:cubicBezTo>
                      <a:pt x="16501" y="3075"/>
                      <a:pt x="16426" y="3089"/>
                      <a:pt x="16389" y="3074"/>
                    </a:cubicBezTo>
                    <a:cubicBezTo>
                      <a:pt x="16365" y="3064"/>
                      <a:pt x="16373" y="3074"/>
                      <a:pt x="16366" y="3049"/>
                    </a:cubicBezTo>
                    <a:cubicBezTo>
                      <a:pt x="16385" y="3041"/>
                      <a:pt x="16385" y="3049"/>
                      <a:pt x="16423" y="3049"/>
                    </a:cubicBezTo>
                    <a:cubicBezTo>
                      <a:pt x="16410" y="3001"/>
                      <a:pt x="16405" y="3047"/>
                      <a:pt x="16414" y="3000"/>
                    </a:cubicBezTo>
                    <a:cubicBezTo>
                      <a:pt x="16458" y="3000"/>
                      <a:pt x="16464" y="2995"/>
                      <a:pt x="16496" y="2992"/>
                    </a:cubicBezTo>
                    <a:cubicBezTo>
                      <a:pt x="16485" y="3015"/>
                      <a:pt x="16487" y="3008"/>
                      <a:pt x="16487" y="3041"/>
                    </a:cubicBezTo>
                    <a:lnTo>
                      <a:pt x="16512" y="3041"/>
                    </a:lnTo>
                    <a:cubicBezTo>
                      <a:pt x="16517" y="2980"/>
                      <a:pt x="16597" y="3000"/>
                      <a:pt x="16601" y="3049"/>
                    </a:cubicBezTo>
                    <a:cubicBezTo>
                      <a:pt x="16621" y="3048"/>
                      <a:pt x="16632" y="3047"/>
                      <a:pt x="16644" y="3043"/>
                    </a:cubicBezTo>
                    <a:cubicBezTo>
                      <a:pt x="16688" y="3028"/>
                      <a:pt x="16645" y="3045"/>
                      <a:pt x="16673" y="3024"/>
                    </a:cubicBezTo>
                    <a:cubicBezTo>
                      <a:pt x="16689" y="3012"/>
                      <a:pt x="16684" y="3013"/>
                      <a:pt x="16704" y="3011"/>
                    </a:cubicBezTo>
                    <a:cubicBezTo>
                      <a:pt x="16731" y="3008"/>
                      <a:pt x="16693" y="3012"/>
                      <a:pt x="16721" y="3010"/>
                    </a:cubicBezTo>
                    <a:cubicBezTo>
                      <a:pt x="16723" y="3010"/>
                      <a:pt x="16742" y="3009"/>
                      <a:pt x="16747" y="3008"/>
                    </a:cubicBezTo>
                    <a:lnTo>
                      <a:pt x="16755" y="3041"/>
                    </a:lnTo>
                    <a:cubicBezTo>
                      <a:pt x="16733" y="3032"/>
                      <a:pt x="16739" y="3026"/>
                      <a:pt x="16730" y="3057"/>
                    </a:cubicBezTo>
                    <a:lnTo>
                      <a:pt x="16755" y="3041"/>
                    </a:lnTo>
                    <a:lnTo>
                      <a:pt x="16837" y="3018"/>
                    </a:lnTo>
                    <a:cubicBezTo>
                      <a:pt x="16877" y="3011"/>
                      <a:pt x="16875" y="3021"/>
                      <a:pt x="16897" y="3026"/>
                    </a:cubicBezTo>
                    <a:lnTo>
                      <a:pt x="16907" y="3027"/>
                    </a:lnTo>
                    <a:cubicBezTo>
                      <a:pt x="16910" y="3027"/>
                      <a:pt x="16916" y="3027"/>
                      <a:pt x="16919" y="3027"/>
                    </a:cubicBezTo>
                    <a:lnTo>
                      <a:pt x="17025" y="3029"/>
                    </a:lnTo>
                    <a:cubicBezTo>
                      <a:pt x="17063" y="3032"/>
                      <a:pt x="17074" y="3008"/>
                      <a:pt x="17138" y="3030"/>
                    </a:cubicBezTo>
                    <a:cubicBezTo>
                      <a:pt x="17192" y="3048"/>
                      <a:pt x="17177" y="3038"/>
                      <a:pt x="17184" y="3057"/>
                    </a:cubicBezTo>
                    <a:cubicBezTo>
                      <a:pt x="17192" y="3047"/>
                      <a:pt x="17189" y="3066"/>
                      <a:pt x="17192" y="3033"/>
                    </a:cubicBezTo>
                    <a:cubicBezTo>
                      <a:pt x="17220" y="3035"/>
                      <a:pt x="17222" y="3039"/>
                      <a:pt x="17241" y="3049"/>
                    </a:cubicBezTo>
                    <a:cubicBezTo>
                      <a:pt x="17279" y="3021"/>
                      <a:pt x="17237" y="3029"/>
                      <a:pt x="17290" y="3030"/>
                    </a:cubicBezTo>
                    <a:cubicBezTo>
                      <a:pt x="17335" y="3031"/>
                      <a:pt x="17315" y="3023"/>
                      <a:pt x="17354" y="3033"/>
                    </a:cubicBezTo>
                    <a:lnTo>
                      <a:pt x="17354" y="3054"/>
                    </a:lnTo>
                    <a:cubicBezTo>
                      <a:pt x="17354" y="3054"/>
                      <a:pt x="17354" y="3056"/>
                      <a:pt x="17354" y="3057"/>
                    </a:cubicBezTo>
                    <a:cubicBezTo>
                      <a:pt x="17370" y="3049"/>
                      <a:pt x="17378" y="3041"/>
                      <a:pt x="17390" y="3034"/>
                    </a:cubicBezTo>
                    <a:cubicBezTo>
                      <a:pt x="17427" y="3012"/>
                      <a:pt x="17424" y="3033"/>
                      <a:pt x="17425" y="3033"/>
                    </a:cubicBezTo>
                    <a:cubicBezTo>
                      <a:pt x="17426" y="3034"/>
                      <a:pt x="17439" y="3041"/>
                      <a:pt x="17454" y="3038"/>
                    </a:cubicBezTo>
                    <a:cubicBezTo>
                      <a:pt x="17492" y="3031"/>
                      <a:pt x="17481" y="3039"/>
                      <a:pt x="17484" y="3008"/>
                    </a:cubicBezTo>
                    <a:cubicBezTo>
                      <a:pt x="17445" y="2990"/>
                      <a:pt x="17425" y="3017"/>
                      <a:pt x="17375" y="3004"/>
                    </a:cubicBezTo>
                    <a:lnTo>
                      <a:pt x="17311" y="2988"/>
                    </a:lnTo>
                    <a:cubicBezTo>
                      <a:pt x="17288" y="2986"/>
                      <a:pt x="17302" y="2979"/>
                      <a:pt x="17298" y="2992"/>
                    </a:cubicBezTo>
                    <a:cubicBezTo>
                      <a:pt x="17263" y="2984"/>
                      <a:pt x="17280" y="2994"/>
                      <a:pt x="17257" y="2960"/>
                    </a:cubicBezTo>
                    <a:cubicBezTo>
                      <a:pt x="17282" y="2960"/>
                      <a:pt x="17317" y="2955"/>
                      <a:pt x="17338" y="2968"/>
                    </a:cubicBezTo>
                    <a:lnTo>
                      <a:pt x="17329" y="2984"/>
                    </a:lnTo>
                    <a:lnTo>
                      <a:pt x="17338" y="2968"/>
                    </a:lnTo>
                    <a:lnTo>
                      <a:pt x="17347" y="2984"/>
                    </a:lnTo>
                    <a:cubicBezTo>
                      <a:pt x="17382" y="2975"/>
                      <a:pt x="17436" y="2907"/>
                      <a:pt x="17452" y="2976"/>
                    </a:cubicBezTo>
                    <a:lnTo>
                      <a:pt x="17484" y="2976"/>
                    </a:lnTo>
                    <a:cubicBezTo>
                      <a:pt x="17486" y="2951"/>
                      <a:pt x="17484" y="2961"/>
                      <a:pt x="17492" y="2944"/>
                    </a:cubicBezTo>
                    <a:lnTo>
                      <a:pt x="17536" y="2942"/>
                    </a:lnTo>
                    <a:cubicBezTo>
                      <a:pt x="17550" y="2942"/>
                      <a:pt x="17538" y="2938"/>
                      <a:pt x="17549" y="2944"/>
                    </a:cubicBezTo>
                    <a:cubicBezTo>
                      <a:pt x="17558" y="2974"/>
                      <a:pt x="17551" y="2931"/>
                      <a:pt x="17524" y="2968"/>
                    </a:cubicBezTo>
                    <a:cubicBezTo>
                      <a:pt x="17551" y="2962"/>
                      <a:pt x="17562" y="2953"/>
                      <a:pt x="17592" y="2954"/>
                    </a:cubicBezTo>
                    <a:cubicBezTo>
                      <a:pt x="17625" y="2955"/>
                      <a:pt x="17622" y="2960"/>
                      <a:pt x="17622" y="3008"/>
                    </a:cubicBezTo>
                    <a:lnTo>
                      <a:pt x="17581" y="3016"/>
                    </a:lnTo>
                    <a:cubicBezTo>
                      <a:pt x="17615" y="3062"/>
                      <a:pt x="17626" y="2999"/>
                      <a:pt x="17614" y="3057"/>
                    </a:cubicBezTo>
                    <a:lnTo>
                      <a:pt x="17630" y="3057"/>
                    </a:lnTo>
                    <a:cubicBezTo>
                      <a:pt x="17638" y="3027"/>
                      <a:pt x="17657" y="3025"/>
                      <a:pt x="17695" y="3025"/>
                    </a:cubicBezTo>
                    <a:cubicBezTo>
                      <a:pt x="17700" y="3012"/>
                      <a:pt x="17695" y="3026"/>
                      <a:pt x="17695" y="3014"/>
                    </a:cubicBezTo>
                    <a:cubicBezTo>
                      <a:pt x="17695" y="3013"/>
                      <a:pt x="17694" y="3008"/>
                      <a:pt x="17694" y="3007"/>
                    </a:cubicBezTo>
                    <a:cubicBezTo>
                      <a:pt x="17694" y="3007"/>
                      <a:pt x="17694" y="3004"/>
                      <a:pt x="17694" y="3004"/>
                    </a:cubicBezTo>
                    <a:cubicBezTo>
                      <a:pt x="17694" y="3003"/>
                      <a:pt x="17694" y="3001"/>
                      <a:pt x="17695" y="3000"/>
                    </a:cubicBezTo>
                    <a:cubicBezTo>
                      <a:pt x="17708" y="3006"/>
                      <a:pt x="17701" y="3007"/>
                      <a:pt x="17717" y="3004"/>
                    </a:cubicBezTo>
                    <a:lnTo>
                      <a:pt x="17738" y="2995"/>
                    </a:lnTo>
                    <a:cubicBezTo>
                      <a:pt x="17739" y="2995"/>
                      <a:pt x="17741" y="2993"/>
                      <a:pt x="17743" y="2992"/>
                    </a:cubicBezTo>
                    <a:cubicBezTo>
                      <a:pt x="17750" y="3023"/>
                      <a:pt x="17747" y="3025"/>
                      <a:pt x="17768" y="3041"/>
                    </a:cubicBezTo>
                    <a:cubicBezTo>
                      <a:pt x="17781" y="3013"/>
                      <a:pt x="17774" y="3013"/>
                      <a:pt x="17759" y="2992"/>
                    </a:cubicBezTo>
                    <a:lnTo>
                      <a:pt x="17893" y="2990"/>
                    </a:lnTo>
                    <a:cubicBezTo>
                      <a:pt x="17907" y="2997"/>
                      <a:pt x="17894" y="2967"/>
                      <a:pt x="17905" y="3000"/>
                    </a:cubicBezTo>
                    <a:lnTo>
                      <a:pt x="17857" y="3000"/>
                    </a:lnTo>
                    <a:cubicBezTo>
                      <a:pt x="17858" y="3078"/>
                      <a:pt x="17911" y="3038"/>
                      <a:pt x="17926" y="3014"/>
                    </a:cubicBezTo>
                    <a:cubicBezTo>
                      <a:pt x="17937" y="2997"/>
                      <a:pt x="17934" y="3020"/>
                      <a:pt x="17921" y="2984"/>
                    </a:cubicBezTo>
                    <a:lnTo>
                      <a:pt x="17962" y="3000"/>
                    </a:lnTo>
                    <a:cubicBezTo>
                      <a:pt x="17982" y="2995"/>
                      <a:pt x="17973" y="3004"/>
                      <a:pt x="17978" y="2984"/>
                    </a:cubicBezTo>
                    <a:cubicBezTo>
                      <a:pt x="18013" y="3010"/>
                      <a:pt x="17975" y="2999"/>
                      <a:pt x="18011" y="3025"/>
                    </a:cubicBezTo>
                    <a:cubicBezTo>
                      <a:pt x="18017" y="3049"/>
                      <a:pt x="18010" y="3042"/>
                      <a:pt x="18035" y="3049"/>
                    </a:cubicBezTo>
                    <a:lnTo>
                      <a:pt x="18011" y="3025"/>
                    </a:lnTo>
                    <a:cubicBezTo>
                      <a:pt x="18009" y="3003"/>
                      <a:pt x="18007" y="3003"/>
                      <a:pt x="18002" y="2984"/>
                    </a:cubicBezTo>
                    <a:cubicBezTo>
                      <a:pt x="18026" y="2996"/>
                      <a:pt x="18068" y="2987"/>
                      <a:pt x="18092" y="2976"/>
                    </a:cubicBezTo>
                    <a:cubicBezTo>
                      <a:pt x="18104" y="3002"/>
                      <a:pt x="18067" y="3012"/>
                      <a:pt x="18116" y="3016"/>
                    </a:cubicBezTo>
                    <a:cubicBezTo>
                      <a:pt x="18116" y="2984"/>
                      <a:pt x="18118" y="2984"/>
                      <a:pt x="18124" y="2960"/>
                    </a:cubicBezTo>
                    <a:lnTo>
                      <a:pt x="18140" y="3000"/>
                    </a:lnTo>
                    <a:cubicBezTo>
                      <a:pt x="18157" y="2991"/>
                      <a:pt x="18159" y="2989"/>
                      <a:pt x="18181" y="2984"/>
                    </a:cubicBezTo>
                    <a:cubicBezTo>
                      <a:pt x="18176" y="2993"/>
                      <a:pt x="18171" y="2998"/>
                      <a:pt x="18170" y="3013"/>
                    </a:cubicBezTo>
                    <a:cubicBezTo>
                      <a:pt x="18166" y="3047"/>
                      <a:pt x="18168" y="3024"/>
                      <a:pt x="18184" y="3027"/>
                    </a:cubicBezTo>
                    <a:cubicBezTo>
                      <a:pt x="18213" y="3033"/>
                      <a:pt x="18217" y="3028"/>
                      <a:pt x="18221" y="3081"/>
                    </a:cubicBezTo>
                    <a:cubicBezTo>
                      <a:pt x="18278" y="3040"/>
                      <a:pt x="18204" y="3065"/>
                      <a:pt x="18228" y="3033"/>
                    </a:cubicBezTo>
                    <a:cubicBezTo>
                      <a:pt x="18239" y="3019"/>
                      <a:pt x="18262" y="3032"/>
                      <a:pt x="18286" y="3016"/>
                    </a:cubicBezTo>
                    <a:cubicBezTo>
                      <a:pt x="18255" y="3014"/>
                      <a:pt x="18265" y="3009"/>
                      <a:pt x="18229" y="3008"/>
                    </a:cubicBezTo>
                    <a:cubicBezTo>
                      <a:pt x="18250" y="2981"/>
                      <a:pt x="18259" y="3000"/>
                      <a:pt x="18343" y="3000"/>
                    </a:cubicBezTo>
                    <a:lnTo>
                      <a:pt x="18343" y="2976"/>
                    </a:lnTo>
                    <a:cubicBezTo>
                      <a:pt x="18404" y="2981"/>
                      <a:pt x="18355" y="3005"/>
                      <a:pt x="18419" y="2963"/>
                    </a:cubicBezTo>
                    <a:cubicBezTo>
                      <a:pt x="18434" y="2953"/>
                      <a:pt x="18460" y="2964"/>
                      <a:pt x="18487" y="2962"/>
                    </a:cubicBezTo>
                    <a:cubicBezTo>
                      <a:pt x="18533" y="2959"/>
                      <a:pt x="18493" y="2948"/>
                      <a:pt x="18545" y="2960"/>
                    </a:cubicBezTo>
                    <a:cubicBezTo>
                      <a:pt x="18501" y="3020"/>
                      <a:pt x="18466" y="2942"/>
                      <a:pt x="18464" y="3016"/>
                    </a:cubicBezTo>
                    <a:cubicBezTo>
                      <a:pt x="18491" y="2999"/>
                      <a:pt x="18508" y="2990"/>
                      <a:pt x="18545" y="3008"/>
                    </a:cubicBezTo>
                    <a:cubicBezTo>
                      <a:pt x="18581" y="2955"/>
                      <a:pt x="18585" y="2980"/>
                      <a:pt x="18607" y="2976"/>
                    </a:cubicBezTo>
                    <a:lnTo>
                      <a:pt x="18621" y="2971"/>
                    </a:lnTo>
                    <a:cubicBezTo>
                      <a:pt x="18622" y="2970"/>
                      <a:pt x="18625" y="2969"/>
                      <a:pt x="18626" y="2968"/>
                    </a:cubicBezTo>
                    <a:lnTo>
                      <a:pt x="18626" y="3008"/>
                    </a:lnTo>
                    <a:lnTo>
                      <a:pt x="18651" y="3008"/>
                    </a:lnTo>
                    <a:cubicBezTo>
                      <a:pt x="18652" y="2963"/>
                      <a:pt x="18648" y="2969"/>
                      <a:pt x="18675" y="2960"/>
                    </a:cubicBezTo>
                    <a:cubicBezTo>
                      <a:pt x="18683" y="2979"/>
                      <a:pt x="18675" y="2979"/>
                      <a:pt x="18675" y="3016"/>
                    </a:cubicBezTo>
                    <a:cubicBezTo>
                      <a:pt x="18644" y="3019"/>
                      <a:pt x="18644" y="3025"/>
                      <a:pt x="18626" y="3041"/>
                    </a:cubicBezTo>
                    <a:cubicBezTo>
                      <a:pt x="18658" y="3048"/>
                      <a:pt x="18699" y="3076"/>
                      <a:pt x="18722" y="3084"/>
                    </a:cubicBezTo>
                    <a:cubicBezTo>
                      <a:pt x="18748" y="3093"/>
                      <a:pt x="18732" y="3094"/>
                      <a:pt x="18748" y="3073"/>
                    </a:cubicBezTo>
                    <a:cubicBezTo>
                      <a:pt x="18696" y="3068"/>
                      <a:pt x="18743" y="3074"/>
                      <a:pt x="18716" y="3056"/>
                    </a:cubicBezTo>
                    <a:cubicBezTo>
                      <a:pt x="18688" y="3038"/>
                      <a:pt x="18705" y="3062"/>
                      <a:pt x="18683" y="3033"/>
                    </a:cubicBezTo>
                    <a:cubicBezTo>
                      <a:pt x="18705" y="3031"/>
                      <a:pt x="18713" y="3030"/>
                      <a:pt x="18736" y="3027"/>
                    </a:cubicBezTo>
                    <a:cubicBezTo>
                      <a:pt x="18747" y="3026"/>
                      <a:pt x="18730" y="3046"/>
                      <a:pt x="18754" y="3022"/>
                    </a:cubicBezTo>
                    <a:cubicBezTo>
                      <a:pt x="18778" y="2998"/>
                      <a:pt x="18759" y="3014"/>
                      <a:pt x="18756" y="3008"/>
                    </a:cubicBezTo>
                    <a:lnTo>
                      <a:pt x="18749" y="3009"/>
                    </a:lnTo>
                    <a:cubicBezTo>
                      <a:pt x="18722" y="3012"/>
                      <a:pt x="18731" y="3001"/>
                      <a:pt x="18691" y="3000"/>
                    </a:cubicBezTo>
                    <a:cubicBezTo>
                      <a:pt x="18734" y="2911"/>
                      <a:pt x="18759" y="2981"/>
                      <a:pt x="18801" y="2957"/>
                    </a:cubicBezTo>
                    <a:lnTo>
                      <a:pt x="18820" y="2944"/>
                    </a:lnTo>
                    <a:cubicBezTo>
                      <a:pt x="18830" y="2939"/>
                      <a:pt x="18820" y="2941"/>
                      <a:pt x="18835" y="2940"/>
                    </a:cubicBezTo>
                    <a:cubicBezTo>
                      <a:pt x="18837" y="2940"/>
                      <a:pt x="18849" y="2942"/>
                      <a:pt x="18852" y="2943"/>
                    </a:cubicBezTo>
                    <a:lnTo>
                      <a:pt x="18863" y="2945"/>
                    </a:lnTo>
                    <a:cubicBezTo>
                      <a:pt x="18890" y="2949"/>
                      <a:pt x="18893" y="2947"/>
                      <a:pt x="18894" y="2984"/>
                    </a:cubicBezTo>
                    <a:cubicBezTo>
                      <a:pt x="18851" y="2994"/>
                      <a:pt x="18830" y="2981"/>
                      <a:pt x="18821" y="3016"/>
                    </a:cubicBezTo>
                    <a:lnTo>
                      <a:pt x="18805" y="3016"/>
                    </a:lnTo>
                    <a:cubicBezTo>
                      <a:pt x="18797" y="2985"/>
                      <a:pt x="18801" y="2984"/>
                      <a:pt x="18772" y="2976"/>
                    </a:cubicBezTo>
                    <a:cubicBezTo>
                      <a:pt x="18778" y="2997"/>
                      <a:pt x="18778" y="2990"/>
                      <a:pt x="18780" y="2998"/>
                    </a:cubicBezTo>
                    <a:cubicBezTo>
                      <a:pt x="18780" y="2999"/>
                      <a:pt x="18780" y="3002"/>
                      <a:pt x="18781" y="3003"/>
                    </a:cubicBezTo>
                    <a:lnTo>
                      <a:pt x="18793" y="3033"/>
                    </a:lnTo>
                    <a:cubicBezTo>
                      <a:pt x="18802" y="3046"/>
                      <a:pt x="18802" y="3031"/>
                      <a:pt x="18796" y="3057"/>
                    </a:cubicBezTo>
                    <a:lnTo>
                      <a:pt x="18813" y="3057"/>
                    </a:lnTo>
                    <a:cubicBezTo>
                      <a:pt x="18830" y="2993"/>
                      <a:pt x="18852" y="3081"/>
                      <a:pt x="18853" y="3008"/>
                    </a:cubicBezTo>
                    <a:cubicBezTo>
                      <a:pt x="18867" y="3016"/>
                      <a:pt x="18852" y="3007"/>
                      <a:pt x="18868" y="3018"/>
                    </a:cubicBezTo>
                    <a:cubicBezTo>
                      <a:pt x="18888" y="3032"/>
                      <a:pt x="18899" y="3039"/>
                      <a:pt x="18926" y="3041"/>
                    </a:cubicBezTo>
                    <a:cubicBezTo>
                      <a:pt x="18918" y="3022"/>
                      <a:pt x="18928" y="3037"/>
                      <a:pt x="18916" y="3026"/>
                    </a:cubicBezTo>
                    <a:lnTo>
                      <a:pt x="18907" y="3019"/>
                    </a:lnTo>
                    <a:cubicBezTo>
                      <a:pt x="18906" y="3019"/>
                      <a:pt x="18903" y="3018"/>
                      <a:pt x="18902" y="3016"/>
                    </a:cubicBezTo>
                    <a:cubicBezTo>
                      <a:pt x="18925" y="3011"/>
                      <a:pt x="18917" y="3006"/>
                      <a:pt x="18939" y="2995"/>
                    </a:cubicBezTo>
                    <a:lnTo>
                      <a:pt x="18955" y="2987"/>
                    </a:lnTo>
                    <a:cubicBezTo>
                      <a:pt x="18964" y="2972"/>
                      <a:pt x="18943" y="2985"/>
                      <a:pt x="18967" y="2968"/>
                    </a:cubicBezTo>
                    <a:cubicBezTo>
                      <a:pt x="18972" y="3024"/>
                      <a:pt x="18965" y="2972"/>
                      <a:pt x="18987" y="2990"/>
                    </a:cubicBezTo>
                    <a:cubicBezTo>
                      <a:pt x="19006" y="3006"/>
                      <a:pt x="18999" y="2990"/>
                      <a:pt x="18991" y="3025"/>
                    </a:cubicBezTo>
                    <a:cubicBezTo>
                      <a:pt x="19020" y="3005"/>
                      <a:pt x="19000" y="3013"/>
                      <a:pt x="19040" y="3016"/>
                    </a:cubicBezTo>
                    <a:cubicBezTo>
                      <a:pt x="18997" y="2928"/>
                      <a:pt x="19075" y="2977"/>
                      <a:pt x="19104" y="2984"/>
                    </a:cubicBezTo>
                    <a:lnTo>
                      <a:pt x="19104" y="3000"/>
                    </a:lnTo>
                    <a:cubicBezTo>
                      <a:pt x="19076" y="3008"/>
                      <a:pt x="19075" y="3008"/>
                      <a:pt x="19072" y="3041"/>
                    </a:cubicBezTo>
                    <a:cubicBezTo>
                      <a:pt x="19116" y="3040"/>
                      <a:pt x="19188" y="3046"/>
                      <a:pt x="19218" y="3025"/>
                    </a:cubicBezTo>
                    <a:cubicBezTo>
                      <a:pt x="19188" y="3018"/>
                      <a:pt x="19181" y="3009"/>
                      <a:pt x="19145" y="3008"/>
                    </a:cubicBezTo>
                    <a:cubicBezTo>
                      <a:pt x="19157" y="2953"/>
                      <a:pt x="19137" y="2976"/>
                      <a:pt x="19208" y="2958"/>
                    </a:cubicBezTo>
                    <a:cubicBezTo>
                      <a:pt x="19246" y="2949"/>
                      <a:pt x="19256" y="2940"/>
                      <a:pt x="19266" y="2895"/>
                    </a:cubicBezTo>
                    <a:lnTo>
                      <a:pt x="19234" y="2915"/>
                    </a:lnTo>
                    <a:cubicBezTo>
                      <a:pt x="19233" y="2915"/>
                      <a:pt x="19202" y="2919"/>
                      <a:pt x="19185" y="2919"/>
                    </a:cubicBezTo>
                    <a:cubicBezTo>
                      <a:pt x="19193" y="2899"/>
                      <a:pt x="19210" y="2886"/>
                      <a:pt x="19168" y="2882"/>
                    </a:cubicBezTo>
                    <a:cubicBezTo>
                      <a:pt x="19131" y="2878"/>
                      <a:pt x="19032" y="2910"/>
                      <a:pt x="18994" y="2900"/>
                    </a:cubicBezTo>
                    <a:cubicBezTo>
                      <a:pt x="18960" y="2892"/>
                      <a:pt x="18963" y="2865"/>
                      <a:pt x="18950" y="2838"/>
                    </a:cubicBezTo>
                    <a:cubicBezTo>
                      <a:pt x="18913" y="2839"/>
                      <a:pt x="18924" y="2847"/>
                      <a:pt x="18898" y="2841"/>
                    </a:cubicBezTo>
                    <a:cubicBezTo>
                      <a:pt x="18869" y="2835"/>
                      <a:pt x="18901" y="2828"/>
                      <a:pt x="18851" y="2836"/>
                    </a:cubicBezTo>
                    <a:lnTo>
                      <a:pt x="18749" y="2837"/>
                    </a:lnTo>
                    <a:cubicBezTo>
                      <a:pt x="18747" y="2836"/>
                      <a:pt x="18745" y="2835"/>
                      <a:pt x="18744" y="2835"/>
                    </a:cubicBezTo>
                    <a:cubicBezTo>
                      <a:pt x="18742" y="2835"/>
                      <a:pt x="18740" y="2835"/>
                      <a:pt x="18738" y="2834"/>
                    </a:cubicBezTo>
                    <a:lnTo>
                      <a:pt x="18700" y="2836"/>
                    </a:lnTo>
                    <a:cubicBezTo>
                      <a:pt x="18670" y="2833"/>
                      <a:pt x="18687" y="2826"/>
                      <a:pt x="18586" y="2821"/>
                    </a:cubicBezTo>
                    <a:cubicBezTo>
                      <a:pt x="18546" y="2819"/>
                      <a:pt x="18569" y="2819"/>
                      <a:pt x="18529" y="2822"/>
                    </a:cubicBezTo>
                    <a:cubicBezTo>
                      <a:pt x="18548" y="2869"/>
                      <a:pt x="18502" y="2784"/>
                      <a:pt x="18537" y="2832"/>
                    </a:cubicBezTo>
                    <a:lnTo>
                      <a:pt x="18546" y="2846"/>
                    </a:lnTo>
                    <a:cubicBezTo>
                      <a:pt x="18543" y="2859"/>
                      <a:pt x="18519" y="2851"/>
                      <a:pt x="18510" y="2838"/>
                    </a:cubicBezTo>
                    <a:lnTo>
                      <a:pt x="18505" y="2822"/>
                    </a:lnTo>
                    <a:cubicBezTo>
                      <a:pt x="18464" y="2821"/>
                      <a:pt x="18442" y="2806"/>
                      <a:pt x="18403" y="2809"/>
                    </a:cubicBezTo>
                    <a:cubicBezTo>
                      <a:pt x="18228" y="2826"/>
                      <a:pt x="18026" y="2796"/>
                      <a:pt x="17848" y="2797"/>
                    </a:cubicBezTo>
                    <a:cubicBezTo>
                      <a:pt x="17804" y="2798"/>
                      <a:pt x="17775" y="2805"/>
                      <a:pt x="17746" y="2802"/>
                    </a:cubicBezTo>
                    <a:cubicBezTo>
                      <a:pt x="17673" y="2796"/>
                      <a:pt x="17715" y="2802"/>
                      <a:pt x="17662" y="2814"/>
                    </a:cubicBezTo>
                    <a:cubicBezTo>
                      <a:pt x="17649" y="2801"/>
                      <a:pt x="17647" y="2799"/>
                      <a:pt x="17638" y="2782"/>
                    </a:cubicBezTo>
                    <a:cubicBezTo>
                      <a:pt x="17593" y="2800"/>
                      <a:pt x="17670" y="2758"/>
                      <a:pt x="17629" y="2789"/>
                    </a:cubicBezTo>
                    <a:cubicBezTo>
                      <a:pt x="17613" y="2801"/>
                      <a:pt x="17628" y="2793"/>
                      <a:pt x="17616" y="2799"/>
                    </a:cubicBezTo>
                    <a:cubicBezTo>
                      <a:pt x="17587" y="2812"/>
                      <a:pt x="17557" y="2800"/>
                      <a:pt x="17524" y="2798"/>
                    </a:cubicBezTo>
                    <a:cubicBezTo>
                      <a:pt x="17526" y="2797"/>
                      <a:pt x="17529" y="2793"/>
                      <a:pt x="17530" y="2795"/>
                    </a:cubicBezTo>
                    <a:lnTo>
                      <a:pt x="17557" y="2782"/>
                    </a:lnTo>
                    <a:cubicBezTo>
                      <a:pt x="17491" y="2776"/>
                      <a:pt x="17441" y="2816"/>
                      <a:pt x="17395" y="2798"/>
                    </a:cubicBezTo>
                    <a:cubicBezTo>
                      <a:pt x="17346" y="2782"/>
                      <a:pt x="17426" y="2803"/>
                      <a:pt x="17363" y="2764"/>
                    </a:cubicBezTo>
                    <a:cubicBezTo>
                      <a:pt x="17341" y="2751"/>
                      <a:pt x="17333" y="2751"/>
                      <a:pt x="17306" y="2757"/>
                    </a:cubicBezTo>
                    <a:cubicBezTo>
                      <a:pt x="17328" y="2788"/>
                      <a:pt x="17306" y="2763"/>
                      <a:pt x="17330" y="2770"/>
                    </a:cubicBezTo>
                    <a:lnTo>
                      <a:pt x="17371" y="2782"/>
                    </a:lnTo>
                    <a:cubicBezTo>
                      <a:pt x="17349" y="2811"/>
                      <a:pt x="17354" y="2792"/>
                      <a:pt x="17306" y="2791"/>
                    </a:cubicBezTo>
                    <a:cubicBezTo>
                      <a:pt x="17298" y="2790"/>
                      <a:pt x="17290" y="2792"/>
                      <a:pt x="17286" y="2792"/>
                    </a:cubicBezTo>
                    <a:lnTo>
                      <a:pt x="17188" y="2784"/>
                    </a:lnTo>
                    <a:cubicBezTo>
                      <a:pt x="17157" y="2783"/>
                      <a:pt x="17138" y="2790"/>
                      <a:pt x="17095" y="2790"/>
                    </a:cubicBezTo>
                    <a:cubicBezTo>
                      <a:pt x="17098" y="2771"/>
                      <a:pt x="17106" y="2788"/>
                      <a:pt x="17084" y="2783"/>
                    </a:cubicBezTo>
                    <a:cubicBezTo>
                      <a:pt x="17070" y="2780"/>
                      <a:pt x="16990" y="2778"/>
                      <a:pt x="16955" y="2768"/>
                    </a:cubicBezTo>
                    <a:cubicBezTo>
                      <a:pt x="16926" y="2760"/>
                      <a:pt x="16933" y="2772"/>
                      <a:pt x="16925" y="2741"/>
                    </a:cubicBezTo>
                    <a:lnTo>
                      <a:pt x="16756" y="2757"/>
                    </a:lnTo>
                    <a:cubicBezTo>
                      <a:pt x="16659" y="2750"/>
                      <a:pt x="16669" y="2743"/>
                      <a:pt x="16554" y="2759"/>
                    </a:cubicBezTo>
                    <a:cubicBezTo>
                      <a:pt x="16513" y="2764"/>
                      <a:pt x="16393" y="2773"/>
                      <a:pt x="16339" y="2759"/>
                    </a:cubicBezTo>
                    <a:lnTo>
                      <a:pt x="16253" y="2744"/>
                    </a:lnTo>
                    <a:cubicBezTo>
                      <a:pt x="16234" y="2744"/>
                      <a:pt x="16200" y="2765"/>
                      <a:pt x="16101" y="2749"/>
                    </a:cubicBezTo>
                    <a:lnTo>
                      <a:pt x="16017" y="2757"/>
                    </a:lnTo>
                    <a:cubicBezTo>
                      <a:pt x="15974" y="2759"/>
                      <a:pt x="15978" y="2758"/>
                      <a:pt x="15961" y="2733"/>
                    </a:cubicBezTo>
                    <a:cubicBezTo>
                      <a:pt x="15980" y="2733"/>
                      <a:pt x="15974" y="2733"/>
                      <a:pt x="15990" y="2729"/>
                    </a:cubicBezTo>
                    <a:cubicBezTo>
                      <a:pt x="16068" y="2709"/>
                      <a:pt x="15967" y="2752"/>
                      <a:pt x="16108" y="2718"/>
                    </a:cubicBezTo>
                    <a:lnTo>
                      <a:pt x="16204" y="2692"/>
                    </a:lnTo>
                    <a:cubicBezTo>
                      <a:pt x="16255" y="2676"/>
                      <a:pt x="16165" y="2691"/>
                      <a:pt x="16232" y="2666"/>
                    </a:cubicBezTo>
                    <a:cubicBezTo>
                      <a:pt x="16266" y="2654"/>
                      <a:pt x="16221" y="2671"/>
                      <a:pt x="16251" y="2663"/>
                    </a:cubicBezTo>
                    <a:lnTo>
                      <a:pt x="16277" y="2652"/>
                    </a:lnTo>
                    <a:lnTo>
                      <a:pt x="16293" y="2661"/>
                    </a:lnTo>
                    <a:lnTo>
                      <a:pt x="16285" y="2644"/>
                    </a:lnTo>
                    <a:lnTo>
                      <a:pt x="16285" y="2628"/>
                    </a:lnTo>
                    <a:cubicBezTo>
                      <a:pt x="16262" y="2633"/>
                      <a:pt x="16261" y="2637"/>
                      <a:pt x="16242" y="2641"/>
                    </a:cubicBezTo>
                    <a:cubicBezTo>
                      <a:pt x="16220" y="2646"/>
                      <a:pt x="16207" y="2647"/>
                      <a:pt x="16188" y="2652"/>
                    </a:cubicBezTo>
                    <a:lnTo>
                      <a:pt x="16184" y="2619"/>
                    </a:lnTo>
                    <a:cubicBezTo>
                      <a:pt x="16161" y="2615"/>
                      <a:pt x="16162" y="2611"/>
                      <a:pt x="16141" y="2614"/>
                    </a:cubicBezTo>
                    <a:cubicBezTo>
                      <a:pt x="16071" y="2623"/>
                      <a:pt x="16142" y="2644"/>
                      <a:pt x="16081" y="2647"/>
                    </a:cubicBezTo>
                    <a:cubicBezTo>
                      <a:pt x="16052" y="2649"/>
                      <a:pt x="16072" y="2629"/>
                      <a:pt x="16050" y="2660"/>
                    </a:cubicBezTo>
                    <a:cubicBezTo>
                      <a:pt x="16073" y="2665"/>
                      <a:pt x="16077" y="2671"/>
                      <a:pt x="16090" y="2684"/>
                    </a:cubicBezTo>
                    <a:cubicBezTo>
                      <a:pt x="16053" y="2740"/>
                      <a:pt x="16044" y="2702"/>
                      <a:pt x="15997" y="2705"/>
                    </a:cubicBezTo>
                    <a:cubicBezTo>
                      <a:pt x="15975" y="2707"/>
                      <a:pt x="15954" y="2712"/>
                      <a:pt x="15939" y="2713"/>
                    </a:cubicBezTo>
                    <a:cubicBezTo>
                      <a:pt x="15903" y="2715"/>
                      <a:pt x="15898" y="2719"/>
                      <a:pt x="15853" y="2714"/>
                    </a:cubicBezTo>
                    <a:cubicBezTo>
                      <a:pt x="15814" y="2709"/>
                      <a:pt x="15816" y="2698"/>
                      <a:pt x="15780" y="2686"/>
                    </a:cubicBezTo>
                    <a:cubicBezTo>
                      <a:pt x="15743" y="2674"/>
                      <a:pt x="15760" y="2691"/>
                      <a:pt x="15677" y="2692"/>
                    </a:cubicBezTo>
                    <a:cubicBezTo>
                      <a:pt x="15689" y="2660"/>
                      <a:pt x="15678" y="2691"/>
                      <a:pt x="15702" y="2660"/>
                    </a:cubicBezTo>
                    <a:cubicBezTo>
                      <a:pt x="15681" y="2662"/>
                      <a:pt x="15687" y="2658"/>
                      <a:pt x="15668" y="2675"/>
                    </a:cubicBezTo>
                    <a:lnTo>
                      <a:pt x="15661" y="2684"/>
                    </a:lnTo>
                    <a:cubicBezTo>
                      <a:pt x="15648" y="2630"/>
                      <a:pt x="15658" y="2662"/>
                      <a:pt x="15669" y="2619"/>
                    </a:cubicBezTo>
                    <a:cubicBezTo>
                      <a:pt x="15647" y="2631"/>
                      <a:pt x="15643" y="2633"/>
                      <a:pt x="15636" y="2661"/>
                    </a:cubicBezTo>
                    <a:cubicBezTo>
                      <a:pt x="15629" y="2694"/>
                      <a:pt x="15638" y="2681"/>
                      <a:pt x="15640" y="2686"/>
                    </a:cubicBezTo>
                    <a:cubicBezTo>
                      <a:pt x="15659" y="2719"/>
                      <a:pt x="15655" y="2659"/>
                      <a:pt x="15645" y="2692"/>
                    </a:cubicBezTo>
                    <a:cubicBezTo>
                      <a:pt x="15220" y="2692"/>
                      <a:pt x="15455" y="2668"/>
                      <a:pt x="15300" y="2643"/>
                    </a:cubicBezTo>
                    <a:lnTo>
                      <a:pt x="15283" y="2639"/>
                    </a:lnTo>
                    <a:cubicBezTo>
                      <a:pt x="15262" y="2629"/>
                      <a:pt x="15288" y="2644"/>
                      <a:pt x="15272" y="2626"/>
                    </a:cubicBezTo>
                    <a:lnTo>
                      <a:pt x="15256" y="2611"/>
                    </a:lnTo>
                    <a:cubicBezTo>
                      <a:pt x="15208" y="2631"/>
                      <a:pt x="15302" y="2587"/>
                      <a:pt x="15238" y="2626"/>
                    </a:cubicBezTo>
                    <a:cubicBezTo>
                      <a:pt x="15237" y="2627"/>
                      <a:pt x="15235" y="2628"/>
                      <a:pt x="15234" y="2629"/>
                    </a:cubicBezTo>
                    <a:cubicBezTo>
                      <a:pt x="15201" y="2644"/>
                      <a:pt x="15126" y="2621"/>
                      <a:pt x="15101" y="2623"/>
                    </a:cubicBezTo>
                    <a:cubicBezTo>
                      <a:pt x="15063" y="2626"/>
                      <a:pt x="15085" y="2625"/>
                      <a:pt x="15085" y="2641"/>
                    </a:cubicBezTo>
                    <a:cubicBezTo>
                      <a:pt x="15084" y="2681"/>
                      <a:pt x="15099" y="2622"/>
                      <a:pt x="15086" y="2652"/>
                    </a:cubicBezTo>
                    <a:lnTo>
                      <a:pt x="15061" y="2652"/>
                    </a:lnTo>
                    <a:lnTo>
                      <a:pt x="15061" y="2628"/>
                    </a:lnTo>
                    <a:cubicBezTo>
                      <a:pt x="15022" y="2624"/>
                      <a:pt x="15036" y="2613"/>
                      <a:pt x="14985" y="2624"/>
                    </a:cubicBezTo>
                    <a:cubicBezTo>
                      <a:pt x="14947" y="2632"/>
                      <a:pt x="14986" y="2630"/>
                      <a:pt x="14953" y="2623"/>
                    </a:cubicBezTo>
                    <a:lnTo>
                      <a:pt x="14917" y="2619"/>
                    </a:lnTo>
                    <a:cubicBezTo>
                      <a:pt x="14878" y="2621"/>
                      <a:pt x="14885" y="2630"/>
                      <a:pt x="14883" y="2636"/>
                    </a:cubicBezTo>
                    <a:cubicBezTo>
                      <a:pt x="14917" y="2636"/>
                      <a:pt x="14916" y="2632"/>
                      <a:pt x="14940" y="2644"/>
                    </a:cubicBezTo>
                    <a:lnTo>
                      <a:pt x="14957" y="2668"/>
                    </a:lnTo>
                    <a:cubicBezTo>
                      <a:pt x="14957" y="2692"/>
                      <a:pt x="14962" y="2661"/>
                      <a:pt x="14952" y="2680"/>
                    </a:cubicBezTo>
                    <a:lnTo>
                      <a:pt x="14945" y="2692"/>
                    </a:lnTo>
                    <a:cubicBezTo>
                      <a:pt x="14932" y="2719"/>
                      <a:pt x="14952" y="2683"/>
                      <a:pt x="14940" y="2705"/>
                    </a:cubicBezTo>
                    <a:cubicBezTo>
                      <a:pt x="14940" y="2705"/>
                      <a:pt x="14932" y="2716"/>
                      <a:pt x="14932" y="2717"/>
                    </a:cubicBezTo>
                    <a:lnTo>
                      <a:pt x="14921" y="2730"/>
                    </a:lnTo>
                    <a:cubicBezTo>
                      <a:pt x="14896" y="2757"/>
                      <a:pt x="14891" y="2755"/>
                      <a:pt x="14865" y="2748"/>
                    </a:cubicBezTo>
                    <a:cubicBezTo>
                      <a:pt x="14864" y="2747"/>
                      <a:pt x="14862" y="2747"/>
                      <a:pt x="14861" y="2746"/>
                    </a:cubicBezTo>
                    <a:lnTo>
                      <a:pt x="14754" y="2717"/>
                    </a:lnTo>
                    <a:cubicBezTo>
                      <a:pt x="14791" y="2725"/>
                      <a:pt x="14764" y="2728"/>
                      <a:pt x="14796" y="2716"/>
                    </a:cubicBezTo>
                    <a:cubicBezTo>
                      <a:pt x="14798" y="2715"/>
                      <a:pt x="14803" y="2713"/>
                      <a:pt x="14804" y="2712"/>
                    </a:cubicBezTo>
                    <a:cubicBezTo>
                      <a:pt x="14805" y="2712"/>
                      <a:pt x="14807" y="2711"/>
                      <a:pt x="14808" y="2710"/>
                    </a:cubicBezTo>
                    <a:lnTo>
                      <a:pt x="14835" y="2694"/>
                    </a:lnTo>
                    <a:cubicBezTo>
                      <a:pt x="14878" y="2675"/>
                      <a:pt x="14913" y="2696"/>
                      <a:pt x="14940" y="2660"/>
                    </a:cubicBezTo>
                    <a:cubicBezTo>
                      <a:pt x="14903" y="2660"/>
                      <a:pt x="14824" y="2678"/>
                      <a:pt x="14767" y="2672"/>
                    </a:cubicBezTo>
                    <a:lnTo>
                      <a:pt x="14712" y="2676"/>
                    </a:lnTo>
                    <a:cubicBezTo>
                      <a:pt x="14688" y="2683"/>
                      <a:pt x="14723" y="2681"/>
                      <a:pt x="14689" y="2682"/>
                    </a:cubicBezTo>
                    <a:cubicBezTo>
                      <a:pt x="14650" y="2683"/>
                      <a:pt x="14697" y="2682"/>
                      <a:pt x="14659" y="2675"/>
                    </a:cubicBezTo>
                    <a:cubicBezTo>
                      <a:pt x="14619" y="2667"/>
                      <a:pt x="14644" y="2688"/>
                      <a:pt x="14597" y="2676"/>
                    </a:cubicBezTo>
                    <a:cubicBezTo>
                      <a:pt x="14499" y="2649"/>
                      <a:pt x="14574" y="2675"/>
                      <a:pt x="14512" y="2666"/>
                    </a:cubicBezTo>
                    <a:cubicBezTo>
                      <a:pt x="14493" y="2664"/>
                      <a:pt x="14505" y="2667"/>
                      <a:pt x="14494" y="2660"/>
                    </a:cubicBezTo>
                    <a:lnTo>
                      <a:pt x="14502" y="2660"/>
                    </a:lnTo>
                    <a:lnTo>
                      <a:pt x="14496" y="2651"/>
                    </a:lnTo>
                    <a:lnTo>
                      <a:pt x="14494" y="2660"/>
                    </a:lnTo>
                    <a:cubicBezTo>
                      <a:pt x="14457" y="2678"/>
                      <a:pt x="14473" y="2656"/>
                      <a:pt x="14462" y="2684"/>
                    </a:cubicBezTo>
                    <a:cubicBezTo>
                      <a:pt x="14426" y="2675"/>
                      <a:pt x="14449" y="2665"/>
                      <a:pt x="14406" y="2668"/>
                    </a:cubicBezTo>
                    <a:cubicBezTo>
                      <a:pt x="14362" y="2671"/>
                      <a:pt x="14396" y="2666"/>
                      <a:pt x="14374" y="2678"/>
                    </a:cubicBezTo>
                    <a:cubicBezTo>
                      <a:pt x="14335" y="2701"/>
                      <a:pt x="14357" y="2748"/>
                      <a:pt x="14297" y="2751"/>
                    </a:cubicBezTo>
                    <a:cubicBezTo>
                      <a:pt x="14263" y="2753"/>
                      <a:pt x="14279" y="2735"/>
                      <a:pt x="14267" y="2709"/>
                    </a:cubicBezTo>
                    <a:lnTo>
                      <a:pt x="14227" y="2644"/>
                    </a:lnTo>
                    <a:cubicBezTo>
                      <a:pt x="14245" y="2636"/>
                      <a:pt x="14319" y="2632"/>
                      <a:pt x="14359" y="2638"/>
                    </a:cubicBezTo>
                    <a:cubicBezTo>
                      <a:pt x="14408" y="2646"/>
                      <a:pt x="14414" y="2642"/>
                      <a:pt x="14430" y="2619"/>
                    </a:cubicBezTo>
                    <a:cubicBezTo>
                      <a:pt x="14376" y="2594"/>
                      <a:pt x="14335" y="2649"/>
                      <a:pt x="14348" y="2587"/>
                    </a:cubicBezTo>
                    <a:cubicBezTo>
                      <a:pt x="14311" y="2588"/>
                      <a:pt x="14318" y="2582"/>
                      <a:pt x="14324" y="2611"/>
                    </a:cubicBezTo>
                    <a:cubicBezTo>
                      <a:pt x="14294" y="2611"/>
                      <a:pt x="14258" y="2608"/>
                      <a:pt x="14275" y="2578"/>
                    </a:cubicBezTo>
                    <a:cubicBezTo>
                      <a:pt x="14297" y="2539"/>
                      <a:pt x="14243" y="2605"/>
                      <a:pt x="14292" y="2563"/>
                    </a:cubicBezTo>
                    <a:lnTo>
                      <a:pt x="14308" y="2563"/>
                    </a:lnTo>
                    <a:lnTo>
                      <a:pt x="14324" y="2572"/>
                    </a:lnTo>
                    <a:lnTo>
                      <a:pt x="14316" y="2555"/>
                    </a:lnTo>
                    <a:cubicBezTo>
                      <a:pt x="14334" y="2543"/>
                      <a:pt x="14431" y="2530"/>
                      <a:pt x="14455" y="2563"/>
                    </a:cubicBezTo>
                    <a:cubicBezTo>
                      <a:pt x="14455" y="2564"/>
                      <a:pt x="14456" y="2566"/>
                      <a:pt x="14457" y="2567"/>
                    </a:cubicBezTo>
                    <a:cubicBezTo>
                      <a:pt x="14498" y="2622"/>
                      <a:pt x="14525" y="2588"/>
                      <a:pt x="14559" y="2587"/>
                    </a:cubicBezTo>
                    <a:cubicBezTo>
                      <a:pt x="14529" y="2542"/>
                      <a:pt x="14555" y="2559"/>
                      <a:pt x="14567" y="2506"/>
                    </a:cubicBezTo>
                    <a:cubicBezTo>
                      <a:pt x="14526" y="2506"/>
                      <a:pt x="14532" y="2506"/>
                      <a:pt x="14502" y="2498"/>
                    </a:cubicBezTo>
                    <a:cubicBezTo>
                      <a:pt x="14465" y="2488"/>
                      <a:pt x="14493" y="2497"/>
                      <a:pt x="14446" y="2498"/>
                    </a:cubicBezTo>
                    <a:cubicBezTo>
                      <a:pt x="14455" y="2477"/>
                      <a:pt x="14451" y="2482"/>
                      <a:pt x="14446" y="2457"/>
                    </a:cubicBezTo>
                    <a:cubicBezTo>
                      <a:pt x="14399" y="2461"/>
                      <a:pt x="14434" y="2468"/>
                      <a:pt x="14397" y="2482"/>
                    </a:cubicBezTo>
                    <a:lnTo>
                      <a:pt x="14397" y="2474"/>
                    </a:lnTo>
                    <a:lnTo>
                      <a:pt x="14388" y="2480"/>
                    </a:lnTo>
                    <a:lnTo>
                      <a:pt x="14397" y="2482"/>
                    </a:lnTo>
                    <a:cubicBezTo>
                      <a:pt x="14391" y="2490"/>
                      <a:pt x="14390" y="2504"/>
                      <a:pt x="14351" y="2508"/>
                    </a:cubicBezTo>
                    <a:cubicBezTo>
                      <a:pt x="14322" y="2511"/>
                      <a:pt x="14334" y="2496"/>
                      <a:pt x="14287" y="2504"/>
                    </a:cubicBezTo>
                    <a:cubicBezTo>
                      <a:pt x="14252" y="2510"/>
                      <a:pt x="14273" y="2504"/>
                      <a:pt x="14240" y="2503"/>
                    </a:cubicBezTo>
                    <a:lnTo>
                      <a:pt x="14116" y="2509"/>
                    </a:lnTo>
                    <a:cubicBezTo>
                      <a:pt x="14069" y="2513"/>
                      <a:pt x="14082" y="2498"/>
                      <a:pt x="14039" y="2491"/>
                    </a:cubicBezTo>
                    <a:cubicBezTo>
                      <a:pt x="13995" y="2484"/>
                      <a:pt x="13966" y="2507"/>
                      <a:pt x="13906" y="2508"/>
                    </a:cubicBezTo>
                    <a:lnTo>
                      <a:pt x="13789" y="2498"/>
                    </a:lnTo>
                    <a:cubicBezTo>
                      <a:pt x="13817" y="2474"/>
                      <a:pt x="13811" y="2486"/>
                      <a:pt x="13806" y="2474"/>
                    </a:cubicBezTo>
                    <a:cubicBezTo>
                      <a:pt x="13773" y="2489"/>
                      <a:pt x="13749" y="2483"/>
                      <a:pt x="13720" y="2486"/>
                    </a:cubicBezTo>
                    <a:cubicBezTo>
                      <a:pt x="13675" y="2490"/>
                      <a:pt x="13647" y="2499"/>
                      <a:pt x="13636" y="2457"/>
                    </a:cubicBezTo>
                    <a:cubicBezTo>
                      <a:pt x="13613" y="2468"/>
                      <a:pt x="13591" y="2466"/>
                      <a:pt x="13558" y="2468"/>
                    </a:cubicBezTo>
                    <a:lnTo>
                      <a:pt x="13482" y="2474"/>
                    </a:lnTo>
                    <a:lnTo>
                      <a:pt x="13473" y="2449"/>
                    </a:lnTo>
                    <a:cubicBezTo>
                      <a:pt x="13446" y="2464"/>
                      <a:pt x="13451" y="2455"/>
                      <a:pt x="13433" y="2482"/>
                    </a:cubicBezTo>
                    <a:cubicBezTo>
                      <a:pt x="13404" y="2470"/>
                      <a:pt x="13435" y="2471"/>
                      <a:pt x="13401" y="2457"/>
                    </a:cubicBezTo>
                    <a:cubicBezTo>
                      <a:pt x="13399" y="2459"/>
                      <a:pt x="13396" y="2458"/>
                      <a:pt x="13395" y="2460"/>
                    </a:cubicBezTo>
                    <a:cubicBezTo>
                      <a:pt x="13387" y="2479"/>
                      <a:pt x="13151" y="2464"/>
                      <a:pt x="13151" y="2464"/>
                    </a:cubicBezTo>
                    <a:cubicBezTo>
                      <a:pt x="13116" y="2455"/>
                      <a:pt x="13132" y="2460"/>
                      <a:pt x="13125" y="2441"/>
                    </a:cubicBezTo>
                    <a:lnTo>
                      <a:pt x="13109" y="2441"/>
                    </a:lnTo>
                    <a:cubicBezTo>
                      <a:pt x="13116" y="2477"/>
                      <a:pt x="13126" y="2456"/>
                      <a:pt x="13101" y="2474"/>
                    </a:cubicBezTo>
                    <a:lnTo>
                      <a:pt x="13076" y="2457"/>
                    </a:lnTo>
                    <a:cubicBezTo>
                      <a:pt x="13067" y="2484"/>
                      <a:pt x="13082" y="2461"/>
                      <a:pt x="13060" y="2482"/>
                    </a:cubicBezTo>
                    <a:cubicBezTo>
                      <a:pt x="13044" y="2470"/>
                      <a:pt x="13059" y="2479"/>
                      <a:pt x="13048" y="2470"/>
                    </a:cubicBezTo>
                    <a:lnTo>
                      <a:pt x="13038" y="2464"/>
                    </a:lnTo>
                    <a:cubicBezTo>
                      <a:pt x="13008" y="2444"/>
                      <a:pt x="13025" y="2470"/>
                      <a:pt x="13004" y="2441"/>
                    </a:cubicBezTo>
                    <a:cubicBezTo>
                      <a:pt x="13029" y="2432"/>
                      <a:pt x="13015" y="2459"/>
                      <a:pt x="13020" y="2417"/>
                    </a:cubicBezTo>
                    <a:cubicBezTo>
                      <a:pt x="13056" y="2416"/>
                      <a:pt x="13052" y="2409"/>
                      <a:pt x="13093" y="2409"/>
                    </a:cubicBezTo>
                    <a:lnTo>
                      <a:pt x="13093" y="2417"/>
                    </a:lnTo>
                    <a:lnTo>
                      <a:pt x="13102" y="2410"/>
                    </a:lnTo>
                    <a:lnTo>
                      <a:pt x="13093" y="2409"/>
                    </a:lnTo>
                    <a:cubicBezTo>
                      <a:pt x="13087" y="2394"/>
                      <a:pt x="13065" y="2393"/>
                      <a:pt x="13149" y="2393"/>
                    </a:cubicBezTo>
                    <a:cubicBezTo>
                      <a:pt x="13155" y="2415"/>
                      <a:pt x="13160" y="2417"/>
                      <a:pt x="13168" y="2391"/>
                    </a:cubicBezTo>
                    <a:cubicBezTo>
                      <a:pt x="13173" y="2376"/>
                      <a:pt x="13166" y="2370"/>
                      <a:pt x="13166" y="2344"/>
                    </a:cubicBezTo>
                    <a:cubicBezTo>
                      <a:pt x="13186" y="2349"/>
                      <a:pt x="13197" y="2365"/>
                      <a:pt x="13199" y="2373"/>
                    </a:cubicBezTo>
                    <a:cubicBezTo>
                      <a:pt x="13203" y="2399"/>
                      <a:pt x="13186" y="2375"/>
                      <a:pt x="13182" y="2409"/>
                    </a:cubicBezTo>
                    <a:cubicBezTo>
                      <a:pt x="13263" y="2428"/>
                      <a:pt x="13218" y="2373"/>
                      <a:pt x="13279" y="2368"/>
                    </a:cubicBezTo>
                    <a:cubicBezTo>
                      <a:pt x="13287" y="2403"/>
                      <a:pt x="13286" y="2408"/>
                      <a:pt x="13328" y="2409"/>
                    </a:cubicBezTo>
                    <a:cubicBezTo>
                      <a:pt x="13313" y="2381"/>
                      <a:pt x="13306" y="2369"/>
                      <a:pt x="13322" y="2366"/>
                    </a:cubicBezTo>
                    <a:cubicBezTo>
                      <a:pt x="13342" y="2362"/>
                      <a:pt x="13329" y="2358"/>
                      <a:pt x="13336" y="2376"/>
                    </a:cubicBezTo>
                    <a:lnTo>
                      <a:pt x="13352" y="2376"/>
                    </a:lnTo>
                    <a:cubicBezTo>
                      <a:pt x="13345" y="2342"/>
                      <a:pt x="13344" y="2359"/>
                      <a:pt x="13371" y="2347"/>
                    </a:cubicBezTo>
                    <a:lnTo>
                      <a:pt x="13398" y="2336"/>
                    </a:lnTo>
                    <a:cubicBezTo>
                      <a:pt x="13411" y="2333"/>
                      <a:pt x="13399" y="2334"/>
                      <a:pt x="13411" y="2336"/>
                    </a:cubicBezTo>
                    <a:cubicBezTo>
                      <a:pt x="13431" y="2339"/>
                      <a:pt x="13398" y="2336"/>
                      <a:pt x="13427" y="2340"/>
                    </a:cubicBezTo>
                    <a:cubicBezTo>
                      <a:pt x="13449" y="2344"/>
                      <a:pt x="13449" y="2338"/>
                      <a:pt x="13473" y="2336"/>
                    </a:cubicBezTo>
                    <a:cubicBezTo>
                      <a:pt x="13466" y="2367"/>
                      <a:pt x="13465" y="2368"/>
                      <a:pt x="13465" y="2409"/>
                    </a:cubicBezTo>
                    <a:cubicBezTo>
                      <a:pt x="13492" y="2390"/>
                      <a:pt x="13482" y="2405"/>
                      <a:pt x="13473" y="2368"/>
                    </a:cubicBezTo>
                    <a:cubicBezTo>
                      <a:pt x="13516" y="2358"/>
                      <a:pt x="13487" y="2365"/>
                      <a:pt x="13530" y="2368"/>
                    </a:cubicBezTo>
                    <a:cubicBezTo>
                      <a:pt x="13541" y="2345"/>
                      <a:pt x="13541" y="2359"/>
                      <a:pt x="13530" y="2336"/>
                    </a:cubicBezTo>
                    <a:cubicBezTo>
                      <a:pt x="13572" y="2336"/>
                      <a:pt x="13562" y="2343"/>
                      <a:pt x="13579" y="2320"/>
                    </a:cubicBezTo>
                    <a:cubicBezTo>
                      <a:pt x="13500" y="2320"/>
                      <a:pt x="13522" y="2311"/>
                      <a:pt x="13460" y="2319"/>
                    </a:cubicBezTo>
                    <a:lnTo>
                      <a:pt x="13413" y="2312"/>
                    </a:lnTo>
                    <a:cubicBezTo>
                      <a:pt x="13412" y="2312"/>
                      <a:pt x="13410" y="2312"/>
                      <a:pt x="13409" y="2312"/>
                    </a:cubicBezTo>
                    <a:cubicBezTo>
                      <a:pt x="13411" y="2286"/>
                      <a:pt x="13409" y="2296"/>
                      <a:pt x="13417" y="2279"/>
                    </a:cubicBezTo>
                    <a:cubicBezTo>
                      <a:pt x="13451" y="2282"/>
                      <a:pt x="13443" y="2288"/>
                      <a:pt x="13473" y="2295"/>
                    </a:cubicBezTo>
                    <a:cubicBezTo>
                      <a:pt x="13474" y="2257"/>
                      <a:pt x="13465" y="2264"/>
                      <a:pt x="13498" y="2255"/>
                    </a:cubicBezTo>
                    <a:cubicBezTo>
                      <a:pt x="13505" y="2270"/>
                      <a:pt x="13504" y="2265"/>
                      <a:pt x="13506" y="2287"/>
                    </a:cubicBezTo>
                    <a:lnTo>
                      <a:pt x="13488" y="2292"/>
                    </a:lnTo>
                    <a:lnTo>
                      <a:pt x="13506" y="2287"/>
                    </a:lnTo>
                    <a:cubicBezTo>
                      <a:pt x="13549" y="2284"/>
                      <a:pt x="13529" y="2272"/>
                      <a:pt x="13575" y="2274"/>
                    </a:cubicBezTo>
                    <a:cubicBezTo>
                      <a:pt x="13628" y="2276"/>
                      <a:pt x="13578" y="2285"/>
                      <a:pt x="13619" y="2255"/>
                    </a:cubicBezTo>
                    <a:lnTo>
                      <a:pt x="13676" y="2295"/>
                    </a:lnTo>
                    <a:cubicBezTo>
                      <a:pt x="13679" y="2271"/>
                      <a:pt x="13666" y="2265"/>
                      <a:pt x="13694" y="2275"/>
                    </a:cubicBezTo>
                    <a:cubicBezTo>
                      <a:pt x="13717" y="2284"/>
                      <a:pt x="13703" y="2275"/>
                      <a:pt x="13700" y="2312"/>
                    </a:cubicBezTo>
                    <a:cubicBezTo>
                      <a:pt x="13725" y="2293"/>
                      <a:pt x="13713" y="2317"/>
                      <a:pt x="13717" y="2279"/>
                    </a:cubicBezTo>
                    <a:lnTo>
                      <a:pt x="13733" y="2279"/>
                    </a:lnTo>
                    <a:cubicBezTo>
                      <a:pt x="13741" y="2301"/>
                      <a:pt x="13716" y="2294"/>
                      <a:pt x="13765" y="2295"/>
                    </a:cubicBezTo>
                    <a:cubicBezTo>
                      <a:pt x="13753" y="2266"/>
                      <a:pt x="13755" y="2297"/>
                      <a:pt x="13741" y="2263"/>
                    </a:cubicBezTo>
                    <a:cubicBezTo>
                      <a:pt x="13749" y="2259"/>
                      <a:pt x="13752" y="2258"/>
                      <a:pt x="13758" y="2250"/>
                    </a:cubicBezTo>
                    <a:lnTo>
                      <a:pt x="13765" y="2231"/>
                    </a:lnTo>
                    <a:cubicBezTo>
                      <a:pt x="13815" y="2257"/>
                      <a:pt x="13772" y="2234"/>
                      <a:pt x="13790" y="2272"/>
                    </a:cubicBezTo>
                    <a:lnTo>
                      <a:pt x="13830" y="2303"/>
                    </a:lnTo>
                    <a:cubicBezTo>
                      <a:pt x="13844" y="2282"/>
                      <a:pt x="13849" y="2281"/>
                      <a:pt x="13862" y="2255"/>
                    </a:cubicBezTo>
                    <a:cubicBezTo>
                      <a:pt x="13921" y="2260"/>
                      <a:pt x="13880" y="2275"/>
                      <a:pt x="13917" y="2237"/>
                    </a:cubicBezTo>
                    <a:cubicBezTo>
                      <a:pt x="13941" y="2213"/>
                      <a:pt x="13944" y="2215"/>
                      <a:pt x="13976" y="2222"/>
                    </a:cubicBezTo>
                    <a:cubicBezTo>
                      <a:pt x="13972" y="2264"/>
                      <a:pt x="13970" y="2233"/>
                      <a:pt x="13960" y="2271"/>
                    </a:cubicBezTo>
                    <a:cubicBezTo>
                      <a:pt x="13999" y="2268"/>
                      <a:pt x="13988" y="2258"/>
                      <a:pt x="14016" y="2239"/>
                    </a:cubicBezTo>
                    <a:cubicBezTo>
                      <a:pt x="14017" y="2263"/>
                      <a:pt x="14020" y="2268"/>
                      <a:pt x="14024" y="2287"/>
                    </a:cubicBezTo>
                    <a:lnTo>
                      <a:pt x="14041" y="2287"/>
                    </a:lnTo>
                    <a:cubicBezTo>
                      <a:pt x="14050" y="2253"/>
                      <a:pt x="14048" y="2262"/>
                      <a:pt x="14081" y="2255"/>
                    </a:cubicBezTo>
                    <a:cubicBezTo>
                      <a:pt x="14131" y="2245"/>
                      <a:pt x="14055" y="2264"/>
                      <a:pt x="14095" y="2253"/>
                    </a:cubicBezTo>
                    <a:cubicBezTo>
                      <a:pt x="14128" y="2244"/>
                      <a:pt x="14110" y="2238"/>
                      <a:pt x="14138" y="2231"/>
                    </a:cubicBezTo>
                    <a:cubicBezTo>
                      <a:pt x="14141" y="2262"/>
                      <a:pt x="14142" y="2236"/>
                      <a:pt x="14154" y="2271"/>
                    </a:cubicBezTo>
                    <a:cubicBezTo>
                      <a:pt x="14180" y="2252"/>
                      <a:pt x="14161" y="2258"/>
                      <a:pt x="14186" y="2239"/>
                    </a:cubicBezTo>
                    <a:cubicBezTo>
                      <a:pt x="14199" y="2256"/>
                      <a:pt x="14188" y="2249"/>
                      <a:pt x="14211" y="2255"/>
                    </a:cubicBezTo>
                    <a:lnTo>
                      <a:pt x="14227" y="2264"/>
                    </a:lnTo>
                    <a:lnTo>
                      <a:pt x="14211" y="2255"/>
                    </a:lnTo>
                    <a:lnTo>
                      <a:pt x="14247" y="2242"/>
                    </a:lnTo>
                    <a:cubicBezTo>
                      <a:pt x="14257" y="2240"/>
                      <a:pt x="14254" y="2241"/>
                      <a:pt x="14266" y="2237"/>
                    </a:cubicBezTo>
                    <a:cubicBezTo>
                      <a:pt x="14266" y="2237"/>
                      <a:pt x="14281" y="2229"/>
                      <a:pt x="14288" y="2227"/>
                    </a:cubicBezTo>
                    <a:cubicBezTo>
                      <a:pt x="14345" y="2210"/>
                      <a:pt x="14348" y="2244"/>
                      <a:pt x="14381" y="2231"/>
                    </a:cubicBezTo>
                    <a:lnTo>
                      <a:pt x="14389" y="2247"/>
                    </a:lnTo>
                    <a:cubicBezTo>
                      <a:pt x="14382" y="2259"/>
                      <a:pt x="14385" y="2255"/>
                      <a:pt x="14381" y="2271"/>
                    </a:cubicBezTo>
                    <a:cubicBezTo>
                      <a:pt x="14398" y="2264"/>
                      <a:pt x="14391" y="2281"/>
                      <a:pt x="14394" y="2261"/>
                    </a:cubicBezTo>
                    <a:cubicBezTo>
                      <a:pt x="14400" y="2231"/>
                      <a:pt x="14397" y="2259"/>
                      <a:pt x="14389" y="2247"/>
                    </a:cubicBezTo>
                    <a:lnTo>
                      <a:pt x="14381" y="2231"/>
                    </a:lnTo>
                    <a:cubicBezTo>
                      <a:pt x="14395" y="2206"/>
                      <a:pt x="14385" y="2221"/>
                      <a:pt x="14381" y="2214"/>
                    </a:cubicBezTo>
                    <a:cubicBezTo>
                      <a:pt x="14327" y="2202"/>
                      <a:pt x="14278" y="2216"/>
                      <a:pt x="14235" y="2215"/>
                    </a:cubicBezTo>
                    <a:cubicBezTo>
                      <a:pt x="14199" y="2213"/>
                      <a:pt x="14191" y="2206"/>
                      <a:pt x="14146" y="2206"/>
                    </a:cubicBezTo>
                    <a:lnTo>
                      <a:pt x="13913" y="2200"/>
                    </a:lnTo>
                    <a:cubicBezTo>
                      <a:pt x="13912" y="2199"/>
                      <a:pt x="13910" y="2198"/>
                      <a:pt x="13909" y="2198"/>
                    </a:cubicBezTo>
                    <a:cubicBezTo>
                      <a:pt x="13874" y="2192"/>
                      <a:pt x="13898" y="2210"/>
                      <a:pt x="13848" y="2213"/>
                    </a:cubicBezTo>
                    <a:cubicBezTo>
                      <a:pt x="13846" y="2213"/>
                      <a:pt x="13844" y="2213"/>
                      <a:pt x="13842" y="2213"/>
                    </a:cubicBezTo>
                    <a:lnTo>
                      <a:pt x="13818" y="2211"/>
                    </a:lnTo>
                    <a:cubicBezTo>
                      <a:pt x="13797" y="2208"/>
                      <a:pt x="13790" y="2206"/>
                      <a:pt x="13765" y="2206"/>
                    </a:cubicBezTo>
                    <a:cubicBezTo>
                      <a:pt x="13782" y="2173"/>
                      <a:pt x="13788" y="2185"/>
                      <a:pt x="13807" y="2183"/>
                    </a:cubicBezTo>
                    <a:lnTo>
                      <a:pt x="13817" y="2182"/>
                    </a:lnTo>
                    <a:cubicBezTo>
                      <a:pt x="13855" y="2178"/>
                      <a:pt x="13819" y="2187"/>
                      <a:pt x="13862" y="2198"/>
                    </a:cubicBezTo>
                    <a:cubicBezTo>
                      <a:pt x="13863" y="2191"/>
                      <a:pt x="13851" y="2169"/>
                      <a:pt x="13906" y="2161"/>
                    </a:cubicBezTo>
                    <a:cubicBezTo>
                      <a:pt x="13949" y="2154"/>
                      <a:pt x="14017" y="2160"/>
                      <a:pt x="14034" y="2165"/>
                    </a:cubicBezTo>
                    <a:cubicBezTo>
                      <a:pt x="14056" y="2171"/>
                      <a:pt x="14024" y="2175"/>
                      <a:pt x="14061" y="2169"/>
                    </a:cubicBezTo>
                    <a:cubicBezTo>
                      <a:pt x="14090" y="2164"/>
                      <a:pt x="14051" y="2161"/>
                      <a:pt x="14097" y="2158"/>
                    </a:cubicBezTo>
                    <a:cubicBezTo>
                      <a:pt x="14107" y="2195"/>
                      <a:pt x="14106" y="2177"/>
                      <a:pt x="14131" y="2178"/>
                    </a:cubicBezTo>
                    <a:cubicBezTo>
                      <a:pt x="14193" y="2179"/>
                      <a:pt x="14168" y="2183"/>
                      <a:pt x="14224" y="2155"/>
                    </a:cubicBezTo>
                    <a:cubicBezTo>
                      <a:pt x="14259" y="2137"/>
                      <a:pt x="14243" y="2148"/>
                      <a:pt x="14259" y="2117"/>
                    </a:cubicBezTo>
                    <a:lnTo>
                      <a:pt x="14195" y="2117"/>
                    </a:lnTo>
                    <a:cubicBezTo>
                      <a:pt x="14191" y="2160"/>
                      <a:pt x="14202" y="2132"/>
                      <a:pt x="14178" y="2141"/>
                    </a:cubicBezTo>
                    <a:cubicBezTo>
                      <a:pt x="14164" y="2120"/>
                      <a:pt x="14174" y="2125"/>
                      <a:pt x="14146" y="2117"/>
                    </a:cubicBezTo>
                    <a:cubicBezTo>
                      <a:pt x="14149" y="2083"/>
                      <a:pt x="14153" y="2079"/>
                      <a:pt x="14186" y="2077"/>
                    </a:cubicBezTo>
                    <a:lnTo>
                      <a:pt x="14186" y="2060"/>
                    </a:lnTo>
                    <a:cubicBezTo>
                      <a:pt x="14144" y="2064"/>
                      <a:pt x="14131" y="2073"/>
                      <a:pt x="14130" y="2117"/>
                    </a:cubicBezTo>
                    <a:cubicBezTo>
                      <a:pt x="14094" y="2118"/>
                      <a:pt x="14107" y="2121"/>
                      <a:pt x="14081" y="2125"/>
                    </a:cubicBezTo>
                    <a:lnTo>
                      <a:pt x="14052" y="2124"/>
                    </a:lnTo>
                    <a:cubicBezTo>
                      <a:pt x="14002" y="2114"/>
                      <a:pt x="13997" y="2132"/>
                      <a:pt x="13971" y="2128"/>
                    </a:cubicBezTo>
                    <a:cubicBezTo>
                      <a:pt x="13938" y="2124"/>
                      <a:pt x="13967" y="2119"/>
                      <a:pt x="13927" y="2117"/>
                    </a:cubicBezTo>
                    <a:cubicBezTo>
                      <a:pt x="13886" y="2116"/>
                      <a:pt x="13905" y="2121"/>
                      <a:pt x="13884" y="2127"/>
                    </a:cubicBezTo>
                    <a:cubicBezTo>
                      <a:pt x="13826" y="2141"/>
                      <a:pt x="13857" y="2113"/>
                      <a:pt x="13806" y="2109"/>
                    </a:cubicBezTo>
                    <a:lnTo>
                      <a:pt x="13798" y="2125"/>
                    </a:lnTo>
                    <a:cubicBezTo>
                      <a:pt x="13793" y="2111"/>
                      <a:pt x="13804" y="2116"/>
                      <a:pt x="13784" y="2117"/>
                    </a:cubicBezTo>
                    <a:lnTo>
                      <a:pt x="13776" y="2120"/>
                    </a:lnTo>
                    <a:cubicBezTo>
                      <a:pt x="13757" y="2122"/>
                      <a:pt x="13764" y="2123"/>
                      <a:pt x="13741" y="2117"/>
                    </a:cubicBezTo>
                    <a:cubicBezTo>
                      <a:pt x="13650" y="2096"/>
                      <a:pt x="13697" y="2112"/>
                      <a:pt x="13661" y="2111"/>
                    </a:cubicBezTo>
                    <a:cubicBezTo>
                      <a:pt x="13634" y="2110"/>
                      <a:pt x="13644" y="2103"/>
                      <a:pt x="13620" y="2104"/>
                    </a:cubicBezTo>
                    <a:cubicBezTo>
                      <a:pt x="13593" y="2104"/>
                      <a:pt x="13581" y="2115"/>
                      <a:pt x="13578" y="2117"/>
                    </a:cubicBezTo>
                    <a:cubicBezTo>
                      <a:pt x="13547" y="2133"/>
                      <a:pt x="13578" y="2123"/>
                      <a:pt x="13545" y="2131"/>
                    </a:cubicBezTo>
                    <a:lnTo>
                      <a:pt x="13498" y="2141"/>
                    </a:lnTo>
                    <a:lnTo>
                      <a:pt x="13498" y="2117"/>
                    </a:lnTo>
                    <a:lnTo>
                      <a:pt x="13473" y="2117"/>
                    </a:lnTo>
                    <a:lnTo>
                      <a:pt x="13473" y="2133"/>
                    </a:lnTo>
                    <a:cubicBezTo>
                      <a:pt x="13495" y="2139"/>
                      <a:pt x="13480" y="2133"/>
                      <a:pt x="13498" y="2141"/>
                    </a:cubicBezTo>
                    <a:cubicBezTo>
                      <a:pt x="13496" y="2142"/>
                      <a:pt x="13493" y="2141"/>
                      <a:pt x="13493" y="2143"/>
                    </a:cubicBezTo>
                    <a:cubicBezTo>
                      <a:pt x="13487" y="2157"/>
                      <a:pt x="13437" y="2130"/>
                      <a:pt x="13436" y="2130"/>
                    </a:cubicBezTo>
                    <a:cubicBezTo>
                      <a:pt x="13408" y="2119"/>
                      <a:pt x="13390" y="2122"/>
                      <a:pt x="13371" y="2120"/>
                    </a:cubicBezTo>
                    <a:cubicBezTo>
                      <a:pt x="13321" y="2113"/>
                      <a:pt x="13346" y="2107"/>
                      <a:pt x="13306" y="2103"/>
                    </a:cubicBezTo>
                    <a:cubicBezTo>
                      <a:pt x="13303" y="2103"/>
                      <a:pt x="13279" y="2104"/>
                      <a:pt x="13279" y="2104"/>
                    </a:cubicBezTo>
                    <a:cubicBezTo>
                      <a:pt x="13254" y="2114"/>
                      <a:pt x="13266" y="2098"/>
                      <a:pt x="13263" y="2133"/>
                    </a:cubicBezTo>
                    <a:cubicBezTo>
                      <a:pt x="13227" y="2126"/>
                      <a:pt x="13230" y="2136"/>
                      <a:pt x="13206" y="2101"/>
                    </a:cubicBezTo>
                    <a:cubicBezTo>
                      <a:pt x="13223" y="2089"/>
                      <a:pt x="13208" y="2097"/>
                      <a:pt x="13218" y="2090"/>
                    </a:cubicBezTo>
                    <a:cubicBezTo>
                      <a:pt x="13232" y="2080"/>
                      <a:pt x="13223" y="2085"/>
                      <a:pt x="13234" y="2082"/>
                    </a:cubicBezTo>
                    <a:lnTo>
                      <a:pt x="13266" y="2072"/>
                    </a:lnTo>
                    <a:cubicBezTo>
                      <a:pt x="13267" y="2071"/>
                      <a:pt x="13269" y="2070"/>
                      <a:pt x="13271" y="2069"/>
                    </a:cubicBezTo>
                    <a:cubicBezTo>
                      <a:pt x="13300" y="2080"/>
                      <a:pt x="13269" y="2079"/>
                      <a:pt x="13303" y="2093"/>
                    </a:cubicBezTo>
                    <a:lnTo>
                      <a:pt x="13328" y="2076"/>
                    </a:lnTo>
                    <a:cubicBezTo>
                      <a:pt x="13329" y="2076"/>
                      <a:pt x="13331" y="2075"/>
                      <a:pt x="13333" y="2074"/>
                    </a:cubicBezTo>
                    <a:lnTo>
                      <a:pt x="13353" y="2070"/>
                    </a:lnTo>
                    <a:cubicBezTo>
                      <a:pt x="13388" y="2066"/>
                      <a:pt x="13382" y="2063"/>
                      <a:pt x="13409" y="2069"/>
                    </a:cubicBezTo>
                    <a:lnTo>
                      <a:pt x="13360" y="2036"/>
                    </a:lnTo>
                    <a:lnTo>
                      <a:pt x="13409" y="2036"/>
                    </a:lnTo>
                    <a:cubicBezTo>
                      <a:pt x="13442" y="2028"/>
                      <a:pt x="13433" y="2034"/>
                      <a:pt x="13441" y="2012"/>
                    </a:cubicBezTo>
                    <a:lnTo>
                      <a:pt x="13409" y="2020"/>
                    </a:lnTo>
                    <a:cubicBezTo>
                      <a:pt x="13389" y="1973"/>
                      <a:pt x="13462" y="2005"/>
                      <a:pt x="13496" y="2002"/>
                    </a:cubicBezTo>
                    <a:cubicBezTo>
                      <a:pt x="13506" y="2001"/>
                      <a:pt x="13535" y="1993"/>
                      <a:pt x="13546" y="1992"/>
                    </a:cubicBezTo>
                    <a:cubicBezTo>
                      <a:pt x="13574" y="1989"/>
                      <a:pt x="13535" y="1996"/>
                      <a:pt x="13568" y="1991"/>
                    </a:cubicBezTo>
                    <a:cubicBezTo>
                      <a:pt x="13571" y="1990"/>
                      <a:pt x="13598" y="1983"/>
                      <a:pt x="13598" y="1983"/>
                    </a:cubicBezTo>
                    <a:lnTo>
                      <a:pt x="13705" y="1991"/>
                    </a:lnTo>
                    <a:cubicBezTo>
                      <a:pt x="13725" y="1996"/>
                      <a:pt x="13739" y="2012"/>
                      <a:pt x="13755" y="2005"/>
                    </a:cubicBezTo>
                    <a:cubicBezTo>
                      <a:pt x="13782" y="1994"/>
                      <a:pt x="13763" y="2002"/>
                      <a:pt x="13754" y="1987"/>
                    </a:cubicBezTo>
                    <a:cubicBezTo>
                      <a:pt x="13734" y="1952"/>
                      <a:pt x="13739" y="2012"/>
                      <a:pt x="13749" y="1979"/>
                    </a:cubicBezTo>
                    <a:cubicBezTo>
                      <a:pt x="13764" y="1956"/>
                      <a:pt x="13780" y="1938"/>
                      <a:pt x="13811" y="1945"/>
                    </a:cubicBezTo>
                    <a:lnTo>
                      <a:pt x="13855" y="1964"/>
                    </a:lnTo>
                    <a:cubicBezTo>
                      <a:pt x="13856" y="1964"/>
                      <a:pt x="13858" y="1963"/>
                      <a:pt x="13859" y="1963"/>
                    </a:cubicBezTo>
                    <a:lnTo>
                      <a:pt x="14052" y="1927"/>
                    </a:lnTo>
                    <a:cubicBezTo>
                      <a:pt x="14088" y="1921"/>
                      <a:pt x="14158" y="1956"/>
                      <a:pt x="14197" y="1951"/>
                    </a:cubicBezTo>
                    <a:lnTo>
                      <a:pt x="14228" y="1946"/>
                    </a:lnTo>
                    <a:cubicBezTo>
                      <a:pt x="14246" y="1945"/>
                      <a:pt x="14223" y="1945"/>
                      <a:pt x="14242" y="1947"/>
                    </a:cubicBezTo>
                    <a:cubicBezTo>
                      <a:pt x="14243" y="1947"/>
                      <a:pt x="14246" y="1948"/>
                      <a:pt x="14247" y="1948"/>
                    </a:cubicBezTo>
                    <a:lnTo>
                      <a:pt x="14262" y="1951"/>
                    </a:lnTo>
                    <a:cubicBezTo>
                      <a:pt x="14273" y="1954"/>
                      <a:pt x="14268" y="1951"/>
                      <a:pt x="14276" y="1956"/>
                    </a:cubicBezTo>
                    <a:cubicBezTo>
                      <a:pt x="14308" y="1975"/>
                      <a:pt x="14281" y="1978"/>
                      <a:pt x="14332" y="1979"/>
                    </a:cubicBezTo>
                    <a:cubicBezTo>
                      <a:pt x="14335" y="1955"/>
                      <a:pt x="14336" y="1959"/>
                      <a:pt x="14348" y="1947"/>
                    </a:cubicBezTo>
                    <a:cubicBezTo>
                      <a:pt x="14374" y="1961"/>
                      <a:pt x="14376" y="1965"/>
                      <a:pt x="14397" y="1979"/>
                    </a:cubicBezTo>
                    <a:cubicBezTo>
                      <a:pt x="14389" y="1940"/>
                      <a:pt x="14382" y="1963"/>
                      <a:pt x="14405" y="1955"/>
                    </a:cubicBezTo>
                    <a:cubicBezTo>
                      <a:pt x="14409" y="1997"/>
                      <a:pt x="14397" y="1970"/>
                      <a:pt x="14421" y="1979"/>
                    </a:cubicBezTo>
                    <a:lnTo>
                      <a:pt x="14430" y="1955"/>
                    </a:lnTo>
                    <a:cubicBezTo>
                      <a:pt x="14482" y="1955"/>
                      <a:pt x="14463" y="1965"/>
                      <a:pt x="14511" y="1956"/>
                    </a:cubicBezTo>
                    <a:cubicBezTo>
                      <a:pt x="14561" y="1946"/>
                      <a:pt x="14539" y="1955"/>
                      <a:pt x="14592" y="1955"/>
                    </a:cubicBezTo>
                    <a:cubicBezTo>
                      <a:pt x="14587" y="1974"/>
                      <a:pt x="14585" y="1974"/>
                      <a:pt x="14583" y="1996"/>
                    </a:cubicBezTo>
                    <a:cubicBezTo>
                      <a:pt x="14615" y="1975"/>
                      <a:pt x="14606" y="1951"/>
                      <a:pt x="14639" y="1951"/>
                    </a:cubicBezTo>
                    <a:cubicBezTo>
                      <a:pt x="14677" y="1952"/>
                      <a:pt x="14607" y="1962"/>
                      <a:pt x="14706" y="1950"/>
                    </a:cubicBezTo>
                    <a:lnTo>
                      <a:pt x="14883" y="1939"/>
                    </a:lnTo>
                    <a:cubicBezTo>
                      <a:pt x="14874" y="1956"/>
                      <a:pt x="14872" y="1958"/>
                      <a:pt x="14867" y="1979"/>
                    </a:cubicBezTo>
                    <a:lnTo>
                      <a:pt x="14835" y="1970"/>
                    </a:lnTo>
                    <a:lnTo>
                      <a:pt x="14802" y="2036"/>
                    </a:lnTo>
                    <a:cubicBezTo>
                      <a:pt x="14834" y="2029"/>
                      <a:pt x="14811" y="2029"/>
                      <a:pt x="14843" y="2036"/>
                    </a:cubicBezTo>
                    <a:cubicBezTo>
                      <a:pt x="14837" y="2013"/>
                      <a:pt x="14834" y="2016"/>
                      <a:pt x="14842" y="2003"/>
                    </a:cubicBezTo>
                    <a:lnTo>
                      <a:pt x="14863" y="1983"/>
                    </a:lnTo>
                    <a:cubicBezTo>
                      <a:pt x="14864" y="1983"/>
                      <a:pt x="14866" y="1981"/>
                      <a:pt x="14867" y="1979"/>
                    </a:cubicBezTo>
                    <a:cubicBezTo>
                      <a:pt x="14887" y="1988"/>
                      <a:pt x="14874" y="1985"/>
                      <a:pt x="14899" y="1979"/>
                    </a:cubicBezTo>
                    <a:lnTo>
                      <a:pt x="14916" y="2028"/>
                    </a:lnTo>
                    <a:cubicBezTo>
                      <a:pt x="14920" y="2009"/>
                      <a:pt x="14924" y="1987"/>
                      <a:pt x="14932" y="1971"/>
                    </a:cubicBezTo>
                    <a:cubicBezTo>
                      <a:pt x="15013" y="1973"/>
                      <a:pt x="14902" y="1954"/>
                      <a:pt x="15005" y="2004"/>
                    </a:cubicBezTo>
                    <a:cubicBezTo>
                      <a:pt x="15017" y="1979"/>
                      <a:pt x="15006" y="1966"/>
                      <a:pt x="15041" y="1942"/>
                    </a:cubicBezTo>
                    <a:cubicBezTo>
                      <a:pt x="15053" y="1934"/>
                      <a:pt x="15045" y="1937"/>
                      <a:pt x="15061" y="1931"/>
                    </a:cubicBezTo>
                    <a:lnTo>
                      <a:pt x="15053" y="1947"/>
                    </a:lnTo>
                    <a:cubicBezTo>
                      <a:pt x="15092" y="1947"/>
                      <a:pt x="15090" y="1948"/>
                      <a:pt x="15118" y="1955"/>
                    </a:cubicBezTo>
                    <a:lnTo>
                      <a:pt x="15128" y="2003"/>
                    </a:lnTo>
                    <a:cubicBezTo>
                      <a:pt x="15058" y="2004"/>
                      <a:pt x="15092" y="2013"/>
                      <a:pt x="15086" y="2044"/>
                    </a:cubicBezTo>
                    <a:lnTo>
                      <a:pt x="15118" y="2044"/>
                    </a:lnTo>
                    <a:cubicBezTo>
                      <a:pt x="15124" y="1979"/>
                      <a:pt x="15133" y="2069"/>
                      <a:pt x="15148" y="2014"/>
                    </a:cubicBezTo>
                    <a:cubicBezTo>
                      <a:pt x="15157" y="1979"/>
                      <a:pt x="15131" y="2030"/>
                      <a:pt x="15155" y="1984"/>
                    </a:cubicBezTo>
                    <a:cubicBezTo>
                      <a:pt x="15163" y="1969"/>
                      <a:pt x="15166" y="1968"/>
                      <a:pt x="15175" y="1955"/>
                    </a:cubicBezTo>
                    <a:cubicBezTo>
                      <a:pt x="15223" y="1959"/>
                      <a:pt x="15192" y="1979"/>
                      <a:pt x="15250" y="1966"/>
                    </a:cubicBezTo>
                    <a:cubicBezTo>
                      <a:pt x="15265" y="1962"/>
                      <a:pt x="15270" y="1958"/>
                      <a:pt x="15287" y="1965"/>
                    </a:cubicBezTo>
                    <a:cubicBezTo>
                      <a:pt x="15340" y="1986"/>
                      <a:pt x="15268" y="1991"/>
                      <a:pt x="15386" y="1976"/>
                    </a:cubicBezTo>
                    <a:cubicBezTo>
                      <a:pt x="15399" y="1974"/>
                      <a:pt x="15410" y="1975"/>
                      <a:pt x="15425" y="1976"/>
                    </a:cubicBezTo>
                    <a:cubicBezTo>
                      <a:pt x="15455" y="1977"/>
                      <a:pt x="15472" y="1963"/>
                      <a:pt x="15531" y="1963"/>
                    </a:cubicBezTo>
                    <a:cubicBezTo>
                      <a:pt x="15514" y="2045"/>
                      <a:pt x="15505" y="1958"/>
                      <a:pt x="15499" y="2028"/>
                    </a:cubicBezTo>
                    <a:cubicBezTo>
                      <a:pt x="15565" y="2060"/>
                      <a:pt x="15517" y="2000"/>
                      <a:pt x="15572" y="2036"/>
                    </a:cubicBezTo>
                    <a:cubicBezTo>
                      <a:pt x="15570" y="2016"/>
                      <a:pt x="15569" y="2015"/>
                      <a:pt x="15569" y="2005"/>
                    </a:cubicBezTo>
                    <a:cubicBezTo>
                      <a:pt x="15569" y="2002"/>
                      <a:pt x="15572" y="1980"/>
                      <a:pt x="15572" y="1971"/>
                    </a:cubicBezTo>
                    <a:cubicBezTo>
                      <a:pt x="15637" y="1989"/>
                      <a:pt x="15571" y="1979"/>
                      <a:pt x="15652" y="1985"/>
                    </a:cubicBezTo>
                    <a:cubicBezTo>
                      <a:pt x="15677" y="1987"/>
                      <a:pt x="15678" y="1997"/>
                      <a:pt x="15710" y="1989"/>
                    </a:cubicBezTo>
                    <a:lnTo>
                      <a:pt x="15750" y="1996"/>
                    </a:lnTo>
                    <a:cubicBezTo>
                      <a:pt x="15683" y="2028"/>
                      <a:pt x="15623" y="1976"/>
                      <a:pt x="15588" y="2028"/>
                    </a:cubicBezTo>
                    <a:cubicBezTo>
                      <a:pt x="15611" y="2039"/>
                      <a:pt x="15641" y="2027"/>
                      <a:pt x="15676" y="2031"/>
                    </a:cubicBezTo>
                    <a:cubicBezTo>
                      <a:pt x="15687" y="2032"/>
                      <a:pt x="15690" y="2033"/>
                      <a:pt x="15710" y="2036"/>
                    </a:cubicBezTo>
                    <a:cubicBezTo>
                      <a:pt x="15739" y="2039"/>
                      <a:pt x="15771" y="2049"/>
                      <a:pt x="15809" y="2040"/>
                    </a:cubicBezTo>
                    <a:cubicBezTo>
                      <a:pt x="15829" y="2035"/>
                      <a:pt x="15818" y="2039"/>
                      <a:pt x="15831" y="2020"/>
                    </a:cubicBezTo>
                    <a:cubicBezTo>
                      <a:pt x="15799" y="2005"/>
                      <a:pt x="15789" y="2012"/>
                      <a:pt x="15755" y="1998"/>
                    </a:cubicBezTo>
                    <a:cubicBezTo>
                      <a:pt x="15754" y="1998"/>
                      <a:pt x="15752" y="1997"/>
                      <a:pt x="15750" y="1996"/>
                    </a:cubicBezTo>
                    <a:cubicBezTo>
                      <a:pt x="15778" y="1984"/>
                      <a:pt x="15865" y="1996"/>
                      <a:pt x="15920" y="1996"/>
                    </a:cubicBezTo>
                    <a:cubicBezTo>
                      <a:pt x="15927" y="2010"/>
                      <a:pt x="15924" y="1990"/>
                      <a:pt x="15920" y="2006"/>
                    </a:cubicBezTo>
                    <a:cubicBezTo>
                      <a:pt x="15917" y="2019"/>
                      <a:pt x="15919" y="2002"/>
                      <a:pt x="15912" y="2028"/>
                    </a:cubicBezTo>
                    <a:lnTo>
                      <a:pt x="15936" y="2028"/>
                    </a:lnTo>
                    <a:cubicBezTo>
                      <a:pt x="15947" y="2000"/>
                      <a:pt x="15944" y="2004"/>
                      <a:pt x="16029" y="2002"/>
                    </a:cubicBezTo>
                    <a:cubicBezTo>
                      <a:pt x="16035" y="2002"/>
                      <a:pt x="16044" y="2002"/>
                      <a:pt x="16047" y="2002"/>
                    </a:cubicBezTo>
                    <a:cubicBezTo>
                      <a:pt x="16076" y="2001"/>
                      <a:pt x="16065" y="2002"/>
                      <a:pt x="16090" y="1996"/>
                    </a:cubicBezTo>
                    <a:cubicBezTo>
                      <a:pt x="16100" y="2015"/>
                      <a:pt x="16097" y="2025"/>
                      <a:pt x="16107" y="2044"/>
                    </a:cubicBezTo>
                    <a:cubicBezTo>
                      <a:pt x="16142" y="2035"/>
                      <a:pt x="16119" y="2029"/>
                      <a:pt x="16144" y="2033"/>
                    </a:cubicBezTo>
                    <a:cubicBezTo>
                      <a:pt x="16144" y="2033"/>
                      <a:pt x="16172" y="2047"/>
                      <a:pt x="16183" y="2049"/>
                    </a:cubicBezTo>
                    <a:cubicBezTo>
                      <a:pt x="16207" y="2054"/>
                      <a:pt x="16257" y="2038"/>
                      <a:pt x="16285" y="2036"/>
                    </a:cubicBezTo>
                    <a:lnTo>
                      <a:pt x="16285" y="2004"/>
                    </a:lnTo>
                    <a:cubicBezTo>
                      <a:pt x="16310" y="2003"/>
                      <a:pt x="16314" y="2000"/>
                      <a:pt x="16333" y="1996"/>
                    </a:cubicBezTo>
                    <a:cubicBezTo>
                      <a:pt x="16302" y="1930"/>
                      <a:pt x="16332" y="1978"/>
                      <a:pt x="16229" y="1954"/>
                    </a:cubicBezTo>
                    <a:cubicBezTo>
                      <a:pt x="16202" y="1947"/>
                      <a:pt x="16219" y="1940"/>
                      <a:pt x="16188" y="1955"/>
                    </a:cubicBezTo>
                    <a:cubicBezTo>
                      <a:pt x="16197" y="1921"/>
                      <a:pt x="16194" y="1936"/>
                      <a:pt x="16228" y="1939"/>
                    </a:cubicBezTo>
                    <a:cubicBezTo>
                      <a:pt x="16212" y="1908"/>
                      <a:pt x="16230" y="1917"/>
                      <a:pt x="16205" y="1918"/>
                    </a:cubicBezTo>
                    <a:cubicBezTo>
                      <a:pt x="16181" y="1918"/>
                      <a:pt x="16182" y="1924"/>
                      <a:pt x="16180" y="1947"/>
                    </a:cubicBezTo>
                    <a:cubicBezTo>
                      <a:pt x="16125" y="1947"/>
                      <a:pt x="16066" y="1954"/>
                      <a:pt x="16033" y="1948"/>
                    </a:cubicBezTo>
                    <a:cubicBezTo>
                      <a:pt x="15887" y="1921"/>
                      <a:pt x="16010" y="1948"/>
                      <a:pt x="15904" y="1956"/>
                    </a:cubicBezTo>
                    <a:cubicBezTo>
                      <a:pt x="15865" y="1959"/>
                      <a:pt x="15790" y="1982"/>
                      <a:pt x="15797" y="1899"/>
                    </a:cubicBezTo>
                    <a:lnTo>
                      <a:pt x="15815" y="1809"/>
                    </a:lnTo>
                    <a:lnTo>
                      <a:pt x="15783" y="1793"/>
                    </a:lnTo>
                    <a:lnTo>
                      <a:pt x="15792" y="1777"/>
                    </a:lnTo>
                    <a:lnTo>
                      <a:pt x="15783" y="1793"/>
                    </a:lnTo>
                    <a:lnTo>
                      <a:pt x="15766" y="1793"/>
                    </a:lnTo>
                    <a:cubicBezTo>
                      <a:pt x="15784" y="1869"/>
                      <a:pt x="15794" y="1827"/>
                      <a:pt x="15769" y="1893"/>
                    </a:cubicBezTo>
                    <a:cubicBezTo>
                      <a:pt x="15755" y="1931"/>
                      <a:pt x="15752" y="1899"/>
                      <a:pt x="15766" y="1939"/>
                    </a:cubicBezTo>
                    <a:cubicBezTo>
                      <a:pt x="15725" y="1939"/>
                      <a:pt x="15725" y="1944"/>
                      <a:pt x="15693" y="1947"/>
                    </a:cubicBezTo>
                    <a:cubicBezTo>
                      <a:pt x="15690" y="1912"/>
                      <a:pt x="15717" y="1931"/>
                      <a:pt x="15634" y="1918"/>
                    </a:cubicBezTo>
                    <a:cubicBezTo>
                      <a:pt x="15620" y="1916"/>
                      <a:pt x="15623" y="1918"/>
                      <a:pt x="15616" y="1917"/>
                    </a:cubicBezTo>
                    <a:cubicBezTo>
                      <a:pt x="15554" y="1913"/>
                      <a:pt x="15576" y="1885"/>
                      <a:pt x="15572" y="1931"/>
                    </a:cubicBezTo>
                    <a:cubicBezTo>
                      <a:pt x="15554" y="1918"/>
                      <a:pt x="15562" y="1929"/>
                      <a:pt x="15556" y="1906"/>
                    </a:cubicBezTo>
                    <a:lnTo>
                      <a:pt x="15507" y="1906"/>
                    </a:lnTo>
                    <a:cubicBezTo>
                      <a:pt x="15515" y="1946"/>
                      <a:pt x="15520" y="1919"/>
                      <a:pt x="15503" y="1935"/>
                    </a:cubicBezTo>
                    <a:cubicBezTo>
                      <a:pt x="15474" y="1963"/>
                      <a:pt x="15437" y="1934"/>
                      <a:pt x="15428" y="1931"/>
                    </a:cubicBezTo>
                    <a:cubicBezTo>
                      <a:pt x="15418" y="1928"/>
                      <a:pt x="15424" y="1930"/>
                      <a:pt x="15414" y="1930"/>
                    </a:cubicBezTo>
                    <a:cubicBezTo>
                      <a:pt x="15369" y="1929"/>
                      <a:pt x="15408" y="1908"/>
                      <a:pt x="15335" y="1921"/>
                    </a:cubicBezTo>
                    <a:lnTo>
                      <a:pt x="15248" y="1915"/>
                    </a:lnTo>
                    <a:cubicBezTo>
                      <a:pt x="15334" y="1873"/>
                      <a:pt x="15267" y="1927"/>
                      <a:pt x="15329" y="1882"/>
                    </a:cubicBezTo>
                    <a:cubicBezTo>
                      <a:pt x="15408" y="1901"/>
                      <a:pt x="15382" y="1878"/>
                      <a:pt x="15394" y="1906"/>
                    </a:cubicBezTo>
                    <a:cubicBezTo>
                      <a:pt x="15434" y="1903"/>
                      <a:pt x="15414" y="1896"/>
                      <a:pt x="15442" y="1880"/>
                    </a:cubicBezTo>
                    <a:cubicBezTo>
                      <a:pt x="15443" y="1879"/>
                      <a:pt x="15445" y="1878"/>
                      <a:pt x="15446" y="1878"/>
                    </a:cubicBezTo>
                    <a:lnTo>
                      <a:pt x="15488" y="1875"/>
                    </a:lnTo>
                    <a:cubicBezTo>
                      <a:pt x="15489" y="1876"/>
                      <a:pt x="15491" y="1876"/>
                      <a:pt x="15492" y="1876"/>
                    </a:cubicBezTo>
                    <a:lnTo>
                      <a:pt x="15525" y="1880"/>
                    </a:lnTo>
                    <a:cubicBezTo>
                      <a:pt x="15565" y="1883"/>
                      <a:pt x="15538" y="1889"/>
                      <a:pt x="15560" y="1878"/>
                    </a:cubicBezTo>
                    <a:cubicBezTo>
                      <a:pt x="15575" y="1871"/>
                      <a:pt x="15541" y="1867"/>
                      <a:pt x="15596" y="1866"/>
                    </a:cubicBezTo>
                    <a:lnTo>
                      <a:pt x="15596" y="1842"/>
                    </a:lnTo>
                    <a:cubicBezTo>
                      <a:pt x="15574" y="1836"/>
                      <a:pt x="15590" y="1850"/>
                      <a:pt x="15588" y="1833"/>
                    </a:cubicBezTo>
                    <a:lnTo>
                      <a:pt x="15598" y="1820"/>
                    </a:lnTo>
                    <a:cubicBezTo>
                      <a:pt x="15598" y="1820"/>
                      <a:pt x="15601" y="1819"/>
                      <a:pt x="15602" y="1818"/>
                    </a:cubicBezTo>
                    <a:cubicBezTo>
                      <a:pt x="15614" y="1809"/>
                      <a:pt x="15617" y="1813"/>
                      <a:pt x="15614" y="1803"/>
                    </a:cubicBezTo>
                    <a:cubicBezTo>
                      <a:pt x="15607" y="1781"/>
                      <a:pt x="15594" y="1798"/>
                      <a:pt x="15579" y="1798"/>
                    </a:cubicBezTo>
                    <a:lnTo>
                      <a:pt x="15513" y="1790"/>
                    </a:lnTo>
                    <a:cubicBezTo>
                      <a:pt x="15482" y="1788"/>
                      <a:pt x="15492" y="1781"/>
                      <a:pt x="15471" y="1784"/>
                    </a:cubicBezTo>
                    <a:cubicBezTo>
                      <a:pt x="15470" y="1784"/>
                      <a:pt x="15467" y="1785"/>
                      <a:pt x="15466" y="1785"/>
                    </a:cubicBezTo>
                    <a:cubicBezTo>
                      <a:pt x="15401" y="1800"/>
                      <a:pt x="15389" y="1773"/>
                      <a:pt x="15377" y="1817"/>
                    </a:cubicBezTo>
                    <a:cubicBezTo>
                      <a:pt x="15425" y="1816"/>
                      <a:pt x="15399" y="1807"/>
                      <a:pt x="15442" y="1817"/>
                    </a:cubicBezTo>
                    <a:lnTo>
                      <a:pt x="15442" y="1842"/>
                    </a:lnTo>
                    <a:cubicBezTo>
                      <a:pt x="15440" y="1841"/>
                      <a:pt x="15424" y="1838"/>
                      <a:pt x="15424" y="1838"/>
                    </a:cubicBezTo>
                    <a:cubicBezTo>
                      <a:pt x="15408" y="1838"/>
                      <a:pt x="15417" y="1839"/>
                      <a:pt x="15403" y="1842"/>
                    </a:cubicBezTo>
                    <a:cubicBezTo>
                      <a:pt x="15363" y="1853"/>
                      <a:pt x="15309" y="1842"/>
                      <a:pt x="15264" y="1842"/>
                    </a:cubicBezTo>
                    <a:cubicBezTo>
                      <a:pt x="15285" y="1802"/>
                      <a:pt x="15276" y="1814"/>
                      <a:pt x="15321" y="1817"/>
                    </a:cubicBezTo>
                    <a:lnTo>
                      <a:pt x="15321" y="1793"/>
                    </a:lnTo>
                    <a:cubicBezTo>
                      <a:pt x="15276" y="1793"/>
                      <a:pt x="15265" y="1798"/>
                      <a:pt x="15232" y="1801"/>
                    </a:cubicBezTo>
                    <a:lnTo>
                      <a:pt x="15256" y="1842"/>
                    </a:lnTo>
                    <a:cubicBezTo>
                      <a:pt x="15207" y="1842"/>
                      <a:pt x="15211" y="1830"/>
                      <a:pt x="15207" y="1866"/>
                    </a:cubicBezTo>
                    <a:lnTo>
                      <a:pt x="15142" y="1866"/>
                    </a:lnTo>
                    <a:cubicBezTo>
                      <a:pt x="15159" y="1843"/>
                      <a:pt x="15150" y="1858"/>
                      <a:pt x="15199" y="1858"/>
                    </a:cubicBezTo>
                    <a:lnTo>
                      <a:pt x="15199" y="1825"/>
                    </a:lnTo>
                    <a:lnTo>
                      <a:pt x="15094" y="1842"/>
                    </a:lnTo>
                    <a:lnTo>
                      <a:pt x="15100" y="1865"/>
                    </a:lnTo>
                    <a:cubicBezTo>
                      <a:pt x="15115" y="1923"/>
                      <a:pt x="15105" y="1892"/>
                      <a:pt x="15126" y="1906"/>
                    </a:cubicBezTo>
                    <a:cubicBezTo>
                      <a:pt x="15077" y="1906"/>
                      <a:pt x="15059" y="1911"/>
                      <a:pt x="15029" y="1931"/>
                    </a:cubicBezTo>
                    <a:lnTo>
                      <a:pt x="15029" y="1915"/>
                    </a:lnTo>
                    <a:cubicBezTo>
                      <a:pt x="15005" y="1917"/>
                      <a:pt x="14989" y="1923"/>
                      <a:pt x="14959" y="1926"/>
                    </a:cubicBezTo>
                    <a:cubicBezTo>
                      <a:pt x="14906" y="1933"/>
                      <a:pt x="14926" y="1911"/>
                      <a:pt x="14899" y="1939"/>
                    </a:cubicBezTo>
                    <a:cubicBezTo>
                      <a:pt x="14900" y="1901"/>
                      <a:pt x="14901" y="1919"/>
                      <a:pt x="14908" y="1899"/>
                    </a:cubicBezTo>
                    <a:lnTo>
                      <a:pt x="14913" y="1888"/>
                    </a:lnTo>
                    <a:cubicBezTo>
                      <a:pt x="14914" y="1886"/>
                      <a:pt x="14915" y="1884"/>
                      <a:pt x="14915" y="1882"/>
                    </a:cubicBezTo>
                    <a:cubicBezTo>
                      <a:pt x="14920" y="1869"/>
                      <a:pt x="14917" y="1872"/>
                      <a:pt x="14924" y="1858"/>
                    </a:cubicBezTo>
                    <a:cubicBezTo>
                      <a:pt x="14972" y="1862"/>
                      <a:pt x="14948" y="1862"/>
                      <a:pt x="14997" y="1858"/>
                    </a:cubicBezTo>
                    <a:lnTo>
                      <a:pt x="14997" y="1834"/>
                    </a:lnTo>
                    <a:cubicBezTo>
                      <a:pt x="14968" y="1840"/>
                      <a:pt x="14970" y="1842"/>
                      <a:pt x="14932" y="1842"/>
                    </a:cubicBezTo>
                    <a:lnTo>
                      <a:pt x="14948" y="1817"/>
                    </a:lnTo>
                    <a:lnTo>
                      <a:pt x="14965" y="1813"/>
                    </a:lnTo>
                    <a:lnTo>
                      <a:pt x="14948" y="1817"/>
                    </a:lnTo>
                    <a:cubicBezTo>
                      <a:pt x="14930" y="1822"/>
                      <a:pt x="14931" y="1826"/>
                      <a:pt x="14910" y="1822"/>
                    </a:cubicBezTo>
                    <a:cubicBezTo>
                      <a:pt x="14894" y="1819"/>
                      <a:pt x="14884" y="1809"/>
                      <a:pt x="14875" y="1801"/>
                    </a:cubicBezTo>
                    <a:cubicBezTo>
                      <a:pt x="14921" y="1797"/>
                      <a:pt x="14952" y="1796"/>
                      <a:pt x="14980" y="1777"/>
                    </a:cubicBezTo>
                    <a:cubicBezTo>
                      <a:pt x="14980" y="1819"/>
                      <a:pt x="14973" y="1808"/>
                      <a:pt x="14997" y="1825"/>
                    </a:cubicBezTo>
                    <a:cubicBezTo>
                      <a:pt x="14997" y="1787"/>
                      <a:pt x="15002" y="1792"/>
                      <a:pt x="15005" y="1761"/>
                    </a:cubicBezTo>
                    <a:cubicBezTo>
                      <a:pt x="14934" y="1761"/>
                      <a:pt x="14960" y="1766"/>
                      <a:pt x="14936" y="1772"/>
                    </a:cubicBezTo>
                    <a:cubicBezTo>
                      <a:pt x="14917" y="1776"/>
                      <a:pt x="14890" y="1769"/>
                      <a:pt x="14859" y="1769"/>
                    </a:cubicBezTo>
                    <a:lnTo>
                      <a:pt x="14760" y="1759"/>
                    </a:lnTo>
                    <a:cubicBezTo>
                      <a:pt x="14662" y="1760"/>
                      <a:pt x="14682" y="1755"/>
                      <a:pt x="14571" y="1771"/>
                    </a:cubicBezTo>
                    <a:cubicBezTo>
                      <a:pt x="14552" y="1774"/>
                      <a:pt x="14535" y="1766"/>
                      <a:pt x="14513" y="1765"/>
                    </a:cubicBezTo>
                    <a:cubicBezTo>
                      <a:pt x="14454" y="1765"/>
                      <a:pt x="14445" y="1747"/>
                      <a:pt x="14454" y="1772"/>
                    </a:cubicBezTo>
                    <a:lnTo>
                      <a:pt x="14473" y="1796"/>
                    </a:lnTo>
                    <a:cubicBezTo>
                      <a:pt x="14474" y="1796"/>
                      <a:pt x="14476" y="1797"/>
                      <a:pt x="14478" y="1798"/>
                    </a:cubicBezTo>
                    <a:cubicBezTo>
                      <a:pt x="14479" y="1798"/>
                      <a:pt x="14481" y="1798"/>
                      <a:pt x="14482" y="1799"/>
                    </a:cubicBezTo>
                    <a:cubicBezTo>
                      <a:pt x="14510" y="1804"/>
                      <a:pt x="14519" y="1790"/>
                      <a:pt x="14553" y="1799"/>
                    </a:cubicBezTo>
                    <a:lnTo>
                      <a:pt x="14570" y="1806"/>
                    </a:lnTo>
                    <a:cubicBezTo>
                      <a:pt x="14571" y="1807"/>
                      <a:pt x="14574" y="1808"/>
                      <a:pt x="14575" y="1809"/>
                    </a:cubicBezTo>
                    <a:cubicBezTo>
                      <a:pt x="14534" y="1819"/>
                      <a:pt x="14527" y="1820"/>
                      <a:pt x="14478" y="1826"/>
                    </a:cubicBezTo>
                    <a:cubicBezTo>
                      <a:pt x="14422" y="1833"/>
                      <a:pt x="14433" y="1863"/>
                      <a:pt x="14405" y="1834"/>
                    </a:cubicBezTo>
                    <a:cubicBezTo>
                      <a:pt x="14400" y="1893"/>
                      <a:pt x="14361" y="1866"/>
                      <a:pt x="14267" y="1866"/>
                    </a:cubicBezTo>
                    <a:lnTo>
                      <a:pt x="14267" y="1858"/>
                    </a:lnTo>
                    <a:cubicBezTo>
                      <a:pt x="14342" y="1858"/>
                      <a:pt x="14335" y="1837"/>
                      <a:pt x="14354" y="1815"/>
                    </a:cubicBezTo>
                    <a:cubicBezTo>
                      <a:pt x="14412" y="1745"/>
                      <a:pt x="14416" y="1837"/>
                      <a:pt x="14421" y="1777"/>
                    </a:cubicBezTo>
                    <a:cubicBezTo>
                      <a:pt x="14357" y="1771"/>
                      <a:pt x="14397" y="1751"/>
                      <a:pt x="14329" y="1760"/>
                    </a:cubicBezTo>
                    <a:cubicBezTo>
                      <a:pt x="14304" y="1764"/>
                      <a:pt x="14314" y="1753"/>
                      <a:pt x="14267" y="1753"/>
                    </a:cubicBezTo>
                    <a:lnTo>
                      <a:pt x="14267" y="1777"/>
                    </a:lnTo>
                    <a:cubicBezTo>
                      <a:pt x="14326" y="1778"/>
                      <a:pt x="14323" y="1776"/>
                      <a:pt x="14348" y="1793"/>
                    </a:cubicBezTo>
                    <a:cubicBezTo>
                      <a:pt x="14317" y="1836"/>
                      <a:pt x="14312" y="1839"/>
                      <a:pt x="14251" y="1837"/>
                    </a:cubicBezTo>
                    <a:cubicBezTo>
                      <a:pt x="14161" y="1833"/>
                      <a:pt x="14242" y="1882"/>
                      <a:pt x="14138" y="1858"/>
                    </a:cubicBezTo>
                    <a:cubicBezTo>
                      <a:pt x="14152" y="1819"/>
                      <a:pt x="14140" y="1864"/>
                      <a:pt x="14154" y="1825"/>
                    </a:cubicBezTo>
                    <a:cubicBezTo>
                      <a:pt x="14094" y="1857"/>
                      <a:pt x="14024" y="1818"/>
                      <a:pt x="13975" y="1841"/>
                    </a:cubicBezTo>
                    <a:cubicBezTo>
                      <a:pt x="13943" y="1857"/>
                      <a:pt x="13937" y="1876"/>
                      <a:pt x="13913" y="1870"/>
                    </a:cubicBezTo>
                    <a:cubicBezTo>
                      <a:pt x="13884" y="1864"/>
                      <a:pt x="13905" y="1864"/>
                      <a:pt x="13902" y="1858"/>
                    </a:cubicBezTo>
                    <a:cubicBezTo>
                      <a:pt x="13890" y="1835"/>
                      <a:pt x="13931" y="1839"/>
                      <a:pt x="13879" y="1834"/>
                    </a:cubicBezTo>
                    <a:cubicBezTo>
                      <a:pt x="13882" y="1795"/>
                      <a:pt x="13867" y="1814"/>
                      <a:pt x="13911" y="1817"/>
                    </a:cubicBezTo>
                    <a:cubicBezTo>
                      <a:pt x="13888" y="1786"/>
                      <a:pt x="13898" y="1817"/>
                      <a:pt x="13887" y="1785"/>
                    </a:cubicBezTo>
                    <a:cubicBezTo>
                      <a:pt x="13918" y="1788"/>
                      <a:pt x="13893" y="1789"/>
                      <a:pt x="13927" y="1801"/>
                    </a:cubicBezTo>
                    <a:cubicBezTo>
                      <a:pt x="13956" y="1758"/>
                      <a:pt x="13946" y="1777"/>
                      <a:pt x="14008" y="1777"/>
                    </a:cubicBezTo>
                    <a:cubicBezTo>
                      <a:pt x="14016" y="1797"/>
                      <a:pt x="14014" y="1783"/>
                      <a:pt x="14008" y="1809"/>
                    </a:cubicBezTo>
                    <a:lnTo>
                      <a:pt x="14128" y="1783"/>
                    </a:lnTo>
                    <a:cubicBezTo>
                      <a:pt x="14190" y="1778"/>
                      <a:pt x="14187" y="1802"/>
                      <a:pt x="14235" y="1761"/>
                    </a:cubicBezTo>
                    <a:cubicBezTo>
                      <a:pt x="14205" y="1754"/>
                      <a:pt x="14202" y="1752"/>
                      <a:pt x="14162" y="1752"/>
                    </a:cubicBezTo>
                    <a:cubicBezTo>
                      <a:pt x="14151" y="1753"/>
                      <a:pt x="14132" y="1754"/>
                      <a:pt x="14121" y="1753"/>
                    </a:cubicBezTo>
                    <a:cubicBezTo>
                      <a:pt x="14104" y="1751"/>
                      <a:pt x="14123" y="1754"/>
                      <a:pt x="14107" y="1751"/>
                    </a:cubicBezTo>
                    <a:cubicBezTo>
                      <a:pt x="14090" y="1747"/>
                      <a:pt x="14099" y="1751"/>
                      <a:pt x="14089" y="1744"/>
                    </a:cubicBezTo>
                    <a:lnTo>
                      <a:pt x="14097" y="1736"/>
                    </a:lnTo>
                    <a:cubicBezTo>
                      <a:pt x="14151" y="1722"/>
                      <a:pt x="14099" y="1713"/>
                      <a:pt x="14178" y="1722"/>
                    </a:cubicBezTo>
                    <a:cubicBezTo>
                      <a:pt x="14245" y="1729"/>
                      <a:pt x="14212" y="1704"/>
                      <a:pt x="14259" y="1736"/>
                    </a:cubicBezTo>
                    <a:cubicBezTo>
                      <a:pt x="14305" y="1721"/>
                      <a:pt x="14246" y="1735"/>
                      <a:pt x="14276" y="1725"/>
                    </a:cubicBezTo>
                    <a:cubicBezTo>
                      <a:pt x="14302" y="1716"/>
                      <a:pt x="14286" y="1725"/>
                      <a:pt x="14312" y="1722"/>
                    </a:cubicBezTo>
                    <a:lnTo>
                      <a:pt x="14365" y="1712"/>
                    </a:lnTo>
                    <a:cubicBezTo>
                      <a:pt x="14362" y="1745"/>
                      <a:pt x="14346" y="1735"/>
                      <a:pt x="14373" y="1744"/>
                    </a:cubicBezTo>
                    <a:cubicBezTo>
                      <a:pt x="14380" y="1715"/>
                      <a:pt x="14377" y="1718"/>
                      <a:pt x="14397" y="1704"/>
                    </a:cubicBezTo>
                    <a:cubicBezTo>
                      <a:pt x="14404" y="1730"/>
                      <a:pt x="14411" y="1737"/>
                      <a:pt x="14438" y="1744"/>
                    </a:cubicBezTo>
                    <a:lnTo>
                      <a:pt x="14397" y="1704"/>
                    </a:lnTo>
                    <a:cubicBezTo>
                      <a:pt x="14390" y="1678"/>
                      <a:pt x="14389" y="1676"/>
                      <a:pt x="14361" y="1673"/>
                    </a:cubicBezTo>
                    <a:lnTo>
                      <a:pt x="14296" y="1681"/>
                    </a:lnTo>
                    <a:cubicBezTo>
                      <a:pt x="14295" y="1681"/>
                      <a:pt x="14293" y="1683"/>
                      <a:pt x="14292" y="1684"/>
                    </a:cubicBezTo>
                    <a:cubicBezTo>
                      <a:pt x="14268" y="1699"/>
                      <a:pt x="14316" y="1692"/>
                      <a:pt x="14267" y="1696"/>
                    </a:cubicBezTo>
                    <a:cubicBezTo>
                      <a:pt x="14259" y="1672"/>
                      <a:pt x="14281" y="1687"/>
                      <a:pt x="14248" y="1674"/>
                    </a:cubicBezTo>
                    <a:lnTo>
                      <a:pt x="14153" y="1671"/>
                    </a:lnTo>
                    <a:cubicBezTo>
                      <a:pt x="14066" y="1681"/>
                      <a:pt x="13949" y="1662"/>
                      <a:pt x="13936" y="1663"/>
                    </a:cubicBezTo>
                    <a:cubicBezTo>
                      <a:pt x="13904" y="1665"/>
                      <a:pt x="13892" y="1672"/>
                      <a:pt x="13859" y="1674"/>
                    </a:cubicBezTo>
                    <a:cubicBezTo>
                      <a:pt x="13806" y="1677"/>
                      <a:pt x="13853" y="1659"/>
                      <a:pt x="13762" y="1674"/>
                    </a:cubicBezTo>
                    <a:cubicBezTo>
                      <a:pt x="13746" y="1677"/>
                      <a:pt x="13751" y="1675"/>
                      <a:pt x="13727" y="1674"/>
                    </a:cubicBezTo>
                    <a:cubicBezTo>
                      <a:pt x="13714" y="1674"/>
                      <a:pt x="13691" y="1675"/>
                      <a:pt x="13666" y="1675"/>
                    </a:cubicBezTo>
                    <a:cubicBezTo>
                      <a:pt x="13613" y="1675"/>
                      <a:pt x="13670" y="1659"/>
                      <a:pt x="13563" y="1672"/>
                    </a:cubicBezTo>
                    <a:lnTo>
                      <a:pt x="13082" y="1677"/>
                    </a:lnTo>
                    <a:cubicBezTo>
                      <a:pt x="12992" y="1692"/>
                      <a:pt x="12989" y="1673"/>
                      <a:pt x="12849" y="1680"/>
                    </a:cubicBezTo>
                    <a:cubicBezTo>
                      <a:pt x="12809" y="1682"/>
                      <a:pt x="12819" y="1683"/>
                      <a:pt x="12784" y="1682"/>
                    </a:cubicBezTo>
                    <a:cubicBezTo>
                      <a:pt x="12782" y="1682"/>
                      <a:pt x="12780" y="1682"/>
                      <a:pt x="12778" y="1682"/>
                    </a:cubicBezTo>
                    <a:cubicBezTo>
                      <a:pt x="12776" y="1681"/>
                      <a:pt x="12773" y="1682"/>
                      <a:pt x="12771" y="1682"/>
                    </a:cubicBezTo>
                    <a:lnTo>
                      <a:pt x="12620" y="1690"/>
                    </a:lnTo>
                    <a:cubicBezTo>
                      <a:pt x="12608" y="1690"/>
                      <a:pt x="12588" y="1686"/>
                      <a:pt x="12578" y="1685"/>
                    </a:cubicBezTo>
                    <a:cubicBezTo>
                      <a:pt x="12541" y="1680"/>
                      <a:pt x="12496" y="1696"/>
                      <a:pt x="12415" y="1686"/>
                    </a:cubicBezTo>
                    <a:cubicBezTo>
                      <a:pt x="12390" y="1683"/>
                      <a:pt x="12406" y="1685"/>
                      <a:pt x="12381" y="1685"/>
                    </a:cubicBezTo>
                    <a:cubicBezTo>
                      <a:pt x="12359" y="1685"/>
                      <a:pt x="12348" y="1683"/>
                      <a:pt x="12321" y="1686"/>
                    </a:cubicBezTo>
                    <a:cubicBezTo>
                      <a:pt x="12296" y="1688"/>
                      <a:pt x="12254" y="1692"/>
                      <a:pt x="12242" y="1691"/>
                    </a:cubicBezTo>
                    <a:cubicBezTo>
                      <a:pt x="12228" y="1690"/>
                      <a:pt x="12218" y="1680"/>
                      <a:pt x="12185" y="1682"/>
                    </a:cubicBezTo>
                    <a:cubicBezTo>
                      <a:pt x="12144" y="1683"/>
                      <a:pt x="12100" y="1694"/>
                      <a:pt x="12039" y="1680"/>
                    </a:cubicBezTo>
                    <a:lnTo>
                      <a:pt x="12035" y="1662"/>
                    </a:lnTo>
                    <a:lnTo>
                      <a:pt x="12039" y="1680"/>
                    </a:lnTo>
                    <a:cubicBezTo>
                      <a:pt x="12003" y="1702"/>
                      <a:pt x="11975" y="1663"/>
                      <a:pt x="11936" y="1669"/>
                    </a:cubicBezTo>
                    <a:cubicBezTo>
                      <a:pt x="11905" y="1673"/>
                      <a:pt x="11923" y="1689"/>
                      <a:pt x="11845" y="1688"/>
                    </a:cubicBezTo>
                    <a:cubicBezTo>
                      <a:pt x="11809" y="1687"/>
                      <a:pt x="11790" y="1683"/>
                      <a:pt x="11764" y="1696"/>
                    </a:cubicBezTo>
                    <a:cubicBezTo>
                      <a:pt x="11758" y="1683"/>
                      <a:pt x="11756" y="1711"/>
                      <a:pt x="11764" y="1671"/>
                    </a:cubicBezTo>
                    <a:cubicBezTo>
                      <a:pt x="11644" y="1671"/>
                      <a:pt x="11704" y="1699"/>
                      <a:pt x="11625" y="1692"/>
                    </a:cubicBezTo>
                    <a:lnTo>
                      <a:pt x="11594" y="1687"/>
                    </a:lnTo>
                    <a:cubicBezTo>
                      <a:pt x="11593" y="1687"/>
                      <a:pt x="11590" y="1687"/>
                      <a:pt x="11589" y="1686"/>
                    </a:cubicBezTo>
                    <a:cubicBezTo>
                      <a:pt x="11571" y="1685"/>
                      <a:pt x="11571" y="1694"/>
                      <a:pt x="11549" y="1690"/>
                    </a:cubicBezTo>
                    <a:cubicBezTo>
                      <a:pt x="11514" y="1684"/>
                      <a:pt x="11568" y="1668"/>
                      <a:pt x="11494" y="1693"/>
                    </a:cubicBezTo>
                    <a:cubicBezTo>
                      <a:pt x="11443" y="1710"/>
                      <a:pt x="11537" y="1682"/>
                      <a:pt x="11481" y="1697"/>
                    </a:cubicBezTo>
                    <a:cubicBezTo>
                      <a:pt x="11441" y="1708"/>
                      <a:pt x="11430" y="1703"/>
                      <a:pt x="11399" y="1696"/>
                    </a:cubicBezTo>
                    <a:cubicBezTo>
                      <a:pt x="11418" y="1669"/>
                      <a:pt x="11422" y="1684"/>
                      <a:pt x="11432" y="1655"/>
                    </a:cubicBezTo>
                    <a:lnTo>
                      <a:pt x="11449" y="1651"/>
                    </a:lnTo>
                    <a:lnTo>
                      <a:pt x="11432" y="1655"/>
                    </a:lnTo>
                    <a:cubicBezTo>
                      <a:pt x="11410" y="1657"/>
                      <a:pt x="11410" y="1659"/>
                      <a:pt x="11391" y="1663"/>
                    </a:cubicBezTo>
                    <a:cubicBezTo>
                      <a:pt x="11374" y="1628"/>
                      <a:pt x="11386" y="1619"/>
                      <a:pt x="11335" y="1615"/>
                    </a:cubicBezTo>
                    <a:cubicBezTo>
                      <a:pt x="11327" y="1648"/>
                      <a:pt x="11339" y="1641"/>
                      <a:pt x="11270" y="1647"/>
                    </a:cubicBezTo>
                    <a:cubicBezTo>
                      <a:pt x="11250" y="1605"/>
                      <a:pt x="11278" y="1628"/>
                      <a:pt x="11237" y="1607"/>
                    </a:cubicBezTo>
                    <a:cubicBezTo>
                      <a:pt x="11243" y="1632"/>
                      <a:pt x="11248" y="1630"/>
                      <a:pt x="11254" y="1655"/>
                    </a:cubicBezTo>
                    <a:cubicBezTo>
                      <a:pt x="11232" y="1661"/>
                      <a:pt x="11247" y="1655"/>
                      <a:pt x="11229" y="1663"/>
                    </a:cubicBezTo>
                    <a:lnTo>
                      <a:pt x="11225" y="1646"/>
                    </a:lnTo>
                    <a:lnTo>
                      <a:pt x="11229" y="1663"/>
                    </a:lnTo>
                    <a:lnTo>
                      <a:pt x="11203" y="1672"/>
                    </a:lnTo>
                    <a:cubicBezTo>
                      <a:pt x="11203" y="1672"/>
                      <a:pt x="11189" y="1679"/>
                      <a:pt x="11189" y="1680"/>
                    </a:cubicBezTo>
                    <a:lnTo>
                      <a:pt x="11208" y="1701"/>
                    </a:lnTo>
                    <a:cubicBezTo>
                      <a:pt x="11209" y="1702"/>
                      <a:pt x="11211" y="1703"/>
                      <a:pt x="11213" y="1704"/>
                    </a:cubicBezTo>
                    <a:cubicBezTo>
                      <a:pt x="11172" y="1704"/>
                      <a:pt x="11124" y="1718"/>
                      <a:pt x="11086" y="1714"/>
                    </a:cubicBezTo>
                    <a:cubicBezTo>
                      <a:pt x="11015" y="1708"/>
                      <a:pt x="11038" y="1717"/>
                      <a:pt x="10970" y="1720"/>
                    </a:cubicBezTo>
                    <a:lnTo>
                      <a:pt x="10791" y="1726"/>
                    </a:lnTo>
                    <a:cubicBezTo>
                      <a:pt x="10775" y="1727"/>
                      <a:pt x="10794" y="1725"/>
                      <a:pt x="10777" y="1729"/>
                    </a:cubicBezTo>
                    <a:cubicBezTo>
                      <a:pt x="10758" y="1733"/>
                      <a:pt x="10640" y="1750"/>
                      <a:pt x="10655" y="1689"/>
                    </a:cubicBezTo>
                    <a:cubicBezTo>
                      <a:pt x="10656" y="1688"/>
                      <a:pt x="10660" y="1690"/>
                      <a:pt x="10662" y="1663"/>
                    </a:cubicBezTo>
                    <a:cubicBezTo>
                      <a:pt x="10633" y="1666"/>
                      <a:pt x="10621" y="1671"/>
                      <a:pt x="10592" y="1660"/>
                    </a:cubicBezTo>
                    <a:lnTo>
                      <a:pt x="10573" y="1654"/>
                    </a:lnTo>
                    <a:cubicBezTo>
                      <a:pt x="10555" y="1654"/>
                      <a:pt x="10561" y="1661"/>
                      <a:pt x="10538" y="1666"/>
                    </a:cubicBezTo>
                    <a:cubicBezTo>
                      <a:pt x="10520" y="1670"/>
                      <a:pt x="10522" y="1664"/>
                      <a:pt x="10492" y="1671"/>
                    </a:cubicBezTo>
                    <a:lnTo>
                      <a:pt x="10492" y="1696"/>
                    </a:lnTo>
                    <a:cubicBezTo>
                      <a:pt x="10516" y="1702"/>
                      <a:pt x="10510" y="1696"/>
                      <a:pt x="10516" y="1720"/>
                    </a:cubicBezTo>
                    <a:cubicBezTo>
                      <a:pt x="10456" y="1749"/>
                      <a:pt x="10473" y="1714"/>
                      <a:pt x="10476" y="1680"/>
                    </a:cubicBezTo>
                    <a:cubicBezTo>
                      <a:pt x="10420" y="1678"/>
                      <a:pt x="10456" y="1669"/>
                      <a:pt x="10379" y="1672"/>
                    </a:cubicBezTo>
                    <a:lnTo>
                      <a:pt x="10265" y="1662"/>
                    </a:lnTo>
                    <a:cubicBezTo>
                      <a:pt x="10240" y="1664"/>
                      <a:pt x="10224" y="1678"/>
                      <a:pt x="10198" y="1676"/>
                    </a:cubicBezTo>
                    <a:lnTo>
                      <a:pt x="10103" y="1671"/>
                    </a:lnTo>
                    <a:cubicBezTo>
                      <a:pt x="10139" y="1720"/>
                      <a:pt x="10175" y="1647"/>
                      <a:pt x="10192" y="1712"/>
                    </a:cubicBezTo>
                    <a:lnTo>
                      <a:pt x="10273" y="1712"/>
                    </a:lnTo>
                    <a:lnTo>
                      <a:pt x="10273" y="1680"/>
                    </a:lnTo>
                    <a:cubicBezTo>
                      <a:pt x="10312" y="1683"/>
                      <a:pt x="10291" y="1685"/>
                      <a:pt x="10315" y="1703"/>
                    </a:cubicBezTo>
                    <a:cubicBezTo>
                      <a:pt x="10316" y="1704"/>
                      <a:pt x="10318" y="1705"/>
                      <a:pt x="10319" y="1706"/>
                    </a:cubicBezTo>
                    <a:cubicBezTo>
                      <a:pt x="10335" y="1718"/>
                      <a:pt x="10339" y="1710"/>
                      <a:pt x="10346" y="1728"/>
                    </a:cubicBezTo>
                    <a:cubicBezTo>
                      <a:pt x="10326" y="1738"/>
                      <a:pt x="10285" y="1740"/>
                      <a:pt x="10275" y="1740"/>
                    </a:cubicBezTo>
                    <a:cubicBezTo>
                      <a:pt x="10245" y="1741"/>
                      <a:pt x="10226" y="1755"/>
                      <a:pt x="10217" y="1720"/>
                    </a:cubicBezTo>
                    <a:lnTo>
                      <a:pt x="10200" y="1720"/>
                    </a:lnTo>
                    <a:cubicBezTo>
                      <a:pt x="10195" y="1744"/>
                      <a:pt x="10201" y="1732"/>
                      <a:pt x="10184" y="1744"/>
                    </a:cubicBezTo>
                    <a:cubicBezTo>
                      <a:pt x="10166" y="1710"/>
                      <a:pt x="10186" y="1730"/>
                      <a:pt x="10160" y="1720"/>
                    </a:cubicBezTo>
                    <a:cubicBezTo>
                      <a:pt x="10140" y="1737"/>
                      <a:pt x="10119" y="1744"/>
                      <a:pt x="10087" y="1744"/>
                    </a:cubicBezTo>
                    <a:cubicBezTo>
                      <a:pt x="10088" y="1700"/>
                      <a:pt x="10093" y="1735"/>
                      <a:pt x="10103" y="1704"/>
                    </a:cubicBezTo>
                    <a:cubicBezTo>
                      <a:pt x="10094" y="1686"/>
                      <a:pt x="10090" y="1680"/>
                      <a:pt x="10079" y="1663"/>
                    </a:cubicBezTo>
                    <a:cubicBezTo>
                      <a:pt x="10112" y="1656"/>
                      <a:pt x="10127" y="1662"/>
                      <a:pt x="10144" y="1639"/>
                    </a:cubicBezTo>
                    <a:cubicBezTo>
                      <a:pt x="10107" y="1640"/>
                      <a:pt x="10110" y="1650"/>
                      <a:pt x="10080" y="1646"/>
                    </a:cubicBezTo>
                    <a:cubicBezTo>
                      <a:pt x="10050" y="1643"/>
                      <a:pt x="10059" y="1632"/>
                      <a:pt x="10022" y="1623"/>
                    </a:cubicBezTo>
                    <a:cubicBezTo>
                      <a:pt x="10039" y="1654"/>
                      <a:pt x="10043" y="1636"/>
                      <a:pt x="10054" y="1663"/>
                    </a:cubicBezTo>
                    <a:lnTo>
                      <a:pt x="9955" y="1670"/>
                    </a:lnTo>
                    <a:cubicBezTo>
                      <a:pt x="9942" y="1670"/>
                      <a:pt x="9939" y="1670"/>
                      <a:pt x="9926" y="1670"/>
                    </a:cubicBezTo>
                    <a:lnTo>
                      <a:pt x="9728" y="1641"/>
                    </a:lnTo>
                    <a:cubicBezTo>
                      <a:pt x="9682" y="1633"/>
                      <a:pt x="9698" y="1650"/>
                      <a:pt x="9698" y="1558"/>
                    </a:cubicBezTo>
                    <a:cubicBezTo>
                      <a:pt x="9655" y="1558"/>
                      <a:pt x="9627" y="1566"/>
                      <a:pt x="9593" y="1574"/>
                    </a:cubicBezTo>
                    <a:cubicBezTo>
                      <a:pt x="9592" y="1594"/>
                      <a:pt x="9591" y="1603"/>
                      <a:pt x="9574" y="1612"/>
                    </a:cubicBezTo>
                    <a:cubicBezTo>
                      <a:pt x="9542" y="1630"/>
                      <a:pt x="9550" y="1586"/>
                      <a:pt x="9544" y="1639"/>
                    </a:cubicBezTo>
                    <a:lnTo>
                      <a:pt x="9528" y="1639"/>
                    </a:lnTo>
                    <a:cubicBezTo>
                      <a:pt x="9524" y="1596"/>
                      <a:pt x="9526" y="1618"/>
                      <a:pt x="9498" y="1607"/>
                    </a:cubicBezTo>
                    <a:lnTo>
                      <a:pt x="9460" y="1585"/>
                    </a:lnTo>
                    <a:cubicBezTo>
                      <a:pt x="9442" y="1577"/>
                      <a:pt x="9447" y="1581"/>
                      <a:pt x="9435" y="1583"/>
                    </a:cubicBezTo>
                    <a:lnTo>
                      <a:pt x="9426" y="1584"/>
                    </a:lnTo>
                    <a:cubicBezTo>
                      <a:pt x="9422" y="1584"/>
                      <a:pt x="9404" y="1583"/>
                      <a:pt x="9398" y="1582"/>
                    </a:cubicBezTo>
                    <a:cubicBezTo>
                      <a:pt x="9401" y="1621"/>
                      <a:pt x="9446" y="1658"/>
                      <a:pt x="9403" y="1650"/>
                    </a:cubicBezTo>
                    <a:cubicBezTo>
                      <a:pt x="9364" y="1643"/>
                      <a:pt x="9400" y="1647"/>
                      <a:pt x="9375" y="1633"/>
                    </a:cubicBezTo>
                    <a:cubicBezTo>
                      <a:pt x="9374" y="1632"/>
                      <a:pt x="9372" y="1631"/>
                      <a:pt x="9371" y="1630"/>
                    </a:cubicBezTo>
                    <a:cubicBezTo>
                      <a:pt x="9370" y="1630"/>
                      <a:pt x="9368" y="1629"/>
                      <a:pt x="9367" y="1629"/>
                    </a:cubicBezTo>
                    <a:lnTo>
                      <a:pt x="9348" y="1623"/>
                    </a:lnTo>
                    <a:cubicBezTo>
                      <a:pt x="9329" y="1617"/>
                      <a:pt x="9356" y="1623"/>
                      <a:pt x="9325" y="1615"/>
                    </a:cubicBezTo>
                    <a:cubicBezTo>
                      <a:pt x="9313" y="1669"/>
                      <a:pt x="9278" y="1640"/>
                      <a:pt x="9244" y="1631"/>
                    </a:cubicBezTo>
                    <a:cubicBezTo>
                      <a:pt x="9250" y="1643"/>
                      <a:pt x="9252" y="1638"/>
                      <a:pt x="9249" y="1655"/>
                    </a:cubicBezTo>
                    <a:cubicBezTo>
                      <a:pt x="9244" y="1691"/>
                      <a:pt x="9248" y="1662"/>
                      <a:pt x="9241" y="1665"/>
                    </a:cubicBezTo>
                    <a:lnTo>
                      <a:pt x="9209" y="1671"/>
                    </a:lnTo>
                    <a:cubicBezTo>
                      <a:pt x="9180" y="1679"/>
                      <a:pt x="9196" y="1678"/>
                      <a:pt x="9161" y="1666"/>
                    </a:cubicBezTo>
                    <a:cubicBezTo>
                      <a:pt x="9125" y="1654"/>
                      <a:pt x="9155" y="1662"/>
                      <a:pt x="9107" y="1663"/>
                    </a:cubicBezTo>
                    <a:cubicBezTo>
                      <a:pt x="9106" y="1634"/>
                      <a:pt x="9111" y="1642"/>
                      <a:pt x="9095" y="1627"/>
                    </a:cubicBezTo>
                    <a:cubicBezTo>
                      <a:pt x="9094" y="1625"/>
                      <a:pt x="9091" y="1624"/>
                      <a:pt x="9090" y="1623"/>
                    </a:cubicBezTo>
                    <a:lnTo>
                      <a:pt x="9074" y="1615"/>
                    </a:lnTo>
                    <a:cubicBezTo>
                      <a:pt x="9046" y="1635"/>
                      <a:pt x="9068" y="1633"/>
                      <a:pt x="9042" y="1647"/>
                    </a:cubicBezTo>
                    <a:cubicBezTo>
                      <a:pt x="9024" y="1657"/>
                      <a:pt x="8999" y="1643"/>
                      <a:pt x="8993" y="1639"/>
                    </a:cubicBezTo>
                    <a:lnTo>
                      <a:pt x="9042" y="1639"/>
                    </a:lnTo>
                    <a:cubicBezTo>
                      <a:pt x="9024" y="1564"/>
                      <a:pt x="9005" y="1658"/>
                      <a:pt x="8985" y="1582"/>
                    </a:cubicBezTo>
                    <a:cubicBezTo>
                      <a:pt x="8942" y="1582"/>
                      <a:pt x="8940" y="1590"/>
                      <a:pt x="8904" y="1590"/>
                    </a:cubicBezTo>
                    <a:cubicBezTo>
                      <a:pt x="8918" y="1610"/>
                      <a:pt x="8920" y="1612"/>
                      <a:pt x="8953" y="1615"/>
                    </a:cubicBezTo>
                    <a:lnTo>
                      <a:pt x="8904" y="1622"/>
                    </a:lnTo>
                    <a:cubicBezTo>
                      <a:pt x="8907" y="1657"/>
                      <a:pt x="8921" y="1660"/>
                      <a:pt x="8880" y="1663"/>
                    </a:cubicBezTo>
                    <a:cubicBezTo>
                      <a:pt x="8879" y="1627"/>
                      <a:pt x="8872" y="1631"/>
                      <a:pt x="8872" y="1590"/>
                    </a:cubicBezTo>
                    <a:lnTo>
                      <a:pt x="8847" y="1590"/>
                    </a:lnTo>
                    <a:cubicBezTo>
                      <a:pt x="8847" y="1670"/>
                      <a:pt x="8824" y="1597"/>
                      <a:pt x="8839" y="1663"/>
                    </a:cubicBezTo>
                    <a:lnTo>
                      <a:pt x="8815" y="1663"/>
                    </a:lnTo>
                    <a:cubicBezTo>
                      <a:pt x="8815" y="1617"/>
                      <a:pt x="8844" y="1582"/>
                      <a:pt x="8792" y="1582"/>
                    </a:cubicBezTo>
                    <a:cubicBezTo>
                      <a:pt x="8755" y="1582"/>
                      <a:pt x="8726" y="1605"/>
                      <a:pt x="8718" y="1639"/>
                    </a:cubicBezTo>
                    <a:cubicBezTo>
                      <a:pt x="8726" y="1643"/>
                      <a:pt x="8769" y="1645"/>
                      <a:pt x="8750" y="1665"/>
                    </a:cubicBezTo>
                    <a:cubicBezTo>
                      <a:pt x="8732" y="1682"/>
                      <a:pt x="8699" y="1665"/>
                      <a:pt x="8677" y="1663"/>
                    </a:cubicBezTo>
                    <a:cubicBezTo>
                      <a:pt x="8671" y="1639"/>
                      <a:pt x="8667" y="1644"/>
                      <a:pt x="8677" y="1623"/>
                    </a:cubicBezTo>
                    <a:cubicBezTo>
                      <a:pt x="8620" y="1638"/>
                      <a:pt x="8713" y="1647"/>
                      <a:pt x="8596" y="1647"/>
                    </a:cubicBezTo>
                    <a:cubicBezTo>
                      <a:pt x="8589" y="1671"/>
                      <a:pt x="8600" y="1661"/>
                      <a:pt x="8590" y="1650"/>
                    </a:cubicBezTo>
                    <a:cubicBezTo>
                      <a:pt x="8589" y="1648"/>
                      <a:pt x="8583" y="1633"/>
                      <a:pt x="8564" y="1626"/>
                    </a:cubicBezTo>
                    <a:cubicBezTo>
                      <a:pt x="8563" y="1625"/>
                      <a:pt x="8561" y="1625"/>
                      <a:pt x="8560" y="1624"/>
                    </a:cubicBezTo>
                    <a:cubicBezTo>
                      <a:pt x="8471" y="1588"/>
                      <a:pt x="8475" y="1607"/>
                      <a:pt x="8380" y="1625"/>
                    </a:cubicBezTo>
                    <a:cubicBezTo>
                      <a:pt x="8360" y="1629"/>
                      <a:pt x="8350" y="1619"/>
                      <a:pt x="8340" y="1637"/>
                    </a:cubicBezTo>
                    <a:cubicBezTo>
                      <a:pt x="8326" y="1661"/>
                      <a:pt x="8358" y="1644"/>
                      <a:pt x="8361" y="1688"/>
                    </a:cubicBezTo>
                    <a:cubicBezTo>
                      <a:pt x="8325" y="1679"/>
                      <a:pt x="8317" y="1662"/>
                      <a:pt x="8313" y="1704"/>
                    </a:cubicBezTo>
                    <a:cubicBezTo>
                      <a:pt x="8237" y="1698"/>
                      <a:pt x="8289" y="1691"/>
                      <a:pt x="8195" y="1699"/>
                    </a:cubicBezTo>
                    <a:cubicBezTo>
                      <a:pt x="8177" y="1701"/>
                      <a:pt x="8161" y="1700"/>
                      <a:pt x="8137" y="1693"/>
                    </a:cubicBezTo>
                    <a:cubicBezTo>
                      <a:pt x="8082" y="1675"/>
                      <a:pt x="8124" y="1661"/>
                      <a:pt x="8068" y="1641"/>
                    </a:cubicBezTo>
                    <a:cubicBezTo>
                      <a:pt x="8025" y="1625"/>
                      <a:pt x="7989" y="1641"/>
                      <a:pt x="7950" y="1657"/>
                    </a:cubicBezTo>
                    <a:cubicBezTo>
                      <a:pt x="7930" y="1665"/>
                      <a:pt x="7943" y="1663"/>
                      <a:pt x="7916" y="1663"/>
                    </a:cubicBezTo>
                    <a:cubicBezTo>
                      <a:pt x="7909" y="1650"/>
                      <a:pt x="7907" y="1678"/>
                      <a:pt x="7916" y="1639"/>
                    </a:cubicBezTo>
                    <a:lnTo>
                      <a:pt x="7835" y="1650"/>
                    </a:lnTo>
                    <a:cubicBezTo>
                      <a:pt x="7788" y="1654"/>
                      <a:pt x="7803" y="1686"/>
                      <a:pt x="7745" y="1688"/>
                    </a:cubicBezTo>
                    <a:cubicBezTo>
                      <a:pt x="7740" y="1664"/>
                      <a:pt x="7746" y="1676"/>
                      <a:pt x="7729" y="1663"/>
                    </a:cubicBezTo>
                    <a:cubicBezTo>
                      <a:pt x="7729" y="1664"/>
                      <a:pt x="7728" y="1665"/>
                      <a:pt x="7728" y="1667"/>
                    </a:cubicBezTo>
                    <a:cubicBezTo>
                      <a:pt x="7726" y="1680"/>
                      <a:pt x="7709" y="1679"/>
                      <a:pt x="7697" y="1680"/>
                    </a:cubicBezTo>
                    <a:cubicBezTo>
                      <a:pt x="7693" y="1642"/>
                      <a:pt x="7700" y="1661"/>
                      <a:pt x="7659" y="1652"/>
                    </a:cubicBezTo>
                    <a:cubicBezTo>
                      <a:pt x="7598" y="1638"/>
                      <a:pt x="7633" y="1649"/>
                      <a:pt x="7589" y="1663"/>
                    </a:cubicBezTo>
                    <a:lnTo>
                      <a:pt x="7502" y="1680"/>
                    </a:lnTo>
                    <a:cubicBezTo>
                      <a:pt x="7467" y="1690"/>
                      <a:pt x="7453" y="1698"/>
                      <a:pt x="7406" y="1698"/>
                    </a:cubicBezTo>
                    <a:cubicBezTo>
                      <a:pt x="7323" y="1698"/>
                      <a:pt x="7390" y="1718"/>
                      <a:pt x="7249" y="1690"/>
                    </a:cubicBezTo>
                    <a:cubicBezTo>
                      <a:pt x="7182" y="1677"/>
                      <a:pt x="7115" y="1692"/>
                      <a:pt x="7056" y="1689"/>
                    </a:cubicBezTo>
                    <a:cubicBezTo>
                      <a:pt x="7007" y="1686"/>
                      <a:pt x="6973" y="1721"/>
                      <a:pt x="6911" y="1720"/>
                    </a:cubicBezTo>
                    <a:cubicBezTo>
                      <a:pt x="6863" y="1719"/>
                      <a:pt x="6878" y="1713"/>
                      <a:pt x="6831" y="1723"/>
                    </a:cubicBezTo>
                    <a:lnTo>
                      <a:pt x="6783" y="1722"/>
                    </a:lnTo>
                    <a:cubicBezTo>
                      <a:pt x="6728" y="1725"/>
                      <a:pt x="6689" y="1744"/>
                      <a:pt x="6627" y="1744"/>
                    </a:cubicBezTo>
                    <a:lnTo>
                      <a:pt x="6627" y="1728"/>
                    </a:lnTo>
                    <a:lnTo>
                      <a:pt x="6635" y="1728"/>
                    </a:lnTo>
                    <a:lnTo>
                      <a:pt x="6629" y="1719"/>
                    </a:lnTo>
                    <a:lnTo>
                      <a:pt x="6627" y="1728"/>
                    </a:lnTo>
                    <a:close/>
                    <a:moveTo>
                      <a:pt x="802" y="5261"/>
                    </a:moveTo>
                    <a:lnTo>
                      <a:pt x="807" y="5278"/>
                    </a:lnTo>
                    <a:lnTo>
                      <a:pt x="802" y="5261"/>
                    </a:lnTo>
                    <a:lnTo>
                      <a:pt x="802" y="5253"/>
                    </a:lnTo>
                    <a:lnTo>
                      <a:pt x="793" y="5259"/>
                    </a:lnTo>
                    <a:lnTo>
                      <a:pt x="802" y="5261"/>
                    </a:lnTo>
                    <a:close/>
                    <a:moveTo>
                      <a:pt x="21324" y="4289"/>
                    </a:moveTo>
                    <a:lnTo>
                      <a:pt x="21342" y="4284"/>
                    </a:lnTo>
                    <a:lnTo>
                      <a:pt x="21324" y="4289"/>
                    </a:lnTo>
                    <a:cubicBezTo>
                      <a:pt x="21302" y="4287"/>
                      <a:pt x="21307" y="4288"/>
                      <a:pt x="21292" y="4280"/>
                    </a:cubicBezTo>
                    <a:cubicBezTo>
                      <a:pt x="21303" y="4323"/>
                      <a:pt x="21318" y="4291"/>
                      <a:pt x="21300" y="4329"/>
                    </a:cubicBezTo>
                    <a:cubicBezTo>
                      <a:pt x="21325" y="4330"/>
                      <a:pt x="21329" y="4333"/>
                      <a:pt x="21349" y="4337"/>
                    </a:cubicBezTo>
                    <a:cubicBezTo>
                      <a:pt x="21343" y="4312"/>
                      <a:pt x="21336" y="4306"/>
                      <a:pt x="21324" y="4289"/>
                    </a:cubicBezTo>
                    <a:close/>
                    <a:moveTo>
                      <a:pt x="20490" y="3981"/>
                    </a:moveTo>
                    <a:lnTo>
                      <a:pt x="20482" y="3964"/>
                    </a:lnTo>
                    <a:lnTo>
                      <a:pt x="20482" y="3956"/>
                    </a:lnTo>
                    <a:lnTo>
                      <a:pt x="20472" y="3963"/>
                    </a:lnTo>
                    <a:lnTo>
                      <a:pt x="20482" y="3964"/>
                    </a:lnTo>
                    <a:lnTo>
                      <a:pt x="20490" y="3981"/>
                    </a:lnTo>
                    <a:cubicBezTo>
                      <a:pt x="20497" y="4009"/>
                      <a:pt x="20493" y="3999"/>
                      <a:pt x="20514" y="4013"/>
                    </a:cubicBezTo>
                    <a:cubicBezTo>
                      <a:pt x="20506" y="3985"/>
                      <a:pt x="20511" y="3995"/>
                      <a:pt x="20490" y="3981"/>
                    </a:cubicBezTo>
                    <a:close/>
                    <a:moveTo>
                      <a:pt x="16730" y="1607"/>
                    </a:moveTo>
                    <a:lnTo>
                      <a:pt x="16746" y="1616"/>
                    </a:lnTo>
                    <a:lnTo>
                      <a:pt x="16730" y="1607"/>
                    </a:lnTo>
                    <a:lnTo>
                      <a:pt x="16730" y="1599"/>
                    </a:lnTo>
                    <a:lnTo>
                      <a:pt x="16721" y="1605"/>
                    </a:lnTo>
                    <a:lnTo>
                      <a:pt x="16730" y="1607"/>
                    </a:lnTo>
                    <a:close/>
                    <a:moveTo>
                      <a:pt x="13700" y="2409"/>
                    </a:moveTo>
                    <a:lnTo>
                      <a:pt x="13691" y="2425"/>
                    </a:lnTo>
                    <a:lnTo>
                      <a:pt x="13700" y="2409"/>
                    </a:lnTo>
                    <a:lnTo>
                      <a:pt x="13708" y="2409"/>
                    </a:lnTo>
                    <a:lnTo>
                      <a:pt x="13702" y="2399"/>
                    </a:lnTo>
                    <a:lnTo>
                      <a:pt x="13700" y="2409"/>
                    </a:lnTo>
                    <a:close/>
                    <a:moveTo>
                      <a:pt x="14705" y="5034"/>
                    </a:moveTo>
                    <a:lnTo>
                      <a:pt x="14722" y="5029"/>
                    </a:lnTo>
                    <a:lnTo>
                      <a:pt x="14705" y="5034"/>
                    </a:lnTo>
                    <a:lnTo>
                      <a:pt x="14673" y="5034"/>
                    </a:lnTo>
                    <a:lnTo>
                      <a:pt x="14673" y="5050"/>
                    </a:lnTo>
                    <a:cubicBezTo>
                      <a:pt x="14710" y="5047"/>
                      <a:pt x="14687" y="5059"/>
                      <a:pt x="14705" y="5034"/>
                    </a:cubicBezTo>
                    <a:close/>
                    <a:moveTo>
                      <a:pt x="17800" y="1518"/>
                    </a:moveTo>
                    <a:lnTo>
                      <a:pt x="17817" y="1513"/>
                    </a:lnTo>
                    <a:lnTo>
                      <a:pt x="17800" y="1518"/>
                    </a:lnTo>
                    <a:lnTo>
                      <a:pt x="17792" y="1518"/>
                    </a:lnTo>
                    <a:lnTo>
                      <a:pt x="17799" y="1527"/>
                    </a:lnTo>
                    <a:lnTo>
                      <a:pt x="17800" y="1518"/>
                    </a:lnTo>
                    <a:close/>
                    <a:moveTo>
                      <a:pt x="21000" y="5164"/>
                    </a:moveTo>
                    <a:lnTo>
                      <a:pt x="20996" y="5146"/>
                    </a:lnTo>
                    <a:lnTo>
                      <a:pt x="21000" y="5164"/>
                    </a:lnTo>
                    <a:lnTo>
                      <a:pt x="21000" y="5172"/>
                    </a:lnTo>
                    <a:lnTo>
                      <a:pt x="21010" y="5165"/>
                    </a:lnTo>
                    <a:lnTo>
                      <a:pt x="21000" y="5164"/>
                    </a:lnTo>
                    <a:close/>
                    <a:moveTo>
                      <a:pt x="5112" y="6687"/>
                    </a:moveTo>
                    <a:close/>
                    <a:moveTo>
                      <a:pt x="527" y="2636"/>
                    </a:moveTo>
                    <a:lnTo>
                      <a:pt x="542" y="2645"/>
                    </a:lnTo>
                    <a:lnTo>
                      <a:pt x="527" y="2636"/>
                    </a:lnTo>
                    <a:cubicBezTo>
                      <a:pt x="512" y="2614"/>
                      <a:pt x="523" y="2619"/>
                      <a:pt x="494" y="2611"/>
                    </a:cubicBezTo>
                    <a:cubicBezTo>
                      <a:pt x="502" y="2633"/>
                      <a:pt x="494" y="2628"/>
                      <a:pt x="527" y="2636"/>
                    </a:cubicBezTo>
                    <a:close/>
                    <a:moveTo>
                      <a:pt x="22856" y="3478"/>
                    </a:moveTo>
                    <a:close/>
                    <a:moveTo>
                      <a:pt x="22937" y="3470"/>
                    </a:moveTo>
                    <a:close/>
                    <a:moveTo>
                      <a:pt x="20465" y="4005"/>
                    </a:moveTo>
                    <a:lnTo>
                      <a:pt x="20448" y="4009"/>
                    </a:lnTo>
                    <a:lnTo>
                      <a:pt x="20465" y="4005"/>
                    </a:lnTo>
                    <a:cubicBezTo>
                      <a:pt x="20467" y="4002"/>
                      <a:pt x="20481" y="4012"/>
                      <a:pt x="20471" y="3990"/>
                    </a:cubicBezTo>
                    <a:cubicBezTo>
                      <a:pt x="20462" y="3973"/>
                      <a:pt x="20477" y="3989"/>
                      <a:pt x="20457" y="3981"/>
                    </a:cubicBezTo>
                    <a:cubicBezTo>
                      <a:pt x="20463" y="3992"/>
                      <a:pt x="20462" y="3990"/>
                      <a:pt x="20465" y="4005"/>
                    </a:cubicBezTo>
                    <a:close/>
                    <a:moveTo>
                      <a:pt x="17913" y="1744"/>
                    </a:moveTo>
                    <a:lnTo>
                      <a:pt x="17909" y="1727"/>
                    </a:lnTo>
                    <a:lnTo>
                      <a:pt x="17913" y="1744"/>
                    </a:lnTo>
                    <a:lnTo>
                      <a:pt x="17913" y="1753"/>
                    </a:lnTo>
                    <a:lnTo>
                      <a:pt x="17923" y="1746"/>
                    </a:lnTo>
                    <a:lnTo>
                      <a:pt x="17913" y="1744"/>
                    </a:lnTo>
                    <a:close/>
                    <a:moveTo>
                      <a:pt x="14089" y="1744"/>
                    </a:moveTo>
                    <a:lnTo>
                      <a:pt x="14073" y="1744"/>
                    </a:lnTo>
                    <a:lnTo>
                      <a:pt x="14073" y="1720"/>
                    </a:lnTo>
                    <a:lnTo>
                      <a:pt x="14105" y="1720"/>
                    </a:lnTo>
                    <a:lnTo>
                      <a:pt x="14097" y="1736"/>
                    </a:lnTo>
                    <a:lnTo>
                      <a:pt x="14089" y="1744"/>
                    </a:lnTo>
                    <a:close/>
                    <a:moveTo>
                      <a:pt x="16050" y="1720"/>
                    </a:moveTo>
                    <a:lnTo>
                      <a:pt x="16041" y="1736"/>
                    </a:lnTo>
                    <a:lnTo>
                      <a:pt x="16050" y="1720"/>
                    </a:lnTo>
                    <a:cubicBezTo>
                      <a:pt x="16069" y="1718"/>
                      <a:pt x="16098" y="1708"/>
                      <a:pt x="16107" y="1696"/>
                    </a:cubicBezTo>
                    <a:cubicBezTo>
                      <a:pt x="16075" y="1696"/>
                      <a:pt x="16074" y="1698"/>
                      <a:pt x="16050" y="1704"/>
                    </a:cubicBezTo>
                    <a:lnTo>
                      <a:pt x="16034" y="1695"/>
                    </a:lnTo>
                    <a:lnTo>
                      <a:pt x="16050" y="1704"/>
                    </a:lnTo>
                    <a:lnTo>
                      <a:pt x="16050" y="1720"/>
                    </a:lnTo>
                    <a:close/>
                    <a:moveTo>
                      <a:pt x="13579" y="2020"/>
                    </a:moveTo>
                    <a:lnTo>
                      <a:pt x="13563" y="2011"/>
                    </a:lnTo>
                    <a:lnTo>
                      <a:pt x="13579" y="2020"/>
                    </a:lnTo>
                    <a:cubicBezTo>
                      <a:pt x="13593" y="2041"/>
                      <a:pt x="13583" y="2037"/>
                      <a:pt x="13611" y="2044"/>
                    </a:cubicBezTo>
                    <a:cubicBezTo>
                      <a:pt x="13616" y="2064"/>
                      <a:pt x="13608" y="2055"/>
                      <a:pt x="13627" y="2060"/>
                    </a:cubicBezTo>
                    <a:lnTo>
                      <a:pt x="13611" y="2044"/>
                    </a:lnTo>
                    <a:cubicBezTo>
                      <a:pt x="13608" y="2007"/>
                      <a:pt x="13607" y="2014"/>
                      <a:pt x="13579" y="2020"/>
                    </a:cubicBezTo>
                    <a:close/>
                    <a:moveTo>
                      <a:pt x="18391" y="4532"/>
                    </a:moveTo>
                    <a:lnTo>
                      <a:pt x="18409" y="4527"/>
                    </a:lnTo>
                    <a:lnTo>
                      <a:pt x="18391" y="4532"/>
                    </a:lnTo>
                    <a:lnTo>
                      <a:pt x="18374" y="4536"/>
                    </a:lnTo>
                    <a:lnTo>
                      <a:pt x="18391" y="4532"/>
                    </a:lnTo>
                    <a:close/>
                    <a:moveTo>
                      <a:pt x="794" y="2514"/>
                    </a:moveTo>
                    <a:lnTo>
                      <a:pt x="785" y="2530"/>
                    </a:lnTo>
                    <a:lnTo>
                      <a:pt x="794" y="2514"/>
                    </a:lnTo>
                    <a:cubicBezTo>
                      <a:pt x="814" y="2509"/>
                      <a:pt x="805" y="2518"/>
                      <a:pt x="810" y="2498"/>
                    </a:cubicBezTo>
                    <a:lnTo>
                      <a:pt x="794" y="2514"/>
                    </a:lnTo>
                    <a:close/>
                    <a:moveTo>
                      <a:pt x="18699" y="4532"/>
                    </a:moveTo>
                    <a:lnTo>
                      <a:pt x="18709" y="4516"/>
                    </a:lnTo>
                    <a:lnTo>
                      <a:pt x="18699" y="4532"/>
                    </a:lnTo>
                    <a:cubicBezTo>
                      <a:pt x="18680" y="4519"/>
                      <a:pt x="18691" y="4522"/>
                      <a:pt x="18667" y="4515"/>
                    </a:cubicBezTo>
                    <a:cubicBezTo>
                      <a:pt x="18648" y="4528"/>
                      <a:pt x="18658" y="4525"/>
                      <a:pt x="18634" y="4532"/>
                    </a:cubicBezTo>
                    <a:cubicBezTo>
                      <a:pt x="18636" y="4605"/>
                      <a:pt x="18698" y="4572"/>
                      <a:pt x="18748" y="4572"/>
                    </a:cubicBezTo>
                    <a:lnTo>
                      <a:pt x="18707" y="4556"/>
                    </a:lnTo>
                    <a:cubicBezTo>
                      <a:pt x="18702" y="4534"/>
                      <a:pt x="18708" y="4549"/>
                      <a:pt x="18699" y="4532"/>
                    </a:cubicBezTo>
                    <a:close/>
                    <a:moveTo>
                      <a:pt x="20563" y="4110"/>
                    </a:moveTo>
                    <a:lnTo>
                      <a:pt x="20558" y="4093"/>
                    </a:lnTo>
                    <a:lnTo>
                      <a:pt x="20563" y="4110"/>
                    </a:lnTo>
                    <a:lnTo>
                      <a:pt x="20563" y="4118"/>
                    </a:lnTo>
                    <a:lnTo>
                      <a:pt x="20572" y="4112"/>
                    </a:lnTo>
                    <a:lnTo>
                      <a:pt x="20563" y="4110"/>
                    </a:lnTo>
                    <a:close/>
                    <a:moveTo>
                      <a:pt x="21721" y="4694"/>
                    </a:moveTo>
                    <a:lnTo>
                      <a:pt x="21739" y="4689"/>
                    </a:lnTo>
                    <a:lnTo>
                      <a:pt x="21721" y="4694"/>
                    </a:lnTo>
                    <a:lnTo>
                      <a:pt x="21712" y="4678"/>
                    </a:lnTo>
                    <a:cubicBezTo>
                      <a:pt x="21712" y="4679"/>
                      <a:pt x="21710" y="4679"/>
                      <a:pt x="21710" y="4682"/>
                    </a:cubicBezTo>
                    <a:cubicBezTo>
                      <a:pt x="21702" y="4714"/>
                      <a:pt x="21647" y="4695"/>
                      <a:pt x="21640" y="4694"/>
                    </a:cubicBezTo>
                    <a:cubicBezTo>
                      <a:pt x="21640" y="4693"/>
                      <a:pt x="21643" y="4683"/>
                      <a:pt x="21623" y="4670"/>
                    </a:cubicBezTo>
                    <a:cubicBezTo>
                      <a:pt x="21591" y="4650"/>
                      <a:pt x="21612" y="4682"/>
                      <a:pt x="21577" y="4652"/>
                    </a:cubicBezTo>
                    <a:cubicBezTo>
                      <a:pt x="21558" y="4636"/>
                      <a:pt x="21577" y="4644"/>
                      <a:pt x="21551" y="4637"/>
                    </a:cubicBezTo>
                    <a:cubicBezTo>
                      <a:pt x="21548" y="4650"/>
                      <a:pt x="21547" y="4665"/>
                      <a:pt x="21546" y="4671"/>
                    </a:cubicBezTo>
                    <a:cubicBezTo>
                      <a:pt x="21546" y="4672"/>
                      <a:pt x="21545" y="4674"/>
                      <a:pt x="21545" y="4675"/>
                    </a:cubicBezTo>
                    <a:cubicBezTo>
                      <a:pt x="21544" y="4677"/>
                      <a:pt x="21542" y="4682"/>
                      <a:pt x="21541" y="4684"/>
                    </a:cubicBezTo>
                    <a:cubicBezTo>
                      <a:pt x="21540" y="4690"/>
                      <a:pt x="21537" y="4685"/>
                      <a:pt x="21535" y="4710"/>
                    </a:cubicBezTo>
                    <a:cubicBezTo>
                      <a:pt x="21574" y="4707"/>
                      <a:pt x="21551" y="4700"/>
                      <a:pt x="21575" y="4710"/>
                    </a:cubicBezTo>
                    <a:cubicBezTo>
                      <a:pt x="21556" y="4736"/>
                      <a:pt x="21562" y="4716"/>
                      <a:pt x="21543" y="4742"/>
                    </a:cubicBezTo>
                    <a:lnTo>
                      <a:pt x="21624" y="4734"/>
                    </a:lnTo>
                    <a:lnTo>
                      <a:pt x="21640" y="4694"/>
                    </a:lnTo>
                    <a:cubicBezTo>
                      <a:pt x="21656" y="4715"/>
                      <a:pt x="21660" y="4717"/>
                      <a:pt x="21697" y="4718"/>
                    </a:cubicBezTo>
                    <a:cubicBezTo>
                      <a:pt x="21686" y="4741"/>
                      <a:pt x="21682" y="4729"/>
                      <a:pt x="21700" y="4746"/>
                    </a:cubicBezTo>
                    <a:cubicBezTo>
                      <a:pt x="21722" y="4766"/>
                      <a:pt x="21716" y="4722"/>
                      <a:pt x="21721" y="4775"/>
                    </a:cubicBezTo>
                    <a:cubicBezTo>
                      <a:pt x="21732" y="4769"/>
                      <a:pt x="21730" y="4770"/>
                      <a:pt x="21746" y="4767"/>
                    </a:cubicBezTo>
                    <a:cubicBezTo>
                      <a:pt x="21740" y="4743"/>
                      <a:pt x="21747" y="4760"/>
                      <a:pt x="21737" y="4743"/>
                    </a:cubicBezTo>
                    <a:cubicBezTo>
                      <a:pt x="21722" y="4718"/>
                      <a:pt x="21735" y="4755"/>
                      <a:pt x="21721" y="4718"/>
                    </a:cubicBezTo>
                    <a:lnTo>
                      <a:pt x="21770" y="4702"/>
                    </a:lnTo>
                    <a:cubicBezTo>
                      <a:pt x="21735" y="4705"/>
                      <a:pt x="21743" y="4712"/>
                      <a:pt x="21721" y="4694"/>
                    </a:cubicBezTo>
                    <a:close/>
                    <a:moveTo>
                      <a:pt x="17638" y="2004"/>
                    </a:moveTo>
                    <a:lnTo>
                      <a:pt x="17630" y="2012"/>
                    </a:lnTo>
                    <a:cubicBezTo>
                      <a:pt x="17606" y="2029"/>
                      <a:pt x="17620" y="2017"/>
                      <a:pt x="17605" y="2044"/>
                    </a:cubicBezTo>
                    <a:cubicBezTo>
                      <a:pt x="17532" y="2044"/>
                      <a:pt x="17579" y="2053"/>
                      <a:pt x="17512" y="2041"/>
                    </a:cubicBezTo>
                    <a:cubicBezTo>
                      <a:pt x="17468" y="2034"/>
                      <a:pt x="17515" y="2040"/>
                      <a:pt x="17482" y="2042"/>
                    </a:cubicBezTo>
                    <a:cubicBezTo>
                      <a:pt x="17429" y="2046"/>
                      <a:pt x="17432" y="2006"/>
                      <a:pt x="17362" y="2052"/>
                    </a:cubicBezTo>
                    <a:cubicBezTo>
                      <a:pt x="17343" y="2042"/>
                      <a:pt x="17335" y="2034"/>
                      <a:pt x="17314" y="2028"/>
                    </a:cubicBezTo>
                    <a:cubicBezTo>
                      <a:pt x="17302" y="2060"/>
                      <a:pt x="17315" y="2026"/>
                      <a:pt x="17301" y="2047"/>
                    </a:cubicBezTo>
                    <a:cubicBezTo>
                      <a:pt x="17292" y="2060"/>
                      <a:pt x="17294" y="2051"/>
                      <a:pt x="17289" y="2069"/>
                    </a:cubicBezTo>
                    <a:cubicBezTo>
                      <a:pt x="17331" y="2065"/>
                      <a:pt x="17300" y="2062"/>
                      <a:pt x="17338" y="2052"/>
                    </a:cubicBezTo>
                    <a:cubicBezTo>
                      <a:pt x="17393" y="2081"/>
                      <a:pt x="17352" y="2070"/>
                      <a:pt x="17412" y="2071"/>
                    </a:cubicBezTo>
                    <a:cubicBezTo>
                      <a:pt x="17481" y="2072"/>
                      <a:pt x="17479" y="2080"/>
                      <a:pt x="17531" y="2068"/>
                    </a:cubicBezTo>
                    <a:cubicBezTo>
                      <a:pt x="17532" y="2068"/>
                      <a:pt x="17534" y="2067"/>
                      <a:pt x="17535" y="2067"/>
                    </a:cubicBezTo>
                    <a:lnTo>
                      <a:pt x="17654" y="2085"/>
                    </a:lnTo>
                    <a:cubicBezTo>
                      <a:pt x="17638" y="2016"/>
                      <a:pt x="17631" y="2071"/>
                      <a:pt x="17630" y="2012"/>
                    </a:cubicBezTo>
                    <a:lnTo>
                      <a:pt x="17638" y="2004"/>
                    </a:lnTo>
                    <a:lnTo>
                      <a:pt x="17661" y="1986"/>
                    </a:lnTo>
                    <a:lnTo>
                      <a:pt x="17662" y="1963"/>
                    </a:lnTo>
                    <a:cubicBezTo>
                      <a:pt x="17680" y="1951"/>
                      <a:pt x="17673" y="1962"/>
                      <a:pt x="17678" y="1939"/>
                    </a:cubicBezTo>
                    <a:cubicBezTo>
                      <a:pt x="17660" y="1951"/>
                      <a:pt x="17668" y="1940"/>
                      <a:pt x="17662" y="1963"/>
                    </a:cubicBezTo>
                    <a:cubicBezTo>
                      <a:pt x="17595" y="1927"/>
                      <a:pt x="17626" y="1970"/>
                      <a:pt x="17492" y="1939"/>
                    </a:cubicBezTo>
                    <a:cubicBezTo>
                      <a:pt x="17493" y="1938"/>
                      <a:pt x="17496" y="1934"/>
                      <a:pt x="17496" y="1935"/>
                    </a:cubicBezTo>
                    <a:cubicBezTo>
                      <a:pt x="17497" y="1936"/>
                      <a:pt x="17506" y="1932"/>
                      <a:pt x="17509" y="1907"/>
                    </a:cubicBezTo>
                    <a:cubicBezTo>
                      <a:pt x="17510" y="1896"/>
                      <a:pt x="17508" y="1870"/>
                      <a:pt x="17508" y="1858"/>
                    </a:cubicBezTo>
                    <a:cubicBezTo>
                      <a:pt x="17478" y="1866"/>
                      <a:pt x="17488" y="1864"/>
                      <a:pt x="17489" y="1887"/>
                    </a:cubicBezTo>
                    <a:cubicBezTo>
                      <a:pt x="17489" y="1906"/>
                      <a:pt x="17494" y="1908"/>
                      <a:pt x="17468" y="1915"/>
                    </a:cubicBezTo>
                    <a:lnTo>
                      <a:pt x="17485" y="1943"/>
                    </a:lnTo>
                    <a:cubicBezTo>
                      <a:pt x="17446" y="1950"/>
                      <a:pt x="17470" y="1938"/>
                      <a:pt x="17452" y="1963"/>
                    </a:cubicBezTo>
                    <a:cubicBezTo>
                      <a:pt x="17477" y="1963"/>
                      <a:pt x="17486" y="1956"/>
                      <a:pt x="17497" y="1959"/>
                    </a:cubicBezTo>
                    <a:cubicBezTo>
                      <a:pt x="17511" y="1963"/>
                      <a:pt x="17509" y="1976"/>
                      <a:pt x="17539" y="1977"/>
                    </a:cubicBezTo>
                    <a:cubicBezTo>
                      <a:pt x="17581" y="1978"/>
                      <a:pt x="17587" y="1964"/>
                      <a:pt x="17622" y="1987"/>
                    </a:cubicBezTo>
                    <a:cubicBezTo>
                      <a:pt x="17641" y="1975"/>
                      <a:pt x="17630" y="1978"/>
                      <a:pt x="17654" y="1971"/>
                    </a:cubicBezTo>
                    <a:cubicBezTo>
                      <a:pt x="17641" y="1991"/>
                      <a:pt x="17644" y="1980"/>
                      <a:pt x="17638" y="2004"/>
                    </a:cubicBezTo>
                    <a:close/>
                    <a:moveTo>
                      <a:pt x="17395" y="1955"/>
                    </a:moveTo>
                    <a:lnTo>
                      <a:pt x="17379" y="1946"/>
                    </a:lnTo>
                    <a:lnTo>
                      <a:pt x="17395" y="1955"/>
                    </a:lnTo>
                    <a:cubicBezTo>
                      <a:pt x="17403" y="1960"/>
                      <a:pt x="17383" y="1970"/>
                      <a:pt x="17408" y="1959"/>
                    </a:cubicBezTo>
                    <a:cubicBezTo>
                      <a:pt x="17426" y="1950"/>
                      <a:pt x="17411" y="1958"/>
                      <a:pt x="17419" y="1947"/>
                    </a:cubicBezTo>
                    <a:cubicBezTo>
                      <a:pt x="17398" y="1953"/>
                      <a:pt x="17412" y="1946"/>
                      <a:pt x="17395" y="1955"/>
                    </a:cubicBezTo>
                    <a:close/>
                    <a:moveTo>
                      <a:pt x="21203" y="2709"/>
                    </a:moveTo>
                    <a:lnTo>
                      <a:pt x="21185" y="2713"/>
                    </a:lnTo>
                    <a:lnTo>
                      <a:pt x="21203" y="2709"/>
                    </a:lnTo>
                    <a:lnTo>
                      <a:pt x="21211" y="2709"/>
                    </a:lnTo>
                    <a:lnTo>
                      <a:pt x="21204" y="2699"/>
                    </a:lnTo>
                    <a:lnTo>
                      <a:pt x="21203" y="2709"/>
                    </a:lnTo>
                    <a:close/>
                    <a:moveTo>
                      <a:pt x="15718" y="1712"/>
                    </a:moveTo>
                    <a:lnTo>
                      <a:pt x="15735" y="1708"/>
                    </a:lnTo>
                    <a:lnTo>
                      <a:pt x="15718" y="1712"/>
                    </a:lnTo>
                    <a:lnTo>
                      <a:pt x="15685" y="1712"/>
                    </a:lnTo>
                    <a:lnTo>
                      <a:pt x="15685" y="1728"/>
                    </a:lnTo>
                    <a:cubicBezTo>
                      <a:pt x="15734" y="1727"/>
                      <a:pt x="15709" y="1733"/>
                      <a:pt x="15718" y="1712"/>
                    </a:cubicBezTo>
                    <a:close/>
                    <a:moveTo>
                      <a:pt x="23180" y="2709"/>
                    </a:moveTo>
                    <a:close/>
                    <a:moveTo>
                      <a:pt x="16876" y="1915"/>
                    </a:moveTo>
                    <a:lnTo>
                      <a:pt x="16859" y="1919"/>
                    </a:lnTo>
                    <a:lnTo>
                      <a:pt x="16876" y="1915"/>
                    </a:lnTo>
                    <a:lnTo>
                      <a:pt x="16884" y="1915"/>
                    </a:lnTo>
                    <a:lnTo>
                      <a:pt x="16878" y="1905"/>
                    </a:lnTo>
                    <a:lnTo>
                      <a:pt x="16876" y="1915"/>
                    </a:lnTo>
                    <a:close/>
                    <a:moveTo>
                      <a:pt x="18651" y="1582"/>
                    </a:moveTo>
                    <a:lnTo>
                      <a:pt x="18633" y="1587"/>
                    </a:lnTo>
                    <a:lnTo>
                      <a:pt x="18651" y="1582"/>
                    </a:lnTo>
                    <a:cubicBezTo>
                      <a:pt x="18662" y="1589"/>
                      <a:pt x="18659" y="1586"/>
                      <a:pt x="18675" y="1590"/>
                    </a:cubicBezTo>
                    <a:cubicBezTo>
                      <a:pt x="18668" y="1573"/>
                      <a:pt x="18685" y="1581"/>
                      <a:pt x="18665" y="1577"/>
                    </a:cubicBezTo>
                    <a:cubicBezTo>
                      <a:pt x="18635" y="1571"/>
                      <a:pt x="18663" y="1574"/>
                      <a:pt x="18651" y="1582"/>
                    </a:cubicBezTo>
                    <a:close/>
                    <a:moveTo>
                      <a:pt x="18173" y="2741"/>
                    </a:moveTo>
                    <a:lnTo>
                      <a:pt x="18156" y="2749"/>
                    </a:lnTo>
                    <a:lnTo>
                      <a:pt x="18139" y="2754"/>
                    </a:lnTo>
                    <a:lnTo>
                      <a:pt x="18156" y="2749"/>
                    </a:lnTo>
                    <a:lnTo>
                      <a:pt x="18173" y="2741"/>
                    </a:lnTo>
                    <a:cubicBezTo>
                      <a:pt x="18192" y="2736"/>
                      <a:pt x="18184" y="2745"/>
                      <a:pt x="18189" y="2725"/>
                    </a:cubicBezTo>
                    <a:lnTo>
                      <a:pt x="18173" y="2741"/>
                    </a:lnTo>
                    <a:close/>
                    <a:moveTo>
                      <a:pt x="10759" y="1582"/>
                    </a:moveTo>
                    <a:lnTo>
                      <a:pt x="10775" y="1592"/>
                    </a:lnTo>
                    <a:lnTo>
                      <a:pt x="10759" y="1582"/>
                    </a:lnTo>
                    <a:cubicBezTo>
                      <a:pt x="10754" y="1563"/>
                      <a:pt x="10763" y="1571"/>
                      <a:pt x="10743" y="1566"/>
                    </a:cubicBezTo>
                    <a:cubicBezTo>
                      <a:pt x="10749" y="1587"/>
                      <a:pt x="10740" y="1575"/>
                      <a:pt x="10759" y="1582"/>
                    </a:cubicBezTo>
                    <a:close/>
                    <a:moveTo>
                      <a:pt x="21810" y="3251"/>
                    </a:moveTo>
                    <a:close/>
                    <a:moveTo>
                      <a:pt x="16649" y="1915"/>
                    </a:moveTo>
                    <a:lnTo>
                      <a:pt x="16632" y="1919"/>
                    </a:lnTo>
                    <a:lnTo>
                      <a:pt x="16649" y="1915"/>
                    </a:lnTo>
                    <a:lnTo>
                      <a:pt x="16658" y="1906"/>
                    </a:lnTo>
                    <a:lnTo>
                      <a:pt x="16667" y="1891"/>
                    </a:lnTo>
                    <a:lnTo>
                      <a:pt x="16658" y="1906"/>
                    </a:lnTo>
                    <a:lnTo>
                      <a:pt x="16649" y="1915"/>
                    </a:lnTo>
                    <a:close/>
                    <a:moveTo>
                      <a:pt x="21462" y="3025"/>
                    </a:moveTo>
                    <a:close/>
                    <a:moveTo>
                      <a:pt x="21308" y="2676"/>
                    </a:moveTo>
                    <a:lnTo>
                      <a:pt x="21300" y="2684"/>
                    </a:lnTo>
                    <a:lnTo>
                      <a:pt x="21292" y="2684"/>
                    </a:lnTo>
                    <a:lnTo>
                      <a:pt x="21299" y="2694"/>
                    </a:lnTo>
                    <a:lnTo>
                      <a:pt x="21300" y="2684"/>
                    </a:lnTo>
                    <a:lnTo>
                      <a:pt x="21308" y="2676"/>
                    </a:lnTo>
                    <a:lnTo>
                      <a:pt x="21316" y="2676"/>
                    </a:lnTo>
                    <a:lnTo>
                      <a:pt x="21309" y="2667"/>
                    </a:lnTo>
                    <a:lnTo>
                      <a:pt x="21308" y="2676"/>
                    </a:lnTo>
                    <a:close/>
                    <a:moveTo>
                      <a:pt x="17516" y="2684"/>
                    </a:moveTo>
                    <a:lnTo>
                      <a:pt x="17499" y="2689"/>
                    </a:lnTo>
                    <a:lnTo>
                      <a:pt x="17516" y="2684"/>
                    </a:lnTo>
                    <a:cubicBezTo>
                      <a:pt x="17546" y="2676"/>
                      <a:pt x="17538" y="2684"/>
                      <a:pt x="17541" y="2652"/>
                    </a:cubicBezTo>
                    <a:cubicBezTo>
                      <a:pt x="17508" y="2652"/>
                      <a:pt x="17515" y="2655"/>
                      <a:pt x="17492" y="2644"/>
                    </a:cubicBezTo>
                    <a:cubicBezTo>
                      <a:pt x="17501" y="2665"/>
                      <a:pt x="17475" y="2659"/>
                      <a:pt x="17524" y="2660"/>
                    </a:cubicBezTo>
                    <a:cubicBezTo>
                      <a:pt x="17519" y="2681"/>
                      <a:pt x="17525" y="2667"/>
                      <a:pt x="17516" y="2684"/>
                    </a:cubicBezTo>
                    <a:close/>
                    <a:moveTo>
                      <a:pt x="21365" y="3438"/>
                    </a:moveTo>
                    <a:lnTo>
                      <a:pt x="21347" y="3442"/>
                    </a:lnTo>
                    <a:lnTo>
                      <a:pt x="21365" y="3438"/>
                    </a:lnTo>
                    <a:lnTo>
                      <a:pt x="21381" y="3447"/>
                    </a:lnTo>
                    <a:cubicBezTo>
                      <a:pt x="21377" y="3435"/>
                      <a:pt x="21386" y="3439"/>
                      <a:pt x="21376" y="3436"/>
                    </a:cubicBezTo>
                    <a:cubicBezTo>
                      <a:pt x="21360" y="3430"/>
                      <a:pt x="21376" y="3432"/>
                      <a:pt x="21365" y="3438"/>
                    </a:cubicBezTo>
                    <a:close/>
                    <a:moveTo>
                      <a:pt x="20393" y="4248"/>
                    </a:moveTo>
                    <a:lnTo>
                      <a:pt x="20377" y="4239"/>
                    </a:lnTo>
                    <a:lnTo>
                      <a:pt x="20393" y="4248"/>
                    </a:lnTo>
                    <a:lnTo>
                      <a:pt x="20408" y="4257"/>
                    </a:lnTo>
                    <a:lnTo>
                      <a:pt x="20393" y="4248"/>
                    </a:lnTo>
                    <a:close/>
                    <a:moveTo>
                      <a:pt x="13846" y="2457"/>
                    </a:moveTo>
                    <a:lnTo>
                      <a:pt x="13838" y="2457"/>
                    </a:lnTo>
                    <a:lnTo>
                      <a:pt x="13838" y="2449"/>
                    </a:lnTo>
                    <a:lnTo>
                      <a:pt x="13829" y="2456"/>
                    </a:lnTo>
                    <a:lnTo>
                      <a:pt x="13838" y="2457"/>
                    </a:lnTo>
                    <a:lnTo>
                      <a:pt x="13846" y="2457"/>
                    </a:lnTo>
                    <a:lnTo>
                      <a:pt x="13854" y="2457"/>
                    </a:lnTo>
                    <a:lnTo>
                      <a:pt x="13848" y="2448"/>
                    </a:lnTo>
                    <a:lnTo>
                      <a:pt x="13846" y="2457"/>
                    </a:lnTo>
                    <a:close/>
                    <a:moveTo>
                      <a:pt x="17784" y="1898"/>
                    </a:moveTo>
                    <a:lnTo>
                      <a:pt x="17776" y="1898"/>
                    </a:lnTo>
                    <a:cubicBezTo>
                      <a:pt x="17780" y="1880"/>
                      <a:pt x="17782" y="1880"/>
                      <a:pt x="17784" y="1858"/>
                    </a:cubicBezTo>
                    <a:cubicBezTo>
                      <a:pt x="17732" y="1892"/>
                      <a:pt x="17782" y="1906"/>
                      <a:pt x="17711" y="1906"/>
                    </a:cubicBezTo>
                    <a:lnTo>
                      <a:pt x="17711" y="1931"/>
                    </a:lnTo>
                    <a:cubicBezTo>
                      <a:pt x="17717" y="1931"/>
                      <a:pt x="17742" y="1928"/>
                      <a:pt x="17744" y="1929"/>
                    </a:cubicBezTo>
                    <a:lnTo>
                      <a:pt x="17824" y="1963"/>
                    </a:lnTo>
                    <a:cubicBezTo>
                      <a:pt x="17856" y="1955"/>
                      <a:pt x="17833" y="1954"/>
                      <a:pt x="17864" y="1950"/>
                    </a:cubicBezTo>
                    <a:cubicBezTo>
                      <a:pt x="17887" y="1947"/>
                      <a:pt x="17885" y="1965"/>
                      <a:pt x="17889" y="1923"/>
                    </a:cubicBezTo>
                    <a:cubicBezTo>
                      <a:pt x="17901" y="1929"/>
                      <a:pt x="17898" y="1927"/>
                      <a:pt x="17913" y="1931"/>
                    </a:cubicBezTo>
                    <a:cubicBezTo>
                      <a:pt x="17909" y="1925"/>
                      <a:pt x="17915" y="1922"/>
                      <a:pt x="17902" y="1919"/>
                    </a:cubicBezTo>
                    <a:cubicBezTo>
                      <a:pt x="17886" y="1915"/>
                      <a:pt x="17899" y="1917"/>
                      <a:pt x="17889" y="1923"/>
                    </a:cubicBezTo>
                    <a:cubicBezTo>
                      <a:pt x="17847" y="1939"/>
                      <a:pt x="17904" y="1921"/>
                      <a:pt x="17858" y="1918"/>
                    </a:cubicBezTo>
                    <a:cubicBezTo>
                      <a:pt x="17835" y="1917"/>
                      <a:pt x="17851" y="1931"/>
                      <a:pt x="17816" y="1915"/>
                    </a:cubicBezTo>
                    <a:cubicBezTo>
                      <a:pt x="17828" y="1884"/>
                      <a:pt x="17840" y="1939"/>
                      <a:pt x="17840" y="1858"/>
                    </a:cubicBezTo>
                    <a:lnTo>
                      <a:pt x="17821" y="1867"/>
                    </a:lnTo>
                    <a:cubicBezTo>
                      <a:pt x="17820" y="1867"/>
                      <a:pt x="17818" y="1868"/>
                      <a:pt x="17817" y="1868"/>
                    </a:cubicBezTo>
                    <a:cubicBezTo>
                      <a:pt x="17795" y="1878"/>
                      <a:pt x="17796" y="1880"/>
                      <a:pt x="17784" y="1898"/>
                    </a:cubicBezTo>
                    <a:close/>
                    <a:moveTo>
                      <a:pt x="17776" y="1898"/>
                    </a:moveTo>
                    <a:lnTo>
                      <a:pt x="17784" y="1898"/>
                    </a:lnTo>
                    <a:lnTo>
                      <a:pt x="17800" y="1898"/>
                    </a:lnTo>
                    <a:cubicBezTo>
                      <a:pt x="17795" y="1906"/>
                      <a:pt x="17770" y="1938"/>
                      <a:pt x="17765" y="1910"/>
                    </a:cubicBezTo>
                    <a:cubicBezTo>
                      <a:pt x="17761" y="1894"/>
                      <a:pt x="17757" y="1904"/>
                      <a:pt x="17776" y="1898"/>
                    </a:cubicBezTo>
                    <a:close/>
                    <a:moveTo>
                      <a:pt x="22572" y="1161"/>
                    </a:moveTo>
                    <a:lnTo>
                      <a:pt x="22588" y="1170"/>
                    </a:lnTo>
                    <a:lnTo>
                      <a:pt x="22572" y="1161"/>
                    </a:lnTo>
                    <a:lnTo>
                      <a:pt x="22572" y="1153"/>
                    </a:lnTo>
                    <a:lnTo>
                      <a:pt x="22562" y="1160"/>
                    </a:lnTo>
                    <a:lnTo>
                      <a:pt x="22572" y="1161"/>
                    </a:lnTo>
                    <a:close/>
                    <a:moveTo>
                      <a:pt x="17759" y="805"/>
                    </a:moveTo>
                    <a:close/>
                    <a:moveTo>
                      <a:pt x="16982" y="1453"/>
                    </a:moveTo>
                    <a:lnTo>
                      <a:pt x="16999" y="1448"/>
                    </a:lnTo>
                    <a:lnTo>
                      <a:pt x="16982" y="1453"/>
                    </a:lnTo>
                    <a:lnTo>
                      <a:pt x="16974" y="1453"/>
                    </a:lnTo>
                    <a:lnTo>
                      <a:pt x="16980" y="1462"/>
                    </a:lnTo>
                    <a:lnTo>
                      <a:pt x="16982" y="1453"/>
                    </a:lnTo>
                    <a:close/>
                    <a:moveTo>
                      <a:pt x="16001" y="5301"/>
                    </a:moveTo>
                    <a:lnTo>
                      <a:pt x="15985" y="5292"/>
                    </a:lnTo>
                    <a:lnTo>
                      <a:pt x="16001" y="5301"/>
                    </a:lnTo>
                    <a:lnTo>
                      <a:pt x="16010" y="5317"/>
                    </a:lnTo>
                    <a:cubicBezTo>
                      <a:pt x="16024" y="5310"/>
                      <a:pt x="16020" y="5311"/>
                      <a:pt x="16042" y="5309"/>
                    </a:cubicBezTo>
                    <a:cubicBezTo>
                      <a:pt x="16023" y="5283"/>
                      <a:pt x="16038" y="5293"/>
                      <a:pt x="16001" y="5301"/>
                    </a:cubicBezTo>
                    <a:close/>
                    <a:moveTo>
                      <a:pt x="14519" y="2474"/>
                    </a:moveTo>
                    <a:lnTo>
                      <a:pt x="14503" y="2464"/>
                    </a:lnTo>
                    <a:lnTo>
                      <a:pt x="14519" y="2474"/>
                    </a:lnTo>
                    <a:cubicBezTo>
                      <a:pt x="14520" y="2475"/>
                      <a:pt x="14522" y="2475"/>
                      <a:pt x="14522" y="2478"/>
                    </a:cubicBezTo>
                    <a:lnTo>
                      <a:pt x="14539" y="2494"/>
                    </a:lnTo>
                    <a:cubicBezTo>
                      <a:pt x="14541" y="2494"/>
                      <a:pt x="14543" y="2495"/>
                      <a:pt x="14545" y="2496"/>
                    </a:cubicBezTo>
                    <a:cubicBezTo>
                      <a:pt x="14555" y="2499"/>
                      <a:pt x="14557" y="2498"/>
                      <a:pt x="14567" y="2498"/>
                    </a:cubicBezTo>
                    <a:lnTo>
                      <a:pt x="14543" y="2466"/>
                    </a:lnTo>
                    <a:cubicBezTo>
                      <a:pt x="14521" y="2471"/>
                      <a:pt x="14536" y="2465"/>
                      <a:pt x="14519" y="2474"/>
                    </a:cubicBezTo>
                    <a:close/>
                    <a:moveTo>
                      <a:pt x="19461" y="3243"/>
                    </a:moveTo>
                    <a:lnTo>
                      <a:pt x="19477" y="3253"/>
                    </a:lnTo>
                    <a:lnTo>
                      <a:pt x="19461" y="3243"/>
                    </a:lnTo>
                    <a:lnTo>
                      <a:pt x="19445" y="3234"/>
                    </a:lnTo>
                    <a:lnTo>
                      <a:pt x="19445" y="3251"/>
                    </a:lnTo>
                    <a:cubicBezTo>
                      <a:pt x="19393" y="3251"/>
                      <a:pt x="19370" y="3256"/>
                      <a:pt x="19331" y="3260"/>
                    </a:cubicBezTo>
                    <a:cubicBezTo>
                      <a:pt x="19351" y="3286"/>
                      <a:pt x="19349" y="3266"/>
                      <a:pt x="19362" y="3289"/>
                    </a:cubicBezTo>
                    <a:cubicBezTo>
                      <a:pt x="19363" y="3289"/>
                      <a:pt x="19363" y="3291"/>
                      <a:pt x="19364" y="3292"/>
                    </a:cubicBezTo>
                    <a:cubicBezTo>
                      <a:pt x="19465" y="3268"/>
                      <a:pt x="19413" y="3279"/>
                      <a:pt x="19461" y="3292"/>
                    </a:cubicBezTo>
                    <a:cubicBezTo>
                      <a:pt x="19458" y="3257"/>
                      <a:pt x="19462" y="3277"/>
                      <a:pt x="19445" y="3251"/>
                    </a:cubicBezTo>
                    <a:lnTo>
                      <a:pt x="19461" y="3243"/>
                    </a:lnTo>
                    <a:close/>
                    <a:moveTo>
                      <a:pt x="14170" y="5698"/>
                    </a:moveTo>
                    <a:lnTo>
                      <a:pt x="14180" y="5683"/>
                    </a:lnTo>
                    <a:lnTo>
                      <a:pt x="14170" y="5698"/>
                    </a:lnTo>
                    <a:cubicBezTo>
                      <a:pt x="14136" y="5685"/>
                      <a:pt x="14171" y="5697"/>
                      <a:pt x="14154" y="5698"/>
                    </a:cubicBezTo>
                    <a:lnTo>
                      <a:pt x="14140" y="5697"/>
                    </a:lnTo>
                    <a:cubicBezTo>
                      <a:pt x="14056" y="5688"/>
                      <a:pt x="14162" y="5721"/>
                      <a:pt x="14034" y="5683"/>
                    </a:cubicBezTo>
                    <a:lnTo>
                      <a:pt x="14008" y="5715"/>
                    </a:lnTo>
                    <a:cubicBezTo>
                      <a:pt x="13949" y="5721"/>
                      <a:pt x="14022" y="5731"/>
                      <a:pt x="13952" y="5747"/>
                    </a:cubicBezTo>
                    <a:cubicBezTo>
                      <a:pt x="13989" y="5803"/>
                      <a:pt x="14025" y="5747"/>
                      <a:pt x="14043" y="5741"/>
                    </a:cubicBezTo>
                    <a:cubicBezTo>
                      <a:pt x="14051" y="5738"/>
                      <a:pt x="14093" y="5733"/>
                      <a:pt x="14105" y="5730"/>
                    </a:cubicBezTo>
                    <a:cubicBezTo>
                      <a:pt x="14128" y="5726"/>
                      <a:pt x="14148" y="5720"/>
                      <a:pt x="14170" y="5715"/>
                    </a:cubicBezTo>
                    <a:lnTo>
                      <a:pt x="14170" y="5698"/>
                    </a:lnTo>
                    <a:close/>
                    <a:moveTo>
                      <a:pt x="10873" y="1388"/>
                    </a:moveTo>
                    <a:lnTo>
                      <a:pt x="10890" y="1383"/>
                    </a:lnTo>
                    <a:lnTo>
                      <a:pt x="10873" y="1388"/>
                    </a:lnTo>
                    <a:cubicBezTo>
                      <a:pt x="10850" y="1383"/>
                      <a:pt x="10859" y="1384"/>
                      <a:pt x="10839" y="1383"/>
                    </a:cubicBezTo>
                    <a:cubicBezTo>
                      <a:pt x="10831" y="1382"/>
                      <a:pt x="10820" y="1380"/>
                      <a:pt x="10800" y="1380"/>
                    </a:cubicBezTo>
                    <a:lnTo>
                      <a:pt x="10800" y="1404"/>
                    </a:lnTo>
                    <a:lnTo>
                      <a:pt x="10865" y="1404"/>
                    </a:lnTo>
                    <a:lnTo>
                      <a:pt x="10873" y="1388"/>
                    </a:lnTo>
                    <a:close/>
                    <a:moveTo>
                      <a:pt x="20911" y="4272"/>
                    </a:moveTo>
                    <a:lnTo>
                      <a:pt x="20894" y="4277"/>
                    </a:lnTo>
                    <a:lnTo>
                      <a:pt x="20911" y="4272"/>
                    </a:lnTo>
                    <a:cubicBezTo>
                      <a:pt x="20926" y="4280"/>
                      <a:pt x="20921" y="4279"/>
                      <a:pt x="20943" y="4280"/>
                    </a:cubicBezTo>
                    <a:lnTo>
                      <a:pt x="20911" y="4272"/>
                    </a:lnTo>
                    <a:close/>
                    <a:moveTo>
                      <a:pt x="17662" y="2401"/>
                    </a:moveTo>
                    <a:lnTo>
                      <a:pt x="17645" y="2405"/>
                    </a:lnTo>
                    <a:lnTo>
                      <a:pt x="17662" y="2401"/>
                    </a:lnTo>
                    <a:lnTo>
                      <a:pt x="17686" y="2401"/>
                    </a:lnTo>
                    <a:lnTo>
                      <a:pt x="17686" y="2384"/>
                    </a:lnTo>
                    <a:cubicBezTo>
                      <a:pt x="17663" y="2390"/>
                      <a:pt x="17675" y="2383"/>
                      <a:pt x="17662" y="2401"/>
                    </a:cubicBezTo>
                    <a:close/>
                    <a:moveTo>
                      <a:pt x="18092" y="4985"/>
                    </a:moveTo>
                    <a:lnTo>
                      <a:pt x="18074" y="4990"/>
                    </a:lnTo>
                    <a:lnTo>
                      <a:pt x="18092" y="4985"/>
                    </a:lnTo>
                    <a:cubicBezTo>
                      <a:pt x="18123" y="4985"/>
                      <a:pt x="18111" y="4988"/>
                      <a:pt x="18132" y="4977"/>
                    </a:cubicBezTo>
                    <a:cubicBezTo>
                      <a:pt x="18115" y="4954"/>
                      <a:pt x="18127" y="4967"/>
                      <a:pt x="18100" y="4953"/>
                    </a:cubicBezTo>
                    <a:cubicBezTo>
                      <a:pt x="18098" y="4978"/>
                      <a:pt x="18100" y="4968"/>
                      <a:pt x="18092" y="4985"/>
                    </a:cubicBezTo>
                    <a:close/>
                    <a:moveTo>
                      <a:pt x="19023" y="4985"/>
                    </a:moveTo>
                    <a:lnTo>
                      <a:pt x="19039" y="4995"/>
                    </a:lnTo>
                    <a:lnTo>
                      <a:pt x="19023" y="4985"/>
                    </a:lnTo>
                    <a:lnTo>
                      <a:pt x="19032" y="4953"/>
                    </a:lnTo>
                    <a:cubicBezTo>
                      <a:pt x="19012" y="4948"/>
                      <a:pt x="19017" y="4946"/>
                      <a:pt x="19001" y="4948"/>
                    </a:cubicBezTo>
                    <a:lnTo>
                      <a:pt x="18975" y="4961"/>
                    </a:lnTo>
                    <a:cubicBezTo>
                      <a:pt x="19013" y="4970"/>
                      <a:pt x="19004" y="4965"/>
                      <a:pt x="19023" y="4985"/>
                    </a:cubicBezTo>
                    <a:close/>
                    <a:moveTo>
                      <a:pt x="14697" y="1388"/>
                    </a:moveTo>
                    <a:close/>
                    <a:moveTo>
                      <a:pt x="14592" y="5002"/>
                    </a:moveTo>
                    <a:lnTo>
                      <a:pt x="14601" y="4986"/>
                    </a:lnTo>
                    <a:lnTo>
                      <a:pt x="14592" y="5002"/>
                    </a:lnTo>
                    <a:lnTo>
                      <a:pt x="14574" y="5016"/>
                    </a:lnTo>
                    <a:cubicBezTo>
                      <a:pt x="14596" y="5012"/>
                      <a:pt x="14584" y="5021"/>
                      <a:pt x="14592" y="5002"/>
                    </a:cubicBezTo>
                    <a:close/>
                    <a:moveTo>
                      <a:pt x="15434" y="4993"/>
                    </a:moveTo>
                    <a:close/>
                    <a:moveTo>
                      <a:pt x="16771" y="1437"/>
                    </a:moveTo>
                    <a:lnTo>
                      <a:pt x="16788" y="1432"/>
                    </a:lnTo>
                    <a:lnTo>
                      <a:pt x="16771" y="1437"/>
                    </a:lnTo>
                    <a:lnTo>
                      <a:pt x="16722" y="1437"/>
                    </a:lnTo>
                    <a:cubicBezTo>
                      <a:pt x="16720" y="1435"/>
                      <a:pt x="16724" y="1424"/>
                      <a:pt x="16674" y="1420"/>
                    </a:cubicBezTo>
                    <a:cubicBezTo>
                      <a:pt x="16672" y="1422"/>
                      <a:pt x="16670" y="1422"/>
                      <a:pt x="16669" y="1424"/>
                    </a:cubicBezTo>
                    <a:cubicBezTo>
                      <a:pt x="16668" y="1429"/>
                      <a:pt x="16653" y="1429"/>
                      <a:pt x="16641" y="1477"/>
                    </a:cubicBezTo>
                    <a:cubicBezTo>
                      <a:pt x="16663" y="1477"/>
                      <a:pt x="16678" y="1478"/>
                      <a:pt x="16690" y="1469"/>
                    </a:cubicBezTo>
                    <a:cubicBezTo>
                      <a:pt x="16711" y="1454"/>
                      <a:pt x="16687" y="1470"/>
                      <a:pt x="16703" y="1450"/>
                    </a:cubicBezTo>
                    <a:cubicBezTo>
                      <a:pt x="16716" y="1436"/>
                      <a:pt x="16703" y="1443"/>
                      <a:pt x="16722" y="1437"/>
                    </a:cubicBezTo>
                    <a:lnTo>
                      <a:pt x="16722" y="1485"/>
                    </a:lnTo>
                    <a:lnTo>
                      <a:pt x="16771" y="1437"/>
                    </a:lnTo>
                    <a:close/>
                    <a:moveTo>
                      <a:pt x="15337" y="5002"/>
                    </a:moveTo>
                    <a:lnTo>
                      <a:pt x="15341" y="5019"/>
                    </a:lnTo>
                    <a:lnTo>
                      <a:pt x="15337" y="5002"/>
                    </a:lnTo>
                    <a:lnTo>
                      <a:pt x="15346" y="4986"/>
                    </a:lnTo>
                    <a:lnTo>
                      <a:pt x="15329" y="4985"/>
                    </a:lnTo>
                    <a:cubicBezTo>
                      <a:pt x="15324" y="4966"/>
                      <a:pt x="15332" y="4974"/>
                      <a:pt x="15313" y="4969"/>
                    </a:cubicBezTo>
                    <a:lnTo>
                      <a:pt x="15329" y="4985"/>
                    </a:lnTo>
                    <a:lnTo>
                      <a:pt x="15337" y="5002"/>
                    </a:lnTo>
                    <a:close/>
                    <a:moveTo>
                      <a:pt x="16957" y="2360"/>
                    </a:moveTo>
                    <a:lnTo>
                      <a:pt x="16953" y="2343"/>
                    </a:lnTo>
                    <a:lnTo>
                      <a:pt x="16957" y="2360"/>
                    </a:lnTo>
                    <a:cubicBezTo>
                      <a:pt x="16946" y="2368"/>
                      <a:pt x="16974" y="2368"/>
                      <a:pt x="16933" y="2368"/>
                    </a:cubicBezTo>
                    <a:lnTo>
                      <a:pt x="16933" y="2376"/>
                    </a:lnTo>
                    <a:cubicBezTo>
                      <a:pt x="16992" y="2376"/>
                      <a:pt x="16999" y="2398"/>
                      <a:pt x="17014" y="2360"/>
                    </a:cubicBezTo>
                    <a:lnTo>
                      <a:pt x="17038" y="2376"/>
                    </a:lnTo>
                    <a:cubicBezTo>
                      <a:pt x="17029" y="2355"/>
                      <a:pt x="17033" y="2361"/>
                      <a:pt x="17038" y="2336"/>
                    </a:cubicBezTo>
                    <a:cubicBezTo>
                      <a:pt x="16987" y="2348"/>
                      <a:pt x="17025" y="2355"/>
                      <a:pt x="16981" y="2358"/>
                    </a:cubicBezTo>
                    <a:cubicBezTo>
                      <a:pt x="16961" y="2359"/>
                      <a:pt x="16990" y="2353"/>
                      <a:pt x="16957" y="2360"/>
                    </a:cubicBezTo>
                    <a:close/>
                    <a:moveTo>
                      <a:pt x="49" y="2320"/>
                    </a:moveTo>
                    <a:lnTo>
                      <a:pt x="41" y="2312"/>
                    </a:lnTo>
                    <a:lnTo>
                      <a:pt x="41" y="2303"/>
                    </a:lnTo>
                    <a:lnTo>
                      <a:pt x="31" y="2310"/>
                    </a:lnTo>
                    <a:lnTo>
                      <a:pt x="41" y="2312"/>
                    </a:lnTo>
                    <a:lnTo>
                      <a:pt x="49" y="2320"/>
                    </a:lnTo>
                    <a:cubicBezTo>
                      <a:pt x="63" y="2341"/>
                      <a:pt x="53" y="2336"/>
                      <a:pt x="81" y="2344"/>
                    </a:cubicBezTo>
                    <a:cubicBezTo>
                      <a:pt x="89" y="2372"/>
                      <a:pt x="85" y="2369"/>
                      <a:pt x="113" y="2376"/>
                    </a:cubicBezTo>
                    <a:cubicBezTo>
                      <a:pt x="104" y="2343"/>
                      <a:pt x="110" y="2359"/>
                      <a:pt x="81" y="2344"/>
                    </a:cubicBezTo>
                    <a:cubicBezTo>
                      <a:pt x="67" y="2323"/>
                      <a:pt x="77" y="2327"/>
                      <a:pt x="49" y="2320"/>
                    </a:cubicBezTo>
                    <a:close/>
                    <a:moveTo>
                      <a:pt x="17776" y="2312"/>
                    </a:moveTo>
                    <a:lnTo>
                      <a:pt x="17793" y="2307"/>
                    </a:lnTo>
                    <a:lnTo>
                      <a:pt x="17776" y="2312"/>
                    </a:lnTo>
                    <a:lnTo>
                      <a:pt x="17744" y="2302"/>
                    </a:lnTo>
                    <a:lnTo>
                      <a:pt x="17743" y="2320"/>
                    </a:lnTo>
                    <a:cubicBezTo>
                      <a:pt x="17748" y="2320"/>
                      <a:pt x="17756" y="2320"/>
                      <a:pt x="17759" y="2319"/>
                    </a:cubicBezTo>
                    <a:cubicBezTo>
                      <a:pt x="17773" y="2315"/>
                      <a:pt x="17768" y="2316"/>
                      <a:pt x="17776" y="2312"/>
                    </a:cubicBezTo>
                    <a:close/>
                    <a:moveTo>
                      <a:pt x="16625" y="2214"/>
                    </a:moveTo>
                    <a:lnTo>
                      <a:pt x="16617" y="2214"/>
                    </a:lnTo>
                    <a:lnTo>
                      <a:pt x="16593" y="2214"/>
                    </a:lnTo>
                    <a:cubicBezTo>
                      <a:pt x="16608" y="2237"/>
                      <a:pt x="16607" y="2226"/>
                      <a:pt x="16601" y="2255"/>
                    </a:cubicBezTo>
                    <a:cubicBezTo>
                      <a:pt x="16619" y="2251"/>
                      <a:pt x="16619" y="2247"/>
                      <a:pt x="16641" y="2247"/>
                    </a:cubicBezTo>
                    <a:lnTo>
                      <a:pt x="16617" y="2214"/>
                    </a:lnTo>
                    <a:lnTo>
                      <a:pt x="16625" y="2214"/>
                    </a:lnTo>
                    <a:cubicBezTo>
                      <a:pt x="16637" y="2232"/>
                      <a:pt x="16626" y="2225"/>
                      <a:pt x="16649" y="2231"/>
                    </a:cubicBezTo>
                    <a:cubicBezTo>
                      <a:pt x="16637" y="2213"/>
                      <a:pt x="16648" y="2220"/>
                      <a:pt x="16625" y="2214"/>
                    </a:cubicBezTo>
                    <a:close/>
                    <a:moveTo>
                      <a:pt x="21737" y="3940"/>
                    </a:moveTo>
                    <a:lnTo>
                      <a:pt x="21729" y="3948"/>
                    </a:lnTo>
                    <a:cubicBezTo>
                      <a:pt x="21685" y="3949"/>
                      <a:pt x="21711" y="3951"/>
                      <a:pt x="21683" y="3959"/>
                    </a:cubicBezTo>
                    <a:cubicBezTo>
                      <a:pt x="21657" y="3967"/>
                      <a:pt x="21661" y="3959"/>
                      <a:pt x="21632" y="3956"/>
                    </a:cubicBezTo>
                    <a:cubicBezTo>
                      <a:pt x="21635" y="3968"/>
                      <a:pt x="21662" y="3990"/>
                      <a:pt x="21584" y="3997"/>
                    </a:cubicBezTo>
                    <a:lnTo>
                      <a:pt x="21584" y="4037"/>
                    </a:lnTo>
                    <a:cubicBezTo>
                      <a:pt x="21621" y="4027"/>
                      <a:pt x="21595" y="4023"/>
                      <a:pt x="21629" y="4016"/>
                    </a:cubicBezTo>
                    <a:cubicBezTo>
                      <a:pt x="21634" y="4015"/>
                      <a:pt x="21624" y="4023"/>
                      <a:pt x="21648" y="4013"/>
                    </a:cubicBezTo>
                    <a:lnTo>
                      <a:pt x="21652" y="4023"/>
                    </a:lnTo>
                    <a:cubicBezTo>
                      <a:pt x="21658" y="4032"/>
                      <a:pt x="21642" y="4021"/>
                      <a:pt x="21665" y="4037"/>
                    </a:cubicBezTo>
                    <a:cubicBezTo>
                      <a:pt x="21667" y="4012"/>
                      <a:pt x="21664" y="4022"/>
                      <a:pt x="21673" y="4005"/>
                    </a:cubicBezTo>
                    <a:cubicBezTo>
                      <a:pt x="21689" y="4014"/>
                      <a:pt x="21692" y="4016"/>
                      <a:pt x="21713" y="4021"/>
                    </a:cubicBezTo>
                    <a:cubicBezTo>
                      <a:pt x="21729" y="4010"/>
                      <a:pt x="21736" y="4006"/>
                      <a:pt x="21754" y="3997"/>
                    </a:cubicBezTo>
                    <a:cubicBezTo>
                      <a:pt x="21736" y="3970"/>
                      <a:pt x="21732" y="3986"/>
                      <a:pt x="21729" y="3948"/>
                    </a:cubicBezTo>
                    <a:lnTo>
                      <a:pt x="21737" y="3940"/>
                    </a:lnTo>
                    <a:cubicBezTo>
                      <a:pt x="21749" y="3947"/>
                      <a:pt x="21746" y="3944"/>
                      <a:pt x="21762" y="3948"/>
                    </a:cubicBezTo>
                    <a:cubicBezTo>
                      <a:pt x="21759" y="3917"/>
                      <a:pt x="21754" y="3927"/>
                      <a:pt x="21754" y="3892"/>
                    </a:cubicBezTo>
                    <a:cubicBezTo>
                      <a:pt x="21709" y="3892"/>
                      <a:pt x="21691" y="3902"/>
                      <a:pt x="21657" y="3900"/>
                    </a:cubicBezTo>
                    <a:cubicBezTo>
                      <a:pt x="21626" y="3898"/>
                      <a:pt x="21597" y="3882"/>
                      <a:pt x="21567" y="3875"/>
                    </a:cubicBezTo>
                    <a:cubicBezTo>
                      <a:pt x="21563" y="3926"/>
                      <a:pt x="21547" y="3894"/>
                      <a:pt x="21535" y="3940"/>
                    </a:cubicBezTo>
                    <a:cubicBezTo>
                      <a:pt x="21566" y="3947"/>
                      <a:pt x="21550" y="3945"/>
                      <a:pt x="21585" y="3946"/>
                    </a:cubicBezTo>
                    <a:lnTo>
                      <a:pt x="21596" y="3946"/>
                    </a:lnTo>
                    <a:cubicBezTo>
                      <a:pt x="21598" y="3946"/>
                      <a:pt x="21600" y="3947"/>
                      <a:pt x="21602" y="3947"/>
                    </a:cubicBezTo>
                    <a:lnTo>
                      <a:pt x="21638" y="3947"/>
                    </a:lnTo>
                    <a:cubicBezTo>
                      <a:pt x="21641" y="3947"/>
                      <a:pt x="21661" y="3942"/>
                      <a:pt x="21665" y="3941"/>
                    </a:cubicBezTo>
                    <a:cubicBezTo>
                      <a:pt x="21682" y="3933"/>
                      <a:pt x="21672" y="3938"/>
                      <a:pt x="21684" y="3927"/>
                    </a:cubicBezTo>
                    <a:cubicBezTo>
                      <a:pt x="21710" y="3902"/>
                      <a:pt x="21686" y="3908"/>
                      <a:pt x="21737" y="3908"/>
                    </a:cubicBezTo>
                    <a:cubicBezTo>
                      <a:pt x="21732" y="3934"/>
                      <a:pt x="21729" y="3920"/>
                      <a:pt x="21737" y="3940"/>
                    </a:cubicBezTo>
                    <a:close/>
                    <a:moveTo>
                      <a:pt x="15815" y="2166"/>
                    </a:moveTo>
                    <a:lnTo>
                      <a:pt x="15832" y="2161"/>
                    </a:lnTo>
                    <a:lnTo>
                      <a:pt x="15815" y="2166"/>
                    </a:lnTo>
                    <a:lnTo>
                      <a:pt x="15766" y="2166"/>
                    </a:lnTo>
                    <a:cubicBezTo>
                      <a:pt x="15773" y="2189"/>
                      <a:pt x="15771" y="2196"/>
                      <a:pt x="15800" y="2176"/>
                    </a:cubicBezTo>
                    <a:lnTo>
                      <a:pt x="15815" y="2166"/>
                    </a:lnTo>
                    <a:close/>
                    <a:moveTo>
                      <a:pt x="19785" y="2619"/>
                    </a:moveTo>
                    <a:lnTo>
                      <a:pt x="19776" y="2635"/>
                    </a:lnTo>
                    <a:lnTo>
                      <a:pt x="19785" y="2619"/>
                    </a:lnTo>
                    <a:lnTo>
                      <a:pt x="19793" y="2619"/>
                    </a:lnTo>
                    <a:lnTo>
                      <a:pt x="19786" y="2610"/>
                    </a:lnTo>
                    <a:lnTo>
                      <a:pt x="19785" y="2619"/>
                    </a:lnTo>
                    <a:close/>
                    <a:moveTo>
                      <a:pt x="19177" y="1647"/>
                    </a:moveTo>
                    <a:cubicBezTo>
                      <a:pt x="19177" y="1648"/>
                      <a:pt x="19177" y="1649"/>
                      <a:pt x="19177" y="1649"/>
                    </a:cubicBezTo>
                    <a:lnTo>
                      <a:pt x="19177" y="1647"/>
                    </a:lnTo>
                    <a:close/>
                    <a:moveTo>
                      <a:pt x="19509" y="1696"/>
                    </a:moveTo>
                    <a:cubicBezTo>
                      <a:pt x="19509" y="1696"/>
                      <a:pt x="19509" y="1697"/>
                      <a:pt x="19509" y="1698"/>
                    </a:cubicBezTo>
                    <a:lnTo>
                      <a:pt x="19509" y="1696"/>
                    </a:lnTo>
                    <a:close/>
                    <a:moveTo>
                      <a:pt x="15126" y="1412"/>
                    </a:moveTo>
                    <a:cubicBezTo>
                      <a:pt x="15127" y="1413"/>
                      <a:pt x="15129" y="1409"/>
                      <a:pt x="15129" y="1410"/>
                    </a:cubicBezTo>
                    <a:cubicBezTo>
                      <a:pt x="15129" y="1410"/>
                      <a:pt x="15130" y="1409"/>
                      <a:pt x="15130" y="1409"/>
                    </a:cubicBezTo>
                    <a:lnTo>
                      <a:pt x="15126" y="1412"/>
                    </a:lnTo>
                    <a:close/>
                    <a:moveTo>
                      <a:pt x="17824" y="1761"/>
                    </a:moveTo>
                    <a:lnTo>
                      <a:pt x="17827" y="1758"/>
                    </a:lnTo>
                    <a:cubicBezTo>
                      <a:pt x="17826" y="1758"/>
                      <a:pt x="17823" y="1760"/>
                      <a:pt x="17824" y="1761"/>
                    </a:cubicBezTo>
                    <a:close/>
                    <a:moveTo>
                      <a:pt x="17897" y="2700"/>
                    </a:moveTo>
                    <a:lnTo>
                      <a:pt x="17900" y="2698"/>
                    </a:lnTo>
                    <a:cubicBezTo>
                      <a:pt x="17899" y="2698"/>
                      <a:pt x="17896" y="2700"/>
                      <a:pt x="17897" y="2700"/>
                    </a:cubicBezTo>
                    <a:close/>
                    <a:moveTo>
                      <a:pt x="21357" y="5099"/>
                    </a:moveTo>
                    <a:lnTo>
                      <a:pt x="21359" y="5096"/>
                    </a:lnTo>
                    <a:cubicBezTo>
                      <a:pt x="21359" y="5096"/>
                      <a:pt x="21356" y="5098"/>
                      <a:pt x="21357" y="5099"/>
                    </a:cubicBezTo>
                    <a:close/>
                    <a:moveTo>
                      <a:pt x="15353" y="2530"/>
                    </a:moveTo>
                    <a:lnTo>
                      <a:pt x="15356" y="2528"/>
                    </a:lnTo>
                    <a:cubicBezTo>
                      <a:pt x="15355" y="2528"/>
                      <a:pt x="15352" y="2530"/>
                      <a:pt x="15353" y="2530"/>
                    </a:cubicBezTo>
                    <a:close/>
                    <a:moveTo>
                      <a:pt x="19412" y="4078"/>
                    </a:moveTo>
                    <a:lnTo>
                      <a:pt x="19415" y="4075"/>
                    </a:lnTo>
                    <a:cubicBezTo>
                      <a:pt x="19414" y="4076"/>
                      <a:pt x="19411" y="4077"/>
                      <a:pt x="19412" y="4078"/>
                    </a:cubicBezTo>
                    <a:close/>
                    <a:moveTo>
                      <a:pt x="284" y="2490"/>
                    </a:moveTo>
                    <a:lnTo>
                      <a:pt x="286" y="2487"/>
                    </a:lnTo>
                    <a:cubicBezTo>
                      <a:pt x="286" y="2488"/>
                      <a:pt x="283" y="2489"/>
                      <a:pt x="284" y="2490"/>
                    </a:cubicBezTo>
                    <a:close/>
                    <a:moveTo>
                      <a:pt x="16625" y="2125"/>
                    </a:moveTo>
                    <a:lnTo>
                      <a:pt x="16628" y="2123"/>
                    </a:lnTo>
                    <a:cubicBezTo>
                      <a:pt x="16627" y="2123"/>
                      <a:pt x="16624" y="2124"/>
                      <a:pt x="16625" y="2125"/>
                    </a:cubicBezTo>
                    <a:close/>
                    <a:moveTo>
                      <a:pt x="20790" y="3251"/>
                    </a:moveTo>
                    <a:lnTo>
                      <a:pt x="20792" y="3249"/>
                    </a:lnTo>
                    <a:cubicBezTo>
                      <a:pt x="20792" y="3249"/>
                      <a:pt x="20789" y="3251"/>
                      <a:pt x="20790" y="3251"/>
                    </a:cubicBezTo>
                    <a:close/>
                    <a:moveTo>
                      <a:pt x="21357" y="5504"/>
                    </a:moveTo>
                    <a:lnTo>
                      <a:pt x="21359" y="5501"/>
                    </a:lnTo>
                    <a:cubicBezTo>
                      <a:pt x="21359" y="5502"/>
                      <a:pt x="21356" y="5503"/>
                      <a:pt x="21357" y="5504"/>
                    </a:cubicBezTo>
                    <a:close/>
                    <a:moveTo>
                      <a:pt x="21673" y="1015"/>
                    </a:moveTo>
                    <a:lnTo>
                      <a:pt x="21675" y="1013"/>
                    </a:lnTo>
                    <a:cubicBezTo>
                      <a:pt x="21675" y="1013"/>
                      <a:pt x="21672" y="1014"/>
                      <a:pt x="21673" y="1015"/>
                    </a:cubicBezTo>
                    <a:close/>
                    <a:moveTo>
                      <a:pt x="19590" y="4969"/>
                    </a:moveTo>
                    <a:lnTo>
                      <a:pt x="19593" y="4967"/>
                    </a:lnTo>
                    <a:cubicBezTo>
                      <a:pt x="19593" y="4967"/>
                      <a:pt x="19590" y="4968"/>
                      <a:pt x="19590" y="4969"/>
                    </a:cubicBezTo>
                    <a:close/>
                    <a:moveTo>
                      <a:pt x="17508" y="1777"/>
                    </a:moveTo>
                    <a:lnTo>
                      <a:pt x="17511" y="1774"/>
                    </a:lnTo>
                    <a:cubicBezTo>
                      <a:pt x="17511" y="1775"/>
                      <a:pt x="17507" y="1776"/>
                      <a:pt x="17508" y="1777"/>
                    </a:cubicBezTo>
                    <a:close/>
                    <a:moveTo>
                      <a:pt x="20190" y="4750"/>
                    </a:moveTo>
                    <a:lnTo>
                      <a:pt x="20192" y="4748"/>
                    </a:lnTo>
                    <a:cubicBezTo>
                      <a:pt x="20192" y="4748"/>
                      <a:pt x="20189" y="4750"/>
                      <a:pt x="20190" y="4750"/>
                    </a:cubicBezTo>
                    <a:close/>
                    <a:moveTo>
                      <a:pt x="19590" y="1712"/>
                    </a:moveTo>
                    <a:lnTo>
                      <a:pt x="19593" y="1710"/>
                    </a:lnTo>
                    <a:cubicBezTo>
                      <a:pt x="19593" y="1710"/>
                      <a:pt x="19590" y="1711"/>
                      <a:pt x="19590" y="1712"/>
                    </a:cubicBezTo>
                    <a:close/>
                    <a:moveTo>
                      <a:pt x="22766" y="1023"/>
                    </a:moveTo>
                    <a:lnTo>
                      <a:pt x="22769" y="1021"/>
                    </a:lnTo>
                    <a:cubicBezTo>
                      <a:pt x="22769" y="1021"/>
                      <a:pt x="22766" y="1023"/>
                      <a:pt x="22766" y="1023"/>
                    </a:cubicBezTo>
                    <a:close/>
                    <a:moveTo>
                      <a:pt x="17897" y="2790"/>
                    </a:moveTo>
                    <a:lnTo>
                      <a:pt x="17900" y="2787"/>
                    </a:lnTo>
                    <a:cubicBezTo>
                      <a:pt x="17899" y="2787"/>
                      <a:pt x="17896" y="2789"/>
                      <a:pt x="17897" y="2790"/>
                    </a:cubicBezTo>
                    <a:close/>
                    <a:moveTo>
                      <a:pt x="20401" y="2733"/>
                    </a:moveTo>
                    <a:lnTo>
                      <a:pt x="20403" y="2730"/>
                    </a:lnTo>
                    <a:cubicBezTo>
                      <a:pt x="20403" y="2731"/>
                      <a:pt x="20400" y="2732"/>
                      <a:pt x="20401" y="2733"/>
                    </a:cubicBezTo>
                    <a:close/>
                    <a:moveTo>
                      <a:pt x="21851" y="4605"/>
                    </a:moveTo>
                    <a:lnTo>
                      <a:pt x="21853" y="4602"/>
                    </a:lnTo>
                    <a:cubicBezTo>
                      <a:pt x="21853" y="4602"/>
                      <a:pt x="21850" y="4604"/>
                      <a:pt x="21851" y="4605"/>
                    </a:cubicBezTo>
                    <a:close/>
                    <a:moveTo>
                      <a:pt x="19096" y="2101"/>
                    </a:moveTo>
                    <a:lnTo>
                      <a:pt x="19099" y="2098"/>
                    </a:lnTo>
                    <a:cubicBezTo>
                      <a:pt x="19098" y="2099"/>
                      <a:pt x="19095" y="2100"/>
                      <a:pt x="19096" y="2101"/>
                    </a:cubicBezTo>
                    <a:close/>
                    <a:moveTo>
                      <a:pt x="15353" y="2255"/>
                    </a:moveTo>
                    <a:lnTo>
                      <a:pt x="15356" y="2252"/>
                    </a:lnTo>
                    <a:cubicBezTo>
                      <a:pt x="15355" y="2253"/>
                      <a:pt x="15352" y="2254"/>
                      <a:pt x="15353" y="2255"/>
                    </a:cubicBezTo>
                    <a:close/>
                    <a:moveTo>
                      <a:pt x="19096" y="3729"/>
                    </a:moveTo>
                    <a:lnTo>
                      <a:pt x="19099" y="3727"/>
                    </a:lnTo>
                    <a:cubicBezTo>
                      <a:pt x="19098" y="3727"/>
                      <a:pt x="19095" y="3729"/>
                      <a:pt x="19096" y="3729"/>
                    </a:cubicBezTo>
                    <a:close/>
                    <a:moveTo>
                      <a:pt x="21851" y="4021"/>
                    </a:moveTo>
                    <a:lnTo>
                      <a:pt x="21853" y="4019"/>
                    </a:lnTo>
                    <a:cubicBezTo>
                      <a:pt x="21853" y="4019"/>
                      <a:pt x="21850" y="4020"/>
                      <a:pt x="21851" y="4021"/>
                    </a:cubicBezTo>
                    <a:close/>
                    <a:moveTo>
                      <a:pt x="19590" y="5585"/>
                    </a:moveTo>
                    <a:lnTo>
                      <a:pt x="19593" y="5582"/>
                    </a:lnTo>
                    <a:cubicBezTo>
                      <a:pt x="19593" y="5583"/>
                      <a:pt x="19590" y="5584"/>
                      <a:pt x="19590" y="5585"/>
                    </a:cubicBezTo>
                    <a:close/>
                    <a:moveTo>
                      <a:pt x="19307" y="5512"/>
                    </a:moveTo>
                    <a:lnTo>
                      <a:pt x="19309" y="5510"/>
                    </a:lnTo>
                    <a:cubicBezTo>
                      <a:pt x="19309" y="5510"/>
                      <a:pt x="19306" y="5511"/>
                      <a:pt x="19307" y="5512"/>
                    </a:cubicBezTo>
                    <a:close/>
                    <a:moveTo>
                      <a:pt x="18286" y="2644"/>
                    </a:moveTo>
                    <a:lnTo>
                      <a:pt x="18288" y="2641"/>
                    </a:lnTo>
                    <a:cubicBezTo>
                      <a:pt x="18288" y="2642"/>
                      <a:pt x="18285" y="2643"/>
                      <a:pt x="18286" y="2644"/>
                    </a:cubicBezTo>
                    <a:close/>
                    <a:moveTo>
                      <a:pt x="5363" y="6671"/>
                    </a:moveTo>
                    <a:lnTo>
                      <a:pt x="5366" y="6668"/>
                    </a:lnTo>
                    <a:cubicBezTo>
                      <a:pt x="5366" y="6668"/>
                      <a:pt x="5363" y="6670"/>
                      <a:pt x="5363" y="6671"/>
                    </a:cubicBezTo>
                    <a:close/>
                    <a:moveTo>
                      <a:pt x="19623" y="5285"/>
                    </a:moveTo>
                    <a:lnTo>
                      <a:pt x="19625" y="5283"/>
                    </a:lnTo>
                    <a:cubicBezTo>
                      <a:pt x="19625" y="5283"/>
                      <a:pt x="19622" y="5284"/>
                      <a:pt x="19623" y="5285"/>
                    </a:cubicBezTo>
                    <a:close/>
                    <a:moveTo>
                      <a:pt x="17646" y="2449"/>
                    </a:moveTo>
                    <a:lnTo>
                      <a:pt x="17648" y="2447"/>
                    </a:lnTo>
                    <a:cubicBezTo>
                      <a:pt x="17648" y="2447"/>
                      <a:pt x="17645" y="2449"/>
                      <a:pt x="17646" y="2449"/>
                    </a:cubicBezTo>
                    <a:close/>
                    <a:moveTo>
                      <a:pt x="8256" y="1655"/>
                    </a:moveTo>
                    <a:lnTo>
                      <a:pt x="8258" y="1653"/>
                    </a:lnTo>
                    <a:cubicBezTo>
                      <a:pt x="8258" y="1653"/>
                      <a:pt x="8255" y="1654"/>
                      <a:pt x="8256" y="1655"/>
                    </a:cubicBezTo>
                    <a:close/>
                    <a:moveTo>
                      <a:pt x="20927" y="3681"/>
                    </a:moveTo>
                    <a:lnTo>
                      <a:pt x="20930" y="3678"/>
                    </a:lnTo>
                    <a:cubicBezTo>
                      <a:pt x="20930" y="3679"/>
                      <a:pt x="20926" y="3680"/>
                      <a:pt x="20927" y="3681"/>
                    </a:cubicBezTo>
                    <a:close/>
                    <a:moveTo>
                      <a:pt x="10832" y="1696"/>
                    </a:moveTo>
                    <a:lnTo>
                      <a:pt x="10835" y="1693"/>
                    </a:lnTo>
                    <a:cubicBezTo>
                      <a:pt x="10835" y="1694"/>
                      <a:pt x="10831" y="1695"/>
                      <a:pt x="10832" y="1696"/>
                    </a:cubicBezTo>
                    <a:close/>
                    <a:moveTo>
                      <a:pt x="20117" y="1947"/>
                    </a:moveTo>
                    <a:lnTo>
                      <a:pt x="20119" y="1945"/>
                    </a:lnTo>
                    <a:cubicBezTo>
                      <a:pt x="20119" y="1945"/>
                      <a:pt x="20116" y="1946"/>
                      <a:pt x="20117" y="1947"/>
                    </a:cubicBezTo>
                    <a:close/>
                    <a:moveTo>
                      <a:pt x="17614" y="5220"/>
                    </a:moveTo>
                    <a:lnTo>
                      <a:pt x="17616" y="5218"/>
                    </a:lnTo>
                    <a:cubicBezTo>
                      <a:pt x="17616" y="5218"/>
                      <a:pt x="17613" y="5219"/>
                      <a:pt x="17614" y="5220"/>
                    </a:cubicBezTo>
                    <a:close/>
                    <a:moveTo>
                      <a:pt x="9917" y="1607"/>
                    </a:moveTo>
                    <a:lnTo>
                      <a:pt x="9919" y="1604"/>
                    </a:lnTo>
                    <a:cubicBezTo>
                      <a:pt x="9919" y="1604"/>
                      <a:pt x="9916" y="1606"/>
                      <a:pt x="9917" y="1607"/>
                    </a:cubicBezTo>
                    <a:close/>
                    <a:moveTo>
                      <a:pt x="21810" y="4605"/>
                    </a:moveTo>
                    <a:lnTo>
                      <a:pt x="21813" y="4602"/>
                    </a:lnTo>
                    <a:cubicBezTo>
                      <a:pt x="21813" y="4602"/>
                      <a:pt x="21810" y="4604"/>
                      <a:pt x="21810" y="4605"/>
                    </a:cubicBezTo>
                    <a:close/>
                    <a:moveTo>
                      <a:pt x="14964" y="2482"/>
                    </a:moveTo>
                    <a:lnTo>
                      <a:pt x="14967" y="2479"/>
                    </a:lnTo>
                    <a:cubicBezTo>
                      <a:pt x="14966" y="2479"/>
                      <a:pt x="14963" y="2481"/>
                      <a:pt x="14964" y="2482"/>
                    </a:cubicBezTo>
                    <a:close/>
                    <a:moveTo>
                      <a:pt x="20822" y="4564"/>
                    </a:moveTo>
                    <a:lnTo>
                      <a:pt x="20824" y="4562"/>
                    </a:lnTo>
                    <a:cubicBezTo>
                      <a:pt x="20824" y="4562"/>
                      <a:pt x="20821" y="4563"/>
                      <a:pt x="20822" y="4564"/>
                    </a:cubicBezTo>
                    <a:close/>
                    <a:moveTo>
                      <a:pt x="19129" y="5172"/>
                    </a:moveTo>
                    <a:lnTo>
                      <a:pt x="19131" y="5169"/>
                    </a:lnTo>
                    <a:cubicBezTo>
                      <a:pt x="19131" y="5169"/>
                      <a:pt x="19128" y="5171"/>
                      <a:pt x="19129" y="5172"/>
                    </a:cubicBezTo>
                    <a:close/>
                    <a:moveTo>
                      <a:pt x="20222" y="4880"/>
                    </a:moveTo>
                    <a:lnTo>
                      <a:pt x="20225" y="4878"/>
                    </a:lnTo>
                    <a:cubicBezTo>
                      <a:pt x="20225" y="4878"/>
                      <a:pt x="20222" y="4879"/>
                      <a:pt x="20222" y="4880"/>
                    </a:cubicBezTo>
                    <a:close/>
                    <a:moveTo>
                      <a:pt x="19769" y="2530"/>
                    </a:moveTo>
                    <a:lnTo>
                      <a:pt x="19771" y="2528"/>
                    </a:lnTo>
                    <a:cubicBezTo>
                      <a:pt x="19771" y="2528"/>
                      <a:pt x="19768" y="2530"/>
                      <a:pt x="19769" y="2530"/>
                    </a:cubicBezTo>
                    <a:close/>
                    <a:moveTo>
                      <a:pt x="20652" y="4313"/>
                    </a:moveTo>
                    <a:lnTo>
                      <a:pt x="20654" y="4310"/>
                    </a:lnTo>
                    <a:cubicBezTo>
                      <a:pt x="20654" y="4311"/>
                      <a:pt x="20651" y="4312"/>
                      <a:pt x="20652" y="4313"/>
                    </a:cubicBezTo>
                    <a:close/>
                    <a:moveTo>
                      <a:pt x="14122" y="2466"/>
                    </a:moveTo>
                    <a:lnTo>
                      <a:pt x="14124" y="2463"/>
                    </a:lnTo>
                    <a:cubicBezTo>
                      <a:pt x="14124" y="2463"/>
                      <a:pt x="14121" y="2465"/>
                      <a:pt x="14122" y="2466"/>
                    </a:cubicBezTo>
                    <a:close/>
                    <a:moveTo>
                      <a:pt x="16204" y="2587"/>
                    </a:moveTo>
                    <a:lnTo>
                      <a:pt x="16206" y="2585"/>
                    </a:lnTo>
                    <a:cubicBezTo>
                      <a:pt x="16206" y="2585"/>
                      <a:pt x="16203" y="2586"/>
                      <a:pt x="16204" y="2587"/>
                    </a:cubicBezTo>
                    <a:close/>
                    <a:moveTo>
                      <a:pt x="9568" y="1420"/>
                    </a:moveTo>
                    <a:lnTo>
                      <a:pt x="9571" y="1418"/>
                    </a:lnTo>
                    <a:cubicBezTo>
                      <a:pt x="9571" y="1418"/>
                      <a:pt x="9568" y="1420"/>
                      <a:pt x="9568" y="1420"/>
                    </a:cubicBezTo>
                    <a:close/>
                    <a:moveTo>
                      <a:pt x="12534" y="1380"/>
                    </a:moveTo>
                    <a:lnTo>
                      <a:pt x="12536" y="1377"/>
                    </a:lnTo>
                    <a:cubicBezTo>
                      <a:pt x="12536" y="1378"/>
                      <a:pt x="12533" y="1379"/>
                      <a:pt x="12534" y="1380"/>
                    </a:cubicBezTo>
                    <a:close/>
                    <a:moveTo>
                      <a:pt x="22134" y="3503"/>
                    </a:moveTo>
                    <a:lnTo>
                      <a:pt x="22137" y="3500"/>
                    </a:lnTo>
                    <a:cubicBezTo>
                      <a:pt x="22137" y="3500"/>
                      <a:pt x="22134" y="3502"/>
                      <a:pt x="22134" y="3503"/>
                    </a:cubicBezTo>
                    <a:close/>
                    <a:moveTo>
                      <a:pt x="20158" y="2004"/>
                    </a:moveTo>
                    <a:lnTo>
                      <a:pt x="20160" y="2001"/>
                    </a:lnTo>
                    <a:cubicBezTo>
                      <a:pt x="20160" y="2001"/>
                      <a:pt x="20157" y="2003"/>
                      <a:pt x="20158" y="2004"/>
                    </a:cubicBezTo>
                    <a:close/>
                    <a:moveTo>
                      <a:pt x="17508" y="2368"/>
                    </a:moveTo>
                    <a:lnTo>
                      <a:pt x="17511" y="2366"/>
                    </a:lnTo>
                    <a:cubicBezTo>
                      <a:pt x="17511" y="2366"/>
                      <a:pt x="17507" y="2367"/>
                      <a:pt x="17508" y="2368"/>
                    </a:cubicBezTo>
                    <a:close/>
                    <a:moveTo>
                      <a:pt x="17119" y="2514"/>
                    </a:moveTo>
                    <a:lnTo>
                      <a:pt x="17122" y="2512"/>
                    </a:lnTo>
                    <a:cubicBezTo>
                      <a:pt x="17122" y="2512"/>
                      <a:pt x="17119" y="2513"/>
                      <a:pt x="17119" y="2514"/>
                    </a:cubicBezTo>
                    <a:close/>
                    <a:moveTo>
                      <a:pt x="5153" y="6687"/>
                    </a:moveTo>
                    <a:lnTo>
                      <a:pt x="5155" y="6684"/>
                    </a:lnTo>
                    <a:cubicBezTo>
                      <a:pt x="5155" y="6685"/>
                      <a:pt x="5152" y="6686"/>
                      <a:pt x="5153" y="6687"/>
                    </a:cubicBezTo>
                    <a:close/>
                    <a:moveTo>
                      <a:pt x="17119" y="4937"/>
                    </a:moveTo>
                    <a:lnTo>
                      <a:pt x="17122" y="4934"/>
                    </a:lnTo>
                    <a:cubicBezTo>
                      <a:pt x="17122" y="4934"/>
                      <a:pt x="17119" y="4936"/>
                      <a:pt x="17119" y="4937"/>
                    </a:cubicBezTo>
                    <a:close/>
                    <a:moveTo>
                      <a:pt x="22839" y="4791"/>
                    </a:moveTo>
                    <a:lnTo>
                      <a:pt x="22842" y="4788"/>
                    </a:lnTo>
                    <a:cubicBezTo>
                      <a:pt x="22842" y="4789"/>
                      <a:pt x="22838" y="4790"/>
                      <a:pt x="22839" y="4791"/>
                    </a:cubicBezTo>
                    <a:close/>
                    <a:moveTo>
                      <a:pt x="17119" y="2141"/>
                    </a:moveTo>
                    <a:lnTo>
                      <a:pt x="17122" y="2139"/>
                    </a:lnTo>
                    <a:cubicBezTo>
                      <a:pt x="17122" y="2139"/>
                      <a:pt x="17119" y="2141"/>
                      <a:pt x="17119" y="2141"/>
                    </a:cubicBezTo>
                    <a:close/>
                    <a:moveTo>
                      <a:pt x="16342" y="2182"/>
                    </a:moveTo>
                    <a:lnTo>
                      <a:pt x="16344" y="2180"/>
                    </a:lnTo>
                    <a:cubicBezTo>
                      <a:pt x="16344" y="2180"/>
                      <a:pt x="16341" y="2181"/>
                      <a:pt x="16342" y="2182"/>
                    </a:cubicBezTo>
                    <a:close/>
                    <a:moveTo>
                      <a:pt x="17614" y="1890"/>
                    </a:moveTo>
                    <a:lnTo>
                      <a:pt x="17616" y="1888"/>
                    </a:lnTo>
                    <a:cubicBezTo>
                      <a:pt x="17616" y="1888"/>
                      <a:pt x="17613" y="1889"/>
                      <a:pt x="17614" y="1890"/>
                    </a:cubicBezTo>
                    <a:close/>
                    <a:moveTo>
                      <a:pt x="19874" y="4831"/>
                    </a:moveTo>
                    <a:lnTo>
                      <a:pt x="19876" y="4829"/>
                    </a:lnTo>
                    <a:cubicBezTo>
                      <a:pt x="19876" y="4829"/>
                      <a:pt x="19873" y="4831"/>
                      <a:pt x="19874" y="4831"/>
                    </a:cubicBezTo>
                    <a:close/>
                    <a:moveTo>
                      <a:pt x="19412" y="3057"/>
                    </a:moveTo>
                    <a:lnTo>
                      <a:pt x="19415" y="3055"/>
                    </a:lnTo>
                    <a:cubicBezTo>
                      <a:pt x="19414" y="3055"/>
                      <a:pt x="19411" y="3056"/>
                      <a:pt x="19412" y="3057"/>
                    </a:cubicBezTo>
                    <a:close/>
                    <a:moveTo>
                      <a:pt x="18813" y="2474"/>
                    </a:moveTo>
                    <a:lnTo>
                      <a:pt x="18815" y="2471"/>
                    </a:lnTo>
                    <a:cubicBezTo>
                      <a:pt x="18815" y="2471"/>
                      <a:pt x="18812" y="2473"/>
                      <a:pt x="18813" y="2474"/>
                    </a:cubicBezTo>
                    <a:close/>
                    <a:moveTo>
                      <a:pt x="16730" y="5309"/>
                    </a:moveTo>
                    <a:lnTo>
                      <a:pt x="16733" y="5307"/>
                    </a:lnTo>
                    <a:cubicBezTo>
                      <a:pt x="16733" y="5307"/>
                      <a:pt x="16730" y="5309"/>
                      <a:pt x="16730" y="5309"/>
                    </a:cubicBezTo>
                    <a:close/>
                    <a:moveTo>
                      <a:pt x="19485" y="4183"/>
                    </a:moveTo>
                    <a:lnTo>
                      <a:pt x="19488" y="4181"/>
                    </a:lnTo>
                    <a:cubicBezTo>
                      <a:pt x="19487" y="4181"/>
                      <a:pt x="19484" y="4182"/>
                      <a:pt x="19485" y="4183"/>
                    </a:cubicBezTo>
                    <a:close/>
                    <a:moveTo>
                      <a:pt x="19080" y="1655"/>
                    </a:moveTo>
                    <a:lnTo>
                      <a:pt x="19082" y="1653"/>
                    </a:lnTo>
                    <a:cubicBezTo>
                      <a:pt x="19082" y="1653"/>
                      <a:pt x="19079" y="1654"/>
                      <a:pt x="19080" y="1655"/>
                    </a:cubicBezTo>
                    <a:close/>
                    <a:moveTo>
                      <a:pt x="19777" y="886"/>
                    </a:moveTo>
                    <a:lnTo>
                      <a:pt x="19779" y="883"/>
                    </a:lnTo>
                    <a:cubicBezTo>
                      <a:pt x="19779" y="883"/>
                      <a:pt x="19776" y="885"/>
                      <a:pt x="19777" y="886"/>
                    </a:cubicBezTo>
                    <a:close/>
                    <a:moveTo>
                      <a:pt x="18019" y="1574"/>
                    </a:moveTo>
                    <a:lnTo>
                      <a:pt x="18021" y="1572"/>
                    </a:lnTo>
                    <a:cubicBezTo>
                      <a:pt x="18021" y="1572"/>
                      <a:pt x="18018" y="1573"/>
                      <a:pt x="18019" y="1574"/>
                    </a:cubicBezTo>
                    <a:close/>
                    <a:moveTo>
                      <a:pt x="15791" y="1696"/>
                    </a:moveTo>
                    <a:lnTo>
                      <a:pt x="15793" y="1693"/>
                    </a:lnTo>
                    <a:cubicBezTo>
                      <a:pt x="15793" y="1694"/>
                      <a:pt x="15790" y="1695"/>
                      <a:pt x="15791" y="1696"/>
                    </a:cubicBezTo>
                    <a:close/>
                    <a:moveTo>
                      <a:pt x="17946" y="1696"/>
                    </a:moveTo>
                    <a:lnTo>
                      <a:pt x="17948" y="1693"/>
                    </a:lnTo>
                    <a:cubicBezTo>
                      <a:pt x="17948" y="1694"/>
                      <a:pt x="17945" y="1695"/>
                      <a:pt x="17946" y="1696"/>
                    </a:cubicBezTo>
                    <a:close/>
                    <a:moveTo>
                      <a:pt x="9933" y="1404"/>
                    </a:moveTo>
                    <a:lnTo>
                      <a:pt x="9935" y="1402"/>
                    </a:lnTo>
                    <a:cubicBezTo>
                      <a:pt x="9935" y="1402"/>
                      <a:pt x="9932" y="1403"/>
                      <a:pt x="9933" y="1404"/>
                    </a:cubicBezTo>
                    <a:close/>
                    <a:moveTo>
                      <a:pt x="7041" y="1655"/>
                    </a:moveTo>
                    <a:lnTo>
                      <a:pt x="7043" y="1653"/>
                    </a:lnTo>
                    <a:cubicBezTo>
                      <a:pt x="7043" y="1653"/>
                      <a:pt x="7040" y="1654"/>
                      <a:pt x="7041" y="1655"/>
                    </a:cubicBezTo>
                    <a:close/>
                    <a:moveTo>
                      <a:pt x="20530" y="4767"/>
                    </a:moveTo>
                    <a:lnTo>
                      <a:pt x="20533" y="4764"/>
                    </a:lnTo>
                    <a:cubicBezTo>
                      <a:pt x="20533" y="4764"/>
                      <a:pt x="20529" y="4766"/>
                      <a:pt x="20530" y="4767"/>
                    </a:cubicBezTo>
                    <a:close/>
                    <a:moveTo>
                      <a:pt x="19931" y="3219"/>
                    </a:moveTo>
                    <a:lnTo>
                      <a:pt x="19933" y="3217"/>
                    </a:lnTo>
                    <a:cubicBezTo>
                      <a:pt x="19933" y="3217"/>
                      <a:pt x="19930" y="3218"/>
                      <a:pt x="19931" y="3219"/>
                    </a:cubicBezTo>
                    <a:close/>
                    <a:moveTo>
                      <a:pt x="19542" y="3219"/>
                    </a:moveTo>
                    <a:lnTo>
                      <a:pt x="19544" y="3217"/>
                    </a:lnTo>
                    <a:cubicBezTo>
                      <a:pt x="19544" y="3217"/>
                      <a:pt x="19541" y="3218"/>
                      <a:pt x="19542" y="3219"/>
                    </a:cubicBezTo>
                    <a:close/>
                    <a:moveTo>
                      <a:pt x="19266" y="4912"/>
                    </a:moveTo>
                    <a:lnTo>
                      <a:pt x="19269" y="4910"/>
                    </a:lnTo>
                    <a:cubicBezTo>
                      <a:pt x="19269" y="4910"/>
                      <a:pt x="19266" y="4912"/>
                      <a:pt x="19266" y="4912"/>
                    </a:cubicBezTo>
                    <a:close/>
                    <a:moveTo>
                      <a:pt x="18278" y="4912"/>
                    </a:moveTo>
                    <a:lnTo>
                      <a:pt x="18280" y="4910"/>
                    </a:lnTo>
                    <a:cubicBezTo>
                      <a:pt x="18280" y="4910"/>
                      <a:pt x="18277" y="4912"/>
                      <a:pt x="18278" y="4912"/>
                    </a:cubicBezTo>
                    <a:close/>
                    <a:moveTo>
                      <a:pt x="15864" y="2700"/>
                    </a:moveTo>
                    <a:lnTo>
                      <a:pt x="15866" y="2698"/>
                    </a:lnTo>
                    <a:cubicBezTo>
                      <a:pt x="15866" y="2698"/>
                      <a:pt x="15863" y="2700"/>
                      <a:pt x="15864" y="2700"/>
                    </a:cubicBezTo>
                    <a:close/>
                    <a:moveTo>
                      <a:pt x="22937" y="2700"/>
                    </a:moveTo>
                    <a:lnTo>
                      <a:pt x="22939" y="2698"/>
                    </a:lnTo>
                    <a:cubicBezTo>
                      <a:pt x="22939" y="2698"/>
                      <a:pt x="22936" y="2700"/>
                      <a:pt x="22937" y="2700"/>
                    </a:cubicBezTo>
                    <a:close/>
                    <a:moveTo>
                      <a:pt x="1013" y="2093"/>
                    </a:moveTo>
                    <a:lnTo>
                      <a:pt x="1015" y="2090"/>
                    </a:lnTo>
                    <a:cubicBezTo>
                      <a:pt x="1015" y="2091"/>
                      <a:pt x="1012" y="2092"/>
                      <a:pt x="1013" y="2093"/>
                    </a:cubicBezTo>
                    <a:close/>
                    <a:moveTo>
                      <a:pt x="22937" y="3138"/>
                    </a:moveTo>
                    <a:lnTo>
                      <a:pt x="22939" y="3136"/>
                    </a:lnTo>
                    <a:cubicBezTo>
                      <a:pt x="22939" y="3136"/>
                      <a:pt x="22936" y="3137"/>
                      <a:pt x="22937" y="3138"/>
                    </a:cubicBezTo>
                    <a:close/>
                    <a:moveTo>
                      <a:pt x="22864" y="3138"/>
                    </a:moveTo>
                    <a:lnTo>
                      <a:pt x="22866" y="3136"/>
                    </a:lnTo>
                    <a:cubicBezTo>
                      <a:pt x="22866" y="3136"/>
                      <a:pt x="22863" y="3137"/>
                      <a:pt x="22864" y="3138"/>
                    </a:cubicBezTo>
                    <a:close/>
                    <a:moveTo>
                      <a:pt x="19104" y="4888"/>
                    </a:moveTo>
                    <a:lnTo>
                      <a:pt x="19107" y="4886"/>
                    </a:lnTo>
                    <a:cubicBezTo>
                      <a:pt x="19107" y="4886"/>
                      <a:pt x="19104" y="4887"/>
                      <a:pt x="19104" y="4888"/>
                    </a:cubicBezTo>
                    <a:close/>
                    <a:moveTo>
                      <a:pt x="18715" y="3138"/>
                    </a:moveTo>
                    <a:lnTo>
                      <a:pt x="18718" y="3136"/>
                    </a:lnTo>
                    <a:cubicBezTo>
                      <a:pt x="18718" y="3136"/>
                      <a:pt x="18715" y="3137"/>
                      <a:pt x="18715" y="3138"/>
                    </a:cubicBezTo>
                    <a:close/>
                    <a:moveTo>
                      <a:pt x="18894" y="4888"/>
                    </a:moveTo>
                    <a:lnTo>
                      <a:pt x="18896" y="4886"/>
                    </a:lnTo>
                    <a:cubicBezTo>
                      <a:pt x="18896" y="4886"/>
                      <a:pt x="18893" y="4887"/>
                      <a:pt x="18894" y="4888"/>
                    </a:cubicBezTo>
                    <a:close/>
                    <a:moveTo>
                      <a:pt x="16293" y="5139"/>
                    </a:moveTo>
                    <a:lnTo>
                      <a:pt x="16295" y="5137"/>
                    </a:lnTo>
                    <a:cubicBezTo>
                      <a:pt x="16295" y="5137"/>
                      <a:pt x="16292" y="5138"/>
                      <a:pt x="16293" y="5139"/>
                    </a:cubicBezTo>
                    <a:close/>
                    <a:moveTo>
                      <a:pt x="14243" y="2490"/>
                    </a:moveTo>
                    <a:lnTo>
                      <a:pt x="14246" y="2487"/>
                    </a:lnTo>
                    <a:cubicBezTo>
                      <a:pt x="14245" y="2488"/>
                      <a:pt x="14242" y="2489"/>
                      <a:pt x="14243" y="2490"/>
                    </a:cubicBezTo>
                    <a:close/>
                    <a:moveTo>
                      <a:pt x="19404" y="4848"/>
                    </a:moveTo>
                    <a:lnTo>
                      <a:pt x="19407" y="4845"/>
                    </a:lnTo>
                    <a:cubicBezTo>
                      <a:pt x="19406" y="4845"/>
                      <a:pt x="19403" y="4847"/>
                      <a:pt x="19404" y="4848"/>
                    </a:cubicBezTo>
                    <a:close/>
                    <a:moveTo>
                      <a:pt x="15791" y="5099"/>
                    </a:moveTo>
                    <a:lnTo>
                      <a:pt x="15793" y="5096"/>
                    </a:lnTo>
                    <a:cubicBezTo>
                      <a:pt x="15793" y="5096"/>
                      <a:pt x="15790" y="5098"/>
                      <a:pt x="15791" y="5099"/>
                    </a:cubicBezTo>
                    <a:close/>
                    <a:moveTo>
                      <a:pt x="21681" y="4848"/>
                    </a:moveTo>
                    <a:lnTo>
                      <a:pt x="21683" y="4845"/>
                    </a:lnTo>
                    <a:cubicBezTo>
                      <a:pt x="21683" y="4845"/>
                      <a:pt x="21680" y="4847"/>
                      <a:pt x="21681" y="4848"/>
                    </a:cubicBezTo>
                    <a:close/>
                    <a:moveTo>
                      <a:pt x="19615" y="4993"/>
                    </a:moveTo>
                    <a:lnTo>
                      <a:pt x="19617" y="4991"/>
                    </a:lnTo>
                    <a:cubicBezTo>
                      <a:pt x="19617" y="4991"/>
                      <a:pt x="19614" y="4993"/>
                      <a:pt x="19615" y="4993"/>
                    </a:cubicBezTo>
                    <a:close/>
                    <a:moveTo>
                      <a:pt x="19242" y="3097"/>
                    </a:moveTo>
                    <a:lnTo>
                      <a:pt x="19244" y="3095"/>
                    </a:lnTo>
                    <a:cubicBezTo>
                      <a:pt x="19244" y="3095"/>
                      <a:pt x="19241" y="3097"/>
                      <a:pt x="19242" y="3097"/>
                    </a:cubicBezTo>
                    <a:close/>
                    <a:moveTo>
                      <a:pt x="19218" y="4993"/>
                    </a:moveTo>
                    <a:lnTo>
                      <a:pt x="19220" y="4991"/>
                    </a:lnTo>
                    <a:cubicBezTo>
                      <a:pt x="19220" y="4991"/>
                      <a:pt x="19217" y="4993"/>
                      <a:pt x="19218" y="4993"/>
                    </a:cubicBezTo>
                    <a:close/>
                    <a:moveTo>
                      <a:pt x="348" y="3033"/>
                    </a:moveTo>
                    <a:lnTo>
                      <a:pt x="351" y="3030"/>
                    </a:lnTo>
                    <a:cubicBezTo>
                      <a:pt x="351" y="3030"/>
                      <a:pt x="348" y="3032"/>
                      <a:pt x="348" y="3033"/>
                    </a:cubicBezTo>
                    <a:close/>
                    <a:moveTo>
                      <a:pt x="16285" y="2555"/>
                    </a:moveTo>
                    <a:lnTo>
                      <a:pt x="16287" y="2552"/>
                    </a:lnTo>
                    <a:cubicBezTo>
                      <a:pt x="16287" y="2552"/>
                      <a:pt x="16284" y="2554"/>
                      <a:pt x="16285" y="2555"/>
                    </a:cubicBezTo>
                    <a:close/>
                    <a:moveTo>
                      <a:pt x="17873" y="4888"/>
                    </a:moveTo>
                    <a:lnTo>
                      <a:pt x="17875" y="4886"/>
                    </a:lnTo>
                    <a:cubicBezTo>
                      <a:pt x="17875" y="4886"/>
                      <a:pt x="17872" y="4887"/>
                      <a:pt x="17873" y="4888"/>
                    </a:cubicBezTo>
                    <a:close/>
                    <a:moveTo>
                      <a:pt x="18262" y="2555"/>
                    </a:moveTo>
                    <a:lnTo>
                      <a:pt x="18264" y="2552"/>
                    </a:lnTo>
                    <a:cubicBezTo>
                      <a:pt x="18264" y="2552"/>
                      <a:pt x="18261" y="2554"/>
                      <a:pt x="18262" y="2555"/>
                    </a:cubicBezTo>
                    <a:close/>
                    <a:moveTo>
                      <a:pt x="20239" y="4159"/>
                    </a:moveTo>
                    <a:lnTo>
                      <a:pt x="20241" y="4156"/>
                    </a:lnTo>
                    <a:cubicBezTo>
                      <a:pt x="20241" y="4157"/>
                      <a:pt x="20238" y="4158"/>
                      <a:pt x="20239" y="4159"/>
                    </a:cubicBezTo>
                    <a:close/>
                    <a:moveTo>
                      <a:pt x="535" y="3033"/>
                    </a:moveTo>
                    <a:lnTo>
                      <a:pt x="537" y="3030"/>
                    </a:lnTo>
                    <a:cubicBezTo>
                      <a:pt x="537" y="3030"/>
                      <a:pt x="534" y="3032"/>
                      <a:pt x="535" y="3033"/>
                    </a:cubicBezTo>
                    <a:close/>
                    <a:moveTo>
                      <a:pt x="20773" y="4118"/>
                    </a:moveTo>
                    <a:lnTo>
                      <a:pt x="20776" y="4116"/>
                    </a:lnTo>
                    <a:cubicBezTo>
                      <a:pt x="20776" y="4116"/>
                      <a:pt x="20773" y="4118"/>
                      <a:pt x="20773" y="4118"/>
                    </a:cubicBezTo>
                    <a:close/>
                    <a:moveTo>
                      <a:pt x="21899" y="4054"/>
                    </a:moveTo>
                    <a:lnTo>
                      <a:pt x="21902" y="4051"/>
                    </a:lnTo>
                    <a:cubicBezTo>
                      <a:pt x="21902" y="4051"/>
                      <a:pt x="21899" y="4053"/>
                      <a:pt x="21899" y="4054"/>
                    </a:cubicBezTo>
                    <a:close/>
                    <a:moveTo>
                      <a:pt x="21324" y="4054"/>
                    </a:moveTo>
                    <a:lnTo>
                      <a:pt x="21327" y="4051"/>
                    </a:lnTo>
                    <a:cubicBezTo>
                      <a:pt x="21327" y="4051"/>
                      <a:pt x="21323" y="4053"/>
                      <a:pt x="21324" y="4054"/>
                    </a:cubicBezTo>
                    <a:close/>
                    <a:moveTo>
                      <a:pt x="20312" y="2555"/>
                    </a:moveTo>
                    <a:lnTo>
                      <a:pt x="20314" y="2552"/>
                    </a:lnTo>
                    <a:cubicBezTo>
                      <a:pt x="20314" y="2552"/>
                      <a:pt x="20311" y="2554"/>
                      <a:pt x="20312" y="2555"/>
                    </a:cubicBezTo>
                    <a:close/>
                    <a:moveTo>
                      <a:pt x="21818" y="4013"/>
                    </a:moveTo>
                    <a:lnTo>
                      <a:pt x="21821" y="4011"/>
                    </a:lnTo>
                    <a:cubicBezTo>
                      <a:pt x="21821" y="4011"/>
                      <a:pt x="21818" y="4012"/>
                      <a:pt x="21818" y="4013"/>
                    </a:cubicBezTo>
                    <a:close/>
                    <a:moveTo>
                      <a:pt x="12615" y="5893"/>
                    </a:moveTo>
                    <a:lnTo>
                      <a:pt x="12617" y="5890"/>
                    </a:lnTo>
                    <a:cubicBezTo>
                      <a:pt x="12617" y="5891"/>
                      <a:pt x="12614" y="5892"/>
                      <a:pt x="12615" y="5893"/>
                    </a:cubicBezTo>
                    <a:close/>
                    <a:moveTo>
                      <a:pt x="20093" y="3973"/>
                    </a:moveTo>
                    <a:lnTo>
                      <a:pt x="20095" y="3970"/>
                    </a:lnTo>
                    <a:cubicBezTo>
                      <a:pt x="20095" y="3970"/>
                      <a:pt x="20092" y="3972"/>
                      <a:pt x="20093" y="3973"/>
                    </a:cubicBezTo>
                    <a:close/>
                    <a:moveTo>
                      <a:pt x="19712" y="3973"/>
                    </a:moveTo>
                    <a:lnTo>
                      <a:pt x="19714" y="3970"/>
                    </a:lnTo>
                    <a:cubicBezTo>
                      <a:pt x="19714" y="3970"/>
                      <a:pt x="19711" y="3972"/>
                      <a:pt x="19712" y="3973"/>
                    </a:cubicBezTo>
                    <a:close/>
                    <a:moveTo>
                      <a:pt x="12833" y="5868"/>
                    </a:moveTo>
                    <a:lnTo>
                      <a:pt x="12836" y="5866"/>
                    </a:lnTo>
                    <a:cubicBezTo>
                      <a:pt x="12836" y="5866"/>
                      <a:pt x="12833" y="5868"/>
                      <a:pt x="12833" y="5868"/>
                    </a:cubicBezTo>
                    <a:close/>
                    <a:moveTo>
                      <a:pt x="21430" y="3324"/>
                    </a:moveTo>
                    <a:lnTo>
                      <a:pt x="21432" y="3322"/>
                    </a:lnTo>
                    <a:cubicBezTo>
                      <a:pt x="21432" y="3322"/>
                      <a:pt x="21429" y="3324"/>
                      <a:pt x="21430" y="3324"/>
                    </a:cubicBezTo>
                    <a:close/>
                    <a:moveTo>
                      <a:pt x="18578" y="2303"/>
                    </a:moveTo>
                    <a:lnTo>
                      <a:pt x="18580" y="2301"/>
                    </a:lnTo>
                    <a:cubicBezTo>
                      <a:pt x="18580" y="2301"/>
                      <a:pt x="18577" y="2303"/>
                      <a:pt x="18578" y="2303"/>
                    </a:cubicBezTo>
                    <a:close/>
                    <a:moveTo>
                      <a:pt x="19785" y="3721"/>
                    </a:moveTo>
                    <a:lnTo>
                      <a:pt x="19787" y="3719"/>
                    </a:lnTo>
                    <a:cubicBezTo>
                      <a:pt x="19787" y="3719"/>
                      <a:pt x="19784" y="3721"/>
                      <a:pt x="19785" y="3721"/>
                    </a:cubicBezTo>
                    <a:close/>
                    <a:moveTo>
                      <a:pt x="18958" y="3033"/>
                    </a:moveTo>
                    <a:lnTo>
                      <a:pt x="18961" y="3030"/>
                    </a:lnTo>
                    <a:cubicBezTo>
                      <a:pt x="18961" y="3030"/>
                      <a:pt x="18958" y="3032"/>
                      <a:pt x="18958" y="3033"/>
                    </a:cubicBezTo>
                    <a:close/>
                    <a:moveTo>
                      <a:pt x="22475" y="3681"/>
                    </a:moveTo>
                    <a:lnTo>
                      <a:pt x="22477" y="3678"/>
                    </a:lnTo>
                    <a:cubicBezTo>
                      <a:pt x="22477" y="3679"/>
                      <a:pt x="22474" y="3680"/>
                      <a:pt x="22475" y="3681"/>
                    </a:cubicBezTo>
                    <a:close/>
                    <a:moveTo>
                      <a:pt x="14316" y="2409"/>
                    </a:moveTo>
                    <a:lnTo>
                      <a:pt x="14319" y="2406"/>
                    </a:lnTo>
                    <a:cubicBezTo>
                      <a:pt x="14318" y="2407"/>
                      <a:pt x="14315" y="2408"/>
                      <a:pt x="14316" y="2409"/>
                    </a:cubicBezTo>
                    <a:close/>
                    <a:moveTo>
                      <a:pt x="18237" y="4807"/>
                    </a:moveTo>
                    <a:lnTo>
                      <a:pt x="18240" y="4805"/>
                    </a:lnTo>
                    <a:cubicBezTo>
                      <a:pt x="18240" y="4805"/>
                      <a:pt x="18237" y="4806"/>
                      <a:pt x="18237" y="4807"/>
                    </a:cubicBezTo>
                    <a:close/>
                    <a:moveTo>
                      <a:pt x="21964" y="2636"/>
                    </a:moveTo>
                    <a:lnTo>
                      <a:pt x="21967" y="2633"/>
                    </a:lnTo>
                    <a:cubicBezTo>
                      <a:pt x="21967" y="2633"/>
                      <a:pt x="21963" y="2635"/>
                      <a:pt x="21964" y="2636"/>
                    </a:cubicBezTo>
                    <a:close/>
                    <a:moveTo>
                      <a:pt x="21980" y="2636"/>
                    </a:moveTo>
                    <a:lnTo>
                      <a:pt x="21983" y="2633"/>
                    </a:lnTo>
                    <a:cubicBezTo>
                      <a:pt x="21983" y="2633"/>
                      <a:pt x="21980" y="2635"/>
                      <a:pt x="21980" y="2636"/>
                    </a:cubicBezTo>
                    <a:close/>
                    <a:moveTo>
                      <a:pt x="20490" y="3389"/>
                    </a:moveTo>
                    <a:lnTo>
                      <a:pt x="20492" y="3387"/>
                    </a:lnTo>
                    <a:cubicBezTo>
                      <a:pt x="20492" y="3387"/>
                      <a:pt x="20489" y="3388"/>
                      <a:pt x="20490" y="3389"/>
                    </a:cubicBezTo>
                    <a:close/>
                    <a:moveTo>
                      <a:pt x="21089" y="3284"/>
                    </a:moveTo>
                    <a:lnTo>
                      <a:pt x="21092" y="3281"/>
                    </a:lnTo>
                    <a:cubicBezTo>
                      <a:pt x="21092" y="3282"/>
                      <a:pt x="21088" y="3283"/>
                      <a:pt x="21089" y="3284"/>
                    </a:cubicBezTo>
                    <a:close/>
                    <a:moveTo>
                      <a:pt x="18643" y="3284"/>
                    </a:moveTo>
                    <a:lnTo>
                      <a:pt x="18645" y="3281"/>
                    </a:lnTo>
                    <a:cubicBezTo>
                      <a:pt x="18645" y="3282"/>
                      <a:pt x="18642" y="3283"/>
                      <a:pt x="18643" y="3284"/>
                    </a:cubicBezTo>
                    <a:close/>
                    <a:moveTo>
                      <a:pt x="23236" y="4912"/>
                    </a:moveTo>
                    <a:lnTo>
                      <a:pt x="23239" y="4910"/>
                    </a:lnTo>
                    <a:cubicBezTo>
                      <a:pt x="23239" y="4910"/>
                      <a:pt x="23235" y="4912"/>
                      <a:pt x="23236" y="4912"/>
                    </a:cubicBezTo>
                    <a:close/>
                    <a:moveTo>
                      <a:pt x="19688" y="4912"/>
                    </a:moveTo>
                    <a:lnTo>
                      <a:pt x="19690" y="4910"/>
                    </a:lnTo>
                    <a:cubicBezTo>
                      <a:pt x="19690" y="4910"/>
                      <a:pt x="19687" y="4912"/>
                      <a:pt x="19688" y="4912"/>
                    </a:cubicBezTo>
                    <a:close/>
                    <a:moveTo>
                      <a:pt x="19574" y="4070"/>
                    </a:moveTo>
                    <a:lnTo>
                      <a:pt x="19577" y="4067"/>
                    </a:lnTo>
                    <a:cubicBezTo>
                      <a:pt x="19576" y="4068"/>
                      <a:pt x="19573" y="4069"/>
                      <a:pt x="19574" y="4070"/>
                    </a:cubicBezTo>
                    <a:close/>
                    <a:moveTo>
                      <a:pt x="18553" y="4880"/>
                    </a:moveTo>
                    <a:lnTo>
                      <a:pt x="18556" y="4878"/>
                    </a:lnTo>
                    <a:cubicBezTo>
                      <a:pt x="18556" y="4878"/>
                      <a:pt x="18553" y="4879"/>
                      <a:pt x="18553" y="4880"/>
                    </a:cubicBezTo>
                    <a:close/>
                    <a:moveTo>
                      <a:pt x="19291" y="3673"/>
                    </a:moveTo>
                    <a:lnTo>
                      <a:pt x="19293" y="3670"/>
                    </a:lnTo>
                    <a:cubicBezTo>
                      <a:pt x="19293" y="3670"/>
                      <a:pt x="19290" y="3672"/>
                      <a:pt x="19291" y="3673"/>
                    </a:cubicBezTo>
                    <a:close/>
                    <a:moveTo>
                      <a:pt x="20109" y="5318"/>
                    </a:moveTo>
                    <a:lnTo>
                      <a:pt x="20111" y="5315"/>
                    </a:lnTo>
                    <a:cubicBezTo>
                      <a:pt x="20111" y="5315"/>
                      <a:pt x="20108" y="5317"/>
                      <a:pt x="20109" y="5318"/>
                    </a:cubicBezTo>
                    <a:close/>
                    <a:moveTo>
                      <a:pt x="18958" y="5261"/>
                    </a:moveTo>
                    <a:lnTo>
                      <a:pt x="18961" y="5258"/>
                    </a:lnTo>
                    <a:cubicBezTo>
                      <a:pt x="18961" y="5259"/>
                      <a:pt x="18958" y="5260"/>
                      <a:pt x="18958" y="5261"/>
                    </a:cubicBezTo>
                    <a:close/>
                    <a:moveTo>
                      <a:pt x="18861" y="4880"/>
                    </a:moveTo>
                    <a:lnTo>
                      <a:pt x="18864" y="4878"/>
                    </a:lnTo>
                    <a:cubicBezTo>
                      <a:pt x="18864" y="4878"/>
                      <a:pt x="18860" y="4879"/>
                      <a:pt x="18861" y="4880"/>
                    </a:cubicBezTo>
                    <a:close/>
                    <a:moveTo>
                      <a:pt x="19996" y="4961"/>
                    </a:moveTo>
                    <a:lnTo>
                      <a:pt x="19998" y="4959"/>
                    </a:lnTo>
                    <a:cubicBezTo>
                      <a:pt x="19998" y="4959"/>
                      <a:pt x="19995" y="4960"/>
                      <a:pt x="19996" y="4961"/>
                    </a:cubicBezTo>
                    <a:close/>
                    <a:moveTo>
                      <a:pt x="22961" y="2692"/>
                    </a:moveTo>
                    <a:lnTo>
                      <a:pt x="22963" y="2690"/>
                    </a:lnTo>
                    <a:cubicBezTo>
                      <a:pt x="22963" y="2690"/>
                      <a:pt x="22960" y="2692"/>
                      <a:pt x="22961" y="2692"/>
                    </a:cubicBezTo>
                    <a:close/>
                    <a:moveTo>
                      <a:pt x="21754" y="4605"/>
                    </a:moveTo>
                    <a:lnTo>
                      <a:pt x="21756" y="4602"/>
                    </a:lnTo>
                    <a:cubicBezTo>
                      <a:pt x="21756" y="4602"/>
                      <a:pt x="21753" y="4604"/>
                      <a:pt x="21754" y="4605"/>
                    </a:cubicBezTo>
                    <a:close/>
                    <a:moveTo>
                      <a:pt x="21243" y="4896"/>
                    </a:moveTo>
                    <a:lnTo>
                      <a:pt x="21246" y="4894"/>
                    </a:lnTo>
                    <a:cubicBezTo>
                      <a:pt x="21245" y="4894"/>
                      <a:pt x="21242" y="4895"/>
                      <a:pt x="21243" y="4896"/>
                    </a:cubicBezTo>
                    <a:close/>
                    <a:moveTo>
                      <a:pt x="14875" y="2441"/>
                    </a:moveTo>
                    <a:lnTo>
                      <a:pt x="14878" y="2439"/>
                    </a:lnTo>
                    <a:cubicBezTo>
                      <a:pt x="14877" y="2439"/>
                      <a:pt x="14874" y="2440"/>
                      <a:pt x="14875" y="2441"/>
                    </a:cubicBezTo>
                    <a:close/>
                    <a:moveTo>
                      <a:pt x="17306" y="2441"/>
                    </a:moveTo>
                    <a:lnTo>
                      <a:pt x="17308" y="2439"/>
                    </a:lnTo>
                    <a:cubicBezTo>
                      <a:pt x="17308" y="2439"/>
                      <a:pt x="17305" y="2440"/>
                      <a:pt x="17306" y="2441"/>
                    </a:cubicBezTo>
                    <a:close/>
                    <a:moveTo>
                      <a:pt x="20676" y="4029"/>
                    </a:moveTo>
                    <a:lnTo>
                      <a:pt x="20679" y="4027"/>
                    </a:lnTo>
                    <a:cubicBezTo>
                      <a:pt x="20678" y="4027"/>
                      <a:pt x="20675" y="4028"/>
                      <a:pt x="20676" y="4029"/>
                    </a:cubicBezTo>
                    <a:close/>
                    <a:moveTo>
                      <a:pt x="15523" y="2085"/>
                    </a:moveTo>
                    <a:lnTo>
                      <a:pt x="15526" y="2082"/>
                    </a:lnTo>
                    <a:cubicBezTo>
                      <a:pt x="15526" y="2082"/>
                      <a:pt x="15522" y="2084"/>
                      <a:pt x="15523" y="2085"/>
                    </a:cubicBezTo>
                    <a:close/>
                    <a:moveTo>
                      <a:pt x="20393" y="2441"/>
                    </a:moveTo>
                    <a:lnTo>
                      <a:pt x="20395" y="2439"/>
                    </a:lnTo>
                    <a:cubicBezTo>
                      <a:pt x="20395" y="2439"/>
                      <a:pt x="20392" y="2440"/>
                      <a:pt x="20393" y="2441"/>
                    </a:cubicBezTo>
                    <a:close/>
                    <a:moveTo>
                      <a:pt x="14794" y="2085"/>
                    </a:moveTo>
                    <a:lnTo>
                      <a:pt x="14797" y="2082"/>
                    </a:lnTo>
                    <a:cubicBezTo>
                      <a:pt x="14796" y="2082"/>
                      <a:pt x="14793" y="2084"/>
                      <a:pt x="14794" y="2085"/>
                    </a:cubicBezTo>
                    <a:close/>
                    <a:moveTo>
                      <a:pt x="20538" y="4548"/>
                    </a:moveTo>
                    <a:lnTo>
                      <a:pt x="20541" y="4545"/>
                    </a:lnTo>
                    <a:cubicBezTo>
                      <a:pt x="20541" y="4546"/>
                      <a:pt x="20538" y="4547"/>
                      <a:pt x="20538" y="4548"/>
                    </a:cubicBezTo>
                    <a:close/>
                    <a:moveTo>
                      <a:pt x="17962" y="2069"/>
                    </a:moveTo>
                    <a:lnTo>
                      <a:pt x="17964" y="2066"/>
                    </a:lnTo>
                    <a:cubicBezTo>
                      <a:pt x="17964" y="2066"/>
                      <a:pt x="17961" y="2068"/>
                      <a:pt x="17962" y="2069"/>
                    </a:cubicBezTo>
                    <a:close/>
                    <a:moveTo>
                      <a:pt x="19428" y="3648"/>
                    </a:moveTo>
                    <a:lnTo>
                      <a:pt x="19431" y="3646"/>
                    </a:lnTo>
                    <a:cubicBezTo>
                      <a:pt x="19431" y="3646"/>
                      <a:pt x="19428" y="3648"/>
                      <a:pt x="19428" y="3648"/>
                    </a:cubicBezTo>
                    <a:close/>
                    <a:moveTo>
                      <a:pt x="15305" y="2069"/>
                    </a:moveTo>
                    <a:lnTo>
                      <a:pt x="15307" y="2066"/>
                    </a:lnTo>
                    <a:cubicBezTo>
                      <a:pt x="15307" y="2066"/>
                      <a:pt x="15304" y="2068"/>
                      <a:pt x="15305" y="2069"/>
                    </a:cubicBezTo>
                    <a:close/>
                    <a:moveTo>
                      <a:pt x="19315" y="3648"/>
                    </a:moveTo>
                    <a:lnTo>
                      <a:pt x="19317" y="3646"/>
                    </a:lnTo>
                    <a:cubicBezTo>
                      <a:pt x="19317" y="3646"/>
                      <a:pt x="19314" y="3648"/>
                      <a:pt x="19315" y="3648"/>
                    </a:cubicBezTo>
                    <a:close/>
                    <a:moveTo>
                      <a:pt x="10962" y="6071"/>
                    </a:moveTo>
                    <a:lnTo>
                      <a:pt x="10964" y="6069"/>
                    </a:lnTo>
                    <a:cubicBezTo>
                      <a:pt x="10964" y="6069"/>
                      <a:pt x="10961" y="6070"/>
                      <a:pt x="10962" y="6071"/>
                    </a:cubicBezTo>
                    <a:close/>
                    <a:moveTo>
                      <a:pt x="11489" y="6006"/>
                    </a:moveTo>
                    <a:lnTo>
                      <a:pt x="11491" y="6004"/>
                    </a:lnTo>
                    <a:cubicBezTo>
                      <a:pt x="11491" y="6004"/>
                      <a:pt x="11488" y="6005"/>
                      <a:pt x="11489" y="6006"/>
                    </a:cubicBezTo>
                    <a:close/>
                    <a:moveTo>
                      <a:pt x="16577" y="3041"/>
                    </a:moveTo>
                    <a:lnTo>
                      <a:pt x="16579" y="3038"/>
                    </a:lnTo>
                    <a:cubicBezTo>
                      <a:pt x="16579" y="3039"/>
                      <a:pt x="16576" y="3040"/>
                      <a:pt x="16577" y="3041"/>
                    </a:cubicBezTo>
                    <a:close/>
                    <a:moveTo>
                      <a:pt x="14073" y="2457"/>
                    </a:moveTo>
                    <a:lnTo>
                      <a:pt x="14075" y="2455"/>
                    </a:lnTo>
                    <a:cubicBezTo>
                      <a:pt x="14075" y="2455"/>
                      <a:pt x="14072" y="2457"/>
                      <a:pt x="14073" y="2457"/>
                    </a:cubicBezTo>
                    <a:close/>
                    <a:moveTo>
                      <a:pt x="14535" y="1704"/>
                    </a:moveTo>
                    <a:lnTo>
                      <a:pt x="14537" y="1701"/>
                    </a:lnTo>
                    <a:cubicBezTo>
                      <a:pt x="14537" y="1702"/>
                      <a:pt x="14534" y="1703"/>
                      <a:pt x="14535" y="1704"/>
                    </a:cubicBezTo>
                    <a:close/>
                    <a:moveTo>
                      <a:pt x="19420" y="4062"/>
                    </a:moveTo>
                    <a:lnTo>
                      <a:pt x="19423" y="4059"/>
                    </a:lnTo>
                    <a:cubicBezTo>
                      <a:pt x="19423" y="4059"/>
                      <a:pt x="19419" y="4061"/>
                      <a:pt x="19420" y="4062"/>
                    </a:cubicBezTo>
                    <a:close/>
                    <a:moveTo>
                      <a:pt x="22750" y="4880"/>
                    </a:moveTo>
                    <a:lnTo>
                      <a:pt x="22753" y="4878"/>
                    </a:lnTo>
                    <a:cubicBezTo>
                      <a:pt x="22752" y="4878"/>
                      <a:pt x="22749" y="4879"/>
                      <a:pt x="22750" y="4880"/>
                    </a:cubicBezTo>
                    <a:close/>
                    <a:moveTo>
                      <a:pt x="12266" y="5925"/>
                    </a:moveTo>
                    <a:lnTo>
                      <a:pt x="12269" y="5923"/>
                    </a:lnTo>
                    <a:cubicBezTo>
                      <a:pt x="12269" y="5923"/>
                      <a:pt x="12265" y="5924"/>
                      <a:pt x="12266" y="5925"/>
                    </a:cubicBezTo>
                    <a:close/>
                    <a:moveTo>
                      <a:pt x="18821" y="1631"/>
                    </a:moveTo>
                    <a:lnTo>
                      <a:pt x="18823" y="1629"/>
                    </a:lnTo>
                    <a:cubicBezTo>
                      <a:pt x="18823" y="1629"/>
                      <a:pt x="18820" y="1630"/>
                      <a:pt x="18821" y="1631"/>
                    </a:cubicBezTo>
                    <a:close/>
                    <a:moveTo>
                      <a:pt x="19671" y="2457"/>
                    </a:moveTo>
                    <a:lnTo>
                      <a:pt x="19674" y="2455"/>
                    </a:lnTo>
                    <a:cubicBezTo>
                      <a:pt x="19674" y="2455"/>
                      <a:pt x="19671" y="2457"/>
                      <a:pt x="19671" y="2457"/>
                    </a:cubicBezTo>
                    <a:close/>
                    <a:moveTo>
                      <a:pt x="21940" y="4062"/>
                    </a:moveTo>
                    <a:lnTo>
                      <a:pt x="21942" y="4059"/>
                    </a:lnTo>
                    <a:cubicBezTo>
                      <a:pt x="21942" y="4059"/>
                      <a:pt x="21939" y="4061"/>
                      <a:pt x="21940" y="4062"/>
                    </a:cubicBezTo>
                    <a:close/>
                    <a:moveTo>
                      <a:pt x="19809" y="2457"/>
                    </a:moveTo>
                    <a:lnTo>
                      <a:pt x="19812" y="2455"/>
                    </a:lnTo>
                    <a:cubicBezTo>
                      <a:pt x="19811" y="2455"/>
                      <a:pt x="19808" y="2457"/>
                      <a:pt x="19809" y="2457"/>
                    </a:cubicBezTo>
                    <a:close/>
                    <a:moveTo>
                      <a:pt x="13952" y="1631"/>
                    </a:moveTo>
                    <a:lnTo>
                      <a:pt x="13954" y="1629"/>
                    </a:lnTo>
                    <a:cubicBezTo>
                      <a:pt x="13954" y="1629"/>
                      <a:pt x="13951" y="1630"/>
                      <a:pt x="13952" y="1631"/>
                    </a:cubicBezTo>
                    <a:close/>
                    <a:moveTo>
                      <a:pt x="17759" y="2060"/>
                    </a:moveTo>
                    <a:lnTo>
                      <a:pt x="17762" y="2058"/>
                    </a:lnTo>
                    <a:cubicBezTo>
                      <a:pt x="17762" y="2058"/>
                      <a:pt x="17759" y="2060"/>
                      <a:pt x="17759" y="2060"/>
                    </a:cubicBezTo>
                    <a:close/>
                    <a:moveTo>
                      <a:pt x="20028" y="2498"/>
                    </a:moveTo>
                    <a:lnTo>
                      <a:pt x="20030" y="2496"/>
                    </a:lnTo>
                    <a:cubicBezTo>
                      <a:pt x="20030" y="2496"/>
                      <a:pt x="20027" y="2497"/>
                      <a:pt x="20028" y="2498"/>
                    </a:cubicBezTo>
                    <a:close/>
                    <a:moveTo>
                      <a:pt x="2139" y="2"/>
                    </a:moveTo>
                    <a:lnTo>
                      <a:pt x="2141" y="0"/>
                    </a:lnTo>
                    <a:cubicBezTo>
                      <a:pt x="2141" y="0"/>
                      <a:pt x="2138" y="2"/>
                      <a:pt x="2139" y="2"/>
                    </a:cubicBezTo>
                    <a:close/>
                    <a:moveTo>
                      <a:pt x="13563" y="2044"/>
                    </a:moveTo>
                    <a:lnTo>
                      <a:pt x="13565" y="2042"/>
                    </a:lnTo>
                    <a:cubicBezTo>
                      <a:pt x="13565" y="2042"/>
                      <a:pt x="13562" y="2043"/>
                      <a:pt x="13563" y="2044"/>
                    </a:cubicBezTo>
                    <a:close/>
                    <a:moveTo>
                      <a:pt x="19315" y="5253"/>
                    </a:moveTo>
                    <a:lnTo>
                      <a:pt x="19317" y="5250"/>
                    </a:lnTo>
                    <a:cubicBezTo>
                      <a:pt x="19317" y="5250"/>
                      <a:pt x="19314" y="5252"/>
                      <a:pt x="19315" y="5253"/>
                    </a:cubicBezTo>
                    <a:close/>
                    <a:moveTo>
                      <a:pt x="17776" y="2692"/>
                    </a:moveTo>
                    <a:lnTo>
                      <a:pt x="17778" y="2690"/>
                    </a:lnTo>
                    <a:cubicBezTo>
                      <a:pt x="17778" y="2690"/>
                      <a:pt x="17775" y="2692"/>
                      <a:pt x="17776" y="2692"/>
                    </a:cubicBezTo>
                    <a:close/>
                    <a:moveTo>
                      <a:pt x="18975" y="3025"/>
                    </a:moveTo>
                    <a:lnTo>
                      <a:pt x="18977" y="3022"/>
                    </a:lnTo>
                    <a:cubicBezTo>
                      <a:pt x="18977" y="3022"/>
                      <a:pt x="18974" y="3024"/>
                      <a:pt x="18975" y="3025"/>
                    </a:cubicBezTo>
                    <a:close/>
                    <a:moveTo>
                      <a:pt x="22823" y="4880"/>
                    </a:moveTo>
                    <a:lnTo>
                      <a:pt x="22826" y="4878"/>
                    </a:lnTo>
                    <a:cubicBezTo>
                      <a:pt x="22825" y="4878"/>
                      <a:pt x="22822" y="4879"/>
                      <a:pt x="22823" y="4880"/>
                    </a:cubicBezTo>
                    <a:close/>
                    <a:moveTo>
                      <a:pt x="12995" y="1631"/>
                    </a:moveTo>
                    <a:lnTo>
                      <a:pt x="12998" y="1629"/>
                    </a:lnTo>
                    <a:cubicBezTo>
                      <a:pt x="12998" y="1629"/>
                      <a:pt x="12995" y="1630"/>
                      <a:pt x="12995" y="1631"/>
                    </a:cubicBezTo>
                    <a:close/>
                    <a:moveTo>
                      <a:pt x="23285" y="3008"/>
                    </a:moveTo>
                    <a:lnTo>
                      <a:pt x="23287" y="3006"/>
                    </a:lnTo>
                    <a:cubicBezTo>
                      <a:pt x="23287" y="3006"/>
                      <a:pt x="23284" y="3008"/>
                      <a:pt x="23285" y="3008"/>
                    </a:cubicBezTo>
                    <a:close/>
                    <a:moveTo>
                      <a:pt x="14851" y="2482"/>
                    </a:moveTo>
                    <a:lnTo>
                      <a:pt x="14853" y="2479"/>
                    </a:lnTo>
                    <a:cubicBezTo>
                      <a:pt x="14853" y="2479"/>
                      <a:pt x="14850" y="2481"/>
                      <a:pt x="14851" y="2482"/>
                    </a:cubicBezTo>
                    <a:close/>
                    <a:moveTo>
                      <a:pt x="19461" y="3592"/>
                    </a:moveTo>
                    <a:lnTo>
                      <a:pt x="19463" y="3589"/>
                    </a:lnTo>
                    <a:cubicBezTo>
                      <a:pt x="19463" y="3589"/>
                      <a:pt x="19460" y="3591"/>
                      <a:pt x="19461" y="3592"/>
                    </a:cubicBezTo>
                    <a:close/>
                    <a:moveTo>
                      <a:pt x="20044" y="5236"/>
                    </a:moveTo>
                    <a:lnTo>
                      <a:pt x="20047" y="5234"/>
                    </a:lnTo>
                    <a:cubicBezTo>
                      <a:pt x="20046" y="5234"/>
                      <a:pt x="20043" y="5236"/>
                      <a:pt x="20044" y="5236"/>
                    </a:cubicBezTo>
                    <a:close/>
                    <a:moveTo>
                      <a:pt x="18999" y="1623"/>
                    </a:moveTo>
                    <a:lnTo>
                      <a:pt x="19001" y="1620"/>
                    </a:lnTo>
                    <a:cubicBezTo>
                      <a:pt x="19001" y="1621"/>
                      <a:pt x="18998" y="1622"/>
                      <a:pt x="18999" y="1623"/>
                    </a:cubicBezTo>
                    <a:close/>
                    <a:moveTo>
                      <a:pt x="16706" y="2028"/>
                    </a:moveTo>
                    <a:lnTo>
                      <a:pt x="16709" y="2026"/>
                    </a:lnTo>
                    <a:cubicBezTo>
                      <a:pt x="16708" y="2026"/>
                      <a:pt x="16705" y="2027"/>
                      <a:pt x="16706" y="2028"/>
                    </a:cubicBezTo>
                    <a:close/>
                    <a:moveTo>
                      <a:pt x="15305" y="1412"/>
                    </a:moveTo>
                    <a:lnTo>
                      <a:pt x="15307" y="1410"/>
                    </a:lnTo>
                    <a:cubicBezTo>
                      <a:pt x="15307" y="1410"/>
                      <a:pt x="15304" y="1411"/>
                      <a:pt x="15305" y="1412"/>
                    </a:cubicBezTo>
                    <a:close/>
                    <a:moveTo>
                      <a:pt x="18100" y="5115"/>
                    </a:moveTo>
                    <a:lnTo>
                      <a:pt x="18102" y="5113"/>
                    </a:lnTo>
                    <a:cubicBezTo>
                      <a:pt x="18102" y="5113"/>
                      <a:pt x="18099" y="5114"/>
                      <a:pt x="18100" y="5115"/>
                    </a:cubicBezTo>
                    <a:close/>
                    <a:moveTo>
                      <a:pt x="20725" y="2628"/>
                    </a:moveTo>
                    <a:lnTo>
                      <a:pt x="20727" y="2625"/>
                    </a:lnTo>
                    <a:cubicBezTo>
                      <a:pt x="20727" y="2625"/>
                      <a:pt x="20724" y="2627"/>
                      <a:pt x="20725" y="2628"/>
                    </a:cubicBezTo>
                    <a:close/>
                    <a:moveTo>
                      <a:pt x="17168" y="5253"/>
                    </a:moveTo>
                    <a:lnTo>
                      <a:pt x="17170" y="5250"/>
                    </a:lnTo>
                    <a:cubicBezTo>
                      <a:pt x="17170" y="5250"/>
                      <a:pt x="17167" y="5252"/>
                      <a:pt x="17168" y="5253"/>
                    </a:cubicBezTo>
                    <a:close/>
                    <a:moveTo>
                      <a:pt x="21057" y="3025"/>
                    </a:moveTo>
                    <a:lnTo>
                      <a:pt x="21059" y="3022"/>
                    </a:lnTo>
                    <a:cubicBezTo>
                      <a:pt x="21059" y="3022"/>
                      <a:pt x="21056" y="3024"/>
                      <a:pt x="21057" y="3025"/>
                    </a:cubicBezTo>
                    <a:close/>
                    <a:moveTo>
                      <a:pt x="308" y="3584"/>
                    </a:moveTo>
                    <a:lnTo>
                      <a:pt x="310" y="3581"/>
                    </a:lnTo>
                    <a:cubicBezTo>
                      <a:pt x="310" y="3581"/>
                      <a:pt x="307" y="3583"/>
                      <a:pt x="308" y="3584"/>
                    </a:cubicBezTo>
                    <a:close/>
                    <a:moveTo>
                      <a:pt x="15377" y="2004"/>
                    </a:moveTo>
                    <a:lnTo>
                      <a:pt x="15380" y="2001"/>
                    </a:lnTo>
                    <a:cubicBezTo>
                      <a:pt x="15380" y="2001"/>
                      <a:pt x="15377" y="2003"/>
                      <a:pt x="15377" y="2004"/>
                    </a:cubicBezTo>
                    <a:close/>
                    <a:moveTo>
                      <a:pt x="15572" y="5658"/>
                    </a:moveTo>
                    <a:lnTo>
                      <a:pt x="15574" y="5655"/>
                    </a:lnTo>
                    <a:cubicBezTo>
                      <a:pt x="15574" y="5656"/>
                      <a:pt x="15571" y="5657"/>
                      <a:pt x="15572" y="5658"/>
                    </a:cubicBezTo>
                    <a:close/>
                    <a:moveTo>
                      <a:pt x="10735" y="1688"/>
                    </a:moveTo>
                    <a:lnTo>
                      <a:pt x="10737" y="1685"/>
                    </a:lnTo>
                    <a:cubicBezTo>
                      <a:pt x="10737" y="1685"/>
                      <a:pt x="10734" y="1687"/>
                      <a:pt x="10735" y="1688"/>
                    </a:cubicBezTo>
                    <a:close/>
                    <a:moveTo>
                      <a:pt x="20068" y="894"/>
                    </a:moveTo>
                    <a:lnTo>
                      <a:pt x="20071" y="891"/>
                    </a:lnTo>
                    <a:cubicBezTo>
                      <a:pt x="20071" y="891"/>
                      <a:pt x="20068" y="893"/>
                      <a:pt x="20068" y="894"/>
                    </a:cubicBezTo>
                    <a:close/>
                    <a:moveTo>
                      <a:pt x="14316" y="2125"/>
                    </a:moveTo>
                    <a:lnTo>
                      <a:pt x="14319" y="2123"/>
                    </a:lnTo>
                    <a:cubicBezTo>
                      <a:pt x="14318" y="2123"/>
                      <a:pt x="14315" y="2124"/>
                      <a:pt x="14316" y="2125"/>
                    </a:cubicBezTo>
                    <a:close/>
                    <a:moveTo>
                      <a:pt x="16082" y="2125"/>
                    </a:moveTo>
                    <a:lnTo>
                      <a:pt x="16085" y="2123"/>
                    </a:lnTo>
                    <a:cubicBezTo>
                      <a:pt x="16085" y="2123"/>
                      <a:pt x="16081" y="2124"/>
                      <a:pt x="16082" y="2125"/>
                    </a:cubicBezTo>
                    <a:close/>
                    <a:moveTo>
                      <a:pt x="19971" y="3989"/>
                    </a:moveTo>
                    <a:lnTo>
                      <a:pt x="19974" y="3986"/>
                    </a:lnTo>
                    <a:cubicBezTo>
                      <a:pt x="19973" y="3986"/>
                      <a:pt x="19970" y="3988"/>
                      <a:pt x="19971" y="3989"/>
                    </a:cubicBezTo>
                    <a:close/>
                    <a:moveTo>
                      <a:pt x="20239" y="4669"/>
                    </a:moveTo>
                    <a:lnTo>
                      <a:pt x="20241" y="4667"/>
                    </a:lnTo>
                    <a:cubicBezTo>
                      <a:pt x="20241" y="4667"/>
                      <a:pt x="20238" y="4669"/>
                      <a:pt x="20239" y="4669"/>
                    </a:cubicBezTo>
                    <a:close/>
                    <a:moveTo>
                      <a:pt x="15467" y="2652"/>
                    </a:moveTo>
                    <a:lnTo>
                      <a:pt x="15469" y="2649"/>
                    </a:lnTo>
                    <a:cubicBezTo>
                      <a:pt x="15469" y="2650"/>
                      <a:pt x="15466" y="2651"/>
                      <a:pt x="15467" y="2652"/>
                    </a:cubicBezTo>
                    <a:close/>
                    <a:moveTo>
                      <a:pt x="15499" y="5634"/>
                    </a:moveTo>
                    <a:lnTo>
                      <a:pt x="15501" y="5631"/>
                    </a:lnTo>
                    <a:cubicBezTo>
                      <a:pt x="15501" y="5631"/>
                      <a:pt x="15498" y="5633"/>
                      <a:pt x="15499" y="5634"/>
                    </a:cubicBezTo>
                    <a:close/>
                    <a:moveTo>
                      <a:pt x="20060" y="1963"/>
                    </a:moveTo>
                    <a:lnTo>
                      <a:pt x="20063" y="1961"/>
                    </a:lnTo>
                    <a:cubicBezTo>
                      <a:pt x="20063" y="1961"/>
                      <a:pt x="20060" y="1962"/>
                      <a:pt x="20060" y="1963"/>
                    </a:cubicBezTo>
                    <a:close/>
                    <a:moveTo>
                      <a:pt x="19923" y="1753"/>
                    </a:moveTo>
                    <a:lnTo>
                      <a:pt x="19925" y="1750"/>
                    </a:lnTo>
                    <a:cubicBezTo>
                      <a:pt x="19925" y="1750"/>
                      <a:pt x="19922" y="1752"/>
                      <a:pt x="19923" y="1753"/>
                    </a:cubicBezTo>
                    <a:close/>
                    <a:moveTo>
                      <a:pt x="413" y="4191"/>
                    </a:moveTo>
                    <a:lnTo>
                      <a:pt x="416" y="4189"/>
                    </a:lnTo>
                    <a:cubicBezTo>
                      <a:pt x="415" y="4189"/>
                      <a:pt x="412" y="4190"/>
                      <a:pt x="413" y="4191"/>
                    </a:cubicBezTo>
                    <a:close/>
                    <a:moveTo>
                      <a:pt x="20320" y="2166"/>
                    </a:moveTo>
                    <a:lnTo>
                      <a:pt x="20322" y="2163"/>
                    </a:lnTo>
                    <a:cubicBezTo>
                      <a:pt x="20322" y="2163"/>
                      <a:pt x="20319" y="2165"/>
                      <a:pt x="20320" y="2166"/>
                    </a:cubicBezTo>
                    <a:close/>
                    <a:moveTo>
                      <a:pt x="19080" y="4191"/>
                    </a:moveTo>
                    <a:lnTo>
                      <a:pt x="19082" y="4189"/>
                    </a:lnTo>
                    <a:cubicBezTo>
                      <a:pt x="19082" y="4189"/>
                      <a:pt x="19079" y="4190"/>
                      <a:pt x="19080" y="4191"/>
                    </a:cubicBezTo>
                    <a:close/>
                    <a:moveTo>
                      <a:pt x="9544" y="1412"/>
                    </a:moveTo>
                    <a:lnTo>
                      <a:pt x="9546" y="1410"/>
                    </a:lnTo>
                    <a:cubicBezTo>
                      <a:pt x="9546" y="1410"/>
                      <a:pt x="9543" y="1411"/>
                      <a:pt x="9544" y="1412"/>
                    </a:cubicBezTo>
                    <a:close/>
                    <a:moveTo>
                      <a:pt x="438" y="3276"/>
                    </a:moveTo>
                    <a:lnTo>
                      <a:pt x="440" y="3273"/>
                    </a:lnTo>
                    <a:cubicBezTo>
                      <a:pt x="440" y="3273"/>
                      <a:pt x="437" y="3275"/>
                      <a:pt x="438" y="3276"/>
                    </a:cubicBezTo>
                    <a:close/>
                    <a:moveTo>
                      <a:pt x="21997" y="3964"/>
                    </a:moveTo>
                    <a:lnTo>
                      <a:pt x="21999" y="3962"/>
                    </a:lnTo>
                    <a:cubicBezTo>
                      <a:pt x="21999" y="3962"/>
                      <a:pt x="21996" y="3964"/>
                      <a:pt x="21997" y="3964"/>
                    </a:cubicBezTo>
                    <a:close/>
                    <a:moveTo>
                      <a:pt x="22475" y="3519"/>
                    </a:moveTo>
                    <a:lnTo>
                      <a:pt x="22477" y="3516"/>
                    </a:lnTo>
                    <a:cubicBezTo>
                      <a:pt x="22477" y="3517"/>
                      <a:pt x="22474" y="3518"/>
                      <a:pt x="22475" y="3519"/>
                    </a:cubicBezTo>
                    <a:close/>
                    <a:moveTo>
                      <a:pt x="21187" y="4677"/>
                    </a:moveTo>
                    <a:lnTo>
                      <a:pt x="21189" y="4675"/>
                    </a:lnTo>
                    <a:cubicBezTo>
                      <a:pt x="21189" y="4675"/>
                      <a:pt x="21186" y="4677"/>
                      <a:pt x="21187" y="4677"/>
                    </a:cubicBezTo>
                    <a:close/>
                    <a:moveTo>
                      <a:pt x="21729" y="2174"/>
                    </a:moveTo>
                    <a:lnTo>
                      <a:pt x="21732" y="2171"/>
                    </a:lnTo>
                    <a:cubicBezTo>
                      <a:pt x="21732" y="2172"/>
                      <a:pt x="21729" y="2173"/>
                      <a:pt x="21729" y="2174"/>
                    </a:cubicBezTo>
                    <a:close/>
                    <a:moveTo>
                      <a:pt x="19939" y="4815"/>
                    </a:moveTo>
                    <a:lnTo>
                      <a:pt x="19941" y="4813"/>
                    </a:lnTo>
                    <a:cubicBezTo>
                      <a:pt x="19941" y="4813"/>
                      <a:pt x="19938" y="4814"/>
                      <a:pt x="19939" y="4815"/>
                    </a:cubicBezTo>
                    <a:close/>
                    <a:moveTo>
                      <a:pt x="20287" y="2628"/>
                    </a:moveTo>
                    <a:lnTo>
                      <a:pt x="20290" y="2625"/>
                    </a:lnTo>
                    <a:cubicBezTo>
                      <a:pt x="20289" y="2625"/>
                      <a:pt x="20286" y="2627"/>
                      <a:pt x="20287" y="2628"/>
                    </a:cubicBezTo>
                    <a:close/>
                    <a:moveTo>
                      <a:pt x="21535" y="3883"/>
                    </a:moveTo>
                    <a:lnTo>
                      <a:pt x="21537" y="3881"/>
                    </a:lnTo>
                    <a:cubicBezTo>
                      <a:pt x="21537" y="3881"/>
                      <a:pt x="21534" y="3883"/>
                      <a:pt x="21535" y="3883"/>
                    </a:cubicBezTo>
                    <a:close/>
                    <a:moveTo>
                      <a:pt x="19526" y="1923"/>
                    </a:moveTo>
                    <a:lnTo>
                      <a:pt x="19528" y="1920"/>
                    </a:lnTo>
                    <a:cubicBezTo>
                      <a:pt x="19528" y="1920"/>
                      <a:pt x="19525" y="1922"/>
                      <a:pt x="19526" y="1923"/>
                    </a:cubicBezTo>
                    <a:close/>
                    <a:moveTo>
                      <a:pt x="10500" y="1607"/>
                    </a:moveTo>
                    <a:lnTo>
                      <a:pt x="10503" y="1604"/>
                    </a:lnTo>
                    <a:cubicBezTo>
                      <a:pt x="10502" y="1604"/>
                      <a:pt x="10499" y="1606"/>
                      <a:pt x="10500" y="1607"/>
                    </a:cubicBezTo>
                    <a:close/>
                    <a:moveTo>
                      <a:pt x="15945" y="2652"/>
                    </a:moveTo>
                    <a:lnTo>
                      <a:pt x="15947" y="2649"/>
                    </a:lnTo>
                    <a:cubicBezTo>
                      <a:pt x="15947" y="2650"/>
                      <a:pt x="15944" y="2651"/>
                      <a:pt x="15945" y="2652"/>
                    </a:cubicBezTo>
                    <a:close/>
                    <a:moveTo>
                      <a:pt x="15620" y="2255"/>
                    </a:moveTo>
                    <a:lnTo>
                      <a:pt x="15623" y="2252"/>
                    </a:lnTo>
                    <a:cubicBezTo>
                      <a:pt x="15623" y="2253"/>
                      <a:pt x="15620" y="2254"/>
                      <a:pt x="15620" y="2255"/>
                    </a:cubicBezTo>
                    <a:close/>
                    <a:moveTo>
                      <a:pt x="19752" y="5585"/>
                    </a:moveTo>
                    <a:lnTo>
                      <a:pt x="19755" y="5582"/>
                    </a:lnTo>
                    <a:cubicBezTo>
                      <a:pt x="19755" y="5583"/>
                      <a:pt x="19752" y="5584"/>
                      <a:pt x="19752" y="5585"/>
                    </a:cubicBezTo>
                    <a:close/>
                    <a:moveTo>
                      <a:pt x="18019" y="1874"/>
                    </a:moveTo>
                    <a:lnTo>
                      <a:pt x="18021" y="1872"/>
                    </a:lnTo>
                    <a:cubicBezTo>
                      <a:pt x="18021" y="1872"/>
                      <a:pt x="18018" y="1873"/>
                      <a:pt x="18019" y="1874"/>
                    </a:cubicBezTo>
                    <a:close/>
                    <a:moveTo>
                      <a:pt x="18942" y="5585"/>
                    </a:moveTo>
                    <a:lnTo>
                      <a:pt x="18945" y="5582"/>
                    </a:lnTo>
                    <a:cubicBezTo>
                      <a:pt x="18945" y="5583"/>
                      <a:pt x="18941" y="5584"/>
                      <a:pt x="18942" y="5585"/>
                    </a:cubicBezTo>
                    <a:close/>
                    <a:moveTo>
                      <a:pt x="18205" y="4232"/>
                    </a:moveTo>
                    <a:lnTo>
                      <a:pt x="18207" y="4229"/>
                    </a:lnTo>
                    <a:cubicBezTo>
                      <a:pt x="18207" y="4230"/>
                      <a:pt x="18204" y="4231"/>
                      <a:pt x="18205" y="4232"/>
                    </a:cubicBezTo>
                    <a:close/>
                    <a:moveTo>
                      <a:pt x="20247" y="4710"/>
                    </a:moveTo>
                    <a:lnTo>
                      <a:pt x="20249" y="4707"/>
                    </a:lnTo>
                    <a:cubicBezTo>
                      <a:pt x="20249" y="4708"/>
                      <a:pt x="20246" y="4709"/>
                      <a:pt x="20247" y="4710"/>
                    </a:cubicBezTo>
                    <a:close/>
                    <a:moveTo>
                      <a:pt x="18975" y="2255"/>
                    </a:moveTo>
                    <a:lnTo>
                      <a:pt x="18977" y="2252"/>
                    </a:lnTo>
                    <a:cubicBezTo>
                      <a:pt x="18977" y="2253"/>
                      <a:pt x="18974" y="2254"/>
                      <a:pt x="18975" y="2255"/>
                    </a:cubicBezTo>
                    <a:close/>
                    <a:moveTo>
                      <a:pt x="17208" y="2271"/>
                    </a:moveTo>
                    <a:lnTo>
                      <a:pt x="17211" y="2269"/>
                    </a:lnTo>
                    <a:cubicBezTo>
                      <a:pt x="17211" y="2269"/>
                      <a:pt x="17208" y="2270"/>
                      <a:pt x="17208" y="2271"/>
                    </a:cubicBezTo>
                    <a:close/>
                    <a:moveTo>
                      <a:pt x="19615" y="2628"/>
                    </a:moveTo>
                    <a:lnTo>
                      <a:pt x="19617" y="2625"/>
                    </a:lnTo>
                    <a:cubicBezTo>
                      <a:pt x="19617" y="2625"/>
                      <a:pt x="19614" y="2627"/>
                      <a:pt x="19615" y="2628"/>
                    </a:cubicBezTo>
                    <a:close/>
                    <a:moveTo>
                      <a:pt x="17905" y="5301"/>
                    </a:moveTo>
                    <a:lnTo>
                      <a:pt x="17908" y="5299"/>
                    </a:lnTo>
                    <a:cubicBezTo>
                      <a:pt x="17907" y="5299"/>
                      <a:pt x="17904" y="5301"/>
                      <a:pt x="17905" y="5301"/>
                    </a:cubicBezTo>
                    <a:close/>
                    <a:moveTo>
                      <a:pt x="22256" y="5512"/>
                    </a:moveTo>
                    <a:lnTo>
                      <a:pt x="22258" y="5510"/>
                    </a:lnTo>
                    <a:cubicBezTo>
                      <a:pt x="22258" y="5510"/>
                      <a:pt x="22255" y="5511"/>
                      <a:pt x="22256" y="5512"/>
                    </a:cubicBezTo>
                    <a:close/>
                    <a:moveTo>
                      <a:pt x="18043" y="2652"/>
                    </a:moveTo>
                    <a:lnTo>
                      <a:pt x="18045" y="2649"/>
                    </a:lnTo>
                    <a:cubicBezTo>
                      <a:pt x="18045" y="2650"/>
                      <a:pt x="18042" y="2651"/>
                      <a:pt x="18043" y="2652"/>
                    </a:cubicBezTo>
                    <a:close/>
                    <a:moveTo>
                      <a:pt x="19655" y="2538"/>
                    </a:moveTo>
                    <a:lnTo>
                      <a:pt x="19658" y="2536"/>
                    </a:lnTo>
                    <a:cubicBezTo>
                      <a:pt x="19658" y="2536"/>
                      <a:pt x="19654" y="2538"/>
                      <a:pt x="19655" y="2538"/>
                    </a:cubicBezTo>
                    <a:close/>
                    <a:moveTo>
                      <a:pt x="19987" y="3251"/>
                    </a:moveTo>
                    <a:lnTo>
                      <a:pt x="19990" y="3249"/>
                    </a:lnTo>
                    <a:cubicBezTo>
                      <a:pt x="19990" y="3249"/>
                      <a:pt x="19987" y="3251"/>
                      <a:pt x="19987" y="3251"/>
                    </a:cubicBezTo>
                    <a:close/>
                    <a:moveTo>
                      <a:pt x="17865" y="2749"/>
                    </a:moveTo>
                    <a:lnTo>
                      <a:pt x="17867" y="2747"/>
                    </a:lnTo>
                    <a:cubicBezTo>
                      <a:pt x="17867" y="2747"/>
                      <a:pt x="17864" y="2748"/>
                      <a:pt x="17865" y="2749"/>
                    </a:cubicBezTo>
                    <a:close/>
                    <a:moveTo>
                      <a:pt x="9520" y="1420"/>
                    </a:moveTo>
                    <a:lnTo>
                      <a:pt x="9522" y="1418"/>
                    </a:lnTo>
                    <a:cubicBezTo>
                      <a:pt x="9522" y="1418"/>
                      <a:pt x="9519" y="1420"/>
                      <a:pt x="9520" y="1420"/>
                    </a:cubicBezTo>
                    <a:close/>
                    <a:moveTo>
                      <a:pt x="20919" y="4256"/>
                    </a:moveTo>
                    <a:lnTo>
                      <a:pt x="20922" y="4254"/>
                    </a:lnTo>
                    <a:cubicBezTo>
                      <a:pt x="20921" y="4254"/>
                      <a:pt x="20918" y="4255"/>
                      <a:pt x="20919" y="4256"/>
                    </a:cubicBezTo>
                    <a:close/>
                    <a:moveTo>
                      <a:pt x="22507" y="3438"/>
                    </a:moveTo>
                    <a:lnTo>
                      <a:pt x="22510" y="3435"/>
                    </a:lnTo>
                    <a:cubicBezTo>
                      <a:pt x="22509" y="3436"/>
                      <a:pt x="22506" y="3437"/>
                      <a:pt x="22507" y="3438"/>
                    </a:cubicBezTo>
                    <a:close/>
                    <a:moveTo>
                      <a:pt x="11521" y="1582"/>
                    </a:moveTo>
                    <a:lnTo>
                      <a:pt x="11523" y="1580"/>
                    </a:lnTo>
                    <a:cubicBezTo>
                      <a:pt x="11523" y="1580"/>
                      <a:pt x="11520" y="1582"/>
                      <a:pt x="11521" y="1582"/>
                    </a:cubicBezTo>
                    <a:close/>
                    <a:moveTo>
                      <a:pt x="22442" y="3438"/>
                    </a:moveTo>
                    <a:lnTo>
                      <a:pt x="22445" y="3435"/>
                    </a:lnTo>
                    <a:cubicBezTo>
                      <a:pt x="22445" y="3436"/>
                      <a:pt x="22442" y="3437"/>
                      <a:pt x="22442" y="3438"/>
                    </a:cubicBezTo>
                    <a:close/>
                    <a:moveTo>
                      <a:pt x="22434" y="4734"/>
                    </a:moveTo>
                    <a:lnTo>
                      <a:pt x="22437" y="4732"/>
                    </a:lnTo>
                    <a:cubicBezTo>
                      <a:pt x="22436" y="4732"/>
                      <a:pt x="22433" y="4733"/>
                      <a:pt x="22434" y="4734"/>
                    </a:cubicBezTo>
                    <a:close/>
                    <a:moveTo>
                      <a:pt x="21276" y="3438"/>
                    </a:moveTo>
                    <a:lnTo>
                      <a:pt x="21278" y="3435"/>
                    </a:lnTo>
                    <a:cubicBezTo>
                      <a:pt x="21278" y="3436"/>
                      <a:pt x="21275" y="3437"/>
                      <a:pt x="21276" y="3438"/>
                    </a:cubicBezTo>
                    <a:close/>
                    <a:moveTo>
                      <a:pt x="21259" y="3438"/>
                    </a:moveTo>
                    <a:lnTo>
                      <a:pt x="21262" y="3435"/>
                    </a:lnTo>
                    <a:cubicBezTo>
                      <a:pt x="21262" y="3436"/>
                      <a:pt x="21259" y="3437"/>
                      <a:pt x="21259" y="3438"/>
                    </a:cubicBezTo>
                    <a:close/>
                    <a:moveTo>
                      <a:pt x="17387" y="5512"/>
                    </a:moveTo>
                    <a:lnTo>
                      <a:pt x="17389" y="5510"/>
                    </a:lnTo>
                    <a:cubicBezTo>
                      <a:pt x="17389" y="5510"/>
                      <a:pt x="17386" y="5511"/>
                      <a:pt x="17387" y="5512"/>
                    </a:cubicBezTo>
                    <a:close/>
                    <a:moveTo>
                      <a:pt x="11278" y="1582"/>
                    </a:moveTo>
                    <a:lnTo>
                      <a:pt x="11280" y="1580"/>
                    </a:lnTo>
                    <a:cubicBezTo>
                      <a:pt x="11280" y="1580"/>
                      <a:pt x="11277" y="1582"/>
                      <a:pt x="11278" y="1582"/>
                    </a:cubicBezTo>
                    <a:close/>
                    <a:moveTo>
                      <a:pt x="20919" y="2652"/>
                    </a:moveTo>
                    <a:lnTo>
                      <a:pt x="20922" y="2649"/>
                    </a:lnTo>
                    <a:cubicBezTo>
                      <a:pt x="20921" y="2650"/>
                      <a:pt x="20918" y="2651"/>
                      <a:pt x="20919" y="2652"/>
                    </a:cubicBezTo>
                    <a:close/>
                    <a:moveTo>
                      <a:pt x="16252" y="1898"/>
                    </a:moveTo>
                    <a:lnTo>
                      <a:pt x="16255" y="1896"/>
                    </a:lnTo>
                    <a:cubicBezTo>
                      <a:pt x="16255" y="1896"/>
                      <a:pt x="16252" y="1898"/>
                      <a:pt x="16252" y="1898"/>
                    </a:cubicBezTo>
                    <a:close/>
                    <a:moveTo>
                      <a:pt x="21373" y="3738"/>
                    </a:moveTo>
                    <a:lnTo>
                      <a:pt x="21375" y="3735"/>
                    </a:lnTo>
                    <a:cubicBezTo>
                      <a:pt x="21375" y="3735"/>
                      <a:pt x="21372" y="3737"/>
                      <a:pt x="21373" y="3738"/>
                    </a:cubicBezTo>
                    <a:close/>
                    <a:moveTo>
                      <a:pt x="21948" y="1040"/>
                    </a:moveTo>
                    <a:lnTo>
                      <a:pt x="21951" y="1037"/>
                    </a:lnTo>
                    <a:cubicBezTo>
                      <a:pt x="21950" y="1037"/>
                      <a:pt x="21947" y="1039"/>
                      <a:pt x="21948" y="1040"/>
                    </a:cubicBezTo>
                    <a:close/>
                    <a:moveTo>
                      <a:pt x="20838" y="3422"/>
                    </a:moveTo>
                    <a:lnTo>
                      <a:pt x="20841" y="3419"/>
                    </a:lnTo>
                    <a:cubicBezTo>
                      <a:pt x="20840" y="3419"/>
                      <a:pt x="20837" y="3421"/>
                      <a:pt x="20838" y="3422"/>
                    </a:cubicBezTo>
                    <a:close/>
                    <a:moveTo>
                      <a:pt x="20943" y="3738"/>
                    </a:moveTo>
                    <a:lnTo>
                      <a:pt x="20946" y="3735"/>
                    </a:lnTo>
                    <a:cubicBezTo>
                      <a:pt x="20946" y="3735"/>
                      <a:pt x="20943" y="3737"/>
                      <a:pt x="20943" y="3738"/>
                    </a:cubicBezTo>
                    <a:close/>
                    <a:moveTo>
                      <a:pt x="21276" y="3729"/>
                    </a:moveTo>
                    <a:lnTo>
                      <a:pt x="21278" y="3727"/>
                    </a:lnTo>
                    <a:cubicBezTo>
                      <a:pt x="21278" y="3727"/>
                      <a:pt x="21275" y="3729"/>
                      <a:pt x="21276" y="3729"/>
                    </a:cubicBezTo>
                    <a:close/>
                    <a:moveTo>
                      <a:pt x="19331" y="3729"/>
                    </a:moveTo>
                    <a:lnTo>
                      <a:pt x="19334" y="3727"/>
                    </a:lnTo>
                    <a:cubicBezTo>
                      <a:pt x="19333" y="3727"/>
                      <a:pt x="19330" y="3729"/>
                      <a:pt x="19331" y="3729"/>
                    </a:cubicBezTo>
                    <a:close/>
                    <a:moveTo>
                      <a:pt x="20433" y="5342"/>
                    </a:moveTo>
                    <a:lnTo>
                      <a:pt x="20435" y="5339"/>
                    </a:lnTo>
                    <a:cubicBezTo>
                      <a:pt x="20435" y="5340"/>
                      <a:pt x="20432" y="5341"/>
                      <a:pt x="20433" y="5342"/>
                    </a:cubicBezTo>
                    <a:close/>
                    <a:moveTo>
                      <a:pt x="20174" y="4758"/>
                    </a:moveTo>
                    <a:lnTo>
                      <a:pt x="20176" y="4756"/>
                    </a:lnTo>
                    <a:cubicBezTo>
                      <a:pt x="20176" y="4756"/>
                      <a:pt x="20173" y="4758"/>
                      <a:pt x="20174" y="4758"/>
                    </a:cubicBezTo>
                    <a:close/>
                    <a:moveTo>
                      <a:pt x="20952" y="4280"/>
                    </a:moveTo>
                    <a:lnTo>
                      <a:pt x="20954" y="4278"/>
                    </a:lnTo>
                    <a:cubicBezTo>
                      <a:pt x="20954" y="4278"/>
                      <a:pt x="20951" y="4280"/>
                      <a:pt x="20952" y="4280"/>
                    </a:cubicBezTo>
                    <a:close/>
                    <a:moveTo>
                      <a:pt x="1256" y="5504"/>
                    </a:moveTo>
                    <a:lnTo>
                      <a:pt x="1258" y="5501"/>
                    </a:lnTo>
                    <a:cubicBezTo>
                      <a:pt x="1258" y="5502"/>
                      <a:pt x="1255" y="5503"/>
                      <a:pt x="1256" y="5504"/>
                    </a:cubicBezTo>
                    <a:close/>
                    <a:moveTo>
                      <a:pt x="19112" y="1874"/>
                    </a:moveTo>
                    <a:lnTo>
                      <a:pt x="19115" y="1872"/>
                    </a:lnTo>
                    <a:cubicBezTo>
                      <a:pt x="19115" y="1872"/>
                      <a:pt x="19112" y="1873"/>
                      <a:pt x="19112" y="1874"/>
                    </a:cubicBezTo>
                    <a:close/>
                    <a:moveTo>
                      <a:pt x="18618" y="5293"/>
                    </a:moveTo>
                    <a:lnTo>
                      <a:pt x="18621" y="5291"/>
                    </a:lnTo>
                    <a:cubicBezTo>
                      <a:pt x="18620" y="5291"/>
                      <a:pt x="18617" y="5292"/>
                      <a:pt x="18618" y="5293"/>
                    </a:cubicBezTo>
                    <a:close/>
                    <a:moveTo>
                      <a:pt x="16682" y="1874"/>
                    </a:moveTo>
                    <a:lnTo>
                      <a:pt x="16684" y="1872"/>
                    </a:lnTo>
                    <a:cubicBezTo>
                      <a:pt x="16684" y="1872"/>
                      <a:pt x="16681" y="1873"/>
                      <a:pt x="16682" y="1874"/>
                    </a:cubicBezTo>
                    <a:close/>
                    <a:moveTo>
                      <a:pt x="17913" y="813"/>
                    </a:moveTo>
                    <a:lnTo>
                      <a:pt x="17916" y="810"/>
                    </a:lnTo>
                    <a:cubicBezTo>
                      <a:pt x="17916" y="810"/>
                      <a:pt x="17913" y="812"/>
                      <a:pt x="17913" y="813"/>
                    </a:cubicBezTo>
                    <a:close/>
                    <a:moveTo>
                      <a:pt x="20522" y="3397"/>
                    </a:moveTo>
                    <a:lnTo>
                      <a:pt x="20525" y="3395"/>
                    </a:lnTo>
                    <a:cubicBezTo>
                      <a:pt x="20524" y="3395"/>
                      <a:pt x="20521" y="3396"/>
                      <a:pt x="20522" y="3397"/>
                    </a:cubicBezTo>
                    <a:close/>
                    <a:moveTo>
                      <a:pt x="348" y="3397"/>
                    </a:moveTo>
                    <a:lnTo>
                      <a:pt x="351" y="3395"/>
                    </a:lnTo>
                    <a:cubicBezTo>
                      <a:pt x="351" y="3395"/>
                      <a:pt x="348" y="3396"/>
                      <a:pt x="348" y="3397"/>
                    </a:cubicBezTo>
                    <a:close/>
                    <a:moveTo>
                      <a:pt x="16358" y="1874"/>
                    </a:moveTo>
                    <a:lnTo>
                      <a:pt x="16360" y="1872"/>
                    </a:lnTo>
                    <a:cubicBezTo>
                      <a:pt x="16360" y="1872"/>
                      <a:pt x="16357" y="1873"/>
                      <a:pt x="16358" y="1874"/>
                    </a:cubicBezTo>
                    <a:close/>
                    <a:moveTo>
                      <a:pt x="17605" y="2376"/>
                    </a:moveTo>
                    <a:lnTo>
                      <a:pt x="17608" y="2374"/>
                    </a:lnTo>
                    <a:cubicBezTo>
                      <a:pt x="17608" y="2374"/>
                      <a:pt x="17605" y="2376"/>
                      <a:pt x="17605" y="2376"/>
                    </a:cubicBezTo>
                    <a:close/>
                    <a:moveTo>
                      <a:pt x="17865" y="3130"/>
                    </a:moveTo>
                    <a:lnTo>
                      <a:pt x="17867" y="3127"/>
                    </a:lnTo>
                    <a:cubicBezTo>
                      <a:pt x="17867" y="3128"/>
                      <a:pt x="17864" y="3129"/>
                      <a:pt x="17865" y="3130"/>
                    </a:cubicBezTo>
                    <a:close/>
                    <a:moveTo>
                      <a:pt x="21948" y="3381"/>
                    </a:moveTo>
                    <a:lnTo>
                      <a:pt x="21951" y="3379"/>
                    </a:lnTo>
                    <a:cubicBezTo>
                      <a:pt x="21950" y="3379"/>
                      <a:pt x="21947" y="3380"/>
                      <a:pt x="21948" y="3381"/>
                    </a:cubicBezTo>
                    <a:close/>
                    <a:moveTo>
                      <a:pt x="15159" y="2393"/>
                    </a:moveTo>
                    <a:lnTo>
                      <a:pt x="15161" y="2390"/>
                    </a:lnTo>
                    <a:cubicBezTo>
                      <a:pt x="15161" y="2390"/>
                      <a:pt x="15158" y="2392"/>
                      <a:pt x="15159" y="2393"/>
                    </a:cubicBezTo>
                    <a:close/>
                    <a:moveTo>
                      <a:pt x="17184" y="2393"/>
                    </a:moveTo>
                    <a:lnTo>
                      <a:pt x="17187" y="2390"/>
                    </a:lnTo>
                    <a:cubicBezTo>
                      <a:pt x="17186" y="2390"/>
                      <a:pt x="17183" y="2392"/>
                      <a:pt x="17184" y="2393"/>
                    </a:cubicBezTo>
                    <a:close/>
                    <a:moveTo>
                      <a:pt x="15718" y="1501"/>
                    </a:moveTo>
                    <a:lnTo>
                      <a:pt x="15720" y="1499"/>
                    </a:lnTo>
                    <a:cubicBezTo>
                      <a:pt x="15720" y="1499"/>
                      <a:pt x="15717" y="1501"/>
                      <a:pt x="15718" y="1501"/>
                    </a:cubicBezTo>
                    <a:close/>
                    <a:moveTo>
                      <a:pt x="16990" y="1858"/>
                    </a:moveTo>
                    <a:lnTo>
                      <a:pt x="16992" y="1855"/>
                    </a:lnTo>
                    <a:cubicBezTo>
                      <a:pt x="16992" y="1856"/>
                      <a:pt x="16989" y="1857"/>
                      <a:pt x="16990" y="1858"/>
                    </a:cubicBezTo>
                    <a:close/>
                    <a:moveTo>
                      <a:pt x="16820" y="1850"/>
                    </a:moveTo>
                    <a:lnTo>
                      <a:pt x="16822" y="1847"/>
                    </a:lnTo>
                    <a:cubicBezTo>
                      <a:pt x="16822" y="1847"/>
                      <a:pt x="16819" y="1849"/>
                      <a:pt x="16820" y="1850"/>
                    </a:cubicBezTo>
                    <a:close/>
                    <a:moveTo>
                      <a:pt x="16155" y="2401"/>
                    </a:moveTo>
                    <a:lnTo>
                      <a:pt x="16158" y="2398"/>
                    </a:lnTo>
                    <a:cubicBezTo>
                      <a:pt x="16157" y="2398"/>
                      <a:pt x="16154" y="2400"/>
                      <a:pt x="16155" y="2401"/>
                    </a:cubicBezTo>
                    <a:close/>
                    <a:moveTo>
                      <a:pt x="20498" y="3689"/>
                    </a:moveTo>
                    <a:lnTo>
                      <a:pt x="20500" y="3687"/>
                    </a:lnTo>
                    <a:cubicBezTo>
                      <a:pt x="20500" y="3687"/>
                      <a:pt x="20497" y="3688"/>
                      <a:pt x="20498" y="3689"/>
                    </a:cubicBezTo>
                    <a:close/>
                    <a:moveTo>
                      <a:pt x="17338" y="4337"/>
                    </a:moveTo>
                    <a:lnTo>
                      <a:pt x="17341" y="4335"/>
                    </a:lnTo>
                    <a:cubicBezTo>
                      <a:pt x="17340" y="4335"/>
                      <a:pt x="17337" y="4336"/>
                      <a:pt x="17338" y="4337"/>
                    </a:cubicBezTo>
                    <a:close/>
                    <a:moveTo>
                      <a:pt x="7794" y="1501"/>
                    </a:moveTo>
                    <a:lnTo>
                      <a:pt x="7796" y="1499"/>
                    </a:lnTo>
                    <a:cubicBezTo>
                      <a:pt x="7796" y="1499"/>
                      <a:pt x="7793" y="1501"/>
                      <a:pt x="7794" y="1501"/>
                    </a:cubicBezTo>
                    <a:close/>
                    <a:moveTo>
                      <a:pt x="18667" y="1834"/>
                    </a:moveTo>
                    <a:lnTo>
                      <a:pt x="18669" y="1831"/>
                    </a:lnTo>
                    <a:cubicBezTo>
                      <a:pt x="18669" y="1831"/>
                      <a:pt x="18666" y="1833"/>
                      <a:pt x="18667" y="1834"/>
                    </a:cubicBezTo>
                    <a:close/>
                    <a:moveTo>
                      <a:pt x="17962" y="5423"/>
                    </a:moveTo>
                    <a:lnTo>
                      <a:pt x="17964" y="5420"/>
                    </a:lnTo>
                    <a:cubicBezTo>
                      <a:pt x="17964" y="5421"/>
                      <a:pt x="17961" y="5422"/>
                      <a:pt x="17962" y="5423"/>
                    </a:cubicBezTo>
                    <a:close/>
                    <a:moveTo>
                      <a:pt x="1069" y="5423"/>
                    </a:moveTo>
                    <a:lnTo>
                      <a:pt x="1072" y="5420"/>
                    </a:lnTo>
                    <a:cubicBezTo>
                      <a:pt x="1072" y="5421"/>
                      <a:pt x="1069" y="5422"/>
                      <a:pt x="1069" y="5423"/>
                    </a:cubicBezTo>
                    <a:close/>
                    <a:moveTo>
                      <a:pt x="19193" y="3689"/>
                    </a:moveTo>
                    <a:lnTo>
                      <a:pt x="19196" y="3687"/>
                    </a:lnTo>
                    <a:cubicBezTo>
                      <a:pt x="19196" y="3687"/>
                      <a:pt x="19193" y="3688"/>
                      <a:pt x="19193" y="3689"/>
                    </a:cubicBezTo>
                    <a:close/>
                    <a:moveTo>
                      <a:pt x="8053" y="1477"/>
                    </a:moveTo>
                    <a:lnTo>
                      <a:pt x="8056" y="1475"/>
                    </a:lnTo>
                    <a:cubicBezTo>
                      <a:pt x="8056" y="1475"/>
                      <a:pt x="8053" y="1476"/>
                      <a:pt x="8053" y="1477"/>
                    </a:cubicBezTo>
                    <a:close/>
                    <a:moveTo>
                      <a:pt x="19364" y="4775"/>
                    </a:moveTo>
                    <a:lnTo>
                      <a:pt x="19366" y="4772"/>
                    </a:lnTo>
                    <a:cubicBezTo>
                      <a:pt x="19366" y="4772"/>
                      <a:pt x="19363" y="4774"/>
                      <a:pt x="19364" y="4775"/>
                    </a:cubicBezTo>
                    <a:close/>
                    <a:moveTo>
                      <a:pt x="22937" y="5407"/>
                    </a:moveTo>
                    <a:lnTo>
                      <a:pt x="22939" y="5404"/>
                    </a:lnTo>
                    <a:cubicBezTo>
                      <a:pt x="22939" y="5404"/>
                      <a:pt x="22936" y="5406"/>
                      <a:pt x="22937" y="5407"/>
                    </a:cubicBezTo>
                    <a:close/>
                    <a:moveTo>
                      <a:pt x="18651" y="2401"/>
                    </a:moveTo>
                    <a:lnTo>
                      <a:pt x="18653" y="2398"/>
                    </a:lnTo>
                    <a:cubicBezTo>
                      <a:pt x="18653" y="2398"/>
                      <a:pt x="18650" y="2400"/>
                      <a:pt x="18651" y="2401"/>
                    </a:cubicBezTo>
                    <a:close/>
                    <a:moveTo>
                      <a:pt x="16852" y="1817"/>
                    </a:moveTo>
                    <a:lnTo>
                      <a:pt x="16854" y="1815"/>
                    </a:lnTo>
                    <a:cubicBezTo>
                      <a:pt x="16854" y="1815"/>
                      <a:pt x="16851" y="1817"/>
                      <a:pt x="16852" y="1817"/>
                    </a:cubicBezTo>
                    <a:close/>
                    <a:moveTo>
                      <a:pt x="21616" y="3341"/>
                    </a:moveTo>
                    <a:lnTo>
                      <a:pt x="21618" y="3338"/>
                    </a:lnTo>
                    <a:cubicBezTo>
                      <a:pt x="21618" y="3338"/>
                      <a:pt x="21615" y="3340"/>
                      <a:pt x="21616" y="3341"/>
                    </a:cubicBezTo>
                    <a:close/>
                    <a:moveTo>
                      <a:pt x="16706" y="2603"/>
                    </a:moveTo>
                    <a:lnTo>
                      <a:pt x="16709" y="2601"/>
                    </a:lnTo>
                    <a:cubicBezTo>
                      <a:pt x="16708" y="2601"/>
                      <a:pt x="16705" y="2602"/>
                      <a:pt x="16706" y="2603"/>
                    </a:cubicBezTo>
                    <a:close/>
                    <a:moveTo>
                      <a:pt x="22070" y="5366"/>
                    </a:moveTo>
                    <a:lnTo>
                      <a:pt x="22072" y="5364"/>
                    </a:lnTo>
                    <a:cubicBezTo>
                      <a:pt x="22072" y="5364"/>
                      <a:pt x="22069" y="5365"/>
                      <a:pt x="22070" y="5366"/>
                    </a:cubicBezTo>
                    <a:close/>
                    <a:moveTo>
                      <a:pt x="17314" y="2611"/>
                    </a:moveTo>
                    <a:lnTo>
                      <a:pt x="17316" y="2609"/>
                    </a:lnTo>
                    <a:cubicBezTo>
                      <a:pt x="17316" y="2609"/>
                      <a:pt x="17313" y="2611"/>
                      <a:pt x="17314" y="2611"/>
                    </a:cubicBezTo>
                    <a:close/>
                    <a:moveTo>
                      <a:pt x="21827" y="5358"/>
                    </a:moveTo>
                    <a:lnTo>
                      <a:pt x="21829" y="5356"/>
                    </a:lnTo>
                    <a:cubicBezTo>
                      <a:pt x="21829" y="5356"/>
                      <a:pt x="21826" y="5357"/>
                      <a:pt x="21827" y="5358"/>
                    </a:cubicBezTo>
                    <a:close/>
                    <a:moveTo>
                      <a:pt x="17338" y="2611"/>
                    </a:moveTo>
                    <a:lnTo>
                      <a:pt x="17341" y="2609"/>
                    </a:lnTo>
                    <a:cubicBezTo>
                      <a:pt x="17340" y="2609"/>
                      <a:pt x="17337" y="2611"/>
                      <a:pt x="17338" y="2611"/>
                    </a:cubicBezTo>
                    <a:close/>
                    <a:moveTo>
                      <a:pt x="20919" y="1437"/>
                    </a:moveTo>
                    <a:lnTo>
                      <a:pt x="20922" y="1434"/>
                    </a:lnTo>
                    <a:cubicBezTo>
                      <a:pt x="20921" y="1434"/>
                      <a:pt x="20918" y="1436"/>
                      <a:pt x="20919" y="1437"/>
                    </a:cubicBezTo>
                    <a:close/>
                    <a:moveTo>
                      <a:pt x="19283" y="1793"/>
                    </a:moveTo>
                    <a:lnTo>
                      <a:pt x="19285" y="1791"/>
                    </a:lnTo>
                    <a:cubicBezTo>
                      <a:pt x="19285" y="1791"/>
                      <a:pt x="19282" y="1792"/>
                      <a:pt x="19283" y="1793"/>
                    </a:cubicBezTo>
                    <a:close/>
                    <a:moveTo>
                      <a:pt x="17411" y="2611"/>
                    </a:moveTo>
                    <a:lnTo>
                      <a:pt x="17413" y="2609"/>
                    </a:lnTo>
                    <a:cubicBezTo>
                      <a:pt x="17413" y="2609"/>
                      <a:pt x="17410" y="2611"/>
                      <a:pt x="17411" y="2611"/>
                    </a:cubicBezTo>
                    <a:close/>
                    <a:moveTo>
                      <a:pt x="15061" y="1380"/>
                    </a:moveTo>
                    <a:lnTo>
                      <a:pt x="15064" y="1377"/>
                    </a:lnTo>
                    <a:cubicBezTo>
                      <a:pt x="15064" y="1378"/>
                      <a:pt x="15061" y="1379"/>
                      <a:pt x="15061" y="1380"/>
                    </a:cubicBezTo>
                    <a:close/>
                    <a:moveTo>
                      <a:pt x="17921" y="1777"/>
                    </a:moveTo>
                    <a:lnTo>
                      <a:pt x="17924" y="1774"/>
                    </a:lnTo>
                    <a:cubicBezTo>
                      <a:pt x="17924" y="1775"/>
                      <a:pt x="17921" y="1776"/>
                      <a:pt x="17921" y="1777"/>
                    </a:cubicBezTo>
                    <a:close/>
                    <a:moveTo>
                      <a:pt x="22053" y="2733"/>
                    </a:moveTo>
                    <a:lnTo>
                      <a:pt x="22056" y="2730"/>
                    </a:lnTo>
                    <a:cubicBezTo>
                      <a:pt x="22056" y="2731"/>
                      <a:pt x="22053" y="2732"/>
                      <a:pt x="22053" y="2733"/>
                    </a:cubicBezTo>
                    <a:close/>
                    <a:moveTo>
                      <a:pt x="18011" y="4856"/>
                    </a:moveTo>
                    <a:lnTo>
                      <a:pt x="18013" y="4853"/>
                    </a:lnTo>
                    <a:cubicBezTo>
                      <a:pt x="18013" y="4853"/>
                      <a:pt x="18010" y="4855"/>
                      <a:pt x="18011" y="4856"/>
                    </a:cubicBezTo>
                    <a:close/>
                    <a:moveTo>
                      <a:pt x="19996" y="1769"/>
                    </a:moveTo>
                    <a:lnTo>
                      <a:pt x="19998" y="1766"/>
                    </a:lnTo>
                    <a:cubicBezTo>
                      <a:pt x="19998" y="1766"/>
                      <a:pt x="19995" y="1768"/>
                      <a:pt x="19996" y="1769"/>
                    </a:cubicBezTo>
                    <a:close/>
                    <a:moveTo>
                      <a:pt x="21818" y="4402"/>
                    </a:moveTo>
                    <a:lnTo>
                      <a:pt x="21821" y="4400"/>
                    </a:lnTo>
                    <a:cubicBezTo>
                      <a:pt x="21821" y="4400"/>
                      <a:pt x="21818" y="4401"/>
                      <a:pt x="21818" y="4402"/>
                    </a:cubicBezTo>
                    <a:close/>
                    <a:moveTo>
                      <a:pt x="18408" y="2773"/>
                    </a:moveTo>
                    <a:lnTo>
                      <a:pt x="18410" y="2771"/>
                    </a:lnTo>
                    <a:cubicBezTo>
                      <a:pt x="18410" y="2771"/>
                      <a:pt x="18407" y="2773"/>
                      <a:pt x="18408" y="2773"/>
                    </a:cubicBezTo>
                    <a:close/>
                    <a:moveTo>
                      <a:pt x="13684" y="1372"/>
                    </a:moveTo>
                    <a:lnTo>
                      <a:pt x="13687" y="1369"/>
                    </a:lnTo>
                    <a:cubicBezTo>
                      <a:pt x="13686" y="1369"/>
                      <a:pt x="13683" y="1371"/>
                      <a:pt x="13684" y="1372"/>
                    </a:cubicBezTo>
                    <a:close/>
                    <a:moveTo>
                      <a:pt x="21924" y="5010"/>
                    </a:moveTo>
                    <a:lnTo>
                      <a:pt x="21926" y="5007"/>
                    </a:lnTo>
                    <a:cubicBezTo>
                      <a:pt x="21926" y="5007"/>
                      <a:pt x="21923" y="5009"/>
                      <a:pt x="21924" y="5010"/>
                    </a:cubicBezTo>
                    <a:close/>
                    <a:moveTo>
                      <a:pt x="17265" y="3235"/>
                    </a:moveTo>
                    <a:lnTo>
                      <a:pt x="17268" y="3233"/>
                    </a:lnTo>
                    <a:cubicBezTo>
                      <a:pt x="17267" y="3233"/>
                      <a:pt x="17264" y="3234"/>
                      <a:pt x="17265" y="3235"/>
                    </a:cubicBezTo>
                    <a:close/>
                    <a:moveTo>
                      <a:pt x="786" y="5010"/>
                    </a:moveTo>
                    <a:lnTo>
                      <a:pt x="788" y="5007"/>
                    </a:lnTo>
                    <a:cubicBezTo>
                      <a:pt x="788" y="5007"/>
                      <a:pt x="785" y="5009"/>
                      <a:pt x="786" y="5010"/>
                    </a:cubicBezTo>
                    <a:close/>
                    <a:moveTo>
                      <a:pt x="18456" y="2773"/>
                    </a:moveTo>
                    <a:lnTo>
                      <a:pt x="18459" y="2771"/>
                    </a:lnTo>
                    <a:cubicBezTo>
                      <a:pt x="18458" y="2771"/>
                      <a:pt x="18455" y="2773"/>
                      <a:pt x="18456" y="2773"/>
                    </a:cubicBezTo>
                    <a:close/>
                    <a:moveTo>
                      <a:pt x="19631" y="5002"/>
                    </a:moveTo>
                    <a:lnTo>
                      <a:pt x="19633" y="4999"/>
                    </a:lnTo>
                    <a:cubicBezTo>
                      <a:pt x="19633" y="4999"/>
                      <a:pt x="19630" y="5001"/>
                      <a:pt x="19631" y="5002"/>
                    </a:cubicBezTo>
                    <a:close/>
                    <a:moveTo>
                      <a:pt x="18578" y="5002"/>
                    </a:moveTo>
                    <a:lnTo>
                      <a:pt x="18580" y="4999"/>
                    </a:lnTo>
                    <a:cubicBezTo>
                      <a:pt x="18580" y="4999"/>
                      <a:pt x="18577" y="5001"/>
                      <a:pt x="18578" y="5002"/>
                    </a:cubicBezTo>
                    <a:close/>
                    <a:moveTo>
                      <a:pt x="19752" y="2773"/>
                    </a:moveTo>
                    <a:lnTo>
                      <a:pt x="19755" y="2771"/>
                    </a:lnTo>
                    <a:cubicBezTo>
                      <a:pt x="19755" y="2771"/>
                      <a:pt x="19752" y="2773"/>
                      <a:pt x="19752" y="2773"/>
                    </a:cubicBezTo>
                    <a:close/>
                    <a:moveTo>
                      <a:pt x="22702" y="2773"/>
                    </a:moveTo>
                    <a:lnTo>
                      <a:pt x="22704" y="2771"/>
                    </a:lnTo>
                    <a:cubicBezTo>
                      <a:pt x="22704" y="2771"/>
                      <a:pt x="22701" y="2773"/>
                      <a:pt x="22702" y="2773"/>
                    </a:cubicBezTo>
                    <a:close/>
                    <a:moveTo>
                      <a:pt x="21065" y="5172"/>
                    </a:moveTo>
                    <a:lnTo>
                      <a:pt x="21067" y="5169"/>
                    </a:lnTo>
                    <a:cubicBezTo>
                      <a:pt x="21067" y="5169"/>
                      <a:pt x="21064" y="5171"/>
                      <a:pt x="21065" y="5172"/>
                    </a:cubicBezTo>
                    <a:close/>
                    <a:moveTo>
                      <a:pt x="17427" y="3106"/>
                    </a:moveTo>
                    <a:lnTo>
                      <a:pt x="17430" y="3103"/>
                    </a:lnTo>
                    <a:cubicBezTo>
                      <a:pt x="17429" y="3103"/>
                      <a:pt x="17426" y="3105"/>
                      <a:pt x="17427" y="3106"/>
                    </a:cubicBezTo>
                    <a:close/>
                    <a:moveTo>
                      <a:pt x="22021" y="4864"/>
                    </a:moveTo>
                    <a:lnTo>
                      <a:pt x="22023" y="4861"/>
                    </a:lnTo>
                    <a:cubicBezTo>
                      <a:pt x="22023" y="4862"/>
                      <a:pt x="22020" y="4863"/>
                      <a:pt x="22021" y="4864"/>
                    </a:cubicBezTo>
                    <a:close/>
                    <a:moveTo>
                      <a:pt x="17038" y="3106"/>
                    </a:moveTo>
                    <a:lnTo>
                      <a:pt x="17041" y="3103"/>
                    </a:lnTo>
                    <a:cubicBezTo>
                      <a:pt x="17041" y="3103"/>
                      <a:pt x="17038" y="3105"/>
                      <a:pt x="17038" y="3106"/>
                    </a:cubicBezTo>
                    <a:close/>
                    <a:moveTo>
                      <a:pt x="22920" y="2733"/>
                    </a:moveTo>
                    <a:lnTo>
                      <a:pt x="22923" y="2730"/>
                    </a:lnTo>
                    <a:cubicBezTo>
                      <a:pt x="22923" y="2731"/>
                      <a:pt x="22920" y="2732"/>
                      <a:pt x="22920" y="2733"/>
                    </a:cubicBezTo>
                    <a:close/>
                    <a:moveTo>
                      <a:pt x="23212" y="3195"/>
                    </a:moveTo>
                    <a:lnTo>
                      <a:pt x="23214" y="3192"/>
                    </a:lnTo>
                    <a:cubicBezTo>
                      <a:pt x="23214" y="3192"/>
                      <a:pt x="23211" y="3194"/>
                      <a:pt x="23212" y="3195"/>
                    </a:cubicBezTo>
                    <a:close/>
                    <a:moveTo>
                      <a:pt x="23301" y="2773"/>
                    </a:moveTo>
                    <a:lnTo>
                      <a:pt x="23304" y="2771"/>
                    </a:lnTo>
                    <a:cubicBezTo>
                      <a:pt x="23303" y="2771"/>
                      <a:pt x="23300" y="2773"/>
                      <a:pt x="23301" y="2773"/>
                    </a:cubicBezTo>
                    <a:close/>
                    <a:moveTo>
                      <a:pt x="16180" y="1728"/>
                    </a:moveTo>
                    <a:lnTo>
                      <a:pt x="16182" y="1726"/>
                    </a:lnTo>
                    <a:cubicBezTo>
                      <a:pt x="16182" y="1726"/>
                      <a:pt x="16179" y="1727"/>
                      <a:pt x="16180" y="1728"/>
                    </a:cubicBezTo>
                    <a:close/>
                    <a:moveTo>
                      <a:pt x="17743" y="2790"/>
                    </a:moveTo>
                    <a:lnTo>
                      <a:pt x="17746" y="2787"/>
                    </a:lnTo>
                    <a:cubicBezTo>
                      <a:pt x="17745" y="2787"/>
                      <a:pt x="17742" y="2789"/>
                      <a:pt x="17743" y="2790"/>
                    </a:cubicBezTo>
                    <a:close/>
                    <a:moveTo>
                      <a:pt x="21624" y="5188"/>
                    </a:moveTo>
                    <a:lnTo>
                      <a:pt x="21626" y="5185"/>
                    </a:lnTo>
                    <a:cubicBezTo>
                      <a:pt x="21626" y="5186"/>
                      <a:pt x="21623" y="5187"/>
                      <a:pt x="21624" y="5188"/>
                    </a:cubicBezTo>
                    <a:close/>
                    <a:moveTo>
                      <a:pt x="22604" y="4985"/>
                    </a:moveTo>
                    <a:lnTo>
                      <a:pt x="22607" y="4983"/>
                    </a:lnTo>
                    <a:cubicBezTo>
                      <a:pt x="22607" y="4983"/>
                      <a:pt x="22604" y="4985"/>
                      <a:pt x="22604" y="4985"/>
                    </a:cubicBezTo>
                    <a:close/>
                    <a:moveTo>
                      <a:pt x="10597" y="1396"/>
                    </a:moveTo>
                    <a:lnTo>
                      <a:pt x="10600" y="1394"/>
                    </a:lnTo>
                    <a:cubicBezTo>
                      <a:pt x="10600" y="1394"/>
                      <a:pt x="10597" y="1395"/>
                      <a:pt x="10597" y="1396"/>
                    </a:cubicBezTo>
                    <a:close/>
                    <a:moveTo>
                      <a:pt x="17954" y="2790"/>
                    </a:moveTo>
                    <a:lnTo>
                      <a:pt x="17956" y="2787"/>
                    </a:lnTo>
                    <a:cubicBezTo>
                      <a:pt x="17956" y="2787"/>
                      <a:pt x="17953" y="2789"/>
                      <a:pt x="17954" y="2790"/>
                    </a:cubicBezTo>
                    <a:close/>
                    <a:moveTo>
                      <a:pt x="16998" y="1712"/>
                    </a:moveTo>
                    <a:lnTo>
                      <a:pt x="17000" y="1710"/>
                    </a:lnTo>
                    <a:cubicBezTo>
                      <a:pt x="17000" y="1710"/>
                      <a:pt x="16997" y="1711"/>
                      <a:pt x="16998" y="1712"/>
                    </a:cubicBezTo>
                    <a:close/>
                    <a:moveTo>
                      <a:pt x="16333" y="1712"/>
                    </a:moveTo>
                    <a:lnTo>
                      <a:pt x="16336" y="1710"/>
                    </a:lnTo>
                    <a:cubicBezTo>
                      <a:pt x="16336" y="1710"/>
                      <a:pt x="16333" y="1711"/>
                      <a:pt x="16333" y="1712"/>
                    </a:cubicBezTo>
                    <a:close/>
                    <a:moveTo>
                      <a:pt x="20854" y="4532"/>
                    </a:moveTo>
                    <a:lnTo>
                      <a:pt x="20857" y="4529"/>
                    </a:lnTo>
                    <a:cubicBezTo>
                      <a:pt x="20857" y="4529"/>
                      <a:pt x="20854" y="4531"/>
                      <a:pt x="20854" y="4532"/>
                    </a:cubicBezTo>
                    <a:close/>
                    <a:moveTo>
                      <a:pt x="19453" y="5261"/>
                    </a:moveTo>
                    <a:lnTo>
                      <a:pt x="19455" y="5258"/>
                    </a:lnTo>
                    <a:cubicBezTo>
                      <a:pt x="19455" y="5259"/>
                      <a:pt x="19452" y="5260"/>
                      <a:pt x="19453" y="5261"/>
                    </a:cubicBezTo>
                    <a:close/>
                    <a:moveTo>
                      <a:pt x="308" y="2960"/>
                    </a:moveTo>
                    <a:lnTo>
                      <a:pt x="310" y="2957"/>
                    </a:lnTo>
                    <a:cubicBezTo>
                      <a:pt x="310" y="2957"/>
                      <a:pt x="307" y="2959"/>
                      <a:pt x="308" y="2960"/>
                    </a:cubicBezTo>
                    <a:close/>
                    <a:moveTo>
                      <a:pt x="22531" y="5212"/>
                    </a:moveTo>
                    <a:lnTo>
                      <a:pt x="22534" y="5210"/>
                    </a:lnTo>
                    <a:cubicBezTo>
                      <a:pt x="22534" y="5210"/>
                      <a:pt x="22531" y="5211"/>
                      <a:pt x="22531" y="5212"/>
                    </a:cubicBezTo>
                    <a:close/>
                    <a:moveTo>
                      <a:pt x="16868" y="2433"/>
                    </a:moveTo>
                    <a:lnTo>
                      <a:pt x="16871" y="2431"/>
                    </a:lnTo>
                    <a:cubicBezTo>
                      <a:pt x="16870" y="2431"/>
                      <a:pt x="16867" y="2432"/>
                      <a:pt x="16868" y="2433"/>
                    </a:cubicBezTo>
                    <a:close/>
                    <a:moveTo>
                      <a:pt x="20012" y="5334"/>
                    </a:moveTo>
                    <a:lnTo>
                      <a:pt x="20014" y="5331"/>
                    </a:lnTo>
                    <a:cubicBezTo>
                      <a:pt x="20014" y="5331"/>
                      <a:pt x="20011" y="5333"/>
                      <a:pt x="20012" y="5334"/>
                    </a:cubicBezTo>
                    <a:close/>
                    <a:moveTo>
                      <a:pt x="12744" y="1388"/>
                    </a:moveTo>
                    <a:lnTo>
                      <a:pt x="12747" y="1385"/>
                    </a:lnTo>
                    <a:cubicBezTo>
                      <a:pt x="12747" y="1386"/>
                      <a:pt x="12744" y="1387"/>
                      <a:pt x="12744" y="1388"/>
                    </a:cubicBezTo>
                    <a:close/>
                    <a:moveTo>
                      <a:pt x="11051" y="1388"/>
                    </a:moveTo>
                    <a:lnTo>
                      <a:pt x="11053" y="1385"/>
                    </a:lnTo>
                    <a:cubicBezTo>
                      <a:pt x="11053" y="1386"/>
                      <a:pt x="11050" y="1387"/>
                      <a:pt x="11051" y="1388"/>
                    </a:cubicBezTo>
                    <a:close/>
                    <a:moveTo>
                      <a:pt x="19663" y="5625"/>
                    </a:moveTo>
                    <a:lnTo>
                      <a:pt x="19666" y="5623"/>
                    </a:lnTo>
                    <a:cubicBezTo>
                      <a:pt x="19666" y="5623"/>
                      <a:pt x="19663" y="5625"/>
                      <a:pt x="19663" y="5625"/>
                    </a:cubicBezTo>
                    <a:close/>
                    <a:moveTo>
                      <a:pt x="19542" y="1590"/>
                    </a:moveTo>
                    <a:lnTo>
                      <a:pt x="19544" y="1588"/>
                    </a:lnTo>
                    <a:cubicBezTo>
                      <a:pt x="19544" y="1588"/>
                      <a:pt x="19541" y="1590"/>
                      <a:pt x="19542" y="1590"/>
                    </a:cubicBezTo>
                    <a:close/>
                    <a:moveTo>
                      <a:pt x="20028" y="902"/>
                    </a:moveTo>
                    <a:lnTo>
                      <a:pt x="20030" y="899"/>
                    </a:lnTo>
                    <a:cubicBezTo>
                      <a:pt x="20030" y="900"/>
                      <a:pt x="20027" y="901"/>
                      <a:pt x="20028" y="902"/>
                    </a:cubicBezTo>
                    <a:close/>
                    <a:moveTo>
                      <a:pt x="13465" y="2425"/>
                    </a:moveTo>
                    <a:lnTo>
                      <a:pt x="13468" y="2423"/>
                    </a:lnTo>
                    <a:cubicBezTo>
                      <a:pt x="13468" y="2423"/>
                      <a:pt x="13465" y="2424"/>
                      <a:pt x="13465" y="2425"/>
                    </a:cubicBezTo>
                    <a:close/>
                    <a:moveTo>
                      <a:pt x="17289" y="1736"/>
                    </a:moveTo>
                    <a:lnTo>
                      <a:pt x="17292" y="1734"/>
                    </a:lnTo>
                    <a:cubicBezTo>
                      <a:pt x="17292" y="1734"/>
                      <a:pt x="17289" y="1736"/>
                      <a:pt x="17289" y="1736"/>
                    </a:cubicBezTo>
                    <a:close/>
                    <a:moveTo>
                      <a:pt x="21859" y="3802"/>
                    </a:moveTo>
                    <a:lnTo>
                      <a:pt x="21861" y="3800"/>
                    </a:lnTo>
                    <a:cubicBezTo>
                      <a:pt x="21861" y="3800"/>
                      <a:pt x="21858" y="3802"/>
                      <a:pt x="21859" y="3802"/>
                    </a:cubicBezTo>
                    <a:close/>
                    <a:moveTo>
                      <a:pt x="19850" y="3657"/>
                    </a:moveTo>
                    <a:lnTo>
                      <a:pt x="19852" y="3654"/>
                    </a:lnTo>
                    <a:cubicBezTo>
                      <a:pt x="19852" y="3654"/>
                      <a:pt x="19849" y="3656"/>
                      <a:pt x="19850" y="3657"/>
                    </a:cubicBezTo>
                    <a:close/>
                    <a:moveTo>
                      <a:pt x="18926" y="3657"/>
                    </a:moveTo>
                    <a:lnTo>
                      <a:pt x="18928" y="3654"/>
                    </a:lnTo>
                    <a:cubicBezTo>
                      <a:pt x="18928" y="3654"/>
                      <a:pt x="18925" y="3656"/>
                      <a:pt x="18926" y="3657"/>
                    </a:cubicBezTo>
                    <a:close/>
                    <a:moveTo>
                      <a:pt x="16366" y="1736"/>
                    </a:moveTo>
                    <a:lnTo>
                      <a:pt x="16368" y="1734"/>
                    </a:lnTo>
                    <a:cubicBezTo>
                      <a:pt x="16368" y="1734"/>
                      <a:pt x="16365" y="1736"/>
                      <a:pt x="16366" y="1736"/>
                    </a:cubicBezTo>
                    <a:close/>
                    <a:moveTo>
                      <a:pt x="17557" y="2133"/>
                    </a:moveTo>
                    <a:lnTo>
                      <a:pt x="17559" y="2131"/>
                    </a:lnTo>
                    <a:cubicBezTo>
                      <a:pt x="17559" y="2131"/>
                      <a:pt x="17556" y="2133"/>
                      <a:pt x="17557" y="2133"/>
                    </a:cubicBezTo>
                    <a:close/>
                    <a:moveTo>
                      <a:pt x="17484" y="5220"/>
                    </a:moveTo>
                    <a:lnTo>
                      <a:pt x="17486" y="5218"/>
                    </a:lnTo>
                    <a:cubicBezTo>
                      <a:pt x="17486" y="5218"/>
                      <a:pt x="17483" y="5219"/>
                      <a:pt x="17484" y="5220"/>
                    </a:cubicBezTo>
                    <a:close/>
                    <a:moveTo>
                      <a:pt x="21770" y="4345"/>
                    </a:moveTo>
                    <a:lnTo>
                      <a:pt x="21772" y="4343"/>
                    </a:lnTo>
                    <a:cubicBezTo>
                      <a:pt x="21772" y="4343"/>
                      <a:pt x="21769" y="4344"/>
                      <a:pt x="21770" y="4345"/>
                    </a:cubicBezTo>
                    <a:close/>
                    <a:moveTo>
                      <a:pt x="21478" y="2676"/>
                    </a:moveTo>
                    <a:lnTo>
                      <a:pt x="21481" y="2674"/>
                    </a:lnTo>
                    <a:cubicBezTo>
                      <a:pt x="21480" y="2674"/>
                      <a:pt x="21477" y="2675"/>
                      <a:pt x="21478" y="2676"/>
                    </a:cubicBezTo>
                    <a:close/>
                    <a:moveTo>
                      <a:pt x="14924" y="1736"/>
                    </a:moveTo>
                    <a:lnTo>
                      <a:pt x="14926" y="1734"/>
                    </a:lnTo>
                    <a:cubicBezTo>
                      <a:pt x="14926" y="1734"/>
                      <a:pt x="14923" y="1736"/>
                      <a:pt x="14924" y="1736"/>
                    </a:cubicBezTo>
                    <a:close/>
                    <a:moveTo>
                      <a:pt x="16333" y="1736"/>
                    </a:moveTo>
                    <a:lnTo>
                      <a:pt x="16336" y="1734"/>
                    </a:lnTo>
                    <a:cubicBezTo>
                      <a:pt x="16336" y="1734"/>
                      <a:pt x="16333" y="1736"/>
                      <a:pt x="16333" y="1736"/>
                    </a:cubicBezTo>
                    <a:close/>
                    <a:moveTo>
                      <a:pt x="17654" y="2676"/>
                    </a:moveTo>
                    <a:lnTo>
                      <a:pt x="17656" y="2674"/>
                    </a:lnTo>
                    <a:cubicBezTo>
                      <a:pt x="17656" y="2674"/>
                      <a:pt x="17653" y="2675"/>
                      <a:pt x="17654" y="2676"/>
                    </a:cubicBezTo>
                    <a:close/>
                    <a:moveTo>
                      <a:pt x="19963" y="5326"/>
                    </a:moveTo>
                    <a:lnTo>
                      <a:pt x="19966" y="5323"/>
                    </a:lnTo>
                    <a:cubicBezTo>
                      <a:pt x="19965" y="5323"/>
                      <a:pt x="19962" y="5325"/>
                      <a:pt x="19963" y="5326"/>
                    </a:cubicBezTo>
                    <a:close/>
                    <a:moveTo>
                      <a:pt x="17144" y="1987"/>
                    </a:moveTo>
                    <a:lnTo>
                      <a:pt x="17146" y="1985"/>
                    </a:lnTo>
                    <a:cubicBezTo>
                      <a:pt x="17146" y="1985"/>
                      <a:pt x="17143" y="1987"/>
                      <a:pt x="17144" y="1987"/>
                    </a:cubicBezTo>
                    <a:close/>
                    <a:moveTo>
                      <a:pt x="19607" y="3114"/>
                    </a:moveTo>
                    <a:lnTo>
                      <a:pt x="19609" y="3111"/>
                    </a:lnTo>
                    <a:cubicBezTo>
                      <a:pt x="19609" y="3111"/>
                      <a:pt x="19606" y="3113"/>
                      <a:pt x="19607" y="3114"/>
                    </a:cubicBezTo>
                    <a:close/>
                    <a:moveTo>
                      <a:pt x="21770" y="3511"/>
                    </a:moveTo>
                    <a:lnTo>
                      <a:pt x="21772" y="3508"/>
                    </a:lnTo>
                    <a:cubicBezTo>
                      <a:pt x="21772" y="3508"/>
                      <a:pt x="21769" y="3510"/>
                      <a:pt x="21770" y="3511"/>
                    </a:cubicBezTo>
                    <a:close/>
                    <a:moveTo>
                      <a:pt x="19299" y="2279"/>
                    </a:moveTo>
                    <a:lnTo>
                      <a:pt x="19301" y="2277"/>
                    </a:lnTo>
                    <a:cubicBezTo>
                      <a:pt x="19301" y="2277"/>
                      <a:pt x="19298" y="2278"/>
                      <a:pt x="19299" y="2279"/>
                    </a:cubicBezTo>
                    <a:close/>
                    <a:moveTo>
                      <a:pt x="21170" y="2133"/>
                    </a:moveTo>
                    <a:lnTo>
                      <a:pt x="21173" y="2131"/>
                    </a:lnTo>
                    <a:cubicBezTo>
                      <a:pt x="21173" y="2131"/>
                      <a:pt x="21170" y="2133"/>
                      <a:pt x="21170" y="2133"/>
                    </a:cubicBezTo>
                    <a:close/>
                    <a:moveTo>
                      <a:pt x="18618" y="2717"/>
                    </a:moveTo>
                    <a:lnTo>
                      <a:pt x="18621" y="2714"/>
                    </a:lnTo>
                    <a:cubicBezTo>
                      <a:pt x="18620" y="2714"/>
                      <a:pt x="18617" y="2716"/>
                      <a:pt x="18618" y="2717"/>
                    </a:cubicBezTo>
                    <a:close/>
                    <a:moveTo>
                      <a:pt x="14340" y="2433"/>
                    </a:moveTo>
                    <a:lnTo>
                      <a:pt x="14343" y="2431"/>
                    </a:lnTo>
                    <a:cubicBezTo>
                      <a:pt x="14343" y="2431"/>
                      <a:pt x="14340" y="2432"/>
                      <a:pt x="14340" y="2433"/>
                    </a:cubicBezTo>
                    <a:close/>
                    <a:moveTo>
                      <a:pt x="16674" y="4499"/>
                    </a:moveTo>
                    <a:lnTo>
                      <a:pt x="16676" y="4497"/>
                    </a:lnTo>
                    <a:cubicBezTo>
                      <a:pt x="16676" y="4497"/>
                      <a:pt x="16673" y="4498"/>
                      <a:pt x="16674" y="4499"/>
                    </a:cubicBezTo>
                    <a:close/>
                    <a:moveTo>
                      <a:pt x="14559" y="2433"/>
                    </a:moveTo>
                    <a:lnTo>
                      <a:pt x="14562" y="2431"/>
                    </a:lnTo>
                    <a:cubicBezTo>
                      <a:pt x="14561" y="2431"/>
                      <a:pt x="14558" y="2432"/>
                      <a:pt x="14559" y="2433"/>
                    </a:cubicBezTo>
                    <a:close/>
                    <a:moveTo>
                      <a:pt x="10581" y="1639"/>
                    </a:moveTo>
                    <a:lnTo>
                      <a:pt x="10584" y="1637"/>
                    </a:lnTo>
                    <a:cubicBezTo>
                      <a:pt x="10583" y="1637"/>
                      <a:pt x="10580" y="1638"/>
                      <a:pt x="10581" y="1639"/>
                    </a:cubicBezTo>
                    <a:close/>
                    <a:moveTo>
                      <a:pt x="19842" y="1744"/>
                    </a:moveTo>
                    <a:lnTo>
                      <a:pt x="19844" y="1742"/>
                    </a:lnTo>
                    <a:cubicBezTo>
                      <a:pt x="19844" y="1742"/>
                      <a:pt x="19841" y="1744"/>
                      <a:pt x="19842" y="1744"/>
                    </a:cubicBezTo>
                    <a:close/>
                    <a:moveTo>
                      <a:pt x="23034" y="1785"/>
                    </a:moveTo>
                    <a:lnTo>
                      <a:pt x="23036" y="1783"/>
                    </a:lnTo>
                    <a:cubicBezTo>
                      <a:pt x="23036" y="1783"/>
                      <a:pt x="23033" y="1784"/>
                      <a:pt x="23034" y="1785"/>
                    </a:cubicBezTo>
                    <a:close/>
                    <a:moveTo>
                      <a:pt x="18764" y="2036"/>
                    </a:moveTo>
                    <a:lnTo>
                      <a:pt x="18766" y="2034"/>
                    </a:lnTo>
                    <a:cubicBezTo>
                      <a:pt x="18766" y="2034"/>
                      <a:pt x="18763" y="2035"/>
                      <a:pt x="18764" y="2036"/>
                    </a:cubicBezTo>
                    <a:close/>
                    <a:moveTo>
                      <a:pt x="21300" y="2725"/>
                    </a:moveTo>
                    <a:lnTo>
                      <a:pt x="21302" y="2722"/>
                    </a:lnTo>
                    <a:cubicBezTo>
                      <a:pt x="21302" y="2723"/>
                      <a:pt x="21299" y="2724"/>
                      <a:pt x="21300" y="2725"/>
                    </a:cubicBezTo>
                    <a:close/>
                    <a:moveTo>
                      <a:pt x="17905" y="2036"/>
                    </a:moveTo>
                    <a:lnTo>
                      <a:pt x="17908" y="2034"/>
                    </a:lnTo>
                    <a:cubicBezTo>
                      <a:pt x="17907" y="2034"/>
                      <a:pt x="17904" y="2035"/>
                      <a:pt x="17905" y="2036"/>
                    </a:cubicBezTo>
                    <a:close/>
                    <a:moveTo>
                      <a:pt x="21024" y="4143"/>
                    </a:moveTo>
                    <a:lnTo>
                      <a:pt x="21027" y="4140"/>
                    </a:lnTo>
                    <a:cubicBezTo>
                      <a:pt x="21027" y="4140"/>
                      <a:pt x="21024" y="4142"/>
                      <a:pt x="21024" y="4143"/>
                    </a:cubicBezTo>
                    <a:close/>
                    <a:moveTo>
                      <a:pt x="17338" y="805"/>
                    </a:moveTo>
                    <a:lnTo>
                      <a:pt x="17341" y="802"/>
                    </a:lnTo>
                    <a:cubicBezTo>
                      <a:pt x="17340" y="802"/>
                      <a:pt x="17337" y="804"/>
                      <a:pt x="17338" y="805"/>
                    </a:cubicBezTo>
                    <a:close/>
                    <a:moveTo>
                      <a:pt x="21964" y="3495"/>
                    </a:moveTo>
                    <a:lnTo>
                      <a:pt x="21967" y="3492"/>
                    </a:lnTo>
                    <a:cubicBezTo>
                      <a:pt x="21967" y="3492"/>
                      <a:pt x="21963" y="3494"/>
                      <a:pt x="21964" y="3495"/>
                    </a:cubicBezTo>
                    <a:close/>
                    <a:moveTo>
                      <a:pt x="21575" y="3495"/>
                    </a:moveTo>
                    <a:lnTo>
                      <a:pt x="21578" y="3492"/>
                    </a:lnTo>
                    <a:cubicBezTo>
                      <a:pt x="21578" y="3492"/>
                      <a:pt x="21575" y="3494"/>
                      <a:pt x="21575" y="3495"/>
                    </a:cubicBezTo>
                    <a:close/>
                    <a:moveTo>
                      <a:pt x="19355" y="2514"/>
                    </a:moveTo>
                    <a:lnTo>
                      <a:pt x="19358" y="2512"/>
                    </a:lnTo>
                    <a:cubicBezTo>
                      <a:pt x="19358" y="2512"/>
                      <a:pt x="19355" y="2513"/>
                      <a:pt x="19355" y="2514"/>
                    </a:cubicBezTo>
                    <a:close/>
                    <a:moveTo>
                      <a:pt x="18327" y="4248"/>
                    </a:moveTo>
                    <a:lnTo>
                      <a:pt x="18329" y="4246"/>
                    </a:lnTo>
                    <a:cubicBezTo>
                      <a:pt x="18329" y="4246"/>
                      <a:pt x="18326" y="4247"/>
                      <a:pt x="18327" y="4248"/>
                    </a:cubicBezTo>
                    <a:close/>
                    <a:moveTo>
                      <a:pt x="20773" y="4726"/>
                    </a:moveTo>
                    <a:lnTo>
                      <a:pt x="20776" y="4724"/>
                    </a:lnTo>
                    <a:cubicBezTo>
                      <a:pt x="20776" y="4724"/>
                      <a:pt x="20773" y="4725"/>
                      <a:pt x="20773" y="4726"/>
                    </a:cubicBezTo>
                    <a:close/>
                    <a:moveTo>
                      <a:pt x="21478" y="3454"/>
                    </a:moveTo>
                    <a:lnTo>
                      <a:pt x="21481" y="3452"/>
                    </a:lnTo>
                    <a:cubicBezTo>
                      <a:pt x="21480" y="3452"/>
                      <a:pt x="21477" y="3453"/>
                      <a:pt x="21478" y="3454"/>
                    </a:cubicBezTo>
                    <a:close/>
                    <a:moveTo>
                      <a:pt x="22256" y="3413"/>
                    </a:moveTo>
                    <a:lnTo>
                      <a:pt x="22258" y="3411"/>
                    </a:lnTo>
                    <a:cubicBezTo>
                      <a:pt x="22258" y="3411"/>
                      <a:pt x="22255" y="3413"/>
                      <a:pt x="22256" y="3413"/>
                    </a:cubicBezTo>
                    <a:close/>
                    <a:moveTo>
                      <a:pt x="22232" y="3413"/>
                    </a:moveTo>
                    <a:lnTo>
                      <a:pt x="22234" y="3411"/>
                    </a:lnTo>
                    <a:cubicBezTo>
                      <a:pt x="22234" y="3411"/>
                      <a:pt x="22231" y="3413"/>
                      <a:pt x="22232" y="3413"/>
                    </a:cubicBezTo>
                    <a:close/>
                    <a:moveTo>
                      <a:pt x="16277" y="1890"/>
                    </a:moveTo>
                    <a:lnTo>
                      <a:pt x="16279" y="1888"/>
                    </a:lnTo>
                    <a:cubicBezTo>
                      <a:pt x="16279" y="1888"/>
                      <a:pt x="16276" y="1889"/>
                      <a:pt x="16277" y="1890"/>
                    </a:cubicBezTo>
                    <a:close/>
                    <a:moveTo>
                      <a:pt x="16107" y="1890"/>
                    </a:moveTo>
                    <a:lnTo>
                      <a:pt x="16109" y="1888"/>
                    </a:lnTo>
                    <a:cubicBezTo>
                      <a:pt x="16109" y="1888"/>
                      <a:pt x="16106" y="1889"/>
                      <a:pt x="16107" y="1890"/>
                    </a:cubicBezTo>
                    <a:close/>
                    <a:moveTo>
                      <a:pt x="21008" y="2660"/>
                    </a:moveTo>
                    <a:lnTo>
                      <a:pt x="21011" y="2658"/>
                    </a:lnTo>
                    <a:cubicBezTo>
                      <a:pt x="21011" y="2658"/>
                      <a:pt x="21007" y="2659"/>
                      <a:pt x="21008" y="2660"/>
                    </a:cubicBezTo>
                    <a:close/>
                    <a:moveTo>
                      <a:pt x="18480" y="2765"/>
                    </a:moveTo>
                    <a:lnTo>
                      <a:pt x="18483" y="2763"/>
                    </a:lnTo>
                    <a:cubicBezTo>
                      <a:pt x="18483" y="2763"/>
                      <a:pt x="18480" y="2764"/>
                      <a:pt x="18480" y="2765"/>
                    </a:cubicBezTo>
                    <a:close/>
                    <a:moveTo>
                      <a:pt x="21381" y="4329"/>
                    </a:moveTo>
                    <a:lnTo>
                      <a:pt x="21383" y="4327"/>
                    </a:lnTo>
                    <a:cubicBezTo>
                      <a:pt x="21383" y="4327"/>
                      <a:pt x="21380" y="4328"/>
                      <a:pt x="21381" y="4329"/>
                    </a:cubicBezTo>
                    <a:close/>
                    <a:moveTo>
                      <a:pt x="23042" y="5415"/>
                    </a:moveTo>
                    <a:lnTo>
                      <a:pt x="23044" y="5412"/>
                    </a:lnTo>
                    <a:cubicBezTo>
                      <a:pt x="23044" y="5412"/>
                      <a:pt x="23041" y="5414"/>
                      <a:pt x="23042" y="5415"/>
                    </a:cubicBezTo>
                    <a:close/>
                    <a:moveTo>
                      <a:pt x="12048" y="1388"/>
                    </a:moveTo>
                    <a:lnTo>
                      <a:pt x="12050" y="1385"/>
                    </a:lnTo>
                    <a:cubicBezTo>
                      <a:pt x="12050" y="1386"/>
                      <a:pt x="12047" y="1387"/>
                      <a:pt x="12048" y="1388"/>
                    </a:cubicBezTo>
                    <a:close/>
                    <a:moveTo>
                      <a:pt x="15961" y="2141"/>
                    </a:moveTo>
                    <a:lnTo>
                      <a:pt x="15963" y="2139"/>
                    </a:lnTo>
                    <a:cubicBezTo>
                      <a:pt x="15963" y="2139"/>
                      <a:pt x="15960" y="2141"/>
                      <a:pt x="15961" y="2141"/>
                    </a:cubicBezTo>
                    <a:close/>
                    <a:moveTo>
                      <a:pt x="16820" y="2141"/>
                    </a:moveTo>
                    <a:lnTo>
                      <a:pt x="16822" y="2139"/>
                    </a:lnTo>
                    <a:cubicBezTo>
                      <a:pt x="16822" y="2139"/>
                      <a:pt x="16819" y="2141"/>
                      <a:pt x="16820" y="2141"/>
                    </a:cubicBezTo>
                    <a:close/>
                    <a:moveTo>
                      <a:pt x="16974" y="2141"/>
                    </a:moveTo>
                    <a:lnTo>
                      <a:pt x="16976" y="2139"/>
                    </a:lnTo>
                    <a:cubicBezTo>
                      <a:pt x="16976" y="2139"/>
                      <a:pt x="16973" y="2141"/>
                      <a:pt x="16974" y="2141"/>
                    </a:cubicBezTo>
                    <a:close/>
                    <a:moveTo>
                      <a:pt x="19258" y="4394"/>
                    </a:moveTo>
                    <a:lnTo>
                      <a:pt x="19261" y="4391"/>
                    </a:lnTo>
                    <a:cubicBezTo>
                      <a:pt x="19261" y="4392"/>
                      <a:pt x="19257" y="4393"/>
                      <a:pt x="19258" y="4394"/>
                    </a:cubicBezTo>
                    <a:close/>
                    <a:moveTo>
                      <a:pt x="17233" y="3122"/>
                    </a:moveTo>
                    <a:lnTo>
                      <a:pt x="17235" y="3119"/>
                    </a:lnTo>
                    <a:cubicBezTo>
                      <a:pt x="17235" y="3120"/>
                      <a:pt x="17232" y="3121"/>
                      <a:pt x="17233" y="3122"/>
                    </a:cubicBezTo>
                    <a:close/>
                    <a:moveTo>
                      <a:pt x="23220" y="1307"/>
                    </a:moveTo>
                    <a:lnTo>
                      <a:pt x="23223" y="1304"/>
                    </a:lnTo>
                    <a:cubicBezTo>
                      <a:pt x="23222" y="1305"/>
                      <a:pt x="23219" y="1306"/>
                      <a:pt x="23220" y="1307"/>
                    </a:cubicBezTo>
                    <a:close/>
                    <a:moveTo>
                      <a:pt x="18626" y="2222"/>
                    </a:moveTo>
                    <a:lnTo>
                      <a:pt x="18629" y="2220"/>
                    </a:lnTo>
                    <a:cubicBezTo>
                      <a:pt x="18629" y="2220"/>
                      <a:pt x="18625" y="2222"/>
                      <a:pt x="18626" y="2222"/>
                    </a:cubicBezTo>
                    <a:close/>
                    <a:moveTo>
                      <a:pt x="18051" y="3308"/>
                    </a:moveTo>
                    <a:lnTo>
                      <a:pt x="18053" y="3306"/>
                    </a:lnTo>
                    <a:cubicBezTo>
                      <a:pt x="18053" y="3306"/>
                      <a:pt x="18050" y="3307"/>
                      <a:pt x="18051" y="3308"/>
                    </a:cubicBezTo>
                    <a:close/>
                    <a:moveTo>
                      <a:pt x="18132" y="3308"/>
                    </a:moveTo>
                    <a:lnTo>
                      <a:pt x="18135" y="3306"/>
                    </a:lnTo>
                    <a:cubicBezTo>
                      <a:pt x="18134" y="3306"/>
                      <a:pt x="18131" y="3307"/>
                      <a:pt x="18132" y="3308"/>
                    </a:cubicBezTo>
                    <a:close/>
                    <a:moveTo>
                      <a:pt x="11440" y="1388"/>
                    </a:moveTo>
                    <a:lnTo>
                      <a:pt x="11442" y="1385"/>
                    </a:lnTo>
                    <a:cubicBezTo>
                      <a:pt x="11442" y="1386"/>
                      <a:pt x="11439" y="1387"/>
                      <a:pt x="11440" y="1388"/>
                    </a:cubicBezTo>
                    <a:close/>
                    <a:moveTo>
                      <a:pt x="21089" y="3851"/>
                    </a:moveTo>
                    <a:lnTo>
                      <a:pt x="21092" y="3849"/>
                    </a:lnTo>
                    <a:cubicBezTo>
                      <a:pt x="21092" y="3849"/>
                      <a:pt x="21088" y="3850"/>
                      <a:pt x="21089" y="3851"/>
                    </a:cubicBezTo>
                    <a:close/>
                    <a:moveTo>
                      <a:pt x="22742" y="4394"/>
                    </a:moveTo>
                    <a:lnTo>
                      <a:pt x="22744" y="4391"/>
                    </a:lnTo>
                    <a:cubicBezTo>
                      <a:pt x="22744" y="4392"/>
                      <a:pt x="22741" y="4393"/>
                      <a:pt x="22742" y="4394"/>
                    </a:cubicBezTo>
                    <a:close/>
                    <a:moveTo>
                      <a:pt x="22523" y="1056"/>
                    </a:moveTo>
                    <a:lnTo>
                      <a:pt x="22526" y="1053"/>
                    </a:lnTo>
                    <a:cubicBezTo>
                      <a:pt x="22526" y="1053"/>
                      <a:pt x="22523" y="1055"/>
                      <a:pt x="22523" y="1056"/>
                    </a:cubicBezTo>
                    <a:close/>
                    <a:moveTo>
                      <a:pt x="16560" y="4499"/>
                    </a:moveTo>
                    <a:lnTo>
                      <a:pt x="16563" y="4497"/>
                    </a:lnTo>
                    <a:cubicBezTo>
                      <a:pt x="16563" y="4497"/>
                      <a:pt x="16560" y="4498"/>
                      <a:pt x="16560" y="4499"/>
                    </a:cubicBezTo>
                    <a:close/>
                    <a:moveTo>
                      <a:pt x="16277" y="2619"/>
                    </a:moveTo>
                    <a:lnTo>
                      <a:pt x="16279" y="2617"/>
                    </a:lnTo>
                    <a:cubicBezTo>
                      <a:pt x="16279" y="2617"/>
                      <a:pt x="16276" y="2619"/>
                      <a:pt x="16277" y="2619"/>
                    </a:cubicBezTo>
                    <a:close/>
                    <a:moveTo>
                      <a:pt x="17168" y="2368"/>
                    </a:moveTo>
                    <a:lnTo>
                      <a:pt x="17170" y="2366"/>
                    </a:lnTo>
                    <a:cubicBezTo>
                      <a:pt x="17170" y="2366"/>
                      <a:pt x="17167" y="2367"/>
                      <a:pt x="17168" y="2368"/>
                    </a:cubicBezTo>
                    <a:close/>
                    <a:moveTo>
                      <a:pt x="19939" y="3705"/>
                    </a:moveTo>
                    <a:lnTo>
                      <a:pt x="19941" y="3703"/>
                    </a:lnTo>
                    <a:cubicBezTo>
                      <a:pt x="19941" y="3703"/>
                      <a:pt x="19938" y="3704"/>
                      <a:pt x="19939" y="3705"/>
                    </a:cubicBezTo>
                    <a:close/>
                    <a:moveTo>
                      <a:pt x="17589" y="5301"/>
                    </a:moveTo>
                    <a:lnTo>
                      <a:pt x="17589" y="5305"/>
                    </a:lnTo>
                    <a:cubicBezTo>
                      <a:pt x="17597" y="5304"/>
                      <a:pt x="17578" y="5320"/>
                      <a:pt x="17592" y="5304"/>
                    </a:cubicBezTo>
                    <a:cubicBezTo>
                      <a:pt x="17592" y="5304"/>
                      <a:pt x="17593" y="5303"/>
                      <a:pt x="17593" y="5303"/>
                    </a:cubicBezTo>
                    <a:lnTo>
                      <a:pt x="17589" y="5301"/>
                    </a:lnTo>
                    <a:close/>
                    <a:moveTo>
                      <a:pt x="20376" y="5447"/>
                    </a:moveTo>
                    <a:lnTo>
                      <a:pt x="20377" y="5451"/>
                    </a:lnTo>
                    <a:cubicBezTo>
                      <a:pt x="20384" y="5450"/>
                      <a:pt x="20365" y="5466"/>
                      <a:pt x="20379" y="5450"/>
                    </a:cubicBezTo>
                    <a:cubicBezTo>
                      <a:pt x="20379" y="5450"/>
                      <a:pt x="20380" y="5449"/>
                      <a:pt x="20380" y="5448"/>
                    </a:cubicBezTo>
                    <a:lnTo>
                      <a:pt x="20376" y="5447"/>
                    </a:lnTo>
                    <a:close/>
                    <a:moveTo>
                      <a:pt x="16439" y="2571"/>
                    </a:moveTo>
                    <a:lnTo>
                      <a:pt x="16439" y="2574"/>
                    </a:lnTo>
                    <a:cubicBezTo>
                      <a:pt x="16447" y="2574"/>
                      <a:pt x="16428" y="2590"/>
                      <a:pt x="16442" y="2574"/>
                    </a:cubicBezTo>
                    <a:cubicBezTo>
                      <a:pt x="16442" y="2574"/>
                      <a:pt x="16442" y="2572"/>
                      <a:pt x="16442" y="2572"/>
                    </a:cubicBezTo>
                    <a:lnTo>
                      <a:pt x="16439" y="2571"/>
                    </a:lnTo>
                    <a:close/>
                    <a:moveTo>
                      <a:pt x="18975" y="5617"/>
                    </a:moveTo>
                    <a:lnTo>
                      <a:pt x="18975" y="5621"/>
                    </a:lnTo>
                    <a:cubicBezTo>
                      <a:pt x="18982" y="5620"/>
                      <a:pt x="18964" y="5636"/>
                      <a:pt x="18977" y="5620"/>
                    </a:cubicBezTo>
                    <a:cubicBezTo>
                      <a:pt x="18977" y="5620"/>
                      <a:pt x="18978" y="5619"/>
                      <a:pt x="18978" y="5619"/>
                    </a:cubicBezTo>
                    <a:lnTo>
                      <a:pt x="18975" y="5617"/>
                    </a:lnTo>
                    <a:close/>
                    <a:moveTo>
                      <a:pt x="15710" y="1404"/>
                    </a:moveTo>
                    <a:lnTo>
                      <a:pt x="15710" y="1408"/>
                    </a:lnTo>
                    <a:cubicBezTo>
                      <a:pt x="15717" y="1407"/>
                      <a:pt x="15698" y="1423"/>
                      <a:pt x="15712" y="1407"/>
                    </a:cubicBezTo>
                    <a:cubicBezTo>
                      <a:pt x="15712" y="1407"/>
                      <a:pt x="15713" y="1405"/>
                      <a:pt x="15713" y="1405"/>
                    </a:cubicBezTo>
                    <a:lnTo>
                      <a:pt x="15710" y="1404"/>
                    </a:lnTo>
                    <a:close/>
                    <a:moveTo>
                      <a:pt x="17241" y="1939"/>
                    </a:moveTo>
                    <a:lnTo>
                      <a:pt x="17241" y="1942"/>
                    </a:lnTo>
                    <a:cubicBezTo>
                      <a:pt x="17249" y="1942"/>
                      <a:pt x="17230" y="1958"/>
                      <a:pt x="17244" y="1942"/>
                    </a:cubicBezTo>
                    <a:cubicBezTo>
                      <a:pt x="17244" y="1942"/>
                      <a:pt x="17245" y="1940"/>
                      <a:pt x="17245" y="1940"/>
                    </a:cubicBezTo>
                    <a:lnTo>
                      <a:pt x="17241" y="1939"/>
                    </a:lnTo>
                    <a:close/>
                    <a:moveTo>
                      <a:pt x="17176" y="4313"/>
                    </a:moveTo>
                    <a:lnTo>
                      <a:pt x="17176" y="4316"/>
                    </a:lnTo>
                    <a:cubicBezTo>
                      <a:pt x="17184" y="4316"/>
                      <a:pt x="17165" y="4332"/>
                      <a:pt x="17179" y="4316"/>
                    </a:cubicBezTo>
                    <a:cubicBezTo>
                      <a:pt x="17179" y="4316"/>
                      <a:pt x="17180" y="4314"/>
                      <a:pt x="17180" y="4314"/>
                    </a:cubicBezTo>
                    <a:lnTo>
                      <a:pt x="17176" y="4313"/>
                    </a:lnTo>
                    <a:close/>
                    <a:moveTo>
                      <a:pt x="16876" y="2579"/>
                    </a:moveTo>
                    <a:lnTo>
                      <a:pt x="16876" y="2583"/>
                    </a:lnTo>
                    <a:cubicBezTo>
                      <a:pt x="16884" y="2582"/>
                      <a:pt x="16865" y="2598"/>
                      <a:pt x="16879" y="2582"/>
                    </a:cubicBezTo>
                    <a:cubicBezTo>
                      <a:pt x="16879" y="2582"/>
                      <a:pt x="16880" y="2580"/>
                      <a:pt x="16880" y="2580"/>
                    </a:cubicBezTo>
                    <a:lnTo>
                      <a:pt x="16876" y="2579"/>
                    </a:lnTo>
                    <a:close/>
                    <a:moveTo>
                      <a:pt x="18075" y="4791"/>
                    </a:moveTo>
                    <a:lnTo>
                      <a:pt x="18076" y="4794"/>
                    </a:lnTo>
                    <a:cubicBezTo>
                      <a:pt x="18083" y="4794"/>
                      <a:pt x="18064" y="4810"/>
                      <a:pt x="18078" y="4794"/>
                    </a:cubicBezTo>
                    <a:cubicBezTo>
                      <a:pt x="18078" y="4794"/>
                      <a:pt x="18079" y="4792"/>
                      <a:pt x="18079" y="4792"/>
                    </a:cubicBezTo>
                    <a:lnTo>
                      <a:pt x="18075" y="4791"/>
                    </a:lnTo>
                    <a:close/>
                    <a:moveTo>
                      <a:pt x="9220" y="1428"/>
                    </a:moveTo>
                    <a:cubicBezTo>
                      <a:pt x="9221" y="1429"/>
                      <a:pt x="9222" y="1425"/>
                      <a:pt x="9222" y="1426"/>
                    </a:cubicBezTo>
                    <a:lnTo>
                      <a:pt x="9222" y="1426"/>
                    </a:lnTo>
                    <a:cubicBezTo>
                      <a:pt x="9222" y="1426"/>
                      <a:pt x="9219" y="1428"/>
                      <a:pt x="9220" y="1428"/>
                    </a:cubicBezTo>
                    <a:close/>
                    <a:moveTo>
                      <a:pt x="14162" y="5747"/>
                    </a:moveTo>
                    <a:cubicBezTo>
                      <a:pt x="14163" y="5748"/>
                      <a:pt x="14165" y="5743"/>
                      <a:pt x="14165" y="5745"/>
                    </a:cubicBezTo>
                    <a:lnTo>
                      <a:pt x="14165" y="5745"/>
                    </a:lnTo>
                    <a:cubicBezTo>
                      <a:pt x="14164" y="5745"/>
                      <a:pt x="14161" y="5746"/>
                      <a:pt x="14162" y="5747"/>
                    </a:cubicBezTo>
                    <a:close/>
                    <a:moveTo>
                      <a:pt x="21008" y="3430"/>
                    </a:moveTo>
                    <a:cubicBezTo>
                      <a:pt x="21009" y="3430"/>
                      <a:pt x="21011" y="3426"/>
                      <a:pt x="21011" y="3427"/>
                    </a:cubicBezTo>
                    <a:lnTo>
                      <a:pt x="21011" y="3427"/>
                    </a:lnTo>
                    <a:cubicBezTo>
                      <a:pt x="21011" y="3427"/>
                      <a:pt x="21007" y="3429"/>
                      <a:pt x="21008" y="3430"/>
                    </a:cubicBezTo>
                    <a:close/>
                    <a:moveTo>
                      <a:pt x="18788" y="4848"/>
                    </a:moveTo>
                    <a:cubicBezTo>
                      <a:pt x="18789" y="4848"/>
                      <a:pt x="18791" y="4844"/>
                      <a:pt x="18791" y="4845"/>
                    </a:cubicBezTo>
                    <a:lnTo>
                      <a:pt x="18791" y="4845"/>
                    </a:lnTo>
                    <a:cubicBezTo>
                      <a:pt x="18791" y="4845"/>
                      <a:pt x="18788" y="4847"/>
                      <a:pt x="18788" y="4848"/>
                    </a:cubicBezTo>
                    <a:close/>
                    <a:moveTo>
                      <a:pt x="21324" y="4888"/>
                    </a:moveTo>
                    <a:cubicBezTo>
                      <a:pt x="21325" y="4889"/>
                      <a:pt x="21327" y="4885"/>
                      <a:pt x="21327" y="4886"/>
                    </a:cubicBezTo>
                    <a:lnTo>
                      <a:pt x="21327" y="4886"/>
                    </a:lnTo>
                    <a:cubicBezTo>
                      <a:pt x="21327" y="4886"/>
                      <a:pt x="21323" y="4887"/>
                      <a:pt x="21324" y="4888"/>
                    </a:cubicBezTo>
                    <a:close/>
                    <a:moveTo>
                      <a:pt x="11651" y="5933"/>
                    </a:moveTo>
                    <a:cubicBezTo>
                      <a:pt x="11651" y="5934"/>
                      <a:pt x="11653" y="5930"/>
                      <a:pt x="11653" y="5931"/>
                    </a:cubicBezTo>
                    <a:lnTo>
                      <a:pt x="11653" y="5931"/>
                    </a:lnTo>
                    <a:cubicBezTo>
                      <a:pt x="11653" y="5931"/>
                      <a:pt x="11650" y="5932"/>
                      <a:pt x="11651" y="5933"/>
                    </a:cubicBezTo>
                    <a:close/>
                    <a:moveTo>
                      <a:pt x="16593" y="5496"/>
                    </a:moveTo>
                    <a:cubicBezTo>
                      <a:pt x="16594" y="5497"/>
                      <a:pt x="16595" y="5492"/>
                      <a:pt x="16595" y="5493"/>
                    </a:cubicBezTo>
                    <a:lnTo>
                      <a:pt x="16595" y="5493"/>
                    </a:lnTo>
                    <a:cubicBezTo>
                      <a:pt x="16595" y="5494"/>
                      <a:pt x="16592" y="5495"/>
                      <a:pt x="16593" y="5496"/>
                    </a:cubicBezTo>
                    <a:close/>
                    <a:moveTo>
                      <a:pt x="23228" y="3179"/>
                    </a:moveTo>
                    <a:cubicBezTo>
                      <a:pt x="23229" y="3179"/>
                      <a:pt x="23231" y="3175"/>
                      <a:pt x="23231" y="3176"/>
                    </a:cubicBezTo>
                    <a:lnTo>
                      <a:pt x="23231" y="3176"/>
                    </a:lnTo>
                    <a:cubicBezTo>
                      <a:pt x="23230" y="3176"/>
                      <a:pt x="23227" y="3178"/>
                      <a:pt x="23228" y="3179"/>
                    </a:cubicBezTo>
                    <a:close/>
                    <a:moveTo>
                      <a:pt x="13522" y="2384"/>
                    </a:moveTo>
                    <a:cubicBezTo>
                      <a:pt x="13523" y="2385"/>
                      <a:pt x="13525" y="2381"/>
                      <a:pt x="13525" y="2382"/>
                    </a:cubicBezTo>
                    <a:lnTo>
                      <a:pt x="13525" y="2382"/>
                    </a:lnTo>
                    <a:cubicBezTo>
                      <a:pt x="13524" y="2382"/>
                      <a:pt x="13521" y="2384"/>
                      <a:pt x="13522" y="2384"/>
                    </a:cubicBezTo>
                    <a:close/>
                    <a:moveTo>
                      <a:pt x="21640" y="5350"/>
                    </a:moveTo>
                    <a:cubicBezTo>
                      <a:pt x="21641" y="5351"/>
                      <a:pt x="21643" y="5346"/>
                      <a:pt x="21643" y="5348"/>
                    </a:cubicBezTo>
                    <a:lnTo>
                      <a:pt x="21643" y="5348"/>
                    </a:lnTo>
                    <a:cubicBezTo>
                      <a:pt x="21642" y="5348"/>
                      <a:pt x="21639" y="5349"/>
                      <a:pt x="21640" y="5350"/>
                    </a:cubicBezTo>
                    <a:close/>
                    <a:moveTo>
                      <a:pt x="15928" y="5123"/>
                    </a:moveTo>
                    <a:cubicBezTo>
                      <a:pt x="15929" y="5124"/>
                      <a:pt x="15931" y="5120"/>
                      <a:pt x="15931" y="5121"/>
                    </a:cubicBezTo>
                    <a:lnTo>
                      <a:pt x="15931" y="5121"/>
                    </a:lnTo>
                    <a:cubicBezTo>
                      <a:pt x="15931" y="5121"/>
                      <a:pt x="15928" y="5122"/>
                      <a:pt x="15928" y="5123"/>
                    </a:cubicBezTo>
                    <a:close/>
                    <a:moveTo>
                      <a:pt x="18399" y="5018"/>
                    </a:moveTo>
                    <a:cubicBezTo>
                      <a:pt x="18400" y="5019"/>
                      <a:pt x="18402" y="5014"/>
                      <a:pt x="18402" y="5015"/>
                    </a:cubicBezTo>
                    <a:lnTo>
                      <a:pt x="18402" y="5015"/>
                    </a:lnTo>
                    <a:cubicBezTo>
                      <a:pt x="18402" y="5015"/>
                      <a:pt x="18399" y="5017"/>
                      <a:pt x="18399" y="5018"/>
                    </a:cubicBezTo>
                    <a:close/>
                    <a:moveTo>
                      <a:pt x="17055" y="2222"/>
                    </a:moveTo>
                    <a:cubicBezTo>
                      <a:pt x="17055" y="2223"/>
                      <a:pt x="17057" y="2219"/>
                      <a:pt x="17057" y="2220"/>
                    </a:cubicBezTo>
                    <a:lnTo>
                      <a:pt x="17057" y="2220"/>
                    </a:lnTo>
                    <a:cubicBezTo>
                      <a:pt x="17057" y="2220"/>
                      <a:pt x="17054" y="2222"/>
                      <a:pt x="17055" y="2222"/>
                    </a:cubicBezTo>
                    <a:close/>
                    <a:moveTo>
                      <a:pt x="1450" y="5706"/>
                    </a:moveTo>
                    <a:cubicBezTo>
                      <a:pt x="1451" y="5707"/>
                      <a:pt x="1453" y="5703"/>
                      <a:pt x="1453" y="5704"/>
                    </a:cubicBezTo>
                    <a:lnTo>
                      <a:pt x="1453" y="5704"/>
                    </a:lnTo>
                    <a:cubicBezTo>
                      <a:pt x="1453" y="5704"/>
                      <a:pt x="1449" y="5706"/>
                      <a:pt x="1450" y="5706"/>
                    </a:cubicBezTo>
                    <a:close/>
                    <a:moveTo>
                      <a:pt x="10095" y="1404"/>
                    </a:moveTo>
                    <a:cubicBezTo>
                      <a:pt x="10096" y="1405"/>
                      <a:pt x="10097" y="1401"/>
                      <a:pt x="10097" y="1402"/>
                    </a:cubicBezTo>
                    <a:lnTo>
                      <a:pt x="10097" y="1402"/>
                    </a:lnTo>
                    <a:cubicBezTo>
                      <a:pt x="10097" y="1402"/>
                      <a:pt x="10094" y="1403"/>
                      <a:pt x="10095" y="1404"/>
                    </a:cubicBezTo>
                    <a:close/>
                    <a:moveTo>
                      <a:pt x="16909" y="3243"/>
                    </a:moveTo>
                    <a:cubicBezTo>
                      <a:pt x="16910" y="3244"/>
                      <a:pt x="16911" y="3240"/>
                      <a:pt x="16911" y="3241"/>
                    </a:cubicBezTo>
                    <a:lnTo>
                      <a:pt x="16911" y="3241"/>
                    </a:lnTo>
                    <a:cubicBezTo>
                      <a:pt x="16911" y="3241"/>
                      <a:pt x="16908" y="3243"/>
                      <a:pt x="16909" y="3243"/>
                    </a:cubicBezTo>
                    <a:close/>
                    <a:moveTo>
                      <a:pt x="20401" y="4767"/>
                    </a:moveTo>
                    <a:cubicBezTo>
                      <a:pt x="20401" y="4767"/>
                      <a:pt x="20403" y="4763"/>
                      <a:pt x="20403" y="4764"/>
                    </a:cubicBezTo>
                    <a:lnTo>
                      <a:pt x="20403" y="4764"/>
                    </a:lnTo>
                    <a:cubicBezTo>
                      <a:pt x="20403" y="4764"/>
                      <a:pt x="20400" y="4766"/>
                      <a:pt x="20401" y="4767"/>
                    </a:cubicBezTo>
                    <a:close/>
                    <a:moveTo>
                      <a:pt x="21470" y="2133"/>
                    </a:moveTo>
                    <a:cubicBezTo>
                      <a:pt x="21471" y="2134"/>
                      <a:pt x="21472" y="2130"/>
                      <a:pt x="21472" y="2131"/>
                    </a:cubicBezTo>
                    <a:lnTo>
                      <a:pt x="21472" y="2131"/>
                    </a:lnTo>
                    <a:cubicBezTo>
                      <a:pt x="21472" y="2131"/>
                      <a:pt x="21469" y="2133"/>
                      <a:pt x="21470" y="2133"/>
                    </a:cubicBezTo>
                    <a:close/>
                    <a:moveTo>
                      <a:pt x="17516" y="2133"/>
                    </a:moveTo>
                    <a:cubicBezTo>
                      <a:pt x="17517" y="2134"/>
                      <a:pt x="17519" y="2130"/>
                      <a:pt x="17519" y="2131"/>
                    </a:cubicBezTo>
                    <a:lnTo>
                      <a:pt x="17519" y="2131"/>
                    </a:lnTo>
                    <a:cubicBezTo>
                      <a:pt x="17519" y="2131"/>
                      <a:pt x="17516" y="2133"/>
                      <a:pt x="17516" y="2133"/>
                    </a:cubicBezTo>
                    <a:close/>
                    <a:moveTo>
                      <a:pt x="16423" y="1736"/>
                    </a:moveTo>
                    <a:cubicBezTo>
                      <a:pt x="16423" y="1737"/>
                      <a:pt x="16425" y="1733"/>
                      <a:pt x="16425" y="1734"/>
                    </a:cubicBezTo>
                    <a:lnTo>
                      <a:pt x="16425" y="1734"/>
                    </a:lnTo>
                    <a:cubicBezTo>
                      <a:pt x="16425" y="1734"/>
                      <a:pt x="16422" y="1736"/>
                      <a:pt x="16423" y="1736"/>
                    </a:cubicBezTo>
                    <a:close/>
                    <a:moveTo>
                      <a:pt x="14332" y="2684"/>
                    </a:moveTo>
                    <a:cubicBezTo>
                      <a:pt x="14333" y="2685"/>
                      <a:pt x="14335" y="2681"/>
                      <a:pt x="14335" y="2682"/>
                    </a:cubicBezTo>
                    <a:lnTo>
                      <a:pt x="14335" y="2682"/>
                    </a:lnTo>
                    <a:cubicBezTo>
                      <a:pt x="14335" y="2682"/>
                      <a:pt x="14331" y="2683"/>
                      <a:pt x="14332" y="2684"/>
                    </a:cubicBezTo>
                    <a:close/>
                    <a:moveTo>
                      <a:pt x="15993" y="4499"/>
                    </a:moveTo>
                    <a:cubicBezTo>
                      <a:pt x="15994" y="4500"/>
                      <a:pt x="15996" y="4496"/>
                      <a:pt x="15996" y="4497"/>
                    </a:cubicBezTo>
                    <a:lnTo>
                      <a:pt x="15996" y="4497"/>
                    </a:lnTo>
                    <a:cubicBezTo>
                      <a:pt x="15995" y="4497"/>
                      <a:pt x="15992" y="4498"/>
                      <a:pt x="15993" y="4499"/>
                    </a:cubicBezTo>
                    <a:close/>
                    <a:moveTo>
                      <a:pt x="15750" y="5374"/>
                    </a:moveTo>
                    <a:cubicBezTo>
                      <a:pt x="15751" y="5375"/>
                      <a:pt x="15753" y="5371"/>
                      <a:pt x="15753" y="5372"/>
                    </a:cubicBezTo>
                    <a:lnTo>
                      <a:pt x="15753" y="5372"/>
                    </a:lnTo>
                    <a:cubicBezTo>
                      <a:pt x="15752" y="5372"/>
                      <a:pt x="15749" y="5373"/>
                      <a:pt x="15750" y="5374"/>
                    </a:cubicBezTo>
                    <a:close/>
                    <a:moveTo>
                      <a:pt x="16982" y="4937"/>
                    </a:moveTo>
                    <a:cubicBezTo>
                      <a:pt x="16982" y="4938"/>
                      <a:pt x="16984" y="4933"/>
                      <a:pt x="16984" y="4934"/>
                    </a:cubicBezTo>
                    <a:lnTo>
                      <a:pt x="16984" y="4934"/>
                    </a:lnTo>
                    <a:cubicBezTo>
                      <a:pt x="16984" y="4934"/>
                      <a:pt x="16981" y="4936"/>
                      <a:pt x="16982" y="4937"/>
                    </a:cubicBezTo>
                    <a:close/>
                    <a:moveTo>
                      <a:pt x="15539" y="5666"/>
                    </a:moveTo>
                    <a:cubicBezTo>
                      <a:pt x="15540" y="5667"/>
                      <a:pt x="15542" y="5662"/>
                      <a:pt x="15542" y="5663"/>
                    </a:cubicBezTo>
                    <a:lnTo>
                      <a:pt x="15542" y="5663"/>
                    </a:lnTo>
                    <a:cubicBezTo>
                      <a:pt x="15542" y="5664"/>
                      <a:pt x="15539" y="5665"/>
                      <a:pt x="15539" y="5666"/>
                    </a:cubicBezTo>
                    <a:close/>
                    <a:moveTo>
                      <a:pt x="15685" y="1696"/>
                    </a:moveTo>
                    <a:cubicBezTo>
                      <a:pt x="15686" y="1697"/>
                      <a:pt x="15688" y="1692"/>
                      <a:pt x="15688" y="1693"/>
                    </a:cubicBezTo>
                    <a:lnTo>
                      <a:pt x="15688" y="1693"/>
                    </a:lnTo>
                    <a:cubicBezTo>
                      <a:pt x="15688" y="1694"/>
                      <a:pt x="15685" y="1695"/>
                      <a:pt x="15685" y="1696"/>
                    </a:cubicBezTo>
                    <a:close/>
                    <a:moveTo>
                      <a:pt x="15191" y="2490"/>
                    </a:moveTo>
                    <a:cubicBezTo>
                      <a:pt x="15192" y="2491"/>
                      <a:pt x="15194" y="2486"/>
                      <a:pt x="15194" y="2487"/>
                    </a:cubicBezTo>
                    <a:lnTo>
                      <a:pt x="15194" y="2487"/>
                    </a:lnTo>
                    <a:cubicBezTo>
                      <a:pt x="15193" y="2488"/>
                      <a:pt x="15190" y="2489"/>
                      <a:pt x="15191" y="2490"/>
                    </a:cubicBezTo>
                    <a:close/>
                    <a:moveTo>
                      <a:pt x="16990" y="5642"/>
                    </a:moveTo>
                    <a:cubicBezTo>
                      <a:pt x="16991" y="5642"/>
                      <a:pt x="16992" y="5638"/>
                      <a:pt x="16992" y="5639"/>
                    </a:cubicBezTo>
                    <a:lnTo>
                      <a:pt x="16992" y="5639"/>
                    </a:lnTo>
                    <a:cubicBezTo>
                      <a:pt x="16992" y="5639"/>
                      <a:pt x="16989" y="5641"/>
                      <a:pt x="16990" y="5642"/>
                    </a:cubicBezTo>
                    <a:close/>
                    <a:moveTo>
                      <a:pt x="18651" y="3097"/>
                    </a:moveTo>
                    <a:cubicBezTo>
                      <a:pt x="18651" y="3098"/>
                      <a:pt x="18653" y="3094"/>
                      <a:pt x="18653" y="3095"/>
                    </a:cubicBezTo>
                    <a:lnTo>
                      <a:pt x="18653" y="3095"/>
                    </a:lnTo>
                    <a:cubicBezTo>
                      <a:pt x="18653" y="3095"/>
                      <a:pt x="18650" y="3097"/>
                      <a:pt x="18651" y="3097"/>
                    </a:cubicBezTo>
                    <a:close/>
                    <a:moveTo>
                      <a:pt x="6109" y="6565"/>
                    </a:moveTo>
                    <a:cubicBezTo>
                      <a:pt x="6110" y="6566"/>
                      <a:pt x="6111" y="6562"/>
                      <a:pt x="6111" y="6563"/>
                    </a:cubicBezTo>
                    <a:lnTo>
                      <a:pt x="6111" y="6563"/>
                    </a:lnTo>
                    <a:cubicBezTo>
                      <a:pt x="6111" y="6563"/>
                      <a:pt x="6108" y="6564"/>
                      <a:pt x="6109" y="6565"/>
                    </a:cubicBezTo>
                    <a:close/>
                    <a:moveTo>
                      <a:pt x="18764" y="4993"/>
                    </a:moveTo>
                    <a:cubicBezTo>
                      <a:pt x="18765" y="4994"/>
                      <a:pt x="18766" y="4990"/>
                      <a:pt x="18766" y="4991"/>
                    </a:cubicBezTo>
                    <a:lnTo>
                      <a:pt x="18766" y="4991"/>
                    </a:lnTo>
                    <a:cubicBezTo>
                      <a:pt x="18766" y="4991"/>
                      <a:pt x="18763" y="4993"/>
                      <a:pt x="18764" y="4993"/>
                    </a:cubicBezTo>
                    <a:close/>
                    <a:moveTo>
                      <a:pt x="16196" y="5139"/>
                    </a:moveTo>
                    <a:cubicBezTo>
                      <a:pt x="16197" y="5140"/>
                      <a:pt x="16198" y="5136"/>
                      <a:pt x="16198" y="5137"/>
                    </a:cubicBezTo>
                    <a:lnTo>
                      <a:pt x="16198" y="5137"/>
                    </a:lnTo>
                    <a:cubicBezTo>
                      <a:pt x="16198" y="5137"/>
                      <a:pt x="16195" y="5138"/>
                      <a:pt x="16196" y="5139"/>
                    </a:cubicBezTo>
                    <a:close/>
                    <a:moveTo>
                      <a:pt x="20279" y="2158"/>
                    </a:moveTo>
                    <a:cubicBezTo>
                      <a:pt x="20280" y="2158"/>
                      <a:pt x="20282" y="2154"/>
                      <a:pt x="20282" y="2155"/>
                    </a:cubicBezTo>
                    <a:lnTo>
                      <a:pt x="20282" y="2155"/>
                    </a:lnTo>
                    <a:cubicBezTo>
                      <a:pt x="20281" y="2155"/>
                      <a:pt x="20278" y="2157"/>
                      <a:pt x="20279" y="2158"/>
                    </a:cubicBezTo>
                    <a:close/>
                    <a:moveTo>
                      <a:pt x="16261" y="5682"/>
                    </a:moveTo>
                    <a:cubicBezTo>
                      <a:pt x="16261" y="5683"/>
                      <a:pt x="16263" y="5679"/>
                      <a:pt x="16263" y="5680"/>
                    </a:cubicBezTo>
                    <a:lnTo>
                      <a:pt x="16263" y="5680"/>
                    </a:lnTo>
                    <a:cubicBezTo>
                      <a:pt x="16263" y="5680"/>
                      <a:pt x="16260" y="5681"/>
                      <a:pt x="16261" y="5682"/>
                    </a:cubicBezTo>
                    <a:close/>
                    <a:moveTo>
                      <a:pt x="15094" y="2303"/>
                    </a:moveTo>
                    <a:cubicBezTo>
                      <a:pt x="15095" y="2304"/>
                      <a:pt x="15096" y="2300"/>
                      <a:pt x="15096" y="2301"/>
                    </a:cubicBezTo>
                    <a:lnTo>
                      <a:pt x="15096" y="2301"/>
                    </a:lnTo>
                    <a:cubicBezTo>
                      <a:pt x="15096" y="2301"/>
                      <a:pt x="15093" y="2303"/>
                      <a:pt x="15094" y="2303"/>
                    </a:cubicBezTo>
                    <a:close/>
                    <a:moveTo>
                      <a:pt x="16147" y="2384"/>
                    </a:moveTo>
                    <a:cubicBezTo>
                      <a:pt x="16148" y="2385"/>
                      <a:pt x="16150" y="2381"/>
                      <a:pt x="16150" y="2382"/>
                    </a:cubicBezTo>
                    <a:lnTo>
                      <a:pt x="16150" y="2382"/>
                    </a:lnTo>
                    <a:cubicBezTo>
                      <a:pt x="16149" y="2382"/>
                      <a:pt x="16146" y="2384"/>
                      <a:pt x="16147" y="2384"/>
                    </a:cubicBezTo>
                    <a:close/>
                    <a:moveTo>
                      <a:pt x="15661" y="5099"/>
                    </a:moveTo>
                    <a:cubicBezTo>
                      <a:pt x="15662" y="5100"/>
                      <a:pt x="15663" y="5095"/>
                      <a:pt x="15663" y="5096"/>
                    </a:cubicBezTo>
                    <a:lnTo>
                      <a:pt x="15663" y="5096"/>
                    </a:lnTo>
                    <a:cubicBezTo>
                      <a:pt x="15663" y="5096"/>
                      <a:pt x="15660" y="5098"/>
                      <a:pt x="15661" y="5099"/>
                    </a:cubicBezTo>
                    <a:close/>
                    <a:moveTo>
                      <a:pt x="16641" y="4848"/>
                    </a:moveTo>
                    <a:cubicBezTo>
                      <a:pt x="16642" y="4848"/>
                      <a:pt x="16644" y="4844"/>
                      <a:pt x="16644" y="4845"/>
                    </a:cubicBezTo>
                    <a:lnTo>
                      <a:pt x="16644" y="4845"/>
                    </a:lnTo>
                    <a:cubicBezTo>
                      <a:pt x="16644" y="4845"/>
                      <a:pt x="16641" y="4847"/>
                      <a:pt x="16641" y="4848"/>
                    </a:cubicBezTo>
                    <a:close/>
                    <a:moveTo>
                      <a:pt x="1961" y="6079"/>
                    </a:moveTo>
                    <a:cubicBezTo>
                      <a:pt x="1961" y="6080"/>
                      <a:pt x="1963" y="6076"/>
                      <a:pt x="1963" y="6077"/>
                    </a:cubicBezTo>
                    <a:lnTo>
                      <a:pt x="1963" y="6077"/>
                    </a:lnTo>
                    <a:cubicBezTo>
                      <a:pt x="1963" y="6077"/>
                      <a:pt x="1960" y="6078"/>
                      <a:pt x="1961" y="6079"/>
                    </a:cubicBezTo>
                    <a:close/>
                    <a:moveTo>
                      <a:pt x="21203" y="4451"/>
                    </a:moveTo>
                    <a:cubicBezTo>
                      <a:pt x="21204" y="4451"/>
                      <a:pt x="21205" y="4447"/>
                      <a:pt x="21205" y="4448"/>
                    </a:cubicBezTo>
                    <a:lnTo>
                      <a:pt x="21205" y="4448"/>
                    </a:lnTo>
                    <a:cubicBezTo>
                      <a:pt x="21205" y="4448"/>
                      <a:pt x="21202" y="4450"/>
                      <a:pt x="21203" y="4451"/>
                    </a:cubicBezTo>
                    <a:close/>
                    <a:moveTo>
                      <a:pt x="18699" y="1947"/>
                    </a:moveTo>
                    <a:cubicBezTo>
                      <a:pt x="18700" y="1948"/>
                      <a:pt x="18702" y="1943"/>
                      <a:pt x="18702" y="1945"/>
                    </a:cubicBezTo>
                    <a:lnTo>
                      <a:pt x="18702" y="1945"/>
                    </a:lnTo>
                    <a:cubicBezTo>
                      <a:pt x="18701" y="1945"/>
                      <a:pt x="18698" y="1946"/>
                      <a:pt x="18699" y="1947"/>
                    </a:cubicBezTo>
                    <a:close/>
                    <a:moveTo>
                      <a:pt x="14430" y="2595"/>
                    </a:moveTo>
                    <a:cubicBezTo>
                      <a:pt x="14430" y="2596"/>
                      <a:pt x="14432" y="2592"/>
                      <a:pt x="14432" y="2593"/>
                    </a:cubicBezTo>
                    <a:lnTo>
                      <a:pt x="14432" y="2593"/>
                    </a:lnTo>
                    <a:cubicBezTo>
                      <a:pt x="14432" y="2593"/>
                      <a:pt x="14429" y="2594"/>
                      <a:pt x="14430" y="2595"/>
                    </a:cubicBezTo>
                    <a:close/>
                    <a:moveTo>
                      <a:pt x="16017" y="5682"/>
                    </a:moveTo>
                    <a:cubicBezTo>
                      <a:pt x="16018" y="5683"/>
                      <a:pt x="16020" y="5679"/>
                      <a:pt x="16020" y="5680"/>
                    </a:cubicBezTo>
                    <a:lnTo>
                      <a:pt x="16020" y="5680"/>
                    </a:lnTo>
                    <a:cubicBezTo>
                      <a:pt x="16020" y="5680"/>
                      <a:pt x="16017" y="5681"/>
                      <a:pt x="16017" y="5682"/>
                    </a:cubicBezTo>
                    <a:close/>
                    <a:moveTo>
                      <a:pt x="22856" y="3535"/>
                    </a:moveTo>
                    <a:cubicBezTo>
                      <a:pt x="22856" y="3536"/>
                      <a:pt x="22858" y="3531"/>
                      <a:pt x="22858" y="3533"/>
                    </a:cubicBezTo>
                    <a:lnTo>
                      <a:pt x="22858" y="3533"/>
                    </a:lnTo>
                    <a:cubicBezTo>
                      <a:pt x="22858" y="3533"/>
                      <a:pt x="22855" y="3534"/>
                      <a:pt x="22856" y="3535"/>
                    </a:cubicBezTo>
                    <a:close/>
                    <a:moveTo>
                      <a:pt x="23001" y="3535"/>
                    </a:moveTo>
                    <a:cubicBezTo>
                      <a:pt x="23002" y="3536"/>
                      <a:pt x="23004" y="3531"/>
                      <a:pt x="23004" y="3533"/>
                    </a:cubicBezTo>
                    <a:lnTo>
                      <a:pt x="23004" y="3533"/>
                    </a:lnTo>
                    <a:cubicBezTo>
                      <a:pt x="23004" y="3533"/>
                      <a:pt x="23001" y="3534"/>
                      <a:pt x="23001" y="3535"/>
                    </a:cubicBezTo>
                    <a:close/>
                    <a:moveTo>
                      <a:pt x="17103" y="5496"/>
                    </a:moveTo>
                    <a:cubicBezTo>
                      <a:pt x="17104" y="5497"/>
                      <a:pt x="17106" y="5492"/>
                      <a:pt x="17106" y="5493"/>
                    </a:cubicBezTo>
                    <a:lnTo>
                      <a:pt x="17106" y="5493"/>
                    </a:lnTo>
                    <a:cubicBezTo>
                      <a:pt x="17105" y="5494"/>
                      <a:pt x="17102" y="5495"/>
                      <a:pt x="17103" y="5496"/>
                    </a:cubicBezTo>
                    <a:close/>
                    <a:moveTo>
                      <a:pt x="18181" y="2287"/>
                    </a:moveTo>
                    <a:cubicBezTo>
                      <a:pt x="18182" y="2288"/>
                      <a:pt x="18183" y="2284"/>
                      <a:pt x="18183" y="2285"/>
                    </a:cubicBezTo>
                    <a:lnTo>
                      <a:pt x="18183" y="2285"/>
                    </a:lnTo>
                    <a:cubicBezTo>
                      <a:pt x="18183" y="2285"/>
                      <a:pt x="18180" y="2286"/>
                      <a:pt x="18181" y="2287"/>
                    </a:cubicBezTo>
                    <a:close/>
                    <a:moveTo>
                      <a:pt x="18286" y="5309"/>
                    </a:moveTo>
                    <a:cubicBezTo>
                      <a:pt x="18287" y="5310"/>
                      <a:pt x="18288" y="5306"/>
                      <a:pt x="18288" y="5307"/>
                    </a:cubicBezTo>
                    <a:lnTo>
                      <a:pt x="18288" y="5307"/>
                    </a:lnTo>
                    <a:cubicBezTo>
                      <a:pt x="18288" y="5307"/>
                      <a:pt x="18285" y="5309"/>
                      <a:pt x="18286" y="5309"/>
                    </a:cubicBezTo>
                    <a:close/>
                    <a:moveTo>
                      <a:pt x="17930" y="3349"/>
                    </a:moveTo>
                    <a:cubicBezTo>
                      <a:pt x="17930" y="3349"/>
                      <a:pt x="17932" y="3345"/>
                      <a:pt x="17932" y="3346"/>
                    </a:cubicBezTo>
                    <a:lnTo>
                      <a:pt x="17932" y="3346"/>
                    </a:lnTo>
                    <a:cubicBezTo>
                      <a:pt x="17932" y="3346"/>
                      <a:pt x="17929" y="3348"/>
                      <a:pt x="17930" y="3349"/>
                    </a:cubicBezTo>
                    <a:close/>
                    <a:moveTo>
                      <a:pt x="18707" y="845"/>
                    </a:moveTo>
                    <a:cubicBezTo>
                      <a:pt x="18708" y="846"/>
                      <a:pt x="18710" y="842"/>
                      <a:pt x="18710" y="843"/>
                    </a:cubicBezTo>
                    <a:lnTo>
                      <a:pt x="18710" y="843"/>
                    </a:lnTo>
                    <a:cubicBezTo>
                      <a:pt x="18710" y="843"/>
                      <a:pt x="18707" y="844"/>
                      <a:pt x="18707" y="845"/>
                    </a:cubicBezTo>
                    <a:close/>
                    <a:moveTo>
                      <a:pt x="15774" y="2263"/>
                    </a:moveTo>
                    <a:cubicBezTo>
                      <a:pt x="15775" y="2264"/>
                      <a:pt x="15777" y="2259"/>
                      <a:pt x="15777" y="2261"/>
                    </a:cubicBezTo>
                    <a:lnTo>
                      <a:pt x="15777" y="2261"/>
                    </a:lnTo>
                    <a:cubicBezTo>
                      <a:pt x="15777" y="2261"/>
                      <a:pt x="15774" y="2262"/>
                      <a:pt x="15774" y="2263"/>
                    </a:cubicBezTo>
                    <a:close/>
                    <a:moveTo>
                      <a:pt x="18853" y="2498"/>
                    </a:moveTo>
                    <a:cubicBezTo>
                      <a:pt x="18854" y="2499"/>
                      <a:pt x="18856" y="2494"/>
                      <a:pt x="18856" y="2496"/>
                    </a:cubicBezTo>
                    <a:lnTo>
                      <a:pt x="18856" y="2496"/>
                    </a:lnTo>
                    <a:cubicBezTo>
                      <a:pt x="18855" y="2496"/>
                      <a:pt x="18852" y="2497"/>
                      <a:pt x="18853" y="2498"/>
                    </a:cubicBezTo>
                    <a:close/>
                    <a:moveTo>
                      <a:pt x="18294" y="1809"/>
                    </a:moveTo>
                    <a:cubicBezTo>
                      <a:pt x="18295" y="1810"/>
                      <a:pt x="18297" y="1806"/>
                      <a:pt x="18297" y="1807"/>
                    </a:cubicBezTo>
                    <a:lnTo>
                      <a:pt x="18297" y="1807"/>
                    </a:lnTo>
                    <a:cubicBezTo>
                      <a:pt x="18296" y="1807"/>
                      <a:pt x="18293" y="1808"/>
                      <a:pt x="18294" y="1809"/>
                    </a:cubicBezTo>
                    <a:close/>
                    <a:moveTo>
                      <a:pt x="15993" y="2401"/>
                    </a:moveTo>
                    <a:cubicBezTo>
                      <a:pt x="15994" y="2402"/>
                      <a:pt x="15996" y="2397"/>
                      <a:pt x="15996" y="2398"/>
                    </a:cubicBezTo>
                    <a:lnTo>
                      <a:pt x="15996" y="2398"/>
                    </a:lnTo>
                    <a:cubicBezTo>
                      <a:pt x="15995" y="2398"/>
                      <a:pt x="15992" y="2400"/>
                      <a:pt x="15993" y="2401"/>
                    </a:cubicBezTo>
                    <a:close/>
                    <a:moveTo>
                      <a:pt x="22564" y="4856"/>
                    </a:moveTo>
                    <a:cubicBezTo>
                      <a:pt x="22565" y="4856"/>
                      <a:pt x="22566" y="4852"/>
                      <a:pt x="22566" y="4853"/>
                    </a:cubicBezTo>
                    <a:lnTo>
                      <a:pt x="22566" y="4853"/>
                    </a:lnTo>
                    <a:cubicBezTo>
                      <a:pt x="22566" y="4853"/>
                      <a:pt x="22563" y="4855"/>
                      <a:pt x="22564" y="4856"/>
                    </a:cubicBezTo>
                    <a:close/>
                    <a:moveTo>
                      <a:pt x="16666" y="4880"/>
                    </a:moveTo>
                    <a:cubicBezTo>
                      <a:pt x="16666" y="4881"/>
                      <a:pt x="16668" y="4876"/>
                      <a:pt x="16668" y="4878"/>
                    </a:cubicBezTo>
                    <a:lnTo>
                      <a:pt x="16668" y="4878"/>
                    </a:lnTo>
                    <a:cubicBezTo>
                      <a:pt x="16668" y="4878"/>
                      <a:pt x="16665" y="4879"/>
                      <a:pt x="16666" y="4880"/>
                    </a:cubicBezTo>
                    <a:close/>
                    <a:moveTo>
                      <a:pt x="15151" y="2069"/>
                    </a:moveTo>
                    <a:cubicBezTo>
                      <a:pt x="15151" y="2069"/>
                      <a:pt x="15153" y="2065"/>
                      <a:pt x="15153" y="2066"/>
                    </a:cubicBezTo>
                    <a:lnTo>
                      <a:pt x="15153" y="2066"/>
                    </a:lnTo>
                    <a:cubicBezTo>
                      <a:pt x="15153" y="2066"/>
                      <a:pt x="15150" y="2068"/>
                      <a:pt x="15151" y="2069"/>
                    </a:cubicBezTo>
                    <a:close/>
                    <a:moveTo>
                      <a:pt x="1385" y="2190"/>
                    </a:moveTo>
                    <a:cubicBezTo>
                      <a:pt x="1386" y="2191"/>
                      <a:pt x="1388" y="2186"/>
                      <a:pt x="1388" y="2188"/>
                    </a:cubicBezTo>
                    <a:lnTo>
                      <a:pt x="1388" y="2188"/>
                    </a:lnTo>
                    <a:cubicBezTo>
                      <a:pt x="1388" y="2188"/>
                      <a:pt x="1385" y="2189"/>
                      <a:pt x="1385" y="2190"/>
                    </a:cubicBezTo>
                    <a:close/>
                    <a:moveTo>
                      <a:pt x="20376" y="4856"/>
                    </a:moveTo>
                    <a:cubicBezTo>
                      <a:pt x="20377" y="4856"/>
                      <a:pt x="20379" y="4852"/>
                      <a:pt x="20379" y="4853"/>
                    </a:cubicBezTo>
                    <a:lnTo>
                      <a:pt x="20379" y="4853"/>
                    </a:lnTo>
                    <a:cubicBezTo>
                      <a:pt x="20379" y="4853"/>
                      <a:pt x="20376" y="4855"/>
                      <a:pt x="20376" y="4856"/>
                    </a:cubicBezTo>
                    <a:close/>
                    <a:moveTo>
                      <a:pt x="18254" y="1898"/>
                    </a:moveTo>
                    <a:cubicBezTo>
                      <a:pt x="18254" y="1899"/>
                      <a:pt x="18256" y="1895"/>
                      <a:pt x="18256" y="1896"/>
                    </a:cubicBezTo>
                    <a:lnTo>
                      <a:pt x="18256" y="1896"/>
                    </a:lnTo>
                    <a:cubicBezTo>
                      <a:pt x="18256" y="1896"/>
                      <a:pt x="18253" y="1898"/>
                      <a:pt x="18254" y="1898"/>
                    </a:cubicBezTo>
                    <a:close/>
                    <a:moveTo>
                      <a:pt x="21786" y="4718"/>
                    </a:moveTo>
                    <a:cubicBezTo>
                      <a:pt x="21787" y="4719"/>
                      <a:pt x="21788" y="4714"/>
                      <a:pt x="21788" y="4716"/>
                    </a:cubicBezTo>
                    <a:lnTo>
                      <a:pt x="21788" y="4716"/>
                    </a:lnTo>
                    <a:cubicBezTo>
                      <a:pt x="21788" y="4716"/>
                      <a:pt x="21785" y="4717"/>
                      <a:pt x="21786" y="4718"/>
                    </a:cubicBezTo>
                    <a:close/>
                    <a:moveTo>
                      <a:pt x="9682" y="6201"/>
                    </a:moveTo>
                    <a:cubicBezTo>
                      <a:pt x="9683" y="6201"/>
                      <a:pt x="9684" y="6197"/>
                      <a:pt x="9684" y="6198"/>
                    </a:cubicBezTo>
                    <a:lnTo>
                      <a:pt x="9684" y="6198"/>
                    </a:lnTo>
                    <a:cubicBezTo>
                      <a:pt x="9684" y="6198"/>
                      <a:pt x="9681" y="6200"/>
                      <a:pt x="9682" y="6201"/>
                    </a:cubicBezTo>
                    <a:close/>
                    <a:moveTo>
                      <a:pt x="15434" y="5658"/>
                    </a:moveTo>
                    <a:cubicBezTo>
                      <a:pt x="15435" y="5659"/>
                      <a:pt x="15437" y="5654"/>
                      <a:pt x="15437" y="5655"/>
                    </a:cubicBezTo>
                    <a:lnTo>
                      <a:pt x="15437" y="5655"/>
                    </a:lnTo>
                    <a:cubicBezTo>
                      <a:pt x="15436" y="5656"/>
                      <a:pt x="15433" y="5657"/>
                      <a:pt x="15434" y="5658"/>
                    </a:cubicBezTo>
                    <a:close/>
                    <a:moveTo>
                      <a:pt x="18853" y="4856"/>
                    </a:moveTo>
                    <a:cubicBezTo>
                      <a:pt x="18854" y="4856"/>
                      <a:pt x="18856" y="4852"/>
                      <a:pt x="18856" y="4853"/>
                    </a:cubicBezTo>
                    <a:lnTo>
                      <a:pt x="18856" y="4853"/>
                    </a:lnTo>
                    <a:cubicBezTo>
                      <a:pt x="18855" y="4853"/>
                      <a:pt x="18852" y="4855"/>
                      <a:pt x="18853" y="4856"/>
                    </a:cubicBezTo>
                    <a:close/>
                    <a:moveTo>
                      <a:pt x="23026" y="4872"/>
                    </a:moveTo>
                    <a:cubicBezTo>
                      <a:pt x="23026" y="4873"/>
                      <a:pt x="23028" y="4868"/>
                      <a:pt x="23028" y="4869"/>
                    </a:cubicBezTo>
                    <a:lnTo>
                      <a:pt x="23028" y="4869"/>
                    </a:lnTo>
                    <a:cubicBezTo>
                      <a:pt x="23028" y="4870"/>
                      <a:pt x="23025" y="4871"/>
                      <a:pt x="23026" y="4872"/>
                    </a:cubicBezTo>
                    <a:close/>
                    <a:moveTo>
                      <a:pt x="22710" y="1137"/>
                    </a:moveTo>
                    <a:cubicBezTo>
                      <a:pt x="22710" y="1138"/>
                      <a:pt x="22712" y="1133"/>
                      <a:pt x="22712" y="1134"/>
                    </a:cubicBezTo>
                    <a:lnTo>
                      <a:pt x="22712" y="1134"/>
                    </a:lnTo>
                    <a:cubicBezTo>
                      <a:pt x="22712" y="1134"/>
                      <a:pt x="22709" y="1136"/>
                      <a:pt x="22710" y="1137"/>
                    </a:cubicBezTo>
                    <a:close/>
                    <a:moveTo>
                      <a:pt x="15920" y="2328"/>
                    </a:moveTo>
                    <a:cubicBezTo>
                      <a:pt x="15921" y="2329"/>
                      <a:pt x="15923" y="2324"/>
                      <a:pt x="15923" y="2325"/>
                    </a:cubicBezTo>
                    <a:lnTo>
                      <a:pt x="15923" y="2325"/>
                    </a:lnTo>
                    <a:cubicBezTo>
                      <a:pt x="15923" y="2326"/>
                      <a:pt x="15919" y="2327"/>
                      <a:pt x="15920" y="2328"/>
                    </a:cubicBezTo>
                    <a:close/>
                    <a:moveTo>
                      <a:pt x="16836" y="5334"/>
                    </a:moveTo>
                    <a:cubicBezTo>
                      <a:pt x="16837" y="5335"/>
                      <a:pt x="16838" y="5330"/>
                      <a:pt x="16838" y="5331"/>
                    </a:cubicBezTo>
                    <a:lnTo>
                      <a:pt x="16838" y="5331"/>
                    </a:lnTo>
                    <a:cubicBezTo>
                      <a:pt x="16838" y="5331"/>
                      <a:pt x="16835" y="5333"/>
                      <a:pt x="16836" y="5334"/>
                    </a:cubicBezTo>
                    <a:close/>
                    <a:moveTo>
                      <a:pt x="12744" y="1356"/>
                    </a:moveTo>
                    <a:cubicBezTo>
                      <a:pt x="12745" y="1356"/>
                      <a:pt x="12747" y="1352"/>
                      <a:pt x="12747" y="1353"/>
                    </a:cubicBezTo>
                    <a:lnTo>
                      <a:pt x="12747" y="1353"/>
                    </a:lnTo>
                    <a:cubicBezTo>
                      <a:pt x="12747" y="1353"/>
                      <a:pt x="12744" y="1355"/>
                      <a:pt x="12744" y="1356"/>
                    </a:cubicBezTo>
                    <a:close/>
                    <a:moveTo>
                      <a:pt x="14227" y="2044"/>
                    </a:moveTo>
                    <a:cubicBezTo>
                      <a:pt x="14228" y="2045"/>
                      <a:pt x="14229" y="2041"/>
                      <a:pt x="14229" y="2042"/>
                    </a:cubicBezTo>
                    <a:lnTo>
                      <a:pt x="14229" y="2042"/>
                    </a:lnTo>
                    <a:cubicBezTo>
                      <a:pt x="14229" y="2042"/>
                      <a:pt x="14226" y="2043"/>
                      <a:pt x="14227" y="2044"/>
                    </a:cubicBezTo>
                    <a:close/>
                    <a:moveTo>
                      <a:pt x="14227" y="5650"/>
                    </a:moveTo>
                    <a:cubicBezTo>
                      <a:pt x="14228" y="5651"/>
                      <a:pt x="14229" y="5646"/>
                      <a:pt x="14229" y="5647"/>
                    </a:cubicBezTo>
                    <a:lnTo>
                      <a:pt x="14229" y="5647"/>
                    </a:lnTo>
                    <a:cubicBezTo>
                      <a:pt x="14229" y="5647"/>
                      <a:pt x="14226" y="5649"/>
                      <a:pt x="14227" y="5650"/>
                    </a:cubicBezTo>
                    <a:close/>
                    <a:moveTo>
                      <a:pt x="18205" y="4872"/>
                    </a:moveTo>
                    <a:cubicBezTo>
                      <a:pt x="18206" y="4873"/>
                      <a:pt x="18207" y="4868"/>
                      <a:pt x="18207" y="4869"/>
                    </a:cubicBezTo>
                    <a:lnTo>
                      <a:pt x="18207" y="4869"/>
                    </a:lnTo>
                    <a:cubicBezTo>
                      <a:pt x="18207" y="4870"/>
                      <a:pt x="18204" y="4871"/>
                      <a:pt x="18205" y="4872"/>
                    </a:cubicBezTo>
                    <a:close/>
                    <a:moveTo>
                      <a:pt x="14041" y="2077"/>
                    </a:moveTo>
                    <a:cubicBezTo>
                      <a:pt x="14041" y="2077"/>
                      <a:pt x="14043" y="2073"/>
                      <a:pt x="14043" y="2074"/>
                    </a:cubicBezTo>
                    <a:lnTo>
                      <a:pt x="14043" y="2074"/>
                    </a:lnTo>
                    <a:cubicBezTo>
                      <a:pt x="14043" y="2074"/>
                      <a:pt x="14040" y="2076"/>
                      <a:pt x="14041" y="2077"/>
                    </a:cubicBezTo>
                    <a:close/>
                    <a:moveTo>
                      <a:pt x="21980" y="3495"/>
                    </a:moveTo>
                    <a:cubicBezTo>
                      <a:pt x="21981" y="3495"/>
                      <a:pt x="21983" y="3491"/>
                      <a:pt x="21983" y="3492"/>
                    </a:cubicBezTo>
                    <a:lnTo>
                      <a:pt x="21983" y="3492"/>
                    </a:lnTo>
                    <a:cubicBezTo>
                      <a:pt x="21983" y="3492"/>
                      <a:pt x="21980" y="3494"/>
                      <a:pt x="21980" y="3495"/>
                    </a:cubicBezTo>
                    <a:close/>
                    <a:moveTo>
                      <a:pt x="18553" y="2514"/>
                    </a:moveTo>
                    <a:cubicBezTo>
                      <a:pt x="18554" y="2515"/>
                      <a:pt x="18556" y="2511"/>
                      <a:pt x="18556" y="2512"/>
                    </a:cubicBezTo>
                    <a:lnTo>
                      <a:pt x="18556" y="2512"/>
                    </a:lnTo>
                    <a:cubicBezTo>
                      <a:pt x="18556" y="2512"/>
                      <a:pt x="18553" y="2513"/>
                      <a:pt x="18553" y="2514"/>
                    </a:cubicBezTo>
                    <a:close/>
                    <a:moveTo>
                      <a:pt x="22005" y="3746"/>
                    </a:moveTo>
                    <a:cubicBezTo>
                      <a:pt x="22006" y="3746"/>
                      <a:pt x="22007" y="3742"/>
                      <a:pt x="22007" y="3743"/>
                    </a:cubicBezTo>
                    <a:lnTo>
                      <a:pt x="22007" y="3743"/>
                    </a:lnTo>
                    <a:cubicBezTo>
                      <a:pt x="22007" y="3743"/>
                      <a:pt x="22004" y="3745"/>
                      <a:pt x="22005" y="3746"/>
                    </a:cubicBezTo>
                    <a:close/>
                    <a:moveTo>
                      <a:pt x="15904" y="1931"/>
                    </a:moveTo>
                    <a:cubicBezTo>
                      <a:pt x="15905" y="1932"/>
                      <a:pt x="15906" y="1927"/>
                      <a:pt x="15906" y="1928"/>
                    </a:cubicBezTo>
                    <a:lnTo>
                      <a:pt x="15906" y="1928"/>
                    </a:lnTo>
                    <a:cubicBezTo>
                      <a:pt x="15906" y="1929"/>
                      <a:pt x="15903" y="1930"/>
                      <a:pt x="15904" y="1931"/>
                    </a:cubicBezTo>
                    <a:close/>
                    <a:moveTo>
                      <a:pt x="16147" y="1931"/>
                    </a:moveTo>
                    <a:cubicBezTo>
                      <a:pt x="16148" y="1932"/>
                      <a:pt x="16150" y="1927"/>
                      <a:pt x="16150" y="1928"/>
                    </a:cubicBezTo>
                    <a:lnTo>
                      <a:pt x="16150" y="1928"/>
                    </a:lnTo>
                    <a:cubicBezTo>
                      <a:pt x="16149" y="1929"/>
                      <a:pt x="16146" y="1930"/>
                      <a:pt x="16147" y="1931"/>
                    </a:cubicBezTo>
                    <a:close/>
                    <a:moveTo>
                      <a:pt x="16617" y="4872"/>
                    </a:moveTo>
                    <a:cubicBezTo>
                      <a:pt x="16618" y="4873"/>
                      <a:pt x="16619" y="4868"/>
                      <a:pt x="16619" y="4869"/>
                    </a:cubicBezTo>
                    <a:lnTo>
                      <a:pt x="16619" y="4869"/>
                    </a:lnTo>
                    <a:cubicBezTo>
                      <a:pt x="16619" y="4870"/>
                      <a:pt x="16616" y="4871"/>
                      <a:pt x="16617" y="4872"/>
                    </a:cubicBezTo>
                    <a:close/>
                    <a:moveTo>
                      <a:pt x="11845" y="1680"/>
                    </a:moveTo>
                    <a:cubicBezTo>
                      <a:pt x="11846" y="1680"/>
                      <a:pt x="11847" y="1676"/>
                      <a:pt x="11847" y="1677"/>
                    </a:cubicBezTo>
                    <a:lnTo>
                      <a:pt x="11847" y="1677"/>
                    </a:lnTo>
                    <a:cubicBezTo>
                      <a:pt x="11847" y="1677"/>
                      <a:pt x="11844" y="1679"/>
                      <a:pt x="11845" y="1680"/>
                    </a:cubicBezTo>
                    <a:close/>
                    <a:moveTo>
                      <a:pt x="20328" y="5455"/>
                    </a:moveTo>
                    <a:cubicBezTo>
                      <a:pt x="20329" y="5456"/>
                      <a:pt x="20330" y="5452"/>
                      <a:pt x="20330" y="5453"/>
                    </a:cubicBezTo>
                    <a:lnTo>
                      <a:pt x="20330" y="5453"/>
                    </a:lnTo>
                    <a:cubicBezTo>
                      <a:pt x="20330" y="5453"/>
                      <a:pt x="20327" y="5454"/>
                      <a:pt x="20328" y="5455"/>
                    </a:cubicBezTo>
                    <a:close/>
                    <a:moveTo>
                      <a:pt x="15880" y="1931"/>
                    </a:moveTo>
                    <a:cubicBezTo>
                      <a:pt x="15881" y="1932"/>
                      <a:pt x="15882" y="1927"/>
                      <a:pt x="15882" y="1928"/>
                    </a:cubicBezTo>
                    <a:lnTo>
                      <a:pt x="15882" y="1928"/>
                    </a:lnTo>
                    <a:cubicBezTo>
                      <a:pt x="15882" y="1929"/>
                      <a:pt x="15879" y="1930"/>
                      <a:pt x="15880" y="1931"/>
                    </a:cubicBezTo>
                    <a:close/>
                    <a:moveTo>
                      <a:pt x="18845" y="3057"/>
                    </a:moveTo>
                    <a:cubicBezTo>
                      <a:pt x="18846" y="3058"/>
                      <a:pt x="18847" y="3053"/>
                      <a:pt x="18847" y="3055"/>
                    </a:cubicBezTo>
                    <a:lnTo>
                      <a:pt x="18847" y="3055"/>
                    </a:lnTo>
                    <a:cubicBezTo>
                      <a:pt x="18847" y="3055"/>
                      <a:pt x="18844" y="3056"/>
                      <a:pt x="18845" y="3057"/>
                    </a:cubicBezTo>
                    <a:close/>
                    <a:moveTo>
                      <a:pt x="21349" y="4637"/>
                    </a:moveTo>
                    <a:cubicBezTo>
                      <a:pt x="21349" y="4638"/>
                      <a:pt x="21351" y="4633"/>
                      <a:pt x="21351" y="4635"/>
                    </a:cubicBezTo>
                    <a:lnTo>
                      <a:pt x="21351" y="4635"/>
                    </a:lnTo>
                    <a:cubicBezTo>
                      <a:pt x="21351" y="4635"/>
                      <a:pt x="21348" y="4636"/>
                      <a:pt x="21349" y="4637"/>
                    </a:cubicBezTo>
                    <a:close/>
                    <a:moveTo>
                      <a:pt x="14284" y="1736"/>
                    </a:moveTo>
                    <a:cubicBezTo>
                      <a:pt x="14284" y="1737"/>
                      <a:pt x="14286" y="1733"/>
                      <a:pt x="14286" y="1734"/>
                    </a:cubicBezTo>
                    <a:lnTo>
                      <a:pt x="14286" y="1734"/>
                    </a:lnTo>
                    <a:cubicBezTo>
                      <a:pt x="14286" y="1734"/>
                      <a:pt x="14283" y="1736"/>
                      <a:pt x="14284" y="1736"/>
                    </a:cubicBezTo>
                    <a:close/>
                    <a:moveTo>
                      <a:pt x="17395" y="2676"/>
                    </a:moveTo>
                    <a:cubicBezTo>
                      <a:pt x="17396" y="2677"/>
                      <a:pt x="17397" y="2673"/>
                      <a:pt x="17397" y="2674"/>
                    </a:cubicBezTo>
                    <a:lnTo>
                      <a:pt x="17397" y="2674"/>
                    </a:lnTo>
                    <a:cubicBezTo>
                      <a:pt x="17397" y="2674"/>
                      <a:pt x="17394" y="2675"/>
                      <a:pt x="17395" y="2676"/>
                    </a:cubicBezTo>
                    <a:close/>
                    <a:moveTo>
                      <a:pt x="16261" y="5617"/>
                    </a:moveTo>
                    <a:cubicBezTo>
                      <a:pt x="16261" y="5618"/>
                      <a:pt x="16263" y="5614"/>
                      <a:pt x="16263" y="5615"/>
                    </a:cubicBezTo>
                    <a:lnTo>
                      <a:pt x="16263" y="5615"/>
                    </a:lnTo>
                    <a:cubicBezTo>
                      <a:pt x="16263" y="5615"/>
                      <a:pt x="16260" y="5616"/>
                      <a:pt x="16261" y="5617"/>
                    </a:cubicBezTo>
                    <a:close/>
                    <a:moveTo>
                      <a:pt x="23107" y="4094"/>
                    </a:moveTo>
                    <a:cubicBezTo>
                      <a:pt x="23107" y="4095"/>
                      <a:pt x="23109" y="4091"/>
                      <a:pt x="23109" y="4092"/>
                    </a:cubicBezTo>
                    <a:lnTo>
                      <a:pt x="23109" y="4092"/>
                    </a:lnTo>
                    <a:cubicBezTo>
                      <a:pt x="23109" y="4092"/>
                      <a:pt x="23106" y="4093"/>
                      <a:pt x="23107" y="4094"/>
                    </a:cubicBezTo>
                    <a:close/>
                    <a:moveTo>
                      <a:pt x="17030" y="2676"/>
                    </a:moveTo>
                    <a:cubicBezTo>
                      <a:pt x="17031" y="2677"/>
                      <a:pt x="17033" y="2673"/>
                      <a:pt x="17033" y="2674"/>
                    </a:cubicBezTo>
                    <a:lnTo>
                      <a:pt x="17033" y="2674"/>
                    </a:lnTo>
                    <a:cubicBezTo>
                      <a:pt x="17032" y="2674"/>
                      <a:pt x="17029" y="2675"/>
                      <a:pt x="17030" y="2676"/>
                    </a:cubicBezTo>
                    <a:close/>
                    <a:moveTo>
                      <a:pt x="15483" y="2247"/>
                    </a:moveTo>
                    <a:cubicBezTo>
                      <a:pt x="15484" y="2248"/>
                      <a:pt x="15485" y="2243"/>
                      <a:pt x="15485" y="2244"/>
                    </a:cubicBezTo>
                    <a:lnTo>
                      <a:pt x="15485" y="2244"/>
                    </a:lnTo>
                    <a:cubicBezTo>
                      <a:pt x="15485" y="2244"/>
                      <a:pt x="15482" y="2246"/>
                      <a:pt x="15483" y="2247"/>
                    </a:cubicBezTo>
                    <a:close/>
                    <a:moveTo>
                      <a:pt x="15872" y="2247"/>
                    </a:moveTo>
                    <a:cubicBezTo>
                      <a:pt x="15872" y="2248"/>
                      <a:pt x="15874" y="2243"/>
                      <a:pt x="15874" y="2244"/>
                    </a:cubicBezTo>
                    <a:lnTo>
                      <a:pt x="15874" y="2244"/>
                    </a:lnTo>
                    <a:cubicBezTo>
                      <a:pt x="15874" y="2244"/>
                      <a:pt x="15871" y="2246"/>
                      <a:pt x="15872" y="2247"/>
                    </a:cubicBezTo>
                    <a:close/>
                    <a:moveTo>
                      <a:pt x="18829" y="2393"/>
                    </a:moveTo>
                    <a:cubicBezTo>
                      <a:pt x="18830" y="2393"/>
                      <a:pt x="18831" y="2389"/>
                      <a:pt x="18831" y="2390"/>
                    </a:cubicBezTo>
                    <a:lnTo>
                      <a:pt x="18831" y="2390"/>
                    </a:lnTo>
                    <a:cubicBezTo>
                      <a:pt x="18831" y="2390"/>
                      <a:pt x="18828" y="2392"/>
                      <a:pt x="18829" y="2393"/>
                    </a:cubicBezTo>
                    <a:close/>
                    <a:moveTo>
                      <a:pt x="15337" y="1704"/>
                    </a:moveTo>
                    <a:cubicBezTo>
                      <a:pt x="15338" y="1705"/>
                      <a:pt x="15339" y="1700"/>
                      <a:pt x="15339" y="1701"/>
                    </a:cubicBezTo>
                    <a:lnTo>
                      <a:pt x="15339" y="1701"/>
                    </a:lnTo>
                    <a:cubicBezTo>
                      <a:pt x="15339" y="1702"/>
                      <a:pt x="15336" y="1703"/>
                      <a:pt x="15337" y="1704"/>
                    </a:cubicBezTo>
                    <a:close/>
                    <a:moveTo>
                      <a:pt x="15369" y="1704"/>
                    </a:moveTo>
                    <a:cubicBezTo>
                      <a:pt x="15370" y="1705"/>
                      <a:pt x="15372" y="1700"/>
                      <a:pt x="15372" y="1701"/>
                    </a:cubicBezTo>
                    <a:lnTo>
                      <a:pt x="15372" y="1701"/>
                    </a:lnTo>
                    <a:cubicBezTo>
                      <a:pt x="15372" y="1702"/>
                      <a:pt x="15369" y="1703"/>
                      <a:pt x="15369" y="1704"/>
                    </a:cubicBezTo>
                    <a:close/>
                    <a:moveTo>
                      <a:pt x="16090" y="2198"/>
                    </a:moveTo>
                    <a:cubicBezTo>
                      <a:pt x="16091" y="2199"/>
                      <a:pt x="16093" y="2195"/>
                      <a:pt x="16093" y="2196"/>
                    </a:cubicBezTo>
                    <a:lnTo>
                      <a:pt x="16093" y="2196"/>
                    </a:lnTo>
                    <a:cubicBezTo>
                      <a:pt x="16093" y="2196"/>
                      <a:pt x="16090" y="2197"/>
                      <a:pt x="16090" y="2198"/>
                    </a:cubicBezTo>
                    <a:close/>
                    <a:moveTo>
                      <a:pt x="18173" y="1906"/>
                    </a:moveTo>
                    <a:cubicBezTo>
                      <a:pt x="18173" y="1907"/>
                      <a:pt x="18175" y="1903"/>
                      <a:pt x="18175" y="1904"/>
                    </a:cubicBezTo>
                    <a:lnTo>
                      <a:pt x="18175" y="1904"/>
                    </a:lnTo>
                    <a:cubicBezTo>
                      <a:pt x="18175" y="1904"/>
                      <a:pt x="18172" y="1906"/>
                      <a:pt x="18173" y="1906"/>
                    </a:cubicBezTo>
                    <a:close/>
                    <a:moveTo>
                      <a:pt x="16269" y="1736"/>
                    </a:moveTo>
                    <a:cubicBezTo>
                      <a:pt x="16269" y="1737"/>
                      <a:pt x="16271" y="1733"/>
                      <a:pt x="16271" y="1734"/>
                    </a:cubicBezTo>
                    <a:lnTo>
                      <a:pt x="16271" y="1734"/>
                    </a:lnTo>
                    <a:cubicBezTo>
                      <a:pt x="16271" y="1734"/>
                      <a:pt x="16268" y="1736"/>
                      <a:pt x="16269" y="1736"/>
                    </a:cubicBezTo>
                    <a:close/>
                    <a:moveTo>
                      <a:pt x="15102" y="1996"/>
                    </a:moveTo>
                    <a:cubicBezTo>
                      <a:pt x="15103" y="1996"/>
                      <a:pt x="15104" y="1992"/>
                      <a:pt x="15104" y="1993"/>
                    </a:cubicBezTo>
                    <a:lnTo>
                      <a:pt x="15104" y="1993"/>
                    </a:lnTo>
                    <a:cubicBezTo>
                      <a:pt x="15104" y="1993"/>
                      <a:pt x="15101" y="1995"/>
                      <a:pt x="15102" y="1996"/>
                    </a:cubicBezTo>
                    <a:close/>
                    <a:moveTo>
                      <a:pt x="15831" y="4499"/>
                    </a:moveTo>
                    <a:cubicBezTo>
                      <a:pt x="15832" y="4500"/>
                      <a:pt x="15834" y="4496"/>
                      <a:pt x="15834" y="4497"/>
                    </a:cubicBezTo>
                    <a:lnTo>
                      <a:pt x="15834" y="4497"/>
                    </a:lnTo>
                    <a:cubicBezTo>
                      <a:pt x="15833" y="4497"/>
                      <a:pt x="15830" y="4498"/>
                      <a:pt x="15831" y="4499"/>
                    </a:cubicBezTo>
                    <a:close/>
                    <a:moveTo>
                      <a:pt x="17395" y="4977"/>
                    </a:moveTo>
                    <a:cubicBezTo>
                      <a:pt x="17396" y="4978"/>
                      <a:pt x="17397" y="4974"/>
                      <a:pt x="17397" y="4975"/>
                    </a:cubicBezTo>
                    <a:lnTo>
                      <a:pt x="17397" y="4975"/>
                    </a:lnTo>
                    <a:cubicBezTo>
                      <a:pt x="17397" y="4975"/>
                      <a:pt x="17394" y="4976"/>
                      <a:pt x="17395" y="4977"/>
                    </a:cubicBezTo>
                    <a:close/>
                    <a:moveTo>
                      <a:pt x="16398" y="5520"/>
                    </a:moveTo>
                    <a:cubicBezTo>
                      <a:pt x="16399" y="5521"/>
                      <a:pt x="16401" y="5517"/>
                      <a:pt x="16401" y="5518"/>
                    </a:cubicBezTo>
                    <a:lnTo>
                      <a:pt x="16401" y="5518"/>
                    </a:lnTo>
                    <a:cubicBezTo>
                      <a:pt x="16401" y="5518"/>
                      <a:pt x="16397" y="5519"/>
                      <a:pt x="16398" y="5520"/>
                    </a:cubicBezTo>
                    <a:close/>
                    <a:moveTo>
                      <a:pt x="22296" y="4977"/>
                    </a:moveTo>
                    <a:cubicBezTo>
                      <a:pt x="22297" y="4978"/>
                      <a:pt x="22299" y="4974"/>
                      <a:pt x="22299" y="4975"/>
                    </a:cubicBezTo>
                    <a:lnTo>
                      <a:pt x="22299" y="4975"/>
                    </a:lnTo>
                    <a:cubicBezTo>
                      <a:pt x="22299" y="4975"/>
                      <a:pt x="22296" y="4976"/>
                      <a:pt x="22296" y="4977"/>
                    </a:cubicBezTo>
                    <a:close/>
                    <a:moveTo>
                      <a:pt x="18521" y="2287"/>
                    </a:moveTo>
                    <a:cubicBezTo>
                      <a:pt x="18522" y="2288"/>
                      <a:pt x="18523" y="2284"/>
                      <a:pt x="18523" y="2285"/>
                    </a:cubicBezTo>
                    <a:lnTo>
                      <a:pt x="18523" y="2285"/>
                    </a:lnTo>
                    <a:cubicBezTo>
                      <a:pt x="18523" y="2285"/>
                      <a:pt x="18520" y="2286"/>
                      <a:pt x="18521" y="2287"/>
                    </a:cubicBezTo>
                    <a:close/>
                    <a:moveTo>
                      <a:pt x="16358" y="5520"/>
                    </a:moveTo>
                    <a:cubicBezTo>
                      <a:pt x="16359" y="5521"/>
                      <a:pt x="16360" y="5517"/>
                      <a:pt x="16360" y="5518"/>
                    </a:cubicBezTo>
                    <a:lnTo>
                      <a:pt x="16360" y="5518"/>
                    </a:lnTo>
                    <a:cubicBezTo>
                      <a:pt x="16360" y="5518"/>
                      <a:pt x="16357" y="5519"/>
                      <a:pt x="16358" y="5520"/>
                    </a:cubicBezTo>
                    <a:close/>
                    <a:moveTo>
                      <a:pt x="15904" y="5520"/>
                    </a:moveTo>
                    <a:cubicBezTo>
                      <a:pt x="15905" y="5521"/>
                      <a:pt x="15906" y="5517"/>
                      <a:pt x="15906" y="5518"/>
                    </a:cubicBezTo>
                    <a:lnTo>
                      <a:pt x="15906" y="5518"/>
                    </a:lnTo>
                    <a:cubicBezTo>
                      <a:pt x="15906" y="5518"/>
                      <a:pt x="15903" y="5519"/>
                      <a:pt x="15904" y="5520"/>
                    </a:cubicBezTo>
                    <a:close/>
                    <a:moveTo>
                      <a:pt x="16909" y="1623"/>
                    </a:moveTo>
                    <a:cubicBezTo>
                      <a:pt x="16910" y="1624"/>
                      <a:pt x="16911" y="1619"/>
                      <a:pt x="16911" y="1620"/>
                    </a:cubicBezTo>
                    <a:lnTo>
                      <a:pt x="16911" y="1620"/>
                    </a:lnTo>
                    <a:cubicBezTo>
                      <a:pt x="16911" y="1621"/>
                      <a:pt x="16908" y="1622"/>
                      <a:pt x="16909" y="1623"/>
                    </a:cubicBezTo>
                    <a:close/>
                    <a:moveTo>
                      <a:pt x="18286" y="4507"/>
                    </a:moveTo>
                    <a:cubicBezTo>
                      <a:pt x="18287" y="4508"/>
                      <a:pt x="18288" y="4504"/>
                      <a:pt x="18288" y="4505"/>
                    </a:cubicBezTo>
                    <a:lnTo>
                      <a:pt x="18288" y="4505"/>
                    </a:lnTo>
                    <a:cubicBezTo>
                      <a:pt x="18288" y="4505"/>
                      <a:pt x="18285" y="4506"/>
                      <a:pt x="18286" y="4507"/>
                    </a:cubicBezTo>
                    <a:close/>
                    <a:moveTo>
                      <a:pt x="15321" y="2069"/>
                    </a:moveTo>
                    <a:cubicBezTo>
                      <a:pt x="15322" y="2069"/>
                      <a:pt x="15323" y="2065"/>
                      <a:pt x="15323" y="2066"/>
                    </a:cubicBezTo>
                    <a:lnTo>
                      <a:pt x="15323" y="2066"/>
                    </a:lnTo>
                    <a:cubicBezTo>
                      <a:pt x="15323" y="2066"/>
                      <a:pt x="15320" y="2068"/>
                      <a:pt x="15321" y="2069"/>
                    </a:cubicBezTo>
                    <a:close/>
                    <a:moveTo>
                      <a:pt x="18318" y="2085"/>
                    </a:moveTo>
                    <a:cubicBezTo>
                      <a:pt x="18319" y="2086"/>
                      <a:pt x="18321" y="2081"/>
                      <a:pt x="18321" y="2082"/>
                    </a:cubicBezTo>
                    <a:lnTo>
                      <a:pt x="18321" y="2082"/>
                    </a:lnTo>
                    <a:cubicBezTo>
                      <a:pt x="18321" y="2082"/>
                      <a:pt x="18318" y="2084"/>
                      <a:pt x="18318" y="2085"/>
                    </a:cubicBezTo>
                    <a:close/>
                    <a:moveTo>
                      <a:pt x="20862" y="4280"/>
                    </a:moveTo>
                    <a:cubicBezTo>
                      <a:pt x="20863" y="4281"/>
                      <a:pt x="20865" y="4277"/>
                      <a:pt x="20865" y="4278"/>
                    </a:cubicBezTo>
                    <a:lnTo>
                      <a:pt x="20865" y="4278"/>
                    </a:lnTo>
                    <a:cubicBezTo>
                      <a:pt x="20865" y="4278"/>
                      <a:pt x="20862" y="4280"/>
                      <a:pt x="20862" y="4280"/>
                    </a:cubicBezTo>
                    <a:close/>
                    <a:moveTo>
                      <a:pt x="15531" y="5358"/>
                    </a:moveTo>
                    <a:cubicBezTo>
                      <a:pt x="15532" y="5359"/>
                      <a:pt x="15534" y="5354"/>
                      <a:pt x="15534" y="5356"/>
                    </a:cubicBezTo>
                    <a:lnTo>
                      <a:pt x="15534" y="5356"/>
                    </a:lnTo>
                    <a:cubicBezTo>
                      <a:pt x="15534" y="5356"/>
                      <a:pt x="15531" y="5357"/>
                      <a:pt x="15531" y="5358"/>
                    </a:cubicBezTo>
                    <a:close/>
                    <a:moveTo>
                      <a:pt x="21567" y="4839"/>
                    </a:moveTo>
                    <a:cubicBezTo>
                      <a:pt x="21568" y="4840"/>
                      <a:pt x="21570" y="4836"/>
                      <a:pt x="21570" y="4837"/>
                    </a:cubicBezTo>
                    <a:lnTo>
                      <a:pt x="21570" y="4837"/>
                    </a:lnTo>
                    <a:cubicBezTo>
                      <a:pt x="21570" y="4837"/>
                      <a:pt x="21566" y="4839"/>
                      <a:pt x="21567" y="4839"/>
                    </a:cubicBezTo>
                    <a:close/>
                    <a:moveTo>
                      <a:pt x="18391" y="1817"/>
                    </a:moveTo>
                    <a:cubicBezTo>
                      <a:pt x="18392" y="1818"/>
                      <a:pt x="18394" y="1814"/>
                      <a:pt x="18394" y="1815"/>
                    </a:cubicBezTo>
                    <a:lnTo>
                      <a:pt x="18394" y="1815"/>
                    </a:lnTo>
                    <a:cubicBezTo>
                      <a:pt x="18394" y="1815"/>
                      <a:pt x="18391" y="1817"/>
                      <a:pt x="18391" y="1817"/>
                    </a:cubicBezTo>
                    <a:close/>
                    <a:moveTo>
                      <a:pt x="15637" y="1777"/>
                    </a:moveTo>
                    <a:cubicBezTo>
                      <a:pt x="15638" y="1778"/>
                      <a:pt x="15639" y="1773"/>
                      <a:pt x="15639" y="1774"/>
                    </a:cubicBezTo>
                    <a:lnTo>
                      <a:pt x="15639" y="1774"/>
                    </a:lnTo>
                    <a:cubicBezTo>
                      <a:pt x="15639" y="1775"/>
                      <a:pt x="15636" y="1776"/>
                      <a:pt x="15637" y="1777"/>
                    </a:cubicBezTo>
                    <a:close/>
                    <a:moveTo>
                      <a:pt x="10800" y="1623"/>
                    </a:moveTo>
                    <a:cubicBezTo>
                      <a:pt x="10801" y="1624"/>
                      <a:pt x="10802" y="1619"/>
                      <a:pt x="10802" y="1620"/>
                    </a:cubicBezTo>
                    <a:lnTo>
                      <a:pt x="10802" y="1620"/>
                    </a:lnTo>
                    <a:cubicBezTo>
                      <a:pt x="10802" y="1621"/>
                      <a:pt x="10799" y="1622"/>
                      <a:pt x="10800" y="1623"/>
                    </a:cubicBezTo>
                    <a:close/>
                    <a:moveTo>
                      <a:pt x="23131" y="4799"/>
                    </a:moveTo>
                    <a:cubicBezTo>
                      <a:pt x="23132" y="4800"/>
                      <a:pt x="23133" y="4795"/>
                      <a:pt x="23133" y="4797"/>
                    </a:cubicBezTo>
                    <a:lnTo>
                      <a:pt x="23133" y="4797"/>
                    </a:lnTo>
                    <a:cubicBezTo>
                      <a:pt x="23133" y="4797"/>
                      <a:pt x="23130" y="4798"/>
                      <a:pt x="23131" y="4799"/>
                    </a:cubicBezTo>
                    <a:close/>
                    <a:moveTo>
                      <a:pt x="18545" y="3025"/>
                    </a:moveTo>
                    <a:cubicBezTo>
                      <a:pt x="18546" y="3025"/>
                      <a:pt x="18548" y="3021"/>
                      <a:pt x="18548" y="3022"/>
                    </a:cubicBezTo>
                    <a:lnTo>
                      <a:pt x="18548" y="3022"/>
                    </a:lnTo>
                    <a:cubicBezTo>
                      <a:pt x="18548" y="3022"/>
                      <a:pt x="18544" y="3024"/>
                      <a:pt x="18545" y="3025"/>
                    </a:cubicBezTo>
                    <a:close/>
                    <a:moveTo>
                      <a:pt x="18367" y="2547"/>
                    </a:moveTo>
                    <a:cubicBezTo>
                      <a:pt x="18368" y="2547"/>
                      <a:pt x="18369" y="2543"/>
                      <a:pt x="18369" y="2544"/>
                    </a:cubicBezTo>
                    <a:lnTo>
                      <a:pt x="18369" y="2544"/>
                    </a:lnTo>
                    <a:cubicBezTo>
                      <a:pt x="18369" y="2544"/>
                      <a:pt x="18366" y="2546"/>
                      <a:pt x="18367" y="2547"/>
                    </a:cubicBezTo>
                    <a:close/>
                    <a:moveTo>
                      <a:pt x="17589" y="4969"/>
                    </a:moveTo>
                    <a:cubicBezTo>
                      <a:pt x="17590" y="4970"/>
                      <a:pt x="17592" y="4966"/>
                      <a:pt x="17592" y="4967"/>
                    </a:cubicBezTo>
                    <a:lnTo>
                      <a:pt x="17592" y="4967"/>
                    </a:lnTo>
                    <a:cubicBezTo>
                      <a:pt x="17592" y="4967"/>
                      <a:pt x="17588" y="4968"/>
                      <a:pt x="17589" y="4969"/>
                    </a:cubicBezTo>
                    <a:close/>
                    <a:moveTo>
                      <a:pt x="16884" y="1485"/>
                    </a:moveTo>
                    <a:cubicBezTo>
                      <a:pt x="16885" y="1486"/>
                      <a:pt x="16887" y="1482"/>
                      <a:pt x="16887" y="1483"/>
                    </a:cubicBezTo>
                    <a:lnTo>
                      <a:pt x="16887" y="1483"/>
                    </a:lnTo>
                    <a:cubicBezTo>
                      <a:pt x="16887" y="1483"/>
                      <a:pt x="16884" y="1484"/>
                      <a:pt x="16884" y="1485"/>
                    </a:cubicBezTo>
                    <a:close/>
                    <a:moveTo>
                      <a:pt x="6660" y="6509"/>
                    </a:moveTo>
                    <a:cubicBezTo>
                      <a:pt x="6661" y="6509"/>
                      <a:pt x="6662" y="6505"/>
                      <a:pt x="6662" y="6506"/>
                    </a:cubicBezTo>
                    <a:lnTo>
                      <a:pt x="6662" y="6506"/>
                    </a:lnTo>
                    <a:cubicBezTo>
                      <a:pt x="6662" y="6506"/>
                      <a:pt x="6659" y="6508"/>
                      <a:pt x="6660" y="6509"/>
                    </a:cubicBezTo>
                    <a:close/>
                    <a:moveTo>
                      <a:pt x="17322" y="2692"/>
                    </a:moveTo>
                    <a:cubicBezTo>
                      <a:pt x="17323" y="2693"/>
                      <a:pt x="17324" y="2689"/>
                      <a:pt x="17324" y="2690"/>
                    </a:cubicBezTo>
                    <a:lnTo>
                      <a:pt x="17324" y="2690"/>
                    </a:lnTo>
                    <a:cubicBezTo>
                      <a:pt x="17324" y="2690"/>
                      <a:pt x="17321" y="2692"/>
                      <a:pt x="17322" y="2692"/>
                    </a:cubicBezTo>
                    <a:close/>
                    <a:moveTo>
                      <a:pt x="18310" y="3025"/>
                    </a:moveTo>
                    <a:cubicBezTo>
                      <a:pt x="18311" y="3025"/>
                      <a:pt x="18313" y="3021"/>
                      <a:pt x="18313" y="3022"/>
                    </a:cubicBezTo>
                    <a:lnTo>
                      <a:pt x="18313" y="3022"/>
                    </a:lnTo>
                    <a:cubicBezTo>
                      <a:pt x="18313" y="3022"/>
                      <a:pt x="18310" y="3024"/>
                      <a:pt x="18310" y="3025"/>
                    </a:cubicBezTo>
                    <a:close/>
                    <a:moveTo>
                      <a:pt x="17954" y="4945"/>
                    </a:moveTo>
                    <a:cubicBezTo>
                      <a:pt x="17955" y="4946"/>
                      <a:pt x="17956" y="4941"/>
                      <a:pt x="17956" y="4942"/>
                    </a:cubicBezTo>
                    <a:lnTo>
                      <a:pt x="17956" y="4942"/>
                    </a:lnTo>
                    <a:cubicBezTo>
                      <a:pt x="17956" y="4943"/>
                      <a:pt x="17953" y="4944"/>
                      <a:pt x="17954" y="4945"/>
                    </a:cubicBezTo>
                    <a:close/>
                    <a:moveTo>
                      <a:pt x="17913" y="3065"/>
                    </a:moveTo>
                    <a:cubicBezTo>
                      <a:pt x="17914" y="3066"/>
                      <a:pt x="17916" y="3062"/>
                      <a:pt x="17916" y="3063"/>
                    </a:cubicBezTo>
                    <a:lnTo>
                      <a:pt x="17916" y="3063"/>
                    </a:lnTo>
                    <a:cubicBezTo>
                      <a:pt x="17916" y="3063"/>
                      <a:pt x="17913" y="3064"/>
                      <a:pt x="17913" y="3065"/>
                    </a:cubicBezTo>
                    <a:close/>
                    <a:moveTo>
                      <a:pt x="20741" y="2984"/>
                    </a:moveTo>
                    <a:cubicBezTo>
                      <a:pt x="20742" y="2985"/>
                      <a:pt x="20743" y="2981"/>
                      <a:pt x="20743" y="2982"/>
                    </a:cubicBezTo>
                    <a:lnTo>
                      <a:pt x="20743" y="2982"/>
                    </a:lnTo>
                    <a:cubicBezTo>
                      <a:pt x="20743" y="2982"/>
                      <a:pt x="20740" y="2983"/>
                      <a:pt x="20741" y="2984"/>
                    </a:cubicBezTo>
                    <a:close/>
                    <a:moveTo>
                      <a:pt x="18270" y="5212"/>
                    </a:moveTo>
                    <a:cubicBezTo>
                      <a:pt x="18271" y="5213"/>
                      <a:pt x="18272" y="5209"/>
                      <a:pt x="18272" y="5210"/>
                    </a:cubicBezTo>
                    <a:lnTo>
                      <a:pt x="18272" y="5210"/>
                    </a:lnTo>
                    <a:cubicBezTo>
                      <a:pt x="18272" y="5210"/>
                      <a:pt x="18269" y="5211"/>
                      <a:pt x="18270" y="5212"/>
                    </a:cubicBezTo>
                    <a:close/>
                    <a:moveTo>
                      <a:pt x="17492" y="2733"/>
                    </a:moveTo>
                    <a:cubicBezTo>
                      <a:pt x="17493" y="2734"/>
                      <a:pt x="17494" y="2729"/>
                      <a:pt x="17494" y="2730"/>
                    </a:cubicBezTo>
                    <a:lnTo>
                      <a:pt x="17494" y="2730"/>
                    </a:lnTo>
                    <a:cubicBezTo>
                      <a:pt x="17494" y="2731"/>
                      <a:pt x="17491" y="2732"/>
                      <a:pt x="17492" y="2733"/>
                    </a:cubicBezTo>
                    <a:close/>
                    <a:moveTo>
                      <a:pt x="13887" y="1339"/>
                    </a:moveTo>
                    <a:cubicBezTo>
                      <a:pt x="13887" y="1340"/>
                      <a:pt x="13889" y="1336"/>
                      <a:pt x="13889" y="1337"/>
                    </a:cubicBezTo>
                    <a:lnTo>
                      <a:pt x="13889" y="1337"/>
                    </a:lnTo>
                    <a:cubicBezTo>
                      <a:pt x="13889" y="1337"/>
                      <a:pt x="13886" y="1338"/>
                      <a:pt x="13887" y="1339"/>
                    </a:cubicBezTo>
                    <a:close/>
                    <a:moveTo>
                      <a:pt x="16123" y="2206"/>
                    </a:moveTo>
                    <a:cubicBezTo>
                      <a:pt x="16124" y="2207"/>
                      <a:pt x="16125" y="2203"/>
                      <a:pt x="16125" y="2204"/>
                    </a:cubicBezTo>
                    <a:lnTo>
                      <a:pt x="16125" y="2204"/>
                    </a:lnTo>
                    <a:cubicBezTo>
                      <a:pt x="16125" y="2204"/>
                      <a:pt x="16122" y="2205"/>
                      <a:pt x="16123" y="2206"/>
                    </a:cubicBezTo>
                    <a:close/>
                    <a:moveTo>
                      <a:pt x="18513" y="4532"/>
                    </a:moveTo>
                    <a:cubicBezTo>
                      <a:pt x="18514" y="4532"/>
                      <a:pt x="18515" y="4528"/>
                      <a:pt x="18515" y="4529"/>
                    </a:cubicBezTo>
                    <a:lnTo>
                      <a:pt x="18515" y="4529"/>
                    </a:lnTo>
                    <a:cubicBezTo>
                      <a:pt x="18515" y="4529"/>
                      <a:pt x="18512" y="4531"/>
                      <a:pt x="18513" y="4532"/>
                    </a:cubicBezTo>
                    <a:close/>
                    <a:moveTo>
                      <a:pt x="15556" y="2231"/>
                    </a:moveTo>
                    <a:cubicBezTo>
                      <a:pt x="15556" y="2231"/>
                      <a:pt x="15558" y="2227"/>
                      <a:pt x="15558" y="2228"/>
                    </a:cubicBezTo>
                    <a:lnTo>
                      <a:pt x="15558" y="2228"/>
                    </a:lnTo>
                    <a:cubicBezTo>
                      <a:pt x="15558" y="2228"/>
                      <a:pt x="15555" y="2230"/>
                      <a:pt x="15556" y="2231"/>
                    </a:cubicBezTo>
                    <a:close/>
                    <a:moveTo>
                      <a:pt x="16123" y="5366"/>
                    </a:moveTo>
                    <a:cubicBezTo>
                      <a:pt x="16124" y="5367"/>
                      <a:pt x="16125" y="5363"/>
                      <a:pt x="16125" y="5364"/>
                    </a:cubicBezTo>
                    <a:lnTo>
                      <a:pt x="16125" y="5364"/>
                    </a:lnTo>
                    <a:cubicBezTo>
                      <a:pt x="16125" y="5364"/>
                      <a:pt x="16122" y="5365"/>
                      <a:pt x="16123" y="5366"/>
                    </a:cubicBezTo>
                    <a:close/>
                    <a:moveTo>
                      <a:pt x="18983" y="3041"/>
                    </a:moveTo>
                    <a:cubicBezTo>
                      <a:pt x="18984" y="3042"/>
                      <a:pt x="18985" y="3037"/>
                      <a:pt x="18985" y="3038"/>
                    </a:cubicBezTo>
                    <a:lnTo>
                      <a:pt x="18985" y="3038"/>
                    </a:lnTo>
                    <a:cubicBezTo>
                      <a:pt x="18985" y="3039"/>
                      <a:pt x="18982" y="3040"/>
                      <a:pt x="18983" y="3041"/>
                    </a:cubicBezTo>
                    <a:close/>
                    <a:moveTo>
                      <a:pt x="18270" y="3381"/>
                    </a:moveTo>
                    <a:cubicBezTo>
                      <a:pt x="18271" y="3382"/>
                      <a:pt x="18272" y="3378"/>
                      <a:pt x="18272" y="3379"/>
                    </a:cubicBezTo>
                    <a:lnTo>
                      <a:pt x="18272" y="3379"/>
                    </a:lnTo>
                    <a:cubicBezTo>
                      <a:pt x="18272" y="3379"/>
                      <a:pt x="18269" y="3380"/>
                      <a:pt x="18270" y="3381"/>
                    </a:cubicBezTo>
                    <a:close/>
                    <a:moveTo>
                      <a:pt x="21130" y="2668"/>
                    </a:moveTo>
                    <a:cubicBezTo>
                      <a:pt x="21131" y="2669"/>
                      <a:pt x="21132" y="2665"/>
                      <a:pt x="21132" y="2666"/>
                    </a:cubicBezTo>
                    <a:lnTo>
                      <a:pt x="21132" y="2666"/>
                    </a:lnTo>
                    <a:cubicBezTo>
                      <a:pt x="21132" y="2666"/>
                      <a:pt x="21129" y="2667"/>
                      <a:pt x="21130" y="2668"/>
                    </a:cubicBezTo>
                    <a:close/>
                    <a:moveTo>
                      <a:pt x="17346" y="4313"/>
                    </a:moveTo>
                    <a:cubicBezTo>
                      <a:pt x="17347" y="4314"/>
                      <a:pt x="17349" y="4309"/>
                      <a:pt x="17349" y="4310"/>
                    </a:cubicBezTo>
                    <a:lnTo>
                      <a:pt x="17349" y="4310"/>
                    </a:lnTo>
                    <a:cubicBezTo>
                      <a:pt x="17348" y="4311"/>
                      <a:pt x="17345" y="4312"/>
                      <a:pt x="17346" y="4313"/>
                    </a:cubicBezTo>
                    <a:close/>
                    <a:moveTo>
                      <a:pt x="15702" y="2587"/>
                    </a:moveTo>
                    <a:cubicBezTo>
                      <a:pt x="15702" y="2588"/>
                      <a:pt x="15704" y="2583"/>
                      <a:pt x="15704" y="2585"/>
                    </a:cubicBezTo>
                    <a:lnTo>
                      <a:pt x="15704" y="2585"/>
                    </a:lnTo>
                    <a:cubicBezTo>
                      <a:pt x="15704" y="2585"/>
                      <a:pt x="15701" y="2586"/>
                      <a:pt x="15702" y="2587"/>
                    </a:cubicBezTo>
                    <a:close/>
                    <a:moveTo>
                      <a:pt x="17006" y="3235"/>
                    </a:moveTo>
                    <a:cubicBezTo>
                      <a:pt x="17007" y="3236"/>
                      <a:pt x="17008" y="3232"/>
                      <a:pt x="17008" y="3233"/>
                    </a:cubicBezTo>
                    <a:lnTo>
                      <a:pt x="17008" y="3233"/>
                    </a:lnTo>
                    <a:cubicBezTo>
                      <a:pt x="17008" y="3233"/>
                      <a:pt x="17005" y="3234"/>
                      <a:pt x="17006" y="3235"/>
                    </a:cubicBezTo>
                    <a:close/>
                    <a:moveTo>
                      <a:pt x="14065" y="5658"/>
                    </a:moveTo>
                    <a:cubicBezTo>
                      <a:pt x="14066" y="5659"/>
                      <a:pt x="14067" y="5654"/>
                      <a:pt x="14067" y="5655"/>
                    </a:cubicBezTo>
                    <a:lnTo>
                      <a:pt x="14067" y="5655"/>
                    </a:lnTo>
                    <a:cubicBezTo>
                      <a:pt x="14067" y="5656"/>
                      <a:pt x="14064" y="5657"/>
                      <a:pt x="14065" y="5658"/>
                    </a:cubicBezTo>
                    <a:close/>
                    <a:moveTo>
                      <a:pt x="20814" y="4280"/>
                    </a:moveTo>
                    <a:cubicBezTo>
                      <a:pt x="20815" y="4281"/>
                      <a:pt x="20816" y="4277"/>
                      <a:pt x="20816" y="4278"/>
                    </a:cubicBezTo>
                    <a:lnTo>
                      <a:pt x="20816" y="4278"/>
                    </a:lnTo>
                    <a:cubicBezTo>
                      <a:pt x="20816" y="4278"/>
                      <a:pt x="20813" y="4280"/>
                      <a:pt x="20814" y="4280"/>
                    </a:cubicBezTo>
                    <a:close/>
                    <a:moveTo>
                      <a:pt x="20255" y="4280"/>
                    </a:moveTo>
                    <a:cubicBezTo>
                      <a:pt x="20256" y="4281"/>
                      <a:pt x="20257" y="4277"/>
                      <a:pt x="20257" y="4278"/>
                    </a:cubicBezTo>
                    <a:lnTo>
                      <a:pt x="20257" y="4278"/>
                    </a:lnTo>
                    <a:cubicBezTo>
                      <a:pt x="20257" y="4278"/>
                      <a:pt x="20254" y="4280"/>
                      <a:pt x="20255" y="4280"/>
                    </a:cubicBezTo>
                    <a:close/>
                    <a:moveTo>
                      <a:pt x="18659" y="5504"/>
                    </a:moveTo>
                    <a:cubicBezTo>
                      <a:pt x="18660" y="5505"/>
                      <a:pt x="18661" y="5500"/>
                      <a:pt x="18661" y="5501"/>
                    </a:cubicBezTo>
                    <a:lnTo>
                      <a:pt x="18661" y="5501"/>
                    </a:lnTo>
                    <a:cubicBezTo>
                      <a:pt x="18661" y="5502"/>
                      <a:pt x="18658" y="5503"/>
                      <a:pt x="18659" y="5504"/>
                    </a:cubicBezTo>
                    <a:close/>
                    <a:moveTo>
                      <a:pt x="20887" y="5504"/>
                    </a:moveTo>
                    <a:cubicBezTo>
                      <a:pt x="20888" y="5505"/>
                      <a:pt x="20889" y="5500"/>
                      <a:pt x="20889" y="5501"/>
                    </a:cubicBezTo>
                    <a:lnTo>
                      <a:pt x="20889" y="5501"/>
                    </a:lnTo>
                    <a:cubicBezTo>
                      <a:pt x="20889" y="5502"/>
                      <a:pt x="20886" y="5503"/>
                      <a:pt x="20887" y="5504"/>
                    </a:cubicBezTo>
                    <a:close/>
                    <a:moveTo>
                      <a:pt x="15126" y="2312"/>
                    </a:moveTo>
                    <a:cubicBezTo>
                      <a:pt x="15127" y="2312"/>
                      <a:pt x="15129" y="2308"/>
                      <a:pt x="15129" y="2309"/>
                    </a:cubicBezTo>
                    <a:lnTo>
                      <a:pt x="15129" y="2309"/>
                    </a:lnTo>
                    <a:cubicBezTo>
                      <a:pt x="15129" y="2309"/>
                      <a:pt x="15125" y="2311"/>
                      <a:pt x="15126" y="2312"/>
                    </a:cubicBezTo>
                    <a:close/>
                    <a:moveTo>
                      <a:pt x="17711" y="1898"/>
                    </a:moveTo>
                    <a:cubicBezTo>
                      <a:pt x="17712" y="1899"/>
                      <a:pt x="17713" y="1895"/>
                      <a:pt x="17713" y="1896"/>
                    </a:cubicBezTo>
                    <a:lnTo>
                      <a:pt x="17713" y="1896"/>
                    </a:lnTo>
                    <a:cubicBezTo>
                      <a:pt x="17713" y="1896"/>
                      <a:pt x="17710" y="1898"/>
                      <a:pt x="17711" y="1898"/>
                    </a:cubicBezTo>
                    <a:close/>
                    <a:moveTo>
                      <a:pt x="21665" y="5504"/>
                    </a:moveTo>
                    <a:cubicBezTo>
                      <a:pt x="21665" y="5505"/>
                      <a:pt x="21667" y="5500"/>
                      <a:pt x="21667" y="5501"/>
                    </a:cubicBezTo>
                    <a:lnTo>
                      <a:pt x="21667" y="5501"/>
                    </a:lnTo>
                    <a:cubicBezTo>
                      <a:pt x="21667" y="5502"/>
                      <a:pt x="21664" y="5503"/>
                      <a:pt x="21665" y="5504"/>
                    </a:cubicBezTo>
                    <a:close/>
                    <a:moveTo>
                      <a:pt x="18489" y="4256"/>
                    </a:moveTo>
                    <a:cubicBezTo>
                      <a:pt x="18489" y="4257"/>
                      <a:pt x="18491" y="4253"/>
                      <a:pt x="18491" y="4254"/>
                    </a:cubicBezTo>
                    <a:lnTo>
                      <a:pt x="18491" y="4254"/>
                    </a:lnTo>
                    <a:cubicBezTo>
                      <a:pt x="18491" y="4254"/>
                      <a:pt x="18488" y="4255"/>
                      <a:pt x="18489" y="4256"/>
                    </a:cubicBezTo>
                    <a:close/>
                    <a:moveTo>
                      <a:pt x="22224" y="5512"/>
                    </a:moveTo>
                    <a:cubicBezTo>
                      <a:pt x="22224" y="5513"/>
                      <a:pt x="22226" y="5508"/>
                      <a:pt x="22226" y="5510"/>
                    </a:cubicBezTo>
                    <a:lnTo>
                      <a:pt x="22226" y="5510"/>
                    </a:lnTo>
                    <a:cubicBezTo>
                      <a:pt x="22226" y="5510"/>
                      <a:pt x="22223" y="5511"/>
                      <a:pt x="22224" y="5512"/>
                    </a:cubicBezTo>
                    <a:close/>
                    <a:moveTo>
                      <a:pt x="23001" y="3738"/>
                    </a:moveTo>
                    <a:cubicBezTo>
                      <a:pt x="23002" y="3738"/>
                      <a:pt x="23004" y="3734"/>
                      <a:pt x="23004" y="3735"/>
                    </a:cubicBezTo>
                    <a:lnTo>
                      <a:pt x="23004" y="3735"/>
                    </a:lnTo>
                    <a:cubicBezTo>
                      <a:pt x="23004" y="3735"/>
                      <a:pt x="23001" y="3737"/>
                      <a:pt x="23001" y="3738"/>
                    </a:cubicBezTo>
                    <a:close/>
                    <a:moveTo>
                      <a:pt x="18383" y="5569"/>
                    </a:moveTo>
                    <a:cubicBezTo>
                      <a:pt x="18384" y="5569"/>
                      <a:pt x="18386" y="5565"/>
                      <a:pt x="18386" y="5566"/>
                    </a:cubicBezTo>
                    <a:lnTo>
                      <a:pt x="18386" y="5566"/>
                    </a:lnTo>
                    <a:cubicBezTo>
                      <a:pt x="18386" y="5566"/>
                      <a:pt x="18382" y="5568"/>
                      <a:pt x="18383" y="5569"/>
                    </a:cubicBezTo>
                    <a:close/>
                    <a:moveTo>
                      <a:pt x="21349" y="4175"/>
                    </a:moveTo>
                    <a:cubicBezTo>
                      <a:pt x="21349" y="4176"/>
                      <a:pt x="21351" y="4172"/>
                      <a:pt x="21351" y="4173"/>
                    </a:cubicBezTo>
                    <a:lnTo>
                      <a:pt x="21351" y="4173"/>
                    </a:lnTo>
                    <a:cubicBezTo>
                      <a:pt x="21351" y="4173"/>
                      <a:pt x="21348" y="4174"/>
                      <a:pt x="21349" y="4175"/>
                    </a:cubicBezTo>
                    <a:close/>
                    <a:moveTo>
                      <a:pt x="17249" y="2757"/>
                    </a:moveTo>
                    <a:cubicBezTo>
                      <a:pt x="17250" y="2758"/>
                      <a:pt x="17251" y="2754"/>
                      <a:pt x="17251" y="2755"/>
                    </a:cubicBezTo>
                    <a:lnTo>
                      <a:pt x="17251" y="2755"/>
                    </a:lnTo>
                    <a:cubicBezTo>
                      <a:pt x="17251" y="2755"/>
                      <a:pt x="17248" y="2756"/>
                      <a:pt x="17249" y="2757"/>
                    </a:cubicBezTo>
                    <a:close/>
                    <a:moveTo>
                      <a:pt x="23277" y="3584"/>
                    </a:moveTo>
                    <a:cubicBezTo>
                      <a:pt x="23278" y="3584"/>
                      <a:pt x="23279" y="3580"/>
                      <a:pt x="23279" y="3581"/>
                    </a:cubicBezTo>
                    <a:lnTo>
                      <a:pt x="23279" y="3581"/>
                    </a:lnTo>
                    <a:cubicBezTo>
                      <a:pt x="23279" y="3581"/>
                      <a:pt x="23276" y="3583"/>
                      <a:pt x="23277" y="3584"/>
                    </a:cubicBezTo>
                    <a:close/>
                    <a:moveTo>
                      <a:pt x="17419" y="3235"/>
                    </a:moveTo>
                    <a:cubicBezTo>
                      <a:pt x="17420" y="3236"/>
                      <a:pt x="17422" y="3232"/>
                      <a:pt x="17422" y="3233"/>
                    </a:cubicBezTo>
                    <a:lnTo>
                      <a:pt x="17422" y="3233"/>
                    </a:lnTo>
                    <a:cubicBezTo>
                      <a:pt x="17421" y="3233"/>
                      <a:pt x="17418" y="3234"/>
                      <a:pt x="17419" y="3235"/>
                    </a:cubicBezTo>
                    <a:close/>
                    <a:moveTo>
                      <a:pt x="18805" y="4126"/>
                    </a:moveTo>
                    <a:cubicBezTo>
                      <a:pt x="18805" y="4127"/>
                      <a:pt x="18807" y="4123"/>
                      <a:pt x="18807" y="4124"/>
                    </a:cubicBezTo>
                    <a:lnTo>
                      <a:pt x="18807" y="4124"/>
                    </a:lnTo>
                    <a:cubicBezTo>
                      <a:pt x="18807" y="4124"/>
                      <a:pt x="18804" y="4126"/>
                      <a:pt x="18805" y="4126"/>
                    </a:cubicBezTo>
                    <a:close/>
                    <a:moveTo>
                      <a:pt x="18732" y="2644"/>
                    </a:moveTo>
                    <a:cubicBezTo>
                      <a:pt x="18732" y="2645"/>
                      <a:pt x="18734" y="2640"/>
                      <a:pt x="18734" y="2641"/>
                    </a:cubicBezTo>
                    <a:lnTo>
                      <a:pt x="18734" y="2641"/>
                    </a:lnTo>
                    <a:cubicBezTo>
                      <a:pt x="18734" y="2642"/>
                      <a:pt x="18731" y="2643"/>
                      <a:pt x="18732" y="2644"/>
                    </a:cubicBezTo>
                    <a:close/>
                    <a:moveTo>
                      <a:pt x="22540" y="4086"/>
                    </a:moveTo>
                    <a:cubicBezTo>
                      <a:pt x="22540" y="4087"/>
                      <a:pt x="22542" y="4082"/>
                      <a:pt x="22542" y="4084"/>
                    </a:cubicBezTo>
                    <a:lnTo>
                      <a:pt x="22542" y="4084"/>
                    </a:lnTo>
                    <a:cubicBezTo>
                      <a:pt x="22542" y="4084"/>
                      <a:pt x="22539" y="4085"/>
                      <a:pt x="22540" y="4086"/>
                    </a:cubicBezTo>
                    <a:close/>
                    <a:moveTo>
                      <a:pt x="16544" y="1769"/>
                    </a:moveTo>
                    <a:cubicBezTo>
                      <a:pt x="16545" y="1770"/>
                      <a:pt x="16547" y="1765"/>
                      <a:pt x="16547" y="1766"/>
                    </a:cubicBezTo>
                    <a:lnTo>
                      <a:pt x="16547" y="1766"/>
                    </a:lnTo>
                    <a:cubicBezTo>
                      <a:pt x="16546" y="1766"/>
                      <a:pt x="16543" y="1768"/>
                      <a:pt x="16544" y="1769"/>
                    </a:cubicBezTo>
                    <a:close/>
                    <a:moveTo>
                      <a:pt x="17346" y="1769"/>
                    </a:moveTo>
                    <a:cubicBezTo>
                      <a:pt x="17347" y="1770"/>
                      <a:pt x="17349" y="1765"/>
                      <a:pt x="17349" y="1766"/>
                    </a:cubicBezTo>
                    <a:lnTo>
                      <a:pt x="17349" y="1766"/>
                    </a:lnTo>
                    <a:cubicBezTo>
                      <a:pt x="17348" y="1766"/>
                      <a:pt x="17345" y="1768"/>
                      <a:pt x="17346" y="1769"/>
                    </a:cubicBezTo>
                    <a:close/>
                    <a:moveTo>
                      <a:pt x="14178" y="1372"/>
                    </a:moveTo>
                    <a:cubicBezTo>
                      <a:pt x="14179" y="1373"/>
                      <a:pt x="14181" y="1368"/>
                      <a:pt x="14181" y="1369"/>
                    </a:cubicBezTo>
                    <a:lnTo>
                      <a:pt x="14181" y="1369"/>
                    </a:lnTo>
                    <a:cubicBezTo>
                      <a:pt x="14181" y="1369"/>
                      <a:pt x="14178" y="1371"/>
                      <a:pt x="14178" y="1372"/>
                    </a:cubicBezTo>
                    <a:close/>
                    <a:moveTo>
                      <a:pt x="18448" y="2466"/>
                    </a:moveTo>
                    <a:cubicBezTo>
                      <a:pt x="18449" y="2466"/>
                      <a:pt x="18450" y="2462"/>
                      <a:pt x="18450" y="2463"/>
                    </a:cubicBezTo>
                    <a:lnTo>
                      <a:pt x="18450" y="2463"/>
                    </a:lnTo>
                    <a:cubicBezTo>
                      <a:pt x="18450" y="2463"/>
                      <a:pt x="18447" y="2465"/>
                      <a:pt x="18448" y="2466"/>
                    </a:cubicBezTo>
                    <a:close/>
                    <a:moveTo>
                      <a:pt x="15126" y="2466"/>
                    </a:moveTo>
                    <a:cubicBezTo>
                      <a:pt x="15127" y="2466"/>
                      <a:pt x="15129" y="2462"/>
                      <a:pt x="15129" y="2463"/>
                    </a:cubicBezTo>
                    <a:lnTo>
                      <a:pt x="15129" y="2463"/>
                    </a:lnTo>
                    <a:cubicBezTo>
                      <a:pt x="15129" y="2463"/>
                      <a:pt x="15125" y="2465"/>
                      <a:pt x="15126" y="2466"/>
                    </a:cubicBezTo>
                    <a:close/>
                    <a:moveTo>
                      <a:pt x="18164" y="2044"/>
                    </a:moveTo>
                    <a:cubicBezTo>
                      <a:pt x="18165" y="2045"/>
                      <a:pt x="18167" y="2041"/>
                      <a:pt x="18167" y="2042"/>
                    </a:cubicBezTo>
                    <a:lnTo>
                      <a:pt x="18167" y="2042"/>
                    </a:lnTo>
                    <a:cubicBezTo>
                      <a:pt x="18167" y="2042"/>
                      <a:pt x="18164" y="2043"/>
                      <a:pt x="18164" y="2044"/>
                    </a:cubicBezTo>
                    <a:close/>
                    <a:moveTo>
                      <a:pt x="14041" y="5755"/>
                    </a:moveTo>
                    <a:cubicBezTo>
                      <a:pt x="14041" y="5756"/>
                      <a:pt x="14043" y="5751"/>
                      <a:pt x="14043" y="5753"/>
                    </a:cubicBezTo>
                    <a:lnTo>
                      <a:pt x="14043" y="5753"/>
                    </a:lnTo>
                    <a:cubicBezTo>
                      <a:pt x="14043" y="5753"/>
                      <a:pt x="14040" y="5754"/>
                      <a:pt x="14041" y="5755"/>
                    </a:cubicBezTo>
                    <a:close/>
                    <a:moveTo>
                      <a:pt x="16398" y="2401"/>
                    </a:moveTo>
                    <a:cubicBezTo>
                      <a:pt x="16399" y="2402"/>
                      <a:pt x="16401" y="2397"/>
                      <a:pt x="16401" y="2398"/>
                    </a:cubicBezTo>
                    <a:lnTo>
                      <a:pt x="16401" y="2398"/>
                    </a:lnTo>
                    <a:cubicBezTo>
                      <a:pt x="16401" y="2398"/>
                      <a:pt x="16397" y="2400"/>
                      <a:pt x="16398" y="2401"/>
                    </a:cubicBezTo>
                    <a:close/>
                    <a:moveTo>
                      <a:pt x="13255" y="1631"/>
                    </a:moveTo>
                    <a:cubicBezTo>
                      <a:pt x="13256" y="1632"/>
                      <a:pt x="13257" y="1627"/>
                      <a:pt x="13257" y="1629"/>
                    </a:cubicBezTo>
                    <a:lnTo>
                      <a:pt x="13257" y="1629"/>
                    </a:lnTo>
                    <a:cubicBezTo>
                      <a:pt x="13257" y="1629"/>
                      <a:pt x="13254" y="1630"/>
                      <a:pt x="13255" y="1631"/>
                    </a:cubicBezTo>
                    <a:close/>
                    <a:moveTo>
                      <a:pt x="18448" y="2733"/>
                    </a:moveTo>
                    <a:cubicBezTo>
                      <a:pt x="18449" y="2734"/>
                      <a:pt x="18450" y="2729"/>
                      <a:pt x="18450" y="2730"/>
                    </a:cubicBezTo>
                    <a:lnTo>
                      <a:pt x="18450" y="2730"/>
                    </a:lnTo>
                    <a:cubicBezTo>
                      <a:pt x="18450" y="2731"/>
                      <a:pt x="18447" y="2732"/>
                      <a:pt x="18448" y="2733"/>
                    </a:cubicBezTo>
                    <a:close/>
                    <a:moveTo>
                      <a:pt x="20595" y="5253"/>
                    </a:moveTo>
                    <a:cubicBezTo>
                      <a:pt x="20596" y="5254"/>
                      <a:pt x="20597" y="5249"/>
                      <a:pt x="20597" y="5250"/>
                    </a:cubicBezTo>
                    <a:lnTo>
                      <a:pt x="20597" y="5250"/>
                    </a:lnTo>
                    <a:cubicBezTo>
                      <a:pt x="20597" y="5250"/>
                      <a:pt x="20594" y="5252"/>
                      <a:pt x="20595" y="5253"/>
                    </a:cubicBezTo>
                    <a:close/>
                    <a:moveTo>
                      <a:pt x="18100" y="2644"/>
                    </a:moveTo>
                    <a:cubicBezTo>
                      <a:pt x="18100" y="2645"/>
                      <a:pt x="18102" y="2640"/>
                      <a:pt x="18102" y="2641"/>
                    </a:cubicBezTo>
                    <a:lnTo>
                      <a:pt x="18102" y="2641"/>
                    </a:lnTo>
                    <a:cubicBezTo>
                      <a:pt x="18102" y="2642"/>
                      <a:pt x="18099" y="2643"/>
                      <a:pt x="18100" y="2644"/>
                    </a:cubicBezTo>
                    <a:close/>
                    <a:moveTo>
                      <a:pt x="11456" y="1663"/>
                    </a:moveTo>
                    <a:cubicBezTo>
                      <a:pt x="11457" y="1664"/>
                      <a:pt x="11459" y="1660"/>
                      <a:pt x="11459" y="1661"/>
                    </a:cubicBezTo>
                    <a:lnTo>
                      <a:pt x="11459" y="1661"/>
                    </a:lnTo>
                    <a:cubicBezTo>
                      <a:pt x="11458" y="1661"/>
                      <a:pt x="11455" y="1663"/>
                      <a:pt x="11456" y="1663"/>
                    </a:cubicBezTo>
                    <a:close/>
                    <a:moveTo>
                      <a:pt x="17541" y="1728"/>
                    </a:moveTo>
                    <a:cubicBezTo>
                      <a:pt x="17541" y="1729"/>
                      <a:pt x="17543" y="1725"/>
                      <a:pt x="17543" y="1726"/>
                    </a:cubicBezTo>
                    <a:lnTo>
                      <a:pt x="17543" y="1726"/>
                    </a:lnTo>
                    <a:cubicBezTo>
                      <a:pt x="17543" y="1726"/>
                      <a:pt x="17540" y="1727"/>
                      <a:pt x="17541" y="1728"/>
                    </a:cubicBezTo>
                    <a:close/>
                    <a:moveTo>
                      <a:pt x="16374" y="1939"/>
                    </a:moveTo>
                    <a:cubicBezTo>
                      <a:pt x="16375" y="1940"/>
                      <a:pt x="16376" y="1935"/>
                      <a:pt x="16376" y="1936"/>
                    </a:cubicBezTo>
                    <a:lnTo>
                      <a:pt x="16376" y="1936"/>
                    </a:lnTo>
                    <a:cubicBezTo>
                      <a:pt x="16376" y="1937"/>
                      <a:pt x="16373" y="1938"/>
                      <a:pt x="16374" y="1939"/>
                    </a:cubicBezTo>
                    <a:close/>
                    <a:moveTo>
                      <a:pt x="13093" y="2441"/>
                    </a:moveTo>
                    <a:cubicBezTo>
                      <a:pt x="13094" y="2442"/>
                      <a:pt x="13095" y="2438"/>
                      <a:pt x="13095" y="2439"/>
                    </a:cubicBezTo>
                    <a:lnTo>
                      <a:pt x="13095" y="2439"/>
                    </a:lnTo>
                    <a:cubicBezTo>
                      <a:pt x="13095" y="2439"/>
                      <a:pt x="13092" y="2440"/>
                      <a:pt x="13093" y="2441"/>
                    </a:cubicBezTo>
                    <a:close/>
                    <a:moveTo>
                      <a:pt x="15564" y="2587"/>
                    </a:moveTo>
                    <a:cubicBezTo>
                      <a:pt x="15565" y="2588"/>
                      <a:pt x="15566" y="2583"/>
                      <a:pt x="15566" y="2585"/>
                    </a:cubicBezTo>
                    <a:lnTo>
                      <a:pt x="15566" y="2585"/>
                    </a:lnTo>
                    <a:cubicBezTo>
                      <a:pt x="15566" y="2585"/>
                      <a:pt x="15563" y="2586"/>
                      <a:pt x="15564" y="2587"/>
                    </a:cubicBezTo>
                    <a:close/>
                    <a:moveTo>
                      <a:pt x="23082" y="3754"/>
                    </a:moveTo>
                    <a:cubicBezTo>
                      <a:pt x="23083" y="3755"/>
                      <a:pt x="23085" y="3750"/>
                      <a:pt x="23085" y="3751"/>
                    </a:cubicBezTo>
                    <a:lnTo>
                      <a:pt x="23085" y="3751"/>
                    </a:lnTo>
                    <a:cubicBezTo>
                      <a:pt x="23085" y="3752"/>
                      <a:pt x="23082" y="3753"/>
                      <a:pt x="23082" y="3754"/>
                    </a:cubicBezTo>
                    <a:close/>
                    <a:moveTo>
                      <a:pt x="13692" y="2069"/>
                    </a:moveTo>
                    <a:cubicBezTo>
                      <a:pt x="13693" y="2069"/>
                      <a:pt x="13695" y="2065"/>
                      <a:pt x="13695" y="2066"/>
                    </a:cubicBezTo>
                    <a:lnTo>
                      <a:pt x="13695" y="2066"/>
                    </a:lnTo>
                    <a:cubicBezTo>
                      <a:pt x="13694" y="2066"/>
                      <a:pt x="13691" y="2068"/>
                      <a:pt x="13692" y="2069"/>
                    </a:cubicBezTo>
                    <a:close/>
                    <a:moveTo>
                      <a:pt x="14397" y="2563"/>
                    </a:moveTo>
                    <a:cubicBezTo>
                      <a:pt x="14398" y="2564"/>
                      <a:pt x="14400" y="2559"/>
                      <a:pt x="14400" y="2560"/>
                    </a:cubicBezTo>
                    <a:lnTo>
                      <a:pt x="14400" y="2560"/>
                    </a:lnTo>
                    <a:cubicBezTo>
                      <a:pt x="14399" y="2560"/>
                      <a:pt x="14396" y="2562"/>
                      <a:pt x="14397" y="2563"/>
                    </a:cubicBezTo>
                    <a:close/>
                    <a:moveTo>
                      <a:pt x="18845" y="2709"/>
                    </a:moveTo>
                    <a:cubicBezTo>
                      <a:pt x="18846" y="2709"/>
                      <a:pt x="18847" y="2705"/>
                      <a:pt x="18847" y="2706"/>
                    </a:cubicBezTo>
                    <a:lnTo>
                      <a:pt x="18847" y="2706"/>
                    </a:lnTo>
                    <a:cubicBezTo>
                      <a:pt x="18847" y="2706"/>
                      <a:pt x="18844" y="2708"/>
                      <a:pt x="18845" y="2709"/>
                    </a:cubicBezTo>
                    <a:close/>
                    <a:moveTo>
                      <a:pt x="16090" y="1728"/>
                    </a:moveTo>
                    <a:cubicBezTo>
                      <a:pt x="16091" y="1729"/>
                      <a:pt x="16093" y="1725"/>
                      <a:pt x="16093" y="1726"/>
                    </a:cubicBezTo>
                    <a:lnTo>
                      <a:pt x="16093" y="1726"/>
                    </a:lnTo>
                    <a:cubicBezTo>
                      <a:pt x="16093" y="1726"/>
                      <a:pt x="16090" y="1727"/>
                      <a:pt x="16090" y="1728"/>
                    </a:cubicBezTo>
                    <a:close/>
                    <a:moveTo>
                      <a:pt x="18561" y="2482"/>
                    </a:moveTo>
                    <a:cubicBezTo>
                      <a:pt x="18562" y="2483"/>
                      <a:pt x="18564" y="2478"/>
                      <a:pt x="18564" y="2479"/>
                    </a:cubicBezTo>
                    <a:lnTo>
                      <a:pt x="18564" y="2479"/>
                    </a:lnTo>
                    <a:cubicBezTo>
                      <a:pt x="18564" y="2479"/>
                      <a:pt x="18561" y="2481"/>
                      <a:pt x="18561" y="2482"/>
                    </a:cubicBezTo>
                    <a:close/>
                    <a:moveTo>
                      <a:pt x="17079" y="3106"/>
                    </a:moveTo>
                    <a:cubicBezTo>
                      <a:pt x="17080" y="3106"/>
                      <a:pt x="17081" y="3102"/>
                      <a:pt x="17081" y="3103"/>
                    </a:cubicBezTo>
                    <a:lnTo>
                      <a:pt x="17081" y="3103"/>
                    </a:lnTo>
                    <a:cubicBezTo>
                      <a:pt x="17081" y="3103"/>
                      <a:pt x="17078" y="3105"/>
                      <a:pt x="17079" y="3106"/>
                    </a:cubicBezTo>
                    <a:close/>
                    <a:moveTo>
                      <a:pt x="22904" y="4880"/>
                    </a:moveTo>
                    <a:cubicBezTo>
                      <a:pt x="22904" y="4881"/>
                      <a:pt x="22904" y="4881"/>
                      <a:pt x="22904" y="4882"/>
                    </a:cubicBezTo>
                    <a:cubicBezTo>
                      <a:pt x="22904" y="4883"/>
                      <a:pt x="22904" y="4884"/>
                      <a:pt x="22904" y="4884"/>
                    </a:cubicBezTo>
                    <a:cubicBezTo>
                      <a:pt x="22912" y="4883"/>
                      <a:pt x="22893" y="4899"/>
                      <a:pt x="22907" y="4883"/>
                    </a:cubicBezTo>
                    <a:cubicBezTo>
                      <a:pt x="22907" y="4883"/>
                      <a:pt x="22908" y="4881"/>
                      <a:pt x="22908" y="4881"/>
                    </a:cubicBezTo>
                    <a:lnTo>
                      <a:pt x="22904" y="4880"/>
                    </a:lnTo>
                    <a:close/>
                    <a:moveTo>
                      <a:pt x="21948" y="4823"/>
                    </a:moveTo>
                    <a:cubicBezTo>
                      <a:pt x="21948" y="4824"/>
                      <a:pt x="21948" y="4825"/>
                      <a:pt x="21948" y="4826"/>
                    </a:cubicBezTo>
                    <a:cubicBezTo>
                      <a:pt x="21948" y="4826"/>
                      <a:pt x="21948" y="4827"/>
                      <a:pt x="21948" y="4827"/>
                    </a:cubicBezTo>
                    <a:cubicBezTo>
                      <a:pt x="21956" y="4826"/>
                      <a:pt x="21937" y="4842"/>
                      <a:pt x="21951" y="4826"/>
                    </a:cubicBezTo>
                    <a:cubicBezTo>
                      <a:pt x="21951" y="4826"/>
                      <a:pt x="21952" y="4825"/>
                      <a:pt x="21952" y="4825"/>
                    </a:cubicBezTo>
                    <a:lnTo>
                      <a:pt x="21948" y="4823"/>
                    </a:lnTo>
                    <a:close/>
                    <a:moveTo>
                      <a:pt x="21187" y="5318"/>
                    </a:moveTo>
                    <a:cubicBezTo>
                      <a:pt x="21186" y="5318"/>
                      <a:pt x="21186" y="5319"/>
                      <a:pt x="21186" y="5320"/>
                    </a:cubicBezTo>
                    <a:cubicBezTo>
                      <a:pt x="21186" y="5320"/>
                      <a:pt x="21187" y="5321"/>
                      <a:pt x="21187" y="5321"/>
                    </a:cubicBezTo>
                    <a:cubicBezTo>
                      <a:pt x="21194" y="5320"/>
                      <a:pt x="21175" y="5337"/>
                      <a:pt x="21189" y="5320"/>
                    </a:cubicBezTo>
                    <a:cubicBezTo>
                      <a:pt x="21189" y="5320"/>
                      <a:pt x="21190" y="5319"/>
                      <a:pt x="21190" y="5319"/>
                    </a:cubicBezTo>
                    <a:lnTo>
                      <a:pt x="21187" y="5318"/>
                    </a:lnTo>
                    <a:close/>
                    <a:moveTo>
                      <a:pt x="20943" y="4880"/>
                    </a:moveTo>
                    <a:cubicBezTo>
                      <a:pt x="20943" y="4881"/>
                      <a:pt x="20943" y="4881"/>
                      <a:pt x="20943" y="4882"/>
                    </a:cubicBezTo>
                    <a:cubicBezTo>
                      <a:pt x="20943" y="4883"/>
                      <a:pt x="20944" y="4884"/>
                      <a:pt x="20944" y="4884"/>
                    </a:cubicBezTo>
                    <a:cubicBezTo>
                      <a:pt x="20951" y="4883"/>
                      <a:pt x="20932" y="4899"/>
                      <a:pt x="20946" y="4883"/>
                    </a:cubicBezTo>
                    <a:cubicBezTo>
                      <a:pt x="20946" y="4883"/>
                      <a:pt x="20947" y="4881"/>
                      <a:pt x="20947" y="4881"/>
                    </a:cubicBezTo>
                    <a:lnTo>
                      <a:pt x="20943" y="4880"/>
                    </a:lnTo>
                    <a:close/>
                    <a:moveTo>
                      <a:pt x="11902" y="1396"/>
                    </a:moveTo>
                    <a:lnTo>
                      <a:pt x="11902" y="1400"/>
                    </a:lnTo>
                    <a:cubicBezTo>
                      <a:pt x="11909" y="1399"/>
                      <a:pt x="11891" y="1415"/>
                      <a:pt x="11904" y="1399"/>
                    </a:cubicBezTo>
                    <a:lnTo>
                      <a:pt x="11902" y="1396"/>
                    </a:lnTo>
                    <a:close/>
                    <a:moveTo>
                      <a:pt x="15653" y="1882"/>
                    </a:moveTo>
                    <a:lnTo>
                      <a:pt x="15656" y="1885"/>
                    </a:lnTo>
                    <a:cubicBezTo>
                      <a:pt x="15656" y="1885"/>
                      <a:pt x="15657" y="1884"/>
                      <a:pt x="15657" y="1883"/>
                    </a:cubicBezTo>
                    <a:lnTo>
                      <a:pt x="15653" y="1882"/>
                    </a:lnTo>
                    <a:close/>
                    <a:moveTo>
                      <a:pt x="21146" y="4013"/>
                    </a:moveTo>
                    <a:lnTo>
                      <a:pt x="21149" y="4016"/>
                    </a:lnTo>
                    <a:cubicBezTo>
                      <a:pt x="21149" y="4016"/>
                      <a:pt x="21150" y="4014"/>
                      <a:pt x="21150" y="4014"/>
                    </a:cubicBezTo>
                    <a:lnTo>
                      <a:pt x="21146" y="4013"/>
                    </a:lnTo>
                    <a:close/>
                    <a:moveTo>
                      <a:pt x="20004" y="2636"/>
                    </a:moveTo>
                    <a:lnTo>
                      <a:pt x="20006" y="2638"/>
                    </a:lnTo>
                    <a:cubicBezTo>
                      <a:pt x="20006" y="2638"/>
                      <a:pt x="20007" y="2637"/>
                      <a:pt x="20007" y="2637"/>
                    </a:cubicBezTo>
                    <a:lnTo>
                      <a:pt x="20004" y="2636"/>
                    </a:lnTo>
                    <a:close/>
                    <a:moveTo>
                      <a:pt x="17678" y="1509"/>
                    </a:moveTo>
                    <a:lnTo>
                      <a:pt x="17681" y="1512"/>
                    </a:lnTo>
                    <a:cubicBezTo>
                      <a:pt x="17681" y="1512"/>
                      <a:pt x="17682" y="1511"/>
                      <a:pt x="17682" y="1511"/>
                    </a:cubicBezTo>
                    <a:lnTo>
                      <a:pt x="17678" y="1509"/>
                    </a:lnTo>
                    <a:close/>
                    <a:moveTo>
                      <a:pt x="15450" y="2636"/>
                    </a:moveTo>
                    <a:lnTo>
                      <a:pt x="15453" y="2638"/>
                    </a:lnTo>
                    <a:cubicBezTo>
                      <a:pt x="15453" y="2638"/>
                      <a:pt x="15454" y="2637"/>
                      <a:pt x="15454" y="2637"/>
                    </a:cubicBezTo>
                    <a:lnTo>
                      <a:pt x="15450" y="2636"/>
                    </a:lnTo>
                    <a:close/>
                    <a:moveTo>
                      <a:pt x="18578" y="2692"/>
                    </a:moveTo>
                    <a:lnTo>
                      <a:pt x="18580" y="2695"/>
                    </a:lnTo>
                    <a:cubicBezTo>
                      <a:pt x="18580" y="2695"/>
                      <a:pt x="18581" y="2694"/>
                      <a:pt x="18581" y="2694"/>
                    </a:cubicBezTo>
                    <a:lnTo>
                      <a:pt x="18578" y="2692"/>
                    </a:lnTo>
                    <a:close/>
                    <a:moveTo>
                      <a:pt x="15499" y="2182"/>
                    </a:moveTo>
                    <a:lnTo>
                      <a:pt x="15502" y="2185"/>
                    </a:lnTo>
                    <a:cubicBezTo>
                      <a:pt x="15502" y="2185"/>
                      <a:pt x="15503" y="2183"/>
                      <a:pt x="15503" y="2183"/>
                    </a:cubicBezTo>
                    <a:lnTo>
                      <a:pt x="15499" y="2182"/>
                    </a:lnTo>
                    <a:close/>
                    <a:moveTo>
                      <a:pt x="18221" y="2393"/>
                    </a:moveTo>
                    <a:lnTo>
                      <a:pt x="18224" y="2395"/>
                    </a:lnTo>
                    <a:cubicBezTo>
                      <a:pt x="18224" y="2395"/>
                      <a:pt x="18225" y="2394"/>
                      <a:pt x="18225" y="2394"/>
                    </a:cubicBezTo>
                    <a:lnTo>
                      <a:pt x="18221" y="2393"/>
                    </a:lnTo>
                    <a:close/>
                    <a:moveTo>
                      <a:pt x="16957" y="1453"/>
                    </a:moveTo>
                    <a:lnTo>
                      <a:pt x="16960" y="1455"/>
                    </a:lnTo>
                    <a:cubicBezTo>
                      <a:pt x="16960" y="1455"/>
                      <a:pt x="16961" y="1454"/>
                      <a:pt x="16961" y="1454"/>
                    </a:cubicBezTo>
                    <a:lnTo>
                      <a:pt x="16957" y="1453"/>
                    </a:lnTo>
                    <a:close/>
                    <a:moveTo>
                      <a:pt x="17379" y="2700"/>
                    </a:moveTo>
                    <a:lnTo>
                      <a:pt x="17381" y="2703"/>
                    </a:lnTo>
                    <a:cubicBezTo>
                      <a:pt x="17381" y="2703"/>
                      <a:pt x="17382" y="2702"/>
                      <a:pt x="17382" y="2702"/>
                    </a:cubicBezTo>
                    <a:lnTo>
                      <a:pt x="17379" y="2700"/>
                    </a:lnTo>
                    <a:close/>
                    <a:moveTo>
                      <a:pt x="17257" y="2547"/>
                    </a:moveTo>
                    <a:lnTo>
                      <a:pt x="17260" y="2549"/>
                    </a:lnTo>
                    <a:cubicBezTo>
                      <a:pt x="17260" y="2549"/>
                      <a:pt x="17261" y="2548"/>
                      <a:pt x="17261" y="2548"/>
                    </a:cubicBezTo>
                    <a:lnTo>
                      <a:pt x="17257" y="2547"/>
                    </a:lnTo>
                    <a:close/>
                    <a:moveTo>
                      <a:pt x="15693" y="2085"/>
                    </a:moveTo>
                    <a:lnTo>
                      <a:pt x="15696" y="2087"/>
                    </a:lnTo>
                    <a:cubicBezTo>
                      <a:pt x="15696" y="2087"/>
                      <a:pt x="15697" y="2086"/>
                      <a:pt x="15697" y="2086"/>
                    </a:cubicBezTo>
                    <a:lnTo>
                      <a:pt x="15693" y="2085"/>
                    </a:lnTo>
                    <a:close/>
                    <a:moveTo>
                      <a:pt x="14843" y="2587"/>
                    </a:moveTo>
                    <a:lnTo>
                      <a:pt x="14845" y="2590"/>
                    </a:lnTo>
                    <a:cubicBezTo>
                      <a:pt x="14845" y="2590"/>
                      <a:pt x="14846" y="2588"/>
                      <a:pt x="14846" y="2588"/>
                    </a:cubicBezTo>
                    <a:lnTo>
                      <a:pt x="14843" y="2587"/>
                    </a:lnTo>
                    <a:close/>
                    <a:moveTo>
                      <a:pt x="15985" y="1915"/>
                    </a:moveTo>
                    <a:lnTo>
                      <a:pt x="15988" y="1917"/>
                    </a:lnTo>
                    <a:cubicBezTo>
                      <a:pt x="15988" y="1917"/>
                      <a:pt x="15989" y="1916"/>
                      <a:pt x="15989" y="1916"/>
                    </a:cubicBezTo>
                    <a:lnTo>
                      <a:pt x="15985" y="1915"/>
                    </a:lnTo>
                    <a:close/>
                    <a:moveTo>
                      <a:pt x="15774" y="2077"/>
                    </a:moveTo>
                    <a:lnTo>
                      <a:pt x="15777" y="2079"/>
                    </a:lnTo>
                    <a:cubicBezTo>
                      <a:pt x="15777" y="2079"/>
                      <a:pt x="15778" y="2078"/>
                      <a:pt x="15778" y="2078"/>
                    </a:cubicBezTo>
                    <a:lnTo>
                      <a:pt x="15774" y="2077"/>
                    </a:lnTo>
                    <a:close/>
                    <a:moveTo>
                      <a:pt x="21697" y="4183"/>
                    </a:moveTo>
                    <a:lnTo>
                      <a:pt x="21700" y="4186"/>
                    </a:lnTo>
                    <a:cubicBezTo>
                      <a:pt x="21700" y="4186"/>
                      <a:pt x="21701" y="4185"/>
                      <a:pt x="21701" y="4184"/>
                    </a:cubicBezTo>
                    <a:lnTo>
                      <a:pt x="21697" y="4183"/>
                    </a:lnTo>
                    <a:close/>
                    <a:moveTo>
                      <a:pt x="17533" y="2992"/>
                    </a:moveTo>
                    <a:lnTo>
                      <a:pt x="17535" y="2995"/>
                    </a:lnTo>
                    <a:cubicBezTo>
                      <a:pt x="17535" y="2995"/>
                      <a:pt x="17536" y="2994"/>
                      <a:pt x="17536" y="2993"/>
                    </a:cubicBezTo>
                    <a:lnTo>
                      <a:pt x="17533" y="2992"/>
                    </a:lnTo>
                    <a:close/>
                    <a:moveTo>
                      <a:pt x="14340" y="2563"/>
                    </a:moveTo>
                    <a:lnTo>
                      <a:pt x="14340" y="2571"/>
                    </a:lnTo>
                    <a:lnTo>
                      <a:pt x="14350" y="2564"/>
                    </a:lnTo>
                    <a:lnTo>
                      <a:pt x="14340" y="2563"/>
                    </a:lnTo>
                    <a:lnTo>
                      <a:pt x="14340" y="2555"/>
                    </a:lnTo>
                    <a:lnTo>
                      <a:pt x="14331" y="2561"/>
                    </a:lnTo>
                    <a:lnTo>
                      <a:pt x="14340" y="2563"/>
                    </a:lnTo>
                    <a:close/>
                    <a:moveTo>
                      <a:pt x="19599" y="3130"/>
                    </a:moveTo>
                    <a:lnTo>
                      <a:pt x="19599" y="3138"/>
                    </a:lnTo>
                    <a:lnTo>
                      <a:pt x="19608" y="3131"/>
                    </a:lnTo>
                    <a:lnTo>
                      <a:pt x="19599" y="3130"/>
                    </a:lnTo>
                    <a:lnTo>
                      <a:pt x="19599" y="3122"/>
                    </a:lnTo>
                    <a:lnTo>
                      <a:pt x="19589" y="3129"/>
                    </a:lnTo>
                    <a:lnTo>
                      <a:pt x="19599" y="3130"/>
                    </a:lnTo>
                    <a:close/>
                    <a:moveTo>
                      <a:pt x="17298" y="4929"/>
                    </a:moveTo>
                    <a:lnTo>
                      <a:pt x="17298" y="4921"/>
                    </a:lnTo>
                    <a:lnTo>
                      <a:pt x="17288" y="4927"/>
                    </a:lnTo>
                    <a:lnTo>
                      <a:pt x="17298" y="4929"/>
                    </a:lnTo>
                    <a:lnTo>
                      <a:pt x="17257" y="4937"/>
                    </a:lnTo>
                    <a:lnTo>
                      <a:pt x="17257" y="4912"/>
                    </a:lnTo>
                    <a:cubicBezTo>
                      <a:pt x="17211" y="4923"/>
                      <a:pt x="17240" y="4932"/>
                      <a:pt x="17192" y="4921"/>
                    </a:cubicBezTo>
                    <a:lnTo>
                      <a:pt x="17192" y="4937"/>
                    </a:lnTo>
                    <a:cubicBezTo>
                      <a:pt x="17217" y="4939"/>
                      <a:pt x="17208" y="4937"/>
                      <a:pt x="17225" y="4945"/>
                    </a:cubicBezTo>
                    <a:cubicBezTo>
                      <a:pt x="17206" y="4970"/>
                      <a:pt x="17230" y="4958"/>
                      <a:pt x="17192" y="4961"/>
                    </a:cubicBezTo>
                    <a:cubicBezTo>
                      <a:pt x="17236" y="5003"/>
                      <a:pt x="17148" y="4991"/>
                      <a:pt x="17203" y="5014"/>
                    </a:cubicBezTo>
                    <a:cubicBezTo>
                      <a:pt x="17227" y="5024"/>
                      <a:pt x="17285" y="5018"/>
                      <a:pt x="17314" y="5018"/>
                    </a:cubicBezTo>
                    <a:cubicBezTo>
                      <a:pt x="17314" y="5013"/>
                      <a:pt x="17316" y="4984"/>
                      <a:pt x="17316" y="4984"/>
                    </a:cubicBezTo>
                    <a:cubicBezTo>
                      <a:pt x="17315" y="4982"/>
                      <a:pt x="17315" y="4980"/>
                      <a:pt x="17315" y="4979"/>
                    </a:cubicBezTo>
                    <a:cubicBezTo>
                      <a:pt x="17315" y="4978"/>
                      <a:pt x="17314" y="4975"/>
                      <a:pt x="17314" y="4974"/>
                    </a:cubicBezTo>
                    <a:cubicBezTo>
                      <a:pt x="17308" y="4929"/>
                      <a:pt x="17327" y="4974"/>
                      <a:pt x="17354" y="4937"/>
                    </a:cubicBezTo>
                    <a:cubicBezTo>
                      <a:pt x="17335" y="4929"/>
                      <a:pt x="17351" y="4934"/>
                      <a:pt x="17331" y="4931"/>
                    </a:cubicBezTo>
                    <a:cubicBezTo>
                      <a:pt x="17318" y="4930"/>
                      <a:pt x="17313" y="4929"/>
                      <a:pt x="17298" y="4929"/>
                    </a:cubicBezTo>
                    <a:close/>
                    <a:moveTo>
                      <a:pt x="20036" y="5326"/>
                    </a:moveTo>
                    <a:lnTo>
                      <a:pt x="20036" y="5318"/>
                    </a:lnTo>
                    <a:lnTo>
                      <a:pt x="20027" y="5324"/>
                    </a:lnTo>
                    <a:lnTo>
                      <a:pt x="20036" y="5326"/>
                    </a:lnTo>
                    <a:lnTo>
                      <a:pt x="20036" y="5334"/>
                    </a:lnTo>
                    <a:lnTo>
                      <a:pt x="20045" y="5327"/>
                    </a:lnTo>
                    <a:lnTo>
                      <a:pt x="20036" y="5326"/>
                    </a:lnTo>
                    <a:close/>
                    <a:moveTo>
                      <a:pt x="22329" y="4815"/>
                    </a:moveTo>
                    <a:lnTo>
                      <a:pt x="22329" y="4823"/>
                    </a:lnTo>
                    <a:lnTo>
                      <a:pt x="22338" y="4817"/>
                    </a:lnTo>
                    <a:lnTo>
                      <a:pt x="22329" y="4815"/>
                    </a:lnTo>
                    <a:cubicBezTo>
                      <a:pt x="22318" y="4807"/>
                      <a:pt x="22346" y="4807"/>
                      <a:pt x="22305" y="4807"/>
                    </a:cubicBezTo>
                    <a:cubicBezTo>
                      <a:pt x="22320" y="4828"/>
                      <a:pt x="22306" y="4825"/>
                      <a:pt x="22329" y="4815"/>
                    </a:cubicBezTo>
                    <a:close/>
                    <a:moveTo>
                      <a:pt x="8604" y="1445"/>
                    </a:moveTo>
                    <a:lnTo>
                      <a:pt x="8612" y="1445"/>
                    </a:lnTo>
                    <a:lnTo>
                      <a:pt x="8606" y="1435"/>
                    </a:lnTo>
                    <a:lnTo>
                      <a:pt x="8604" y="1445"/>
                    </a:lnTo>
                    <a:cubicBezTo>
                      <a:pt x="8575" y="1438"/>
                      <a:pt x="8486" y="1438"/>
                      <a:pt x="8458" y="1445"/>
                    </a:cubicBezTo>
                    <a:cubicBezTo>
                      <a:pt x="8469" y="1476"/>
                      <a:pt x="8535" y="1467"/>
                      <a:pt x="8572" y="1465"/>
                    </a:cubicBezTo>
                    <a:cubicBezTo>
                      <a:pt x="8596" y="1464"/>
                      <a:pt x="8594" y="1483"/>
                      <a:pt x="8604" y="1445"/>
                    </a:cubicBezTo>
                    <a:close/>
                    <a:moveTo>
                      <a:pt x="8839" y="1445"/>
                    </a:moveTo>
                    <a:lnTo>
                      <a:pt x="8847" y="1445"/>
                    </a:lnTo>
                    <a:lnTo>
                      <a:pt x="8841" y="1435"/>
                    </a:lnTo>
                    <a:lnTo>
                      <a:pt x="8839" y="1445"/>
                    </a:lnTo>
                    <a:lnTo>
                      <a:pt x="8831" y="1445"/>
                    </a:lnTo>
                    <a:lnTo>
                      <a:pt x="8838" y="1454"/>
                    </a:lnTo>
                    <a:lnTo>
                      <a:pt x="8839" y="1445"/>
                    </a:lnTo>
                    <a:close/>
                    <a:moveTo>
                      <a:pt x="17144" y="2028"/>
                    </a:moveTo>
                    <a:lnTo>
                      <a:pt x="17144" y="2020"/>
                    </a:lnTo>
                    <a:lnTo>
                      <a:pt x="17136" y="2026"/>
                    </a:lnTo>
                    <a:lnTo>
                      <a:pt x="17112" y="2019"/>
                    </a:lnTo>
                    <a:cubicBezTo>
                      <a:pt x="17111" y="2021"/>
                      <a:pt x="17110" y="2022"/>
                      <a:pt x="17110" y="2024"/>
                    </a:cubicBezTo>
                    <a:cubicBezTo>
                      <a:pt x="17110" y="2025"/>
                      <a:pt x="17109" y="2027"/>
                      <a:pt x="17109" y="2027"/>
                    </a:cubicBezTo>
                    <a:cubicBezTo>
                      <a:pt x="17108" y="2030"/>
                      <a:pt x="17124" y="2024"/>
                      <a:pt x="17104" y="2037"/>
                    </a:cubicBezTo>
                    <a:cubicBezTo>
                      <a:pt x="17091" y="2047"/>
                      <a:pt x="17108" y="2042"/>
                      <a:pt x="17079" y="2036"/>
                    </a:cubicBezTo>
                    <a:lnTo>
                      <a:pt x="17079" y="2052"/>
                    </a:lnTo>
                    <a:cubicBezTo>
                      <a:pt x="17097" y="2056"/>
                      <a:pt x="17093" y="2057"/>
                      <a:pt x="17110" y="2058"/>
                    </a:cubicBezTo>
                    <a:cubicBezTo>
                      <a:pt x="17149" y="2060"/>
                      <a:pt x="17156" y="2067"/>
                      <a:pt x="17172" y="2063"/>
                    </a:cubicBezTo>
                    <a:lnTo>
                      <a:pt x="17200" y="2044"/>
                    </a:lnTo>
                    <a:lnTo>
                      <a:pt x="17233" y="2060"/>
                    </a:lnTo>
                    <a:lnTo>
                      <a:pt x="17258" y="2029"/>
                    </a:lnTo>
                    <a:cubicBezTo>
                      <a:pt x="17241" y="2020"/>
                      <a:pt x="17158" y="2021"/>
                      <a:pt x="17144" y="2028"/>
                    </a:cubicBezTo>
                    <a:close/>
                    <a:moveTo>
                      <a:pt x="22831" y="4070"/>
                    </a:moveTo>
                    <a:lnTo>
                      <a:pt x="22831" y="4078"/>
                    </a:lnTo>
                    <a:lnTo>
                      <a:pt x="22841" y="4071"/>
                    </a:lnTo>
                    <a:lnTo>
                      <a:pt x="22831" y="4070"/>
                    </a:lnTo>
                    <a:lnTo>
                      <a:pt x="22831" y="4045"/>
                    </a:lnTo>
                    <a:cubicBezTo>
                      <a:pt x="22848" y="4054"/>
                      <a:pt x="22846" y="4052"/>
                      <a:pt x="22861" y="4065"/>
                    </a:cubicBezTo>
                    <a:cubicBezTo>
                      <a:pt x="22862" y="4065"/>
                      <a:pt x="22874" y="4075"/>
                      <a:pt x="22874" y="4075"/>
                    </a:cubicBezTo>
                    <a:lnTo>
                      <a:pt x="22897" y="4084"/>
                    </a:lnTo>
                    <a:cubicBezTo>
                      <a:pt x="22939" y="4096"/>
                      <a:pt x="22923" y="4094"/>
                      <a:pt x="22985" y="4094"/>
                    </a:cubicBezTo>
                    <a:lnTo>
                      <a:pt x="22985" y="4029"/>
                    </a:lnTo>
                    <a:cubicBezTo>
                      <a:pt x="22986" y="4031"/>
                      <a:pt x="22988" y="4031"/>
                      <a:pt x="22988" y="4034"/>
                    </a:cubicBezTo>
                    <a:lnTo>
                      <a:pt x="22993" y="4062"/>
                    </a:lnTo>
                    <a:cubicBezTo>
                      <a:pt x="23029" y="4059"/>
                      <a:pt x="23040" y="4061"/>
                      <a:pt x="23046" y="4049"/>
                    </a:cubicBezTo>
                    <a:cubicBezTo>
                      <a:pt x="23052" y="4036"/>
                      <a:pt x="23050" y="4037"/>
                      <a:pt x="23050" y="4021"/>
                    </a:cubicBezTo>
                    <a:lnTo>
                      <a:pt x="23058" y="4021"/>
                    </a:lnTo>
                    <a:lnTo>
                      <a:pt x="23051" y="4012"/>
                    </a:lnTo>
                    <a:lnTo>
                      <a:pt x="23050" y="4021"/>
                    </a:lnTo>
                    <a:lnTo>
                      <a:pt x="23026" y="4037"/>
                    </a:lnTo>
                    <a:cubicBezTo>
                      <a:pt x="23017" y="4015"/>
                      <a:pt x="23042" y="4028"/>
                      <a:pt x="22999" y="4016"/>
                    </a:cubicBezTo>
                    <a:cubicBezTo>
                      <a:pt x="22964" y="4006"/>
                      <a:pt x="22881" y="4010"/>
                      <a:pt x="22847" y="4013"/>
                    </a:cubicBezTo>
                    <a:cubicBezTo>
                      <a:pt x="22839" y="3980"/>
                      <a:pt x="22841" y="3989"/>
                      <a:pt x="22799" y="3989"/>
                    </a:cubicBezTo>
                    <a:cubicBezTo>
                      <a:pt x="22790" y="4016"/>
                      <a:pt x="22812" y="3991"/>
                      <a:pt x="22750" y="4005"/>
                    </a:cubicBezTo>
                    <a:lnTo>
                      <a:pt x="22750" y="3981"/>
                    </a:lnTo>
                    <a:lnTo>
                      <a:pt x="22791" y="3973"/>
                    </a:lnTo>
                    <a:cubicBezTo>
                      <a:pt x="22742" y="3968"/>
                      <a:pt x="22765" y="3955"/>
                      <a:pt x="22726" y="3989"/>
                    </a:cubicBezTo>
                    <a:cubicBezTo>
                      <a:pt x="22682" y="3978"/>
                      <a:pt x="22711" y="3995"/>
                      <a:pt x="22654" y="3979"/>
                    </a:cubicBezTo>
                    <a:cubicBezTo>
                      <a:pt x="22649" y="3978"/>
                      <a:pt x="22649" y="3976"/>
                      <a:pt x="22637" y="3975"/>
                    </a:cubicBezTo>
                    <a:cubicBezTo>
                      <a:pt x="22612" y="3975"/>
                      <a:pt x="22606" y="3990"/>
                      <a:pt x="22580" y="3997"/>
                    </a:cubicBezTo>
                    <a:cubicBezTo>
                      <a:pt x="22556" y="3980"/>
                      <a:pt x="22570" y="3992"/>
                      <a:pt x="22556" y="3964"/>
                    </a:cubicBezTo>
                    <a:lnTo>
                      <a:pt x="22525" y="3973"/>
                    </a:lnTo>
                    <a:cubicBezTo>
                      <a:pt x="22499" y="3974"/>
                      <a:pt x="22523" y="3954"/>
                      <a:pt x="22503" y="3978"/>
                    </a:cubicBezTo>
                    <a:cubicBezTo>
                      <a:pt x="22493" y="3989"/>
                      <a:pt x="22497" y="3987"/>
                      <a:pt x="22496" y="3997"/>
                    </a:cubicBezTo>
                    <a:cubicBezTo>
                      <a:pt x="22495" y="4030"/>
                      <a:pt x="22504" y="3980"/>
                      <a:pt x="22500" y="4016"/>
                    </a:cubicBezTo>
                    <a:cubicBezTo>
                      <a:pt x="22499" y="4024"/>
                      <a:pt x="22528" y="4026"/>
                      <a:pt x="22490" y="4027"/>
                    </a:cubicBezTo>
                    <a:cubicBezTo>
                      <a:pt x="22467" y="4028"/>
                      <a:pt x="22469" y="4012"/>
                      <a:pt x="22467" y="3989"/>
                    </a:cubicBezTo>
                    <a:cubicBezTo>
                      <a:pt x="22438" y="3996"/>
                      <a:pt x="22442" y="3997"/>
                      <a:pt x="22434" y="4029"/>
                    </a:cubicBezTo>
                    <a:cubicBezTo>
                      <a:pt x="22364" y="4029"/>
                      <a:pt x="22373" y="4025"/>
                      <a:pt x="22377" y="3973"/>
                    </a:cubicBezTo>
                    <a:cubicBezTo>
                      <a:pt x="22311" y="3978"/>
                      <a:pt x="22373" y="3978"/>
                      <a:pt x="22332" y="3962"/>
                    </a:cubicBezTo>
                    <a:cubicBezTo>
                      <a:pt x="22305" y="3951"/>
                      <a:pt x="22314" y="3964"/>
                      <a:pt x="22280" y="3956"/>
                    </a:cubicBezTo>
                    <a:cubicBezTo>
                      <a:pt x="22281" y="3989"/>
                      <a:pt x="22286" y="3977"/>
                      <a:pt x="22296" y="4005"/>
                    </a:cubicBezTo>
                    <a:cubicBezTo>
                      <a:pt x="22262" y="4005"/>
                      <a:pt x="22251" y="4004"/>
                      <a:pt x="22240" y="4054"/>
                    </a:cubicBezTo>
                    <a:cubicBezTo>
                      <a:pt x="22276" y="4071"/>
                      <a:pt x="22317" y="4080"/>
                      <a:pt x="22359" y="4068"/>
                    </a:cubicBezTo>
                    <a:cubicBezTo>
                      <a:pt x="22397" y="4057"/>
                      <a:pt x="22367" y="4045"/>
                      <a:pt x="22434" y="4045"/>
                    </a:cubicBezTo>
                    <a:cubicBezTo>
                      <a:pt x="22439" y="4099"/>
                      <a:pt x="22478" y="4075"/>
                      <a:pt x="22523" y="4086"/>
                    </a:cubicBezTo>
                    <a:cubicBezTo>
                      <a:pt x="22525" y="4028"/>
                      <a:pt x="22521" y="4067"/>
                      <a:pt x="22545" y="4051"/>
                    </a:cubicBezTo>
                    <a:cubicBezTo>
                      <a:pt x="22589" y="4021"/>
                      <a:pt x="22534" y="4066"/>
                      <a:pt x="22557" y="4043"/>
                    </a:cubicBezTo>
                    <a:lnTo>
                      <a:pt x="22563" y="4033"/>
                    </a:lnTo>
                    <a:cubicBezTo>
                      <a:pt x="22563" y="4032"/>
                      <a:pt x="22563" y="4030"/>
                      <a:pt x="22564" y="4029"/>
                    </a:cubicBezTo>
                    <a:cubicBezTo>
                      <a:pt x="22619" y="4029"/>
                      <a:pt x="22612" y="4032"/>
                      <a:pt x="22612" y="4086"/>
                    </a:cubicBezTo>
                    <a:cubicBezTo>
                      <a:pt x="22593" y="4082"/>
                      <a:pt x="22589" y="4078"/>
                      <a:pt x="22564" y="4078"/>
                    </a:cubicBezTo>
                    <a:cubicBezTo>
                      <a:pt x="22572" y="4089"/>
                      <a:pt x="22566" y="4090"/>
                      <a:pt x="22582" y="4093"/>
                    </a:cubicBezTo>
                    <a:cubicBezTo>
                      <a:pt x="22614" y="4101"/>
                      <a:pt x="22612" y="4086"/>
                      <a:pt x="22612" y="4086"/>
                    </a:cubicBezTo>
                    <a:cubicBezTo>
                      <a:pt x="22635" y="4091"/>
                      <a:pt x="22637" y="4097"/>
                      <a:pt x="22655" y="4100"/>
                    </a:cubicBezTo>
                    <a:cubicBezTo>
                      <a:pt x="22673" y="4104"/>
                      <a:pt x="22691" y="4102"/>
                      <a:pt x="22710" y="4102"/>
                    </a:cubicBezTo>
                    <a:lnTo>
                      <a:pt x="22734" y="4045"/>
                    </a:lnTo>
                    <a:cubicBezTo>
                      <a:pt x="22789" y="4045"/>
                      <a:pt x="22777" y="4035"/>
                      <a:pt x="22823" y="4045"/>
                    </a:cubicBezTo>
                    <a:lnTo>
                      <a:pt x="22823" y="4070"/>
                    </a:lnTo>
                    <a:lnTo>
                      <a:pt x="22807" y="4061"/>
                    </a:lnTo>
                    <a:cubicBezTo>
                      <a:pt x="22811" y="4072"/>
                      <a:pt x="22802" y="4069"/>
                      <a:pt x="22812" y="4072"/>
                    </a:cubicBezTo>
                    <a:cubicBezTo>
                      <a:pt x="22827" y="4077"/>
                      <a:pt x="22812" y="4076"/>
                      <a:pt x="22823" y="4070"/>
                    </a:cubicBezTo>
                    <a:lnTo>
                      <a:pt x="22831" y="4070"/>
                    </a:lnTo>
                    <a:close/>
                    <a:moveTo>
                      <a:pt x="19436" y="4280"/>
                    </a:moveTo>
                    <a:lnTo>
                      <a:pt x="19436" y="4272"/>
                    </a:lnTo>
                    <a:lnTo>
                      <a:pt x="19427" y="4279"/>
                    </a:lnTo>
                    <a:lnTo>
                      <a:pt x="19436" y="4280"/>
                    </a:lnTo>
                    <a:lnTo>
                      <a:pt x="19436" y="4289"/>
                    </a:lnTo>
                    <a:lnTo>
                      <a:pt x="19446" y="4282"/>
                    </a:lnTo>
                    <a:lnTo>
                      <a:pt x="19436" y="4280"/>
                    </a:lnTo>
                    <a:close/>
                    <a:moveTo>
                      <a:pt x="7357" y="1526"/>
                    </a:moveTo>
                    <a:lnTo>
                      <a:pt x="7357" y="1518"/>
                    </a:lnTo>
                    <a:lnTo>
                      <a:pt x="7347" y="1524"/>
                    </a:lnTo>
                    <a:lnTo>
                      <a:pt x="7357" y="1526"/>
                    </a:lnTo>
                    <a:lnTo>
                      <a:pt x="7371" y="1543"/>
                    </a:lnTo>
                    <a:cubicBezTo>
                      <a:pt x="7380" y="1527"/>
                      <a:pt x="7379" y="1532"/>
                      <a:pt x="7381" y="1509"/>
                    </a:cubicBezTo>
                    <a:lnTo>
                      <a:pt x="7365" y="1509"/>
                    </a:lnTo>
                    <a:lnTo>
                      <a:pt x="7357" y="1526"/>
                    </a:lnTo>
                    <a:close/>
                    <a:moveTo>
                      <a:pt x="7624" y="1542"/>
                    </a:moveTo>
                    <a:lnTo>
                      <a:pt x="7616" y="1542"/>
                    </a:lnTo>
                    <a:lnTo>
                      <a:pt x="7623" y="1551"/>
                    </a:lnTo>
                    <a:lnTo>
                      <a:pt x="7624" y="1542"/>
                    </a:lnTo>
                    <a:lnTo>
                      <a:pt x="7632" y="1542"/>
                    </a:lnTo>
                    <a:lnTo>
                      <a:pt x="7625" y="1532"/>
                    </a:lnTo>
                    <a:lnTo>
                      <a:pt x="7624" y="1542"/>
                    </a:lnTo>
                    <a:close/>
                    <a:moveTo>
                      <a:pt x="16763" y="1615"/>
                    </a:moveTo>
                    <a:lnTo>
                      <a:pt x="16755" y="1615"/>
                    </a:lnTo>
                    <a:lnTo>
                      <a:pt x="16762" y="1624"/>
                    </a:lnTo>
                    <a:lnTo>
                      <a:pt x="16763" y="1615"/>
                    </a:lnTo>
                    <a:cubicBezTo>
                      <a:pt x="16805" y="1615"/>
                      <a:pt x="16833" y="1625"/>
                      <a:pt x="16860" y="1639"/>
                    </a:cubicBezTo>
                    <a:cubicBezTo>
                      <a:pt x="16847" y="1591"/>
                      <a:pt x="16813" y="1599"/>
                      <a:pt x="16755" y="1599"/>
                    </a:cubicBezTo>
                    <a:lnTo>
                      <a:pt x="16763" y="1615"/>
                    </a:lnTo>
                    <a:close/>
                    <a:moveTo>
                      <a:pt x="22710" y="4459"/>
                    </a:moveTo>
                    <a:lnTo>
                      <a:pt x="22710" y="4467"/>
                    </a:lnTo>
                    <a:lnTo>
                      <a:pt x="22719" y="4460"/>
                    </a:lnTo>
                    <a:lnTo>
                      <a:pt x="22710" y="4459"/>
                    </a:lnTo>
                    <a:lnTo>
                      <a:pt x="22710" y="4451"/>
                    </a:lnTo>
                    <a:lnTo>
                      <a:pt x="22700" y="4457"/>
                    </a:lnTo>
                    <a:lnTo>
                      <a:pt x="22710" y="4459"/>
                    </a:lnTo>
                    <a:close/>
                    <a:moveTo>
                      <a:pt x="13992" y="1631"/>
                    </a:moveTo>
                    <a:lnTo>
                      <a:pt x="13984" y="1631"/>
                    </a:lnTo>
                    <a:lnTo>
                      <a:pt x="13991" y="1640"/>
                    </a:lnTo>
                    <a:lnTo>
                      <a:pt x="13992" y="1631"/>
                    </a:lnTo>
                    <a:cubicBezTo>
                      <a:pt x="14012" y="1626"/>
                      <a:pt x="14003" y="1635"/>
                      <a:pt x="14008" y="1615"/>
                    </a:cubicBezTo>
                    <a:lnTo>
                      <a:pt x="13992" y="1631"/>
                    </a:lnTo>
                    <a:close/>
                    <a:moveTo>
                      <a:pt x="17184" y="1898"/>
                    </a:moveTo>
                    <a:lnTo>
                      <a:pt x="17184" y="1906"/>
                    </a:lnTo>
                    <a:lnTo>
                      <a:pt x="17194" y="1900"/>
                    </a:lnTo>
                    <a:lnTo>
                      <a:pt x="17184" y="1898"/>
                    </a:lnTo>
                    <a:cubicBezTo>
                      <a:pt x="17185" y="1896"/>
                      <a:pt x="17191" y="1884"/>
                      <a:pt x="17193" y="1882"/>
                    </a:cubicBezTo>
                    <a:cubicBezTo>
                      <a:pt x="17205" y="1865"/>
                      <a:pt x="17244" y="1848"/>
                      <a:pt x="17184" y="1842"/>
                    </a:cubicBezTo>
                    <a:lnTo>
                      <a:pt x="17180" y="1885"/>
                    </a:lnTo>
                    <a:cubicBezTo>
                      <a:pt x="17182" y="1898"/>
                      <a:pt x="17179" y="1889"/>
                      <a:pt x="17184" y="1898"/>
                    </a:cubicBezTo>
                    <a:close/>
                    <a:moveTo>
                      <a:pt x="15256" y="5666"/>
                    </a:moveTo>
                    <a:lnTo>
                      <a:pt x="15264" y="5666"/>
                    </a:lnTo>
                    <a:lnTo>
                      <a:pt x="15257" y="5656"/>
                    </a:lnTo>
                    <a:lnTo>
                      <a:pt x="15256" y="5666"/>
                    </a:lnTo>
                    <a:cubicBezTo>
                      <a:pt x="15215" y="5662"/>
                      <a:pt x="15211" y="5640"/>
                      <a:pt x="15199" y="5682"/>
                    </a:cubicBezTo>
                    <a:cubicBezTo>
                      <a:pt x="15218" y="5681"/>
                      <a:pt x="15210" y="5682"/>
                      <a:pt x="15227" y="5678"/>
                    </a:cubicBezTo>
                    <a:lnTo>
                      <a:pt x="15256" y="5666"/>
                    </a:lnTo>
                    <a:close/>
                    <a:moveTo>
                      <a:pt x="15855" y="2490"/>
                    </a:moveTo>
                    <a:lnTo>
                      <a:pt x="15864" y="2490"/>
                    </a:lnTo>
                    <a:lnTo>
                      <a:pt x="15857" y="2480"/>
                    </a:lnTo>
                    <a:lnTo>
                      <a:pt x="15855" y="2490"/>
                    </a:lnTo>
                    <a:cubicBezTo>
                      <a:pt x="15818" y="2493"/>
                      <a:pt x="15841" y="2481"/>
                      <a:pt x="15823" y="2506"/>
                    </a:cubicBezTo>
                    <a:cubicBezTo>
                      <a:pt x="15861" y="2503"/>
                      <a:pt x="15837" y="2515"/>
                      <a:pt x="15855" y="2490"/>
                    </a:cubicBezTo>
                    <a:close/>
                    <a:moveTo>
                      <a:pt x="22475" y="3430"/>
                    </a:moveTo>
                    <a:lnTo>
                      <a:pt x="22475" y="3422"/>
                    </a:lnTo>
                    <a:lnTo>
                      <a:pt x="22465" y="3428"/>
                    </a:lnTo>
                    <a:lnTo>
                      <a:pt x="22475" y="3430"/>
                    </a:lnTo>
                    <a:lnTo>
                      <a:pt x="22475" y="3438"/>
                    </a:lnTo>
                    <a:lnTo>
                      <a:pt x="22484" y="3431"/>
                    </a:lnTo>
                    <a:lnTo>
                      <a:pt x="22475" y="3430"/>
                    </a:lnTo>
                    <a:close/>
                    <a:moveTo>
                      <a:pt x="15604" y="2587"/>
                    </a:moveTo>
                    <a:lnTo>
                      <a:pt x="15596" y="2587"/>
                    </a:lnTo>
                    <a:lnTo>
                      <a:pt x="15603" y="2597"/>
                    </a:lnTo>
                    <a:lnTo>
                      <a:pt x="15604" y="2587"/>
                    </a:lnTo>
                    <a:cubicBezTo>
                      <a:pt x="15624" y="2582"/>
                      <a:pt x="15615" y="2591"/>
                      <a:pt x="15620" y="2571"/>
                    </a:cubicBezTo>
                    <a:lnTo>
                      <a:pt x="15604" y="2587"/>
                    </a:lnTo>
                    <a:close/>
                    <a:moveTo>
                      <a:pt x="15945" y="2587"/>
                    </a:moveTo>
                    <a:lnTo>
                      <a:pt x="15936" y="2587"/>
                    </a:lnTo>
                    <a:lnTo>
                      <a:pt x="15943" y="2597"/>
                    </a:lnTo>
                    <a:lnTo>
                      <a:pt x="15945" y="2587"/>
                    </a:lnTo>
                    <a:lnTo>
                      <a:pt x="15969" y="2587"/>
                    </a:lnTo>
                    <a:cubicBezTo>
                      <a:pt x="15951" y="2562"/>
                      <a:pt x="15963" y="2562"/>
                      <a:pt x="15945" y="2587"/>
                    </a:cubicBezTo>
                    <a:close/>
                    <a:moveTo>
                      <a:pt x="18408" y="2295"/>
                    </a:moveTo>
                    <a:lnTo>
                      <a:pt x="18408" y="2287"/>
                    </a:lnTo>
                    <a:lnTo>
                      <a:pt x="18398" y="2294"/>
                    </a:lnTo>
                    <a:lnTo>
                      <a:pt x="18408" y="2295"/>
                    </a:lnTo>
                    <a:lnTo>
                      <a:pt x="18408" y="2320"/>
                    </a:lnTo>
                    <a:lnTo>
                      <a:pt x="18383" y="2320"/>
                    </a:lnTo>
                    <a:lnTo>
                      <a:pt x="18383" y="2287"/>
                    </a:lnTo>
                    <a:cubicBezTo>
                      <a:pt x="18338" y="2299"/>
                      <a:pt x="18380" y="2304"/>
                      <a:pt x="18334" y="2297"/>
                    </a:cubicBezTo>
                    <a:cubicBezTo>
                      <a:pt x="18115" y="2262"/>
                      <a:pt x="18238" y="2300"/>
                      <a:pt x="18164" y="2320"/>
                    </a:cubicBezTo>
                    <a:cubicBezTo>
                      <a:pt x="18171" y="2290"/>
                      <a:pt x="18177" y="2296"/>
                      <a:pt x="18145" y="2281"/>
                    </a:cubicBezTo>
                    <a:cubicBezTo>
                      <a:pt x="18119" y="2270"/>
                      <a:pt x="18119" y="2268"/>
                      <a:pt x="18116" y="2303"/>
                    </a:cubicBezTo>
                    <a:cubicBezTo>
                      <a:pt x="18157" y="2303"/>
                      <a:pt x="18147" y="2283"/>
                      <a:pt x="18156" y="2312"/>
                    </a:cubicBezTo>
                    <a:cubicBezTo>
                      <a:pt x="18138" y="2316"/>
                      <a:pt x="18138" y="2318"/>
                      <a:pt x="18116" y="2320"/>
                    </a:cubicBezTo>
                    <a:lnTo>
                      <a:pt x="18116" y="2344"/>
                    </a:lnTo>
                    <a:cubicBezTo>
                      <a:pt x="18169" y="2344"/>
                      <a:pt x="18147" y="2331"/>
                      <a:pt x="18206" y="2344"/>
                    </a:cubicBezTo>
                    <a:cubicBezTo>
                      <a:pt x="18255" y="2354"/>
                      <a:pt x="18226" y="2339"/>
                      <a:pt x="18264" y="2332"/>
                    </a:cubicBezTo>
                    <a:cubicBezTo>
                      <a:pt x="18287" y="2328"/>
                      <a:pt x="18268" y="2335"/>
                      <a:pt x="18303" y="2336"/>
                    </a:cubicBezTo>
                    <a:cubicBezTo>
                      <a:pt x="18359" y="2337"/>
                      <a:pt x="18316" y="2321"/>
                      <a:pt x="18375" y="2320"/>
                    </a:cubicBezTo>
                    <a:lnTo>
                      <a:pt x="18375" y="2352"/>
                    </a:lnTo>
                    <a:cubicBezTo>
                      <a:pt x="18400" y="2346"/>
                      <a:pt x="18399" y="2342"/>
                      <a:pt x="18424" y="2336"/>
                    </a:cubicBezTo>
                    <a:cubicBezTo>
                      <a:pt x="18414" y="2375"/>
                      <a:pt x="18418" y="2348"/>
                      <a:pt x="18424" y="2360"/>
                    </a:cubicBezTo>
                    <a:lnTo>
                      <a:pt x="18456" y="2369"/>
                    </a:lnTo>
                    <a:cubicBezTo>
                      <a:pt x="18480" y="2351"/>
                      <a:pt x="18466" y="2363"/>
                      <a:pt x="18480" y="2336"/>
                    </a:cubicBezTo>
                    <a:lnTo>
                      <a:pt x="18513" y="2352"/>
                    </a:lnTo>
                    <a:cubicBezTo>
                      <a:pt x="18515" y="2330"/>
                      <a:pt x="18517" y="2330"/>
                      <a:pt x="18521" y="2312"/>
                    </a:cubicBezTo>
                    <a:cubicBezTo>
                      <a:pt x="18500" y="2306"/>
                      <a:pt x="18512" y="2315"/>
                      <a:pt x="18505" y="2295"/>
                    </a:cubicBezTo>
                    <a:cubicBezTo>
                      <a:pt x="18470" y="2305"/>
                      <a:pt x="18494" y="2309"/>
                      <a:pt x="18465" y="2307"/>
                    </a:cubicBezTo>
                    <a:cubicBezTo>
                      <a:pt x="18434" y="2306"/>
                      <a:pt x="18452" y="2276"/>
                      <a:pt x="18440" y="2312"/>
                    </a:cubicBezTo>
                    <a:lnTo>
                      <a:pt x="18408" y="2295"/>
                    </a:lnTo>
                    <a:close/>
                    <a:moveTo>
                      <a:pt x="20125" y="4556"/>
                    </a:moveTo>
                    <a:lnTo>
                      <a:pt x="20133" y="4556"/>
                    </a:lnTo>
                    <a:lnTo>
                      <a:pt x="20127" y="4546"/>
                    </a:lnTo>
                    <a:lnTo>
                      <a:pt x="20125" y="4556"/>
                    </a:lnTo>
                    <a:cubicBezTo>
                      <a:pt x="20095" y="4542"/>
                      <a:pt x="20110" y="4541"/>
                      <a:pt x="20093" y="4564"/>
                    </a:cubicBezTo>
                    <a:cubicBezTo>
                      <a:pt x="20097" y="4564"/>
                      <a:pt x="20106" y="4564"/>
                      <a:pt x="20108" y="4563"/>
                    </a:cubicBezTo>
                    <a:cubicBezTo>
                      <a:pt x="20123" y="4559"/>
                      <a:pt x="20117" y="4561"/>
                      <a:pt x="20125" y="4556"/>
                    </a:cubicBezTo>
                    <a:close/>
                    <a:moveTo>
                      <a:pt x="20441" y="2603"/>
                    </a:moveTo>
                    <a:lnTo>
                      <a:pt x="20449" y="2603"/>
                    </a:lnTo>
                    <a:lnTo>
                      <a:pt x="20442" y="2594"/>
                    </a:lnTo>
                    <a:lnTo>
                      <a:pt x="20441" y="2603"/>
                    </a:lnTo>
                    <a:lnTo>
                      <a:pt x="20433" y="2603"/>
                    </a:lnTo>
                    <a:lnTo>
                      <a:pt x="20440" y="2613"/>
                    </a:lnTo>
                    <a:lnTo>
                      <a:pt x="20441" y="2603"/>
                    </a:lnTo>
                    <a:close/>
                    <a:moveTo>
                      <a:pt x="16844" y="1777"/>
                    </a:moveTo>
                    <a:lnTo>
                      <a:pt x="16852" y="1777"/>
                    </a:lnTo>
                    <a:lnTo>
                      <a:pt x="16845" y="1767"/>
                    </a:lnTo>
                    <a:lnTo>
                      <a:pt x="16844" y="1777"/>
                    </a:lnTo>
                    <a:lnTo>
                      <a:pt x="16836" y="1777"/>
                    </a:lnTo>
                    <a:lnTo>
                      <a:pt x="16843" y="1786"/>
                    </a:lnTo>
                    <a:lnTo>
                      <a:pt x="16844" y="1777"/>
                    </a:lnTo>
                    <a:close/>
                    <a:moveTo>
                      <a:pt x="17395" y="4540"/>
                    </a:moveTo>
                    <a:lnTo>
                      <a:pt x="17387" y="4540"/>
                    </a:lnTo>
                    <a:lnTo>
                      <a:pt x="17393" y="4549"/>
                    </a:lnTo>
                    <a:lnTo>
                      <a:pt x="17395" y="4540"/>
                    </a:lnTo>
                    <a:cubicBezTo>
                      <a:pt x="17419" y="4531"/>
                      <a:pt x="17407" y="4557"/>
                      <a:pt x="17411" y="4515"/>
                    </a:cubicBezTo>
                    <a:lnTo>
                      <a:pt x="17395" y="4515"/>
                    </a:lnTo>
                    <a:lnTo>
                      <a:pt x="17395" y="4540"/>
                    </a:lnTo>
                    <a:close/>
                    <a:moveTo>
                      <a:pt x="17808" y="3284"/>
                    </a:moveTo>
                    <a:lnTo>
                      <a:pt x="17808" y="3276"/>
                    </a:lnTo>
                    <a:lnTo>
                      <a:pt x="17799" y="3282"/>
                    </a:lnTo>
                    <a:lnTo>
                      <a:pt x="17808" y="3284"/>
                    </a:lnTo>
                    <a:cubicBezTo>
                      <a:pt x="17780" y="3318"/>
                      <a:pt x="17803" y="3258"/>
                      <a:pt x="17703" y="3280"/>
                    </a:cubicBezTo>
                    <a:cubicBezTo>
                      <a:pt x="17675" y="3286"/>
                      <a:pt x="17661" y="3273"/>
                      <a:pt x="17638" y="3268"/>
                    </a:cubicBezTo>
                    <a:cubicBezTo>
                      <a:pt x="17612" y="3285"/>
                      <a:pt x="17632" y="3281"/>
                      <a:pt x="17597" y="3284"/>
                    </a:cubicBezTo>
                    <a:lnTo>
                      <a:pt x="17597" y="3308"/>
                    </a:lnTo>
                    <a:lnTo>
                      <a:pt x="17775" y="3301"/>
                    </a:lnTo>
                    <a:cubicBezTo>
                      <a:pt x="17801" y="3305"/>
                      <a:pt x="17804" y="3325"/>
                      <a:pt x="17843" y="3302"/>
                    </a:cubicBezTo>
                    <a:cubicBezTo>
                      <a:pt x="17881" y="3279"/>
                      <a:pt x="17858" y="3288"/>
                      <a:pt x="17857" y="3284"/>
                    </a:cubicBezTo>
                    <a:lnTo>
                      <a:pt x="17808" y="3284"/>
                    </a:lnTo>
                    <a:close/>
                    <a:moveTo>
                      <a:pt x="17946" y="2644"/>
                    </a:moveTo>
                    <a:lnTo>
                      <a:pt x="17938" y="2644"/>
                    </a:lnTo>
                    <a:lnTo>
                      <a:pt x="17944" y="2653"/>
                    </a:lnTo>
                    <a:lnTo>
                      <a:pt x="17946" y="2644"/>
                    </a:lnTo>
                    <a:cubicBezTo>
                      <a:pt x="17966" y="2615"/>
                      <a:pt x="17952" y="2622"/>
                      <a:pt x="17962" y="2579"/>
                    </a:cubicBezTo>
                    <a:cubicBezTo>
                      <a:pt x="17926" y="2582"/>
                      <a:pt x="17930" y="2594"/>
                      <a:pt x="17907" y="2593"/>
                    </a:cubicBezTo>
                    <a:cubicBezTo>
                      <a:pt x="17882" y="2592"/>
                      <a:pt x="17886" y="2577"/>
                      <a:pt x="17849" y="2595"/>
                    </a:cubicBezTo>
                    <a:cubicBezTo>
                      <a:pt x="17870" y="2624"/>
                      <a:pt x="17871" y="2611"/>
                      <a:pt x="17905" y="2603"/>
                    </a:cubicBezTo>
                    <a:cubicBezTo>
                      <a:pt x="17913" y="2623"/>
                      <a:pt x="17911" y="2610"/>
                      <a:pt x="17905" y="2636"/>
                    </a:cubicBezTo>
                    <a:cubicBezTo>
                      <a:pt x="17937" y="2635"/>
                      <a:pt x="17924" y="2638"/>
                      <a:pt x="17946" y="2628"/>
                    </a:cubicBezTo>
                    <a:lnTo>
                      <a:pt x="17946" y="2644"/>
                    </a:lnTo>
                    <a:close/>
                    <a:moveTo>
                      <a:pt x="20158" y="2644"/>
                    </a:moveTo>
                    <a:lnTo>
                      <a:pt x="20158" y="2652"/>
                    </a:lnTo>
                    <a:lnTo>
                      <a:pt x="20167" y="2645"/>
                    </a:lnTo>
                    <a:lnTo>
                      <a:pt x="20158" y="2644"/>
                    </a:lnTo>
                    <a:lnTo>
                      <a:pt x="20158" y="2636"/>
                    </a:lnTo>
                    <a:lnTo>
                      <a:pt x="20148" y="2642"/>
                    </a:lnTo>
                    <a:lnTo>
                      <a:pt x="20158" y="2644"/>
                    </a:lnTo>
                    <a:close/>
                    <a:moveTo>
                      <a:pt x="16901" y="2352"/>
                    </a:moveTo>
                    <a:lnTo>
                      <a:pt x="16909" y="2352"/>
                    </a:lnTo>
                    <a:lnTo>
                      <a:pt x="16902" y="2343"/>
                    </a:lnTo>
                    <a:lnTo>
                      <a:pt x="16901" y="2352"/>
                    </a:lnTo>
                    <a:cubicBezTo>
                      <a:pt x="16868" y="2336"/>
                      <a:pt x="16743" y="2344"/>
                      <a:pt x="16706" y="2344"/>
                    </a:cubicBezTo>
                    <a:cubicBezTo>
                      <a:pt x="16726" y="2361"/>
                      <a:pt x="16725" y="2357"/>
                      <a:pt x="16730" y="2376"/>
                    </a:cubicBezTo>
                    <a:lnTo>
                      <a:pt x="16855" y="2371"/>
                    </a:lnTo>
                    <a:cubicBezTo>
                      <a:pt x="16869" y="2366"/>
                      <a:pt x="16854" y="2350"/>
                      <a:pt x="16892" y="2368"/>
                    </a:cubicBezTo>
                    <a:lnTo>
                      <a:pt x="16901" y="2352"/>
                    </a:lnTo>
                    <a:close/>
                    <a:moveTo>
                      <a:pt x="23212" y="4523"/>
                    </a:moveTo>
                    <a:lnTo>
                      <a:pt x="23204" y="4523"/>
                    </a:lnTo>
                    <a:lnTo>
                      <a:pt x="23211" y="4533"/>
                    </a:lnTo>
                    <a:lnTo>
                      <a:pt x="23212" y="4523"/>
                    </a:lnTo>
                    <a:lnTo>
                      <a:pt x="23220" y="4523"/>
                    </a:lnTo>
                    <a:lnTo>
                      <a:pt x="23213" y="4514"/>
                    </a:lnTo>
                    <a:lnTo>
                      <a:pt x="23212" y="4523"/>
                    </a:lnTo>
                    <a:close/>
                    <a:moveTo>
                      <a:pt x="20239" y="4191"/>
                    </a:moveTo>
                    <a:lnTo>
                      <a:pt x="20239" y="4199"/>
                    </a:lnTo>
                    <a:lnTo>
                      <a:pt x="20248" y="4193"/>
                    </a:lnTo>
                    <a:lnTo>
                      <a:pt x="20239" y="4191"/>
                    </a:lnTo>
                    <a:lnTo>
                      <a:pt x="20239" y="4183"/>
                    </a:lnTo>
                    <a:lnTo>
                      <a:pt x="20229" y="4190"/>
                    </a:lnTo>
                    <a:lnTo>
                      <a:pt x="20239" y="4191"/>
                    </a:lnTo>
                    <a:close/>
                    <a:moveTo>
                      <a:pt x="17946" y="5293"/>
                    </a:moveTo>
                    <a:lnTo>
                      <a:pt x="17954" y="5293"/>
                    </a:lnTo>
                    <a:lnTo>
                      <a:pt x="17947" y="5284"/>
                    </a:lnTo>
                    <a:lnTo>
                      <a:pt x="17946" y="5293"/>
                    </a:lnTo>
                    <a:cubicBezTo>
                      <a:pt x="17926" y="5298"/>
                      <a:pt x="17935" y="5290"/>
                      <a:pt x="17930" y="5309"/>
                    </a:cubicBezTo>
                    <a:cubicBezTo>
                      <a:pt x="17951" y="5304"/>
                      <a:pt x="17939" y="5312"/>
                      <a:pt x="17946" y="5293"/>
                    </a:cubicBezTo>
                    <a:close/>
                    <a:moveTo>
                      <a:pt x="19906" y="2125"/>
                    </a:moveTo>
                    <a:lnTo>
                      <a:pt x="19898" y="2125"/>
                    </a:lnTo>
                    <a:lnTo>
                      <a:pt x="19905" y="2135"/>
                    </a:lnTo>
                    <a:lnTo>
                      <a:pt x="19906" y="2125"/>
                    </a:lnTo>
                    <a:cubicBezTo>
                      <a:pt x="19937" y="2140"/>
                      <a:pt x="19935" y="2143"/>
                      <a:pt x="19939" y="2109"/>
                    </a:cubicBezTo>
                    <a:cubicBezTo>
                      <a:pt x="19934" y="2111"/>
                      <a:pt x="19925" y="2115"/>
                      <a:pt x="19922" y="2116"/>
                    </a:cubicBezTo>
                    <a:cubicBezTo>
                      <a:pt x="19907" y="2124"/>
                      <a:pt x="19914" y="2120"/>
                      <a:pt x="19906" y="2125"/>
                    </a:cubicBezTo>
                    <a:close/>
                    <a:moveTo>
                      <a:pt x="20198" y="2133"/>
                    </a:moveTo>
                    <a:lnTo>
                      <a:pt x="20206" y="2133"/>
                    </a:lnTo>
                    <a:lnTo>
                      <a:pt x="20199" y="2124"/>
                    </a:lnTo>
                    <a:lnTo>
                      <a:pt x="20198" y="2133"/>
                    </a:lnTo>
                    <a:lnTo>
                      <a:pt x="20190" y="2133"/>
                    </a:lnTo>
                    <a:lnTo>
                      <a:pt x="20197" y="2143"/>
                    </a:lnTo>
                    <a:lnTo>
                      <a:pt x="20198" y="2133"/>
                    </a:lnTo>
                    <a:close/>
                    <a:moveTo>
                      <a:pt x="18424" y="1825"/>
                    </a:moveTo>
                    <a:lnTo>
                      <a:pt x="18424" y="1834"/>
                    </a:lnTo>
                    <a:lnTo>
                      <a:pt x="18433" y="1827"/>
                    </a:lnTo>
                    <a:lnTo>
                      <a:pt x="18424" y="1825"/>
                    </a:lnTo>
                    <a:cubicBezTo>
                      <a:pt x="18419" y="1806"/>
                      <a:pt x="18427" y="1814"/>
                      <a:pt x="18408" y="1809"/>
                    </a:cubicBezTo>
                    <a:cubicBezTo>
                      <a:pt x="18413" y="1830"/>
                      <a:pt x="18405" y="1818"/>
                      <a:pt x="18424" y="1825"/>
                    </a:cubicBezTo>
                    <a:close/>
                    <a:moveTo>
                      <a:pt x="20312" y="3713"/>
                    </a:moveTo>
                    <a:lnTo>
                      <a:pt x="20312" y="3705"/>
                    </a:lnTo>
                    <a:lnTo>
                      <a:pt x="20302" y="3712"/>
                    </a:lnTo>
                    <a:lnTo>
                      <a:pt x="20312" y="3713"/>
                    </a:lnTo>
                    <a:cubicBezTo>
                      <a:pt x="20322" y="3721"/>
                      <a:pt x="20294" y="3721"/>
                      <a:pt x="20336" y="3721"/>
                    </a:cubicBezTo>
                    <a:lnTo>
                      <a:pt x="20336" y="3713"/>
                    </a:lnTo>
                    <a:lnTo>
                      <a:pt x="20312" y="3713"/>
                    </a:lnTo>
                    <a:close/>
                    <a:moveTo>
                      <a:pt x="19145" y="3705"/>
                    </a:moveTo>
                    <a:lnTo>
                      <a:pt x="19137" y="3705"/>
                    </a:lnTo>
                    <a:lnTo>
                      <a:pt x="19143" y="3715"/>
                    </a:lnTo>
                    <a:lnTo>
                      <a:pt x="19145" y="3705"/>
                    </a:lnTo>
                    <a:cubicBezTo>
                      <a:pt x="19181" y="3723"/>
                      <a:pt x="19171" y="3716"/>
                      <a:pt x="19185" y="3689"/>
                    </a:cubicBezTo>
                    <a:cubicBezTo>
                      <a:pt x="19172" y="3690"/>
                      <a:pt x="19177" y="3687"/>
                      <a:pt x="19164" y="3692"/>
                    </a:cubicBezTo>
                    <a:cubicBezTo>
                      <a:pt x="19138" y="3702"/>
                      <a:pt x="19153" y="3698"/>
                      <a:pt x="19145" y="3705"/>
                    </a:cubicBezTo>
                    <a:close/>
                    <a:moveTo>
                      <a:pt x="17832" y="2733"/>
                    </a:moveTo>
                    <a:lnTo>
                      <a:pt x="17840" y="2733"/>
                    </a:lnTo>
                    <a:lnTo>
                      <a:pt x="17834" y="2723"/>
                    </a:lnTo>
                    <a:lnTo>
                      <a:pt x="17832" y="2733"/>
                    </a:lnTo>
                    <a:lnTo>
                      <a:pt x="17814" y="2747"/>
                    </a:lnTo>
                    <a:cubicBezTo>
                      <a:pt x="17837" y="2744"/>
                      <a:pt x="17825" y="2752"/>
                      <a:pt x="17832" y="2733"/>
                    </a:cubicBezTo>
                    <a:close/>
                    <a:moveTo>
                      <a:pt x="18910" y="3154"/>
                    </a:moveTo>
                    <a:lnTo>
                      <a:pt x="18910" y="3146"/>
                    </a:lnTo>
                    <a:lnTo>
                      <a:pt x="18900" y="3153"/>
                    </a:lnTo>
                    <a:lnTo>
                      <a:pt x="18910" y="3154"/>
                    </a:lnTo>
                    <a:cubicBezTo>
                      <a:pt x="18903" y="3166"/>
                      <a:pt x="18906" y="3163"/>
                      <a:pt x="18902" y="3179"/>
                    </a:cubicBezTo>
                    <a:cubicBezTo>
                      <a:pt x="18919" y="3172"/>
                      <a:pt x="18912" y="3188"/>
                      <a:pt x="18915" y="3169"/>
                    </a:cubicBezTo>
                    <a:cubicBezTo>
                      <a:pt x="18921" y="3138"/>
                      <a:pt x="18918" y="3167"/>
                      <a:pt x="18910" y="3154"/>
                    </a:cubicBezTo>
                    <a:close/>
                    <a:moveTo>
                      <a:pt x="227" y="3146"/>
                    </a:moveTo>
                    <a:lnTo>
                      <a:pt x="235" y="3146"/>
                    </a:lnTo>
                    <a:lnTo>
                      <a:pt x="228" y="3137"/>
                    </a:lnTo>
                    <a:lnTo>
                      <a:pt x="227" y="3146"/>
                    </a:lnTo>
                    <a:cubicBezTo>
                      <a:pt x="204" y="3152"/>
                      <a:pt x="215" y="3145"/>
                      <a:pt x="203" y="3162"/>
                    </a:cubicBezTo>
                    <a:cubicBezTo>
                      <a:pt x="226" y="3157"/>
                      <a:pt x="214" y="3163"/>
                      <a:pt x="227" y="3146"/>
                    </a:cubicBezTo>
                    <a:close/>
                    <a:moveTo>
                      <a:pt x="19380" y="3106"/>
                    </a:moveTo>
                    <a:lnTo>
                      <a:pt x="19380" y="3114"/>
                    </a:lnTo>
                    <a:lnTo>
                      <a:pt x="19389" y="3107"/>
                    </a:lnTo>
                    <a:lnTo>
                      <a:pt x="19380" y="3106"/>
                    </a:lnTo>
                    <a:lnTo>
                      <a:pt x="19380" y="3097"/>
                    </a:lnTo>
                    <a:lnTo>
                      <a:pt x="19370" y="3104"/>
                    </a:lnTo>
                    <a:lnTo>
                      <a:pt x="19380" y="3106"/>
                    </a:lnTo>
                    <a:close/>
                    <a:moveTo>
                      <a:pt x="20514" y="2968"/>
                    </a:moveTo>
                    <a:lnTo>
                      <a:pt x="20522" y="2968"/>
                    </a:lnTo>
                    <a:lnTo>
                      <a:pt x="20515" y="2958"/>
                    </a:lnTo>
                    <a:lnTo>
                      <a:pt x="20514" y="2968"/>
                    </a:lnTo>
                    <a:lnTo>
                      <a:pt x="20506" y="2968"/>
                    </a:lnTo>
                    <a:lnTo>
                      <a:pt x="20513" y="2977"/>
                    </a:lnTo>
                    <a:lnTo>
                      <a:pt x="20514" y="2968"/>
                    </a:lnTo>
                    <a:close/>
                    <a:moveTo>
                      <a:pt x="20595" y="2992"/>
                    </a:moveTo>
                    <a:lnTo>
                      <a:pt x="20587" y="2992"/>
                    </a:lnTo>
                    <a:lnTo>
                      <a:pt x="20594" y="3002"/>
                    </a:lnTo>
                    <a:lnTo>
                      <a:pt x="20595" y="2992"/>
                    </a:lnTo>
                    <a:lnTo>
                      <a:pt x="20613" y="2978"/>
                    </a:lnTo>
                    <a:cubicBezTo>
                      <a:pt x="20590" y="2982"/>
                      <a:pt x="20602" y="2973"/>
                      <a:pt x="20595" y="2992"/>
                    </a:cubicBezTo>
                    <a:close/>
                    <a:moveTo>
                      <a:pt x="16390" y="4937"/>
                    </a:moveTo>
                    <a:lnTo>
                      <a:pt x="16390" y="4945"/>
                    </a:lnTo>
                    <a:lnTo>
                      <a:pt x="16400" y="4938"/>
                    </a:lnTo>
                    <a:lnTo>
                      <a:pt x="16390" y="4937"/>
                    </a:lnTo>
                    <a:lnTo>
                      <a:pt x="16390" y="4912"/>
                    </a:lnTo>
                    <a:cubicBezTo>
                      <a:pt x="16360" y="4906"/>
                      <a:pt x="16371" y="4911"/>
                      <a:pt x="16342" y="4904"/>
                    </a:cubicBezTo>
                    <a:lnTo>
                      <a:pt x="16342" y="4921"/>
                    </a:lnTo>
                    <a:cubicBezTo>
                      <a:pt x="16383" y="4924"/>
                      <a:pt x="16353" y="4927"/>
                      <a:pt x="16390" y="4937"/>
                    </a:cubicBezTo>
                    <a:close/>
                    <a:moveTo>
                      <a:pt x="21105" y="3016"/>
                    </a:moveTo>
                    <a:lnTo>
                      <a:pt x="21097" y="3016"/>
                    </a:lnTo>
                    <a:lnTo>
                      <a:pt x="21104" y="3026"/>
                    </a:lnTo>
                    <a:lnTo>
                      <a:pt x="21105" y="3016"/>
                    </a:lnTo>
                    <a:cubicBezTo>
                      <a:pt x="21137" y="3032"/>
                      <a:pt x="21137" y="3026"/>
                      <a:pt x="21154" y="3000"/>
                    </a:cubicBezTo>
                    <a:cubicBezTo>
                      <a:pt x="21122" y="2985"/>
                      <a:pt x="21123" y="2991"/>
                      <a:pt x="21105" y="3016"/>
                    </a:cubicBezTo>
                    <a:close/>
                    <a:moveTo>
                      <a:pt x="284" y="4102"/>
                    </a:moveTo>
                    <a:lnTo>
                      <a:pt x="284" y="4094"/>
                    </a:lnTo>
                    <a:lnTo>
                      <a:pt x="274" y="4101"/>
                    </a:lnTo>
                    <a:lnTo>
                      <a:pt x="284" y="4102"/>
                    </a:lnTo>
                    <a:lnTo>
                      <a:pt x="284" y="4126"/>
                    </a:lnTo>
                    <a:cubicBezTo>
                      <a:pt x="324" y="4137"/>
                      <a:pt x="293" y="4143"/>
                      <a:pt x="356" y="4143"/>
                    </a:cubicBezTo>
                    <a:cubicBezTo>
                      <a:pt x="348" y="4111"/>
                      <a:pt x="324" y="4083"/>
                      <a:pt x="284" y="4102"/>
                    </a:cubicBezTo>
                    <a:close/>
                    <a:moveTo>
                      <a:pt x="389" y="4232"/>
                    </a:moveTo>
                    <a:lnTo>
                      <a:pt x="389" y="4224"/>
                    </a:lnTo>
                    <a:lnTo>
                      <a:pt x="379" y="4230"/>
                    </a:lnTo>
                    <a:lnTo>
                      <a:pt x="389" y="4232"/>
                    </a:lnTo>
                    <a:cubicBezTo>
                      <a:pt x="406" y="4243"/>
                      <a:pt x="369" y="4236"/>
                      <a:pt x="413" y="4240"/>
                    </a:cubicBezTo>
                    <a:cubicBezTo>
                      <a:pt x="420" y="4241"/>
                      <a:pt x="438" y="4240"/>
                      <a:pt x="446" y="4240"/>
                    </a:cubicBezTo>
                    <a:cubicBezTo>
                      <a:pt x="428" y="4216"/>
                      <a:pt x="417" y="4218"/>
                      <a:pt x="389" y="4232"/>
                    </a:cubicBezTo>
                    <a:close/>
                    <a:moveTo>
                      <a:pt x="15888" y="5301"/>
                    </a:moveTo>
                    <a:lnTo>
                      <a:pt x="15888" y="5309"/>
                    </a:lnTo>
                    <a:lnTo>
                      <a:pt x="15897" y="5303"/>
                    </a:lnTo>
                    <a:lnTo>
                      <a:pt x="15888" y="5301"/>
                    </a:lnTo>
                    <a:cubicBezTo>
                      <a:pt x="15883" y="5282"/>
                      <a:pt x="15891" y="5290"/>
                      <a:pt x="15872" y="5285"/>
                    </a:cubicBezTo>
                    <a:cubicBezTo>
                      <a:pt x="15877" y="5306"/>
                      <a:pt x="15869" y="5294"/>
                      <a:pt x="15888" y="5301"/>
                    </a:cubicBezTo>
                    <a:close/>
                    <a:moveTo>
                      <a:pt x="19234" y="3665"/>
                    </a:moveTo>
                    <a:lnTo>
                      <a:pt x="19234" y="3657"/>
                    </a:lnTo>
                    <a:lnTo>
                      <a:pt x="19224" y="3663"/>
                    </a:lnTo>
                    <a:lnTo>
                      <a:pt x="19234" y="3665"/>
                    </a:lnTo>
                    <a:cubicBezTo>
                      <a:pt x="19241" y="3676"/>
                      <a:pt x="19238" y="3673"/>
                      <a:pt x="19242" y="3689"/>
                    </a:cubicBezTo>
                    <a:cubicBezTo>
                      <a:pt x="19274" y="3674"/>
                      <a:pt x="19263" y="3691"/>
                      <a:pt x="19283" y="3665"/>
                    </a:cubicBezTo>
                    <a:cubicBezTo>
                      <a:pt x="19251" y="3657"/>
                      <a:pt x="19266" y="3657"/>
                      <a:pt x="19234" y="3665"/>
                    </a:cubicBezTo>
                    <a:close/>
                    <a:moveTo>
                      <a:pt x="22799" y="3470"/>
                    </a:moveTo>
                    <a:lnTo>
                      <a:pt x="22799" y="3478"/>
                    </a:lnTo>
                    <a:lnTo>
                      <a:pt x="22808" y="3472"/>
                    </a:lnTo>
                    <a:lnTo>
                      <a:pt x="22799" y="3470"/>
                    </a:lnTo>
                    <a:lnTo>
                      <a:pt x="22808" y="3454"/>
                    </a:lnTo>
                    <a:cubicBezTo>
                      <a:pt x="22796" y="3458"/>
                      <a:pt x="22800" y="3449"/>
                      <a:pt x="22797" y="3459"/>
                    </a:cubicBezTo>
                    <a:cubicBezTo>
                      <a:pt x="22791" y="3474"/>
                      <a:pt x="22793" y="3459"/>
                      <a:pt x="22799" y="3470"/>
                    </a:cubicBezTo>
                    <a:close/>
                    <a:moveTo>
                      <a:pt x="21494" y="3016"/>
                    </a:moveTo>
                    <a:lnTo>
                      <a:pt x="21502" y="3016"/>
                    </a:lnTo>
                    <a:lnTo>
                      <a:pt x="21496" y="3007"/>
                    </a:lnTo>
                    <a:lnTo>
                      <a:pt x="21494" y="3016"/>
                    </a:lnTo>
                    <a:close/>
                    <a:moveTo>
                      <a:pt x="16593" y="2595"/>
                    </a:moveTo>
                    <a:lnTo>
                      <a:pt x="16601" y="2595"/>
                    </a:lnTo>
                    <a:lnTo>
                      <a:pt x="16594" y="2586"/>
                    </a:lnTo>
                    <a:lnTo>
                      <a:pt x="16593" y="2595"/>
                    </a:lnTo>
                    <a:cubicBezTo>
                      <a:pt x="16567" y="2593"/>
                      <a:pt x="16574" y="2591"/>
                      <a:pt x="16555" y="2591"/>
                    </a:cubicBezTo>
                    <a:cubicBezTo>
                      <a:pt x="16532" y="2590"/>
                      <a:pt x="16546" y="2593"/>
                      <a:pt x="16520" y="2587"/>
                    </a:cubicBezTo>
                    <a:lnTo>
                      <a:pt x="16520" y="2611"/>
                    </a:lnTo>
                    <a:lnTo>
                      <a:pt x="16585" y="2611"/>
                    </a:lnTo>
                    <a:lnTo>
                      <a:pt x="16593" y="2595"/>
                    </a:lnTo>
                    <a:close/>
                    <a:moveTo>
                      <a:pt x="15418" y="2595"/>
                    </a:moveTo>
                    <a:lnTo>
                      <a:pt x="15418" y="2603"/>
                    </a:lnTo>
                    <a:lnTo>
                      <a:pt x="15427" y="2597"/>
                    </a:lnTo>
                    <a:lnTo>
                      <a:pt x="15418" y="2595"/>
                    </a:lnTo>
                    <a:lnTo>
                      <a:pt x="15409" y="2563"/>
                    </a:lnTo>
                    <a:lnTo>
                      <a:pt x="15394" y="2563"/>
                    </a:lnTo>
                    <a:cubicBezTo>
                      <a:pt x="15388" y="2584"/>
                      <a:pt x="15394" y="2569"/>
                      <a:pt x="15386" y="2587"/>
                    </a:cubicBezTo>
                    <a:cubicBezTo>
                      <a:pt x="15411" y="2589"/>
                      <a:pt x="15401" y="2587"/>
                      <a:pt x="15418" y="2595"/>
                    </a:cubicBezTo>
                    <a:close/>
                    <a:moveTo>
                      <a:pt x="21600" y="4596"/>
                    </a:moveTo>
                    <a:lnTo>
                      <a:pt x="21608" y="4596"/>
                    </a:lnTo>
                    <a:lnTo>
                      <a:pt x="21601" y="4587"/>
                    </a:lnTo>
                    <a:lnTo>
                      <a:pt x="21600" y="4596"/>
                    </a:lnTo>
                    <a:cubicBezTo>
                      <a:pt x="21582" y="4585"/>
                      <a:pt x="21513" y="4536"/>
                      <a:pt x="21478" y="4588"/>
                    </a:cubicBezTo>
                    <a:cubicBezTo>
                      <a:pt x="21528" y="4588"/>
                      <a:pt x="21513" y="4586"/>
                      <a:pt x="21543" y="4604"/>
                    </a:cubicBezTo>
                    <a:cubicBezTo>
                      <a:pt x="21564" y="4617"/>
                      <a:pt x="21581" y="4623"/>
                      <a:pt x="21608" y="4629"/>
                    </a:cubicBezTo>
                    <a:cubicBezTo>
                      <a:pt x="21600" y="4614"/>
                      <a:pt x="21602" y="4619"/>
                      <a:pt x="21600" y="4596"/>
                    </a:cubicBezTo>
                    <a:close/>
                    <a:moveTo>
                      <a:pt x="20692" y="4005"/>
                    </a:moveTo>
                    <a:lnTo>
                      <a:pt x="20684" y="4005"/>
                    </a:lnTo>
                    <a:lnTo>
                      <a:pt x="20691" y="4014"/>
                    </a:lnTo>
                    <a:lnTo>
                      <a:pt x="20692" y="4005"/>
                    </a:lnTo>
                    <a:lnTo>
                      <a:pt x="20743" y="3958"/>
                    </a:lnTo>
                    <a:lnTo>
                      <a:pt x="20779" y="3966"/>
                    </a:lnTo>
                    <a:cubicBezTo>
                      <a:pt x="20836" y="3964"/>
                      <a:pt x="20749" y="3956"/>
                      <a:pt x="20795" y="3965"/>
                    </a:cubicBezTo>
                    <a:lnTo>
                      <a:pt x="20814" y="3973"/>
                    </a:lnTo>
                    <a:cubicBezTo>
                      <a:pt x="20823" y="3932"/>
                      <a:pt x="20834" y="3874"/>
                      <a:pt x="20887" y="3875"/>
                    </a:cubicBezTo>
                    <a:cubicBezTo>
                      <a:pt x="20923" y="3875"/>
                      <a:pt x="20923" y="3889"/>
                      <a:pt x="20927" y="3900"/>
                    </a:cubicBezTo>
                    <a:lnTo>
                      <a:pt x="20968" y="3900"/>
                    </a:lnTo>
                    <a:cubicBezTo>
                      <a:pt x="20970" y="3875"/>
                      <a:pt x="20968" y="3884"/>
                      <a:pt x="20976" y="3867"/>
                    </a:cubicBezTo>
                    <a:lnTo>
                      <a:pt x="21035" y="3891"/>
                    </a:lnTo>
                    <a:cubicBezTo>
                      <a:pt x="21036" y="3892"/>
                      <a:pt x="21038" y="3893"/>
                      <a:pt x="21039" y="3894"/>
                    </a:cubicBezTo>
                    <a:cubicBezTo>
                      <a:pt x="21101" y="3932"/>
                      <a:pt x="21007" y="3888"/>
                      <a:pt x="21057" y="3908"/>
                    </a:cubicBezTo>
                    <a:cubicBezTo>
                      <a:pt x="21060" y="3876"/>
                      <a:pt x="21065" y="3870"/>
                      <a:pt x="21065" y="3827"/>
                    </a:cubicBezTo>
                    <a:cubicBezTo>
                      <a:pt x="20988" y="3827"/>
                      <a:pt x="21025" y="3888"/>
                      <a:pt x="20850" y="3840"/>
                    </a:cubicBezTo>
                    <a:lnTo>
                      <a:pt x="20822" y="3827"/>
                    </a:lnTo>
                    <a:lnTo>
                      <a:pt x="20846" y="3827"/>
                    </a:lnTo>
                    <a:lnTo>
                      <a:pt x="20846" y="3819"/>
                    </a:lnTo>
                    <a:cubicBezTo>
                      <a:pt x="20803" y="3819"/>
                      <a:pt x="20834" y="3819"/>
                      <a:pt x="20822" y="3827"/>
                    </a:cubicBezTo>
                    <a:lnTo>
                      <a:pt x="20767" y="3845"/>
                    </a:lnTo>
                    <a:cubicBezTo>
                      <a:pt x="20755" y="3844"/>
                      <a:pt x="20779" y="3859"/>
                      <a:pt x="20758" y="3844"/>
                    </a:cubicBezTo>
                    <a:cubicBezTo>
                      <a:pt x="20740" y="3830"/>
                      <a:pt x="20759" y="3856"/>
                      <a:pt x="20754" y="3835"/>
                    </a:cubicBezTo>
                    <a:cubicBezTo>
                      <a:pt x="20748" y="3815"/>
                      <a:pt x="20766" y="3839"/>
                      <a:pt x="20749" y="3802"/>
                    </a:cubicBezTo>
                    <a:cubicBezTo>
                      <a:pt x="20726" y="3819"/>
                      <a:pt x="20743" y="3809"/>
                      <a:pt x="20727" y="3830"/>
                    </a:cubicBezTo>
                    <a:lnTo>
                      <a:pt x="20720" y="3839"/>
                    </a:lnTo>
                    <a:cubicBezTo>
                      <a:pt x="20702" y="3858"/>
                      <a:pt x="20695" y="3850"/>
                      <a:pt x="20692" y="3851"/>
                    </a:cubicBezTo>
                    <a:cubicBezTo>
                      <a:pt x="20698" y="3875"/>
                      <a:pt x="20716" y="3966"/>
                      <a:pt x="20674" y="3959"/>
                    </a:cubicBezTo>
                    <a:cubicBezTo>
                      <a:pt x="20661" y="3956"/>
                      <a:pt x="20663" y="3948"/>
                      <a:pt x="20619" y="3948"/>
                    </a:cubicBezTo>
                    <a:cubicBezTo>
                      <a:pt x="20626" y="3957"/>
                      <a:pt x="20622" y="3952"/>
                      <a:pt x="20632" y="3960"/>
                    </a:cubicBezTo>
                    <a:cubicBezTo>
                      <a:pt x="20670" y="3987"/>
                      <a:pt x="20665" y="3987"/>
                      <a:pt x="20692" y="3989"/>
                    </a:cubicBezTo>
                    <a:lnTo>
                      <a:pt x="20692" y="4005"/>
                    </a:lnTo>
                    <a:close/>
                    <a:moveTo>
                      <a:pt x="15823" y="2352"/>
                    </a:moveTo>
                    <a:lnTo>
                      <a:pt x="15815" y="2352"/>
                    </a:lnTo>
                    <a:lnTo>
                      <a:pt x="15822" y="2362"/>
                    </a:lnTo>
                    <a:lnTo>
                      <a:pt x="15823" y="2352"/>
                    </a:lnTo>
                    <a:cubicBezTo>
                      <a:pt x="15848" y="2334"/>
                      <a:pt x="15836" y="2357"/>
                      <a:pt x="15839" y="2320"/>
                    </a:cubicBezTo>
                    <a:cubicBezTo>
                      <a:pt x="15814" y="2338"/>
                      <a:pt x="15826" y="2314"/>
                      <a:pt x="15823" y="2352"/>
                    </a:cubicBezTo>
                    <a:close/>
                    <a:moveTo>
                      <a:pt x="20295" y="5269"/>
                    </a:moveTo>
                    <a:lnTo>
                      <a:pt x="20303" y="5269"/>
                    </a:lnTo>
                    <a:lnTo>
                      <a:pt x="20297" y="5259"/>
                    </a:lnTo>
                    <a:lnTo>
                      <a:pt x="20295" y="5269"/>
                    </a:lnTo>
                    <a:lnTo>
                      <a:pt x="20271" y="5269"/>
                    </a:lnTo>
                    <a:lnTo>
                      <a:pt x="20271" y="5301"/>
                    </a:lnTo>
                    <a:cubicBezTo>
                      <a:pt x="20295" y="5284"/>
                      <a:pt x="20281" y="5296"/>
                      <a:pt x="20295" y="5269"/>
                    </a:cubicBezTo>
                    <a:close/>
                    <a:moveTo>
                      <a:pt x="20433" y="5220"/>
                    </a:moveTo>
                    <a:lnTo>
                      <a:pt x="20441" y="5220"/>
                    </a:lnTo>
                    <a:lnTo>
                      <a:pt x="20434" y="5211"/>
                    </a:lnTo>
                    <a:lnTo>
                      <a:pt x="20433" y="5220"/>
                    </a:lnTo>
                    <a:lnTo>
                      <a:pt x="20385" y="5230"/>
                    </a:lnTo>
                    <a:cubicBezTo>
                      <a:pt x="20400" y="5252"/>
                      <a:pt x="20395" y="5252"/>
                      <a:pt x="20433" y="5253"/>
                    </a:cubicBezTo>
                    <a:cubicBezTo>
                      <a:pt x="20470" y="5255"/>
                      <a:pt x="20479" y="5251"/>
                      <a:pt x="20506" y="5245"/>
                    </a:cubicBezTo>
                    <a:cubicBezTo>
                      <a:pt x="20493" y="5195"/>
                      <a:pt x="20479" y="5239"/>
                      <a:pt x="20457" y="5236"/>
                    </a:cubicBezTo>
                    <a:cubicBezTo>
                      <a:pt x="20456" y="5236"/>
                      <a:pt x="20453" y="5232"/>
                      <a:pt x="20452" y="5234"/>
                    </a:cubicBezTo>
                    <a:lnTo>
                      <a:pt x="20433" y="5220"/>
                    </a:lnTo>
                    <a:close/>
                    <a:moveTo>
                      <a:pt x="17192" y="1761"/>
                    </a:moveTo>
                    <a:lnTo>
                      <a:pt x="17192" y="1769"/>
                    </a:lnTo>
                    <a:lnTo>
                      <a:pt x="17202" y="1762"/>
                    </a:lnTo>
                    <a:lnTo>
                      <a:pt x="17192" y="1761"/>
                    </a:lnTo>
                    <a:cubicBezTo>
                      <a:pt x="17191" y="1760"/>
                      <a:pt x="17188" y="1756"/>
                      <a:pt x="17187" y="1758"/>
                    </a:cubicBezTo>
                    <a:cubicBezTo>
                      <a:pt x="17187" y="1758"/>
                      <a:pt x="17159" y="1754"/>
                      <a:pt x="17152" y="1728"/>
                    </a:cubicBezTo>
                    <a:cubicBezTo>
                      <a:pt x="17115" y="1755"/>
                      <a:pt x="17159" y="1753"/>
                      <a:pt x="17103" y="1753"/>
                    </a:cubicBezTo>
                    <a:lnTo>
                      <a:pt x="17103" y="1761"/>
                    </a:lnTo>
                    <a:cubicBezTo>
                      <a:pt x="17122" y="1761"/>
                      <a:pt x="17135" y="1765"/>
                      <a:pt x="17144" y="1765"/>
                    </a:cubicBezTo>
                    <a:cubicBezTo>
                      <a:pt x="17153" y="1765"/>
                      <a:pt x="17172" y="1761"/>
                      <a:pt x="17192" y="1761"/>
                    </a:cubicBezTo>
                    <a:close/>
                    <a:moveTo>
                      <a:pt x="10938" y="1688"/>
                    </a:moveTo>
                    <a:lnTo>
                      <a:pt x="10946" y="1688"/>
                    </a:lnTo>
                    <a:lnTo>
                      <a:pt x="10939" y="1678"/>
                    </a:lnTo>
                    <a:lnTo>
                      <a:pt x="10938" y="1688"/>
                    </a:lnTo>
                    <a:lnTo>
                      <a:pt x="10922" y="1679"/>
                    </a:lnTo>
                    <a:cubicBezTo>
                      <a:pt x="10925" y="1690"/>
                      <a:pt x="10916" y="1687"/>
                      <a:pt x="10926" y="1690"/>
                    </a:cubicBezTo>
                    <a:cubicBezTo>
                      <a:pt x="10942" y="1695"/>
                      <a:pt x="10927" y="1694"/>
                      <a:pt x="10938" y="1688"/>
                    </a:cubicBezTo>
                    <a:close/>
                    <a:moveTo>
                      <a:pt x="16099" y="2498"/>
                    </a:moveTo>
                    <a:lnTo>
                      <a:pt x="16107" y="2498"/>
                    </a:lnTo>
                    <a:lnTo>
                      <a:pt x="16100" y="2488"/>
                    </a:lnTo>
                    <a:lnTo>
                      <a:pt x="16099" y="2498"/>
                    </a:lnTo>
                    <a:cubicBezTo>
                      <a:pt x="16051" y="2475"/>
                      <a:pt x="16047" y="2513"/>
                      <a:pt x="16082" y="2538"/>
                    </a:cubicBezTo>
                    <a:cubicBezTo>
                      <a:pt x="16098" y="2494"/>
                      <a:pt x="16068" y="2574"/>
                      <a:pt x="16091" y="2523"/>
                    </a:cubicBezTo>
                    <a:cubicBezTo>
                      <a:pt x="16096" y="2511"/>
                      <a:pt x="16094" y="2535"/>
                      <a:pt x="16099" y="2498"/>
                    </a:cubicBezTo>
                    <a:close/>
                    <a:moveTo>
                      <a:pt x="9439" y="1412"/>
                    </a:moveTo>
                    <a:cubicBezTo>
                      <a:pt x="9424" y="1427"/>
                      <a:pt x="9450" y="1418"/>
                      <a:pt x="9441" y="1412"/>
                    </a:cubicBezTo>
                    <a:cubicBezTo>
                      <a:pt x="9441" y="1412"/>
                      <a:pt x="9439" y="1412"/>
                      <a:pt x="9439" y="1412"/>
                    </a:cubicBezTo>
                    <a:close/>
                    <a:moveTo>
                      <a:pt x="8710" y="1445"/>
                    </a:moveTo>
                    <a:cubicBezTo>
                      <a:pt x="8695" y="1459"/>
                      <a:pt x="8721" y="1451"/>
                      <a:pt x="8712" y="1444"/>
                    </a:cubicBezTo>
                    <a:cubicBezTo>
                      <a:pt x="8712" y="1444"/>
                      <a:pt x="8710" y="1444"/>
                      <a:pt x="8710" y="1445"/>
                    </a:cubicBezTo>
                    <a:close/>
                    <a:moveTo>
                      <a:pt x="11999" y="1647"/>
                    </a:moveTo>
                    <a:cubicBezTo>
                      <a:pt x="11984" y="1662"/>
                      <a:pt x="12010" y="1653"/>
                      <a:pt x="12001" y="1647"/>
                    </a:cubicBezTo>
                    <a:cubicBezTo>
                      <a:pt x="12001" y="1647"/>
                      <a:pt x="11999" y="1647"/>
                      <a:pt x="11999" y="1647"/>
                    </a:cubicBezTo>
                    <a:close/>
                    <a:moveTo>
                      <a:pt x="20911" y="5236"/>
                    </a:moveTo>
                    <a:cubicBezTo>
                      <a:pt x="20906" y="5217"/>
                      <a:pt x="20915" y="5226"/>
                      <a:pt x="20895" y="5220"/>
                    </a:cubicBezTo>
                    <a:lnTo>
                      <a:pt x="20911" y="5236"/>
                    </a:lnTo>
                    <a:cubicBezTo>
                      <a:pt x="20922" y="5245"/>
                      <a:pt x="20894" y="5245"/>
                      <a:pt x="20935" y="5245"/>
                    </a:cubicBezTo>
                    <a:lnTo>
                      <a:pt x="20927" y="5228"/>
                    </a:lnTo>
                    <a:cubicBezTo>
                      <a:pt x="20921" y="5232"/>
                      <a:pt x="20923" y="5232"/>
                      <a:pt x="20911" y="5236"/>
                    </a:cubicBezTo>
                    <a:close/>
                    <a:moveTo>
                      <a:pt x="18383" y="5504"/>
                    </a:moveTo>
                    <a:cubicBezTo>
                      <a:pt x="18363" y="5509"/>
                      <a:pt x="18372" y="5500"/>
                      <a:pt x="18367" y="5520"/>
                    </a:cubicBezTo>
                    <a:lnTo>
                      <a:pt x="18383" y="5504"/>
                    </a:lnTo>
                    <a:cubicBezTo>
                      <a:pt x="18466" y="5504"/>
                      <a:pt x="18409" y="5517"/>
                      <a:pt x="18483" y="5500"/>
                    </a:cubicBezTo>
                    <a:cubicBezTo>
                      <a:pt x="18495" y="5498"/>
                      <a:pt x="18489" y="5500"/>
                      <a:pt x="18499" y="5499"/>
                    </a:cubicBezTo>
                    <a:cubicBezTo>
                      <a:pt x="18598" y="5494"/>
                      <a:pt x="18565" y="5478"/>
                      <a:pt x="18618" y="5479"/>
                    </a:cubicBezTo>
                    <a:cubicBezTo>
                      <a:pt x="18677" y="5479"/>
                      <a:pt x="18629" y="5489"/>
                      <a:pt x="18706" y="5478"/>
                    </a:cubicBezTo>
                    <a:lnTo>
                      <a:pt x="18800" y="5484"/>
                    </a:lnTo>
                    <a:cubicBezTo>
                      <a:pt x="18857" y="5492"/>
                      <a:pt x="18845" y="5485"/>
                      <a:pt x="18853" y="5504"/>
                    </a:cubicBezTo>
                    <a:cubicBezTo>
                      <a:pt x="18911" y="5488"/>
                      <a:pt x="18823" y="5479"/>
                      <a:pt x="19008" y="5488"/>
                    </a:cubicBezTo>
                    <a:cubicBezTo>
                      <a:pt x="19023" y="5489"/>
                      <a:pt x="19032" y="5490"/>
                      <a:pt x="19037" y="5492"/>
                    </a:cubicBezTo>
                    <a:lnTo>
                      <a:pt x="19065" y="5501"/>
                    </a:lnTo>
                    <a:cubicBezTo>
                      <a:pt x="19116" y="5515"/>
                      <a:pt x="19080" y="5520"/>
                      <a:pt x="19121" y="5512"/>
                    </a:cubicBezTo>
                    <a:cubicBezTo>
                      <a:pt x="19117" y="5471"/>
                      <a:pt x="19107" y="5471"/>
                      <a:pt x="19064" y="5471"/>
                    </a:cubicBezTo>
                    <a:cubicBezTo>
                      <a:pt x="19057" y="5459"/>
                      <a:pt x="19056" y="5486"/>
                      <a:pt x="19064" y="5447"/>
                    </a:cubicBezTo>
                    <a:lnTo>
                      <a:pt x="19048" y="5447"/>
                    </a:lnTo>
                    <a:cubicBezTo>
                      <a:pt x="19039" y="5471"/>
                      <a:pt x="19040" y="5473"/>
                      <a:pt x="18980" y="5467"/>
                    </a:cubicBezTo>
                    <a:cubicBezTo>
                      <a:pt x="18954" y="5465"/>
                      <a:pt x="18922" y="5469"/>
                      <a:pt x="18881" y="5459"/>
                    </a:cubicBezTo>
                    <a:lnTo>
                      <a:pt x="18618" y="5464"/>
                    </a:lnTo>
                    <a:cubicBezTo>
                      <a:pt x="18547" y="5468"/>
                      <a:pt x="18542" y="5455"/>
                      <a:pt x="18470" y="5449"/>
                    </a:cubicBezTo>
                    <a:cubicBezTo>
                      <a:pt x="18443" y="5447"/>
                      <a:pt x="18441" y="5453"/>
                      <a:pt x="18415" y="5455"/>
                    </a:cubicBezTo>
                    <a:cubicBezTo>
                      <a:pt x="18362" y="5459"/>
                      <a:pt x="18344" y="5428"/>
                      <a:pt x="18318" y="5463"/>
                    </a:cubicBezTo>
                    <a:cubicBezTo>
                      <a:pt x="18352" y="5471"/>
                      <a:pt x="18353" y="5468"/>
                      <a:pt x="18389" y="5467"/>
                    </a:cubicBezTo>
                    <a:cubicBezTo>
                      <a:pt x="18434" y="5467"/>
                      <a:pt x="18427" y="5476"/>
                      <a:pt x="18464" y="5480"/>
                    </a:cubicBezTo>
                    <a:cubicBezTo>
                      <a:pt x="18444" y="5507"/>
                      <a:pt x="18437" y="5488"/>
                      <a:pt x="18383" y="5488"/>
                    </a:cubicBezTo>
                    <a:lnTo>
                      <a:pt x="18383" y="5504"/>
                    </a:lnTo>
                    <a:close/>
                    <a:moveTo>
                      <a:pt x="15175" y="2603"/>
                    </a:moveTo>
                    <a:lnTo>
                      <a:pt x="15157" y="2618"/>
                    </a:lnTo>
                    <a:cubicBezTo>
                      <a:pt x="15180" y="2614"/>
                      <a:pt x="15168" y="2622"/>
                      <a:pt x="15175" y="2603"/>
                    </a:cubicBezTo>
                    <a:cubicBezTo>
                      <a:pt x="15179" y="2596"/>
                      <a:pt x="15187" y="2615"/>
                      <a:pt x="15181" y="2588"/>
                    </a:cubicBezTo>
                    <a:cubicBezTo>
                      <a:pt x="15178" y="2574"/>
                      <a:pt x="15178" y="2579"/>
                      <a:pt x="15167" y="2571"/>
                    </a:cubicBezTo>
                    <a:lnTo>
                      <a:pt x="15175" y="2603"/>
                    </a:lnTo>
                    <a:close/>
                    <a:moveTo>
                      <a:pt x="23277" y="3738"/>
                    </a:moveTo>
                    <a:lnTo>
                      <a:pt x="23295" y="3723"/>
                    </a:lnTo>
                    <a:cubicBezTo>
                      <a:pt x="23272" y="3727"/>
                      <a:pt x="23284" y="3718"/>
                      <a:pt x="23277" y="3738"/>
                    </a:cubicBezTo>
                    <a:cubicBezTo>
                      <a:pt x="23265" y="3744"/>
                      <a:pt x="23268" y="3742"/>
                      <a:pt x="23252" y="3746"/>
                    </a:cubicBezTo>
                    <a:cubicBezTo>
                      <a:pt x="23265" y="3791"/>
                      <a:pt x="23293" y="3772"/>
                      <a:pt x="23277" y="3738"/>
                    </a:cubicBezTo>
                    <a:close/>
                    <a:moveTo>
                      <a:pt x="235" y="2457"/>
                    </a:moveTo>
                    <a:lnTo>
                      <a:pt x="250" y="2475"/>
                    </a:lnTo>
                    <a:cubicBezTo>
                      <a:pt x="246" y="2453"/>
                      <a:pt x="254" y="2465"/>
                      <a:pt x="235" y="2457"/>
                    </a:cubicBezTo>
                    <a:lnTo>
                      <a:pt x="122" y="2376"/>
                    </a:lnTo>
                    <a:cubicBezTo>
                      <a:pt x="127" y="2397"/>
                      <a:pt x="120" y="2390"/>
                      <a:pt x="141" y="2406"/>
                    </a:cubicBezTo>
                    <a:cubicBezTo>
                      <a:pt x="146" y="2410"/>
                      <a:pt x="147" y="2409"/>
                      <a:pt x="155" y="2416"/>
                    </a:cubicBezTo>
                    <a:cubicBezTo>
                      <a:pt x="180" y="2434"/>
                      <a:pt x="197" y="2449"/>
                      <a:pt x="235" y="2457"/>
                    </a:cubicBezTo>
                    <a:close/>
                    <a:moveTo>
                      <a:pt x="21810" y="4686"/>
                    </a:moveTo>
                    <a:lnTo>
                      <a:pt x="21796" y="4668"/>
                    </a:lnTo>
                    <a:cubicBezTo>
                      <a:pt x="21800" y="4690"/>
                      <a:pt x="21791" y="4678"/>
                      <a:pt x="21810" y="4686"/>
                    </a:cubicBezTo>
                    <a:cubicBezTo>
                      <a:pt x="21791" y="4727"/>
                      <a:pt x="21828" y="4726"/>
                      <a:pt x="21891" y="4726"/>
                    </a:cubicBezTo>
                    <a:cubicBezTo>
                      <a:pt x="21876" y="4704"/>
                      <a:pt x="21844" y="4686"/>
                      <a:pt x="21810" y="4686"/>
                    </a:cubicBezTo>
                    <a:close/>
                    <a:moveTo>
                      <a:pt x="17411" y="2320"/>
                    </a:moveTo>
                    <a:lnTo>
                      <a:pt x="17393" y="2334"/>
                    </a:lnTo>
                    <a:cubicBezTo>
                      <a:pt x="17416" y="2330"/>
                      <a:pt x="17404" y="2339"/>
                      <a:pt x="17411" y="2320"/>
                    </a:cubicBezTo>
                    <a:cubicBezTo>
                      <a:pt x="17428" y="2308"/>
                      <a:pt x="17422" y="2318"/>
                      <a:pt x="17427" y="2295"/>
                    </a:cubicBezTo>
                    <a:cubicBezTo>
                      <a:pt x="17409" y="2308"/>
                      <a:pt x="17417" y="2297"/>
                      <a:pt x="17411" y="2320"/>
                    </a:cubicBezTo>
                    <a:close/>
                    <a:moveTo>
                      <a:pt x="3816" y="6816"/>
                    </a:moveTo>
                    <a:cubicBezTo>
                      <a:pt x="3816" y="6837"/>
                      <a:pt x="3829" y="6819"/>
                      <a:pt x="3821" y="6816"/>
                    </a:cubicBezTo>
                    <a:cubicBezTo>
                      <a:pt x="3821" y="6816"/>
                      <a:pt x="3816" y="6793"/>
                      <a:pt x="3816" y="6816"/>
                    </a:cubicBezTo>
                    <a:close/>
                    <a:moveTo>
                      <a:pt x="13806" y="5755"/>
                    </a:moveTo>
                    <a:cubicBezTo>
                      <a:pt x="13806" y="5775"/>
                      <a:pt x="13819" y="5757"/>
                      <a:pt x="13811" y="5755"/>
                    </a:cubicBezTo>
                    <a:cubicBezTo>
                      <a:pt x="13811" y="5755"/>
                      <a:pt x="13806" y="5732"/>
                      <a:pt x="13806" y="5755"/>
                    </a:cubicBezTo>
                    <a:close/>
                    <a:moveTo>
                      <a:pt x="21114" y="3413"/>
                    </a:moveTo>
                    <a:cubicBezTo>
                      <a:pt x="21114" y="3434"/>
                      <a:pt x="21127" y="3416"/>
                      <a:pt x="21119" y="3413"/>
                    </a:cubicBezTo>
                    <a:cubicBezTo>
                      <a:pt x="21119" y="3413"/>
                      <a:pt x="21114" y="3390"/>
                      <a:pt x="21114" y="3413"/>
                    </a:cubicBezTo>
                    <a:close/>
                    <a:moveTo>
                      <a:pt x="22029" y="2725"/>
                    </a:moveTo>
                    <a:cubicBezTo>
                      <a:pt x="22029" y="2745"/>
                      <a:pt x="22042" y="2727"/>
                      <a:pt x="22034" y="2725"/>
                    </a:cubicBezTo>
                    <a:cubicBezTo>
                      <a:pt x="22034" y="2725"/>
                      <a:pt x="22029" y="2702"/>
                      <a:pt x="22029" y="2725"/>
                    </a:cubicBezTo>
                    <a:close/>
                    <a:moveTo>
                      <a:pt x="21535" y="5334"/>
                    </a:moveTo>
                    <a:cubicBezTo>
                      <a:pt x="21535" y="5354"/>
                      <a:pt x="21548" y="5336"/>
                      <a:pt x="21540" y="5334"/>
                    </a:cubicBezTo>
                    <a:cubicBezTo>
                      <a:pt x="21540" y="5334"/>
                      <a:pt x="21535" y="5311"/>
                      <a:pt x="21535" y="5334"/>
                    </a:cubicBezTo>
                    <a:close/>
                    <a:moveTo>
                      <a:pt x="19031" y="3624"/>
                    </a:moveTo>
                    <a:cubicBezTo>
                      <a:pt x="19031" y="3644"/>
                      <a:pt x="19044" y="3626"/>
                      <a:pt x="19036" y="3624"/>
                    </a:cubicBezTo>
                    <a:cubicBezTo>
                      <a:pt x="19036" y="3624"/>
                      <a:pt x="19031" y="3601"/>
                      <a:pt x="19031" y="3624"/>
                    </a:cubicBezTo>
                    <a:close/>
                    <a:moveTo>
                      <a:pt x="17938" y="1939"/>
                    </a:moveTo>
                    <a:cubicBezTo>
                      <a:pt x="17938" y="1959"/>
                      <a:pt x="17951" y="1941"/>
                      <a:pt x="17943" y="1939"/>
                    </a:cubicBezTo>
                    <a:cubicBezTo>
                      <a:pt x="17943" y="1939"/>
                      <a:pt x="17938" y="1916"/>
                      <a:pt x="17938" y="1939"/>
                    </a:cubicBezTo>
                    <a:close/>
                    <a:moveTo>
                      <a:pt x="16382" y="1753"/>
                    </a:moveTo>
                    <a:cubicBezTo>
                      <a:pt x="16382" y="1773"/>
                      <a:pt x="16395" y="1755"/>
                      <a:pt x="16387" y="1753"/>
                    </a:cubicBezTo>
                    <a:cubicBezTo>
                      <a:pt x="16387" y="1752"/>
                      <a:pt x="16382" y="1730"/>
                      <a:pt x="16382" y="1753"/>
                    </a:cubicBezTo>
                    <a:close/>
                    <a:moveTo>
                      <a:pt x="15993" y="2547"/>
                    </a:moveTo>
                    <a:cubicBezTo>
                      <a:pt x="15993" y="2567"/>
                      <a:pt x="16006" y="2549"/>
                      <a:pt x="15998" y="2547"/>
                    </a:cubicBezTo>
                    <a:cubicBezTo>
                      <a:pt x="15998" y="2547"/>
                      <a:pt x="15993" y="2524"/>
                      <a:pt x="15993" y="2547"/>
                    </a:cubicBezTo>
                    <a:close/>
                    <a:moveTo>
                      <a:pt x="18537" y="3089"/>
                    </a:moveTo>
                    <a:cubicBezTo>
                      <a:pt x="18537" y="3110"/>
                      <a:pt x="18550" y="3091"/>
                      <a:pt x="18542" y="3089"/>
                    </a:cubicBezTo>
                    <a:cubicBezTo>
                      <a:pt x="18542" y="3089"/>
                      <a:pt x="18537" y="3066"/>
                      <a:pt x="18537" y="3089"/>
                    </a:cubicBezTo>
                    <a:close/>
                    <a:moveTo>
                      <a:pt x="13911" y="5698"/>
                    </a:moveTo>
                    <a:cubicBezTo>
                      <a:pt x="13911" y="5718"/>
                      <a:pt x="13924" y="5700"/>
                      <a:pt x="13916" y="5698"/>
                    </a:cubicBezTo>
                    <a:cubicBezTo>
                      <a:pt x="13916" y="5698"/>
                      <a:pt x="13911" y="5675"/>
                      <a:pt x="13911" y="5698"/>
                    </a:cubicBezTo>
                    <a:close/>
                    <a:moveTo>
                      <a:pt x="18691" y="1834"/>
                    </a:moveTo>
                    <a:cubicBezTo>
                      <a:pt x="18691" y="1854"/>
                      <a:pt x="18704" y="1836"/>
                      <a:pt x="18696" y="1834"/>
                    </a:cubicBezTo>
                    <a:cubicBezTo>
                      <a:pt x="18696" y="1834"/>
                      <a:pt x="18691" y="1811"/>
                      <a:pt x="18691" y="1834"/>
                    </a:cubicBezTo>
                    <a:close/>
                    <a:moveTo>
                      <a:pt x="19501" y="3251"/>
                    </a:moveTo>
                    <a:cubicBezTo>
                      <a:pt x="19501" y="3272"/>
                      <a:pt x="19514" y="3254"/>
                      <a:pt x="19506" y="3251"/>
                    </a:cubicBezTo>
                    <a:cubicBezTo>
                      <a:pt x="19506" y="3251"/>
                      <a:pt x="19501" y="3228"/>
                      <a:pt x="19501" y="3251"/>
                    </a:cubicBezTo>
                    <a:close/>
                    <a:moveTo>
                      <a:pt x="21786" y="4191"/>
                    </a:moveTo>
                    <a:cubicBezTo>
                      <a:pt x="21786" y="4211"/>
                      <a:pt x="21799" y="4193"/>
                      <a:pt x="21791" y="4191"/>
                    </a:cubicBezTo>
                    <a:cubicBezTo>
                      <a:pt x="21791" y="4191"/>
                      <a:pt x="21786" y="4168"/>
                      <a:pt x="21786" y="4191"/>
                    </a:cubicBezTo>
                    <a:close/>
                    <a:moveTo>
                      <a:pt x="15928" y="2644"/>
                    </a:moveTo>
                    <a:cubicBezTo>
                      <a:pt x="15928" y="2664"/>
                      <a:pt x="15941" y="2646"/>
                      <a:pt x="15933" y="2644"/>
                    </a:cubicBezTo>
                    <a:cubicBezTo>
                      <a:pt x="15933" y="2644"/>
                      <a:pt x="15928" y="2621"/>
                      <a:pt x="15928" y="2644"/>
                    </a:cubicBezTo>
                    <a:close/>
                    <a:moveTo>
                      <a:pt x="18011" y="2749"/>
                    </a:moveTo>
                    <a:cubicBezTo>
                      <a:pt x="18011" y="2769"/>
                      <a:pt x="18024" y="2751"/>
                      <a:pt x="18016" y="2749"/>
                    </a:cubicBezTo>
                    <a:cubicBezTo>
                      <a:pt x="18015" y="2749"/>
                      <a:pt x="18011" y="2726"/>
                      <a:pt x="18011" y="2749"/>
                    </a:cubicBezTo>
                    <a:close/>
                    <a:moveTo>
                      <a:pt x="20879" y="4021"/>
                    </a:moveTo>
                    <a:cubicBezTo>
                      <a:pt x="20879" y="4041"/>
                      <a:pt x="20892" y="4023"/>
                      <a:pt x="20884" y="4021"/>
                    </a:cubicBezTo>
                    <a:cubicBezTo>
                      <a:pt x="20884" y="4021"/>
                      <a:pt x="20879" y="3998"/>
                      <a:pt x="20879" y="4021"/>
                    </a:cubicBezTo>
                    <a:close/>
                    <a:moveTo>
                      <a:pt x="15377" y="5002"/>
                    </a:moveTo>
                    <a:cubicBezTo>
                      <a:pt x="15377" y="5022"/>
                      <a:pt x="15390" y="5004"/>
                      <a:pt x="15382" y="5002"/>
                    </a:cubicBezTo>
                    <a:cubicBezTo>
                      <a:pt x="15382" y="5001"/>
                      <a:pt x="15377" y="4979"/>
                      <a:pt x="15377" y="5002"/>
                    </a:cubicBezTo>
                    <a:close/>
                    <a:moveTo>
                      <a:pt x="6870" y="1688"/>
                    </a:moveTo>
                    <a:cubicBezTo>
                      <a:pt x="6870" y="1708"/>
                      <a:pt x="6883" y="1690"/>
                      <a:pt x="6875" y="1688"/>
                    </a:cubicBezTo>
                    <a:cubicBezTo>
                      <a:pt x="6875" y="1688"/>
                      <a:pt x="6870" y="1665"/>
                      <a:pt x="6870" y="1688"/>
                    </a:cubicBezTo>
                    <a:close/>
                    <a:moveTo>
                      <a:pt x="19250" y="2749"/>
                    </a:moveTo>
                    <a:cubicBezTo>
                      <a:pt x="19250" y="2769"/>
                      <a:pt x="19263" y="2751"/>
                      <a:pt x="19255" y="2749"/>
                    </a:cubicBezTo>
                    <a:cubicBezTo>
                      <a:pt x="19255" y="2749"/>
                      <a:pt x="19250" y="2726"/>
                      <a:pt x="19250" y="2749"/>
                    </a:cubicBezTo>
                    <a:close/>
                    <a:moveTo>
                      <a:pt x="17873" y="1728"/>
                    </a:moveTo>
                    <a:cubicBezTo>
                      <a:pt x="17873" y="1748"/>
                      <a:pt x="17886" y="1730"/>
                      <a:pt x="17878" y="1728"/>
                    </a:cubicBezTo>
                    <a:cubicBezTo>
                      <a:pt x="17878" y="1728"/>
                      <a:pt x="17873" y="1705"/>
                      <a:pt x="17873" y="1728"/>
                    </a:cubicBezTo>
                    <a:close/>
                    <a:moveTo>
                      <a:pt x="19712" y="2603"/>
                    </a:moveTo>
                    <a:cubicBezTo>
                      <a:pt x="19712" y="2623"/>
                      <a:pt x="19725" y="2605"/>
                      <a:pt x="19717" y="2603"/>
                    </a:cubicBezTo>
                    <a:cubicBezTo>
                      <a:pt x="19717" y="2603"/>
                      <a:pt x="19712" y="2580"/>
                      <a:pt x="19712" y="2603"/>
                    </a:cubicBezTo>
                    <a:close/>
                    <a:moveTo>
                      <a:pt x="4602" y="6735"/>
                    </a:moveTo>
                    <a:cubicBezTo>
                      <a:pt x="4602" y="6756"/>
                      <a:pt x="4615" y="6737"/>
                      <a:pt x="4607" y="6735"/>
                    </a:cubicBezTo>
                    <a:cubicBezTo>
                      <a:pt x="4607" y="6735"/>
                      <a:pt x="4602" y="6712"/>
                      <a:pt x="4602" y="6735"/>
                    </a:cubicBezTo>
                    <a:close/>
                    <a:moveTo>
                      <a:pt x="4991" y="6695"/>
                    </a:moveTo>
                    <a:cubicBezTo>
                      <a:pt x="4991" y="6715"/>
                      <a:pt x="5004" y="6697"/>
                      <a:pt x="4996" y="6695"/>
                    </a:cubicBezTo>
                    <a:cubicBezTo>
                      <a:pt x="4996" y="6695"/>
                      <a:pt x="4991" y="6672"/>
                      <a:pt x="4991" y="6695"/>
                    </a:cubicBezTo>
                    <a:close/>
                    <a:moveTo>
                      <a:pt x="19712" y="2790"/>
                    </a:moveTo>
                    <a:cubicBezTo>
                      <a:pt x="19712" y="2810"/>
                      <a:pt x="19725" y="2792"/>
                      <a:pt x="19717" y="2790"/>
                    </a:cubicBezTo>
                    <a:cubicBezTo>
                      <a:pt x="19717" y="2790"/>
                      <a:pt x="19712" y="2767"/>
                      <a:pt x="19712" y="2790"/>
                    </a:cubicBezTo>
                    <a:close/>
                    <a:moveTo>
                      <a:pt x="14308" y="2725"/>
                    </a:moveTo>
                    <a:cubicBezTo>
                      <a:pt x="14308" y="2745"/>
                      <a:pt x="14321" y="2727"/>
                      <a:pt x="14313" y="2725"/>
                    </a:cubicBezTo>
                    <a:cubicBezTo>
                      <a:pt x="14313" y="2725"/>
                      <a:pt x="14308" y="2702"/>
                      <a:pt x="14308" y="2725"/>
                    </a:cubicBezTo>
                    <a:close/>
                    <a:moveTo>
                      <a:pt x="17281" y="2765"/>
                    </a:moveTo>
                    <a:cubicBezTo>
                      <a:pt x="17281" y="2785"/>
                      <a:pt x="17294" y="2767"/>
                      <a:pt x="17286" y="2765"/>
                    </a:cubicBezTo>
                    <a:cubicBezTo>
                      <a:pt x="17286" y="2765"/>
                      <a:pt x="17281" y="2742"/>
                      <a:pt x="17281" y="2765"/>
                    </a:cubicBezTo>
                    <a:close/>
                    <a:moveTo>
                      <a:pt x="14908" y="2328"/>
                    </a:moveTo>
                    <a:cubicBezTo>
                      <a:pt x="14908" y="2348"/>
                      <a:pt x="14920" y="2330"/>
                      <a:pt x="14913" y="2328"/>
                    </a:cubicBezTo>
                    <a:cubicBezTo>
                      <a:pt x="14912" y="2328"/>
                      <a:pt x="14908" y="2305"/>
                      <a:pt x="14908" y="2328"/>
                    </a:cubicBezTo>
                    <a:close/>
                    <a:moveTo>
                      <a:pt x="18480" y="2579"/>
                    </a:moveTo>
                    <a:cubicBezTo>
                      <a:pt x="18480" y="2599"/>
                      <a:pt x="18493" y="2581"/>
                      <a:pt x="18485" y="2579"/>
                    </a:cubicBezTo>
                    <a:cubicBezTo>
                      <a:pt x="18485" y="2579"/>
                      <a:pt x="18480" y="2556"/>
                      <a:pt x="18480" y="2579"/>
                    </a:cubicBezTo>
                    <a:close/>
                    <a:moveTo>
                      <a:pt x="13044" y="1388"/>
                    </a:moveTo>
                    <a:cubicBezTo>
                      <a:pt x="13044" y="1408"/>
                      <a:pt x="13057" y="1390"/>
                      <a:pt x="13049" y="1388"/>
                    </a:cubicBezTo>
                    <a:cubicBezTo>
                      <a:pt x="13049" y="1388"/>
                      <a:pt x="13044" y="1365"/>
                      <a:pt x="13044" y="1388"/>
                    </a:cubicBezTo>
                    <a:close/>
                    <a:moveTo>
                      <a:pt x="13822" y="2077"/>
                    </a:moveTo>
                    <a:cubicBezTo>
                      <a:pt x="13822" y="2097"/>
                      <a:pt x="13835" y="2079"/>
                      <a:pt x="13827" y="2077"/>
                    </a:cubicBezTo>
                    <a:cubicBezTo>
                      <a:pt x="13827" y="2077"/>
                      <a:pt x="13822" y="2054"/>
                      <a:pt x="13822" y="2077"/>
                    </a:cubicBezTo>
                    <a:close/>
                    <a:moveTo>
                      <a:pt x="20206" y="2790"/>
                    </a:moveTo>
                    <a:cubicBezTo>
                      <a:pt x="20206" y="2810"/>
                      <a:pt x="20219" y="2792"/>
                      <a:pt x="20211" y="2790"/>
                    </a:cubicBezTo>
                    <a:cubicBezTo>
                      <a:pt x="20211" y="2790"/>
                      <a:pt x="20206" y="2767"/>
                      <a:pt x="20206" y="2790"/>
                    </a:cubicBezTo>
                    <a:close/>
                    <a:moveTo>
                      <a:pt x="17460" y="1850"/>
                    </a:moveTo>
                    <a:cubicBezTo>
                      <a:pt x="17460" y="1870"/>
                      <a:pt x="17473" y="1852"/>
                      <a:pt x="17465" y="1850"/>
                    </a:cubicBezTo>
                    <a:cubicBezTo>
                      <a:pt x="17465" y="1850"/>
                      <a:pt x="17460" y="1827"/>
                      <a:pt x="17460" y="1850"/>
                    </a:cubicBezTo>
                    <a:close/>
                    <a:moveTo>
                      <a:pt x="18156" y="2538"/>
                    </a:moveTo>
                    <a:cubicBezTo>
                      <a:pt x="18156" y="2559"/>
                      <a:pt x="18169" y="2541"/>
                      <a:pt x="18161" y="2538"/>
                    </a:cubicBezTo>
                    <a:cubicBezTo>
                      <a:pt x="18161" y="2538"/>
                      <a:pt x="18156" y="2515"/>
                      <a:pt x="18156" y="2538"/>
                    </a:cubicBezTo>
                    <a:close/>
                    <a:moveTo>
                      <a:pt x="18829" y="3640"/>
                    </a:moveTo>
                    <a:cubicBezTo>
                      <a:pt x="18829" y="3660"/>
                      <a:pt x="18842" y="3642"/>
                      <a:pt x="18834" y="3640"/>
                    </a:cubicBezTo>
                    <a:cubicBezTo>
                      <a:pt x="18834" y="3640"/>
                      <a:pt x="18829" y="3617"/>
                      <a:pt x="18829" y="3640"/>
                    </a:cubicBezTo>
                    <a:close/>
                    <a:moveTo>
                      <a:pt x="22256" y="4977"/>
                    </a:moveTo>
                    <a:cubicBezTo>
                      <a:pt x="22256" y="4997"/>
                      <a:pt x="22269" y="4979"/>
                      <a:pt x="22261" y="4977"/>
                    </a:cubicBezTo>
                    <a:cubicBezTo>
                      <a:pt x="22261" y="4977"/>
                      <a:pt x="22256" y="4954"/>
                      <a:pt x="22256" y="4977"/>
                    </a:cubicBezTo>
                    <a:close/>
                    <a:moveTo>
                      <a:pt x="14551" y="1388"/>
                    </a:moveTo>
                    <a:cubicBezTo>
                      <a:pt x="14551" y="1408"/>
                      <a:pt x="14564" y="1390"/>
                      <a:pt x="14556" y="1388"/>
                    </a:cubicBezTo>
                    <a:cubicBezTo>
                      <a:pt x="14556" y="1388"/>
                      <a:pt x="14551" y="1365"/>
                      <a:pt x="14551" y="1388"/>
                    </a:cubicBezTo>
                    <a:close/>
                    <a:moveTo>
                      <a:pt x="16844" y="2393"/>
                    </a:moveTo>
                    <a:cubicBezTo>
                      <a:pt x="16844" y="2413"/>
                      <a:pt x="16857" y="2395"/>
                      <a:pt x="16849" y="2393"/>
                    </a:cubicBezTo>
                    <a:cubicBezTo>
                      <a:pt x="16849" y="2393"/>
                      <a:pt x="16844" y="2370"/>
                      <a:pt x="16844" y="2393"/>
                    </a:cubicBezTo>
                    <a:close/>
                    <a:moveTo>
                      <a:pt x="20741" y="2158"/>
                    </a:moveTo>
                    <a:cubicBezTo>
                      <a:pt x="20741" y="2178"/>
                      <a:pt x="20754" y="2160"/>
                      <a:pt x="20746" y="2158"/>
                    </a:cubicBezTo>
                    <a:cubicBezTo>
                      <a:pt x="20746" y="2158"/>
                      <a:pt x="20741" y="2135"/>
                      <a:pt x="20741" y="2158"/>
                    </a:cubicBezTo>
                    <a:close/>
                    <a:moveTo>
                      <a:pt x="18189" y="2085"/>
                    </a:moveTo>
                    <a:cubicBezTo>
                      <a:pt x="18189" y="2105"/>
                      <a:pt x="18202" y="2087"/>
                      <a:pt x="18194" y="2085"/>
                    </a:cubicBezTo>
                    <a:cubicBezTo>
                      <a:pt x="18194" y="2085"/>
                      <a:pt x="18189" y="2062"/>
                      <a:pt x="18189" y="2085"/>
                    </a:cubicBezTo>
                    <a:close/>
                    <a:moveTo>
                      <a:pt x="17419" y="4515"/>
                    </a:moveTo>
                    <a:cubicBezTo>
                      <a:pt x="17419" y="4536"/>
                      <a:pt x="17432" y="4517"/>
                      <a:pt x="17424" y="4515"/>
                    </a:cubicBezTo>
                    <a:cubicBezTo>
                      <a:pt x="17424" y="4515"/>
                      <a:pt x="17419" y="4492"/>
                      <a:pt x="17419" y="4515"/>
                    </a:cubicBezTo>
                    <a:close/>
                    <a:moveTo>
                      <a:pt x="18051" y="4240"/>
                    </a:moveTo>
                    <a:cubicBezTo>
                      <a:pt x="18051" y="4260"/>
                      <a:pt x="18064" y="4242"/>
                      <a:pt x="18056" y="4240"/>
                    </a:cubicBezTo>
                    <a:cubicBezTo>
                      <a:pt x="18056" y="4240"/>
                      <a:pt x="18051" y="4217"/>
                      <a:pt x="18051" y="4240"/>
                    </a:cubicBezTo>
                    <a:close/>
                    <a:moveTo>
                      <a:pt x="18197" y="4515"/>
                    </a:moveTo>
                    <a:cubicBezTo>
                      <a:pt x="18197" y="4536"/>
                      <a:pt x="18210" y="4517"/>
                      <a:pt x="18202" y="4515"/>
                    </a:cubicBezTo>
                    <a:cubicBezTo>
                      <a:pt x="18202" y="4515"/>
                      <a:pt x="18197" y="4492"/>
                      <a:pt x="18197" y="4515"/>
                    </a:cubicBezTo>
                    <a:close/>
                    <a:moveTo>
                      <a:pt x="17913" y="1906"/>
                    </a:moveTo>
                    <a:cubicBezTo>
                      <a:pt x="17913" y="1927"/>
                      <a:pt x="17926" y="1909"/>
                      <a:pt x="17918" y="1906"/>
                    </a:cubicBezTo>
                    <a:cubicBezTo>
                      <a:pt x="17918" y="1906"/>
                      <a:pt x="17913" y="1883"/>
                      <a:pt x="17913" y="1906"/>
                    </a:cubicBezTo>
                    <a:close/>
                    <a:moveTo>
                      <a:pt x="20773" y="3235"/>
                    </a:moveTo>
                    <a:cubicBezTo>
                      <a:pt x="20773" y="3255"/>
                      <a:pt x="20786" y="3237"/>
                      <a:pt x="20778" y="3235"/>
                    </a:cubicBezTo>
                    <a:cubicBezTo>
                      <a:pt x="20778" y="3235"/>
                      <a:pt x="20773" y="3212"/>
                      <a:pt x="20773" y="3235"/>
                    </a:cubicBezTo>
                    <a:close/>
                    <a:moveTo>
                      <a:pt x="21259" y="4054"/>
                    </a:moveTo>
                    <a:cubicBezTo>
                      <a:pt x="21259" y="4074"/>
                      <a:pt x="21272" y="4056"/>
                      <a:pt x="21264" y="4054"/>
                    </a:cubicBezTo>
                    <a:cubicBezTo>
                      <a:pt x="21264" y="4054"/>
                      <a:pt x="21259" y="4031"/>
                      <a:pt x="21259" y="4054"/>
                    </a:cubicBezTo>
                    <a:close/>
                    <a:moveTo>
                      <a:pt x="12331" y="5909"/>
                    </a:moveTo>
                    <a:cubicBezTo>
                      <a:pt x="12331" y="5929"/>
                      <a:pt x="12344" y="5911"/>
                      <a:pt x="12336" y="5909"/>
                    </a:cubicBezTo>
                    <a:cubicBezTo>
                      <a:pt x="12336" y="5909"/>
                      <a:pt x="12331" y="5886"/>
                      <a:pt x="12331" y="5909"/>
                    </a:cubicBezTo>
                    <a:close/>
                    <a:moveTo>
                      <a:pt x="21478" y="4370"/>
                    </a:moveTo>
                    <a:cubicBezTo>
                      <a:pt x="21478" y="4390"/>
                      <a:pt x="21491" y="4372"/>
                      <a:pt x="21483" y="4370"/>
                    </a:cubicBezTo>
                    <a:cubicBezTo>
                      <a:pt x="21483" y="4370"/>
                      <a:pt x="21478" y="4347"/>
                      <a:pt x="21478" y="4370"/>
                    </a:cubicBezTo>
                    <a:close/>
                    <a:moveTo>
                      <a:pt x="23026" y="5034"/>
                    </a:moveTo>
                    <a:cubicBezTo>
                      <a:pt x="23026" y="5054"/>
                      <a:pt x="23039" y="5036"/>
                      <a:pt x="23031" y="5034"/>
                    </a:cubicBezTo>
                    <a:cubicBezTo>
                      <a:pt x="23031" y="5034"/>
                      <a:pt x="23026" y="5011"/>
                      <a:pt x="23026" y="5034"/>
                    </a:cubicBezTo>
                    <a:close/>
                    <a:moveTo>
                      <a:pt x="21689" y="3341"/>
                    </a:moveTo>
                    <a:cubicBezTo>
                      <a:pt x="21689" y="3361"/>
                      <a:pt x="21702" y="3343"/>
                      <a:pt x="21694" y="3341"/>
                    </a:cubicBezTo>
                    <a:cubicBezTo>
                      <a:pt x="21694" y="3341"/>
                      <a:pt x="21689" y="3318"/>
                      <a:pt x="21689" y="3341"/>
                    </a:cubicBezTo>
                    <a:close/>
                    <a:moveTo>
                      <a:pt x="656" y="2571"/>
                    </a:moveTo>
                    <a:cubicBezTo>
                      <a:pt x="656" y="2591"/>
                      <a:pt x="669" y="2573"/>
                      <a:pt x="661" y="2571"/>
                    </a:cubicBezTo>
                    <a:cubicBezTo>
                      <a:pt x="661" y="2571"/>
                      <a:pt x="656" y="2548"/>
                      <a:pt x="656" y="2571"/>
                    </a:cubicBezTo>
                    <a:close/>
                    <a:moveTo>
                      <a:pt x="17913" y="5496"/>
                    </a:moveTo>
                    <a:cubicBezTo>
                      <a:pt x="17913" y="5516"/>
                      <a:pt x="17926" y="5498"/>
                      <a:pt x="17918" y="5496"/>
                    </a:cubicBezTo>
                    <a:cubicBezTo>
                      <a:pt x="17918" y="5496"/>
                      <a:pt x="17913" y="5473"/>
                      <a:pt x="17913" y="5496"/>
                    </a:cubicBezTo>
                    <a:close/>
                    <a:moveTo>
                      <a:pt x="18189" y="5366"/>
                    </a:moveTo>
                    <a:cubicBezTo>
                      <a:pt x="18189" y="5386"/>
                      <a:pt x="18202" y="5368"/>
                      <a:pt x="18194" y="5366"/>
                    </a:cubicBezTo>
                    <a:cubicBezTo>
                      <a:pt x="18194" y="5366"/>
                      <a:pt x="18189" y="5343"/>
                      <a:pt x="18189" y="5366"/>
                    </a:cubicBezTo>
                    <a:close/>
                    <a:moveTo>
                      <a:pt x="19177" y="2992"/>
                    </a:moveTo>
                    <a:cubicBezTo>
                      <a:pt x="19177" y="3012"/>
                      <a:pt x="19190" y="2994"/>
                      <a:pt x="19182" y="2992"/>
                    </a:cubicBezTo>
                    <a:cubicBezTo>
                      <a:pt x="19182" y="2992"/>
                      <a:pt x="19177" y="2969"/>
                      <a:pt x="19177" y="2992"/>
                    </a:cubicBezTo>
                    <a:close/>
                    <a:moveTo>
                      <a:pt x="22774" y="4783"/>
                    </a:moveTo>
                    <a:cubicBezTo>
                      <a:pt x="22774" y="4803"/>
                      <a:pt x="22787" y="4785"/>
                      <a:pt x="22780" y="4783"/>
                    </a:cubicBezTo>
                    <a:cubicBezTo>
                      <a:pt x="22779" y="4783"/>
                      <a:pt x="22774" y="4760"/>
                      <a:pt x="22774" y="4783"/>
                    </a:cubicBezTo>
                    <a:close/>
                    <a:moveTo>
                      <a:pt x="20984" y="4280"/>
                    </a:moveTo>
                    <a:cubicBezTo>
                      <a:pt x="20984" y="4301"/>
                      <a:pt x="20997" y="4282"/>
                      <a:pt x="20989" y="4280"/>
                    </a:cubicBezTo>
                    <a:cubicBezTo>
                      <a:pt x="20989" y="4280"/>
                      <a:pt x="20984" y="4257"/>
                      <a:pt x="20984" y="4280"/>
                    </a:cubicBezTo>
                    <a:close/>
                    <a:moveTo>
                      <a:pt x="17670" y="4945"/>
                    </a:moveTo>
                    <a:cubicBezTo>
                      <a:pt x="17670" y="4965"/>
                      <a:pt x="17683" y="4947"/>
                      <a:pt x="17675" y="4945"/>
                    </a:cubicBezTo>
                    <a:cubicBezTo>
                      <a:pt x="17675" y="4945"/>
                      <a:pt x="17670" y="4922"/>
                      <a:pt x="17670" y="4945"/>
                    </a:cubicBezTo>
                    <a:close/>
                    <a:moveTo>
                      <a:pt x="20952" y="3430"/>
                    </a:moveTo>
                    <a:cubicBezTo>
                      <a:pt x="20952" y="3450"/>
                      <a:pt x="20965" y="3432"/>
                      <a:pt x="20957" y="3430"/>
                    </a:cubicBezTo>
                    <a:cubicBezTo>
                      <a:pt x="20956" y="3430"/>
                      <a:pt x="20952" y="3407"/>
                      <a:pt x="20952" y="3430"/>
                    </a:cubicBezTo>
                    <a:close/>
                    <a:moveTo>
                      <a:pt x="20206" y="4839"/>
                    </a:moveTo>
                    <a:cubicBezTo>
                      <a:pt x="20206" y="4860"/>
                      <a:pt x="20219" y="4842"/>
                      <a:pt x="20211" y="4839"/>
                    </a:cubicBezTo>
                    <a:cubicBezTo>
                      <a:pt x="20211" y="4839"/>
                      <a:pt x="20206" y="4816"/>
                      <a:pt x="20206" y="4839"/>
                    </a:cubicBezTo>
                    <a:close/>
                    <a:moveTo>
                      <a:pt x="17881" y="2628"/>
                    </a:moveTo>
                    <a:cubicBezTo>
                      <a:pt x="17881" y="2648"/>
                      <a:pt x="17894" y="2630"/>
                      <a:pt x="17886" y="2628"/>
                    </a:cubicBezTo>
                    <a:cubicBezTo>
                      <a:pt x="17886" y="2628"/>
                      <a:pt x="17881" y="2605"/>
                      <a:pt x="17881" y="2628"/>
                    </a:cubicBezTo>
                    <a:close/>
                    <a:moveTo>
                      <a:pt x="14340" y="1987"/>
                    </a:moveTo>
                    <a:cubicBezTo>
                      <a:pt x="14340" y="2008"/>
                      <a:pt x="14353" y="1990"/>
                      <a:pt x="14345" y="1987"/>
                    </a:cubicBezTo>
                    <a:cubicBezTo>
                      <a:pt x="14345" y="1987"/>
                      <a:pt x="14340" y="1964"/>
                      <a:pt x="14340" y="1987"/>
                    </a:cubicBezTo>
                    <a:close/>
                    <a:moveTo>
                      <a:pt x="17411" y="2093"/>
                    </a:moveTo>
                    <a:cubicBezTo>
                      <a:pt x="17411" y="2113"/>
                      <a:pt x="17424" y="2095"/>
                      <a:pt x="17416" y="2093"/>
                    </a:cubicBezTo>
                    <a:cubicBezTo>
                      <a:pt x="17416" y="2093"/>
                      <a:pt x="17411" y="2070"/>
                      <a:pt x="17411" y="2093"/>
                    </a:cubicBezTo>
                    <a:close/>
                    <a:moveTo>
                      <a:pt x="19858" y="4945"/>
                    </a:moveTo>
                    <a:cubicBezTo>
                      <a:pt x="19858" y="4965"/>
                      <a:pt x="19871" y="4947"/>
                      <a:pt x="19863" y="4945"/>
                    </a:cubicBezTo>
                    <a:cubicBezTo>
                      <a:pt x="19863" y="4945"/>
                      <a:pt x="19858" y="4922"/>
                      <a:pt x="19858" y="4945"/>
                    </a:cubicBezTo>
                    <a:close/>
                    <a:moveTo>
                      <a:pt x="22459" y="5382"/>
                    </a:moveTo>
                    <a:cubicBezTo>
                      <a:pt x="22459" y="5402"/>
                      <a:pt x="22471" y="5384"/>
                      <a:pt x="22464" y="5382"/>
                    </a:cubicBezTo>
                    <a:cubicBezTo>
                      <a:pt x="22463" y="5382"/>
                      <a:pt x="22459" y="5359"/>
                      <a:pt x="22459" y="5382"/>
                    </a:cubicBezTo>
                    <a:close/>
                    <a:moveTo>
                      <a:pt x="21511" y="4175"/>
                    </a:moveTo>
                    <a:cubicBezTo>
                      <a:pt x="21511" y="4195"/>
                      <a:pt x="21524" y="4177"/>
                      <a:pt x="21516" y="4175"/>
                    </a:cubicBezTo>
                    <a:cubicBezTo>
                      <a:pt x="21516" y="4175"/>
                      <a:pt x="21511" y="4152"/>
                      <a:pt x="21511" y="4175"/>
                    </a:cubicBezTo>
                    <a:close/>
                    <a:moveTo>
                      <a:pt x="10605" y="6112"/>
                    </a:moveTo>
                    <a:cubicBezTo>
                      <a:pt x="10605" y="6132"/>
                      <a:pt x="10618" y="6114"/>
                      <a:pt x="10610" y="6112"/>
                    </a:cubicBezTo>
                    <a:cubicBezTo>
                      <a:pt x="10610" y="6112"/>
                      <a:pt x="10605" y="6089"/>
                      <a:pt x="10605" y="6112"/>
                    </a:cubicBezTo>
                    <a:close/>
                    <a:moveTo>
                      <a:pt x="9828" y="1590"/>
                    </a:moveTo>
                    <a:cubicBezTo>
                      <a:pt x="9828" y="1611"/>
                      <a:pt x="9841" y="1593"/>
                      <a:pt x="9833" y="1590"/>
                    </a:cubicBezTo>
                    <a:cubicBezTo>
                      <a:pt x="9833" y="1590"/>
                      <a:pt x="9828" y="1567"/>
                      <a:pt x="9828" y="1590"/>
                    </a:cubicBezTo>
                    <a:close/>
                    <a:moveTo>
                      <a:pt x="19534" y="2360"/>
                    </a:moveTo>
                    <a:cubicBezTo>
                      <a:pt x="19534" y="2380"/>
                      <a:pt x="19547" y="2362"/>
                      <a:pt x="19539" y="2360"/>
                    </a:cubicBezTo>
                    <a:cubicBezTo>
                      <a:pt x="19539" y="2360"/>
                      <a:pt x="19534" y="2337"/>
                      <a:pt x="19534" y="2360"/>
                    </a:cubicBezTo>
                    <a:close/>
                    <a:moveTo>
                      <a:pt x="18861" y="2530"/>
                    </a:moveTo>
                    <a:cubicBezTo>
                      <a:pt x="18861" y="2550"/>
                      <a:pt x="18874" y="2532"/>
                      <a:pt x="18866" y="2530"/>
                    </a:cubicBezTo>
                    <a:cubicBezTo>
                      <a:pt x="18866" y="2530"/>
                      <a:pt x="18861" y="2507"/>
                      <a:pt x="18861" y="2530"/>
                    </a:cubicBezTo>
                    <a:close/>
                    <a:moveTo>
                      <a:pt x="19987" y="3908"/>
                    </a:moveTo>
                    <a:cubicBezTo>
                      <a:pt x="19987" y="3928"/>
                      <a:pt x="20000" y="3910"/>
                      <a:pt x="19992" y="3908"/>
                    </a:cubicBezTo>
                    <a:cubicBezTo>
                      <a:pt x="19992" y="3908"/>
                      <a:pt x="19987" y="3885"/>
                      <a:pt x="19987" y="3908"/>
                    </a:cubicBezTo>
                    <a:close/>
                    <a:moveTo>
                      <a:pt x="16601" y="2506"/>
                    </a:moveTo>
                    <a:cubicBezTo>
                      <a:pt x="16601" y="2526"/>
                      <a:pt x="16614" y="2508"/>
                      <a:pt x="16606" y="2506"/>
                    </a:cubicBezTo>
                    <a:cubicBezTo>
                      <a:pt x="16606" y="2506"/>
                      <a:pt x="16601" y="2483"/>
                      <a:pt x="16601" y="2506"/>
                    </a:cubicBezTo>
                    <a:close/>
                    <a:moveTo>
                      <a:pt x="13644" y="2384"/>
                    </a:moveTo>
                    <a:cubicBezTo>
                      <a:pt x="13644" y="2405"/>
                      <a:pt x="13657" y="2387"/>
                      <a:pt x="13649" y="2384"/>
                    </a:cubicBezTo>
                    <a:cubicBezTo>
                      <a:pt x="13649" y="2384"/>
                      <a:pt x="13644" y="2362"/>
                      <a:pt x="13644" y="2384"/>
                    </a:cubicBezTo>
                    <a:close/>
                    <a:moveTo>
                      <a:pt x="17460" y="1898"/>
                    </a:moveTo>
                    <a:cubicBezTo>
                      <a:pt x="17460" y="1918"/>
                      <a:pt x="17473" y="1900"/>
                      <a:pt x="17465" y="1898"/>
                    </a:cubicBezTo>
                    <a:cubicBezTo>
                      <a:pt x="17465" y="1898"/>
                      <a:pt x="17460" y="1875"/>
                      <a:pt x="17460" y="1898"/>
                    </a:cubicBezTo>
                    <a:close/>
                    <a:moveTo>
                      <a:pt x="16965" y="4929"/>
                    </a:moveTo>
                    <a:cubicBezTo>
                      <a:pt x="16965" y="4949"/>
                      <a:pt x="16978" y="4931"/>
                      <a:pt x="16970" y="4929"/>
                    </a:cubicBezTo>
                    <a:cubicBezTo>
                      <a:pt x="16970" y="4929"/>
                      <a:pt x="16965" y="4906"/>
                      <a:pt x="16965" y="4929"/>
                    </a:cubicBezTo>
                    <a:close/>
                    <a:moveTo>
                      <a:pt x="17954" y="2384"/>
                    </a:moveTo>
                    <a:cubicBezTo>
                      <a:pt x="17954" y="2405"/>
                      <a:pt x="17967" y="2387"/>
                      <a:pt x="17959" y="2384"/>
                    </a:cubicBezTo>
                    <a:cubicBezTo>
                      <a:pt x="17959" y="2384"/>
                      <a:pt x="17954" y="2362"/>
                      <a:pt x="17954" y="2384"/>
                    </a:cubicBezTo>
                    <a:close/>
                    <a:moveTo>
                      <a:pt x="20563" y="4240"/>
                    </a:moveTo>
                    <a:cubicBezTo>
                      <a:pt x="20563" y="4260"/>
                      <a:pt x="20576" y="4242"/>
                      <a:pt x="20568" y="4240"/>
                    </a:cubicBezTo>
                    <a:cubicBezTo>
                      <a:pt x="20568" y="4240"/>
                      <a:pt x="20563" y="4217"/>
                      <a:pt x="20563" y="4240"/>
                    </a:cubicBezTo>
                    <a:close/>
                    <a:moveTo>
                      <a:pt x="267" y="5658"/>
                    </a:moveTo>
                    <a:cubicBezTo>
                      <a:pt x="267" y="5678"/>
                      <a:pt x="280" y="5660"/>
                      <a:pt x="272" y="5658"/>
                    </a:cubicBezTo>
                    <a:cubicBezTo>
                      <a:pt x="272" y="5658"/>
                      <a:pt x="267" y="5635"/>
                      <a:pt x="267" y="5658"/>
                    </a:cubicBezTo>
                    <a:close/>
                    <a:moveTo>
                      <a:pt x="16285" y="2401"/>
                    </a:moveTo>
                    <a:cubicBezTo>
                      <a:pt x="16285" y="2421"/>
                      <a:pt x="16298" y="2403"/>
                      <a:pt x="16290" y="2401"/>
                    </a:cubicBezTo>
                    <a:cubicBezTo>
                      <a:pt x="16290" y="2401"/>
                      <a:pt x="16285" y="2378"/>
                      <a:pt x="16285" y="2401"/>
                    </a:cubicBezTo>
                    <a:close/>
                    <a:moveTo>
                      <a:pt x="21899" y="4029"/>
                    </a:moveTo>
                    <a:cubicBezTo>
                      <a:pt x="21899" y="4049"/>
                      <a:pt x="21912" y="4031"/>
                      <a:pt x="21905" y="4029"/>
                    </a:cubicBezTo>
                    <a:cubicBezTo>
                      <a:pt x="21904" y="4029"/>
                      <a:pt x="21899" y="4006"/>
                      <a:pt x="21899" y="4029"/>
                    </a:cubicBezTo>
                    <a:close/>
                    <a:moveTo>
                      <a:pt x="23309" y="4799"/>
                    </a:moveTo>
                    <a:cubicBezTo>
                      <a:pt x="23309" y="4819"/>
                      <a:pt x="23322" y="4801"/>
                      <a:pt x="23314" y="4799"/>
                    </a:cubicBezTo>
                    <a:cubicBezTo>
                      <a:pt x="23314" y="4799"/>
                      <a:pt x="23309" y="4776"/>
                      <a:pt x="23309" y="4799"/>
                    </a:cubicBezTo>
                    <a:close/>
                    <a:moveTo>
                      <a:pt x="18448" y="3130"/>
                    </a:moveTo>
                    <a:cubicBezTo>
                      <a:pt x="18448" y="3150"/>
                      <a:pt x="18461" y="3132"/>
                      <a:pt x="18453" y="3130"/>
                    </a:cubicBezTo>
                    <a:cubicBezTo>
                      <a:pt x="18453" y="3130"/>
                      <a:pt x="18448" y="3107"/>
                      <a:pt x="18448" y="3130"/>
                    </a:cubicBezTo>
                    <a:close/>
                    <a:moveTo>
                      <a:pt x="21016" y="3964"/>
                    </a:moveTo>
                    <a:cubicBezTo>
                      <a:pt x="21016" y="3985"/>
                      <a:pt x="21029" y="3967"/>
                      <a:pt x="21021" y="3964"/>
                    </a:cubicBezTo>
                    <a:cubicBezTo>
                      <a:pt x="21021" y="3964"/>
                      <a:pt x="21016" y="3941"/>
                      <a:pt x="21016" y="3964"/>
                    </a:cubicBezTo>
                    <a:close/>
                    <a:moveTo>
                      <a:pt x="17419" y="5342"/>
                    </a:moveTo>
                    <a:cubicBezTo>
                      <a:pt x="17419" y="5362"/>
                      <a:pt x="17432" y="5344"/>
                      <a:pt x="17424" y="5342"/>
                    </a:cubicBezTo>
                    <a:cubicBezTo>
                      <a:pt x="17424" y="5342"/>
                      <a:pt x="17419" y="5319"/>
                      <a:pt x="17419" y="5342"/>
                    </a:cubicBezTo>
                    <a:close/>
                    <a:moveTo>
                      <a:pt x="17233" y="1858"/>
                    </a:moveTo>
                    <a:cubicBezTo>
                      <a:pt x="17233" y="1878"/>
                      <a:pt x="17246" y="1860"/>
                      <a:pt x="17238" y="1858"/>
                    </a:cubicBezTo>
                    <a:cubicBezTo>
                      <a:pt x="17238" y="1858"/>
                      <a:pt x="17233" y="1835"/>
                      <a:pt x="17233" y="1858"/>
                    </a:cubicBezTo>
                    <a:close/>
                    <a:moveTo>
                      <a:pt x="17889" y="2060"/>
                    </a:moveTo>
                    <a:cubicBezTo>
                      <a:pt x="17889" y="2081"/>
                      <a:pt x="17902" y="2062"/>
                      <a:pt x="17894" y="2060"/>
                    </a:cubicBezTo>
                    <a:cubicBezTo>
                      <a:pt x="17894" y="2060"/>
                      <a:pt x="17889" y="2037"/>
                      <a:pt x="17889" y="2060"/>
                    </a:cubicBezTo>
                    <a:close/>
                    <a:moveTo>
                      <a:pt x="18237" y="3251"/>
                    </a:moveTo>
                    <a:cubicBezTo>
                      <a:pt x="18237" y="3272"/>
                      <a:pt x="18250" y="3254"/>
                      <a:pt x="18242" y="3251"/>
                    </a:cubicBezTo>
                    <a:cubicBezTo>
                      <a:pt x="18242" y="3251"/>
                      <a:pt x="18237" y="3228"/>
                      <a:pt x="18237" y="3251"/>
                    </a:cubicBezTo>
                    <a:close/>
                    <a:moveTo>
                      <a:pt x="20465" y="3940"/>
                    </a:moveTo>
                    <a:cubicBezTo>
                      <a:pt x="20465" y="3960"/>
                      <a:pt x="20478" y="3942"/>
                      <a:pt x="20470" y="3940"/>
                    </a:cubicBezTo>
                    <a:cubicBezTo>
                      <a:pt x="20470" y="3940"/>
                      <a:pt x="20465" y="3917"/>
                      <a:pt x="20465" y="3940"/>
                    </a:cubicBezTo>
                    <a:close/>
                    <a:moveTo>
                      <a:pt x="14073" y="2020"/>
                    </a:moveTo>
                    <a:cubicBezTo>
                      <a:pt x="14073" y="2040"/>
                      <a:pt x="14086" y="2022"/>
                      <a:pt x="14078" y="2020"/>
                    </a:cubicBezTo>
                    <a:cubicBezTo>
                      <a:pt x="14078" y="2020"/>
                      <a:pt x="14073" y="1997"/>
                      <a:pt x="14073" y="2020"/>
                    </a:cubicBezTo>
                    <a:close/>
                    <a:moveTo>
                      <a:pt x="15523" y="2166"/>
                    </a:moveTo>
                    <a:cubicBezTo>
                      <a:pt x="15523" y="2186"/>
                      <a:pt x="15536" y="2168"/>
                      <a:pt x="15528" y="2166"/>
                    </a:cubicBezTo>
                    <a:cubicBezTo>
                      <a:pt x="15528" y="2166"/>
                      <a:pt x="15523" y="2143"/>
                      <a:pt x="15523" y="2166"/>
                    </a:cubicBezTo>
                    <a:close/>
                    <a:moveTo>
                      <a:pt x="21592" y="5504"/>
                    </a:moveTo>
                    <a:cubicBezTo>
                      <a:pt x="21592" y="5524"/>
                      <a:pt x="21605" y="5506"/>
                      <a:pt x="21597" y="5504"/>
                    </a:cubicBezTo>
                    <a:cubicBezTo>
                      <a:pt x="21597" y="5504"/>
                      <a:pt x="21592" y="5481"/>
                      <a:pt x="21592" y="5504"/>
                    </a:cubicBezTo>
                    <a:close/>
                    <a:moveTo>
                      <a:pt x="23009" y="4086"/>
                    </a:moveTo>
                    <a:cubicBezTo>
                      <a:pt x="23009" y="4106"/>
                      <a:pt x="23022" y="4088"/>
                      <a:pt x="23014" y="4086"/>
                    </a:cubicBezTo>
                    <a:cubicBezTo>
                      <a:pt x="23014" y="4086"/>
                      <a:pt x="23009" y="4063"/>
                      <a:pt x="23009" y="4086"/>
                    </a:cubicBezTo>
                    <a:close/>
                    <a:moveTo>
                      <a:pt x="21494" y="4629"/>
                    </a:moveTo>
                    <a:cubicBezTo>
                      <a:pt x="21494" y="4649"/>
                      <a:pt x="21507" y="4631"/>
                      <a:pt x="21499" y="4629"/>
                    </a:cubicBezTo>
                    <a:cubicBezTo>
                      <a:pt x="21499" y="4629"/>
                      <a:pt x="21494" y="4606"/>
                      <a:pt x="21494" y="4629"/>
                    </a:cubicBezTo>
                    <a:close/>
                    <a:moveTo>
                      <a:pt x="20887" y="4126"/>
                    </a:moveTo>
                    <a:cubicBezTo>
                      <a:pt x="20887" y="4147"/>
                      <a:pt x="20900" y="4129"/>
                      <a:pt x="20892" y="4126"/>
                    </a:cubicBezTo>
                    <a:cubicBezTo>
                      <a:pt x="20892" y="4126"/>
                      <a:pt x="20887" y="4103"/>
                      <a:pt x="20887" y="4126"/>
                    </a:cubicBezTo>
                    <a:close/>
                    <a:moveTo>
                      <a:pt x="22167" y="4961"/>
                    </a:moveTo>
                    <a:cubicBezTo>
                      <a:pt x="22167" y="4981"/>
                      <a:pt x="22180" y="4963"/>
                      <a:pt x="22172" y="4961"/>
                    </a:cubicBezTo>
                    <a:cubicBezTo>
                      <a:pt x="22172" y="4961"/>
                      <a:pt x="22167" y="4938"/>
                      <a:pt x="22167" y="4961"/>
                    </a:cubicBezTo>
                    <a:close/>
                    <a:moveTo>
                      <a:pt x="16690" y="5399"/>
                    </a:moveTo>
                    <a:cubicBezTo>
                      <a:pt x="16690" y="5419"/>
                      <a:pt x="16703" y="5401"/>
                      <a:pt x="16695" y="5399"/>
                    </a:cubicBezTo>
                    <a:cubicBezTo>
                      <a:pt x="16695" y="5399"/>
                      <a:pt x="16690" y="5376"/>
                      <a:pt x="16690" y="5399"/>
                    </a:cubicBezTo>
                    <a:close/>
                    <a:moveTo>
                      <a:pt x="13587" y="2328"/>
                    </a:moveTo>
                    <a:cubicBezTo>
                      <a:pt x="13587" y="2348"/>
                      <a:pt x="13600" y="2330"/>
                      <a:pt x="13592" y="2328"/>
                    </a:cubicBezTo>
                    <a:cubicBezTo>
                      <a:pt x="13592" y="2328"/>
                      <a:pt x="13587" y="2305"/>
                      <a:pt x="13587" y="2328"/>
                    </a:cubicBezTo>
                    <a:close/>
                    <a:moveTo>
                      <a:pt x="17646" y="3057"/>
                    </a:moveTo>
                    <a:cubicBezTo>
                      <a:pt x="17646" y="3077"/>
                      <a:pt x="17659" y="3059"/>
                      <a:pt x="17651" y="3057"/>
                    </a:cubicBezTo>
                    <a:cubicBezTo>
                      <a:pt x="17651" y="3057"/>
                      <a:pt x="17646" y="3034"/>
                      <a:pt x="17646" y="3057"/>
                    </a:cubicBezTo>
                    <a:close/>
                    <a:moveTo>
                      <a:pt x="2115" y="6103"/>
                    </a:moveTo>
                    <a:cubicBezTo>
                      <a:pt x="2115" y="6124"/>
                      <a:pt x="2128" y="6106"/>
                      <a:pt x="2120" y="6103"/>
                    </a:cubicBezTo>
                    <a:cubicBezTo>
                      <a:pt x="2120" y="6103"/>
                      <a:pt x="2115" y="6080"/>
                      <a:pt x="2115" y="6103"/>
                    </a:cubicBezTo>
                    <a:close/>
                    <a:moveTo>
                      <a:pt x="348" y="3892"/>
                    </a:moveTo>
                    <a:cubicBezTo>
                      <a:pt x="348" y="3912"/>
                      <a:pt x="361" y="3894"/>
                      <a:pt x="353" y="3892"/>
                    </a:cubicBezTo>
                    <a:cubicBezTo>
                      <a:pt x="353" y="3891"/>
                      <a:pt x="348" y="3869"/>
                      <a:pt x="348" y="3892"/>
                    </a:cubicBezTo>
                    <a:close/>
                    <a:moveTo>
                      <a:pt x="16941" y="1971"/>
                    </a:moveTo>
                    <a:cubicBezTo>
                      <a:pt x="16941" y="1991"/>
                      <a:pt x="16954" y="1973"/>
                      <a:pt x="16946" y="1971"/>
                    </a:cubicBezTo>
                    <a:cubicBezTo>
                      <a:pt x="16946" y="1971"/>
                      <a:pt x="16941" y="1948"/>
                      <a:pt x="16941" y="1971"/>
                    </a:cubicBezTo>
                    <a:close/>
                    <a:moveTo>
                      <a:pt x="19266" y="2830"/>
                    </a:moveTo>
                    <a:cubicBezTo>
                      <a:pt x="19266" y="2850"/>
                      <a:pt x="19279" y="2832"/>
                      <a:pt x="19271" y="2830"/>
                    </a:cubicBezTo>
                    <a:cubicBezTo>
                      <a:pt x="19271" y="2830"/>
                      <a:pt x="19266" y="2807"/>
                      <a:pt x="19266" y="2830"/>
                    </a:cubicBezTo>
                    <a:close/>
                    <a:moveTo>
                      <a:pt x="23082" y="5042"/>
                    </a:moveTo>
                    <a:cubicBezTo>
                      <a:pt x="23082" y="5062"/>
                      <a:pt x="23095" y="5044"/>
                      <a:pt x="23087" y="5042"/>
                    </a:cubicBezTo>
                    <a:cubicBezTo>
                      <a:pt x="23087" y="5042"/>
                      <a:pt x="23082" y="5019"/>
                      <a:pt x="23082" y="5042"/>
                    </a:cubicBezTo>
                    <a:close/>
                    <a:moveTo>
                      <a:pt x="20992" y="4329"/>
                    </a:moveTo>
                    <a:cubicBezTo>
                      <a:pt x="20992" y="4349"/>
                      <a:pt x="21005" y="4331"/>
                      <a:pt x="20997" y="4329"/>
                    </a:cubicBezTo>
                    <a:cubicBezTo>
                      <a:pt x="20997" y="4329"/>
                      <a:pt x="20992" y="4306"/>
                      <a:pt x="20992" y="4329"/>
                    </a:cubicBezTo>
                    <a:close/>
                    <a:moveTo>
                      <a:pt x="17362" y="2725"/>
                    </a:moveTo>
                    <a:cubicBezTo>
                      <a:pt x="17362" y="2745"/>
                      <a:pt x="17375" y="2727"/>
                      <a:pt x="17367" y="2725"/>
                    </a:cubicBezTo>
                    <a:cubicBezTo>
                      <a:pt x="17367" y="2725"/>
                      <a:pt x="17362" y="2702"/>
                      <a:pt x="17362" y="2725"/>
                    </a:cubicBezTo>
                    <a:close/>
                    <a:moveTo>
                      <a:pt x="17435" y="805"/>
                    </a:moveTo>
                    <a:cubicBezTo>
                      <a:pt x="17435" y="825"/>
                      <a:pt x="17448" y="807"/>
                      <a:pt x="17440" y="805"/>
                    </a:cubicBezTo>
                    <a:cubicBezTo>
                      <a:pt x="17440" y="805"/>
                      <a:pt x="17435" y="782"/>
                      <a:pt x="17435" y="805"/>
                    </a:cubicBezTo>
                    <a:close/>
                    <a:moveTo>
                      <a:pt x="19793" y="4831"/>
                    </a:moveTo>
                    <a:cubicBezTo>
                      <a:pt x="19793" y="4852"/>
                      <a:pt x="19806" y="4833"/>
                      <a:pt x="19798" y="4831"/>
                    </a:cubicBezTo>
                    <a:cubicBezTo>
                      <a:pt x="19798" y="4831"/>
                      <a:pt x="19793" y="4808"/>
                      <a:pt x="19793" y="4831"/>
                    </a:cubicBezTo>
                    <a:close/>
                    <a:moveTo>
                      <a:pt x="16625" y="2182"/>
                    </a:moveTo>
                    <a:cubicBezTo>
                      <a:pt x="16625" y="2202"/>
                      <a:pt x="16638" y="2184"/>
                      <a:pt x="16630" y="2182"/>
                    </a:cubicBezTo>
                    <a:cubicBezTo>
                      <a:pt x="16630" y="2182"/>
                      <a:pt x="16625" y="2159"/>
                      <a:pt x="16625" y="2182"/>
                    </a:cubicBezTo>
                    <a:close/>
                    <a:moveTo>
                      <a:pt x="22548" y="1056"/>
                    </a:moveTo>
                    <a:cubicBezTo>
                      <a:pt x="22548" y="1076"/>
                      <a:pt x="22561" y="1058"/>
                      <a:pt x="22553" y="1056"/>
                    </a:cubicBezTo>
                    <a:cubicBezTo>
                      <a:pt x="22553" y="1056"/>
                      <a:pt x="22548" y="1033"/>
                      <a:pt x="22548" y="1056"/>
                    </a:cubicBezTo>
                    <a:close/>
                    <a:moveTo>
                      <a:pt x="21486" y="3324"/>
                    </a:moveTo>
                    <a:cubicBezTo>
                      <a:pt x="21486" y="3344"/>
                      <a:pt x="21499" y="3326"/>
                      <a:pt x="21491" y="3324"/>
                    </a:cubicBezTo>
                    <a:cubicBezTo>
                      <a:pt x="21491" y="3324"/>
                      <a:pt x="21486" y="3301"/>
                      <a:pt x="21486" y="3324"/>
                    </a:cubicBezTo>
                    <a:close/>
                    <a:moveTo>
                      <a:pt x="17435" y="4532"/>
                    </a:moveTo>
                    <a:cubicBezTo>
                      <a:pt x="17435" y="4552"/>
                      <a:pt x="17448" y="4534"/>
                      <a:pt x="17440" y="4532"/>
                    </a:cubicBezTo>
                    <a:cubicBezTo>
                      <a:pt x="17440" y="4532"/>
                      <a:pt x="17435" y="4509"/>
                      <a:pt x="17435" y="4532"/>
                    </a:cubicBezTo>
                    <a:close/>
                    <a:moveTo>
                      <a:pt x="17930" y="5010"/>
                    </a:moveTo>
                    <a:cubicBezTo>
                      <a:pt x="17930" y="5030"/>
                      <a:pt x="17942" y="5012"/>
                      <a:pt x="17935" y="5010"/>
                    </a:cubicBezTo>
                    <a:cubicBezTo>
                      <a:pt x="17934" y="5010"/>
                      <a:pt x="17930" y="4987"/>
                      <a:pt x="17930" y="5010"/>
                    </a:cubicBezTo>
                    <a:close/>
                    <a:moveTo>
                      <a:pt x="17743" y="2652"/>
                    </a:moveTo>
                    <a:cubicBezTo>
                      <a:pt x="17743" y="2672"/>
                      <a:pt x="17756" y="2654"/>
                      <a:pt x="17748" y="2652"/>
                    </a:cubicBezTo>
                    <a:cubicBezTo>
                      <a:pt x="17748" y="2652"/>
                      <a:pt x="17743" y="2629"/>
                      <a:pt x="17743" y="2652"/>
                    </a:cubicBezTo>
                    <a:close/>
                    <a:moveTo>
                      <a:pt x="15880" y="1696"/>
                    </a:moveTo>
                    <a:cubicBezTo>
                      <a:pt x="15880" y="1716"/>
                      <a:pt x="15893" y="1698"/>
                      <a:pt x="15885" y="1696"/>
                    </a:cubicBezTo>
                    <a:cubicBezTo>
                      <a:pt x="15885" y="1696"/>
                      <a:pt x="15880" y="1673"/>
                      <a:pt x="15880" y="1696"/>
                    </a:cubicBezTo>
                    <a:close/>
                    <a:moveTo>
                      <a:pt x="21097" y="5155"/>
                    </a:moveTo>
                    <a:cubicBezTo>
                      <a:pt x="21097" y="5176"/>
                      <a:pt x="21110" y="5158"/>
                      <a:pt x="21102" y="5155"/>
                    </a:cubicBezTo>
                    <a:cubicBezTo>
                      <a:pt x="21102" y="5155"/>
                      <a:pt x="21097" y="5132"/>
                      <a:pt x="21097" y="5155"/>
                    </a:cubicBezTo>
                    <a:close/>
                    <a:moveTo>
                      <a:pt x="20498" y="4094"/>
                    </a:moveTo>
                    <a:cubicBezTo>
                      <a:pt x="20498" y="4114"/>
                      <a:pt x="20511" y="4096"/>
                      <a:pt x="20503" y="4094"/>
                    </a:cubicBezTo>
                    <a:cubicBezTo>
                      <a:pt x="20503" y="4094"/>
                      <a:pt x="20498" y="4071"/>
                      <a:pt x="20498" y="4094"/>
                    </a:cubicBezTo>
                    <a:close/>
                    <a:moveTo>
                      <a:pt x="21916" y="3365"/>
                    </a:moveTo>
                    <a:cubicBezTo>
                      <a:pt x="21916" y="3385"/>
                      <a:pt x="21929" y="3367"/>
                      <a:pt x="21921" y="3365"/>
                    </a:cubicBezTo>
                    <a:cubicBezTo>
                      <a:pt x="21921" y="3365"/>
                      <a:pt x="21916" y="3342"/>
                      <a:pt x="21916" y="3365"/>
                    </a:cubicBezTo>
                    <a:close/>
                    <a:moveTo>
                      <a:pt x="18707" y="1963"/>
                    </a:moveTo>
                    <a:cubicBezTo>
                      <a:pt x="18707" y="1983"/>
                      <a:pt x="18720" y="1965"/>
                      <a:pt x="18712" y="1963"/>
                    </a:cubicBezTo>
                    <a:cubicBezTo>
                      <a:pt x="18712" y="1963"/>
                      <a:pt x="18707" y="1940"/>
                      <a:pt x="18707" y="1963"/>
                    </a:cubicBezTo>
                    <a:close/>
                    <a:moveTo>
                      <a:pt x="19971" y="3762"/>
                    </a:moveTo>
                    <a:cubicBezTo>
                      <a:pt x="19971" y="3782"/>
                      <a:pt x="19984" y="3764"/>
                      <a:pt x="19976" y="3762"/>
                    </a:cubicBezTo>
                    <a:cubicBezTo>
                      <a:pt x="19976" y="3762"/>
                      <a:pt x="19971" y="3739"/>
                      <a:pt x="19971" y="3762"/>
                    </a:cubicBezTo>
                    <a:close/>
                    <a:moveTo>
                      <a:pt x="18529" y="1923"/>
                    </a:moveTo>
                    <a:cubicBezTo>
                      <a:pt x="18529" y="1943"/>
                      <a:pt x="18542" y="1925"/>
                      <a:pt x="18534" y="1923"/>
                    </a:cubicBezTo>
                    <a:cubicBezTo>
                      <a:pt x="18534" y="1923"/>
                      <a:pt x="18529" y="1900"/>
                      <a:pt x="18529" y="1923"/>
                    </a:cubicBezTo>
                    <a:close/>
                    <a:moveTo>
                      <a:pt x="17930" y="2069"/>
                    </a:moveTo>
                    <a:cubicBezTo>
                      <a:pt x="17930" y="2089"/>
                      <a:pt x="17942" y="2071"/>
                      <a:pt x="17935" y="2069"/>
                    </a:cubicBezTo>
                    <a:cubicBezTo>
                      <a:pt x="17934" y="2068"/>
                      <a:pt x="17930" y="2046"/>
                      <a:pt x="17930" y="2069"/>
                    </a:cubicBezTo>
                    <a:close/>
                    <a:moveTo>
                      <a:pt x="17435" y="2449"/>
                    </a:moveTo>
                    <a:cubicBezTo>
                      <a:pt x="17435" y="2469"/>
                      <a:pt x="17448" y="2451"/>
                      <a:pt x="17440" y="2449"/>
                    </a:cubicBezTo>
                    <a:cubicBezTo>
                      <a:pt x="17440" y="2449"/>
                      <a:pt x="17435" y="2426"/>
                      <a:pt x="17435" y="2449"/>
                    </a:cubicBezTo>
                    <a:close/>
                    <a:moveTo>
                      <a:pt x="17678" y="2263"/>
                    </a:moveTo>
                    <a:cubicBezTo>
                      <a:pt x="17678" y="2283"/>
                      <a:pt x="17691" y="2265"/>
                      <a:pt x="17683" y="2263"/>
                    </a:cubicBezTo>
                    <a:cubicBezTo>
                      <a:pt x="17683" y="2263"/>
                      <a:pt x="17678" y="2240"/>
                      <a:pt x="17678" y="2263"/>
                    </a:cubicBezTo>
                    <a:close/>
                    <a:moveTo>
                      <a:pt x="18424" y="2555"/>
                    </a:moveTo>
                    <a:cubicBezTo>
                      <a:pt x="18424" y="2575"/>
                      <a:pt x="18437" y="2557"/>
                      <a:pt x="18429" y="2555"/>
                    </a:cubicBezTo>
                    <a:cubicBezTo>
                      <a:pt x="18429" y="2555"/>
                      <a:pt x="18424" y="2532"/>
                      <a:pt x="18424" y="2555"/>
                    </a:cubicBezTo>
                    <a:close/>
                    <a:moveTo>
                      <a:pt x="19015" y="4848"/>
                    </a:moveTo>
                    <a:cubicBezTo>
                      <a:pt x="19015" y="4868"/>
                      <a:pt x="19028" y="4850"/>
                      <a:pt x="19020" y="4848"/>
                    </a:cubicBezTo>
                    <a:cubicBezTo>
                      <a:pt x="19020" y="4848"/>
                      <a:pt x="19015" y="4825"/>
                      <a:pt x="19015" y="4848"/>
                    </a:cubicBezTo>
                    <a:close/>
                    <a:moveTo>
                      <a:pt x="20708" y="5139"/>
                    </a:moveTo>
                    <a:cubicBezTo>
                      <a:pt x="20708" y="5159"/>
                      <a:pt x="20721" y="5141"/>
                      <a:pt x="20714" y="5139"/>
                    </a:cubicBezTo>
                    <a:cubicBezTo>
                      <a:pt x="20713" y="5139"/>
                      <a:pt x="20708" y="5116"/>
                      <a:pt x="20708" y="5139"/>
                    </a:cubicBezTo>
                    <a:close/>
                    <a:moveTo>
                      <a:pt x="18383" y="2109"/>
                    </a:moveTo>
                    <a:cubicBezTo>
                      <a:pt x="18383" y="2129"/>
                      <a:pt x="18396" y="2111"/>
                      <a:pt x="18388" y="2109"/>
                    </a:cubicBezTo>
                    <a:cubicBezTo>
                      <a:pt x="18388" y="2109"/>
                      <a:pt x="18383" y="2086"/>
                      <a:pt x="18383" y="2109"/>
                    </a:cubicBezTo>
                    <a:close/>
                    <a:moveTo>
                      <a:pt x="17930" y="3114"/>
                    </a:moveTo>
                    <a:cubicBezTo>
                      <a:pt x="17930" y="3134"/>
                      <a:pt x="17942" y="3116"/>
                      <a:pt x="17935" y="3114"/>
                    </a:cubicBezTo>
                    <a:cubicBezTo>
                      <a:pt x="17934" y="3114"/>
                      <a:pt x="17930" y="3091"/>
                      <a:pt x="17930" y="3114"/>
                    </a:cubicBezTo>
                    <a:close/>
                    <a:moveTo>
                      <a:pt x="22791" y="3738"/>
                    </a:moveTo>
                    <a:cubicBezTo>
                      <a:pt x="22791" y="3758"/>
                      <a:pt x="22804" y="3740"/>
                      <a:pt x="22796" y="3738"/>
                    </a:cubicBezTo>
                    <a:cubicBezTo>
                      <a:pt x="22796" y="3738"/>
                      <a:pt x="22791" y="3715"/>
                      <a:pt x="22791" y="3738"/>
                    </a:cubicBezTo>
                    <a:close/>
                    <a:moveTo>
                      <a:pt x="18845" y="2530"/>
                    </a:moveTo>
                    <a:cubicBezTo>
                      <a:pt x="18845" y="2550"/>
                      <a:pt x="18858" y="2532"/>
                      <a:pt x="18850" y="2530"/>
                    </a:cubicBezTo>
                    <a:cubicBezTo>
                      <a:pt x="18850" y="2530"/>
                      <a:pt x="18845" y="2507"/>
                      <a:pt x="18845" y="2530"/>
                    </a:cubicBezTo>
                    <a:close/>
                    <a:moveTo>
                      <a:pt x="15669" y="2085"/>
                    </a:moveTo>
                    <a:cubicBezTo>
                      <a:pt x="15669" y="2105"/>
                      <a:pt x="15682" y="2087"/>
                      <a:pt x="15674" y="2085"/>
                    </a:cubicBezTo>
                    <a:cubicBezTo>
                      <a:pt x="15674" y="2085"/>
                      <a:pt x="15669" y="2062"/>
                      <a:pt x="15669" y="2085"/>
                    </a:cubicBezTo>
                    <a:close/>
                    <a:moveTo>
                      <a:pt x="22653" y="2628"/>
                    </a:moveTo>
                    <a:cubicBezTo>
                      <a:pt x="22653" y="2648"/>
                      <a:pt x="22666" y="2630"/>
                      <a:pt x="22658" y="2628"/>
                    </a:cubicBezTo>
                    <a:cubicBezTo>
                      <a:pt x="22658" y="2628"/>
                      <a:pt x="22653" y="2605"/>
                      <a:pt x="22653" y="2628"/>
                    </a:cubicBezTo>
                    <a:close/>
                    <a:moveTo>
                      <a:pt x="23188" y="3754"/>
                    </a:moveTo>
                    <a:cubicBezTo>
                      <a:pt x="23188" y="3774"/>
                      <a:pt x="23201" y="3756"/>
                      <a:pt x="23193" y="3754"/>
                    </a:cubicBezTo>
                    <a:cubicBezTo>
                      <a:pt x="23193" y="3754"/>
                      <a:pt x="23188" y="3731"/>
                      <a:pt x="23188" y="3754"/>
                    </a:cubicBezTo>
                    <a:close/>
                    <a:moveTo>
                      <a:pt x="16204" y="5609"/>
                    </a:moveTo>
                    <a:cubicBezTo>
                      <a:pt x="16204" y="5629"/>
                      <a:pt x="16217" y="5611"/>
                      <a:pt x="16209" y="5609"/>
                    </a:cubicBezTo>
                    <a:cubicBezTo>
                      <a:pt x="16209" y="5609"/>
                      <a:pt x="16204" y="5586"/>
                      <a:pt x="16204" y="5609"/>
                    </a:cubicBezTo>
                    <a:close/>
                    <a:moveTo>
                      <a:pt x="21640" y="5504"/>
                    </a:moveTo>
                    <a:cubicBezTo>
                      <a:pt x="21640" y="5524"/>
                      <a:pt x="21653" y="5506"/>
                      <a:pt x="21645" y="5504"/>
                    </a:cubicBezTo>
                    <a:cubicBezTo>
                      <a:pt x="21645" y="5504"/>
                      <a:pt x="21640" y="5481"/>
                      <a:pt x="21640" y="5504"/>
                    </a:cubicBezTo>
                    <a:close/>
                    <a:moveTo>
                      <a:pt x="15037" y="2603"/>
                    </a:moveTo>
                    <a:cubicBezTo>
                      <a:pt x="15037" y="2623"/>
                      <a:pt x="15050" y="2605"/>
                      <a:pt x="15042" y="2603"/>
                    </a:cubicBezTo>
                    <a:cubicBezTo>
                      <a:pt x="15042" y="2603"/>
                      <a:pt x="15037" y="2580"/>
                      <a:pt x="15037" y="2603"/>
                    </a:cubicBezTo>
                    <a:close/>
                    <a:moveTo>
                      <a:pt x="20968" y="4564"/>
                    </a:moveTo>
                    <a:cubicBezTo>
                      <a:pt x="20968" y="4584"/>
                      <a:pt x="20981" y="4566"/>
                      <a:pt x="20973" y="4564"/>
                    </a:cubicBezTo>
                    <a:cubicBezTo>
                      <a:pt x="20973" y="4564"/>
                      <a:pt x="20968" y="4541"/>
                      <a:pt x="20968" y="4564"/>
                    </a:cubicBezTo>
                    <a:close/>
                    <a:moveTo>
                      <a:pt x="17192" y="3251"/>
                    </a:moveTo>
                    <a:cubicBezTo>
                      <a:pt x="17192" y="3272"/>
                      <a:pt x="17205" y="3254"/>
                      <a:pt x="17197" y="3251"/>
                    </a:cubicBezTo>
                    <a:cubicBezTo>
                      <a:pt x="17197" y="3251"/>
                      <a:pt x="17192" y="3228"/>
                      <a:pt x="17192" y="3251"/>
                    </a:cubicBezTo>
                    <a:close/>
                    <a:moveTo>
                      <a:pt x="18075" y="2538"/>
                    </a:moveTo>
                    <a:cubicBezTo>
                      <a:pt x="18075" y="2559"/>
                      <a:pt x="18088" y="2541"/>
                      <a:pt x="18080" y="2538"/>
                    </a:cubicBezTo>
                    <a:cubicBezTo>
                      <a:pt x="18080" y="2538"/>
                      <a:pt x="18075" y="2515"/>
                      <a:pt x="18075" y="2538"/>
                    </a:cubicBezTo>
                    <a:close/>
                    <a:moveTo>
                      <a:pt x="21251" y="3454"/>
                    </a:moveTo>
                    <a:cubicBezTo>
                      <a:pt x="21251" y="3474"/>
                      <a:pt x="21264" y="3456"/>
                      <a:pt x="21256" y="3454"/>
                    </a:cubicBezTo>
                    <a:cubicBezTo>
                      <a:pt x="21256" y="3454"/>
                      <a:pt x="21251" y="3431"/>
                      <a:pt x="21251" y="3454"/>
                    </a:cubicBezTo>
                    <a:close/>
                    <a:moveTo>
                      <a:pt x="17087" y="2676"/>
                    </a:moveTo>
                    <a:cubicBezTo>
                      <a:pt x="17087" y="2696"/>
                      <a:pt x="17100" y="2678"/>
                      <a:pt x="17092" y="2676"/>
                    </a:cubicBezTo>
                    <a:cubicBezTo>
                      <a:pt x="17092" y="2676"/>
                      <a:pt x="17087" y="2653"/>
                      <a:pt x="17087" y="2676"/>
                    </a:cubicBezTo>
                    <a:close/>
                    <a:moveTo>
                      <a:pt x="17014" y="1720"/>
                    </a:moveTo>
                    <a:cubicBezTo>
                      <a:pt x="17014" y="1740"/>
                      <a:pt x="17027" y="1722"/>
                      <a:pt x="17019" y="1720"/>
                    </a:cubicBezTo>
                    <a:cubicBezTo>
                      <a:pt x="17019" y="1720"/>
                      <a:pt x="17014" y="1697"/>
                      <a:pt x="17014" y="1720"/>
                    </a:cubicBezTo>
                    <a:close/>
                    <a:moveTo>
                      <a:pt x="19874" y="4054"/>
                    </a:moveTo>
                    <a:cubicBezTo>
                      <a:pt x="19874" y="4074"/>
                      <a:pt x="19887" y="4056"/>
                      <a:pt x="19879" y="4054"/>
                    </a:cubicBezTo>
                    <a:cubicBezTo>
                      <a:pt x="19879" y="4054"/>
                      <a:pt x="19874" y="4031"/>
                      <a:pt x="19874" y="4054"/>
                    </a:cubicBezTo>
                    <a:close/>
                    <a:moveTo>
                      <a:pt x="14049" y="2320"/>
                    </a:moveTo>
                    <a:cubicBezTo>
                      <a:pt x="14049" y="2340"/>
                      <a:pt x="14062" y="2322"/>
                      <a:pt x="14054" y="2320"/>
                    </a:cubicBezTo>
                    <a:cubicBezTo>
                      <a:pt x="14054" y="2320"/>
                      <a:pt x="14049" y="2297"/>
                      <a:pt x="14049" y="2320"/>
                    </a:cubicBezTo>
                    <a:close/>
                    <a:moveTo>
                      <a:pt x="19979" y="4661"/>
                    </a:moveTo>
                    <a:cubicBezTo>
                      <a:pt x="19979" y="4681"/>
                      <a:pt x="19992" y="4663"/>
                      <a:pt x="19984" y="4661"/>
                    </a:cubicBezTo>
                    <a:cubicBezTo>
                      <a:pt x="19984" y="4661"/>
                      <a:pt x="19979" y="4638"/>
                      <a:pt x="19979" y="4661"/>
                    </a:cubicBezTo>
                    <a:close/>
                    <a:moveTo>
                      <a:pt x="17014" y="2587"/>
                    </a:moveTo>
                    <a:cubicBezTo>
                      <a:pt x="17014" y="2607"/>
                      <a:pt x="17027" y="2589"/>
                      <a:pt x="17019" y="2587"/>
                    </a:cubicBezTo>
                    <a:cubicBezTo>
                      <a:pt x="17019" y="2587"/>
                      <a:pt x="17014" y="2564"/>
                      <a:pt x="17014" y="2587"/>
                    </a:cubicBezTo>
                    <a:close/>
                    <a:moveTo>
                      <a:pt x="19169" y="3316"/>
                    </a:moveTo>
                    <a:cubicBezTo>
                      <a:pt x="19169" y="3336"/>
                      <a:pt x="19182" y="3318"/>
                      <a:pt x="19174" y="3316"/>
                    </a:cubicBezTo>
                    <a:cubicBezTo>
                      <a:pt x="19174" y="3316"/>
                      <a:pt x="19169" y="3293"/>
                      <a:pt x="19169" y="3316"/>
                    </a:cubicBezTo>
                    <a:close/>
                    <a:moveTo>
                      <a:pt x="18570" y="2587"/>
                    </a:moveTo>
                    <a:cubicBezTo>
                      <a:pt x="18570" y="2607"/>
                      <a:pt x="18583" y="2589"/>
                      <a:pt x="18575" y="2587"/>
                    </a:cubicBezTo>
                    <a:cubicBezTo>
                      <a:pt x="18575" y="2587"/>
                      <a:pt x="18570" y="2564"/>
                      <a:pt x="18570" y="2587"/>
                    </a:cubicBezTo>
                    <a:close/>
                    <a:moveTo>
                      <a:pt x="22556" y="4985"/>
                    </a:moveTo>
                    <a:cubicBezTo>
                      <a:pt x="22556" y="5005"/>
                      <a:pt x="22569" y="4987"/>
                      <a:pt x="22561" y="4985"/>
                    </a:cubicBezTo>
                    <a:cubicBezTo>
                      <a:pt x="22561" y="4985"/>
                      <a:pt x="22556" y="4962"/>
                      <a:pt x="22556" y="4985"/>
                    </a:cubicBezTo>
                    <a:close/>
                    <a:moveTo>
                      <a:pt x="3848" y="6865"/>
                    </a:moveTo>
                    <a:cubicBezTo>
                      <a:pt x="3848" y="6885"/>
                      <a:pt x="3861" y="6867"/>
                      <a:pt x="3853" y="6865"/>
                    </a:cubicBezTo>
                    <a:cubicBezTo>
                      <a:pt x="3853" y="6865"/>
                      <a:pt x="3848" y="6842"/>
                      <a:pt x="3848" y="6865"/>
                    </a:cubicBezTo>
                    <a:close/>
                    <a:moveTo>
                      <a:pt x="21502" y="3883"/>
                    </a:moveTo>
                    <a:cubicBezTo>
                      <a:pt x="21503" y="3886"/>
                      <a:pt x="21511" y="3885"/>
                      <a:pt x="21512" y="3885"/>
                    </a:cubicBezTo>
                    <a:cubicBezTo>
                      <a:pt x="21514" y="3884"/>
                      <a:pt x="21526" y="3904"/>
                      <a:pt x="21516" y="3883"/>
                    </a:cubicBezTo>
                    <a:lnTo>
                      <a:pt x="21511" y="3881"/>
                    </a:lnTo>
                    <a:cubicBezTo>
                      <a:pt x="21505" y="3881"/>
                      <a:pt x="21500" y="3867"/>
                      <a:pt x="21502" y="3883"/>
                    </a:cubicBezTo>
                    <a:close/>
                    <a:moveTo>
                      <a:pt x="19809" y="3349"/>
                    </a:moveTo>
                    <a:cubicBezTo>
                      <a:pt x="19810" y="3351"/>
                      <a:pt x="19818" y="3350"/>
                      <a:pt x="19819" y="3350"/>
                    </a:cubicBezTo>
                    <a:cubicBezTo>
                      <a:pt x="19821" y="3349"/>
                      <a:pt x="19833" y="3369"/>
                      <a:pt x="19822" y="3348"/>
                    </a:cubicBezTo>
                    <a:lnTo>
                      <a:pt x="19818" y="3346"/>
                    </a:lnTo>
                    <a:cubicBezTo>
                      <a:pt x="19812" y="3346"/>
                      <a:pt x="19807" y="3332"/>
                      <a:pt x="19809" y="3349"/>
                    </a:cubicBezTo>
                    <a:close/>
                    <a:moveTo>
                      <a:pt x="19420" y="4839"/>
                    </a:moveTo>
                    <a:cubicBezTo>
                      <a:pt x="19421" y="4842"/>
                      <a:pt x="19429" y="4841"/>
                      <a:pt x="19430" y="4841"/>
                    </a:cubicBezTo>
                    <a:cubicBezTo>
                      <a:pt x="19432" y="4840"/>
                      <a:pt x="19444" y="4860"/>
                      <a:pt x="19433" y="4839"/>
                    </a:cubicBezTo>
                    <a:lnTo>
                      <a:pt x="19429" y="4837"/>
                    </a:lnTo>
                    <a:cubicBezTo>
                      <a:pt x="19423" y="4837"/>
                      <a:pt x="19418" y="4823"/>
                      <a:pt x="19420" y="4839"/>
                    </a:cubicBezTo>
                    <a:close/>
                    <a:moveTo>
                      <a:pt x="16568" y="2093"/>
                    </a:moveTo>
                    <a:cubicBezTo>
                      <a:pt x="16569" y="2095"/>
                      <a:pt x="16577" y="2095"/>
                      <a:pt x="16578" y="2094"/>
                    </a:cubicBezTo>
                    <a:cubicBezTo>
                      <a:pt x="16580" y="2094"/>
                      <a:pt x="16592" y="2113"/>
                      <a:pt x="16582" y="2092"/>
                    </a:cubicBezTo>
                    <a:lnTo>
                      <a:pt x="16577" y="2090"/>
                    </a:lnTo>
                    <a:cubicBezTo>
                      <a:pt x="16571" y="2090"/>
                      <a:pt x="16566" y="2076"/>
                      <a:pt x="16568" y="2093"/>
                    </a:cubicBezTo>
                    <a:close/>
                    <a:moveTo>
                      <a:pt x="23026" y="3762"/>
                    </a:moveTo>
                    <a:cubicBezTo>
                      <a:pt x="23026" y="3765"/>
                      <a:pt x="23035" y="3764"/>
                      <a:pt x="23035" y="3763"/>
                    </a:cubicBezTo>
                    <a:cubicBezTo>
                      <a:pt x="23037" y="3763"/>
                      <a:pt x="23049" y="3782"/>
                      <a:pt x="23039" y="3761"/>
                    </a:cubicBezTo>
                    <a:lnTo>
                      <a:pt x="23035" y="3759"/>
                    </a:lnTo>
                    <a:cubicBezTo>
                      <a:pt x="23028" y="3759"/>
                      <a:pt x="23024" y="3745"/>
                      <a:pt x="23026" y="3762"/>
                    </a:cubicBezTo>
                    <a:close/>
                    <a:moveTo>
                      <a:pt x="17541" y="5301"/>
                    </a:moveTo>
                    <a:cubicBezTo>
                      <a:pt x="17541" y="5304"/>
                      <a:pt x="17550" y="5303"/>
                      <a:pt x="17550" y="5303"/>
                    </a:cubicBezTo>
                    <a:cubicBezTo>
                      <a:pt x="17552" y="5302"/>
                      <a:pt x="17564" y="5322"/>
                      <a:pt x="17554" y="5301"/>
                    </a:cubicBezTo>
                    <a:lnTo>
                      <a:pt x="17550" y="5299"/>
                    </a:lnTo>
                    <a:cubicBezTo>
                      <a:pt x="17543" y="5299"/>
                      <a:pt x="17539" y="5285"/>
                      <a:pt x="17541" y="5301"/>
                    </a:cubicBezTo>
                    <a:close/>
                    <a:moveTo>
                      <a:pt x="16447" y="1898"/>
                    </a:moveTo>
                    <a:cubicBezTo>
                      <a:pt x="16447" y="1901"/>
                      <a:pt x="16456" y="1900"/>
                      <a:pt x="16457" y="1900"/>
                    </a:cubicBezTo>
                    <a:cubicBezTo>
                      <a:pt x="16459" y="1899"/>
                      <a:pt x="16471" y="1919"/>
                      <a:pt x="16460" y="1898"/>
                    </a:cubicBezTo>
                    <a:lnTo>
                      <a:pt x="16456" y="1896"/>
                    </a:lnTo>
                    <a:cubicBezTo>
                      <a:pt x="16450" y="1896"/>
                      <a:pt x="16445" y="1882"/>
                      <a:pt x="16447" y="1898"/>
                    </a:cubicBezTo>
                    <a:close/>
                    <a:moveTo>
                      <a:pt x="17986" y="2069"/>
                    </a:moveTo>
                    <a:cubicBezTo>
                      <a:pt x="17987" y="2071"/>
                      <a:pt x="17995" y="2070"/>
                      <a:pt x="17996" y="2070"/>
                    </a:cubicBezTo>
                    <a:cubicBezTo>
                      <a:pt x="17998" y="2069"/>
                      <a:pt x="18010" y="2089"/>
                      <a:pt x="17999" y="2068"/>
                    </a:cubicBezTo>
                    <a:lnTo>
                      <a:pt x="17995" y="2066"/>
                    </a:lnTo>
                    <a:cubicBezTo>
                      <a:pt x="17989" y="2066"/>
                      <a:pt x="17984" y="2052"/>
                      <a:pt x="17986" y="2069"/>
                    </a:cubicBezTo>
                    <a:close/>
                    <a:moveTo>
                      <a:pt x="19558" y="1923"/>
                    </a:moveTo>
                    <a:cubicBezTo>
                      <a:pt x="19558" y="1925"/>
                      <a:pt x="19567" y="1924"/>
                      <a:pt x="19568" y="1924"/>
                    </a:cubicBezTo>
                    <a:cubicBezTo>
                      <a:pt x="19570" y="1923"/>
                      <a:pt x="19582" y="1943"/>
                      <a:pt x="19571" y="1922"/>
                    </a:cubicBezTo>
                    <a:lnTo>
                      <a:pt x="19567" y="1920"/>
                    </a:lnTo>
                    <a:cubicBezTo>
                      <a:pt x="19561" y="1920"/>
                      <a:pt x="19556" y="1906"/>
                      <a:pt x="19558" y="1923"/>
                    </a:cubicBezTo>
                    <a:close/>
                    <a:moveTo>
                      <a:pt x="17897" y="1777"/>
                    </a:moveTo>
                    <a:cubicBezTo>
                      <a:pt x="17897" y="1779"/>
                      <a:pt x="17906" y="1779"/>
                      <a:pt x="17907" y="1778"/>
                    </a:cubicBezTo>
                    <a:cubicBezTo>
                      <a:pt x="17909" y="1778"/>
                      <a:pt x="17921" y="1797"/>
                      <a:pt x="17910" y="1776"/>
                    </a:cubicBezTo>
                    <a:lnTo>
                      <a:pt x="17906" y="1774"/>
                    </a:lnTo>
                    <a:cubicBezTo>
                      <a:pt x="17900" y="1774"/>
                      <a:pt x="17895" y="1760"/>
                      <a:pt x="17897" y="1777"/>
                    </a:cubicBezTo>
                    <a:close/>
                    <a:moveTo>
                      <a:pt x="16658" y="1607"/>
                    </a:moveTo>
                    <a:cubicBezTo>
                      <a:pt x="16658" y="1609"/>
                      <a:pt x="16666" y="1608"/>
                      <a:pt x="16667" y="1608"/>
                    </a:cubicBezTo>
                    <a:cubicBezTo>
                      <a:pt x="16669" y="1607"/>
                      <a:pt x="16681" y="1627"/>
                      <a:pt x="16671" y="1606"/>
                    </a:cubicBezTo>
                    <a:lnTo>
                      <a:pt x="16666" y="1604"/>
                    </a:lnTo>
                    <a:cubicBezTo>
                      <a:pt x="16660" y="1604"/>
                      <a:pt x="16655" y="1590"/>
                      <a:pt x="16658" y="1607"/>
                    </a:cubicBezTo>
                    <a:close/>
                    <a:moveTo>
                      <a:pt x="170" y="3762"/>
                    </a:moveTo>
                    <a:cubicBezTo>
                      <a:pt x="170" y="3765"/>
                      <a:pt x="179" y="3764"/>
                      <a:pt x="180" y="3763"/>
                    </a:cubicBezTo>
                    <a:cubicBezTo>
                      <a:pt x="182" y="3763"/>
                      <a:pt x="194" y="3782"/>
                      <a:pt x="183" y="3761"/>
                    </a:cubicBezTo>
                    <a:lnTo>
                      <a:pt x="179" y="3759"/>
                    </a:lnTo>
                    <a:cubicBezTo>
                      <a:pt x="173" y="3759"/>
                      <a:pt x="168" y="3745"/>
                      <a:pt x="170" y="3762"/>
                    </a:cubicBezTo>
                    <a:close/>
                    <a:moveTo>
                      <a:pt x="17144" y="1866"/>
                    </a:moveTo>
                    <a:cubicBezTo>
                      <a:pt x="17144" y="1869"/>
                      <a:pt x="17153" y="1868"/>
                      <a:pt x="17153" y="1867"/>
                    </a:cubicBezTo>
                    <a:cubicBezTo>
                      <a:pt x="17155" y="1867"/>
                      <a:pt x="17167" y="1886"/>
                      <a:pt x="17157" y="1865"/>
                    </a:cubicBezTo>
                    <a:lnTo>
                      <a:pt x="17153" y="1863"/>
                    </a:lnTo>
                    <a:cubicBezTo>
                      <a:pt x="17146" y="1863"/>
                      <a:pt x="17142" y="1849"/>
                      <a:pt x="17144" y="1866"/>
                    </a:cubicBezTo>
                    <a:close/>
                    <a:moveTo>
                      <a:pt x="18521" y="4993"/>
                    </a:moveTo>
                    <a:cubicBezTo>
                      <a:pt x="18521" y="4996"/>
                      <a:pt x="18530" y="4995"/>
                      <a:pt x="18531" y="4995"/>
                    </a:cubicBezTo>
                    <a:cubicBezTo>
                      <a:pt x="18533" y="4994"/>
                      <a:pt x="18545" y="5014"/>
                      <a:pt x="18534" y="4993"/>
                    </a:cubicBezTo>
                    <a:lnTo>
                      <a:pt x="18530" y="4991"/>
                    </a:lnTo>
                    <a:cubicBezTo>
                      <a:pt x="18524" y="4991"/>
                      <a:pt x="18519" y="4977"/>
                      <a:pt x="18521" y="4993"/>
                    </a:cubicBezTo>
                    <a:close/>
                    <a:moveTo>
                      <a:pt x="20303" y="4289"/>
                    </a:moveTo>
                    <a:cubicBezTo>
                      <a:pt x="20304" y="4291"/>
                      <a:pt x="20312" y="4290"/>
                      <a:pt x="20313" y="4290"/>
                    </a:cubicBezTo>
                    <a:cubicBezTo>
                      <a:pt x="20315" y="4289"/>
                      <a:pt x="20327" y="4309"/>
                      <a:pt x="20317" y="4288"/>
                    </a:cubicBezTo>
                    <a:lnTo>
                      <a:pt x="20312" y="4286"/>
                    </a:lnTo>
                    <a:cubicBezTo>
                      <a:pt x="20306" y="4286"/>
                      <a:pt x="20301" y="4272"/>
                      <a:pt x="20303" y="4289"/>
                    </a:cubicBezTo>
                    <a:close/>
                    <a:moveTo>
                      <a:pt x="22677" y="3462"/>
                    </a:moveTo>
                    <a:cubicBezTo>
                      <a:pt x="22678" y="3465"/>
                      <a:pt x="22686" y="3464"/>
                      <a:pt x="22687" y="3464"/>
                    </a:cubicBezTo>
                    <a:cubicBezTo>
                      <a:pt x="22689" y="3463"/>
                      <a:pt x="22701" y="3482"/>
                      <a:pt x="22690" y="3461"/>
                    </a:cubicBezTo>
                    <a:lnTo>
                      <a:pt x="22686" y="3460"/>
                    </a:lnTo>
                    <a:cubicBezTo>
                      <a:pt x="22680" y="3459"/>
                      <a:pt x="22675" y="3445"/>
                      <a:pt x="22677" y="3462"/>
                    </a:cubicBezTo>
                    <a:close/>
                    <a:moveTo>
                      <a:pt x="20465" y="2660"/>
                    </a:moveTo>
                    <a:cubicBezTo>
                      <a:pt x="20466" y="2663"/>
                      <a:pt x="20474" y="2662"/>
                      <a:pt x="20475" y="2662"/>
                    </a:cubicBezTo>
                    <a:cubicBezTo>
                      <a:pt x="20477" y="2661"/>
                      <a:pt x="20489" y="2680"/>
                      <a:pt x="20479" y="2659"/>
                    </a:cubicBezTo>
                    <a:lnTo>
                      <a:pt x="20474" y="2657"/>
                    </a:lnTo>
                    <a:cubicBezTo>
                      <a:pt x="20468" y="2657"/>
                      <a:pt x="20463" y="2643"/>
                      <a:pt x="20465" y="2660"/>
                    </a:cubicBezTo>
                    <a:close/>
                    <a:moveTo>
                      <a:pt x="20879" y="3357"/>
                    </a:moveTo>
                    <a:cubicBezTo>
                      <a:pt x="20879" y="3359"/>
                      <a:pt x="20888" y="3359"/>
                      <a:pt x="20888" y="3358"/>
                    </a:cubicBezTo>
                    <a:cubicBezTo>
                      <a:pt x="20890" y="3358"/>
                      <a:pt x="20902" y="3377"/>
                      <a:pt x="20892" y="3356"/>
                    </a:cubicBezTo>
                    <a:lnTo>
                      <a:pt x="20888" y="3354"/>
                    </a:lnTo>
                    <a:cubicBezTo>
                      <a:pt x="20881" y="3354"/>
                      <a:pt x="20877" y="3340"/>
                      <a:pt x="20879" y="3357"/>
                    </a:cubicBezTo>
                    <a:close/>
                    <a:moveTo>
                      <a:pt x="19996" y="1979"/>
                    </a:moveTo>
                    <a:cubicBezTo>
                      <a:pt x="19996" y="1982"/>
                      <a:pt x="20004" y="1981"/>
                      <a:pt x="20005" y="1981"/>
                    </a:cubicBezTo>
                    <a:cubicBezTo>
                      <a:pt x="20007" y="1980"/>
                      <a:pt x="20019" y="2000"/>
                      <a:pt x="20009" y="1979"/>
                    </a:cubicBezTo>
                    <a:lnTo>
                      <a:pt x="20004" y="1977"/>
                    </a:lnTo>
                    <a:cubicBezTo>
                      <a:pt x="19998" y="1977"/>
                      <a:pt x="19993" y="1963"/>
                      <a:pt x="19996" y="1979"/>
                    </a:cubicBezTo>
                    <a:close/>
                    <a:moveTo>
                      <a:pt x="22240" y="3106"/>
                    </a:moveTo>
                    <a:cubicBezTo>
                      <a:pt x="22240" y="3108"/>
                      <a:pt x="22249" y="3107"/>
                      <a:pt x="22249" y="3107"/>
                    </a:cubicBezTo>
                    <a:cubicBezTo>
                      <a:pt x="22251" y="3106"/>
                      <a:pt x="22263" y="3126"/>
                      <a:pt x="22253" y="3105"/>
                    </a:cubicBezTo>
                    <a:lnTo>
                      <a:pt x="22249" y="3103"/>
                    </a:lnTo>
                    <a:cubicBezTo>
                      <a:pt x="22242" y="3103"/>
                      <a:pt x="22238" y="3089"/>
                      <a:pt x="22240" y="3106"/>
                    </a:cubicBezTo>
                    <a:close/>
                    <a:moveTo>
                      <a:pt x="22677" y="3122"/>
                    </a:moveTo>
                    <a:cubicBezTo>
                      <a:pt x="22678" y="3124"/>
                      <a:pt x="22686" y="3124"/>
                      <a:pt x="22687" y="3123"/>
                    </a:cubicBezTo>
                    <a:cubicBezTo>
                      <a:pt x="22689" y="3123"/>
                      <a:pt x="22701" y="3142"/>
                      <a:pt x="22690" y="3121"/>
                    </a:cubicBezTo>
                    <a:lnTo>
                      <a:pt x="22686" y="3119"/>
                    </a:lnTo>
                    <a:cubicBezTo>
                      <a:pt x="22680" y="3119"/>
                      <a:pt x="22675" y="3105"/>
                      <a:pt x="22677" y="3122"/>
                    </a:cubicBezTo>
                    <a:close/>
                    <a:moveTo>
                      <a:pt x="17030" y="4937"/>
                    </a:moveTo>
                    <a:cubicBezTo>
                      <a:pt x="17031" y="4939"/>
                      <a:pt x="17039" y="4939"/>
                      <a:pt x="17040" y="4938"/>
                    </a:cubicBezTo>
                    <a:cubicBezTo>
                      <a:pt x="17042" y="4937"/>
                      <a:pt x="17054" y="4957"/>
                      <a:pt x="17043" y="4936"/>
                    </a:cubicBezTo>
                    <a:lnTo>
                      <a:pt x="17039" y="4934"/>
                    </a:lnTo>
                    <a:cubicBezTo>
                      <a:pt x="17033" y="4934"/>
                      <a:pt x="17028" y="4920"/>
                      <a:pt x="17030" y="4937"/>
                    </a:cubicBezTo>
                    <a:close/>
                    <a:moveTo>
                      <a:pt x="17403" y="1744"/>
                    </a:moveTo>
                    <a:cubicBezTo>
                      <a:pt x="17403" y="1747"/>
                      <a:pt x="17412" y="1746"/>
                      <a:pt x="17413" y="1746"/>
                    </a:cubicBezTo>
                    <a:cubicBezTo>
                      <a:pt x="17415" y="1745"/>
                      <a:pt x="17427" y="1765"/>
                      <a:pt x="17416" y="1744"/>
                    </a:cubicBezTo>
                    <a:lnTo>
                      <a:pt x="17412" y="1742"/>
                    </a:lnTo>
                    <a:cubicBezTo>
                      <a:pt x="17406" y="1742"/>
                      <a:pt x="17401" y="1728"/>
                      <a:pt x="17403" y="1744"/>
                    </a:cubicBezTo>
                    <a:close/>
                    <a:moveTo>
                      <a:pt x="22726" y="3519"/>
                    </a:moveTo>
                    <a:cubicBezTo>
                      <a:pt x="22726" y="3521"/>
                      <a:pt x="22735" y="3521"/>
                      <a:pt x="22736" y="3520"/>
                    </a:cubicBezTo>
                    <a:cubicBezTo>
                      <a:pt x="22738" y="3520"/>
                      <a:pt x="22750" y="3539"/>
                      <a:pt x="22739" y="3518"/>
                    </a:cubicBezTo>
                    <a:lnTo>
                      <a:pt x="22735" y="3516"/>
                    </a:lnTo>
                    <a:cubicBezTo>
                      <a:pt x="22729" y="3516"/>
                      <a:pt x="22724" y="3502"/>
                      <a:pt x="22726" y="3519"/>
                    </a:cubicBezTo>
                    <a:close/>
                    <a:moveTo>
                      <a:pt x="18391" y="2206"/>
                    </a:moveTo>
                    <a:cubicBezTo>
                      <a:pt x="18392" y="2209"/>
                      <a:pt x="18400" y="2208"/>
                      <a:pt x="18401" y="2208"/>
                    </a:cubicBezTo>
                    <a:cubicBezTo>
                      <a:pt x="18403" y="2207"/>
                      <a:pt x="18415" y="2227"/>
                      <a:pt x="18405" y="2206"/>
                    </a:cubicBezTo>
                    <a:lnTo>
                      <a:pt x="18400" y="2204"/>
                    </a:lnTo>
                    <a:cubicBezTo>
                      <a:pt x="18394" y="2204"/>
                      <a:pt x="18389" y="2190"/>
                      <a:pt x="18391" y="2206"/>
                    </a:cubicBezTo>
                    <a:close/>
                    <a:moveTo>
                      <a:pt x="16163" y="1890"/>
                    </a:moveTo>
                    <a:cubicBezTo>
                      <a:pt x="16164" y="1893"/>
                      <a:pt x="16172" y="1892"/>
                      <a:pt x="16173" y="1892"/>
                    </a:cubicBezTo>
                    <a:cubicBezTo>
                      <a:pt x="16175" y="1891"/>
                      <a:pt x="16187" y="1911"/>
                      <a:pt x="16176" y="1890"/>
                    </a:cubicBezTo>
                    <a:lnTo>
                      <a:pt x="16172" y="1888"/>
                    </a:lnTo>
                    <a:cubicBezTo>
                      <a:pt x="16166" y="1888"/>
                      <a:pt x="16161" y="1874"/>
                      <a:pt x="16163" y="1890"/>
                    </a:cubicBezTo>
                    <a:close/>
                    <a:moveTo>
                      <a:pt x="22199" y="4831"/>
                    </a:moveTo>
                    <a:cubicBezTo>
                      <a:pt x="22200" y="4834"/>
                      <a:pt x="22208" y="4833"/>
                      <a:pt x="22209" y="4833"/>
                    </a:cubicBezTo>
                    <a:cubicBezTo>
                      <a:pt x="22211" y="4832"/>
                      <a:pt x="22223" y="4852"/>
                      <a:pt x="22212" y="4831"/>
                    </a:cubicBezTo>
                    <a:lnTo>
                      <a:pt x="22208" y="4829"/>
                    </a:lnTo>
                    <a:cubicBezTo>
                      <a:pt x="22202" y="4829"/>
                      <a:pt x="22197" y="4815"/>
                      <a:pt x="22199" y="4831"/>
                    </a:cubicBezTo>
                    <a:close/>
                    <a:moveTo>
                      <a:pt x="17605" y="1850"/>
                    </a:moveTo>
                    <a:cubicBezTo>
                      <a:pt x="17606" y="1852"/>
                      <a:pt x="17614" y="1852"/>
                      <a:pt x="17615" y="1851"/>
                    </a:cubicBezTo>
                    <a:cubicBezTo>
                      <a:pt x="17617" y="1851"/>
                      <a:pt x="17629" y="1870"/>
                      <a:pt x="17619" y="1849"/>
                    </a:cubicBezTo>
                    <a:lnTo>
                      <a:pt x="17614" y="1847"/>
                    </a:lnTo>
                    <a:cubicBezTo>
                      <a:pt x="17608" y="1847"/>
                      <a:pt x="17603" y="1833"/>
                      <a:pt x="17605" y="1850"/>
                    </a:cubicBezTo>
                    <a:close/>
                    <a:moveTo>
                      <a:pt x="20943" y="3981"/>
                    </a:moveTo>
                    <a:cubicBezTo>
                      <a:pt x="20944" y="3983"/>
                      <a:pt x="20952" y="3982"/>
                      <a:pt x="20953" y="3982"/>
                    </a:cubicBezTo>
                    <a:cubicBezTo>
                      <a:pt x="20955" y="3981"/>
                      <a:pt x="20967" y="4001"/>
                      <a:pt x="20957" y="3980"/>
                    </a:cubicBezTo>
                    <a:lnTo>
                      <a:pt x="20952" y="3978"/>
                    </a:lnTo>
                    <a:cubicBezTo>
                      <a:pt x="20946" y="3978"/>
                      <a:pt x="20941" y="3964"/>
                      <a:pt x="20943" y="3981"/>
                    </a:cubicBezTo>
                    <a:close/>
                    <a:moveTo>
                      <a:pt x="16017" y="1890"/>
                    </a:moveTo>
                    <a:cubicBezTo>
                      <a:pt x="16018" y="1893"/>
                      <a:pt x="16026" y="1892"/>
                      <a:pt x="16027" y="1892"/>
                    </a:cubicBezTo>
                    <a:cubicBezTo>
                      <a:pt x="16029" y="1891"/>
                      <a:pt x="16041" y="1911"/>
                      <a:pt x="16031" y="1890"/>
                    </a:cubicBezTo>
                    <a:lnTo>
                      <a:pt x="16026" y="1888"/>
                    </a:lnTo>
                    <a:cubicBezTo>
                      <a:pt x="16020" y="1888"/>
                      <a:pt x="16015" y="1874"/>
                      <a:pt x="16017" y="1890"/>
                    </a:cubicBezTo>
                    <a:close/>
                    <a:moveTo>
                      <a:pt x="17500" y="2328"/>
                    </a:moveTo>
                    <a:cubicBezTo>
                      <a:pt x="17500" y="2330"/>
                      <a:pt x="17509" y="2330"/>
                      <a:pt x="17510" y="2329"/>
                    </a:cubicBezTo>
                    <a:cubicBezTo>
                      <a:pt x="17512" y="2329"/>
                      <a:pt x="17524" y="2348"/>
                      <a:pt x="17513" y="2327"/>
                    </a:cubicBezTo>
                    <a:lnTo>
                      <a:pt x="17509" y="2325"/>
                    </a:lnTo>
                    <a:cubicBezTo>
                      <a:pt x="17503" y="2325"/>
                      <a:pt x="17498" y="2311"/>
                      <a:pt x="17500" y="2328"/>
                    </a:cubicBezTo>
                    <a:close/>
                    <a:moveTo>
                      <a:pt x="14899" y="4993"/>
                    </a:moveTo>
                    <a:cubicBezTo>
                      <a:pt x="14900" y="4996"/>
                      <a:pt x="14908" y="4995"/>
                      <a:pt x="14909" y="4995"/>
                    </a:cubicBezTo>
                    <a:cubicBezTo>
                      <a:pt x="14911" y="4994"/>
                      <a:pt x="14923" y="5014"/>
                      <a:pt x="14913" y="4993"/>
                    </a:cubicBezTo>
                    <a:cubicBezTo>
                      <a:pt x="14913" y="4993"/>
                      <a:pt x="14911" y="4991"/>
                      <a:pt x="14911" y="4991"/>
                    </a:cubicBezTo>
                    <a:cubicBezTo>
                      <a:pt x="14911" y="4991"/>
                      <a:pt x="14909" y="4991"/>
                      <a:pt x="14908" y="4991"/>
                    </a:cubicBezTo>
                    <a:cubicBezTo>
                      <a:pt x="14902" y="4991"/>
                      <a:pt x="14897" y="4977"/>
                      <a:pt x="14899" y="4993"/>
                    </a:cubicBezTo>
                    <a:close/>
                    <a:moveTo>
                      <a:pt x="17484" y="805"/>
                    </a:moveTo>
                    <a:cubicBezTo>
                      <a:pt x="17484" y="807"/>
                      <a:pt x="17493" y="806"/>
                      <a:pt x="17494" y="806"/>
                    </a:cubicBezTo>
                    <a:cubicBezTo>
                      <a:pt x="17496" y="805"/>
                      <a:pt x="17508" y="825"/>
                      <a:pt x="17497" y="804"/>
                    </a:cubicBezTo>
                    <a:cubicBezTo>
                      <a:pt x="17497" y="804"/>
                      <a:pt x="17496" y="803"/>
                      <a:pt x="17496" y="802"/>
                    </a:cubicBezTo>
                    <a:cubicBezTo>
                      <a:pt x="17484" y="799"/>
                      <a:pt x="17482" y="790"/>
                      <a:pt x="17484" y="805"/>
                    </a:cubicBezTo>
                    <a:close/>
                    <a:moveTo>
                      <a:pt x="20984" y="3956"/>
                    </a:moveTo>
                    <a:lnTo>
                      <a:pt x="20975" y="3972"/>
                    </a:lnTo>
                    <a:cubicBezTo>
                      <a:pt x="20986" y="3969"/>
                      <a:pt x="20983" y="3978"/>
                      <a:pt x="20986" y="3968"/>
                    </a:cubicBezTo>
                    <a:cubicBezTo>
                      <a:pt x="20991" y="3952"/>
                      <a:pt x="20990" y="3967"/>
                      <a:pt x="20984" y="3956"/>
                    </a:cubicBezTo>
                    <a:lnTo>
                      <a:pt x="20993" y="3941"/>
                    </a:lnTo>
                    <a:lnTo>
                      <a:pt x="20968" y="3940"/>
                    </a:lnTo>
                    <a:lnTo>
                      <a:pt x="20968" y="3956"/>
                    </a:lnTo>
                    <a:lnTo>
                      <a:pt x="20984" y="3956"/>
                    </a:lnTo>
                    <a:close/>
                    <a:moveTo>
                      <a:pt x="22977" y="4475"/>
                    </a:moveTo>
                    <a:cubicBezTo>
                      <a:pt x="22977" y="4478"/>
                      <a:pt x="22986" y="4477"/>
                      <a:pt x="22987" y="4476"/>
                    </a:cubicBezTo>
                    <a:cubicBezTo>
                      <a:pt x="22989" y="4476"/>
                      <a:pt x="23001" y="4495"/>
                      <a:pt x="22990" y="4474"/>
                    </a:cubicBezTo>
                    <a:cubicBezTo>
                      <a:pt x="22990" y="4474"/>
                      <a:pt x="22975" y="4459"/>
                      <a:pt x="22977" y="4475"/>
                    </a:cubicBezTo>
                    <a:close/>
                    <a:moveTo>
                      <a:pt x="15232" y="5698"/>
                    </a:moveTo>
                    <a:cubicBezTo>
                      <a:pt x="15232" y="5701"/>
                      <a:pt x="15241" y="5700"/>
                      <a:pt x="15241" y="5700"/>
                    </a:cubicBezTo>
                    <a:cubicBezTo>
                      <a:pt x="15243" y="5699"/>
                      <a:pt x="15255" y="5719"/>
                      <a:pt x="15245" y="5698"/>
                    </a:cubicBezTo>
                    <a:cubicBezTo>
                      <a:pt x="15245" y="5698"/>
                      <a:pt x="15230" y="5683"/>
                      <a:pt x="15232" y="5698"/>
                    </a:cubicBezTo>
                    <a:close/>
                    <a:moveTo>
                      <a:pt x="12914" y="1631"/>
                    </a:moveTo>
                    <a:cubicBezTo>
                      <a:pt x="12915" y="1634"/>
                      <a:pt x="12923" y="1633"/>
                      <a:pt x="12924" y="1633"/>
                    </a:cubicBezTo>
                    <a:cubicBezTo>
                      <a:pt x="12926" y="1632"/>
                      <a:pt x="12938" y="1651"/>
                      <a:pt x="12928" y="1630"/>
                    </a:cubicBezTo>
                    <a:cubicBezTo>
                      <a:pt x="12928" y="1630"/>
                      <a:pt x="12913" y="1615"/>
                      <a:pt x="12914" y="1631"/>
                    </a:cubicBezTo>
                    <a:close/>
                    <a:moveTo>
                      <a:pt x="14073" y="2077"/>
                    </a:moveTo>
                    <a:cubicBezTo>
                      <a:pt x="14073" y="2079"/>
                      <a:pt x="14082" y="2078"/>
                      <a:pt x="14083" y="2078"/>
                    </a:cubicBezTo>
                    <a:cubicBezTo>
                      <a:pt x="14085" y="2077"/>
                      <a:pt x="14097" y="2097"/>
                      <a:pt x="14086" y="2076"/>
                    </a:cubicBezTo>
                    <a:cubicBezTo>
                      <a:pt x="14086" y="2076"/>
                      <a:pt x="14071" y="2061"/>
                      <a:pt x="14073" y="2077"/>
                    </a:cubicBezTo>
                    <a:close/>
                    <a:moveTo>
                      <a:pt x="15556" y="1696"/>
                    </a:moveTo>
                    <a:cubicBezTo>
                      <a:pt x="15556" y="1698"/>
                      <a:pt x="15565" y="1698"/>
                      <a:pt x="15565" y="1697"/>
                    </a:cubicBezTo>
                    <a:cubicBezTo>
                      <a:pt x="15567" y="1697"/>
                      <a:pt x="15579" y="1716"/>
                      <a:pt x="15569" y="1695"/>
                    </a:cubicBezTo>
                    <a:cubicBezTo>
                      <a:pt x="15569" y="1695"/>
                      <a:pt x="15554" y="1680"/>
                      <a:pt x="15556" y="1696"/>
                    </a:cubicBezTo>
                    <a:close/>
                    <a:moveTo>
                      <a:pt x="17152" y="2644"/>
                    </a:moveTo>
                    <a:cubicBezTo>
                      <a:pt x="17152" y="2646"/>
                      <a:pt x="17161" y="2646"/>
                      <a:pt x="17161" y="2645"/>
                    </a:cubicBezTo>
                    <a:cubicBezTo>
                      <a:pt x="17163" y="2645"/>
                      <a:pt x="17175" y="2664"/>
                      <a:pt x="17165" y="2643"/>
                    </a:cubicBezTo>
                    <a:cubicBezTo>
                      <a:pt x="17165" y="2643"/>
                      <a:pt x="17150" y="2628"/>
                      <a:pt x="17152" y="2644"/>
                    </a:cubicBezTo>
                    <a:close/>
                    <a:moveTo>
                      <a:pt x="18197" y="4483"/>
                    </a:moveTo>
                    <a:cubicBezTo>
                      <a:pt x="18197" y="4486"/>
                      <a:pt x="18206" y="4485"/>
                      <a:pt x="18207" y="4485"/>
                    </a:cubicBezTo>
                    <a:cubicBezTo>
                      <a:pt x="18209" y="4484"/>
                      <a:pt x="18221" y="4503"/>
                      <a:pt x="18210" y="4482"/>
                    </a:cubicBezTo>
                    <a:cubicBezTo>
                      <a:pt x="18210" y="4482"/>
                      <a:pt x="18195" y="4467"/>
                      <a:pt x="18197" y="4483"/>
                    </a:cubicBezTo>
                    <a:close/>
                    <a:moveTo>
                      <a:pt x="14802" y="5018"/>
                    </a:moveTo>
                    <a:cubicBezTo>
                      <a:pt x="14799" y="5035"/>
                      <a:pt x="14814" y="5023"/>
                      <a:pt x="14813" y="5016"/>
                    </a:cubicBezTo>
                    <a:lnTo>
                      <a:pt x="14810" y="5015"/>
                    </a:lnTo>
                    <a:cubicBezTo>
                      <a:pt x="14795" y="5015"/>
                      <a:pt x="14805" y="5001"/>
                      <a:pt x="14802" y="5018"/>
                    </a:cubicBezTo>
                    <a:close/>
                    <a:moveTo>
                      <a:pt x="14972" y="5382"/>
                    </a:moveTo>
                    <a:cubicBezTo>
                      <a:pt x="14969" y="5400"/>
                      <a:pt x="14984" y="5388"/>
                      <a:pt x="14983" y="5381"/>
                    </a:cubicBezTo>
                    <a:lnTo>
                      <a:pt x="14980" y="5379"/>
                    </a:lnTo>
                    <a:cubicBezTo>
                      <a:pt x="14965" y="5380"/>
                      <a:pt x="14975" y="5366"/>
                      <a:pt x="14972" y="5382"/>
                    </a:cubicBezTo>
                    <a:close/>
                    <a:moveTo>
                      <a:pt x="20198" y="4969"/>
                    </a:moveTo>
                    <a:cubicBezTo>
                      <a:pt x="20195" y="4987"/>
                      <a:pt x="20210" y="4975"/>
                      <a:pt x="20209" y="4967"/>
                    </a:cubicBezTo>
                    <a:lnTo>
                      <a:pt x="20206" y="4966"/>
                    </a:lnTo>
                    <a:cubicBezTo>
                      <a:pt x="20191" y="4967"/>
                      <a:pt x="20201" y="4952"/>
                      <a:pt x="20198" y="4969"/>
                    </a:cubicBezTo>
                    <a:close/>
                    <a:moveTo>
                      <a:pt x="18213" y="5504"/>
                    </a:moveTo>
                    <a:cubicBezTo>
                      <a:pt x="18210" y="5521"/>
                      <a:pt x="18225" y="5509"/>
                      <a:pt x="18224" y="5502"/>
                    </a:cubicBezTo>
                    <a:lnTo>
                      <a:pt x="18221" y="5501"/>
                    </a:lnTo>
                    <a:cubicBezTo>
                      <a:pt x="18206" y="5502"/>
                      <a:pt x="18216" y="5487"/>
                      <a:pt x="18213" y="5504"/>
                    </a:cubicBezTo>
                    <a:close/>
                    <a:moveTo>
                      <a:pt x="19477" y="5253"/>
                    </a:moveTo>
                    <a:cubicBezTo>
                      <a:pt x="19474" y="5270"/>
                      <a:pt x="19489" y="5258"/>
                      <a:pt x="19488" y="5251"/>
                    </a:cubicBezTo>
                    <a:lnTo>
                      <a:pt x="19485" y="5250"/>
                    </a:lnTo>
                    <a:cubicBezTo>
                      <a:pt x="19470" y="5250"/>
                      <a:pt x="19480" y="5236"/>
                      <a:pt x="19477" y="5253"/>
                    </a:cubicBezTo>
                    <a:close/>
                    <a:moveTo>
                      <a:pt x="14924" y="5415"/>
                    </a:moveTo>
                    <a:cubicBezTo>
                      <a:pt x="14921" y="5432"/>
                      <a:pt x="14935" y="5420"/>
                      <a:pt x="14935" y="5413"/>
                    </a:cubicBezTo>
                    <a:lnTo>
                      <a:pt x="14932" y="5412"/>
                    </a:lnTo>
                    <a:cubicBezTo>
                      <a:pt x="14917" y="5413"/>
                      <a:pt x="14927" y="5398"/>
                      <a:pt x="14924" y="5415"/>
                    </a:cubicBezTo>
                    <a:close/>
                    <a:moveTo>
                      <a:pt x="19088" y="4118"/>
                    </a:moveTo>
                    <a:cubicBezTo>
                      <a:pt x="19084" y="4141"/>
                      <a:pt x="19107" y="4114"/>
                      <a:pt x="19096" y="4115"/>
                    </a:cubicBezTo>
                    <a:cubicBezTo>
                      <a:pt x="19081" y="4116"/>
                      <a:pt x="19091" y="4102"/>
                      <a:pt x="19088" y="4118"/>
                    </a:cubicBezTo>
                    <a:close/>
                    <a:moveTo>
                      <a:pt x="17411" y="2538"/>
                    </a:moveTo>
                    <a:cubicBezTo>
                      <a:pt x="17407" y="2561"/>
                      <a:pt x="17430" y="2535"/>
                      <a:pt x="17419" y="2535"/>
                    </a:cubicBezTo>
                    <a:cubicBezTo>
                      <a:pt x="17404" y="2536"/>
                      <a:pt x="17414" y="2522"/>
                      <a:pt x="17411" y="2538"/>
                    </a:cubicBezTo>
                    <a:close/>
                    <a:moveTo>
                      <a:pt x="21713" y="4037"/>
                    </a:moveTo>
                    <a:cubicBezTo>
                      <a:pt x="21709" y="4060"/>
                      <a:pt x="21732" y="4033"/>
                      <a:pt x="21721" y="4034"/>
                    </a:cubicBezTo>
                    <a:cubicBezTo>
                      <a:pt x="21706" y="4035"/>
                      <a:pt x="21716" y="4021"/>
                      <a:pt x="21713" y="4037"/>
                    </a:cubicBezTo>
                    <a:close/>
                    <a:moveTo>
                      <a:pt x="14972" y="2036"/>
                    </a:moveTo>
                    <a:cubicBezTo>
                      <a:pt x="14968" y="2059"/>
                      <a:pt x="14992" y="2032"/>
                      <a:pt x="14980" y="2033"/>
                    </a:cubicBezTo>
                    <a:cubicBezTo>
                      <a:pt x="14965" y="2034"/>
                      <a:pt x="14975" y="2019"/>
                      <a:pt x="14972" y="2036"/>
                    </a:cubicBezTo>
                    <a:close/>
                    <a:moveTo>
                      <a:pt x="14948" y="2328"/>
                    </a:moveTo>
                    <a:cubicBezTo>
                      <a:pt x="14944" y="2350"/>
                      <a:pt x="14967" y="2324"/>
                      <a:pt x="14956" y="2325"/>
                    </a:cubicBezTo>
                    <a:cubicBezTo>
                      <a:pt x="14941" y="2326"/>
                      <a:pt x="14951" y="2311"/>
                      <a:pt x="14948" y="2328"/>
                    </a:cubicBezTo>
                    <a:close/>
                    <a:moveTo>
                      <a:pt x="19639" y="2619"/>
                    </a:moveTo>
                    <a:cubicBezTo>
                      <a:pt x="19635" y="2642"/>
                      <a:pt x="19658" y="2616"/>
                      <a:pt x="19647" y="2616"/>
                    </a:cubicBezTo>
                    <a:cubicBezTo>
                      <a:pt x="19632" y="2617"/>
                      <a:pt x="19642" y="2603"/>
                      <a:pt x="19639" y="2619"/>
                    </a:cubicBezTo>
                    <a:close/>
                    <a:moveTo>
                      <a:pt x="21430" y="4029"/>
                    </a:moveTo>
                    <a:cubicBezTo>
                      <a:pt x="21425" y="4052"/>
                      <a:pt x="21449" y="4025"/>
                      <a:pt x="21438" y="4026"/>
                    </a:cubicBezTo>
                    <a:cubicBezTo>
                      <a:pt x="21422" y="4027"/>
                      <a:pt x="21433" y="4013"/>
                      <a:pt x="21430" y="4029"/>
                    </a:cubicBezTo>
                    <a:close/>
                    <a:moveTo>
                      <a:pt x="18683" y="2312"/>
                    </a:moveTo>
                    <a:cubicBezTo>
                      <a:pt x="18679" y="2334"/>
                      <a:pt x="18702" y="2308"/>
                      <a:pt x="18691" y="2308"/>
                    </a:cubicBezTo>
                    <a:cubicBezTo>
                      <a:pt x="18676" y="2309"/>
                      <a:pt x="18686" y="2295"/>
                      <a:pt x="18683" y="2312"/>
                    </a:cubicBezTo>
                    <a:close/>
                    <a:moveTo>
                      <a:pt x="21713" y="4191"/>
                    </a:moveTo>
                    <a:cubicBezTo>
                      <a:pt x="21709" y="4214"/>
                      <a:pt x="21732" y="4187"/>
                      <a:pt x="21721" y="4188"/>
                    </a:cubicBezTo>
                    <a:cubicBezTo>
                      <a:pt x="21706" y="4189"/>
                      <a:pt x="21716" y="4175"/>
                      <a:pt x="21713" y="4191"/>
                    </a:cubicBezTo>
                    <a:close/>
                    <a:moveTo>
                      <a:pt x="19323" y="3106"/>
                    </a:moveTo>
                    <a:cubicBezTo>
                      <a:pt x="19319" y="3128"/>
                      <a:pt x="19342" y="3102"/>
                      <a:pt x="19331" y="3102"/>
                    </a:cubicBezTo>
                    <a:cubicBezTo>
                      <a:pt x="19316" y="3103"/>
                      <a:pt x="19326" y="3089"/>
                      <a:pt x="19323" y="3106"/>
                    </a:cubicBezTo>
                    <a:close/>
                    <a:moveTo>
                      <a:pt x="19607" y="4070"/>
                    </a:moveTo>
                    <a:cubicBezTo>
                      <a:pt x="19602" y="4092"/>
                      <a:pt x="19626" y="4066"/>
                      <a:pt x="19615" y="4067"/>
                    </a:cubicBezTo>
                    <a:cubicBezTo>
                      <a:pt x="19600" y="4068"/>
                      <a:pt x="19610" y="4053"/>
                      <a:pt x="19607" y="4070"/>
                    </a:cubicBezTo>
                    <a:close/>
                    <a:moveTo>
                      <a:pt x="21972" y="3981"/>
                    </a:moveTo>
                    <a:cubicBezTo>
                      <a:pt x="21968" y="4003"/>
                      <a:pt x="21992" y="3977"/>
                      <a:pt x="21980" y="3977"/>
                    </a:cubicBezTo>
                    <a:cubicBezTo>
                      <a:pt x="21965" y="3978"/>
                      <a:pt x="21975" y="3964"/>
                      <a:pt x="21972" y="3981"/>
                    </a:cubicBezTo>
                    <a:close/>
                    <a:moveTo>
                      <a:pt x="18246" y="2190"/>
                    </a:moveTo>
                    <a:cubicBezTo>
                      <a:pt x="18241" y="2213"/>
                      <a:pt x="18265" y="2186"/>
                      <a:pt x="18254" y="2187"/>
                    </a:cubicBezTo>
                    <a:cubicBezTo>
                      <a:pt x="18238" y="2188"/>
                      <a:pt x="18249" y="2173"/>
                      <a:pt x="18246" y="2190"/>
                    </a:cubicBezTo>
                    <a:close/>
                    <a:moveTo>
                      <a:pt x="21292" y="5326"/>
                    </a:moveTo>
                    <a:cubicBezTo>
                      <a:pt x="21288" y="5348"/>
                      <a:pt x="21311" y="5322"/>
                      <a:pt x="21300" y="5322"/>
                    </a:cubicBezTo>
                    <a:cubicBezTo>
                      <a:pt x="21285" y="5323"/>
                      <a:pt x="21295" y="5309"/>
                      <a:pt x="21292" y="5326"/>
                    </a:cubicBezTo>
                    <a:close/>
                    <a:moveTo>
                      <a:pt x="19736" y="3697"/>
                    </a:moveTo>
                    <a:cubicBezTo>
                      <a:pt x="19732" y="3720"/>
                      <a:pt x="19756" y="3693"/>
                      <a:pt x="19744" y="3694"/>
                    </a:cubicBezTo>
                    <a:cubicBezTo>
                      <a:pt x="19729" y="3695"/>
                      <a:pt x="19739" y="3680"/>
                      <a:pt x="19736" y="3697"/>
                    </a:cubicBezTo>
                    <a:close/>
                    <a:moveTo>
                      <a:pt x="16998" y="3260"/>
                    </a:moveTo>
                    <a:cubicBezTo>
                      <a:pt x="16994" y="3282"/>
                      <a:pt x="17017" y="3256"/>
                      <a:pt x="17006" y="3256"/>
                    </a:cubicBezTo>
                    <a:cubicBezTo>
                      <a:pt x="16991" y="3257"/>
                      <a:pt x="17001" y="3243"/>
                      <a:pt x="16998" y="3260"/>
                    </a:cubicBezTo>
                    <a:close/>
                    <a:moveTo>
                      <a:pt x="15175" y="2425"/>
                    </a:moveTo>
                    <a:cubicBezTo>
                      <a:pt x="15171" y="2448"/>
                      <a:pt x="15194" y="2421"/>
                      <a:pt x="15183" y="2422"/>
                    </a:cubicBezTo>
                    <a:cubicBezTo>
                      <a:pt x="15168" y="2423"/>
                      <a:pt x="15178" y="2408"/>
                      <a:pt x="15175" y="2425"/>
                    </a:cubicBezTo>
                    <a:close/>
                    <a:moveTo>
                      <a:pt x="18594" y="3089"/>
                    </a:moveTo>
                    <a:cubicBezTo>
                      <a:pt x="18590" y="3112"/>
                      <a:pt x="18613" y="3085"/>
                      <a:pt x="18602" y="3086"/>
                    </a:cubicBezTo>
                    <a:cubicBezTo>
                      <a:pt x="18587" y="3087"/>
                      <a:pt x="18597" y="3073"/>
                      <a:pt x="18594" y="3089"/>
                    </a:cubicBezTo>
                    <a:close/>
                    <a:moveTo>
                      <a:pt x="14770" y="2028"/>
                    </a:moveTo>
                    <a:cubicBezTo>
                      <a:pt x="14766" y="2051"/>
                      <a:pt x="14789" y="2024"/>
                      <a:pt x="14778" y="2025"/>
                    </a:cubicBezTo>
                    <a:cubicBezTo>
                      <a:pt x="14763" y="2026"/>
                      <a:pt x="14773" y="2011"/>
                      <a:pt x="14770" y="2028"/>
                    </a:cubicBezTo>
                    <a:close/>
                    <a:moveTo>
                      <a:pt x="21746" y="4337"/>
                    </a:moveTo>
                    <a:cubicBezTo>
                      <a:pt x="21741" y="4360"/>
                      <a:pt x="21765" y="4333"/>
                      <a:pt x="21754" y="4334"/>
                    </a:cubicBezTo>
                    <a:cubicBezTo>
                      <a:pt x="21738" y="4335"/>
                      <a:pt x="21749" y="4320"/>
                      <a:pt x="21746" y="4337"/>
                    </a:cubicBezTo>
                    <a:close/>
                    <a:moveTo>
                      <a:pt x="20862" y="3989"/>
                    </a:moveTo>
                    <a:cubicBezTo>
                      <a:pt x="20858" y="4011"/>
                      <a:pt x="20882" y="3985"/>
                      <a:pt x="20870" y="3986"/>
                    </a:cubicBezTo>
                    <a:cubicBezTo>
                      <a:pt x="20855" y="3987"/>
                      <a:pt x="20866" y="3972"/>
                      <a:pt x="20862" y="3989"/>
                    </a:cubicBezTo>
                    <a:close/>
                    <a:moveTo>
                      <a:pt x="17241" y="4515"/>
                    </a:moveTo>
                    <a:cubicBezTo>
                      <a:pt x="17241" y="4525"/>
                      <a:pt x="17258" y="4534"/>
                      <a:pt x="17253" y="4515"/>
                    </a:cubicBezTo>
                    <a:cubicBezTo>
                      <a:pt x="17249" y="4497"/>
                      <a:pt x="17274" y="4515"/>
                      <a:pt x="17250" y="4513"/>
                    </a:cubicBezTo>
                    <a:cubicBezTo>
                      <a:pt x="17239" y="4512"/>
                      <a:pt x="17241" y="4499"/>
                      <a:pt x="17241" y="4515"/>
                    </a:cubicBezTo>
                    <a:close/>
                    <a:moveTo>
                      <a:pt x="20028" y="2636"/>
                    </a:moveTo>
                    <a:cubicBezTo>
                      <a:pt x="20028" y="2645"/>
                      <a:pt x="20045" y="2654"/>
                      <a:pt x="20040" y="2636"/>
                    </a:cubicBezTo>
                    <a:cubicBezTo>
                      <a:pt x="20036" y="2617"/>
                      <a:pt x="20061" y="2635"/>
                      <a:pt x="20037" y="2633"/>
                    </a:cubicBezTo>
                    <a:cubicBezTo>
                      <a:pt x="20027" y="2632"/>
                      <a:pt x="20028" y="2619"/>
                      <a:pt x="20028" y="2636"/>
                    </a:cubicBezTo>
                    <a:close/>
                    <a:moveTo>
                      <a:pt x="15199" y="2198"/>
                    </a:moveTo>
                    <a:cubicBezTo>
                      <a:pt x="15199" y="2208"/>
                      <a:pt x="15217" y="2216"/>
                      <a:pt x="15212" y="2198"/>
                    </a:cubicBezTo>
                    <a:cubicBezTo>
                      <a:pt x="15207" y="2180"/>
                      <a:pt x="15232" y="2198"/>
                      <a:pt x="15208" y="2196"/>
                    </a:cubicBezTo>
                    <a:cubicBezTo>
                      <a:pt x="15198" y="2195"/>
                      <a:pt x="15199" y="2182"/>
                      <a:pt x="15199" y="2198"/>
                    </a:cubicBezTo>
                    <a:close/>
                    <a:moveTo>
                      <a:pt x="19842" y="4912"/>
                    </a:moveTo>
                    <a:cubicBezTo>
                      <a:pt x="19842" y="4922"/>
                      <a:pt x="19859" y="4931"/>
                      <a:pt x="19854" y="4912"/>
                    </a:cubicBezTo>
                    <a:cubicBezTo>
                      <a:pt x="19849" y="4894"/>
                      <a:pt x="19875" y="4912"/>
                      <a:pt x="19850" y="4910"/>
                    </a:cubicBezTo>
                    <a:cubicBezTo>
                      <a:pt x="19840" y="4909"/>
                      <a:pt x="19842" y="4896"/>
                      <a:pt x="19842" y="4912"/>
                    </a:cubicBezTo>
                    <a:close/>
                    <a:moveTo>
                      <a:pt x="16560" y="2052"/>
                    </a:moveTo>
                    <a:cubicBezTo>
                      <a:pt x="16560" y="2062"/>
                      <a:pt x="16578" y="2071"/>
                      <a:pt x="16573" y="2052"/>
                    </a:cubicBezTo>
                    <a:cubicBezTo>
                      <a:pt x="16568" y="2034"/>
                      <a:pt x="16593" y="2052"/>
                      <a:pt x="16569" y="2050"/>
                    </a:cubicBezTo>
                    <a:cubicBezTo>
                      <a:pt x="16559" y="2049"/>
                      <a:pt x="16560" y="2036"/>
                      <a:pt x="16560" y="2052"/>
                    </a:cubicBezTo>
                    <a:close/>
                    <a:moveTo>
                      <a:pt x="17832" y="4953"/>
                    </a:moveTo>
                    <a:cubicBezTo>
                      <a:pt x="17832" y="4962"/>
                      <a:pt x="17850" y="4971"/>
                      <a:pt x="17845" y="4953"/>
                    </a:cubicBezTo>
                    <a:cubicBezTo>
                      <a:pt x="17840" y="4935"/>
                      <a:pt x="17865" y="4953"/>
                      <a:pt x="17841" y="4951"/>
                    </a:cubicBezTo>
                    <a:cubicBezTo>
                      <a:pt x="17831" y="4950"/>
                      <a:pt x="17832" y="4936"/>
                      <a:pt x="17832" y="4953"/>
                    </a:cubicBezTo>
                    <a:close/>
                    <a:moveTo>
                      <a:pt x="14057" y="2344"/>
                    </a:moveTo>
                    <a:cubicBezTo>
                      <a:pt x="14057" y="2354"/>
                      <a:pt x="14074" y="2362"/>
                      <a:pt x="14069" y="2344"/>
                    </a:cubicBezTo>
                    <a:cubicBezTo>
                      <a:pt x="14064" y="2326"/>
                      <a:pt x="14090" y="2344"/>
                      <a:pt x="14066" y="2342"/>
                    </a:cubicBezTo>
                    <a:cubicBezTo>
                      <a:pt x="14055" y="2341"/>
                      <a:pt x="14057" y="2328"/>
                      <a:pt x="14057" y="2344"/>
                    </a:cubicBezTo>
                    <a:close/>
                    <a:moveTo>
                      <a:pt x="9366" y="1607"/>
                    </a:moveTo>
                    <a:cubicBezTo>
                      <a:pt x="9366" y="1616"/>
                      <a:pt x="9383" y="1625"/>
                      <a:pt x="9378" y="1607"/>
                    </a:cubicBezTo>
                    <a:cubicBezTo>
                      <a:pt x="9373" y="1588"/>
                      <a:pt x="9399" y="1606"/>
                      <a:pt x="9375" y="1604"/>
                    </a:cubicBezTo>
                    <a:cubicBezTo>
                      <a:pt x="9364" y="1603"/>
                      <a:pt x="9366" y="1590"/>
                      <a:pt x="9366" y="1607"/>
                    </a:cubicBezTo>
                    <a:close/>
                    <a:moveTo>
                      <a:pt x="21195" y="3422"/>
                    </a:moveTo>
                    <a:cubicBezTo>
                      <a:pt x="21195" y="3431"/>
                      <a:pt x="21212" y="3440"/>
                      <a:pt x="21207" y="3422"/>
                    </a:cubicBezTo>
                    <a:cubicBezTo>
                      <a:pt x="21202" y="3403"/>
                      <a:pt x="21228" y="3421"/>
                      <a:pt x="21203" y="3419"/>
                    </a:cubicBezTo>
                    <a:cubicBezTo>
                      <a:pt x="21193" y="3418"/>
                      <a:pt x="21195" y="3405"/>
                      <a:pt x="21195" y="3422"/>
                    </a:cubicBezTo>
                    <a:close/>
                    <a:moveTo>
                      <a:pt x="16641" y="2587"/>
                    </a:moveTo>
                    <a:cubicBezTo>
                      <a:pt x="16641" y="2597"/>
                      <a:pt x="16659" y="2605"/>
                      <a:pt x="16654" y="2587"/>
                    </a:cubicBezTo>
                    <a:cubicBezTo>
                      <a:pt x="16649" y="2569"/>
                      <a:pt x="16674" y="2587"/>
                      <a:pt x="16650" y="2585"/>
                    </a:cubicBezTo>
                    <a:cubicBezTo>
                      <a:pt x="16640" y="2584"/>
                      <a:pt x="16641" y="2571"/>
                      <a:pt x="16641" y="2587"/>
                    </a:cubicBezTo>
                    <a:close/>
                    <a:moveTo>
                      <a:pt x="6052" y="6573"/>
                    </a:moveTo>
                    <a:cubicBezTo>
                      <a:pt x="6052" y="6583"/>
                      <a:pt x="6070" y="6592"/>
                      <a:pt x="6065" y="6573"/>
                    </a:cubicBezTo>
                    <a:cubicBezTo>
                      <a:pt x="6060" y="6555"/>
                      <a:pt x="6085" y="6573"/>
                      <a:pt x="6061" y="6571"/>
                    </a:cubicBezTo>
                    <a:cubicBezTo>
                      <a:pt x="6051" y="6570"/>
                      <a:pt x="6052" y="6557"/>
                      <a:pt x="6052" y="6573"/>
                    </a:cubicBezTo>
                    <a:close/>
                    <a:moveTo>
                      <a:pt x="19996" y="4256"/>
                    </a:moveTo>
                    <a:cubicBezTo>
                      <a:pt x="19996" y="4266"/>
                      <a:pt x="20013" y="4274"/>
                      <a:pt x="20008" y="4256"/>
                    </a:cubicBezTo>
                    <a:cubicBezTo>
                      <a:pt x="20003" y="4238"/>
                      <a:pt x="20029" y="4256"/>
                      <a:pt x="20004" y="4254"/>
                    </a:cubicBezTo>
                    <a:cubicBezTo>
                      <a:pt x="19994" y="4253"/>
                      <a:pt x="19996" y="4240"/>
                      <a:pt x="19996" y="4256"/>
                    </a:cubicBezTo>
                    <a:close/>
                    <a:moveTo>
                      <a:pt x="20068" y="4548"/>
                    </a:moveTo>
                    <a:cubicBezTo>
                      <a:pt x="20068" y="4557"/>
                      <a:pt x="20086" y="4566"/>
                      <a:pt x="20081" y="4548"/>
                    </a:cubicBezTo>
                    <a:cubicBezTo>
                      <a:pt x="20076" y="4529"/>
                      <a:pt x="20102" y="4548"/>
                      <a:pt x="20077" y="4545"/>
                    </a:cubicBezTo>
                    <a:cubicBezTo>
                      <a:pt x="20067" y="4544"/>
                      <a:pt x="20068" y="4531"/>
                      <a:pt x="20068" y="4548"/>
                    </a:cubicBezTo>
                    <a:close/>
                    <a:moveTo>
                      <a:pt x="867" y="5050"/>
                    </a:moveTo>
                    <a:cubicBezTo>
                      <a:pt x="867" y="5060"/>
                      <a:pt x="884" y="5068"/>
                      <a:pt x="879" y="5050"/>
                    </a:cubicBezTo>
                    <a:cubicBezTo>
                      <a:pt x="875" y="5032"/>
                      <a:pt x="900" y="5050"/>
                      <a:pt x="876" y="5048"/>
                    </a:cubicBezTo>
                    <a:cubicBezTo>
                      <a:pt x="866" y="5047"/>
                      <a:pt x="867" y="5034"/>
                      <a:pt x="867" y="5050"/>
                    </a:cubicBezTo>
                    <a:close/>
                    <a:moveTo>
                      <a:pt x="18610" y="3276"/>
                    </a:moveTo>
                    <a:cubicBezTo>
                      <a:pt x="18610" y="3285"/>
                      <a:pt x="18628" y="3294"/>
                      <a:pt x="18623" y="3276"/>
                    </a:cubicBezTo>
                    <a:cubicBezTo>
                      <a:pt x="18618" y="3257"/>
                      <a:pt x="18643" y="3276"/>
                      <a:pt x="18619" y="3273"/>
                    </a:cubicBezTo>
                    <a:cubicBezTo>
                      <a:pt x="18609" y="3272"/>
                      <a:pt x="18610" y="3259"/>
                      <a:pt x="18610" y="3276"/>
                    </a:cubicBezTo>
                    <a:close/>
                    <a:moveTo>
                      <a:pt x="20028" y="1769"/>
                    </a:moveTo>
                    <a:cubicBezTo>
                      <a:pt x="20028" y="1778"/>
                      <a:pt x="20045" y="1787"/>
                      <a:pt x="20040" y="1769"/>
                    </a:cubicBezTo>
                    <a:cubicBezTo>
                      <a:pt x="20036" y="1750"/>
                      <a:pt x="20061" y="1768"/>
                      <a:pt x="20037" y="1766"/>
                    </a:cubicBezTo>
                    <a:cubicBezTo>
                      <a:pt x="20027" y="1765"/>
                      <a:pt x="20028" y="1752"/>
                      <a:pt x="20028" y="1769"/>
                    </a:cubicBezTo>
                    <a:close/>
                    <a:moveTo>
                      <a:pt x="14276" y="1809"/>
                    </a:moveTo>
                    <a:cubicBezTo>
                      <a:pt x="14276" y="1819"/>
                      <a:pt x="14293" y="1827"/>
                      <a:pt x="14288" y="1809"/>
                    </a:cubicBezTo>
                    <a:cubicBezTo>
                      <a:pt x="14283" y="1791"/>
                      <a:pt x="14309" y="1809"/>
                      <a:pt x="14284" y="1807"/>
                    </a:cubicBezTo>
                    <a:cubicBezTo>
                      <a:pt x="14274" y="1806"/>
                      <a:pt x="14276" y="1793"/>
                      <a:pt x="14276" y="1809"/>
                    </a:cubicBezTo>
                    <a:close/>
                    <a:moveTo>
                      <a:pt x="16285" y="2352"/>
                    </a:moveTo>
                    <a:cubicBezTo>
                      <a:pt x="16285" y="2362"/>
                      <a:pt x="16302" y="2370"/>
                      <a:pt x="16297" y="2352"/>
                    </a:cubicBezTo>
                    <a:cubicBezTo>
                      <a:pt x="16292" y="2334"/>
                      <a:pt x="16318" y="2352"/>
                      <a:pt x="16294" y="2350"/>
                    </a:cubicBezTo>
                    <a:cubicBezTo>
                      <a:pt x="16283" y="2349"/>
                      <a:pt x="16285" y="2336"/>
                      <a:pt x="16285" y="2352"/>
                    </a:cubicBezTo>
                    <a:close/>
                    <a:moveTo>
                      <a:pt x="22459" y="4961"/>
                    </a:moveTo>
                    <a:cubicBezTo>
                      <a:pt x="22459" y="4971"/>
                      <a:pt x="22476" y="4979"/>
                      <a:pt x="22471" y="4961"/>
                    </a:cubicBezTo>
                    <a:cubicBezTo>
                      <a:pt x="22466" y="4943"/>
                      <a:pt x="22492" y="4961"/>
                      <a:pt x="22467" y="4959"/>
                    </a:cubicBezTo>
                    <a:cubicBezTo>
                      <a:pt x="22457" y="4958"/>
                      <a:pt x="22459" y="4945"/>
                      <a:pt x="22459" y="4961"/>
                    </a:cubicBezTo>
                    <a:close/>
                    <a:moveTo>
                      <a:pt x="21584" y="3332"/>
                    </a:moveTo>
                    <a:cubicBezTo>
                      <a:pt x="21584" y="3342"/>
                      <a:pt x="21601" y="3351"/>
                      <a:pt x="21596" y="3332"/>
                    </a:cubicBezTo>
                    <a:cubicBezTo>
                      <a:pt x="21591" y="3314"/>
                      <a:pt x="21617" y="3332"/>
                      <a:pt x="21592" y="3330"/>
                    </a:cubicBezTo>
                    <a:cubicBezTo>
                      <a:pt x="21582" y="3329"/>
                      <a:pt x="21584" y="3316"/>
                      <a:pt x="21584" y="3332"/>
                    </a:cubicBezTo>
                    <a:close/>
                    <a:moveTo>
                      <a:pt x="19461" y="3187"/>
                    </a:moveTo>
                    <a:cubicBezTo>
                      <a:pt x="19461" y="3196"/>
                      <a:pt x="19478" y="3205"/>
                      <a:pt x="19473" y="3187"/>
                    </a:cubicBezTo>
                    <a:cubicBezTo>
                      <a:pt x="19468" y="3168"/>
                      <a:pt x="19494" y="3186"/>
                      <a:pt x="19470" y="3184"/>
                    </a:cubicBezTo>
                    <a:cubicBezTo>
                      <a:pt x="19459" y="3183"/>
                      <a:pt x="19461" y="3170"/>
                      <a:pt x="19461" y="3187"/>
                    </a:cubicBezTo>
                    <a:close/>
                    <a:moveTo>
                      <a:pt x="20344" y="4856"/>
                    </a:moveTo>
                    <a:cubicBezTo>
                      <a:pt x="20344" y="4865"/>
                      <a:pt x="20361" y="4874"/>
                      <a:pt x="20356" y="4856"/>
                    </a:cubicBezTo>
                    <a:cubicBezTo>
                      <a:pt x="20352" y="4837"/>
                      <a:pt x="20377" y="4855"/>
                      <a:pt x="20353" y="4853"/>
                    </a:cubicBezTo>
                    <a:cubicBezTo>
                      <a:pt x="20343" y="4852"/>
                      <a:pt x="20344" y="4839"/>
                      <a:pt x="20344" y="4856"/>
                    </a:cubicBezTo>
                    <a:close/>
                    <a:moveTo>
                      <a:pt x="20239" y="4839"/>
                    </a:moveTo>
                    <a:cubicBezTo>
                      <a:pt x="20239" y="4849"/>
                      <a:pt x="20256" y="4858"/>
                      <a:pt x="20251" y="4839"/>
                    </a:cubicBezTo>
                    <a:cubicBezTo>
                      <a:pt x="20246" y="4821"/>
                      <a:pt x="20272" y="4839"/>
                      <a:pt x="20247" y="4837"/>
                    </a:cubicBezTo>
                    <a:cubicBezTo>
                      <a:pt x="20237" y="4836"/>
                      <a:pt x="20239" y="4823"/>
                      <a:pt x="20239" y="4839"/>
                    </a:cubicBezTo>
                    <a:close/>
                    <a:moveTo>
                      <a:pt x="20279" y="2020"/>
                    </a:moveTo>
                    <a:cubicBezTo>
                      <a:pt x="20279" y="2029"/>
                      <a:pt x="20297" y="2038"/>
                      <a:pt x="20292" y="2020"/>
                    </a:cubicBezTo>
                    <a:cubicBezTo>
                      <a:pt x="20287" y="2002"/>
                      <a:pt x="20312" y="2020"/>
                      <a:pt x="20288" y="2017"/>
                    </a:cubicBezTo>
                    <a:cubicBezTo>
                      <a:pt x="20278" y="2017"/>
                      <a:pt x="20279" y="2003"/>
                      <a:pt x="20279" y="2020"/>
                    </a:cubicBezTo>
                    <a:close/>
                    <a:moveTo>
                      <a:pt x="16925" y="2352"/>
                    </a:moveTo>
                    <a:cubicBezTo>
                      <a:pt x="16925" y="2362"/>
                      <a:pt x="16942" y="2370"/>
                      <a:pt x="16937" y="2352"/>
                    </a:cubicBezTo>
                    <a:cubicBezTo>
                      <a:pt x="16933" y="2334"/>
                      <a:pt x="16958" y="2352"/>
                      <a:pt x="16934" y="2350"/>
                    </a:cubicBezTo>
                    <a:cubicBezTo>
                      <a:pt x="16923" y="2349"/>
                      <a:pt x="16925" y="2336"/>
                      <a:pt x="16925" y="2352"/>
                    </a:cubicBezTo>
                    <a:close/>
                    <a:moveTo>
                      <a:pt x="22791" y="2773"/>
                    </a:moveTo>
                    <a:cubicBezTo>
                      <a:pt x="22791" y="2783"/>
                      <a:pt x="22808" y="2792"/>
                      <a:pt x="22803" y="2773"/>
                    </a:cubicBezTo>
                    <a:cubicBezTo>
                      <a:pt x="22798" y="2755"/>
                      <a:pt x="22824" y="2773"/>
                      <a:pt x="22799" y="2771"/>
                    </a:cubicBezTo>
                    <a:cubicBezTo>
                      <a:pt x="22789" y="2770"/>
                      <a:pt x="22791" y="2757"/>
                      <a:pt x="22791" y="2773"/>
                    </a:cubicBezTo>
                    <a:close/>
                    <a:moveTo>
                      <a:pt x="17144" y="5504"/>
                    </a:moveTo>
                    <a:cubicBezTo>
                      <a:pt x="17144" y="5513"/>
                      <a:pt x="17161" y="5522"/>
                      <a:pt x="17156" y="5504"/>
                    </a:cubicBezTo>
                    <a:cubicBezTo>
                      <a:pt x="17151" y="5486"/>
                      <a:pt x="17177" y="5504"/>
                      <a:pt x="17152" y="5501"/>
                    </a:cubicBezTo>
                    <a:cubicBezTo>
                      <a:pt x="17142" y="5501"/>
                      <a:pt x="17144" y="5487"/>
                      <a:pt x="17144" y="5504"/>
                    </a:cubicBezTo>
                    <a:close/>
                    <a:moveTo>
                      <a:pt x="14600" y="2522"/>
                    </a:moveTo>
                    <a:cubicBezTo>
                      <a:pt x="14600" y="2532"/>
                      <a:pt x="14617" y="2540"/>
                      <a:pt x="14612" y="2522"/>
                    </a:cubicBezTo>
                    <a:cubicBezTo>
                      <a:pt x="14607" y="2504"/>
                      <a:pt x="14633" y="2522"/>
                      <a:pt x="14608" y="2520"/>
                    </a:cubicBezTo>
                    <a:cubicBezTo>
                      <a:pt x="14598" y="2519"/>
                      <a:pt x="14600" y="2506"/>
                      <a:pt x="14600" y="2522"/>
                    </a:cubicBezTo>
                    <a:close/>
                    <a:moveTo>
                      <a:pt x="19323" y="1785"/>
                    </a:moveTo>
                    <a:cubicBezTo>
                      <a:pt x="19323" y="1794"/>
                      <a:pt x="19341" y="1803"/>
                      <a:pt x="19336" y="1785"/>
                    </a:cubicBezTo>
                    <a:cubicBezTo>
                      <a:pt x="19331" y="1767"/>
                      <a:pt x="19356" y="1785"/>
                      <a:pt x="19332" y="1783"/>
                    </a:cubicBezTo>
                    <a:cubicBezTo>
                      <a:pt x="19322" y="1782"/>
                      <a:pt x="19323" y="1768"/>
                      <a:pt x="19323" y="1785"/>
                    </a:cubicBezTo>
                    <a:close/>
                    <a:moveTo>
                      <a:pt x="10249" y="1599"/>
                    </a:moveTo>
                    <a:cubicBezTo>
                      <a:pt x="10249" y="1608"/>
                      <a:pt x="10266" y="1617"/>
                      <a:pt x="10261" y="1599"/>
                    </a:cubicBezTo>
                    <a:cubicBezTo>
                      <a:pt x="10257" y="1580"/>
                      <a:pt x="10282" y="1598"/>
                      <a:pt x="10258" y="1596"/>
                    </a:cubicBezTo>
                    <a:cubicBezTo>
                      <a:pt x="10248" y="1595"/>
                      <a:pt x="10249" y="1582"/>
                      <a:pt x="10249" y="1599"/>
                    </a:cubicBezTo>
                    <a:close/>
                    <a:moveTo>
                      <a:pt x="13352" y="2393"/>
                    </a:moveTo>
                    <a:cubicBezTo>
                      <a:pt x="13352" y="2402"/>
                      <a:pt x="13369" y="2411"/>
                      <a:pt x="13365" y="2393"/>
                    </a:cubicBezTo>
                    <a:cubicBezTo>
                      <a:pt x="13360" y="2374"/>
                      <a:pt x="13385" y="2392"/>
                      <a:pt x="13361" y="2390"/>
                    </a:cubicBezTo>
                    <a:cubicBezTo>
                      <a:pt x="13351" y="2389"/>
                      <a:pt x="13352" y="2376"/>
                      <a:pt x="13352" y="2393"/>
                    </a:cubicBezTo>
                    <a:close/>
                    <a:moveTo>
                      <a:pt x="17759" y="1542"/>
                    </a:moveTo>
                    <a:cubicBezTo>
                      <a:pt x="17759" y="1551"/>
                      <a:pt x="17777" y="1560"/>
                      <a:pt x="17772" y="1542"/>
                    </a:cubicBezTo>
                    <a:cubicBezTo>
                      <a:pt x="17767" y="1524"/>
                      <a:pt x="17793" y="1542"/>
                      <a:pt x="17768" y="1539"/>
                    </a:cubicBezTo>
                    <a:cubicBezTo>
                      <a:pt x="17758" y="1539"/>
                      <a:pt x="17759" y="1525"/>
                      <a:pt x="17759" y="1542"/>
                    </a:cubicBezTo>
                    <a:close/>
                    <a:moveTo>
                      <a:pt x="15620" y="2619"/>
                    </a:moveTo>
                    <a:cubicBezTo>
                      <a:pt x="15620" y="2629"/>
                      <a:pt x="15638" y="2638"/>
                      <a:pt x="15633" y="2619"/>
                    </a:cubicBezTo>
                    <a:cubicBezTo>
                      <a:pt x="15628" y="2601"/>
                      <a:pt x="15654" y="2619"/>
                      <a:pt x="15629" y="2617"/>
                    </a:cubicBezTo>
                    <a:cubicBezTo>
                      <a:pt x="15619" y="2616"/>
                      <a:pt x="15620" y="2603"/>
                      <a:pt x="15620" y="2619"/>
                    </a:cubicBezTo>
                    <a:close/>
                    <a:moveTo>
                      <a:pt x="20425" y="3786"/>
                    </a:moveTo>
                    <a:cubicBezTo>
                      <a:pt x="20425" y="3796"/>
                      <a:pt x="20442" y="3804"/>
                      <a:pt x="20437" y="3786"/>
                    </a:cubicBezTo>
                    <a:cubicBezTo>
                      <a:pt x="20433" y="3768"/>
                      <a:pt x="20458" y="3786"/>
                      <a:pt x="20434" y="3784"/>
                    </a:cubicBezTo>
                    <a:cubicBezTo>
                      <a:pt x="20424" y="3783"/>
                      <a:pt x="20425" y="3770"/>
                      <a:pt x="20425" y="3786"/>
                    </a:cubicBezTo>
                    <a:close/>
                    <a:moveTo>
                      <a:pt x="18869" y="1850"/>
                    </a:moveTo>
                    <a:cubicBezTo>
                      <a:pt x="18869" y="1859"/>
                      <a:pt x="18887" y="1868"/>
                      <a:pt x="18882" y="1850"/>
                    </a:cubicBezTo>
                    <a:cubicBezTo>
                      <a:pt x="18877" y="1831"/>
                      <a:pt x="18903" y="1850"/>
                      <a:pt x="18878" y="1847"/>
                    </a:cubicBezTo>
                    <a:cubicBezTo>
                      <a:pt x="18868" y="1846"/>
                      <a:pt x="18869" y="1833"/>
                      <a:pt x="18869" y="1850"/>
                    </a:cubicBezTo>
                    <a:close/>
                    <a:moveTo>
                      <a:pt x="16366" y="2579"/>
                    </a:moveTo>
                    <a:cubicBezTo>
                      <a:pt x="16366" y="2588"/>
                      <a:pt x="16383" y="2597"/>
                      <a:pt x="16378" y="2579"/>
                    </a:cubicBezTo>
                    <a:cubicBezTo>
                      <a:pt x="16374" y="2561"/>
                      <a:pt x="16399" y="2579"/>
                      <a:pt x="16375" y="2577"/>
                    </a:cubicBezTo>
                    <a:cubicBezTo>
                      <a:pt x="16364" y="2576"/>
                      <a:pt x="16366" y="2562"/>
                      <a:pt x="16366" y="2579"/>
                    </a:cubicBezTo>
                    <a:close/>
                    <a:moveTo>
                      <a:pt x="22710" y="3738"/>
                    </a:moveTo>
                    <a:cubicBezTo>
                      <a:pt x="22710" y="3747"/>
                      <a:pt x="22727" y="3756"/>
                      <a:pt x="22722" y="3738"/>
                    </a:cubicBezTo>
                    <a:cubicBezTo>
                      <a:pt x="22717" y="3719"/>
                      <a:pt x="22743" y="3737"/>
                      <a:pt x="22718" y="3735"/>
                    </a:cubicBezTo>
                    <a:cubicBezTo>
                      <a:pt x="22708" y="3734"/>
                      <a:pt x="22710" y="3721"/>
                      <a:pt x="22710" y="3738"/>
                    </a:cubicBezTo>
                    <a:close/>
                    <a:moveTo>
                      <a:pt x="18651" y="2360"/>
                    </a:moveTo>
                    <a:cubicBezTo>
                      <a:pt x="18651" y="2370"/>
                      <a:pt x="18668" y="2378"/>
                      <a:pt x="18663" y="2360"/>
                    </a:cubicBezTo>
                    <a:cubicBezTo>
                      <a:pt x="18658" y="2342"/>
                      <a:pt x="18684" y="2360"/>
                      <a:pt x="18659" y="2358"/>
                    </a:cubicBezTo>
                    <a:cubicBezTo>
                      <a:pt x="18649" y="2357"/>
                      <a:pt x="18651" y="2344"/>
                      <a:pt x="18651" y="2360"/>
                    </a:cubicBezTo>
                    <a:close/>
                    <a:moveTo>
                      <a:pt x="21081" y="2125"/>
                    </a:moveTo>
                    <a:cubicBezTo>
                      <a:pt x="21081" y="2135"/>
                      <a:pt x="21099" y="2143"/>
                      <a:pt x="21094" y="2125"/>
                    </a:cubicBezTo>
                    <a:cubicBezTo>
                      <a:pt x="21089" y="2107"/>
                      <a:pt x="21114" y="2125"/>
                      <a:pt x="21090" y="2123"/>
                    </a:cubicBezTo>
                    <a:cubicBezTo>
                      <a:pt x="21080" y="2122"/>
                      <a:pt x="21081" y="2109"/>
                      <a:pt x="21081" y="2125"/>
                    </a:cubicBezTo>
                    <a:close/>
                    <a:moveTo>
                      <a:pt x="17549" y="4564"/>
                    </a:moveTo>
                    <a:cubicBezTo>
                      <a:pt x="17549" y="4574"/>
                      <a:pt x="17566" y="4582"/>
                      <a:pt x="17561" y="4564"/>
                    </a:cubicBezTo>
                    <a:cubicBezTo>
                      <a:pt x="17556" y="4546"/>
                      <a:pt x="17582" y="4564"/>
                      <a:pt x="17558" y="4562"/>
                    </a:cubicBezTo>
                    <a:cubicBezTo>
                      <a:pt x="17547" y="4561"/>
                      <a:pt x="17549" y="4548"/>
                      <a:pt x="17549" y="4564"/>
                    </a:cubicBezTo>
                    <a:close/>
                    <a:moveTo>
                      <a:pt x="15515" y="2506"/>
                    </a:moveTo>
                    <a:cubicBezTo>
                      <a:pt x="15515" y="2516"/>
                      <a:pt x="15533" y="2524"/>
                      <a:pt x="15528" y="2506"/>
                    </a:cubicBezTo>
                    <a:cubicBezTo>
                      <a:pt x="15523" y="2488"/>
                      <a:pt x="15548" y="2506"/>
                      <a:pt x="15524" y="2504"/>
                    </a:cubicBezTo>
                    <a:cubicBezTo>
                      <a:pt x="15514" y="2503"/>
                      <a:pt x="15515" y="2490"/>
                      <a:pt x="15515" y="2506"/>
                    </a:cubicBezTo>
                    <a:close/>
                    <a:moveTo>
                      <a:pt x="18958" y="2538"/>
                    </a:moveTo>
                    <a:cubicBezTo>
                      <a:pt x="18958" y="2548"/>
                      <a:pt x="18976" y="2557"/>
                      <a:pt x="18971" y="2538"/>
                    </a:cubicBezTo>
                    <a:cubicBezTo>
                      <a:pt x="18966" y="2520"/>
                      <a:pt x="18992" y="2538"/>
                      <a:pt x="18967" y="2536"/>
                    </a:cubicBezTo>
                    <a:cubicBezTo>
                      <a:pt x="18957" y="2535"/>
                      <a:pt x="18958" y="2522"/>
                      <a:pt x="18958" y="2538"/>
                    </a:cubicBezTo>
                    <a:close/>
                    <a:moveTo>
                      <a:pt x="23269" y="2830"/>
                    </a:moveTo>
                    <a:cubicBezTo>
                      <a:pt x="23269" y="2840"/>
                      <a:pt x="23286" y="2848"/>
                      <a:pt x="23281" y="2830"/>
                    </a:cubicBezTo>
                    <a:cubicBezTo>
                      <a:pt x="23276" y="2812"/>
                      <a:pt x="23302" y="2830"/>
                      <a:pt x="23278" y="2828"/>
                    </a:cubicBezTo>
                    <a:cubicBezTo>
                      <a:pt x="23267" y="2827"/>
                      <a:pt x="23269" y="2814"/>
                      <a:pt x="23269" y="2830"/>
                    </a:cubicBezTo>
                    <a:close/>
                    <a:moveTo>
                      <a:pt x="16455" y="4937"/>
                    </a:moveTo>
                    <a:cubicBezTo>
                      <a:pt x="16455" y="4946"/>
                      <a:pt x="16472" y="4955"/>
                      <a:pt x="16468" y="4937"/>
                    </a:cubicBezTo>
                    <a:cubicBezTo>
                      <a:pt x="16463" y="4918"/>
                      <a:pt x="16488" y="4936"/>
                      <a:pt x="16464" y="4934"/>
                    </a:cubicBezTo>
                    <a:cubicBezTo>
                      <a:pt x="16454" y="4933"/>
                      <a:pt x="16455" y="4920"/>
                      <a:pt x="16455" y="4937"/>
                    </a:cubicBezTo>
                    <a:close/>
                    <a:moveTo>
                      <a:pt x="16666" y="2214"/>
                    </a:moveTo>
                    <a:cubicBezTo>
                      <a:pt x="16666" y="2224"/>
                      <a:pt x="16683" y="2233"/>
                      <a:pt x="16678" y="2214"/>
                    </a:cubicBezTo>
                    <a:cubicBezTo>
                      <a:pt x="16673" y="2196"/>
                      <a:pt x="16699" y="2214"/>
                      <a:pt x="16674" y="2212"/>
                    </a:cubicBezTo>
                    <a:cubicBezTo>
                      <a:pt x="16664" y="2211"/>
                      <a:pt x="16666" y="2198"/>
                      <a:pt x="16666" y="2214"/>
                    </a:cubicBezTo>
                    <a:close/>
                    <a:moveTo>
                      <a:pt x="16779" y="2133"/>
                    </a:moveTo>
                    <a:cubicBezTo>
                      <a:pt x="16779" y="2143"/>
                      <a:pt x="16797" y="2152"/>
                      <a:pt x="16792" y="2133"/>
                    </a:cubicBezTo>
                    <a:cubicBezTo>
                      <a:pt x="16787" y="2115"/>
                      <a:pt x="16812" y="2133"/>
                      <a:pt x="16788" y="2131"/>
                    </a:cubicBezTo>
                    <a:cubicBezTo>
                      <a:pt x="16778" y="2130"/>
                      <a:pt x="16779" y="2117"/>
                      <a:pt x="16779" y="2133"/>
                    </a:cubicBezTo>
                    <a:close/>
                    <a:moveTo>
                      <a:pt x="17095" y="796"/>
                    </a:moveTo>
                    <a:cubicBezTo>
                      <a:pt x="17095" y="806"/>
                      <a:pt x="17112" y="815"/>
                      <a:pt x="17108" y="796"/>
                    </a:cubicBezTo>
                    <a:cubicBezTo>
                      <a:pt x="17103" y="778"/>
                      <a:pt x="17128" y="796"/>
                      <a:pt x="17104" y="794"/>
                    </a:cubicBezTo>
                    <a:cubicBezTo>
                      <a:pt x="17094" y="793"/>
                      <a:pt x="17095" y="780"/>
                      <a:pt x="17095" y="796"/>
                    </a:cubicBezTo>
                    <a:close/>
                    <a:moveTo>
                      <a:pt x="19987" y="3762"/>
                    </a:moveTo>
                    <a:cubicBezTo>
                      <a:pt x="19987" y="3771"/>
                      <a:pt x="20005" y="3780"/>
                      <a:pt x="20000" y="3762"/>
                    </a:cubicBezTo>
                    <a:cubicBezTo>
                      <a:pt x="19995" y="3744"/>
                      <a:pt x="20021" y="3762"/>
                      <a:pt x="19996" y="3759"/>
                    </a:cubicBezTo>
                    <a:cubicBezTo>
                      <a:pt x="19986" y="3759"/>
                      <a:pt x="19987" y="3745"/>
                      <a:pt x="19987" y="3762"/>
                    </a:cubicBezTo>
                    <a:close/>
                    <a:moveTo>
                      <a:pt x="22426" y="3616"/>
                    </a:moveTo>
                    <a:cubicBezTo>
                      <a:pt x="22426" y="3626"/>
                      <a:pt x="22444" y="3634"/>
                      <a:pt x="22439" y="3616"/>
                    </a:cubicBezTo>
                    <a:cubicBezTo>
                      <a:pt x="22434" y="3598"/>
                      <a:pt x="22459" y="3616"/>
                      <a:pt x="22435" y="3614"/>
                    </a:cubicBezTo>
                    <a:cubicBezTo>
                      <a:pt x="22425" y="3613"/>
                      <a:pt x="22426" y="3600"/>
                      <a:pt x="22426" y="3616"/>
                    </a:cubicBezTo>
                    <a:close/>
                    <a:moveTo>
                      <a:pt x="21519" y="2133"/>
                    </a:moveTo>
                    <a:cubicBezTo>
                      <a:pt x="21519" y="2143"/>
                      <a:pt x="21536" y="2152"/>
                      <a:pt x="21531" y="2133"/>
                    </a:cubicBezTo>
                    <a:cubicBezTo>
                      <a:pt x="21526" y="2115"/>
                      <a:pt x="21552" y="2133"/>
                      <a:pt x="21527" y="2131"/>
                    </a:cubicBezTo>
                    <a:cubicBezTo>
                      <a:pt x="21517" y="2130"/>
                      <a:pt x="21519" y="2117"/>
                      <a:pt x="21519" y="2133"/>
                    </a:cubicBezTo>
                    <a:close/>
                    <a:moveTo>
                      <a:pt x="8637" y="1445"/>
                    </a:moveTo>
                    <a:cubicBezTo>
                      <a:pt x="8637" y="1454"/>
                      <a:pt x="8654" y="1463"/>
                      <a:pt x="8649" y="1445"/>
                    </a:cubicBezTo>
                    <a:cubicBezTo>
                      <a:pt x="8644" y="1426"/>
                      <a:pt x="8670" y="1444"/>
                      <a:pt x="8645" y="1442"/>
                    </a:cubicBezTo>
                    <a:cubicBezTo>
                      <a:pt x="8635" y="1441"/>
                      <a:pt x="8637" y="1428"/>
                      <a:pt x="8637" y="1445"/>
                    </a:cubicBezTo>
                    <a:close/>
                    <a:moveTo>
                      <a:pt x="19331" y="4888"/>
                    </a:moveTo>
                    <a:cubicBezTo>
                      <a:pt x="19331" y="4898"/>
                      <a:pt x="19349" y="4906"/>
                      <a:pt x="19344" y="4888"/>
                    </a:cubicBezTo>
                    <a:cubicBezTo>
                      <a:pt x="19339" y="4870"/>
                      <a:pt x="19364" y="4888"/>
                      <a:pt x="19340" y="4886"/>
                    </a:cubicBezTo>
                    <a:cubicBezTo>
                      <a:pt x="19330" y="4885"/>
                      <a:pt x="19331" y="4872"/>
                      <a:pt x="19331" y="4888"/>
                    </a:cubicBezTo>
                    <a:close/>
                    <a:moveTo>
                      <a:pt x="454" y="4159"/>
                    </a:moveTo>
                    <a:cubicBezTo>
                      <a:pt x="454" y="4168"/>
                      <a:pt x="471" y="4177"/>
                      <a:pt x="466" y="4159"/>
                    </a:cubicBezTo>
                    <a:cubicBezTo>
                      <a:pt x="461" y="4141"/>
                      <a:pt x="487" y="4159"/>
                      <a:pt x="463" y="4156"/>
                    </a:cubicBezTo>
                    <a:cubicBezTo>
                      <a:pt x="452" y="4156"/>
                      <a:pt x="454" y="4142"/>
                      <a:pt x="454" y="4159"/>
                    </a:cubicBezTo>
                    <a:close/>
                    <a:moveTo>
                      <a:pt x="18456" y="2595"/>
                    </a:moveTo>
                    <a:cubicBezTo>
                      <a:pt x="18456" y="2605"/>
                      <a:pt x="18474" y="2613"/>
                      <a:pt x="18469" y="2595"/>
                    </a:cubicBezTo>
                    <a:cubicBezTo>
                      <a:pt x="18464" y="2577"/>
                      <a:pt x="18489" y="2595"/>
                      <a:pt x="18465" y="2593"/>
                    </a:cubicBezTo>
                    <a:cubicBezTo>
                      <a:pt x="18455" y="2592"/>
                      <a:pt x="18456" y="2579"/>
                      <a:pt x="18456" y="2595"/>
                    </a:cubicBezTo>
                    <a:close/>
                    <a:moveTo>
                      <a:pt x="14251" y="5682"/>
                    </a:moveTo>
                    <a:cubicBezTo>
                      <a:pt x="14251" y="5692"/>
                      <a:pt x="14269" y="5700"/>
                      <a:pt x="14264" y="5682"/>
                    </a:cubicBezTo>
                    <a:cubicBezTo>
                      <a:pt x="14259" y="5664"/>
                      <a:pt x="14284" y="5682"/>
                      <a:pt x="14260" y="5680"/>
                    </a:cubicBezTo>
                    <a:cubicBezTo>
                      <a:pt x="14250" y="5679"/>
                      <a:pt x="14251" y="5666"/>
                      <a:pt x="14251" y="5682"/>
                    </a:cubicBezTo>
                    <a:close/>
                    <a:moveTo>
                      <a:pt x="15734" y="5099"/>
                    </a:moveTo>
                    <a:cubicBezTo>
                      <a:pt x="15734" y="5108"/>
                      <a:pt x="15751" y="5117"/>
                      <a:pt x="15746" y="5099"/>
                    </a:cubicBezTo>
                    <a:cubicBezTo>
                      <a:pt x="15742" y="5080"/>
                      <a:pt x="15767" y="5099"/>
                      <a:pt x="15743" y="5096"/>
                    </a:cubicBezTo>
                    <a:cubicBezTo>
                      <a:pt x="15733" y="5095"/>
                      <a:pt x="15734" y="5082"/>
                      <a:pt x="15734" y="5099"/>
                    </a:cubicBezTo>
                    <a:close/>
                    <a:moveTo>
                      <a:pt x="18310" y="2052"/>
                    </a:moveTo>
                    <a:cubicBezTo>
                      <a:pt x="18310" y="2062"/>
                      <a:pt x="18328" y="2071"/>
                      <a:pt x="18323" y="2052"/>
                    </a:cubicBezTo>
                    <a:cubicBezTo>
                      <a:pt x="18318" y="2034"/>
                      <a:pt x="18343" y="2052"/>
                      <a:pt x="18319" y="2050"/>
                    </a:cubicBezTo>
                    <a:cubicBezTo>
                      <a:pt x="18309" y="2049"/>
                      <a:pt x="18310" y="2036"/>
                      <a:pt x="18310" y="2052"/>
                    </a:cubicBezTo>
                    <a:close/>
                    <a:moveTo>
                      <a:pt x="17160" y="2676"/>
                    </a:moveTo>
                    <a:cubicBezTo>
                      <a:pt x="17160" y="2686"/>
                      <a:pt x="17177" y="2694"/>
                      <a:pt x="17172" y="2676"/>
                    </a:cubicBezTo>
                    <a:cubicBezTo>
                      <a:pt x="17167" y="2658"/>
                      <a:pt x="17193" y="2676"/>
                      <a:pt x="17169" y="2674"/>
                    </a:cubicBezTo>
                    <a:cubicBezTo>
                      <a:pt x="17158" y="2673"/>
                      <a:pt x="17160" y="2660"/>
                      <a:pt x="17160" y="2676"/>
                    </a:cubicBezTo>
                    <a:close/>
                    <a:moveTo>
                      <a:pt x="17225" y="1469"/>
                    </a:moveTo>
                    <a:cubicBezTo>
                      <a:pt x="17225" y="1478"/>
                      <a:pt x="17242" y="1487"/>
                      <a:pt x="17237" y="1469"/>
                    </a:cubicBezTo>
                    <a:cubicBezTo>
                      <a:pt x="17232" y="1451"/>
                      <a:pt x="17258" y="1469"/>
                      <a:pt x="17233" y="1467"/>
                    </a:cubicBezTo>
                    <a:cubicBezTo>
                      <a:pt x="17223" y="1466"/>
                      <a:pt x="17225" y="1452"/>
                      <a:pt x="17225" y="1469"/>
                    </a:cubicBezTo>
                    <a:close/>
                    <a:moveTo>
                      <a:pt x="22086" y="3932"/>
                    </a:moveTo>
                    <a:cubicBezTo>
                      <a:pt x="22086" y="3942"/>
                      <a:pt x="22103" y="3950"/>
                      <a:pt x="22098" y="3932"/>
                    </a:cubicBezTo>
                    <a:cubicBezTo>
                      <a:pt x="22093" y="3914"/>
                      <a:pt x="22119" y="3932"/>
                      <a:pt x="22095" y="3930"/>
                    </a:cubicBezTo>
                    <a:cubicBezTo>
                      <a:pt x="22084" y="3929"/>
                      <a:pt x="22086" y="3916"/>
                      <a:pt x="22086" y="3932"/>
                    </a:cubicBezTo>
                    <a:close/>
                    <a:moveTo>
                      <a:pt x="17711" y="2295"/>
                    </a:moveTo>
                    <a:cubicBezTo>
                      <a:pt x="17711" y="2305"/>
                      <a:pt x="17728" y="2314"/>
                      <a:pt x="17723" y="2295"/>
                    </a:cubicBezTo>
                    <a:cubicBezTo>
                      <a:pt x="17718" y="2277"/>
                      <a:pt x="17744" y="2295"/>
                      <a:pt x="17720" y="2293"/>
                    </a:cubicBezTo>
                    <a:cubicBezTo>
                      <a:pt x="17709" y="2292"/>
                      <a:pt x="17711" y="2279"/>
                      <a:pt x="17711" y="2295"/>
                    </a:cubicBezTo>
                    <a:close/>
                    <a:moveTo>
                      <a:pt x="19696" y="4256"/>
                    </a:moveTo>
                    <a:cubicBezTo>
                      <a:pt x="19696" y="4266"/>
                      <a:pt x="19713" y="4274"/>
                      <a:pt x="19708" y="4256"/>
                    </a:cubicBezTo>
                    <a:cubicBezTo>
                      <a:pt x="19703" y="4238"/>
                      <a:pt x="19729" y="4256"/>
                      <a:pt x="19705" y="4254"/>
                    </a:cubicBezTo>
                    <a:cubicBezTo>
                      <a:pt x="19694" y="4253"/>
                      <a:pt x="19696" y="4240"/>
                      <a:pt x="19696" y="4256"/>
                    </a:cubicBezTo>
                    <a:close/>
                    <a:moveTo>
                      <a:pt x="14608" y="2628"/>
                    </a:moveTo>
                    <a:cubicBezTo>
                      <a:pt x="14608" y="2637"/>
                      <a:pt x="14625" y="2646"/>
                      <a:pt x="14620" y="2628"/>
                    </a:cubicBezTo>
                    <a:cubicBezTo>
                      <a:pt x="14615" y="2609"/>
                      <a:pt x="14641" y="2627"/>
                      <a:pt x="14617" y="2625"/>
                    </a:cubicBezTo>
                    <a:cubicBezTo>
                      <a:pt x="14606" y="2624"/>
                      <a:pt x="14608" y="2611"/>
                      <a:pt x="14608" y="2628"/>
                    </a:cubicBezTo>
                    <a:close/>
                    <a:moveTo>
                      <a:pt x="23042" y="3146"/>
                    </a:moveTo>
                    <a:cubicBezTo>
                      <a:pt x="23042" y="3156"/>
                      <a:pt x="23059" y="3164"/>
                      <a:pt x="23054" y="3146"/>
                    </a:cubicBezTo>
                    <a:cubicBezTo>
                      <a:pt x="23049" y="3128"/>
                      <a:pt x="23075" y="3146"/>
                      <a:pt x="23051" y="3144"/>
                    </a:cubicBezTo>
                    <a:cubicBezTo>
                      <a:pt x="23040" y="3143"/>
                      <a:pt x="23042" y="3130"/>
                      <a:pt x="23042" y="3146"/>
                    </a:cubicBezTo>
                    <a:close/>
                    <a:moveTo>
                      <a:pt x="19266" y="4856"/>
                    </a:moveTo>
                    <a:cubicBezTo>
                      <a:pt x="19266" y="4865"/>
                      <a:pt x="19284" y="4874"/>
                      <a:pt x="19279" y="4856"/>
                    </a:cubicBezTo>
                    <a:cubicBezTo>
                      <a:pt x="19274" y="4837"/>
                      <a:pt x="19300" y="4855"/>
                      <a:pt x="19275" y="4853"/>
                    </a:cubicBezTo>
                    <a:cubicBezTo>
                      <a:pt x="19265" y="4852"/>
                      <a:pt x="19266" y="4839"/>
                      <a:pt x="19266" y="4856"/>
                    </a:cubicBezTo>
                    <a:close/>
                    <a:moveTo>
                      <a:pt x="17395" y="1477"/>
                    </a:moveTo>
                    <a:cubicBezTo>
                      <a:pt x="17395" y="1487"/>
                      <a:pt x="17412" y="1495"/>
                      <a:pt x="17407" y="1477"/>
                    </a:cubicBezTo>
                    <a:cubicBezTo>
                      <a:pt x="17402" y="1459"/>
                      <a:pt x="17428" y="1477"/>
                      <a:pt x="17404" y="1475"/>
                    </a:cubicBezTo>
                    <a:cubicBezTo>
                      <a:pt x="17393" y="1474"/>
                      <a:pt x="17395" y="1461"/>
                      <a:pt x="17395" y="1477"/>
                    </a:cubicBezTo>
                    <a:close/>
                    <a:moveTo>
                      <a:pt x="21770" y="3900"/>
                    </a:moveTo>
                    <a:cubicBezTo>
                      <a:pt x="21770" y="3909"/>
                      <a:pt x="21787" y="3918"/>
                      <a:pt x="21782" y="3900"/>
                    </a:cubicBezTo>
                    <a:cubicBezTo>
                      <a:pt x="21777" y="3881"/>
                      <a:pt x="21803" y="3899"/>
                      <a:pt x="21779" y="3897"/>
                    </a:cubicBezTo>
                    <a:cubicBezTo>
                      <a:pt x="21768" y="3896"/>
                      <a:pt x="21770" y="3883"/>
                      <a:pt x="21770" y="3900"/>
                    </a:cubicBezTo>
                    <a:close/>
                    <a:moveTo>
                      <a:pt x="18489" y="5423"/>
                    </a:moveTo>
                    <a:cubicBezTo>
                      <a:pt x="18489" y="5432"/>
                      <a:pt x="18506" y="5441"/>
                      <a:pt x="18501" y="5423"/>
                    </a:cubicBezTo>
                    <a:cubicBezTo>
                      <a:pt x="18496" y="5405"/>
                      <a:pt x="18522" y="5423"/>
                      <a:pt x="18497" y="5420"/>
                    </a:cubicBezTo>
                    <a:cubicBezTo>
                      <a:pt x="18487" y="5420"/>
                      <a:pt x="18489" y="5406"/>
                      <a:pt x="18489" y="5423"/>
                    </a:cubicBezTo>
                    <a:close/>
                    <a:moveTo>
                      <a:pt x="20862" y="4321"/>
                    </a:moveTo>
                    <a:cubicBezTo>
                      <a:pt x="20862" y="4330"/>
                      <a:pt x="20880" y="4339"/>
                      <a:pt x="20875" y="4321"/>
                    </a:cubicBezTo>
                    <a:cubicBezTo>
                      <a:pt x="20870" y="4303"/>
                      <a:pt x="20896" y="4321"/>
                      <a:pt x="20871" y="4319"/>
                    </a:cubicBezTo>
                    <a:cubicBezTo>
                      <a:pt x="20861" y="4318"/>
                      <a:pt x="20862" y="4304"/>
                      <a:pt x="20862" y="4321"/>
                    </a:cubicBezTo>
                    <a:close/>
                    <a:moveTo>
                      <a:pt x="2755" y="6614"/>
                    </a:moveTo>
                    <a:cubicBezTo>
                      <a:pt x="2755" y="6623"/>
                      <a:pt x="2772" y="6632"/>
                      <a:pt x="2767" y="6614"/>
                    </a:cubicBezTo>
                    <a:cubicBezTo>
                      <a:pt x="2762" y="6596"/>
                      <a:pt x="2788" y="6614"/>
                      <a:pt x="2763" y="6611"/>
                    </a:cubicBezTo>
                    <a:cubicBezTo>
                      <a:pt x="2753" y="6611"/>
                      <a:pt x="2755" y="6597"/>
                      <a:pt x="2755" y="6614"/>
                    </a:cubicBezTo>
                    <a:close/>
                    <a:moveTo>
                      <a:pt x="21810" y="3916"/>
                    </a:moveTo>
                    <a:cubicBezTo>
                      <a:pt x="21810" y="3925"/>
                      <a:pt x="21828" y="3934"/>
                      <a:pt x="21823" y="3916"/>
                    </a:cubicBezTo>
                    <a:cubicBezTo>
                      <a:pt x="21818" y="3898"/>
                      <a:pt x="21844" y="3916"/>
                      <a:pt x="21819" y="3913"/>
                    </a:cubicBezTo>
                    <a:cubicBezTo>
                      <a:pt x="21809" y="3913"/>
                      <a:pt x="21810" y="3899"/>
                      <a:pt x="21810" y="3916"/>
                    </a:cubicBezTo>
                    <a:close/>
                    <a:moveTo>
                      <a:pt x="17994" y="5123"/>
                    </a:moveTo>
                    <a:cubicBezTo>
                      <a:pt x="17994" y="5133"/>
                      <a:pt x="18012" y="5141"/>
                      <a:pt x="18007" y="5123"/>
                    </a:cubicBezTo>
                    <a:cubicBezTo>
                      <a:pt x="18002" y="5105"/>
                      <a:pt x="18028" y="5123"/>
                      <a:pt x="18003" y="5121"/>
                    </a:cubicBezTo>
                    <a:cubicBezTo>
                      <a:pt x="17993" y="5120"/>
                      <a:pt x="17994" y="5107"/>
                      <a:pt x="17994" y="5123"/>
                    </a:cubicBezTo>
                    <a:close/>
                    <a:moveTo>
                      <a:pt x="16406" y="1931"/>
                    </a:moveTo>
                    <a:cubicBezTo>
                      <a:pt x="16406" y="1940"/>
                      <a:pt x="16424" y="1949"/>
                      <a:pt x="16419" y="1931"/>
                    </a:cubicBezTo>
                    <a:cubicBezTo>
                      <a:pt x="16414" y="1912"/>
                      <a:pt x="16440" y="1931"/>
                      <a:pt x="16415" y="1928"/>
                    </a:cubicBezTo>
                    <a:cubicBezTo>
                      <a:pt x="16405" y="1927"/>
                      <a:pt x="16406" y="1914"/>
                      <a:pt x="16406" y="1931"/>
                    </a:cubicBezTo>
                    <a:close/>
                    <a:moveTo>
                      <a:pt x="14859" y="2628"/>
                    </a:moveTo>
                    <a:cubicBezTo>
                      <a:pt x="14859" y="2637"/>
                      <a:pt x="14876" y="2646"/>
                      <a:pt x="14871" y="2628"/>
                    </a:cubicBezTo>
                    <a:cubicBezTo>
                      <a:pt x="14867" y="2609"/>
                      <a:pt x="14892" y="2627"/>
                      <a:pt x="14868" y="2625"/>
                    </a:cubicBezTo>
                    <a:cubicBezTo>
                      <a:pt x="14858" y="2624"/>
                      <a:pt x="14859" y="2611"/>
                      <a:pt x="14859" y="2628"/>
                    </a:cubicBezTo>
                    <a:close/>
                    <a:moveTo>
                      <a:pt x="14859" y="2060"/>
                    </a:moveTo>
                    <a:cubicBezTo>
                      <a:pt x="14859" y="2070"/>
                      <a:pt x="14876" y="2079"/>
                      <a:pt x="14871" y="2060"/>
                    </a:cubicBezTo>
                    <a:cubicBezTo>
                      <a:pt x="14867" y="2042"/>
                      <a:pt x="14892" y="2060"/>
                      <a:pt x="14868" y="2058"/>
                    </a:cubicBezTo>
                    <a:cubicBezTo>
                      <a:pt x="14858" y="2057"/>
                      <a:pt x="14859" y="2044"/>
                      <a:pt x="14859" y="2060"/>
                    </a:cubicBezTo>
                    <a:close/>
                    <a:moveTo>
                      <a:pt x="18602" y="3025"/>
                    </a:moveTo>
                    <a:cubicBezTo>
                      <a:pt x="18602" y="3034"/>
                      <a:pt x="18619" y="3043"/>
                      <a:pt x="18615" y="3025"/>
                    </a:cubicBezTo>
                    <a:cubicBezTo>
                      <a:pt x="18610" y="3006"/>
                      <a:pt x="18635" y="3024"/>
                      <a:pt x="18611" y="3022"/>
                    </a:cubicBezTo>
                    <a:cubicBezTo>
                      <a:pt x="18601" y="3021"/>
                      <a:pt x="18602" y="3008"/>
                      <a:pt x="18602" y="3025"/>
                    </a:cubicBezTo>
                    <a:close/>
                    <a:moveTo>
                      <a:pt x="17435" y="2271"/>
                    </a:moveTo>
                    <a:cubicBezTo>
                      <a:pt x="17435" y="2281"/>
                      <a:pt x="17453" y="2289"/>
                      <a:pt x="17448" y="2271"/>
                    </a:cubicBezTo>
                    <a:cubicBezTo>
                      <a:pt x="17443" y="2253"/>
                      <a:pt x="17468" y="2271"/>
                      <a:pt x="17444" y="2269"/>
                    </a:cubicBezTo>
                    <a:cubicBezTo>
                      <a:pt x="17434" y="2268"/>
                      <a:pt x="17435" y="2255"/>
                      <a:pt x="17435" y="2271"/>
                    </a:cubicBezTo>
                    <a:close/>
                    <a:moveTo>
                      <a:pt x="16544" y="2214"/>
                    </a:moveTo>
                    <a:cubicBezTo>
                      <a:pt x="16544" y="2224"/>
                      <a:pt x="16562" y="2233"/>
                      <a:pt x="16557" y="2214"/>
                    </a:cubicBezTo>
                    <a:cubicBezTo>
                      <a:pt x="16552" y="2196"/>
                      <a:pt x="16577" y="2214"/>
                      <a:pt x="16553" y="2212"/>
                    </a:cubicBezTo>
                    <a:cubicBezTo>
                      <a:pt x="16543" y="2211"/>
                      <a:pt x="16544" y="2198"/>
                      <a:pt x="16544" y="2214"/>
                    </a:cubicBezTo>
                    <a:close/>
                    <a:moveTo>
                      <a:pt x="18740" y="3308"/>
                    </a:moveTo>
                    <a:cubicBezTo>
                      <a:pt x="18740" y="3318"/>
                      <a:pt x="18757" y="3326"/>
                      <a:pt x="18752" y="3308"/>
                    </a:cubicBezTo>
                    <a:cubicBezTo>
                      <a:pt x="18747" y="3290"/>
                      <a:pt x="18773" y="3308"/>
                      <a:pt x="18749" y="3306"/>
                    </a:cubicBezTo>
                    <a:cubicBezTo>
                      <a:pt x="18738" y="3305"/>
                      <a:pt x="18740" y="3292"/>
                      <a:pt x="18740" y="3308"/>
                    </a:cubicBezTo>
                    <a:close/>
                    <a:moveTo>
                      <a:pt x="21778" y="4394"/>
                    </a:moveTo>
                    <a:cubicBezTo>
                      <a:pt x="21778" y="4403"/>
                      <a:pt x="21795" y="4412"/>
                      <a:pt x="21790" y="4394"/>
                    </a:cubicBezTo>
                    <a:cubicBezTo>
                      <a:pt x="21786" y="4376"/>
                      <a:pt x="21811" y="4394"/>
                      <a:pt x="21787" y="4391"/>
                    </a:cubicBezTo>
                    <a:cubicBezTo>
                      <a:pt x="21777" y="4391"/>
                      <a:pt x="21778" y="4377"/>
                      <a:pt x="21778" y="4394"/>
                    </a:cubicBezTo>
                    <a:close/>
                    <a:moveTo>
                      <a:pt x="13870" y="2328"/>
                    </a:moveTo>
                    <a:cubicBezTo>
                      <a:pt x="13870" y="2337"/>
                      <a:pt x="13888" y="2346"/>
                      <a:pt x="13883" y="2328"/>
                    </a:cubicBezTo>
                    <a:cubicBezTo>
                      <a:pt x="13878" y="2309"/>
                      <a:pt x="13904" y="2328"/>
                      <a:pt x="13879" y="2325"/>
                    </a:cubicBezTo>
                    <a:cubicBezTo>
                      <a:pt x="13869" y="2324"/>
                      <a:pt x="13870" y="2311"/>
                      <a:pt x="13870" y="2328"/>
                    </a:cubicBezTo>
                    <a:close/>
                    <a:moveTo>
                      <a:pt x="18634" y="3162"/>
                    </a:moveTo>
                    <a:cubicBezTo>
                      <a:pt x="18634" y="3172"/>
                      <a:pt x="18652" y="3181"/>
                      <a:pt x="18647" y="3162"/>
                    </a:cubicBezTo>
                    <a:cubicBezTo>
                      <a:pt x="18642" y="3144"/>
                      <a:pt x="18668" y="3162"/>
                      <a:pt x="18643" y="3160"/>
                    </a:cubicBezTo>
                    <a:cubicBezTo>
                      <a:pt x="18633" y="3159"/>
                      <a:pt x="18634" y="3146"/>
                      <a:pt x="18634" y="3162"/>
                    </a:cubicBezTo>
                    <a:close/>
                    <a:moveTo>
                      <a:pt x="13166" y="2433"/>
                    </a:moveTo>
                    <a:cubicBezTo>
                      <a:pt x="13166" y="2443"/>
                      <a:pt x="13183" y="2451"/>
                      <a:pt x="13178" y="2433"/>
                    </a:cubicBezTo>
                    <a:cubicBezTo>
                      <a:pt x="13173" y="2415"/>
                      <a:pt x="13199" y="2433"/>
                      <a:pt x="13174" y="2431"/>
                    </a:cubicBezTo>
                    <a:cubicBezTo>
                      <a:pt x="13164" y="2430"/>
                      <a:pt x="13166" y="2417"/>
                      <a:pt x="13166" y="2433"/>
                    </a:cubicBezTo>
                    <a:close/>
                    <a:moveTo>
                      <a:pt x="18740" y="4434"/>
                    </a:moveTo>
                    <a:cubicBezTo>
                      <a:pt x="18740" y="4444"/>
                      <a:pt x="18757" y="4453"/>
                      <a:pt x="18752" y="4434"/>
                    </a:cubicBezTo>
                    <a:cubicBezTo>
                      <a:pt x="18747" y="4416"/>
                      <a:pt x="18773" y="4434"/>
                      <a:pt x="18749" y="4432"/>
                    </a:cubicBezTo>
                    <a:cubicBezTo>
                      <a:pt x="18738" y="4431"/>
                      <a:pt x="18740" y="4418"/>
                      <a:pt x="18740" y="4434"/>
                    </a:cubicBezTo>
                    <a:close/>
                    <a:moveTo>
                      <a:pt x="23261" y="4062"/>
                    </a:moveTo>
                    <a:cubicBezTo>
                      <a:pt x="23261" y="4071"/>
                      <a:pt x="23278" y="4080"/>
                      <a:pt x="23273" y="4062"/>
                    </a:cubicBezTo>
                    <a:cubicBezTo>
                      <a:pt x="23268" y="4043"/>
                      <a:pt x="23294" y="4061"/>
                      <a:pt x="23269" y="4059"/>
                    </a:cubicBezTo>
                    <a:cubicBezTo>
                      <a:pt x="23259" y="4058"/>
                      <a:pt x="23261" y="4045"/>
                      <a:pt x="23261" y="4062"/>
                    </a:cubicBezTo>
                    <a:close/>
                    <a:moveTo>
                      <a:pt x="16593" y="1955"/>
                    </a:moveTo>
                    <a:cubicBezTo>
                      <a:pt x="16593" y="1965"/>
                      <a:pt x="16610" y="1973"/>
                      <a:pt x="16605" y="1955"/>
                    </a:cubicBezTo>
                    <a:cubicBezTo>
                      <a:pt x="16600" y="1937"/>
                      <a:pt x="16626" y="1955"/>
                      <a:pt x="16602" y="1953"/>
                    </a:cubicBezTo>
                    <a:cubicBezTo>
                      <a:pt x="16591" y="1952"/>
                      <a:pt x="16593" y="1939"/>
                      <a:pt x="16593" y="1955"/>
                    </a:cubicBezTo>
                    <a:close/>
                    <a:moveTo>
                      <a:pt x="17087" y="2376"/>
                    </a:moveTo>
                    <a:cubicBezTo>
                      <a:pt x="17087" y="2386"/>
                      <a:pt x="17104" y="2395"/>
                      <a:pt x="17099" y="2376"/>
                    </a:cubicBezTo>
                    <a:cubicBezTo>
                      <a:pt x="17095" y="2358"/>
                      <a:pt x="17120" y="2376"/>
                      <a:pt x="17096" y="2374"/>
                    </a:cubicBezTo>
                    <a:cubicBezTo>
                      <a:pt x="17086" y="2373"/>
                      <a:pt x="17087" y="2360"/>
                      <a:pt x="17087" y="2376"/>
                    </a:cubicBezTo>
                    <a:close/>
                    <a:moveTo>
                      <a:pt x="9179" y="1582"/>
                    </a:moveTo>
                    <a:cubicBezTo>
                      <a:pt x="9179" y="1592"/>
                      <a:pt x="9197" y="1601"/>
                      <a:pt x="9192" y="1582"/>
                    </a:cubicBezTo>
                    <a:cubicBezTo>
                      <a:pt x="9187" y="1564"/>
                      <a:pt x="9213" y="1582"/>
                      <a:pt x="9188" y="1580"/>
                    </a:cubicBezTo>
                    <a:cubicBezTo>
                      <a:pt x="9178" y="1579"/>
                      <a:pt x="9179" y="1566"/>
                      <a:pt x="9179" y="1582"/>
                    </a:cubicBezTo>
                    <a:close/>
                    <a:moveTo>
                      <a:pt x="19696" y="2652"/>
                    </a:moveTo>
                    <a:cubicBezTo>
                      <a:pt x="19696" y="2661"/>
                      <a:pt x="19713" y="2670"/>
                      <a:pt x="19708" y="2652"/>
                    </a:cubicBezTo>
                    <a:cubicBezTo>
                      <a:pt x="19703" y="2634"/>
                      <a:pt x="19729" y="2652"/>
                      <a:pt x="19705" y="2649"/>
                    </a:cubicBezTo>
                    <a:cubicBezTo>
                      <a:pt x="19694" y="2649"/>
                      <a:pt x="19696" y="2635"/>
                      <a:pt x="19696" y="2652"/>
                    </a:cubicBezTo>
                    <a:close/>
                    <a:moveTo>
                      <a:pt x="18886" y="5585"/>
                    </a:moveTo>
                    <a:cubicBezTo>
                      <a:pt x="18886" y="5594"/>
                      <a:pt x="18903" y="5603"/>
                      <a:pt x="18898" y="5585"/>
                    </a:cubicBezTo>
                    <a:cubicBezTo>
                      <a:pt x="18893" y="5567"/>
                      <a:pt x="18919" y="5585"/>
                      <a:pt x="18894" y="5582"/>
                    </a:cubicBezTo>
                    <a:cubicBezTo>
                      <a:pt x="18884" y="5582"/>
                      <a:pt x="18886" y="5568"/>
                      <a:pt x="18886" y="5585"/>
                    </a:cubicBezTo>
                    <a:close/>
                    <a:moveTo>
                      <a:pt x="16974" y="796"/>
                    </a:moveTo>
                    <a:cubicBezTo>
                      <a:pt x="16974" y="806"/>
                      <a:pt x="16991" y="815"/>
                      <a:pt x="16986" y="796"/>
                    </a:cubicBezTo>
                    <a:cubicBezTo>
                      <a:pt x="16981" y="778"/>
                      <a:pt x="17007" y="796"/>
                      <a:pt x="16982" y="794"/>
                    </a:cubicBezTo>
                    <a:cubicBezTo>
                      <a:pt x="16972" y="793"/>
                      <a:pt x="16974" y="780"/>
                      <a:pt x="16974" y="796"/>
                    </a:cubicBezTo>
                    <a:close/>
                    <a:moveTo>
                      <a:pt x="15807" y="1696"/>
                    </a:moveTo>
                    <a:cubicBezTo>
                      <a:pt x="15807" y="1705"/>
                      <a:pt x="15824" y="1714"/>
                      <a:pt x="15819" y="1696"/>
                    </a:cubicBezTo>
                    <a:cubicBezTo>
                      <a:pt x="15814" y="1677"/>
                      <a:pt x="15840" y="1696"/>
                      <a:pt x="15816" y="1693"/>
                    </a:cubicBezTo>
                    <a:cubicBezTo>
                      <a:pt x="15805" y="1692"/>
                      <a:pt x="15807" y="1679"/>
                      <a:pt x="15807" y="1696"/>
                    </a:cubicBezTo>
                    <a:close/>
                    <a:moveTo>
                      <a:pt x="15207" y="2093"/>
                    </a:moveTo>
                    <a:cubicBezTo>
                      <a:pt x="15207" y="2102"/>
                      <a:pt x="15225" y="2111"/>
                      <a:pt x="15220" y="2093"/>
                    </a:cubicBezTo>
                    <a:cubicBezTo>
                      <a:pt x="15215" y="2075"/>
                      <a:pt x="15240" y="2093"/>
                      <a:pt x="15216" y="2090"/>
                    </a:cubicBezTo>
                    <a:cubicBezTo>
                      <a:pt x="15206" y="2089"/>
                      <a:pt x="15207" y="2076"/>
                      <a:pt x="15207" y="2093"/>
                    </a:cubicBezTo>
                    <a:close/>
                    <a:moveTo>
                      <a:pt x="11958" y="5949"/>
                    </a:moveTo>
                    <a:cubicBezTo>
                      <a:pt x="11958" y="5959"/>
                      <a:pt x="11976" y="5968"/>
                      <a:pt x="11971" y="5949"/>
                    </a:cubicBezTo>
                    <a:cubicBezTo>
                      <a:pt x="11966" y="5931"/>
                      <a:pt x="11992" y="5949"/>
                      <a:pt x="11967" y="5947"/>
                    </a:cubicBezTo>
                    <a:cubicBezTo>
                      <a:pt x="11957" y="5946"/>
                      <a:pt x="11958" y="5933"/>
                      <a:pt x="11958" y="5949"/>
                    </a:cubicBezTo>
                    <a:close/>
                    <a:moveTo>
                      <a:pt x="19445" y="2611"/>
                    </a:moveTo>
                    <a:cubicBezTo>
                      <a:pt x="19445" y="2621"/>
                      <a:pt x="19462" y="2630"/>
                      <a:pt x="19457" y="2611"/>
                    </a:cubicBezTo>
                    <a:cubicBezTo>
                      <a:pt x="19452" y="2593"/>
                      <a:pt x="19478" y="2611"/>
                      <a:pt x="19453" y="2609"/>
                    </a:cubicBezTo>
                    <a:cubicBezTo>
                      <a:pt x="19443" y="2608"/>
                      <a:pt x="19445" y="2595"/>
                      <a:pt x="19445" y="2611"/>
                    </a:cubicBezTo>
                    <a:close/>
                    <a:moveTo>
                      <a:pt x="21138" y="4345"/>
                    </a:moveTo>
                    <a:cubicBezTo>
                      <a:pt x="21138" y="4355"/>
                      <a:pt x="21155" y="4363"/>
                      <a:pt x="21150" y="4345"/>
                    </a:cubicBezTo>
                    <a:cubicBezTo>
                      <a:pt x="21146" y="4327"/>
                      <a:pt x="21171" y="4345"/>
                      <a:pt x="21147" y="4343"/>
                    </a:cubicBezTo>
                    <a:cubicBezTo>
                      <a:pt x="21136" y="4342"/>
                      <a:pt x="21138" y="4329"/>
                      <a:pt x="21138" y="4345"/>
                    </a:cubicBezTo>
                    <a:close/>
                    <a:moveTo>
                      <a:pt x="18813" y="2425"/>
                    </a:moveTo>
                    <a:cubicBezTo>
                      <a:pt x="18813" y="2435"/>
                      <a:pt x="18830" y="2443"/>
                      <a:pt x="18825" y="2425"/>
                    </a:cubicBezTo>
                    <a:cubicBezTo>
                      <a:pt x="18820" y="2407"/>
                      <a:pt x="18846" y="2425"/>
                      <a:pt x="18821" y="2423"/>
                    </a:cubicBezTo>
                    <a:cubicBezTo>
                      <a:pt x="18811" y="2422"/>
                      <a:pt x="18813" y="2409"/>
                      <a:pt x="18813" y="2425"/>
                    </a:cubicBezTo>
                    <a:close/>
                    <a:moveTo>
                      <a:pt x="16309" y="2174"/>
                    </a:moveTo>
                    <a:cubicBezTo>
                      <a:pt x="16309" y="2183"/>
                      <a:pt x="16327" y="2192"/>
                      <a:pt x="16322" y="2174"/>
                    </a:cubicBezTo>
                    <a:cubicBezTo>
                      <a:pt x="16317" y="2156"/>
                      <a:pt x="16342" y="2174"/>
                      <a:pt x="16318" y="2171"/>
                    </a:cubicBezTo>
                    <a:cubicBezTo>
                      <a:pt x="16308" y="2171"/>
                      <a:pt x="16309" y="2157"/>
                      <a:pt x="16309" y="2174"/>
                    </a:cubicBezTo>
                    <a:close/>
                    <a:moveTo>
                      <a:pt x="21251" y="2717"/>
                    </a:moveTo>
                    <a:cubicBezTo>
                      <a:pt x="21251" y="2726"/>
                      <a:pt x="21269" y="2735"/>
                      <a:pt x="21264" y="2717"/>
                    </a:cubicBezTo>
                    <a:cubicBezTo>
                      <a:pt x="21259" y="2698"/>
                      <a:pt x="21284" y="2716"/>
                      <a:pt x="21260" y="2714"/>
                    </a:cubicBezTo>
                    <a:cubicBezTo>
                      <a:pt x="21250" y="2713"/>
                      <a:pt x="21251" y="2700"/>
                      <a:pt x="21251" y="2717"/>
                    </a:cubicBezTo>
                    <a:close/>
                    <a:moveTo>
                      <a:pt x="18748" y="1842"/>
                    </a:moveTo>
                    <a:cubicBezTo>
                      <a:pt x="18756" y="1850"/>
                      <a:pt x="18777" y="1830"/>
                      <a:pt x="18757" y="1837"/>
                    </a:cubicBezTo>
                    <a:cubicBezTo>
                      <a:pt x="18757" y="1837"/>
                      <a:pt x="18734" y="1828"/>
                      <a:pt x="18748" y="1842"/>
                    </a:cubicBezTo>
                    <a:close/>
                    <a:moveTo>
                      <a:pt x="22207" y="4953"/>
                    </a:moveTo>
                    <a:cubicBezTo>
                      <a:pt x="22216" y="4961"/>
                      <a:pt x="22237" y="4941"/>
                      <a:pt x="22217" y="4949"/>
                    </a:cubicBezTo>
                    <a:cubicBezTo>
                      <a:pt x="22217" y="4949"/>
                      <a:pt x="22194" y="4939"/>
                      <a:pt x="22207" y="4953"/>
                    </a:cubicBezTo>
                    <a:close/>
                    <a:moveTo>
                      <a:pt x="17160" y="4515"/>
                    </a:moveTo>
                    <a:cubicBezTo>
                      <a:pt x="17168" y="4524"/>
                      <a:pt x="17189" y="4504"/>
                      <a:pt x="17169" y="4511"/>
                    </a:cubicBezTo>
                    <a:cubicBezTo>
                      <a:pt x="17169" y="4511"/>
                      <a:pt x="17146" y="4502"/>
                      <a:pt x="17160" y="4515"/>
                    </a:cubicBezTo>
                    <a:close/>
                    <a:moveTo>
                      <a:pt x="22807" y="3973"/>
                    </a:moveTo>
                    <a:cubicBezTo>
                      <a:pt x="22815" y="3981"/>
                      <a:pt x="22836" y="3961"/>
                      <a:pt x="22816" y="3968"/>
                    </a:cubicBezTo>
                    <a:cubicBezTo>
                      <a:pt x="22816" y="3968"/>
                      <a:pt x="22793" y="3959"/>
                      <a:pt x="22807" y="3973"/>
                    </a:cubicBezTo>
                    <a:close/>
                    <a:moveTo>
                      <a:pt x="16739" y="2409"/>
                    </a:moveTo>
                    <a:cubicBezTo>
                      <a:pt x="16747" y="2417"/>
                      <a:pt x="16768" y="2397"/>
                      <a:pt x="16748" y="2404"/>
                    </a:cubicBezTo>
                    <a:cubicBezTo>
                      <a:pt x="16748" y="2404"/>
                      <a:pt x="16725" y="2395"/>
                      <a:pt x="16739" y="2409"/>
                    </a:cubicBezTo>
                    <a:close/>
                    <a:moveTo>
                      <a:pt x="21081" y="3316"/>
                    </a:moveTo>
                    <a:cubicBezTo>
                      <a:pt x="21090" y="3325"/>
                      <a:pt x="21110" y="3305"/>
                      <a:pt x="21091" y="3312"/>
                    </a:cubicBezTo>
                    <a:cubicBezTo>
                      <a:pt x="21090" y="3312"/>
                      <a:pt x="21068" y="3303"/>
                      <a:pt x="21081" y="3316"/>
                    </a:cubicBezTo>
                    <a:close/>
                    <a:moveTo>
                      <a:pt x="21997" y="2733"/>
                    </a:moveTo>
                    <a:cubicBezTo>
                      <a:pt x="22005" y="2741"/>
                      <a:pt x="22026" y="2721"/>
                      <a:pt x="22006" y="2729"/>
                    </a:cubicBezTo>
                    <a:cubicBezTo>
                      <a:pt x="22006" y="2729"/>
                      <a:pt x="21983" y="2719"/>
                      <a:pt x="21997" y="2733"/>
                    </a:cubicBezTo>
                    <a:close/>
                    <a:moveTo>
                      <a:pt x="15572" y="2652"/>
                    </a:moveTo>
                    <a:cubicBezTo>
                      <a:pt x="15580" y="2660"/>
                      <a:pt x="15601" y="2640"/>
                      <a:pt x="15581" y="2647"/>
                    </a:cubicBezTo>
                    <a:cubicBezTo>
                      <a:pt x="15581" y="2648"/>
                      <a:pt x="15558" y="2638"/>
                      <a:pt x="15572" y="2652"/>
                    </a:cubicBezTo>
                    <a:close/>
                    <a:moveTo>
                      <a:pt x="19599" y="1923"/>
                    </a:moveTo>
                    <a:cubicBezTo>
                      <a:pt x="19607" y="1931"/>
                      <a:pt x="19628" y="1911"/>
                      <a:pt x="19608" y="1918"/>
                    </a:cubicBezTo>
                    <a:cubicBezTo>
                      <a:pt x="19608" y="1918"/>
                      <a:pt x="19585" y="1909"/>
                      <a:pt x="19599" y="1923"/>
                    </a:cubicBezTo>
                    <a:close/>
                    <a:moveTo>
                      <a:pt x="21891" y="3486"/>
                    </a:moveTo>
                    <a:cubicBezTo>
                      <a:pt x="21900" y="3495"/>
                      <a:pt x="21921" y="3475"/>
                      <a:pt x="21901" y="3482"/>
                    </a:cubicBezTo>
                    <a:cubicBezTo>
                      <a:pt x="21901" y="3482"/>
                      <a:pt x="21878" y="3473"/>
                      <a:pt x="21891" y="3486"/>
                    </a:cubicBezTo>
                    <a:close/>
                    <a:moveTo>
                      <a:pt x="15750" y="5131"/>
                    </a:moveTo>
                    <a:cubicBezTo>
                      <a:pt x="15758" y="5139"/>
                      <a:pt x="15779" y="5120"/>
                      <a:pt x="15760" y="5127"/>
                    </a:cubicBezTo>
                    <a:cubicBezTo>
                      <a:pt x="15759" y="5127"/>
                      <a:pt x="15737" y="5118"/>
                      <a:pt x="15750" y="5131"/>
                    </a:cubicBezTo>
                    <a:close/>
                    <a:moveTo>
                      <a:pt x="20336" y="5220"/>
                    </a:moveTo>
                    <a:cubicBezTo>
                      <a:pt x="20344" y="5229"/>
                      <a:pt x="20365" y="5209"/>
                      <a:pt x="20345" y="5216"/>
                    </a:cubicBezTo>
                    <a:cubicBezTo>
                      <a:pt x="20345" y="5216"/>
                      <a:pt x="20322" y="5207"/>
                      <a:pt x="20336" y="5220"/>
                    </a:cubicBezTo>
                    <a:close/>
                    <a:moveTo>
                      <a:pt x="15467" y="5634"/>
                    </a:moveTo>
                    <a:cubicBezTo>
                      <a:pt x="15475" y="5642"/>
                      <a:pt x="15496" y="5622"/>
                      <a:pt x="15476" y="5629"/>
                    </a:cubicBezTo>
                    <a:cubicBezTo>
                      <a:pt x="15476" y="5629"/>
                      <a:pt x="15453" y="5620"/>
                      <a:pt x="15467" y="5634"/>
                    </a:cubicBezTo>
                    <a:close/>
                    <a:moveTo>
                      <a:pt x="21535" y="4839"/>
                    </a:moveTo>
                    <a:cubicBezTo>
                      <a:pt x="21543" y="4848"/>
                      <a:pt x="21564" y="4828"/>
                      <a:pt x="21544" y="4835"/>
                    </a:cubicBezTo>
                    <a:cubicBezTo>
                      <a:pt x="21544" y="4835"/>
                      <a:pt x="21521" y="4826"/>
                      <a:pt x="21535" y="4839"/>
                    </a:cubicBezTo>
                    <a:close/>
                    <a:moveTo>
                      <a:pt x="21049" y="2133"/>
                    </a:moveTo>
                    <a:cubicBezTo>
                      <a:pt x="21057" y="2142"/>
                      <a:pt x="21078" y="2122"/>
                      <a:pt x="21058" y="2129"/>
                    </a:cubicBezTo>
                    <a:cubicBezTo>
                      <a:pt x="21058" y="2129"/>
                      <a:pt x="21035" y="2120"/>
                      <a:pt x="21049" y="2133"/>
                    </a:cubicBezTo>
                    <a:close/>
                    <a:moveTo>
                      <a:pt x="21373" y="5285"/>
                    </a:moveTo>
                    <a:cubicBezTo>
                      <a:pt x="21381" y="5293"/>
                      <a:pt x="21402" y="5273"/>
                      <a:pt x="21382" y="5281"/>
                    </a:cubicBezTo>
                    <a:cubicBezTo>
                      <a:pt x="21382" y="5281"/>
                      <a:pt x="21359" y="5272"/>
                      <a:pt x="21373" y="5285"/>
                    </a:cubicBezTo>
                    <a:close/>
                    <a:moveTo>
                      <a:pt x="20376" y="4767"/>
                    </a:moveTo>
                    <a:cubicBezTo>
                      <a:pt x="20385" y="4775"/>
                      <a:pt x="20406" y="4755"/>
                      <a:pt x="20386" y="4762"/>
                    </a:cubicBezTo>
                    <a:cubicBezTo>
                      <a:pt x="20386" y="4762"/>
                      <a:pt x="20363" y="4753"/>
                      <a:pt x="20376" y="4767"/>
                    </a:cubicBezTo>
                    <a:close/>
                    <a:moveTo>
                      <a:pt x="19574" y="2782"/>
                    </a:moveTo>
                    <a:cubicBezTo>
                      <a:pt x="19583" y="2790"/>
                      <a:pt x="19604" y="2770"/>
                      <a:pt x="19584" y="2777"/>
                    </a:cubicBezTo>
                    <a:cubicBezTo>
                      <a:pt x="19583" y="2777"/>
                      <a:pt x="19561" y="2768"/>
                      <a:pt x="19574" y="2782"/>
                    </a:cubicBezTo>
                    <a:close/>
                    <a:moveTo>
                      <a:pt x="20133" y="5601"/>
                    </a:moveTo>
                    <a:cubicBezTo>
                      <a:pt x="20142" y="5609"/>
                      <a:pt x="20163" y="5589"/>
                      <a:pt x="20143" y="5597"/>
                    </a:cubicBezTo>
                    <a:cubicBezTo>
                      <a:pt x="20142" y="5597"/>
                      <a:pt x="20120" y="5587"/>
                      <a:pt x="20133" y="5601"/>
                    </a:cubicBezTo>
                    <a:close/>
                    <a:moveTo>
                      <a:pt x="16536" y="2409"/>
                    </a:moveTo>
                    <a:cubicBezTo>
                      <a:pt x="16544" y="2417"/>
                      <a:pt x="16565" y="2397"/>
                      <a:pt x="16545" y="2404"/>
                    </a:cubicBezTo>
                    <a:cubicBezTo>
                      <a:pt x="16545" y="2404"/>
                      <a:pt x="16522" y="2395"/>
                      <a:pt x="16536" y="2409"/>
                    </a:cubicBezTo>
                    <a:close/>
                    <a:moveTo>
                      <a:pt x="19882" y="4985"/>
                    </a:moveTo>
                    <a:cubicBezTo>
                      <a:pt x="19890" y="4994"/>
                      <a:pt x="19911" y="4974"/>
                      <a:pt x="19891" y="4981"/>
                    </a:cubicBezTo>
                    <a:cubicBezTo>
                      <a:pt x="19891" y="4981"/>
                      <a:pt x="19869" y="4972"/>
                      <a:pt x="19882" y="4985"/>
                    </a:cubicBezTo>
                    <a:close/>
                    <a:moveTo>
                      <a:pt x="15823" y="1882"/>
                    </a:moveTo>
                    <a:cubicBezTo>
                      <a:pt x="15831" y="1890"/>
                      <a:pt x="15852" y="1870"/>
                      <a:pt x="15832" y="1878"/>
                    </a:cubicBezTo>
                    <a:cubicBezTo>
                      <a:pt x="15832" y="1878"/>
                      <a:pt x="15809" y="1869"/>
                      <a:pt x="15823" y="1882"/>
                    </a:cubicBezTo>
                    <a:close/>
                    <a:moveTo>
                      <a:pt x="20871" y="4256"/>
                    </a:moveTo>
                    <a:cubicBezTo>
                      <a:pt x="20879" y="4264"/>
                      <a:pt x="20900" y="4244"/>
                      <a:pt x="20880" y="4252"/>
                    </a:cubicBezTo>
                    <a:cubicBezTo>
                      <a:pt x="20880" y="4252"/>
                      <a:pt x="20857" y="4243"/>
                      <a:pt x="20871" y="4256"/>
                    </a:cubicBezTo>
                    <a:close/>
                    <a:moveTo>
                      <a:pt x="17800" y="3235"/>
                    </a:moveTo>
                    <a:cubicBezTo>
                      <a:pt x="17808" y="3244"/>
                      <a:pt x="17829" y="3224"/>
                      <a:pt x="17809" y="3231"/>
                    </a:cubicBezTo>
                    <a:cubicBezTo>
                      <a:pt x="17809" y="3231"/>
                      <a:pt x="17786" y="3222"/>
                      <a:pt x="17800" y="3235"/>
                    </a:cubicBezTo>
                    <a:close/>
                    <a:moveTo>
                      <a:pt x="10897" y="1404"/>
                    </a:moveTo>
                    <a:cubicBezTo>
                      <a:pt x="10905" y="1412"/>
                      <a:pt x="10926" y="1392"/>
                      <a:pt x="10906" y="1400"/>
                    </a:cubicBezTo>
                    <a:cubicBezTo>
                      <a:pt x="10906" y="1400"/>
                      <a:pt x="10883" y="1391"/>
                      <a:pt x="10897" y="1404"/>
                    </a:cubicBezTo>
                    <a:close/>
                    <a:moveTo>
                      <a:pt x="12210" y="1655"/>
                    </a:moveTo>
                    <a:cubicBezTo>
                      <a:pt x="12218" y="1664"/>
                      <a:pt x="12239" y="1644"/>
                      <a:pt x="12219" y="1651"/>
                    </a:cubicBezTo>
                    <a:cubicBezTo>
                      <a:pt x="12219" y="1651"/>
                      <a:pt x="12196" y="1642"/>
                      <a:pt x="12210" y="1655"/>
                    </a:cubicBezTo>
                    <a:close/>
                    <a:moveTo>
                      <a:pt x="20117" y="4993"/>
                    </a:moveTo>
                    <a:cubicBezTo>
                      <a:pt x="20125" y="5002"/>
                      <a:pt x="20146" y="4982"/>
                      <a:pt x="20126" y="4989"/>
                    </a:cubicBezTo>
                    <a:cubicBezTo>
                      <a:pt x="20126" y="4989"/>
                      <a:pt x="20103" y="4980"/>
                      <a:pt x="20117" y="4993"/>
                    </a:cubicBezTo>
                    <a:close/>
                    <a:moveTo>
                      <a:pt x="19542" y="2530"/>
                    </a:moveTo>
                    <a:cubicBezTo>
                      <a:pt x="19550" y="2539"/>
                      <a:pt x="19571" y="2519"/>
                      <a:pt x="19551" y="2526"/>
                    </a:cubicBezTo>
                    <a:cubicBezTo>
                      <a:pt x="19551" y="2526"/>
                      <a:pt x="19528" y="2517"/>
                      <a:pt x="19542" y="2530"/>
                    </a:cubicBezTo>
                    <a:close/>
                    <a:moveTo>
                      <a:pt x="21146" y="2676"/>
                    </a:moveTo>
                    <a:cubicBezTo>
                      <a:pt x="21154" y="2684"/>
                      <a:pt x="21175" y="2665"/>
                      <a:pt x="21155" y="2672"/>
                    </a:cubicBezTo>
                    <a:cubicBezTo>
                      <a:pt x="21155" y="2672"/>
                      <a:pt x="21132" y="2663"/>
                      <a:pt x="21146" y="2676"/>
                    </a:cubicBezTo>
                    <a:close/>
                    <a:moveTo>
                      <a:pt x="17792" y="2782"/>
                    </a:moveTo>
                    <a:cubicBezTo>
                      <a:pt x="17800" y="2790"/>
                      <a:pt x="17821" y="2770"/>
                      <a:pt x="17801" y="2777"/>
                    </a:cubicBezTo>
                    <a:cubicBezTo>
                      <a:pt x="17801" y="2777"/>
                      <a:pt x="17778" y="2768"/>
                      <a:pt x="17792" y="2782"/>
                    </a:cubicBezTo>
                    <a:close/>
                    <a:moveTo>
                      <a:pt x="22264" y="4451"/>
                    </a:moveTo>
                    <a:cubicBezTo>
                      <a:pt x="22272" y="4459"/>
                      <a:pt x="22293" y="4439"/>
                      <a:pt x="22273" y="4446"/>
                    </a:cubicBezTo>
                    <a:cubicBezTo>
                      <a:pt x="22273" y="4446"/>
                      <a:pt x="22250" y="4437"/>
                      <a:pt x="22264" y="4451"/>
                    </a:cubicBezTo>
                    <a:close/>
                    <a:moveTo>
                      <a:pt x="19023" y="4451"/>
                    </a:moveTo>
                    <a:cubicBezTo>
                      <a:pt x="19032" y="4459"/>
                      <a:pt x="19053" y="4439"/>
                      <a:pt x="19033" y="4446"/>
                    </a:cubicBezTo>
                    <a:cubicBezTo>
                      <a:pt x="19033" y="4446"/>
                      <a:pt x="19010" y="4437"/>
                      <a:pt x="19023" y="4451"/>
                    </a:cubicBezTo>
                    <a:close/>
                    <a:moveTo>
                      <a:pt x="17249" y="2344"/>
                    </a:moveTo>
                    <a:cubicBezTo>
                      <a:pt x="17257" y="2352"/>
                      <a:pt x="17278" y="2332"/>
                      <a:pt x="17258" y="2340"/>
                    </a:cubicBezTo>
                    <a:cubicBezTo>
                      <a:pt x="17258" y="2340"/>
                      <a:pt x="17235" y="2330"/>
                      <a:pt x="17249" y="2344"/>
                    </a:cubicBezTo>
                    <a:close/>
                    <a:moveTo>
                      <a:pt x="21276" y="5285"/>
                    </a:moveTo>
                    <a:cubicBezTo>
                      <a:pt x="21284" y="5293"/>
                      <a:pt x="21305" y="5273"/>
                      <a:pt x="21285" y="5281"/>
                    </a:cubicBezTo>
                    <a:cubicBezTo>
                      <a:pt x="21285" y="5281"/>
                      <a:pt x="21262" y="5272"/>
                      <a:pt x="21276" y="5285"/>
                    </a:cubicBezTo>
                    <a:close/>
                    <a:moveTo>
                      <a:pt x="15353" y="4993"/>
                    </a:moveTo>
                    <a:cubicBezTo>
                      <a:pt x="15361" y="5002"/>
                      <a:pt x="15382" y="4982"/>
                      <a:pt x="15363" y="4989"/>
                    </a:cubicBezTo>
                    <a:cubicBezTo>
                      <a:pt x="15362" y="4989"/>
                      <a:pt x="15340" y="4980"/>
                      <a:pt x="15353" y="4993"/>
                    </a:cubicBezTo>
                    <a:close/>
                    <a:moveTo>
                      <a:pt x="19574" y="4410"/>
                    </a:moveTo>
                    <a:cubicBezTo>
                      <a:pt x="19583" y="4418"/>
                      <a:pt x="19604" y="4398"/>
                      <a:pt x="19584" y="4406"/>
                    </a:cubicBezTo>
                    <a:cubicBezTo>
                      <a:pt x="19583" y="4406"/>
                      <a:pt x="19561" y="4396"/>
                      <a:pt x="19574" y="4410"/>
                    </a:cubicBezTo>
                    <a:close/>
                    <a:moveTo>
                      <a:pt x="16496" y="1234"/>
                    </a:moveTo>
                    <a:cubicBezTo>
                      <a:pt x="16504" y="1242"/>
                      <a:pt x="16525" y="1222"/>
                      <a:pt x="16505" y="1230"/>
                    </a:cubicBezTo>
                    <a:cubicBezTo>
                      <a:pt x="16505" y="1230"/>
                      <a:pt x="16482" y="1220"/>
                      <a:pt x="16496" y="1234"/>
                    </a:cubicBezTo>
                    <a:close/>
                    <a:moveTo>
                      <a:pt x="16463" y="1712"/>
                    </a:moveTo>
                    <a:cubicBezTo>
                      <a:pt x="16471" y="1720"/>
                      <a:pt x="16492" y="1700"/>
                      <a:pt x="16472" y="1708"/>
                    </a:cubicBezTo>
                    <a:cubicBezTo>
                      <a:pt x="16472" y="1708"/>
                      <a:pt x="16449" y="1698"/>
                      <a:pt x="16463" y="1712"/>
                    </a:cubicBezTo>
                    <a:close/>
                    <a:moveTo>
                      <a:pt x="22961" y="1104"/>
                    </a:moveTo>
                    <a:cubicBezTo>
                      <a:pt x="22969" y="1113"/>
                      <a:pt x="22990" y="1093"/>
                      <a:pt x="22970" y="1100"/>
                    </a:cubicBezTo>
                    <a:cubicBezTo>
                      <a:pt x="22970" y="1100"/>
                      <a:pt x="22947" y="1091"/>
                      <a:pt x="22961" y="1104"/>
                    </a:cubicBezTo>
                    <a:close/>
                    <a:moveTo>
                      <a:pt x="22815" y="1193"/>
                    </a:moveTo>
                    <a:cubicBezTo>
                      <a:pt x="22823" y="1202"/>
                      <a:pt x="22844" y="1182"/>
                      <a:pt x="22824" y="1189"/>
                    </a:cubicBezTo>
                    <a:cubicBezTo>
                      <a:pt x="22824" y="1189"/>
                      <a:pt x="22801" y="1180"/>
                      <a:pt x="22815" y="1193"/>
                    </a:cubicBezTo>
                    <a:close/>
                    <a:moveTo>
                      <a:pt x="10670" y="1671"/>
                    </a:moveTo>
                    <a:cubicBezTo>
                      <a:pt x="10679" y="1680"/>
                      <a:pt x="10700" y="1660"/>
                      <a:pt x="10680" y="1667"/>
                    </a:cubicBezTo>
                    <a:cubicBezTo>
                      <a:pt x="10679" y="1667"/>
                      <a:pt x="10657" y="1658"/>
                      <a:pt x="10670" y="1671"/>
                    </a:cubicBezTo>
                    <a:close/>
                    <a:moveTo>
                      <a:pt x="16390" y="1420"/>
                    </a:moveTo>
                    <a:cubicBezTo>
                      <a:pt x="16398" y="1429"/>
                      <a:pt x="16419" y="1409"/>
                      <a:pt x="16400" y="1416"/>
                    </a:cubicBezTo>
                    <a:cubicBezTo>
                      <a:pt x="16399" y="1416"/>
                      <a:pt x="16377" y="1407"/>
                      <a:pt x="16390" y="1420"/>
                    </a:cubicBezTo>
                    <a:close/>
                    <a:moveTo>
                      <a:pt x="20417" y="4005"/>
                    </a:moveTo>
                    <a:cubicBezTo>
                      <a:pt x="20425" y="4013"/>
                      <a:pt x="20446" y="3993"/>
                      <a:pt x="20426" y="4001"/>
                    </a:cubicBezTo>
                    <a:cubicBezTo>
                      <a:pt x="20426" y="4001"/>
                      <a:pt x="20403" y="3991"/>
                      <a:pt x="20417" y="4005"/>
                    </a:cubicBezTo>
                    <a:close/>
                    <a:moveTo>
                      <a:pt x="20984" y="3989"/>
                    </a:moveTo>
                    <a:cubicBezTo>
                      <a:pt x="20992" y="3997"/>
                      <a:pt x="21013" y="3977"/>
                      <a:pt x="20993" y="3984"/>
                    </a:cubicBezTo>
                    <a:cubicBezTo>
                      <a:pt x="20993" y="3984"/>
                      <a:pt x="20970" y="3975"/>
                      <a:pt x="20984" y="3989"/>
                    </a:cubicBezTo>
                    <a:close/>
                    <a:moveTo>
                      <a:pt x="20279" y="4637"/>
                    </a:moveTo>
                    <a:cubicBezTo>
                      <a:pt x="20287" y="4645"/>
                      <a:pt x="20308" y="4625"/>
                      <a:pt x="20288" y="4633"/>
                    </a:cubicBezTo>
                    <a:cubicBezTo>
                      <a:pt x="20288" y="4633"/>
                      <a:pt x="20265" y="4623"/>
                      <a:pt x="20279" y="4637"/>
                    </a:cubicBezTo>
                    <a:close/>
                    <a:moveTo>
                      <a:pt x="17168" y="2547"/>
                    </a:moveTo>
                    <a:cubicBezTo>
                      <a:pt x="17176" y="2555"/>
                      <a:pt x="17197" y="2535"/>
                      <a:pt x="17177" y="2542"/>
                    </a:cubicBezTo>
                    <a:cubicBezTo>
                      <a:pt x="17177" y="2542"/>
                      <a:pt x="17154" y="2533"/>
                      <a:pt x="17168" y="2547"/>
                    </a:cubicBezTo>
                    <a:close/>
                    <a:moveTo>
                      <a:pt x="20660" y="3673"/>
                    </a:moveTo>
                    <a:cubicBezTo>
                      <a:pt x="20668" y="3681"/>
                      <a:pt x="20689" y="3661"/>
                      <a:pt x="20669" y="3668"/>
                    </a:cubicBezTo>
                    <a:cubicBezTo>
                      <a:pt x="20669" y="3668"/>
                      <a:pt x="20646" y="3659"/>
                      <a:pt x="20660" y="3673"/>
                    </a:cubicBezTo>
                    <a:close/>
                    <a:moveTo>
                      <a:pt x="18156" y="2401"/>
                    </a:moveTo>
                    <a:cubicBezTo>
                      <a:pt x="18165" y="2409"/>
                      <a:pt x="18186" y="2389"/>
                      <a:pt x="18166" y="2396"/>
                    </a:cubicBezTo>
                    <a:cubicBezTo>
                      <a:pt x="18166" y="2396"/>
                      <a:pt x="18143" y="2387"/>
                      <a:pt x="18156" y="2401"/>
                    </a:cubicBezTo>
                    <a:close/>
                    <a:moveTo>
                      <a:pt x="20101" y="4070"/>
                    </a:moveTo>
                    <a:cubicBezTo>
                      <a:pt x="20109" y="4078"/>
                      <a:pt x="20130" y="4058"/>
                      <a:pt x="20110" y="4065"/>
                    </a:cubicBezTo>
                    <a:cubicBezTo>
                      <a:pt x="20110" y="4065"/>
                      <a:pt x="20087" y="4056"/>
                      <a:pt x="20101" y="4070"/>
                    </a:cubicBezTo>
                    <a:close/>
                    <a:moveTo>
                      <a:pt x="16925" y="5301"/>
                    </a:moveTo>
                    <a:cubicBezTo>
                      <a:pt x="16933" y="5310"/>
                      <a:pt x="16954" y="5290"/>
                      <a:pt x="16934" y="5297"/>
                    </a:cubicBezTo>
                    <a:cubicBezTo>
                      <a:pt x="16934" y="5297"/>
                      <a:pt x="16911" y="5288"/>
                      <a:pt x="16925" y="5301"/>
                    </a:cubicBezTo>
                    <a:close/>
                    <a:moveTo>
                      <a:pt x="19145" y="3405"/>
                    </a:moveTo>
                    <a:cubicBezTo>
                      <a:pt x="19153" y="3414"/>
                      <a:pt x="19174" y="3394"/>
                      <a:pt x="19154" y="3401"/>
                    </a:cubicBezTo>
                    <a:cubicBezTo>
                      <a:pt x="19154" y="3401"/>
                      <a:pt x="19131" y="3392"/>
                      <a:pt x="19145" y="3405"/>
                    </a:cubicBezTo>
                    <a:close/>
                    <a:moveTo>
                      <a:pt x="17419" y="5010"/>
                    </a:moveTo>
                    <a:cubicBezTo>
                      <a:pt x="17427" y="5018"/>
                      <a:pt x="17448" y="4998"/>
                      <a:pt x="17429" y="5005"/>
                    </a:cubicBezTo>
                    <a:cubicBezTo>
                      <a:pt x="17428" y="5005"/>
                      <a:pt x="17406" y="4996"/>
                      <a:pt x="17419" y="5010"/>
                    </a:cubicBezTo>
                    <a:close/>
                    <a:moveTo>
                      <a:pt x="81" y="4507"/>
                    </a:moveTo>
                    <a:cubicBezTo>
                      <a:pt x="89" y="4516"/>
                      <a:pt x="110" y="4496"/>
                      <a:pt x="90" y="4503"/>
                    </a:cubicBezTo>
                    <a:cubicBezTo>
                      <a:pt x="90" y="4503"/>
                      <a:pt x="67" y="4494"/>
                      <a:pt x="81" y="4507"/>
                    </a:cubicBezTo>
                    <a:close/>
                    <a:moveTo>
                      <a:pt x="18092" y="4507"/>
                    </a:moveTo>
                    <a:cubicBezTo>
                      <a:pt x="18100" y="4516"/>
                      <a:pt x="18121" y="4496"/>
                      <a:pt x="18101" y="4503"/>
                    </a:cubicBezTo>
                    <a:cubicBezTo>
                      <a:pt x="18101" y="4503"/>
                      <a:pt x="18078" y="4494"/>
                      <a:pt x="18092" y="4507"/>
                    </a:cubicBezTo>
                    <a:close/>
                    <a:moveTo>
                      <a:pt x="23034" y="2717"/>
                    </a:moveTo>
                    <a:cubicBezTo>
                      <a:pt x="23042" y="2725"/>
                      <a:pt x="23063" y="2705"/>
                      <a:pt x="23043" y="2712"/>
                    </a:cubicBezTo>
                    <a:cubicBezTo>
                      <a:pt x="23043" y="2712"/>
                      <a:pt x="23020" y="2703"/>
                      <a:pt x="23034" y="2717"/>
                    </a:cubicBezTo>
                    <a:close/>
                    <a:moveTo>
                      <a:pt x="18197" y="813"/>
                    </a:moveTo>
                    <a:cubicBezTo>
                      <a:pt x="18205" y="821"/>
                      <a:pt x="18226" y="801"/>
                      <a:pt x="18206" y="808"/>
                    </a:cubicBezTo>
                    <a:cubicBezTo>
                      <a:pt x="18206" y="808"/>
                      <a:pt x="18183" y="799"/>
                      <a:pt x="18197" y="813"/>
                    </a:cubicBezTo>
                    <a:close/>
                    <a:moveTo>
                      <a:pt x="17541" y="2158"/>
                    </a:moveTo>
                    <a:cubicBezTo>
                      <a:pt x="17549" y="2166"/>
                      <a:pt x="17570" y="2146"/>
                      <a:pt x="17550" y="2153"/>
                    </a:cubicBezTo>
                    <a:cubicBezTo>
                      <a:pt x="17550" y="2153"/>
                      <a:pt x="17527" y="2144"/>
                      <a:pt x="17541" y="2158"/>
                    </a:cubicBezTo>
                    <a:close/>
                    <a:moveTo>
                      <a:pt x="19696" y="5496"/>
                    </a:moveTo>
                    <a:cubicBezTo>
                      <a:pt x="19704" y="5504"/>
                      <a:pt x="19725" y="5484"/>
                      <a:pt x="19705" y="5491"/>
                    </a:cubicBezTo>
                    <a:cubicBezTo>
                      <a:pt x="19705" y="5491"/>
                      <a:pt x="19682" y="5482"/>
                      <a:pt x="19696" y="5496"/>
                    </a:cubicBezTo>
                    <a:close/>
                    <a:moveTo>
                      <a:pt x="17784" y="2595"/>
                    </a:moveTo>
                    <a:cubicBezTo>
                      <a:pt x="17792" y="2603"/>
                      <a:pt x="17813" y="2583"/>
                      <a:pt x="17793" y="2591"/>
                    </a:cubicBezTo>
                    <a:cubicBezTo>
                      <a:pt x="17793" y="2591"/>
                      <a:pt x="17770" y="2582"/>
                      <a:pt x="17784" y="2595"/>
                    </a:cubicBezTo>
                    <a:close/>
                    <a:moveTo>
                      <a:pt x="12744" y="5747"/>
                    </a:moveTo>
                    <a:cubicBezTo>
                      <a:pt x="12753" y="5755"/>
                      <a:pt x="12774" y="5735"/>
                      <a:pt x="12754" y="5743"/>
                    </a:cubicBezTo>
                    <a:cubicBezTo>
                      <a:pt x="12754" y="5743"/>
                      <a:pt x="12731" y="5733"/>
                      <a:pt x="12744" y="5747"/>
                    </a:cubicBezTo>
                    <a:close/>
                    <a:moveTo>
                      <a:pt x="18497" y="3138"/>
                    </a:moveTo>
                    <a:cubicBezTo>
                      <a:pt x="18505" y="3146"/>
                      <a:pt x="18526" y="3126"/>
                      <a:pt x="18506" y="3134"/>
                    </a:cubicBezTo>
                    <a:cubicBezTo>
                      <a:pt x="18506" y="3134"/>
                      <a:pt x="18483" y="3124"/>
                      <a:pt x="18497" y="3138"/>
                    </a:cubicBezTo>
                    <a:close/>
                    <a:moveTo>
                      <a:pt x="16585" y="4953"/>
                    </a:moveTo>
                    <a:cubicBezTo>
                      <a:pt x="16593" y="4961"/>
                      <a:pt x="16614" y="4941"/>
                      <a:pt x="16594" y="4949"/>
                    </a:cubicBezTo>
                    <a:cubicBezTo>
                      <a:pt x="16594" y="4949"/>
                      <a:pt x="16571" y="4939"/>
                      <a:pt x="16585" y="4953"/>
                    </a:cubicBezTo>
                    <a:close/>
                    <a:moveTo>
                      <a:pt x="22475" y="4767"/>
                    </a:moveTo>
                    <a:cubicBezTo>
                      <a:pt x="22483" y="4775"/>
                      <a:pt x="22504" y="4755"/>
                      <a:pt x="22484" y="4762"/>
                    </a:cubicBezTo>
                    <a:cubicBezTo>
                      <a:pt x="22484" y="4762"/>
                      <a:pt x="22461" y="4753"/>
                      <a:pt x="22475" y="4767"/>
                    </a:cubicBezTo>
                    <a:close/>
                    <a:moveTo>
                      <a:pt x="19096" y="2555"/>
                    </a:moveTo>
                    <a:cubicBezTo>
                      <a:pt x="19105" y="2563"/>
                      <a:pt x="19126" y="2543"/>
                      <a:pt x="19106" y="2550"/>
                    </a:cubicBezTo>
                    <a:cubicBezTo>
                      <a:pt x="19105" y="2550"/>
                      <a:pt x="19083" y="2541"/>
                      <a:pt x="19096" y="2555"/>
                    </a:cubicBezTo>
                    <a:close/>
                    <a:moveTo>
                      <a:pt x="980" y="5277"/>
                    </a:moveTo>
                    <a:cubicBezTo>
                      <a:pt x="989" y="5285"/>
                      <a:pt x="1010" y="5265"/>
                      <a:pt x="990" y="5273"/>
                    </a:cubicBezTo>
                    <a:cubicBezTo>
                      <a:pt x="990" y="5273"/>
                      <a:pt x="967" y="5263"/>
                      <a:pt x="980" y="5277"/>
                    </a:cubicBezTo>
                    <a:close/>
                    <a:moveTo>
                      <a:pt x="19663" y="2652"/>
                    </a:moveTo>
                    <a:cubicBezTo>
                      <a:pt x="19672" y="2660"/>
                      <a:pt x="19693" y="2640"/>
                      <a:pt x="19673" y="2647"/>
                    </a:cubicBezTo>
                    <a:cubicBezTo>
                      <a:pt x="19673" y="2648"/>
                      <a:pt x="19650" y="2638"/>
                      <a:pt x="19663" y="2652"/>
                    </a:cubicBezTo>
                    <a:close/>
                    <a:moveTo>
                      <a:pt x="19615" y="4256"/>
                    </a:moveTo>
                    <a:cubicBezTo>
                      <a:pt x="19623" y="4264"/>
                      <a:pt x="19644" y="4244"/>
                      <a:pt x="19624" y="4252"/>
                    </a:cubicBezTo>
                    <a:cubicBezTo>
                      <a:pt x="19624" y="4252"/>
                      <a:pt x="19601" y="4243"/>
                      <a:pt x="19615" y="4256"/>
                    </a:cubicBezTo>
                    <a:close/>
                    <a:moveTo>
                      <a:pt x="20141" y="3989"/>
                    </a:moveTo>
                    <a:cubicBezTo>
                      <a:pt x="20150" y="3997"/>
                      <a:pt x="20171" y="3977"/>
                      <a:pt x="20151" y="3984"/>
                    </a:cubicBezTo>
                    <a:cubicBezTo>
                      <a:pt x="20151" y="3984"/>
                      <a:pt x="20128" y="3975"/>
                      <a:pt x="20141" y="3989"/>
                    </a:cubicBezTo>
                    <a:close/>
                    <a:moveTo>
                      <a:pt x="13482" y="2441"/>
                    </a:moveTo>
                    <a:cubicBezTo>
                      <a:pt x="13490" y="2450"/>
                      <a:pt x="13511" y="2430"/>
                      <a:pt x="13491" y="2437"/>
                    </a:cubicBezTo>
                    <a:cubicBezTo>
                      <a:pt x="13491" y="2437"/>
                      <a:pt x="13468" y="2428"/>
                      <a:pt x="13482" y="2441"/>
                    </a:cubicBezTo>
                    <a:close/>
                    <a:moveTo>
                      <a:pt x="14186" y="2441"/>
                    </a:moveTo>
                    <a:cubicBezTo>
                      <a:pt x="14195" y="2450"/>
                      <a:pt x="14216" y="2430"/>
                      <a:pt x="14196" y="2437"/>
                    </a:cubicBezTo>
                    <a:cubicBezTo>
                      <a:pt x="14196" y="2437"/>
                      <a:pt x="14173" y="2428"/>
                      <a:pt x="14186" y="2441"/>
                    </a:cubicBezTo>
                    <a:close/>
                    <a:moveTo>
                      <a:pt x="20895" y="2174"/>
                    </a:moveTo>
                    <a:cubicBezTo>
                      <a:pt x="20903" y="2182"/>
                      <a:pt x="20924" y="2162"/>
                      <a:pt x="20904" y="2169"/>
                    </a:cubicBezTo>
                    <a:cubicBezTo>
                      <a:pt x="20904" y="2170"/>
                      <a:pt x="20881" y="2160"/>
                      <a:pt x="20895" y="2174"/>
                    </a:cubicBezTo>
                    <a:close/>
                    <a:moveTo>
                      <a:pt x="19898" y="4823"/>
                    </a:moveTo>
                    <a:cubicBezTo>
                      <a:pt x="19907" y="4832"/>
                      <a:pt x="19928" y="4812"/>
                      <a:pt x="19908" y="4819"/>
                    </a:cubicBezTo>
                    <a:cubicBezTo>
                      <a:pt x="19908" y="4819"/>
                      <a:pt x="19885" y="4810"/>
                      <a:pt x="19898" y="4823"/>
                    </a:cubicBezTo>
                    <a:close/>
                    <a:moveTo>
                      <a:pt x="20263" y="5342"/>
                    </a:moveTo>
                    <a:cubicBezTo>
                      <a:pt x="20271" y="5350"/>
                      <a:pt x="20292" y="5330"/>
                      <a:pt x="20272" y="5337"/>
                    </a:cubicBezTo>
                    <a:cubicBezTo>
                      <a:pt x="20272" y="5338"/>
                      <a:pt x="20249" y="5328"/>
                      <a:pt x="20263" y="5342"/>
                    </a:cubicBezTo>
                    <a:close/>
                    <a:moveTo>
                      <a:pt x="15061" y="2425"/>
                    </a:moveTo>
                    <a:cubicBezTo>
                      <a:pt x="15070" y="2433"/>
                      <a:pt x="15091" y="2413"/>
                      <a:pt x="15071" y="2421"/>
                    </a:cubicBezTo>
                    <a:cubicBezTo>
                      <a:pt x="15071" y="2421"/>
                      <a:pt x="15048" y="2411"/>
                      <a:pt x="15061" y="2425"/>
                    </a:cubicBezTo>
                    <a:close/>
                    <a:moveTo>
                      <a:pt x="17427" y="2174"/>
                    </a:moveTo>
                    <a:cubicBezTo>
                      <a:pt x="17436" y="2182"/>
                      <a:pt x="17457" y="2162"/>
                      <a:pt x="17437" y="2169"/>
                    </a:cubicBezTo>
                    <a:cubicBezTo>
                      <a:pt x="17436" y="2170"/>
                      <a:pt x="17414" y="2160"/>
                      <a:pt x="17427" y="2174"/>
                    </a:cubicBezTo>
                    <a:close/>
                    <a:moveTo>
                      <a:pt x="14357" y="2150"/>
                    </a:moveTo>
                    <a:cubicBezTo>
                      <a:pt x="14365" y="2158"/>
                      <a:pt x="14386" y="2138"/>
                      <a:pt x="14366" y="2145"/>
                    </a:cubicBezTo>
                    <a:cubicBezTo>
                      <a:pt x="14366" y="2145"/>
                      <a:pt x="14343" y="2136"/>
                      <a:pt x="14357" y="2150"/>
                    </a:cubicBezTo>
                    <a:close/>
                    <a:moveTo>
                      <a:pt x="21989" y="3527"/>
                    </a:moveTo>
                    <a:cubicBezTo>
                      <a:pt x="21997" y="3535"/>
                      <a:pt x="22018" y="3515"/>
                      <a:pt x="21998" y="3523"/>
                    </a:cubicBezTo>
                    <a:cubicBezTo>
                      <a:pt x="21998" y="3523"/>
                      <a:pt x="21975" y="3513"/>
                      <a:pt x="21989" y="3527"/>
                    </a:cubicBezTo>
                    <a:close/>
                    <a:moveTo>
                      <a:pt x="17249" y="4904"/>
                    </a:moveTo>
                    <a:cubicBezTo>
                      <a:pt x="17257" y="4913"/>
                      <a:pt x="17278" y="4893"/>
                      <a:pt x="17258" y="4900"/>
                    </a:cubicBezTo>
                    <a:cubicBezTo>
                      <a:pt x="17258" y="4900"/>
                      <a:pt x="17235" y="4891"/>
                      <a:pt x="17249" y="4904"/>
                    </a:cubicBezTo>
                    <a:close/>
                    <a:moveTo>
                      <a:pt x="17152" y="2482"/>
                    </a:moveTo>
                    <a:cubicBezTo>
                      <a:pt x="17160" y="2490"/>
                      <a:pt x="17181" y="2470"/>
                      <a:pt x="17161" y="2477"/>
                    </a:cubicBezTo>
                    <a:cubicBezTo>
                      <a:pt x="17161" y="2477"/>
                      <a:pt x="17138" y="2468"/>
                      <a:pt x="17152" y="2482"/>
                    </a:cubicBezTo>
                    <a:close/>
                    <a:moveTo>
                      <a:pt x="19121" y="4402"/>
                    </a:moveTo>
                    <a:cubicBezTo>
                      <a:pt x="19129" y="4410"/>
                      <a:pt x="19150" y="4390"/>
                      <a:pt x="19130" y="4398"/>
                    </a:cubicBezTo>
                    <a:cubicBezTo>
                      <a:pt x="19130" y="4398"/>
                      <a:pt x="19107" y="4388"/>
                      <a:pt x="19121" y="4402"/>
                    </a:cubicBezTo>
                    <a:close/>
                    <a:moveTo>
                      <a:pt x="17581" y="5220"/>
                    </a:moveTo>
                    <a:cubicBezTo>
                      <a:pt x="17589" y="5229"/>
                      <a:pt x="17610" y="5209"/>
                      <a:pt x="17591" y="5216"/>
                    </a:cubicBezTo>
                    <a:cubicBezTo>
                      <a:pt x="17590" y="5216"/>
                      <a:pt x="17568" y="5207"/>
                      <a:pt x="17581" y="5220"/>
                    </a:cubicBezTo>
                    <a:close/>
                    <a:moveTo>
                      <a:pt x="17460" y="1777"/>
                    </a:moveTo>
                    <a:cubicBezTo>
                      <a:pt x="17468" y="1785"/>
                      <a:pt x="17489" y="1765"/>
                      <a:pt x="17469" y="1772"/>
                    </a:cubicBezTo>
                    <a:cubicBezTo>
                      <a:pt x="17469" y="1773"/>
                      <a:pt x="17446" y="1763"/>
                      <a:pt x="17460" y="1777"/>
                    </a:cubicBezTo>
                    <a:close/>
                    <a:moveTo>
                      <a:pt x="22062" y="5512"/>
                    </a:moveTo>
                    <a:cubicBezTo>
                      <a:pt x="22070" y="5520"/>
                      <a:pt x="22091" y="5500"/>
                      <a:pt x="22071" y="5508"/>
                    </a:cubicBezTo>
                    <a:cubicBezTo>
                      <a:pt x="22071" y="5508"/>
                      <a:pt x="22048" y="5498"/>
                      <a:pt x="22062" y="5512"/>
                    </a:cubicBezTo>
                    <a:close/>
                    <a:moveTo>
                      <a:pt x="17711" y="3025"/>
                    </a:moveTo>
                    <a:cubicBezTo>
                      <a:pt x="17719" y="3033"/>
                      <a:pt x="17740" y="3013"/>
                      <a:pt x="17720" y="3020"/>
                    </a:cubicBezTo>
                    <a:cubicBezTo>
                      <a:pt x="17720" y="3020"/>
                      <a:pt x="17697" y="3011"/>
                      <a:pt x="17711" y="3025"/>
                    </a:cubicBezTo>
                    <a:close/>
                    <a:moveTo>
                      <a:pt x="20684" y="4361"/>
                    </a:moveTo>
                    <a:cubicBezTo>
                      <a:pt x="20693" y="4370"/>
                      <a:pt x="20713" y="4350"/>
                      <a:pt x="20694" y="4357"/>
                    </a:cubicBezTo>
                    <a:cubicBezTo>
                      <a:pt x="20693" y="4357"/>
                      <a:pt x="20671" y="4348"/>
                      <a:pt x="20684" y="4361"/>
                    </a:cubicBezTo>
                    <a:close/>
                    <a:moveTo>
                      <a:pt x="16512" y="2214"/>
                    </a:moveTo>
                    <a:cubicBezTo>
                      <a:pt x="16520" y="2223"/>
                      <a:pt x="16541" y="2203"/>
                      <a:pt x="16521" y="2210"/>
                    </a:cubicBezTo>
                    <a:cubicBezTo>
                      <a:pt x="16521" y="2210"/>
                      <a:pt x="16498" y="2201"/>
                      <a:pt x="16512" y="2214"/>
                    </a:cubicBezTo>
                    <a:close/>
                    <a:moveTo>
                      <a:pt x="21421" y="5593"/>
                    </a:moveTo>
                    <a:cubicBezTo>
                      <a:pt x="21430" y="5601"/>
                      <a:pt x="21451" y="5581"/>
                      <a:pt x="21431" y="5589"/>
                    </a:cubicBezTo>
                    <a:cubicBezTo>
                      <a:pt x="21431" y="5589"/>
                      <a:pt x="21408" y="5579"/>
                      <a:pt x="21421" y="5593"/>
                    </a:cubicBezTo>
                    <a:close/>
                    <a:moveTo>
                      <a:pt x="22945" y="2733"/>
                    </a:moveTo>
                    <a:cubicBezTo>
                      <a:pt x="22953" y="2741"/>
                      <a:pt x="22974" y="2721"/>
                      <a:pt x="22954" y="2729"/>
                    </a:cubicBezTo>
                    <a:cubicBezTo>
                      <a:pt x="22954" y="2729"/>
                      <a:pt x="22931" y="2719"/>
                      <a:pt x="22945" y="2733"/>
                    </a:cubicBezTo>
                    <a:close/>
                    <a:moveTo>
                      <a:pt x="16058" y="1858"/>
                    </a:moveTo>
                    <a:cubicBezTo>
                      <a:pt x="16066" y="1866"/>
                      <a:pt x="16087" y="1846"/>
                      <a:pt x="16067" y="1853"/>
                    </a:cubicBezTo>
                    <a:cubicBezTo>
                      <a:pt x="16067" y="1854"/>
                      <a:pt x="16044" y="1844"/>
                      <a:pt x="16058" y="1858"/>
                    </a:cubicBezTo>
                    <a:close/>
                    <a:moveTo>
                      <a:pt x="19445" y="4823"/>
                    </a:moveTo>
                    <a:cubicBezTo>
                      <a:pt x="19453" y="4832"/>
                      <a:pt x="19474" y="4812"/>
                      <a:pt x="19454" y="4819"/>
                    </a:cubicBezTo>
                    <a:cubicBezTo>
                      <a:pt x="19454" y="4819"/>
                      <a:pt x="19431" y="4810"/>
                      <a:pt x="19445" y="4823"/>
                    </a:cubicBezTo>
                    <a:close/>
                    <a:moveTo>
                      <a:pt x="18351" y="4507"/>
                    </a:moveTo>
                    <a:cubicBezTo>
                      <a:pt x="18359" y="4516"/>
                      <a:pt x="18380" y="4496"/>
                      <a:pt x="18360" y="4503"/>
                    </a:cubicBezTo>
                    <a:cubicBezTo>
                      <a:pt x="18360" y="4503"/>
                      <a:pt x="18337" y="4494"/>
                      <a:pt x="18351" y="4507"/>
                    </a:cubicBezTo>
                    <a:close/>
                    <a:moveTo>
                      <a:pt x="13765" y="5763"/>
                    </a:moveTo>
                    <a:cubicBezTo>
                      <a:pt x="13773" y="5771"/>
                      <a:pt x="13794" y="5751"/>
                      <a:pt x="13775" y="5759"/>
                    </a:cubicBezTo>
                    <a:cubicBezTo>
                      <a:pt x="13774" y="5759"/>
                      <a:pt x="13752" y="5750"/>
                      <a:pt x="13765" y="5763"/>
                    </a:cubicBezTo>
                    <a:close/>
                    <a:moveTo>
                      <a:pt x="15807" y="2279"/>
                    </a:moveTo>
                    <a:cubicBezTo>
                      <a:pt x="15815" y="2287"/>
                      <a:pt x="15836" y="2268"/>
                      <a:pt x="15816" y="2275"/>
                    </a:cubicBezTo>
                    <a:cubicBezTo>
                      <a:pt x="15816" y="2275"/>
                      <a:pt x="15793" y="2266"/>
                      <a:pt x="15807" y="2279"/>
                    </a:cubicBezTo>
                    <a:close/>
                    <a:moveTo>
                      <a:pt x="19696" y="1963"/>
                    </a:moveTo>
                    <a:cubicBezTo>
                      <a:pt x="19704" y="1971"/>
                      <a:pt x="19725" y="1952"/>
                      <a:pt x="19705" y="1959"/>
                    </a:cubicBezTo>
                    <a:cubicBezTo>
                      <a:pt x="19705" y="1959"/>
                      <a:pt x="19682" y="1950"/>
                      <a:pt x="19696" y="1963"/>
                    </a:cubicBezTo>
                    <a:close/>
                    <a:moveTo>
                      <a:pt x="8993" y="1445"/>
                    </a:moveTo>
                    <a:cubicBezTo>
                      <a:pt x="9001" y="1453"/>
                      <a:pt x="9022" y="1433"/>
                      <a:pt x="9003" y="1440"/>
                    </a:cubicBezTo>
                    <a:cubicBezTo>
                      <a:pt x="9002" y="1440"/>
                      <a:pt x="8980" y="1431"/>
                      <a:pt x="8993" y="1445"/>
                    </a:cubicBezTo>
                    <a:close/>
                    <a:moveTo>
                      <a:pt x="16439" y="1736"/>
                    </a:moveTo>
                    <a:cubicBezTo>
                      <a:pt x="16447" y="1745"/>
                      <a:pt x="16468" y="1725"/>
                      <a:pt x="16448" y="1732"/>
                    </a:cubicBezTo>
                    <a:cubicBezTo>
                      <a:pt x="16448" y="1732"/>
                      <a:pt x="16425" y="1723"/>
                      <a:pt x="16439" y="1736"/>
                    </a:cubicBezTo>
                    <a:close/>
                    <a:moveTo>
                      <a:pt x="15742" y="1501"/>
                    </a:moveTo>
                    <a:cubicBezTo>
                      <a:pt x="15750" y="1510"/>
                      <a:pt x="15771" y="1490"/>
                      <a:pt x="15751" y="1497"/>
                    </a:cubicBezTo>
                    <a:cubicBezTo>
                      <a:pt x="15751" y="1497"/>
                      <a:pt x="15728" y="1488"/>
                      <a:pt x="15742" y="1501"/>
                    </a:cubicBezTo>
                    <a:close/>
                    <a:moveTo>
                      <a:pt x="17605" y="1501"/>
                    </a:moveTo>
                    <a:cubicBezTo>
                      <a:pt x="17614" y="1510"/>
                      <a:pt x="17635" y="1490"/>
                      <a:pt x="17615" y="1497"/>
                    </a:cubicBezTo>
                    <a:cubicBezTo>
                      <a:pt x="17615" y="1497"/>
                      <a:pt x="17592" y="1488"/>
                      <a:pt x="17605" y="1501"/>
                    </a:cubicBezTo>
                    <a:close/>
                    <a:moveTo>
                      <a:pt x="13627" y="1631"/>
                    </a:moveTo>
                    <a:cubicBezTo>
                      <a:pt x="13636" y="1639"/>
                      <a:pt x="13657" y="1619"/>
                      <a:pt x="13637" y="1627"/>
                    </a:cubicBezTo>
                    <a:cubicBezTo>
                      <a:pt x="13637" y="1627"/>
                      <a:pt x="13614" y="1617"/>
                      <a:pt x="13627" y="1631"/>
                    </a:cubicBezTo>
                    <a:close/>
                    <a:moveTo>
                      <a:pt x="18270" y="4807"/>
                    </a:moveTo>
                    <a:cubicBezTo>
                      <a:pt x="18278" y="4815"/>
                      <a:pt x="18299" y="4795"/>
                      <a:pt x="18279" y="4803"/>
                    </a:cubicBezTo>
                    <a:cubicBezTo>
                      <a:pt x="18279" y="4803"/>
                      <a:pt x="18256" y="4793"/>
                      <a:pt x="18270" y="4807"/>
                    </a:cubicBezTo>
                    <a:close/>
                    <a:moveTo>
                      <a:pt x="19364" y="1898"/>
                    </a:moveTo>
                    <a:cubicBezTo>
                      <a:pt x="19372" y="1907"/>
                      <a:pt x="19393" y="1887"/>
                      <a:pt x="19373" y="1894"/>
                    </a:cubicBezTo>
                    <a:cubicBezTo>
                      <a:pt x="19373" y="1894"/>
                      <a:pt x="19350" y="1885"/>
                      <a:pt x="19364" y="1898"/>
                    </a:cubicBezTo>
                    <a:close/>
                    <a:moveTo>
                      <a:pt x="14421" y="2571"/>
                    </a:moveTo>
                    <a:cubicBezTo>
                      <a:pt x="14430" y="2579"/>
                      <a:pt x="14451" y="2559"/>
                      <a:pt x="14431" y="2566"/>
                    </a:cubicBezTo>
                    <a:cubicBezTo>
                      <a:pt x="14431" y="2567"/>
                      <a:pt x="14408" y="2557"/>
                      <a:pt x="14421" y="2571"/>
                    </a:cubicBezTo>
                    <a:close/>
                    <a:moveTo>
                      <a:pt x="19364" y="5010"/>
                    </a:moveTo>
                    <a:cubicBezTo>
                      <a:pt x="19372" y="5018"/>
                      <a:pt x="19393" y="4998"/>
                      <a:pt x="19373" y="5005"/>
                    </a:cubicBezTo>
                    <a:cubicBezTo>
                      <a:pt x="19373" y="5005"/>
                      <a:pt x="19350" y="4996"/>
                      <a:pt x="19364" y="5010"/>
                    </a:cubicBezTo>
                    <a:close/>
                    <a:moveTo>
                      <a:pt x="21397" y="3478"/>
                    </a:moveTo>
                    <a:cubicBezTo>
                      <a:pt x="21405" y="3487"/>
                      <a:pt x="21426" y="3467"/>
                      <a:pt x="21407" y="3474"/>
                    </a:cubicBezTo>
                    <a:cubicBezTo>
                      <a:pt x="21406" y="3474"/>
                      <a:pt x="21384" y="3465"/>
                      <a:pt x="21397" y="3478"/>
                    </a:cubicBezTo>
                    <a:close/>
                    <a:moveTo>
                      <a:pt x="16528" y="3041"/>
                    </a:moveTo>
                    <a:cubicBezTo>
                      <a:pt x="16536" y="3049"/>
                      <a:pt x="16557" y="3029"/>
                      <a:pt x="16537" y="3036"/>
                    </a:cubicBezTo>
                    <a:cubicBezTo>
                      <a:pt x="16537" y="3036"/>
                      <a:pt x="16514" y="3027"/>
                      <a:pt x="16528" y="3041"/>
                    </a:cubicBezTo>
                    <a:close/>
                    <a:moveTo>
                      <a:pt x="16666" y="2060"/>
                    </a:moveTo>
                    <a:cubicBezTo>
                      <a:pt x="16674" y="2069"/>
                      <a:pt x="16695" y="2049"/>
                      <a:pt x="16675" y="2056"/>
                    </a:cubicBezTo>
                    <a:cubicBezTo>
                      <a:pt x="16675" y="2056"/>
                      <a:pt x="16652" y="2047"/>
                      <a:pt x="16666" y="2060"/>
                    </a:cubicBezTo>
                    <a:close/>
                    <a:moveTo>
                      <a:pt x="13911" y="2271"/>
                    </a:moveTo>
                    <a:cubicBezTo>
                      <a:pt x="13919" y="2279"/>
                      <a:pt x="13940" y="2259"/>
                      <a:pt x="13920" y="2267"/>
                    </a:cubicBezTo>
                    <a:cubicBezTo>
                      <a:pt x="13920" y="2267"/>
                      <a:pt x="13897" y="2257"/>
                      <a:pt x="13911" y="2271"/>
                    </a:cubicBezTo>
                    <a:close/>
                    <a:moveTo>
                      <a:pt x="17549" y="3292"/>
                    </a:moveTo>
                    <a:cubicBezTo>
                      <a:pt x="17557" y="3300"/>
                      <a:pt x="17578" y="3280"/>
                      <a:pt x="17558" y="3288"/>
                    </a:cubicBezTo>
                    <a:cubicBezTo>
                      <a:pt x="17558" y="3288"/>
                      <a:pt x="17535" y="3278"/>
                      <a:pt x="17549" y="3292"/>
                    </a:cubicBezTo>
                    <a:close/>
                    <a:moveTo>
                      <a:pt x="20336" y="4086"/>
                    </a:moveTo>
                    <a:cubicBezTo>
                      <a:pt x="20344" y="4094"/>
                      <a:pt x="20365" y="4074"/>
                      <a:pt x="20345" y="4082"/>
                    </a:cubicBezTo>
                    <a:cubicBezTo>
                      <a:pt x="20345" y="4082"/>
                      <a:pt x="20322" y="4072"/>
                      <a:pt x="20336" y="4086"/>
                    </a:cubicBezTo>
                    <a:close/>
                    <a:moveTo>
                      <a:pt x="20441" y="4645"/>
                    </a:moveTo>
                    <a:cubicBezTo>
                      <a:pt x="20449" y="4653"/>
                      <a:pt x="20470" y="4633"/>
                      <a:pt x="20451" y="4641"/>
                    </a:cubicBezTo>
                    <a:cubicBezTo>
                      <a:pt x="20450" y="4641"/>
                      <a:pt x="20428" y="4631"/>
                      <a:pt x="20441" y="4645"/>
                    </a:cubicBezTo>
                    <a:close/>
                    <a:moveTo>
                      <a:pt x="20093" y="5293"/>
                    </a:moveTo>
                    <a:cubicBezTo>
                      <a:pt x="20101" y="5302"/>
                      <a:pt x="20122" y="5282"/>
                      <a:pt x="20102" y="5289"/>
                    </a:cubicBezTo>
                    <a:cubicBezTo>
                      <a:pt x="20102" y="5289"/>
                      <a:pt x="20079" y="5280"/>
                      <a:pt x="20093" y="5293"/>
                    </a:cubicBezTo>
                    <a:close/>
                    <a:moveTo>
                      <a:pt x="15645" y="1704"/>
                    </a:moveTo>
                    <a:cubicBezTo>
                      <a:pt x="15653" y="1712"/>
                      <a:pt x="15674" y="1692"/>
                      <a:pt x="15654" y="1700"/>
                    </a:cubicBezTo>
                    <a:cubicBezTo>
                      <a:pt x="15654" y="1700"/>
                      <a:pt x="15631" y="1690"/>
                      <a:pt x="15645" y="1704"/>
                    </a:cubicBezTo>
                    <a:close/>
                    <a:moveTo>
                      <a:pt x="16949" y="1623"/>
                    </a:moveTo>
                    <a:cubicBezTo>
                      <a:pt x="16958" y="1631"/>
                      <a:pt x="16979" y="1611"/>
                      <a:pt x="16959" y="1619"/>
                    </a:cubicBezTo>
                    <a:cubicBezTo>
                      <a:pt x="16958" y="1619"/>
                      <a:pt x="16936" y="1609"/>
                      <a:pt x="16949" y="1623"/>
                    </a:cubicBezTo>
                    <a:close/>
                    <a:moveTo>
                      <a:pt x="14251" y="2263"/>
                    </a:moveTo>
                    <a:cubicBezTo>
                      <a:pt x="14260" y="2271"/>
                      <a:pt x="14281" y="2251"/>
                      <a:pt x="14261" y="2259"/>
                    </a:cubicBezTo>
                    <a:cubicBezTo>
                      <a:pt x="14260" y="2259"/>
                      <a:pt x="14238" y="2249"/>
                      <a:pt x="14251" y="2263"/>
                    </a:cubicBezTo>
                    <a:close/>
                    <a:moveTo>
                      <a:pt x="16933" y="2263"/>
                    </a:moveTo>
                    <a:cubicBezTo>
                      <a:pt x="16941" y="2271"/>
                      <a:pt x="16962" y="2251"/>
                      <a:pt x="16942" y="2259"/>
                    </a:cubicBezTo>
                    <a:cubicBezTo>
                      <a:pt x="16942" y="2259"/>
                      <a:pt x="16919" y="2249"/>
                      <a:pt x="16933" y="2263"/>
                    </a:cubicBezTo>
                    <a:close/>
                    <a:moveTo>
                      <a:pt x="11059" y="1663"/>
                    </a:moveTo>
                    <a:cubicBezTo>
                      <a:pt x="11067" y="1672"/>
                      <a:pt x="11088" y="1652"/>
                      <a:pt x="11069" y="1659"/>
                    </a:cubicBezTo>
                    <a:cubicBezTo>
                      <a:pt x="11068" y="1659"/>
                      <a:pt x="11046" y="1650"/>
                      <a:pt x="11059" y="1663"/>
                    </a:cubicBezTo>
                    <a:close/>
                    <a:moveTo>
                      <a:pt x="13530" y="2457"/>
                    </a:moveTo>
                    <a:cubicBezTo>
                      <a:pt x="13539" y="2466"/>
                      <a:pt x="13560" y="2446"/>
                      <a:pt x="13540" y="2453"/>
                    </a:cubicBezTo>
                    <a:cubicBezTo>
                      <a:pt x="13539" y="2453"/>
                      <a:pt x="13517" y="2444"/>
                      <a:pt x="13530" y="2457"/>
                    </a:cubicBezTo>
                    <a:close/>
                    <a:moveTo>
                      <a:pt x="15896" y="5334"/>
                    </a:moveTo>
                    <a:cubicBezTo>
                      <a:pt x="15904" y="5342"/>
                      <a:pt x="15925" y="5322"/>
                      <a:pt x="15905" y="5329"/>
                    </a:cubicBezTo>
                    <a:cubicBezTo>
                      <a:pt x="15905" y="5329"/>
                      <a:pt x="15882" y="5320"/>
                      <a:pt x="15896" y="5334"/>
                    </a:cubicBezTo>
                    <a:close/>
                    <a:moveTo>
                      <a:pt x="15442" y="2247"/>
                    </a:moveTo>
                    <a:cubicBezTo>
                      <a:pt x="15451" y="2255"/>
                      <a:pt x="15472" y="2235"/>
                      <a:pt x="15452" y="2242"/>
                    </a:cubicBezTo>
                    <a:cubicBezTo>
                      <a:pt x="15451" y="2242"/>
                      <a:pt x="15429" y="2233"/>
                      <a:pt x="15442" y="2247"/>
                    </a:cubicBezTo>
                    <a:close/>
                    <a:moveTo>
                      <a:pt x="18472" y="2457"/>
                    </a:moveTo>
                    <a:cubicBezTo>
                      <a:pt x="18481" y="2466"/>
                      <a:pt x="18502" y="2446"/>
                      <a:pt x="18482" y="2453"/>
                    </a:cubicBezTo>
                    <a:cubicBezTo>
                      <a:pt x="18482" y="2453"/>
                      <a:pt x="18459" y="2444"/>
                      <a:pt x="18472" y="2457"/>
                    </a:cubicBezTo>
                    <a:close/>
                    <a:moveTo>
                      <a:pt x="15475" y="2206"/>
                    </a:moveTo>
                    <a:cubicBezTo>
                      <a:pt x="15483" y="2215"/>
                      <a:pt x="15504" y="2195"/>
                      <a:pt x="15484" y="2202"/>
                    </a:cubicBezTo>
                    <a:cubicBezTo>
                      <a:pt x="15484" y="2202"/>
                      <a:pt x="15461" y="2193"/>
                      <a:pt x="15475" y="2206"/>
                    </a:cubicBezTo>
                    <a:close/>
                    <a:moveTo>
                      <a:pt x="17873" y="1874"/>
                    </a:moveTo>
                    <a:cubicBezTo>
                      <a:pt x="17881" y="1882"/>
                      <a:pt x="17902" y="1862"/>
                      <a:pt x="17882" y="1870"/>
                    </a:cubicBezTo>
                    <a:cubicBezTo>
                      <a:pt x="17882" y="1870"/>
                      <a:pt x="17859" y="1860"/>
                      <a:pt x="17873" y="1874"/>
                    </a:cubicBezTo>
                    <a:close/>
                    <a:moveTo>
                      <a:pt x="18829" y="1850"/>
                    </a:moveTo>
                    <a:cubicBezTo>
                      <a:pt x="18837" y="1858"/>
                      <a:pt x="18858" y="1838"/>
                      <a:pt x="18838" y="1845"/>
                    </a:cubicBezTo>
                    <a:cubicBezTo>
                      <a:pt x="18838" y="1845"/>
                      <a:pt x="18815" y="1836"/>
                      <a:pt x="18829" y="1850"/>
                    </a:cubicBezTo>
                    <a:close/>
                    <a:moveTo>
                      <a:pt x="18586" y="2603"/>
                    </a:moveTo>
                    <a:cubicBezTo>
                      <a:pt x="18594" y="2612"/>
                      <a:pt x="18615" y="2592"/>
                      <a:pt x="18595" y="2599"/>
                    </a:cubicBezTo>
                    <a:cubicBezTo>
                      <a:pt x="18595" y="2599"/>
                      <a:pt x="18572" y="2590"/>
                      <a:pt x="18586" y="2603"/>
                    </a:cubicBezTo>
                    <a:close/>
                    <a:moveTo>
                      <a:pt x="21430" y="3786"/>
                    </a:moveTo>
                    <a:cubicBezTo>
                      <a:pt x="21438" y="3795"/>
                      <a:pt x="21459" y="3775"/>
                      <a:pt x="21439" y="3782"/>
                    </a:cubicBezTo>
                    <a:cubicBezTo>
                      <a:pt x="21439" y="3782"/>
                      <a:pt x="21416" y="3773"/>
                      <a:pt x="21430" y="3786"/>
                    </a:cubicBezTo>
                    <a:close/>
                    <a:moveTo>
                      <a:pt x="10913" y="1388"/>
                    </a:moveTo>
                    <a:cubicBezTo>
                      <a:pt x="10922" y="1396"/>
                      <a:pt x="10943" y="1376"/>
                      <a:pt x="10923" y="1384"/>
                    </a:cubicBezTo>
                    <a:cubicBezTo>
                      <a:pt x="10922" y="1384"/>
                      <a:pt x="10900" y="1374"/>
                      <a:pt x="10913" y="1388"/>
                    </a:cubicBezTo>
                    <a:close/>
                    <a:moveTo>
                      <a:pt x="17622" y="1744"/>
                    </a:moveTo>
                    <a:cubicBezTo>
                      <a:pt x="17630" y="1753"/>
                      <a:pt x="17651" y="1733"/>
                      <a:pt x="17631" y="1740"/>
                    </a:cubicBezTo>
                    <a:cubicBezTo>
                      <a:pt x="17631" y="1740"/>
                      <a:pt x="17608" y="1731"/>
                      <a:pt x="17622" y="1744"/>
                    </a:cubicBezTo>
                    <a:close/>
                    <a:moveTo>
                      <a:pt x="16982" y="5309"/>
                    </a:moveTo>
                    <a:cubicBezTo>
                      <a:pt x="16990" y="5318"/>
                      <a:pt x="17011" y="5298"/>
                      <a:pt x="16991" y="5305"/>
                    </a:cubicBezTo>
                    <a:cubicBezTo>
                      <a:pt x="16991" y="5305"/>
                      <a:pt x="16968" y="5296"/>
                      <a:pt x="16982" y="5309"/>
                    </a:cubicBezTo>
                    <a:close/>
                    <a:moveTo>
                      <a:pt x="22985" y="2725"/>
                    </a:moveTo>
                    <a:cubicBezTo>
                      <a:pt x="22993" y="2733"/>
                      <a:pt x="23014" y="2713"/>
                      <a:pt x="22995" y="2720"/>
                    </a:cubicBezTo>
                    <a:cubicBezTo>
                      <a:pt x="22994" y="2720"/>
                      <a:pt x="22972" y="2711"/>
                      <a:pt x="22985" y="2725"/>
                    </a:cubicBezTo>
                    <a:close/>
                    <a:moveTo>
                      <a:pt x="16528" y="5309"/>
                    </a:moveTo>
                    <a:cubicBezTo>
                      <a:pt x="16536" y="5318"/>
                      <a:pt x="16557" y="5298"/>
                      <a:pt x="16537" y="5305"/>
                    </a:cubicBezTo>
                    <a:cubicBezTo>
                      <a:pt x="16537" y="5305"/>
                      <a:pt x="16514" y="5296"/>
                      <a:pt x="16528" y="5309"/>
                    </a:cubicBezTo>
                    <a:close/>
                    <a:moveTo>
                      <a:pt x="18553" y="2563"/>
                    </a:moveTo>
                    <a:cubicBezTo>
                      <a:pt x="18562" y="2571"/>
                      <a:pt x="18583" y="2551"/>
                      <a:pt x="18563" y="2558"/>
                    </a:cubicBezTo>
                    <a:cubicBezTo>
                      <a:pt x="18563" y="2558"/>
                      <a:pt x="18540" y="2549"/>
                      <a:pt x="18553" y="2563"/>
                    </a:cubicBezTo>
                    <a:close/>
                    <a:moveTo>
                      <a:pt x="17176" y="5334"/>
                    </a:moveTo>
                    <a:cubicBezTo>
                      <a:pt x="17184" y="5342"/>
                      <a:pt x="17205" y="5322"/>
                      <a:pt x="17185" y="5329"/>
                    </a:cubicBezTo>
                    <a:cubicBezTo>
                      <a:pt x="17185" y="5329"/>
                      <a:pt x="17162" y="5320"/>
                      <a:pt x="17176" y="5334"/>
                    </a:cubicBezTo>
                    <a:close/>
                    <a:moveTo>
                      <a:pt x="19048" y="5625"/>
                    </a:moveTo>
                    <a:cubicBezTo>
                      <a:pt x="19056" y="5634"/>
                      <a:pt x="19077" y="5614"/>
                      <a:pt x="19057" y="5621"/>
                    </a:cubicBezTo>
                    <a:cubicBezTo>
                      <a:pt x="19057" y="5621"/>
                      <a:pt x="19034" y="5612"/>
                      <a:pt x="19048" y="5625"/>
                    </a:cubicBezTo>
                    <a:close/>
                    <a:moveTo>
                      <a:pt x="20644" y="3810"/>
                    </a:moveTo>
                    <a:cubicBezTo>
                      <a:pt x="20652" y="3819"/>
                      <a:pt x="20673" y="3799"/>
                      <a:pt x="20653" y="3806"/>
                    </a:cubicBezTo>
                    <a:cubicBezTo>
                      <a:pt x="20653" y="3806"/>
                      <a:pt x="20630" y="3797"/>
                      <a:pt x="20644" y="3810"/>
                    </a:cubicBezTo>
                    <a:close/>
                    <a:moveTo>
                      <a:pt x="18002" y="5504"/>
                    </a:moveTo>
                    <a:cubicBezTo>
                      <a:pt x="18011" y="5512"/>
                      <a:pt x="18032" y="5492"/>
                      <a:pt x="18012" y="5499"/>
                    </a:cubicBezTo>
                    <a:cubicBezTo>
                      <a:pt x="18012" y="5500"/>
                      <a:pt x="17989" y="5490"/>
                      <a:pt x="18002" y="5504"/>
                    </a:cubicBezTo>
                    <a:close/>
                    <a:moveTo>
                      <a:pt x="17573" y="4564"/>
                    </a:moveTo>
                    <a:cubicBezTo>
                      <a:pt x="17581" y="4572"/>
                      <a:pt x="17602" y="4552"/>
                      <a:pt x="17582" y="4560"/>
                    </a:cubicBezTo>
                    <a:cubicBezTo>
                      <a:pt x="17582" y="4560"/>
                      <a:pt x="17559" y="4550"/>
                      <a:pt x="17573" y="4564"/>
                    </a:cubicBezTo>
                    <a:close/>
                    <a:moveTo>
                      <a:pt x="19550" y="1704"/>
                    </a:moveTo>
                    <a:cubicBezTo>
                      <a:pt x="19558" y="1712"/>
                      <a:pt x="19579" y="1692"/>
                      <a:pt x="19559" y="1700"/>
                    </a:cubicBezTo>
                    <a:cubicBezTo>
                      <a:pt x="19559" y="1700"/>
                      <a:pt x="19536" y="1690"/>
                      <a:pt x="19550" y="1704"/>
                    </a:cubicBezTo>
                    <a:close/>
                    <a:moveTo>
                      <a:pt x="20603" y="4313"/>
                    </a:moveTo>
                    <a:cubicBezTo>
                      <a:pt x="20611" y="4321"/>
                      <a:pt x="20632" y="4301"/>
                      <a:pt x="20613" y="4308"/>
                    </a:cubicBezTo>
                    <a:cubicBezTo>
                      <a:pt x="20612" y="4309"/>
                      <a:pt x="20590" y="4299"/>
                      <a:pt x="20603" y="4313"/>
                    </a:cubicBezTo>
                    <a:close/>
                    <a:moveTo>
                      <a:pt x="17071" y="2538"/>
                    </a:moveTo>
                    <a:cubicBezTo>
                      <a:pt x="17079" y="2547"/>
                      <a:pt x="17100" y="2527"/>
                      <a:pt x="17080" y="2534"/>
                    </a:cubicBezTo>
                    <a:cubicBezTo>
                      <a:pt x="17080" y="2534"/>
                      <a:pt x="17057" y="2525"/>
                      <a:pt x="17071" y="2538"/>
                    </a:cubicBezTo>
                    <a:close/>
                    <a:moveTo>
                      <a:pt x="23261" y="4791"/>
                    </a:moveTo>
                    <a:cubicBezTo>
                      <a:pt x="23269" y="4799"/>
                      <a:pt x="23290" y="4779"/>
                      <a:pt x="23270" y="4786"/>
                    </a:cubicBezTo>
                    <a:cubicBezTo>
                      <a:pt x="23270" y="4787"/>
                      <a:pt x="23247" y="4777"/>
                      <a:pt x="23261" y="4791"/>
                    </a:cubicBezTo>
                    <a:close/>
                    <a:moveTo>
                      <a:pt x="17994" y="1874"/>
                    </a:moveTo>
                    <a:cubicBezTo>
                      <a:pt x="18003" y="1882"/>
                      <a:pt x="18024" y="1862"/>
                      <a:pt x="18004" y="1870"/>
                    </a:cubicBezTo>
                    <a:cubicBezTo>
                      <a:pt x="18004" y="1870"/>
                      <a:pt x="17981" y="1860"/>
                      <a:pt x="17994" y="1874"/>
                    </a:cubicBezTo>
                    <a:close/>
                    <a:moveTo>
                      <a:pt x="729" y="2417"/>
                    </a:moveTo>
                    <a:cubicBezTo>
                      <a:pt x="737" y="2425"/>
                      <a:pt x="758" y="2405"/>
                      <a:pt x="739" y="2413"/>
                    </a:cubicBezTo>
                    <a:cubicBezTo>
                      <a:pt x="738" y="2413"/>
                      <a:pt x="716" y="2403"/>
                      <a:pt x="729" y="2417"/>
                    </a:cubicBezTo>
                    <a:close/>
                    <a:moveTo>
                      <a:pt x="18343" y="1979"/>
                    </a:moveTo>
                    <a:cubicBezTo>
                      <a:pt x="18351" y="1988"/>
                      <a:pt x="18372" y="1968"/>
                      <a:pt x="18352" y="1975"/>
                    </a:cubicBezTo>
                    <a:cubicBezTo>
                      <a:pt x="18352" y="1975"/>
                      <a:pt x="18329" y="1966"/>
                      <a:pt x="18343" y="1979"/>
                    </a:cubicBezTo>
                    <a:close/>
                    <a:moveTo>
                      <a:pt x="15564" y="2141"/>
                    </a:moveTo>
                    <a:cubicBezTo>
                      <a:pt x="15572" y="2150"/>
                      <a:pt x="15593" y="2130"/>
                      <a:pt x="15573" y="2137"/>
                    </a:cubicBezTo>
                    <a:cubicBezTo>
                      <a:pt x="15573" y="2137"/>
                      <a:pt x="15550" y="2128"/>
                      <a:pt x="15564" y="2141"/>
                    </a:cubicBezTo>
                    <a:close/>
                    <a:moveTo>
                      <a:pt x="16974" y="5253"/>
                    </a:moveTo>
                    <a:cubicBezTo>
                      <a:pt x="16982" y="5261"/>
                      <a:pt x="17003" y="5241"/>
                      <a:pt x="16983" y="5248"/>
                    </a:cubicBezTo>
                    <a:cubicBezTo>
                      <a:pt x="16983" y="5248"/>
                      <a:pt x="16960" y="5239"/>
                      <a:pt x="16974" y="5253"/>
                    </a:cubicBezTo>
                    <a:close/>
                    <a:moveTo>
                      <a:pt x="19582" y="5318"/>
                    </a:moveTo>
                    <a:cubicBezTo>
                      <a:pt x="19591" y="5326"/>
                      <a:pt x="19612" y="5306"/>
                      <a:pt x="19592" y="5313"/>
                    </a:cubicBezTo>
                    <a:cubicBezTo>
                      <a:pt x="19592" y="5313"/>
                      <a:pt x="19569" y="5304"/>
                      <a:pt x="19582" y="5318"/>
                    </a:cubicBezTo>
                    <a:close/>
                    <a:moveTo>
                      <a:pt x="20960" y="3835"/>
                    </a:moveTo>
                    <a:cubicBezTo>
                      <a:pt x="20968" y="3843"/>
                      <a:pt x="20989" y="3823"/>
                      <a:pt x="20969" y="3830"/>
                    </a:cubicBezTo>
                    <a:cubicBezTo>
                      <a:pt x="20969" y="3830"/>
                      <a:pt x="20946" y="3821"/>
                      <a:pt x="20960" y="3835"/>
                    </a:cubicBezTo>
                    <a:close/>
                    <a:moveTo>
                      <a:pt x="19331" y="4856"/>
                    </a:moveTo>
                    <a:cubicBezTo>
                      <a:pt x="19339" y="4864"/>
                      <a:pt x="19360" y="4844"/>
                      <a:pt x="19341" y="4851"/>
                    </a:cubicBezTo>
                    <a:cubicBezTo>
                      <a:pt x="19340" y="4851"/>
                      <a:pt x="19318" y="4842"/>
                      <a:pt x="19331" y="4856"/>
                    </a:cubicBezTo>
                    <a:close/>
                    <a:moveTo>
                      <a:pt x="19801" y="4272"/>
                    </a:moveTo>
                    <a:cubicBezTo>
                      <a:pt x="19809" y="4281"/>
                      <a:pt x="19830" y="4261"/>
                      <a:pt x="19810" y="4268"/>
                    </a:cubicBezTo>
                    <a:cubicBezTo>
                      <a:pt x="19810" y="4268"/>
                      <a:pt x="19787" y="4259"/>
                      <a:pt x="19801" y="4272"/>
                    </a:cubicBezTo>
                    <a:close/>
                    <a:moveTo>
                      <a:pt x="18602" y="2417"/>
                    </a:moveTo>
                    <a:cubicBezTo>
                      <a:pt x="18610" y="2425"/>
                      <a:pt x="18631" y="2405"/>
                      <a:pt x="18611" y="2413"/>
                    </a:cubicBezTo>
                    <a:cubicBezTo>
                      <a:pt x="18611" y="2413"/>
                      <a:pt x="18588" y="2403"/>
                      <a:pt x="18602" y="2417"/>
                    </a:cubicBezTo>
                    <a:close/>
                    <a:moveTo>
                      <a:pt x="11651" y="1623"/>
                    </a:moveTo>
                    <a:cubicBezTo>
                      <a:pt x="11659" y="1631"/>
                      <a:pt x="11680" y="1611"/>
                      <a:pt x="11660" y="1619"/>
                    </a:cubicBezTo>
                    <a:cubicBezTo>
                      <a:pt x="11660" y="1619"/>
                      <a:pt x="11637" y="1609"/>
                      <a:pt x="11651" y="1623"/>
                    </a:cubicBezTo>
                    <a:close/>
                    <a:moveTo>
                      <a:pt x="18942" y="4272"/>
                    </a:moveTo>
                    <a:cubicBezTo>
                      <a:pt x="18951" y="4281"/>
                      <a:pt x="18972" y="4261"/>
                      <a:pt x="18952" y="4268"/>
                    </a:cubicBezTo>
                    <a:cubicBezTo>
                      <a:pt x="18951" y="4268"/>
                      <a:pt x="18929" y="4259"/>
                      <a:pt x="18942" y="4272"/>
                    </a:cubicBezTo>
                    <a:close/>
                    <a:moveTo>
                      <a:pt x="18059" y="4272"/>
                    </a:moveTo>
                    <a:cubicBezTo>
                      <a:pt x="18067" y="4281"/>
                      <a:pt x="18088" y="4261"/>
                      <a:pt x="18069" y="4268"/>
                    </a:cubicBezTo>
                    <a:cubicBezTo>
                      <a:pt x="18068" y="4268"/>
                      <a:pt x="18046" y="4259"/>
                      <a:pt x="18059" y="4272"/>
                    </a:cubicBezTo>
                    <a:close/>
                    <a:moveTo>
                      <a:pt x="20368" y="4645"/>
                    </a:moveTo>
                    <a:cubicBezTo>
                      <a:pt x="20377" y="4653"/>
                      <a:pt x="20398" y="4633"/>
                      <a:pt x="20378" y="4641"/>
                    </a:cubicBezTo>
                    <a:cubicBezTo>
                      <a:pt x="20377" y="4641"/>
                      <a:pt x="20355" y="4631"/>
                      <a:pt x="20368" y="4645"/>
                    </a:cubicBezTo>
                    <a:close/>
                    <a:moveTo>
                      <a:pt x="20474" y="3373"/>
                    </a:moveTo>
                    <a:cubicBezTo>
                      <a:pt x="20482" y="3381"/>
                      <a:pt x="20503" y="3361"/>
                      <a:pt x="20483" y="3369"/>
                    </a:cubicBezTo>
                    <a:cubicBezTo>
                      <a:pt x="20483" y="3369"/>
                      <a:pt x="20460" y="3359"/>
                      <a:pt x="20474" y="3373"/>
                    </a:cubicBezTo>
                    <a:close/>
                    <a:moveTo>
                      <a:pt x="16593" y="2141"/>
                    </a:moveTo>
                    <a:cubicBezTo>
                      <a:pt x="16601" y="2150"/>
                      <a:pt x="16622" y="2130"/>
                      <a:pt x="16602" y="2137"/>
                    </a:cubicBezTo>
                    <a:cubicBezTo>
                      <a:pt x="16602" y="2137"/>
                      <a:pt x="16579" y="2128"/>
                      <a:pt x="16593" y="2141"/>
                    </a:cubicBezTo>
                    <a:close/>
                    <a:moveTo>
                      <a:pt x="15945" y="5334"/>
                    </a:moveTo>
                    <a:cubicBezTo>
                      <a:pt x="15953" y="5342"/>
                      <a:pt x="15974" y="5322"/>
                      <a:pt x="15954" y="5329"/>
                    </a:cubicBezTo>
                    <a:cubicBezTo>
                      <a:pt x="15954" y="5329"/>
                      <a:pt x="15931" y="5320"/>
                      <a:pt x="15945" y="5334"/>
                    </a:cubicBezTo>
                    <a:close/>
                    <a:moveTo>
                      <a:pt x="17565" y="2976"/>
                    </a:moveTo>
                    <a:cubicBezTo>
                      <a:pt x="17573" y="2984"/>
                      <a:pt x="17594" y="2964"/>
                      <a:pt x="17574" y="2972"/>
                    </a:cubicBezTo>
                    <a:cubicBezTo>
                      <a:pt x="17574" y="2972"/>
                      <a:pt x="17551" y="2962"/>
                      <a:pt x="17565" y="2976"/>
                    </a:cubicBezTo>
                    <a:close/>
                    <a:moveTo>
                      <a:pt x="19590" y="2417"/>
                    </a:moveTo>
                    <a:cubicBezTo>
                      <a:pt x="19599" y="2425"/>
                      <a:pt x="19620" y="2405"/>
                      <a:pt x="19600" y="2413"/>
                    </a:cubicBezTo>
                    <a:cubicBezTo>
                      <a:pt x="19600" y="2413"/>
                      <a:pt x="19577" y="2403"/>
                      <a:pt x="19590" y="2417"/>
                    </a:cubicBezTo>
                    <a:close/>
                    <a:moveTo>
                      <a:pt x="16439" y="2287"/>
                    </a:moveTo>
                    <a:cubicBezTo>
                      <a:pt x="16447" y="2296"/>
                      <a:pt x="16468" y="2276"/>
                      <a:pt x="16448" y="2283"/>
                    </a:cubicBezTo>
                    <a:cubicBezTo>
                      <a:pt x="16448" y="2283"/>
                      <a:pt x="16425" y="2274"/>
                      <a:pt x="16439" y="2287"/>
                    </a:cubicBezTo>
                    <a:close/>
                    <a:moveTo>
                      <a:pt x="22086" y="1121"/>
                    </a:moveTo>
                    <a:cubicBezTo>
                      <a:pt x="22094" y="1129"/>
                      <a:pt x="22115" y="1109"/>
                      <a:pt x="22095" y="1116"/>
                    </a:cubicBezTo>
                    <a:cubicBezTo>
                      <a:pt x="22095" y="1116"/>
                      <a:pt x="22072" y="1107"/>
                      <a:pt x="22086" y="1121"/>
                    </a:cubicBezTo>
                    <a:close/>
                    <a:moveTo>
                      <a:pt x="19801" y="5358"/>
                    </a:moveTo>
                    <a:cubicBezTo>
                      <a:pt x="19809" y="5366"/>
                      <a:pt x="19830" y="5346"/>
                      <a:pt x="19810" y="5354"/>
                    </a:cubicBezTo>
                    <a:cubicBezTo>
                      <a:pt x="19810" y="5354"/>
                      <a:pt x="19787" y="5344"/>
                      <a:pt x="19801" y="5358"/>
                    </a:cubicBezTo>
                    <a:close/>
                    <a:moveTo>
                      <a:pt x="16544" y="1915"/>
                    </a:moveTo>
                    <a:cubicBezTo>
                      <a:pt x="16552" y="1923"/>
                      <a:pt x="16573" y="1903"/>
                      <a:pt x="16554" y="1910"/>
                    </a:cubicBezTo>
                    <a:cubicBezTo>
                      <a:pt x="16553" y="1910"/>
                      <a:pt x="16531" y="1901"/>
                      <a:pt x="16544" y="1915"/>
                    </a:cubicBezTo>
                    <a:close/>
                    <a:moveTo>
                      <a:pt x="20960" y="4880"/>
                    </a:moveTo>
                    <a:cubicBezTo>
                      <a:pt x="20968" y="4888"/>
                      <a:pt x="20989" y="4868"/>
                      <a:pt x="20969" y="4876"/>
                    </a:cubicBezTo>
                    <a:cubicBezTo>
                      <a:pt x="20969" y="4876"/>
                      <a:pt x="20946" y="4866"/>
                      <a:pt x="20960" y="4880"/>
                    </a:cubicBezTo>
                    <a:close/>
                    <a:moveTo>
                      <a:pt x="7292" y="1582"/>
                    </a:moveTo>
                    <a:cubicBezTo>
                      <a:pt x="7300" y="1591"/>
                      <a:pt x="7321" y="1571"/>
                      <a:pt x="7301" y="1578"/>
                    </a:cubicBezTo>
                    <a:cubicBezTo>
                      <a:pt x="7301" y="1578"/>
                      <a:pt x="7278" y="1569"/>
                      <a:pt x="7292" y="1582"/>
                    </a:cubicBezTo>
                    <a:close/>
                    <a:moveTo>
                      <a:pt x="19461" y="5455"/>
                    </a:moveTo>
                    <a:cubicBezTo>
                      <a:pt x="19469" y="5464"/>
                      <a:pt x="19490" y="5444"/>
                      <a:pt x="19470" y="5451"/>
                    </a:cubicBezTo>
                    <a:cubicBezTo>
                      <a:pt x="19470" y="5451"/>
                      <a:pt x="19447" y="5442"/>
                      <a:pt x="19461" y="5455"/>
                    </a:cubicBezTo>
                    <a:close/>
                    <a:moveTo>
                      <a:pt x="15969" y="1890"/>
                    </a:moveTo>
                    <a:cubicBezTo>
                      <a:pt x="15977" y="1899"/>
                      <a:pt x="15998" y="1879"/>
                      <a:pt x="15978" y="1886"/>
                    </a:cubicBezTo>
                    <a:cubicBezTo>
                      <a:pt x="15978" y="1886"/>
                      <a:pt x="15955" y="1877"/>
                      <a:pt x="15969" y="1890"/>
                    </a:cubicBezTo>
                    <a:close/>
                    <a:moveTo>
                      <a:pt x="22183" y="2725"/>
                    </a:moveTo>
                    <a:cubicBezTo>
                      <a:pt x="22191" y="2733"/>
                      <a:pt x="22212" y="2713"/>
                      <a:pt x="22192" y="2720"/>
                    </a:cubicBezTo>
                    <a:cubicBezTo>
                      <a:pt x="22192" y="2720"/>
                      <a:pt x="22169" y="2711"/>
                      <a:pt x="22183" y="2725"/>
                    </a:cubicBezTo>
                    <a:close/>
                    <a:moveTo>
                      <a:pt x="18724" y="1599"/>
                    </a:moveTo>
                    <a:cubicBezTo>
                      <a:pt x="18732" y="1607"/>
                      <a:pt x="18753" y="1587"/>
                      <a:pt x="18733" y="1594"/>
                    </a:cubicBezTo>
                    <a:cubicBezTo>
                      <a:pt x="18733" y="1594"/>
                      <a:pt x="18710" y="1585"/>
                      <a:pt x="18724" y="1599"/>
                    </a:cubicBezTo>
                    <a:close/>
                    <a:moveTo>
                      <a:pt x="19072" y="1639"/>
                    </a:moveTo>
                    <a:cubicBezTo>
                      <a:pt x="19080" y="1647"/>
                      <a:pt x="19101" y="1627"/>
                      <a:pt x="19081" y="1635"/>
                    </a:cubicBezTo>
                    <a:cubicBezTo>
                      <a:pt x="19081" y="1635"/>
                      <a:pt x="19058" y="1625"/>
                      <a:pt x="19072" y="1639"/>
                    </a:cubicBezTo>
                    <a:close/>
                    <a:moveTo>
                      <a:pt x="21478" y="4037"/>
                    </a:moveTo>
                    <a:cubicBezTo>
                      <a:pt x="21487" y="4046"/>
                      <a:pt x="21507" y="4026"/>
                      <a:pt x="21488" y="4033"/>
                    </a:cubicBezTo>
                    <a:cubicBezTo>
                      <a:pt x="21487" y="4033"/>
                      <a:pt x="21465" y="4024"/>
                      <a:pt x="21478" y="4037"/>
                    </a:cubicBezTo>
                    <a:close/>
                    <a:moveTo>
                      <a:pt x="16998" y="805"/>
                    </a:moveTo>
                    <a:cubicBezTo>
                      <a:pt x="17006" y="813"/>
                      <a:pt x="17027" y="793"/>
                      <a:pt x="17007" y="800"/>
                    </a:cubicBezTo>
                    <a:cubicBezTo>
                      <a:pt x="17007" y="800"/>
                      <a:pt x="16984" y="791"/>
                      <a:pt x="16998" y="805"/>
                    </a:cubicBezTo>
                    <a:close/>
                    <a:moveTo>
                      <a:pt x="21162" y="2660"/>
                    </a:moveTo>
                    <a:cubicBezTo>
                      <a:pt x="21171" y="2668"/>
                      <a:pt x="21192" y="2648"/>
                      <a:pt x="21172" y="2656"/>
                    </a:cubicBezTo>
                    <a:cubicBezTo>
                      <a:pt x="21171" y="2656"/>
                      <a:pt x="21149" y="2646"/>
                      <a:pt x="21162" y="2660"/>
                    </a:cubicBezTo>
                    <a:close/>
                    <a:moveTo>
                      <a:pt x="21737" y="4394"/>
                    </a:moveTo>
                    <a:cubicBezTo>
                      <a:pt x="21746" y="4402"/>
                      <a:pt x="21767" y="4382"/>
                      <a:pt x="21747" y="4389"/>
                    </a:cubicBezTo>
                    <a:cubicBezTo>
                      <a:pt x="21747" y="4390"/>
                      <a:pt x="21724" y="4380"/>
                      <a:pt x="21737" y="4394"/>
                    </a:cubicBezTo>
                    <a:close/>
                    <a:moveTo>
                      <a:pt x="21454" y="4621"/>
                    </a:moveTo>
                    <a:cubicBezTo>
                      <a:pt x="21462" y="4629"/>
                      <a:pt x="21483" y="4609"/>
                      <a:pt x="21463" y="4616"/>
                    </a:cubicBezTo>
                    <a:cubicBezTo>
                      <a:pt x="21463" y="4616"/>
                      <a:pt x="21440" y="4607"/>
                      <a:pt x="21454" y="4621"/>
                    </a:cubicBezTo>
                    <a:close/>
                    <a:moveTo>
                      <a:pt x="16836" y="2433"/>
                    </a:moveTo>
                    <a:cubicBezTo>
                      <a:pt x="16844" y="2441"/>
                      <a:pt x="16865" y="2421"/>
                      <a:pt x="16845" y="2429"/>
                    </a:cubicBezTo>
                    <a:cubicBezTo>
                      <a:pt x="16845" y="2429"/>
                      <a:pt x="16822" y="2420"/>
                      <a:pt x="16836" y="2433"/>
                    </a:cubicBezTo>
                    <a:close/>
                    <a:moveTo>
                      <a:pt x="17889" y="1890"/>
                    </a:moveTo>
                    <a:cubicBezTo>
                      <a:pt x="17897" y="1899"/>
                      <a:pt x="17918" y="1879"/>
                      <a:pt x="17898" y="1886"/>
                    </a:cubicBezTo>
                    <a:cubicBezTo>
                      <a:pt x="17898" y="1886"/>
                      <a:pt x="17875" y="1877"/>
                      <a:pt x="17889" y="1890"/>
                    </a:cubicBezTo>
                    <a:close/>
                    <a:moveTo>
                      <a:pt x="16933" y="805"/>
                    </a:moveTo>
                    <a:cubicBezTo>
                      <a:pt x="16941" y="813"/>
                      <a:pt x="16962" y="793"/>
                      <a:pt x="16942" y="800"/>
                    </a:cubicBezTo>
                    <a:cubicBezTo>
                      <a:pt x="16942" y="800"/>
                      <a:pt x="16919" y="791"/>
                      <a:pt x="16933" y="805"/>
                    </a:cubicBezTo>
                    <a:close/>
                    <a:moveTo>
                      <a:pt x="5177" y="1890"/>
                    </a:moveTo>
                    <a:cubicBezTo>
                      <a:pt x="5185" y="1899"/>
                      <a:pt x="5206" y="1879"/>
                      <a:pt x="5187" y="1886"/>
                    </a:cubicBezTo>
                    <a:cubicBezTo>
                      <a:pt x="5186" y="1886"/>
                      <a:pt x="5164" y="1877"/>
                      <a:pt x="5177" y="1890"/>
                    </a:cubicBezTo>
                    <a:close/>
                    <a:moveTo>
                      <a:pt x="17614" y="4289"/>
                    </a:moveTo>
                    <a:cubicBezTo>
                      <a:pt x="17622" y="4297"/>
                      <a:pt x="17643" y="4277"/>
                      <a:pt x="17623" y="4284"/>
                    </a:cubicBezTo>
                    <a:cubicBezTo>
                      <a:pt x="17623" y="4284"/>
                      <a:pt x="17600" y="4275"/>
                      <a:pt x="17614" y="4289"/>
                    </a:cubicBezTo>
                    <a:close/>
                    <a:moveTo>
                      <a:pt x="20741" y="3203"/>
                    </a:moveTo>
                    <a:cubicBezTo>
                      <a:pt x="20749" y="3211"/>
                      <a:pt x="20770" y="3191"/>
                      <a:pt x="20750" y="3198"/>
                    </a:cubicBezTo>
                    <a:cubicBezTo>
                      <a:pt x="20750" y="3199"/>
                      <a:pt x="20727" y="3189"/>
                      <a:pt x="20741" y="3203"/>
                    </a:cubicBezTo>
                    <a:close/>
                    <a:moveTo>
                      <a:pt x="16892" y="5415"/>
                    </a:moveTo>
                    <a:cubicBezTo>
                      <a:pt x="16901" y="5423"/>
                      <a:pt x="16922" y="5403"/>
                      <a:pt x="16902" y="5410"/>
                    </a:cubicBezTo>
                    <a:cubicBezTo>
                      <a:pt x="16902" y="5410"/>
                      <a:pt x="16879" y="5401"/>
                      <a:pt x="16892" y="5415"/>
                    </a:cubicBezTo>
                    <a:close/>
                    <a:moveTo>
                      <a:pt x="15791" y="1744"/>
                    </a:moveTo>
                    <a:lnTo>
                      <a:pt x="15807" y="1720"/>
                    </a:lnTo>
                    <a:cubicBezTo>
                      <a:pt x="15786" y="1728"/>
                      <a:pt x="15795" y="1720"/>
                      <a:pt x="15791" y="1744"/>
                    </a:cubicBezTo>
                    <a:close/>
                    <a:moveTo>
                      <a:pt x="18399" y="3211"/>
                    </a:moveTo>
                    <a:cubicBezTo>
                      <a:pt x="18387" y="3222"/>
                      <a:pt x="18396" y="3222"/>
                      <a:pt x="18383" y="3211"/>
                    </a:cubicBezTo>
                    <a:lnTo>
                      <a:pt x="18399" y="3211"/>
                    </a:lnTo>
                    <a:close/>
                    <a:moveTo>
                      <a:pt x="13887" y="2352"/>
                    </a:moveTo>
                    <a:cubicBezTo>
                      <a:pt x="13883" y="2369"/>
                      <a:pt x="13898" y="2358"/>
                      <a:pt x="13898" y="2350"/>
                    </a:cubicBezTo>
                    <a:cubicBezTo>
                      <a:pt x="13898" y="2350"/>
                      <a:pt x="13890" y="2332"/>
                      <a:pt x="13887" y="2352"/>
                    </a:cubicBezTo>
                    <a:close/>
                    <a:moveTo>
                      <a:pt x="14243" y="1769"/>
                    </a:moveTo>
                    <a:cubicBezTo>
                      <a:pt x="14240" y="1786"/>
                      <a:pt x="14255" y="1774"/>
                      <a:pt x="14254" y="1767"/>
                    </a:cubicBezTo>
                    <a:cubicBezTo>
                      <a:pt x="14254" y="1767"/>
                      <a:pt x="14247" y="1749"/>
                      <a:pt x="14243" y="1769"/>
                    </a:cubicBezTo>
                    <a:close/>
                    <a:moveTo>
                      <a:pt x="20911" y="2506"/>
                    </a:moveTo>
                    <a:cubicBezTo>
                      <a:pt x="20908" y="2523"/>
                      <a:pt x="20923" y="2512"/>
                      <a:pt x="20922" y="2504"/>
                    </a:cubicBezTo>
                    <a:cubicBezTo>
                      <a:pt x="20922" y="2504"/>
                      <a:pt x="20915" y="2486"/>
                      <a:pt x="20911" y="2506"/>
                    </a:cubicBezTo>
                    <a:close/>
                    <a:moveTo>
                      <a:pt x="18480" y="1963"/>
                    </a:moveTo>
                    <a:cubicBezTo>
                      <a:pt x="18477" y="1981"/>
                      <a:pt x="18492" y="1969"/>
                      <a:pt x="18491" y="1962"/>
                    </a:cubicBezTo>
                    <a:cubicBezTo>
                      <a:pt x="18491" y="1961"/>
                      <a:pt x="18484" y="1943"/>
                      <a:pt x="18480" y="1963"/>
                    </a:cubicBezTo>
                    <a:close/>
                    <a:moveTo>
                      <a:pt x="23269" y="3073"/>
                    </a:moveTo>
                    <a:cubicBezTo>
                      <a:pt x="23265" y="3091"/>
                      <a:pt x="23280" y="3079"/>
                      <a:pt x="23280" y="3072"/>
                    </a:cubicBezTo>
                    <a:cubicBezTo>
                      <a:pt x="23280" y="3071"/>
                      <a:pt x="23272" y="3053"/>
                      <a:pt x="23269" y="3073"/>
                    </a:cubicBezTo>
                    <a:close/>
                    <a:moveTo>
                      <a:pt x="17938" y="1777"/>
                    </a:moveTo>
                    <a:cubicBezTo>
                      <a:pt x="17934" y="1794"/>
                      <a:pt x="17949" y="1782"/>
                      <a:pt x="17949" y="1775"/>
                    </a:cubicBezTo>
                    <a:cubicBezTo>
                      <a:pt x="17949" y="1775"/>
                      <a:pt x="17941" y="1757"/>
                      <a:pt x="17938" y="1777"/>
                    </a:cubicBezTo>
                    <a:close/>
                    <a:moveTo>
                      <a:pt x="15337" y="2077"/>
                    </a:moveTo>
                    <a:cubicBezTo>
                      <a:pt x="15334" y="2094"/>
                      <a:pt x="15349" y="2082"/>
                      <a:pt x="15348" y="2075"/>
                    </a:cubicBezTo>
                    <a:cubicBezTo>
                      <a:pt x="15348" y="2075"/>
                      <a:pt x="15341" y="2057"/>
                      <a:pt x="15337" y="2077"/>
                    </a:cubicBezTo>
                    <a:close/>
                    <a:moveTo>
                      <a:pt x="14276" y="2433"/>
                    </a:moveTo>
                    <a:cubicBezTo>
                      <a:pt x="14272" y="2450"/>
                      <a:pt x="14287" y="2439"/>
                      <a:pt x="14286" y="2431"/>
                    </a:cubicBezTo>
                    <a:cubicBezTo>
                      <a:pt x="14286" y="2431"/>
                      <a:pt x="14279" y="2413"/>
                      <a:pt x="14276" y="2433"/>
                    </a:cubicBezTo>
                    <a:close/>
                    <a:moveTo>
                      <a:pt x="20741" y="5147"/>
                    </a:moveTo>
                    <a:cubicBezTo>
                      <a:pt x="20738" y="5165"/>
                      <a:pt x="20753" y="5153"/>
                      <a:pt x="20752" y="5146"/>
                    </a:cubicBezTo>
                    <a:cubicBezTo>
                      <a:pt x="20752" y="5145"/>
                      <a:pt x="20745" y="5128"/>
                      <a:pt x="20741" y="5147"/>
                    </a:cubicBezTo>
                    <a:close/>
                    <a:moveTo>
                      <a:pt x="3775" y="6841"/>
                    </a:moveTo>
                    <a:cubicBezTo>
                      <a:pt x="3772" y="6858"/>
                      <a:pt x="3787" y="6846"/>
                      <a:pt x="3786" y="6839"/>
                    </a:cubicBezTo>
                    <a:cubicBezTo>
                      <a:pt x="3786" y="6839"/>
                      <a:pt x="3779" y="6821"/>
                      <a:pt x="3775" y="6841"/>
                    </a:cubicBezTo>
                    <a:close/>
                    <a:moveTo>
                      <a:pt x="19971" y="2125"/>
                    </a:moveTo>
                    <a:cubicBezTo>
                      <a:pt x="19968" y="2143"/>
                      <a:pt x="19983" y="2131"/>
                      <a:pt x="19982" y="2124"/>
                    </a:cubicBezTo>
                    <a:cubicBezTo>
                      <a:pt x="19982" y="2123"/>
                      <a:pt x="19975" y="2106"/>
                      <a:pt x="19971" y="2125"/>
                    </a:cubicBezTo>
                    <a:close/>
                    <a:moveTo>
                      <a:pt x="16965" y="1769"/>
                    </a:moveTo>
                    <a:cubicBezTo>
                      <a:pt x="16962" y="1786"/>
                      <a:pt x="16977" y="1774"/>
                      <a:pt x="16976" y="1767"/>
                    </a:cubicBezTo>
                    <a:cubicBezTo>
                      <a:pt x="16976" y="1767"/>
                      <a:pt x="16969" y="1749"/>
                      <a:pt x="16965" y="1769"/>
                    </a:cubicBezTo>
                    <a:close/>
                    <a:moveTo>
                      <a:pt x="22734" y="3478"/>
                    </a:moveTo>
                    <a:cubicBezTo>
                      <a:pt x="22731" y="3496"/>
                      <a:pt x="22746" y="3484"/>
                      <a:pt x="22745" y="3477"/>
                    </a:cubicBezTo>
                    <a:cubicBezTo>
                      <a:pt x="22745" y="3476"/>
                      <a:pt x="22738" y="3459"/>
                      <a:pt x="22734" y="3478"/>
                    </a:cubicBezTo>
                    <a:close/>
                    <a:moveTo>
                      <a:pt x="17046" y="2644"/>
                    </a:moveTo>
                    <a:cubicBezTo>
                      <a:pt x="17043" y="2661"/>
                      <a:pt x="17058" y="2649"/>
                      <a:pt x="17057" y="2642"/>
                    </a:cubicBezTo>
                    <a:cubicBezTo>
                      <a:pt x="17057" y="2642"/>
                      <a:pt x="17050" y="2624"/>
                      <a:pt x="17046" y="2644"/>
                    </a:cubicBezTo>
                    <a:close/>
                    <a:moveTo>
                      <a:pt x="22758" y="3478"/>
                    </a:moveTo>
                    <a:cubicBezTo>
                      <a:pt x="22755" y="3496"/>
                      <a:pt x="22770" y="3484"/>
                      <a:pt x="22769" y="3477"/>
                    </a:cubicBezTo>
                    <a:cubicBezTo>
                      <a:pt x="22769" y="3476"/>
                      <a:pt x="22762" y="3459"/>
                      <a:pt x="22758" y="3478"/>
                    </a:cubicBezTo>
                    <a:close/>
                    <a:moveTo>
                      <a:pt x="20401" y="5455"/>
                    </a:moveTo>
                    <a:cubicBezTo>
                      <a:pt x="20397" y="5473"/>
                      <a:pt x="20412" y="5461"/>
                      <a:pt x="20412" y="5454"/>
                    </a:cubicBezTo>
                    <a:cubicBezTo>
                      <a:pt x="20411" y="5453"/>
                      <a:pt x="20404" y="5436"/>
                      <a:pt x="20401" y="5455"/>
                    </a:cubicBezTo>
                    <a:close/>
                    <a:moveTo>
                      <a:pt x="16730" y="2433"/>
                    </a:moveTo>
                    <a:cubicBezTo>
                      <a:pt x="16727" y="2450"/>
                      <a:pt x="16742" y="2439"/>
                      <a:pt x="16741" y="2431"/>
                    </a:cubicBezTo>
                    <a:cubicBezTo>
                      <a:pt x="16741" y="2431"/>
                      <a:pt x="16734" y="2413"/>
                      <a:pt x="16730" y="2433"/>
                    </a:cubicBezTo>
                    <a:close/>
                    <a:moveTo>
                      <a:pt x="15669" y="2158"/>
                    </a:moveTo>
                    <a:cubicBezTo>
                      <a:pt x="15666" y="2175"/>
                      <a:pt x="15681" y="2163"/>
                      <a:pt x="15680" y="2156"/>
                    </a:cubicBezTo>
                    <a:cubicBezTo>
                      <a:pt x="15680" y="2156"/>
                      <a:pt x="15673" y="2138"/>
                      <a:pt x="15669" y="2158"/>
                    </a:cubicBezTo>
                    <a:close/>
                    <a:moveTo>
                      <a:pt x="19752" y="4054"/>
                    </a:moveTo>
                    <a:cubicBezTo>
                      <a:pt x="19743" y="4028"/>
                      <a:pt x="19770" y="4042"/>
                      <a:pt x="19728" y="4037"/>
                    </a:cubicBezTo>
                    <a:lnTo>
                      <a:pt x="19752" y="4054"/>
                    </a:lnTo>
                    <a:close/>
                    <a:moveTo>
                      <a:pt x="17873" y="2692"/>
                    </a:moveTo>
                    <a:cubicBezTo>
                      <a:pt x="17898" y="2683"/>
                      <a:pt x="17884" y="2710"/>
                      <a:pt x="17889" y="2668"/>
                    </a:cubicBezTo>
                    <a:lnTo>
                      <a:pt x="17873" y="2692"/>
                    </a:lnTo>
                    <a:close/>
                    <a:moveTo>
                      <a:pt x="16099" y="2603"/>
                    </a:moveTo>
                    <a:cubicBezTo>
                      <a:pt x="16089" y="2578"/>
                      <a:pt x="16116" y="2592"/>
                      <a:pt x="16074" y="2587"/>
                    </a:cubicBezTo>
                    <a:lnTo>
                      <a:pt x="16099" y="2603"/>
                    </a:lnTo>
                    <a:close/>
                    <a:moveTo>
                      <a:pt x="20514" y="2060"/>
                    </a:moveTo>
                    <a:cubicBezTo>
                      <a:pt x="20504" y="2035"/>
                      <a:pt x="20532" y="2049"/>
                      <a:pt x="20490" y="2044"/>
                    </a:cubicBezTo>
                    <a:lnTo>
                      <a:pt x="20514" y="2060"/>
                    </a:lnTo>
                    <a:close/>
                    <a:moveTo>
                      <a:pt x="12526" y="5901"/>
                    </a:moveTo>
                    <a:cubicBezTo>
                      <a:pt x="12551" y="5891"/>
                      <a:pt x="12537" y="5918"/>
                      <a:pt x="12542" y="5877"/>
                    </a:cubicBezTo>
                    <a:lnTo>
                      <a:pt x="12526" y="5901"/>
                    </a:lnTo>
                    <a:close/>
                    <a:moveTo>
                      <a:pt x="15580" y="1785"/>
                    </a:moveTo>
                    <a:lnTo>
                      <a:pt x="15604" y="1769"/>
                    </a:lnTo>
                    <a:cubicBezTo>
                      <a:pt x="15554" y="1773"/>
                      <a:pt x="15591" y="1772"/>
                      <a:pt x="15580" y="1785"/>
                    </a:cubicBezTo>
                    <a:close/>
                    <a:moveTo>
                      <a:pt x="21527" y="4783"/>
                    </a:moveTo>
                    <a:cubicBezTo>
                      <a:pt x="21507" y="4788"/>
                      <a:pt x="21516" y="4779"/>
                      <a:pt x="21511" y="4799"/>
                    </a:cubicBezTo>
                    <a:cubicBezTo>
                      <a:pt x="21532" y="4793"/>
                      <a:pt x="21520" y="4802"/>
                      <a:pt x="21527" y="4783"/>
                    </a:cubicBezTo>
                    <a:cubicBezTo>
                      <a:pt x="21542" y="4775"/>
                      <a:pt x="21537" y="4777"/>
                      <a:pt x="21559" y="4775"/>
                    </a:cubicBezTo>
                    <a:lnTo>
                      <a:pt x="21535" y="4758"/>
                    </a:lnTo>
                    <a:cubicBezTo>
                      <a:pt x="21529" y="4769"/>
                      <a:pt x="21530" y="4767"/>
                      <a:pt x="21527" y="4783"/>
                    </a:cubicBezTo>
                    <a:close/>
                    <a:moveTo>
                      <a:pt x="16585" y="1712"/>
                    </a:moveTo>
                    <a:cubicBezTo>
                      <a:pt x="16579" y="1692"/>
                      <a:pt x="16588" y="1701"/>
                      <a:pt x="16568" y="1696"/>
                    </a:cubicBezTo>
                    <a:cubicBezTo>
                      <a:pt x="16574" y="1717"/>
                      <a:pt x="16565" y="1705"/>
                      <a:pt x="16585" y="1712"/>
                    </a:cubicBezTo>
                    <a:cubicBezTo>
                      <a:pt x="16558" y="1748"/>
                      <a:pt x="16581" y="1718"/>
                      <a:pt x="16560" y="1724"/>
                    </a:cubicBezTo>
                    <a:cubicBezTo>
                      <a:pt x="16539" y="1729"/>
                      <a:pt x="16543" y="1727"/>
                      <a:pt x="16536" y="1753"/>
                    </a:cubicBezTo>
                    <a:cubicBezTo>
                      <a:pt x="16578" y="1756"/>
                      <a:pt x="16551" y="1745"/>
                      <a:pt x="16560" y="1769"/>
                    </a:cubicBezTo>
                    <a:lnTo>
                      <a:pt x="16601" y="1736"/>
                    </a:lnTo>
                    <a:cubicBezTo>
                      <a:pt x="16629" y="1744"/>
                      <a:pt x="16626" y="1741"/>
                      <a:pt x="16633" y="1769"/>
                    </a:cubicBezTo>
                    <a:cubicBezTo>
                      <a:pt x="16667" y="1761"/>
                      <a:pt x="16655" y="1753"/>
                      <a:pt x="16698" y="1753"/>
                    </a:cubicBezTo>
                    <a:lnTo>
                      <a:pt x="16698" y="1736"/>
                    </a:lnTo>
                    <a:cubicBezTo>
                      <a:pt x="16667" y="1728"/>
                      <a:pt x="16666" y="1725"/>
                      <a:pt x="16666" y="1688"/>
                    </a:cubicBezTo>
                    <a:cubicBezTo>
                      <a:pt x="16641" y="1701"/>
                      <a:pt x="16621" y="1711"/>
                      <a:pt x="16585" y="1712"/>
                    </a:cubicBezTo>
                    <a:close/>
                    <a:moveTo>
                      <a:pt x="15078" y="2231"/>
                    </a:moveTo>
                    <a:cubicBezTo>
                      <a:pt x="15097" y="2225"/>
                      <a:pt x="15089" y="2234"/>
                      <a:pt x="15094" y="2214"/>
                    </a:cubicBezTo>
                    <a:cubicBezTo>
                      <a:pt x="15073" y="2220"/>
                      <a:pt x="15085" y="2211"/>
                      <a:pt x="15078" y="2231"/>
                    </a:cubicBezTo>
                    <a:cubicBezTo>
                      <a:pt x="15076" y="2229"/>
                      <a:pt x="15075" y="2225"/>
                      <a:pt x="15074" y="2226"/>
                    </a:cubicBezTo>
                    <a:lnTo>
                      <a:pt x="15053" y="2206"/>
                    </a:lnTo>
                    <a:cubicBezTo>
                      <a:pt x="15043" y="2214"/>
                      <a:pt x="15062" y="2211"/>
                      <a:pt x="15029" y="2214"/>
                    </a:cubicBezTo>
                    <a:lnTo>
                      <a:pt x="15029" y="2239"/>
                    </a:lnTo>
                    <a:lnTo>
                      <a:pt x="15061" y="2239"/>
                    </a:lnTo>
                    <a:lnTo>
                      <a:pt x="15061" y="2271"/>
                    </a:lnTo>
                    <a:cubicBezTo>
                      <a:pt x="15083" y="2269"/>
                      <a:pt x="15084" y="2267"/>
                      <a:pt x="15102" y="2263"/>
                    </a:cubicBezTo>
                    <a:lnTo>
                      <a:pt x="15102" y="2247"/>
                    </a:lnTo>
                    <a:cubicBezTo>
                      <a:pt x="15078" y="2241"/>
                      <a:pt x="15090" y="2248"/>
                      <a:pt x="15078" y="2231"/>
                    </a:cubicBezTo>
                    <a:close/>
                    <a:moveTo>
                      <a:pt x="21178" y="4904"/>
                    </a:moveTo>
                    <a:cubicBezTo>
                      <a:pt x="21159" y="4910"/>
                      <a:pt x="21167" y="4901"/>
                      <a:pt x="21162" y="4921"/>
                    </a:cubicBezTo>
                    <a:cubicBezTo>
                      <a:pt x="21183" y="4915"/>
                      <a:pt x="21171" y="4924"/>
                      <a:pt x="21178" y="4904"/>
                    </a:cubicBezTo>
                    <a:cubicBezTo>
                      <a:pt x="21183" y="4896"/>
                      <a:pt x="21194" y="4917"/>
                      <a:pt x="21182" y="4891"/>
                    </a:cubicBezTo>
                    <a:cubicBezTo>
                      <a:pt x="21174" y="4873"/>
                      <a:pt x="21181" y="4888"/>
                      <a:pt x="21170" y="4880"/>
                    </a:cubicBezTo>
                    <a:cubicBezTo>
                      <a:pt x="21176" y="4901"/>
                      <a:pt x="21170" y="4887"/>
                      <a:pt x="21178" y="4904"/>
                    </a:cubicBezTo>
                    <a:close/>
                    <a:moveTo>
                      <a:pt x="19777" y="3332"/>
                    </a:moveTo>
                    <a:cubicBezTo>
                      <a:pt x="19757" y="3338"/>
                      <a:pt x="19766" y="3329"/>
                      <a:pt x="19761" y="3349"/>
                    </a:cubicBezTo>
                    <a:cubicBezTo>
                      <a:pt x="19782" y="3343"/>
                      <a:pt x="19770" y="3352"/>
                      <a:pt x="19777" y="3332"/>
                    </a:cubicBezTo>
                    <a:cubicBezTo>
                      <a:pt x="19811" y="3346"/>
                      <a:pt x="19806" y="3311"/>
                      <a:pt x="19927" y="3336"/>
                    </a:cubicBezTo>
                    <a:cubicBezTo>
                      <a:pt x="19960" y="3343"/>
                      <a:pt x="19962" y="3345"/>
                      <a:pt x="19987" y="3332"/>
                    </a:cubicBezTo>
                    <a:cubicBezTo>
                      <a:pt x="19989" y="3385"/>
                      <a:pt x="19984" y="3357"/>
                      <a:pt x="20004" y="3363"/>
                    </a:cubicBezTo>
                    <a:cubicBezTo>
                      <a:pt x="20006" y="3363"/>
                      <a:pt x="20008" y="3363"/>
                      <a:pt x="20009" y="3364"/>
                    </a:cubicBezTo>
                    <a:cubicBezTo>
                      <a:pt x="20011" y="3364"/>
                      <a:pt x="20013" y="3364"/>
                      <a:pt x="20015" y="3364"/>
                    </a:cubicBezTo>
                    <a:cubicBezTo>
                      <a:pt x="20025" y="3366"/>
                      <a:pt x="20015" y="3364"/>
                      <a:pt x="20027" y="3366"/>
                    </a:cubicBezTo>
                    <a:cubicBezTo>
                      <a:pt x="20042" y="3369"/>
                      <a:pt x="20031" y="3368"/>
                      <a:pt x="20052" y="3373"/>
                    </a:cubicBezTo>
                    <a:cubicBezTo>
                      <a:pt x="20059" y="3340"/>
                      <a:pt x="20050" y="3341"/>
                      <a:pt x="20051" y="3338"/>
                    </a:cubicBezTo>
                    <a:cubicBezTo>
                      <a:pt x="20054" y="3321"/>
                      <a:pt x="20057" y="3330"/>
                      <a:pt x="20085" y="3316"/>
                    </a:cubicBezTo>
                    <a:cubicBezTo>
                      <a:pt x="20076" y="3349"/>
                      <a:pt x="20068" y="3329"/>
                      <a:pt x="20077" y="3349"/>
                    </a:cubicBezTo>
                    <a:lnTo>
                      <a:pt x="20100" y="3331"/>
                    </a:lnTo>
                    <a:cubicBezTo>
                      <a:pt x="20119" y="3317"/>
                      <a:pt x="20100" y="3319"/>
                      <a:pt x="20133" y="3316"/>
                    </a:cubicBezTo>
                    <a:cubicBezTo>
                      <a:pt x="20149" y="3361"/>
                      <a:pt x="20133" y="3301"/>
                      <a:pt x="20171" y="3365"/>
                    </a:cubicBezTo>
                    <a:cubicBezTo>
                      <a:pt x="20191" y="3399"/>
                      <a:pt x="20237" y="3387"/>
                      <a:pt x="20247" y="3349"/>
                    </a:cubicBezTo>
                    <a:lnTo>
                      <a:pt x="20257" y="3355"/>
                    </a:lnTo>
                    <a:cubicBezTo>
                      <a:pt x="20258" y="3355"/>
                      <a:pt x="20261" y="3357"/>
                      <a:pt x="20262" y="3357"/>
                    </a:cubicBezTo>
                    <a:lnTo>
                      <a:pt x="20283" y="3360"/>
                    </a:lnTo>
                    <a:cubicBezTo>
                      <a:pt x="20303" y="3359"/>
                      <a:pt x="20316" y="3354"/>
                      <a:pt x="20328" y="3349"/>
                    </a:cubicBezTo>
                    <a:cubicBezTo>
                      <a:pt x="20317" y="3308"/>
                      <a:pt x="20302" y="3337"/>
                      <a:pt x="20263" y="3323"/>
                    </a:cubicBezTo>
                    <a:cubicBezTo>
                      <a:pt x="20228" y="3311"/>
                      <a:pt x="20265" y="3316"/>
                      <a:pt x="20229" y="3313"/>
                    </a:cubicBezTo>
                    <a:cubicBezTo>
                      <a:pt x="20213" y="3311"/>
                      <a:pt x="20189" y="3313"/>
                      <a:pt x="20181" y="3313"/>
                    </a:cubicBezTo>
                    <a:lnTo>
                      <a:pt x="19996" y="3292"/>
                    </a:lnTo>
                    <a:cubicBezTo>
                      <a:pt x="20038" y="3292"/>
                      <a:pt x="20008" y="3292"/>
                      <a:pt x="20020" y="3300"/>
                    </a:cubicBezTo>
                    <a:cubicBezTo>
                      <a:pt x="20001" y="3309"/>
                      <a:pt x="19979" y="3300"/>
                      <a:pt x="19939" y="3300"/>
                    </a:cubicBezTo>
                    <a:lnTo>
                      <a:pt x="19939" y="3284"/>
                    </a:lnTo>
                    <a:cubicBezTo>
                      <a:pt x="19980" y="3285"/>
                      <a:pt x="19970" y="3304"/>
                      <a:pt x="19979" y="3276"/>
                    </a:cubicBezTo>
                    <a:cubicBezTo>
                      <a:pt x="19943" y="3275"/>
                      <a:pt x="19947" y="3268"/>
                      <a:pt x="19906" y="3268"/>
                    </a:cubicBezTo>
                    <a:cubicBezTo>
                      <a:pt x="19911" y="3287"/>
                      <a:pt x="19914" y="3292"/>
                      <a:pt x="19915" y="3316"/>
                    </a:cubicBezTo>
                    <a:cubicBezTo>
                      <a:pt x="19886" y="3276"/>
                      <a:pt x="19895" y="3301"/>
                      <a:pt x="19857" y="3304"/>
                    </a:cubicBezTo>
                    <a:lnTo>
                      <a:pt x="19734" y="3285"/>
                    </a:lnTo>
                    <a:cubicBezTo>
                      <a:pt x="19712" y="3281"/>
                      <a:pt x="19711" y="3278"/>
                      <a:pt x="19687" y="3276"/>
                    </a:cubicBezTo>
                    <a:cubicBezTo>
                      <a:pt x="19639" y="3271"/>
                      <a:pt x="19618" y="3274"/>
                      <a:pt x="19599" y="3300"/>
                    </a:cubicBezTo>
                    <a:cubicBezTo>
                      <a:pt x="19670" y="3294"/>
                      <a:pt x="19609" y="3310"/>
                      <a:pt x="19682" y="3310"/>
                    </a:cubicBezTo>
                    <a:lnTo>
                      <a:pt x="19777" y="3332"/>
                    </a:lnTo>
                    <a:close/>
                    <a:moveTo>
                      <a:pt x="22985" y="2652"/>
                    </a:moveTo>
                    <a:cubicBezTo>
                      <a:pt x="22987" y="2661"/>
                      <a:pt x="23003" y="2670"/>
                      <a:pt x="22996" y="2654"/>
                    </a:cubicBezTo>
                    <a:cubicBezTo>
                      <a:pt x="22993" y="2647"/>
                      <a:pt x="22981" y="2631"/>
                      <a:pt x="22985" y="2652"/>
                    </a:cubicBezTo>
                    <a:close/>
                    <a:moveTo>
                      <a:pt x="16706" y="5091"/>
                    </a:moveTo>
                    <a:cubicBezTo>
                      <a:pt x="16708" y="5100"/>
                      <a:pt x="16724" y="5108"/>
                      <a:pt x="16717" y="5092"/>
                    </a:cubicBezTo>
                    <a:cubicBezTo>
                      <a:pt x="16714" y="5086"/>
                      <a:pt x="16702" y="5070"/>
                      <a:pt x="16706" y="5091"/>
                    </a:cubicBezTo>
                    <a:close/>
                    <a:moveTo>
                      <a:pt x="19712" y="3989"/>
                    </a:moveTo>
                    <a:cubicBezTo>
                      <a:pt x="19714" y="3998"/>
                      <a:pt x="19730" y="4006"/>
                      <a:pt x="19723" y="3990"/>
                    </a:cubicBezTo>
                    <a:cubicBezTo>
                      <a:pt x="19720" y="3984"/>
                      <a:pt x="19708" y="3968"/>
                      <a:pt x="19712" y="3989"/>
                    </a:cubicBezTo>
                    <a:close/>
                    <a:moveTo>
                      <a:pt x="15159" y="4839"/>
                    </a:moveTo>
                    <a:cubicBezTo>
                      <a:pt x="15160" y="4849"/>
                      <a:pt x="15176" y="4857"/>
                      <a:pt x="15170" y="4841"/>
                    </a:cubicBezTo>
                    <a:cubicBezTo>
                      <a:pt x="15167" y="4834"/>
                      <a:pt x="15155" y="4818"/>
                      <a:pt x="15159" y="4839"/>
                    </a:cubicBezTo>
                    <a:close/>
                    <a:moveTo>
                      <a:pt x="20773" y="3989"/>
                    </a:moveTo>
                    <a:cubicBezTo>
                      <a:pt x="20775" y="3998"/>
                      <a:pt x="20791" y="4006"/>
                      <a:pt x="20784" y="3990"/>
                    </a:cubicBezTo>
                    <a:cubicBezTo>
                      <a:pt x="20781" y="3984"/>
                      <a:pt x="20769" y="3968"/>
                      <a:pt x="20773" y="3989"/>
                    </a:cubicBezTo>
                    <a:close/>
                    <a:moveTo>
                      <a:pt x="21219" y="4353"/>
                    </a:moveTo>
                    <a:cubicBezTo>
                      <a:pt x="21221" y="4363"/>
                      <a:pt x="21237" y="4371"/>
                      <a:pt x="21230" y="4355"/>
                    </a:cubicBezTo>
                    <a:cubicBezTo>
                      <a:pt x="21227" y="4348"/>
                      <a:pt x="21215" y="4332"/>
                      <a:pt x="21219" y="4353"/>
                    </a:cubicBezTo>
                    <a:close/>
                    <a:moveTo>
                      <a:pt x="19177" y="4394"/>
                    </a:moveTo>
                    <a:cubicBezTo>
                      <a:pt x="19179" y="4403"/>
                      <a:pt x="19195" y="4412"/>
                      <a:pt x="19188" y="4395"/>
                    </a:cubicBezTo>
                    <a:cubicBezTo>
                      <a:pt x="19185" y="4389"/>
                      <a:pt x="19173" y="4373"/>
                      <a:pt x="19177" y="4394"/>
                    </a:cubicBezTo>
                    <a:close/>
                    <a:moveTo>
                      <a:pt x="19242" y="1890"/>
                    </a:moveTo>
                    <a:cubicBezTo>
                      <a:pt x="19244" y="1899"/>
                      <a:pt x="19260" y="1908"/>
                      <a:pt x="19253" y="1892"/>
                    </a:cubicBezTo>
                    <a:cubicBezTo>
                      <a:pt x="19250" y="1885"/>
                      <a:pt x="19238" y="1869"/>
                      <a:pt x="19242" y="1890"/>
                    </a:cubicBezTo>
                    <a:close/>
                    <a:moveTo>
                      <a:pt x="22037" y="5358"/>
                    </a:moveTo>
                    <a:cubicBezTo>
                      <a:pt x="22039" y="5367"/>
                      <a:pt x="22055" y="5376"/>
                      <a:pt x="22048" y="5360"/>
                    </a:cubicBezTo>
                    <a:cubicBezTo>
                      <a:pt x="22045" y="5353"/>
                      <a:pt x="22033" y="5337"/>
                      <a:pt x="22037" y="5358"/>
                    </a:cubicBezTo>
                    <a:close/>
                    <a:moveTo>
                      <a:pt x="18156" y="4240"/>
                    </a:moveTo>
                    <a:cubicBezTo>
                      <a:pt x="18158" y="4249"/>
                      <a:pt x="18174" y="4258"/>
                      <a:pt x="18167" y="4242"/>
                    </a:cubicBezTo>
                    <a:cubicBezTo>
                      <a:pt x="18164" y="4235"/>
                      <a:pt x="18153" y="4219"/>
                      <a:pt x="18156" y="4240"/>
                    </a:cubicBezTo>
                    <a:close/>
                    <a:moveTo>
                      <a:pt x="19987" y="3657"/>
                    </a:moveTo>
                    <a:cubicBezTo>
                      <a:pt x="19989" y="3666"/>
                      <a:pt x="20005" y="3674"/>
                      <a:pt x="19998" y="3658"/>
                    </a:cubicBezTo>
                    <a:cubicBezTo>
                      <a:pt x="19995" y="3651"/>
                      <a:pt x="19984" y="3636"/>
                      <a:pt x="19987" y="3657"/>
                    </a:cubicBezTo>
                    <a:close/>
                    <a:moveTo>
                      <a:pt x="16066" y="2425"/>
                    </a:moveTo>
                    <a:cubicBezTo>
                      <a:pt x="16068" y="2434"/>
                      <a:pt x="16084" y="2443"/>
                      <a:pt x="16077" y="2427"/>
                    </a:cubicBezTo>
                    <a:cubicBezTo>
                      <a:pt x="16074" y="2420"/>
                      <a:pt x="16062" y="2404"/>
                      <a:pt x="16066" y="2425"/>
                    </a:cubicBezTo>
                    <a:close/>
                    <a:moveTo>
                      <a:pt x="15620" y="2182"/>
                    </a:moveTo>
                    <a:cubicBezTo>
                      <a:pt x="15622" y="2191"/>
                      <a:pt x="15638" y="2200"/>
                      <a:pt x="15631" y="2184"/>
                    </a:cubicBezTo>
                    <a:cubicBezTo>
                      <a:pt x="15628" y="2177"/>
                      <a:pt x="15617" y="2161"/>
                      <a:pt x="15620" y="2182"/>
                    </a:cubicBezTo>
                    <a:close/>
                    <a:moveTo>
                      <a:pt x="17371" y="1931"/>
                    </a:moveTo>
                    <a:cubicBezTo>
                      <a:pt x="17372" y="1940"/>
                      <a:pt x="17388" y="1948"/>
                      <a:pt x="17381" y="1932"/>
                    </a:cubicBezTo>
                    <a:cubicBezTo>
                      <a:pt x="17378" y="1926"/>
                      <a:pt x="17367" y="1910"/>
                      <a:pt x="17371" y="1931"/>
                    </a:cubicBezTo>
                    <a:close/>
                    <a:moveTo>
                      <a:pt x="10492" y="6120"/>
                    </a:moveTo>
                    <a:cubicBezTo>
                      <a:pt x="10494" y="6129"/>
                      <a:pt x="10510" y="6137"/>
                      <a:pt x="10503" y="6121"/>
                    </a:cubicBezTo>
                    <a:cubicBezTo>
                      <a:pt x="10500" y="6114"/>
                      <a:pt x="10488" y="6099"/>
                      <a:pt x="10492" y="6120"/>
                    </a:cubicBezTo>
                    <a:close/>
                    <a:moveTo>
                      <a:pt x="17443" y="5204"/>
                    </a:moveTo>
                    <a:cubicBezTo>
                      <a:pt x="17445" y="5213"/>
                      <a:pt x="17461" y="5222"/>
                      <a:pt x="17454" y="5206"/>
                    </a:cubicBezTo>
                    <a:cubicBezTo>
                      <a:pt x="17451" y="5199"/>
                      <a:pt x="17440" y="5183"/>
                      <a:pt x="17443" y="5204"/>
                    </a:cubicBezTo>
                    <a:close/>
                    <a:moveTo>
                      <a:pt x="16171" y="1761"/>
                    </a:moveTo>
                    <a:cubicBezTo>
                      <a:pt x="16173" y="1770"/>
                      <a:pt x="16189" y="1778"/>
                      <a:pt x="16182" y="1762"/>
                    </a:cubicBezTo>
                    <a:cubicBezTo>
                      <a:pt x="16179" y="1755"/>
                      <a:pt x="16168" y="1740"/>
                      <a:pt x="16171" y="1761"/>
                    </a:cubicBezTo>
                    <a:close/>
                    <a:moveTo>
                      <a:pt x="16990" y="4370"/>
                    </a:moveTo>
                    <a:cubicBezTo>
                      <a:pt x="16991" y="4379"/>
                      <a:pt x="17008" y="4387"/>
                      <a:pt x="17001" y="4371"/>
                    </a:cubicBezTo>
                    <a:cubicBezTo>
                      <a:pt x="16998" y="4364"/>
                      <a:pt x="16986" y="4349"/>
                      <a:pt x="16990" y="4370"/>
                    </a:cubicBezTo>
                    <a:close/>
                    <a:moveTo>
                      <a:pt x="12185" y="1655"/>
                    </a:moveTo>
                    <a:cubicBezTo>
                      <a:pt x="12187" y="1665"/>
                      <a:pt x="12203" y="1673"/>
                      <a:pt x="12196" y="1657"/>
                    </a:cubicBezTo>
                    <a:cubicBezTo>
                      <a:pt x="12193" y="1650"/>
                      <a:pt x="12181" y="1634"/>
                      <a:pt x="12185" y="1655"/>
                    </a:cubicBezTo>
                    <a:close/>
                    <a:moveTo>
                      <a:pt x="21762" y="3973"/>
                    </a:moveTo>
                    <a:cubicBezTo>
                      <a:pt x="21763" y="3982"/>
                      <a:pt x="21780" y="3990"/>
                      <a:pt x="21773" y="3974"/>
                    </a:cubicBezTo>
                    <a:cubicBezTo>
                      <a:pt x="21770" y="3967"/>
                      <a:pt x="21758" y="3951"/>
                      <a:pt x="21762" y="3973"/>
                    </a:cubicBezTo>
                    <a:close/>
                    <a:moveTo>
                      <a:pt x="17411" y="2239"/>
                    </a:moveTo>
                    <a:cubicBezTo>
                      <a:pt x="17413" y="2248"/>
                      <a:pt x="17429" y="2256"/>
                      <a:pt x="17422" y="2240"/>
                    </a:cubicBezTo>
                    <a:cubicBezTo>
                      <a:pt x="17419" y="2234"/>
                      <a:pt x="17407" y="2218"/>
                      <a:pt x="17411" y="2239"/>
                    </a:cubicBezTo>
                    <a:close/>
                    <a:moveTo>
                      <a:pt x="19469" y="5415"/>
                    </a:moveTo>
                    <a:cubicBezTo>
                      <a:pt x="19471" y="5424"/>
                      <a:pt x="19487" y="5432"/>
                      <a:pt x="19480" y="5416"/>
                    </a:cubicBezTo>
                    <a:cubicBezTo>
                      <a:pt x="19477" y="5410"/>
                      <a:pt x="19465" y="5394"/>
                      <a:pt x="19469" y="5415"/>
                    </a:cubicBezTo>
                    <a:close/>
                    <a:moveTo>
                      <a:pt x="454" y="2587"/>
                    </a:moveTo>
                    <a:cubicBezTo>
                      <a:pt x="455" y="2596"/>
                      <a:pt x="472" y="2605"/>
                      <a:pt x="465" y="2589"/>
                    </a:cubicBezTo>
                    <a:cubicBezTo>
                      <a:pt x="462" y="2582"/>
                      <a:pt x="450" y="2566"/>
                      <a:pt x="454" y="2587"/>
                    </a:cubicBezTo>
                    <a:close/>
                    <a:moveTo>
                      <a:pt x="16026" y="1923"/>
                    </a:moveTo>
                    <a:cubicBezTo>
                      <a:pt x="16027" y="1932"/>
                      <a:pt x="16043" y="1940"/>
                      <a:pt x="16036" y="1924"/>
                    </a:cubicBezTo>
                    <a:cubicBezTo>
                      <a:pt x="16034" y="1918"/>
                      <a:pt x="16022" y="1902"/>
                      <a:pt x="16026" y="1923"/>
                    </a:cubicBezTo>
                    <a:close/>
                    <a:moveTo>
                      <a:pt x="18205" y="3292"/>
                    </a:moveTo>
                    <a:cubicBezTo>
                      <a:pt x="18207" y="3301"/>
                      <a:pt x="18223" y="3310"/>
                      <a:pt x="18216" y="3294"/>
                    </a:cubicBezTo>
                    <a:cubicBezTo>
                      <a:pt x="18213" y="3287"/>
                      <a:pt x="18201" y="3271"/>
                      <a:pt x="18205" y="3292"/>
                    </a:cubicBezTo>
                    <a:close/>
                    <a:moveTo>
                      <a:pt x="19623" y="2101"/>
                    </a:moveTo>
                    <a:cubicBezTo>
                      <a:pt x="19625" y="2110"/>
                      <a:pt x="19641" y="2119"/>
                      <a:pt x="19634" y="2103"/>
                    </a:cubicBezTo>
                    <a:cubicBezTo>
                      <a:pt x="19631" y="2096"/>
                      <a:pt x="19619" y="2080"/>
                      <a:pt x="19623" y="2101"/>
                    </a:cubicBezTo>
                    <a:close/>
                    <a:moveTo>
                      <a:pt x="19485" y="1915"/>
                    </a:moveTo>
                    <a:cubicBezTo>
                      <a:pt x="19487" y="1924"/>
                      <a:pt x="19503" y="1932"/>
                      <a:pt x="19496" y="1916"/>
                    </a:cubicBezTo>
                    <a:cubicBezTo>
                      <a:pt x="19493" y="1909"/>
                      <a:pt x="19481" y="1894"/>
                      <a:pt x="19485" y="1915"/>
                    </a:cubicBezTo>
                    <a:close/>
                    <a:moveTo>
                      <a:pt x="770" y="2474"/>
                    </a:moveTo>
                    <a:cubicBezTo>
                      <a:pt x="771" y="2483"/>
                      <a:pt x="787" y="2491"/>
                      <a:pt x="781" y="2475"/>
                    </a:cubicBezTo>
                    <a:cubicBezTo>
                      <a:pt x="778" y="2468"/>
                      <a:pt x="766" y="2453"/>
                      <a:pt x="770" y="2474"/>
                    </a:cubicBezTo>
                    <a:close/>
                    <a:moveTo>
                      <a:pt x="14462" y="2044"/>
                    </a:moveTo>
                    <a:cubicBezTo>
                      <a:pt x="14464" y="2053"/>
                      <a:pt x="14480" y="2062"/>
                      <a:pt x="14473" y="2046"/>
                    </a:cubicBezTo>
                    <a:cubicBezTo>
                      <a:pt x="14470" y="2039"/>
                      <a:pt x="14458" y="2023"/>
                      <a:pt x="14462" y="2044"/>
                    </a:cubicBezTo>
                    <a:close/>
                    <a:moveTo>
                      <a:pt x="14932" y="1890"/>
                    </a:moveTo>
                    <a:cubicBezTo>
                      <a:pt x="14934" y="1899"/>
                      <a:pt x="14950" y="1908"/>
                      <a:pt x="14943" y="1892"/>
                    </a:cubicBezTo>
                    <a:cubicBezTo>
                      <a:pt x="14940" y="1885"/>
                      <a:pt x="14928" y="1869"/>
                      <a:pt x="14932" y="1890"/>
                    </a:cubicBezTo>
                    <a:close/>
                    <a:moveTo>
                      <a:pt x="21170" y="4345"/>
                    </a:moveTo>
                    <a:cubicBezTo>
                      <a:pt x="21172" y="4354"/>
                      <a:pt x="21188" y="4363"/>
                      <a:pt x="21181" y="4347"/>
                    </a:cubicBezTo>
                    <a:cubicBezTo>
                      <a:pt x="21178" y="4340"/>
                      <a:pt x="21166" y="4324"/>
                      <a:pt x="21170" y="4345"/>
                    </a:cubicBezTo>
                    <a:close/>
                    <a:moveTo>
                      <a:pt x="18108" y="2555"/>
                    </a:moveTo>
                    <a:cubicBezTo>
                      <a:pt x="18109" y="2564"/>
                      <a:pt x="18126" y="2572"/>
                      <a:pt x="18119" y="2556"/>
                    </a:cubicBezTo>
                    <a:cubicBezTo>
                      <a:pt x="18116" y="2549"/>
                      <a:pt x="18104" y="2534"/>
                      <a:pt x="18108" y="2555"/>
                    </a:cubicBezTo>
                    <a:close/>
                    <a:moveTo>
                      <a:pt x="18213" y="2555"/>
                    </a:moveTo>
                    <a:cubicBezTo>
                      <a:pt x="18215" y="2564"/>
                      <a:pt x="18231" y="2572"/>
                      <a:pt x="18224" y="2556"/>
                    </a:cubicBezTo>
                    <a:cubicBezTo>
                      <a:pt x="18221" y="2549"/>
                      <a:pt x="18209" y="2534"/>
                      <a:pt x="18213" y="2555"/>
                    </a:cubicBezTo>
                    <a:close/>
                    <a:moveTo>
                      <a:pt x="10719" y="1574"/>
                    </a:moveTo>
                    <a:cubicBezTo>
                      <a:pt x="10721" y="1584"/>
                      <a:pt x="10737" y="1592"/>
                      <a:pt x="10730" y="1576"/>
                    </a:cubicBezTo>
                    <a:cubicBezTo>
                      <a:pt x="10727" y="1569"/>
                      <a:pt x="10715" y="1553"/>
                      <a:pt x="10719" y="1574"/>
                    </a:cubicBezTo>
                    <a:close/>
                    <a:moveTo>
                      <a:pt x="20368" y="3786"/>
                    </a:moveTo>
                    <a:cubicBezTo>
                      <a:pt x="20370" y="3795"/>
                      <a:pt x="20386" y="3804"/>
                      <a:pt x="20379" y="3788"/>
                    </a:cubicBezTo>
                    <a:cubicBezTo>
                      <a:pt x="20376" y="3781"/>
                      <a:pt x="20364" y="3765"/>
                      <a:pt x="20368" y="3786"/>
                    </a:cubicBezTo>
                    <a:close/>
                    <a:moveTo>
                      <a:pt x="21794" y="2644"/>
                    </a:moveTo>
                    <a:cubicBezTo>
                      <a:pt x="21785" y="2618"/>
                      <a:pt x="21812" y="2632"/>
                      <a:pt x="21770" y="2628"/>
                    </a:cubicBezTo>
                    <a:cubicBezTo>
                      <a:pt x="21771" y="2629"/>
                      <a:pt x="21773" y="2629"/>
                      <a:pt x="21774" y="2631"/>
                    </a:cubicBezTo>
                    <a:lnTo>
                      <a:pt x="21794" y="2644"/>
                    </a:lnTo>
                    <a:close/>
                    <a:moveTo>
                      <a:pt x="17289" y="2466"/>
                    </a:moveTo>
                    <a:cubicBezTo>
                      <a:pt x="17280" y="2440"/>
                      <a:pt x="17307" y="2454"/>
                      <a:pt x="17265" y="2449"/>
                    </a:cubicBezTo>
                    <a:cubicBezTo>
                      <a:pt x="17267" y="2451"/>
                      <a:pt x="17269" y="2451"/>
                      <a:pt x="17269" y="2453"/>
                    </a:cubicBezTo>
                    <a:lnTo>
                      <a:pt x="17289" y="2466"/>
                    </a:lnTo>
                    <a:close/>
                    <a:moveTo>
                      <a:pt x="20465" y="2052"/>
                    </a:moveTo>
                    <a:cubicBezTo>
                      <a:pt x="20453" y="2034"/>
                      <a:pt x="20464" y="2042"/>
                      <a:pt x="20441" y="2036"/>
                    </a:cubicBezTo>
                    <a:cubicBezTo>
                      <a:pt x="20454" y="2054"/>
                      <a:pt x="20443" y="2046"/>
                      <a:pt x="20465" y="2052"/>
                    </a:cubicBezTo>
                    <a:close/>
                    <a:moveTo>
                      <a:pt x="19979" y="2644"/>
                    </a:moveTo>
                    <a:cubicBezTo>
                      <a:pt x="19967" y="2626"/>
                      <a:pt x="19978" y="2634"/>
                      <a:pt x="19955" y="2628"/>
                    </a:cubicBezTo>
                    <a:cubicBezTo>
                      <a:pt x="19968" y="2646"/>
                      <a:pt x="19957" y="2637"/>
                      <a:pt x="19979" y="2644"/>
                    </a:cubicBezTo>
                    <a:close/>
                    <a:moveTo>
                      <a:pt x="818" y="5091"/>
                    </a:moveTo>
                    <a:cubicBezTo>
                      <a:pt x="806" y="5073"/>
                      <a:pt x="817" y="5081"/>
                      <a:pt x="794" y="5074"/>
                    </a:cubicBezTo>
                    <a:cubicBezTo>
                      <a:pt x="807" y="5093"/>
                      <a:pt x="796" y="5084"/>
                      <a:pt x="818" y="5091"/>
                    </a:cubicBezTo>
                    <a:close/>
                    <a:moveTo>
                      <a:pt x="22718" y="1185"/>
                    </a:moveTo>
                    <a:cubicBezTo>
                      <a:pt x="22720" y="1184"/>
                      <a:pt x="22723" y="1181"/>
                      <a:pt x="22723" y="1183"/>
                    </a:cubicBezTo>
                    <a:lnTo>
                      <a:pt x="22742" y="1169"/>
                    </a:lnTo>
                    <a:cubicBezTo>
                      <a:pt x="22692" y="1173"/>
                      <a:pt x="22729" y="1172"/>
                      <a:pt x="22718" y="1185"/>
                    </a:cubicBezTo>
                    <a:close/>
                    <a:moveTo>
                      <a:pt x="21130" y="5002"/>
                    </a:moveTo>
                    <a:cubicBezTo>
                      <a:pt x="21132" y="5001"/>
                      <a:pt x="21135" y="4997"/>
                      <a:pt x="21135" y="4999"/>
                    </a:cubicBezTo>
                    <a:lnTo>
                      <a:pt x="21154" y="4985"/>
                    </a:lnTo>
                    <a:cubicBezTo>
                      <a:pt x="21104" y="4990"/>
                      <a:pt x="21141" y="4989"/>
                      <a:pt x="21130" y="5002"/>
                    </a:cubicBezTo>
                    <a:close/>
                    <a:moveTo>
                      <a:pt x="17225" y="5309"/>
                    </a:moveTo>
                    <a:cubicBezTo>
                      <a:pt x="17226" y="5309"/>
                      <a:pt x="17229" y="5305"/>
                      <a:pt x="17230" y="5307"/>
                    </a:cubicBezTo>
                    <a:lnTo>
                      <a:pt x="17249" y="5293"/>
                    </a:lnTo>
                    <a:cubicBezTo>
                      <a:pt x="17199" y="5297"/>
                      <a:pt x="17236" y="5296"/>
                      <a:pt x="17225" y="5309"/>
                    </a:cubicBezTo>
                    <a:close/>
                    <a:moveTo>
                      <a:pt x="162" y="3203"/>
                    </a:moveTo>
                    <a:cubicBezTo>
                      <a:pt x="139" y="3208"/>
                      <a:pt x="150" y="3202"/>
                      <a:pt x="138" y="3219"/>
                    </a:cubicBezTo>
                    <a:cubicBezTo>
                      <a:pt x="161" y="3213"/>
                      <a:pt x="149" y="3220"/>
                      <a:pt x="162" y="3203"/>
                    </a:cubicBezTo>
                    <a:cubicBezTo>
                      <a:pt x="186" y="3196"/>
                      <a:pt x="180" y="3203"/>
                      <a:pt x="186" y="3179"/>
                    </a:cubicBezTo>
                    <a:cubicBezTo>
                      <a:pt x="162" y="3185"/>
                      <a:pt x="169" y="3178"/>
                      <a:pt x="162" y="3203"/>
                    </a:cubicBezTo>
                    <a:close/>
                    <a:moveTo>
                      <a:pt x="18027" y="1915"/>
                    </a:moveTo>
                    <a:cubicBezTo>
                      <a:pt x="18017" y="1889"/>
                      <a:pt x="18044" y="1903"/>
                      <a:pt x="18002" y="1898"/>
                    </a:cubicBezTo>
                    <a:cubicBezTo>
                      <a:pt x="18004" y="1900"/>
                      <a:pt x="18006" y="1900"/>
                      <a:pt x="18007" y="1902"/>
                    </a:cubicBezTo>
                    <a:cubicBezTo>
                      <a:pt x="18007" y="1905"/>
                      <a:pt x="18010" y="1905"/>
                      <a:pt x="18011" y="1906"/>
                    </a:cubicBezTo>
                    <a:cubicBezTo>
                      <a:pt x="18016" y="1909"/>
                      <a:pt x="18022" y="1912"/>
                      <a:pt x="18027" y="1915"/>
                    </a:cubicBezTo>
                    <a:close/>
                    <a:moveTo>
                      <a:pt x="19590" y="4224"/>
                    </a:moveTo>
                    <a:lnTo>
                      <a:pt x="19615" y="4224"/>
                    </a:lnTo>
                    <a:lnTo>
                      <a:pt x="19615" y="4216"/>
                    </a:lnTo>
                    <a:cubicBezTo>
                      <a:pt x="19572" y="4216"/>
                      <a:pt x="19603" y="4216"/>
                      <a:pt x="19590" y="4224"/>
                    </a:cubicBezTo>
                    <a:cubicBezTo>
                      <a:pt x="19555" y="4209"/>
                      <a:pt x="19551" y="4255"/>
                      <a:pt x="19607" y="4256"/>
                    </a:cubicBezTo>
                    <a:lnTo>
                      <a:pt x="19590" y="4224"/>
                    </a:lnTo>
                    <a:close/>
                    <a:moveTo>
                      <a:pt x="15061" y="2166"/>
                    </a:moveTo>
                    <a:lnTo>
                      <a:pt x="15037" y="2166"/>
                    </a:lnTo>
                    <a:lnTo>
                      <a:pt x="15037" y="2174"/>
                    </a:lnTo>
                    <a:cubicBezTo>
                      <a:pt x="15080" y="2174"/>
                      <a:pt x="15049" y="2174"/>
                      <a:pt x="15061" y="2166"/>
                    </a:cubicBezTo>
                    <a:cubicBezTo>
                      <a:pt x="15125" y="2151"/>
                      <a:pt x="15112" y="2157"/>
                      <a:pt x="15159" y="2182"/>
                    </a:cubicBezTo>
                    <a:cubicBezTo>
                      <a:pt x="15191" y="2173"/>
                      <a:pt x="15168" y="2171"/>
                      <a:pt x="15198" y="2169"/>
                    </a:cubicBezTo>
                    <a:lnTo>
                      <a:pt x="15248" y="2166"/>
                    </a:lnTo>
                    <a:lnTo>
                      <a:pt x="15256" y="2190"/>
                    </a:lnTo>
                    <a:cubicBezTo>
                      <a:pt x="15286" y="2175"/>
                      <a:pt x="15272" y="2187"/>
                      <a:pt x="15297" y="2184"/>
                    </a:cubicBezTo>
                    <a:lnTo>
                      <a:pt x="15312" y="2180"/>
                    </a:lnTo>
                    <a:cubicBezTo>
                      <a:pt x="15313" y="2180"/>
                      <a:pt x="15315" y="2179"/>
                      <a:pt x="15317" y="2178"/>
                    </a:cubicBezTo>
                    <a:cubicBezTo>
                      <a:pt x="15332" y="2175"/>
                      <a:pt x="15324" y="2174"/>
                      <a:pt x="15345" y="2174"/>
                    </a:cubicBezTo>
                    <a:lnTo>
                      <a:pt x="15345" y="2150"/>
                    </a:lnTo>
                    <a:cubicBezTo>
                      <a:pt x="15302" y="2150"/>
                      <a:pt x="15306" y="2158"/>
                      <a:pt x="15288" y="2133"/>
                    </a:cubicBezTo>
                    <a:cubicBezTo>
                      <a:pt x="15316" y="2126"/>
                      <a:pt x="15313" y="2129"/>
                      <a:pt x="15321" y="2101"/>
                    </a:cubicBezTo>
                    <a:lnTo>
                      <a:pt x="15224" y="2133"/>
                    </a:lnTo>
                    <a:lnTo>
                      <a:pt x="15224" y="2117"/>
                    </a:lnTo>
                    <a:cubicBezTo>
                      <a:pt x="15195" y="2125"/>
                      <a:pt x="15205" y="2120"/>
                      <a:pt x="15191" y="2141"/>
                    </a:cubicBezTo>
                    <a:lnTo>
                      <a:pt x="15165" y="2147"/>
                    </a:lnTo>
                    <a:cubicBezTo>
                      <a:pt x="15143" y="2147"/>
                      <a:pt x="15175" y="2148"/>
                      <a:pt x="15148" y="2147"/>
                    </a:cubicBezTo>
                    <a:cubicBezTo>
                      <a:pt x="15124" y="2147"/>
                      <a:pt x="15095" y="2141"/>
                      <a:pt x="15066" y="2137"/>
                    </a:cubicBezTo>
                    <a:cubicBezTo>
                      <a:pt x="15048" y="2134"/>
                      <a:pt x="15039" y="2135"/>
                      <a:pt x="15021" y="2133"/>
                    </a:cubicBezTo>
                    <a:cubicBezTo>
                      <a:pt x="14978" y="2129"/>
                      <a:pt x="15014" y="2132"/>
                      <a:pt x="14982" y="2122"/>
                    </a:cubicBezTo>
                    <a:cubicBezTo>
                      <a:pt x="14931" y="2108"/>
                      <a:pt x="14952" y="2140"/>
                      <a:pt x="14916" y="2125"/>
                    </a:cubicBezTo>
                    <a:cubicBezTo>
                      <a:pt x="14916" y="2127"/>
                      <a:pt x="14918" y="2128"/>
                      <a:pt x="14918" y="2130"/>
                    </a:cubicBezTo>
                    <a:cubicBezTo>
                      <a:pt x="14919" y="2139"/>
                      <a:pt x="14930" y="2137"/>
                      <a:pt x="14924" y="2166"/>
                    </a:cubicBezTo>
                    <a:cubicBezTo>
                      <a:pt x="14965" y="2166"/>
                      <a:pt x="14965" y="2171"/>
                      <a:pt x="14997" y="2174"/>
                    </a:cubicBezTo>
                    <a:cubicBezTo>
                      <a:pt x="14997" y="2166"/>
                      <a:pt x="14989" y="2124"/>
                      <a:pt x="15039" y="2148"/>
                    </a:cubicBezTo>
                    <a:lnTo>
                      <a:pt x="15061" y="2166"/>
                    </a:lnTo>
                    <a:close/>
                    <a:moveTo>
                      <a:pt x="19250" y="3041"/>
                    </a:moveTo>
                    <a:cubicBezTo>
                      <a:pt x="19241" y="3015"/>
                      <a:pt x="19268" y="3029"/>
                      <a:pt x="19226" y="3025"/>
                    </a:cubicBezTo>
                    <a:cubicBezTo>
                      <a:pt x="19227" y="3026"/>
                      <a:pt x="19229" y="3026"/>
                      <a:pt x="19230" y="3028"/>
                    </a:cubicBezTo>
                    <a:cubicBezTo>
                      <a:pt x="19231" y="3031"/>
                      <a:pt x="19234" y="3032"/>
                      <a:pt x="19235" y="3032"/>
                    </a:cubicBezTo>
                    <a:cubicBezTo>
                      <a:pt x="19240" y="3035"/>
                      <a:pt x="19246" y="3038"/>
                      <a:pt x="19250" y="3041"/>
                    </a:cubicBezTo>
                    <a:close/>
                    <a:moveTo>
                      <a:pt x="19145" y="2733"/>
                    </a:moveTo>
                    <a:cubicBezTo>
                      <a:pt x="19135" y="2707"/>
                      <a:pt x="19162" y="2721"/>
                      <a:pt x="19121" y="2717"/>
                    </a:cubicBezTo>
                    <a:cubicBezTo>
                      <a:pt x="19122" y="2718"/>
                      <a:pt x="19124" y="2718"/>
                      <a:pt x="19125" y="2721"/>
                    </a:cubicBezTo>
                    <a:cubicBezTo>
                      <a:pt x="19125" y="2723"/>
                      <a:pt x="19128" y="2724"/>
                      <a:pt x="19129" y="2724"/>
                    </a:cubicBezTo>
                    <a:cubicBezTo>
                      <a:pt x="19134" y="2727"/>
                      <a:pt x="19140" y="2730"/>
                      <a:pt x="19145" y="2733"/>
                    </a:cubicBezTo>
                    <a:close/>
                    <a:moveTo>
                      <a:pt x="10273" y="1639"/>
                    </a:moveTo>
                    <a:lnTo>
                      <a:pt x="10249" y="1623"/>
                    </a:lnTo>
                    <a:cubicBezTo>
                      <a:pt x="10256" y="1643"/>
                      <a:pt x="10232" y="1638"/>
                      <a:pt x="10273" y="1639"/>
                    </a:cubicBezTo>
                    <a:close/>
                    <a:moveTo>
                      <a:pt x="20790" y="3203"/>
                    </a:moveTo>
                    <a:lnTo>
                      <a:pt x="20765" y="3187"/>
                    </a:lnTo>
                    <a:cubicBezTo>
                      <a:pt x="20773" y="3206"/>
                      <a:pt x="20748" y="3202"/>
                      <a:pt x="20790" y="3203"/>
                    </a:cubicBezTo>
                    <a:close/>
                    <a:moveTo>
                      <a:pt x="15596" y="2409"/>
                    </a:moveTo>
                    <a:cubicBezTo>
                      <a:pt x="15612" y="2404"/>
                      <a:pt x="15599" y="2419"/>
                      <a:pt x="15613" y="2402"/>
                    </a:cubicBezTo>
                    <a:cubicBezTo>
                      <a:pt x="15624" y="2388"/>
                      <a:pt x="15617" y="2403"/>
                      <a:pt x="15612" y="2393"/>
                    </a:cubicBezTo>
                    <a:cubicBezTo>
                      <a:pt x="15600" y="2388"/>
                      <a:pt x="15619" y="2378"/>
                      <a:pt x="15596" y="2409"/>
                    </a:cubicBezTo>
                    <a:close/>
                    <a:moveTo>
                      <a:pt x="20247" y="2166"/>
                    </a:moveTo>
                    <a:cubicBezTo>
                      <a:pt x="20241" y="2142"/>
                      <a:pt x="20248" y="2154"/>
                      <a:pt x="20230" y="2141"/>
                    </a:cubicBezTo>
                    <a:cubicBezTo>
                      <a:pt x="20236" y="2164"/>
                      <a:pt x="20227" y="2154"/>
                      <a:pt x="20247" y="2166"/>
                    </a:cubicBezTo>
                    <a:close/>
                    <a:moveTo>
                      <a:pt x="22896" y="3551"/>
                    </a:moveTo>
                    <a:cubicBezTo>
                      <a:pt x="22890" y="3528"/>
                      <a:pt x="22897" y="3540"/>
                      <a:pt x="22880" y="3527"/>
                    </a:cubicBezTo>
                    <a:cubicBezTo>
                      <a:pt x="22885" y="3549"/>
                      <a:pt x="22877" y="3540"/>
                      <a:pt x="22896" y="3551"/>
                    </a:cubicBezTo>
                    <a:close/>
                    <a:moveTo>
                      <a:pt x="18237" y="2376"/>
                    </a:moveTo>
                    <a:cubicBezTo>
                      <a:pt x="18236" y="2375"/>
                      <a:pt x="18234" y="2371"/>
                      <a:pt x="18233" y="2373"/>
                    </a:cubicBezTo>
                    <a:lnTo>
                      <a:pt x="18213" y="2360"/>
                    </a:lnTo>
                    <a:cubicBezTo>
                      <a:pt x="18221" y="2380"/>
                      <a:pt x="18196" y="2375"/>
                      <a:pt x="18237" y="2376"/>
                    </a:cubicBezTo>
                    <a:close/>
                    <a:moveTo>
                      <a:pt x="20692" y="3195"/>
                    </a:moveTo>
                    <a:lnTo>
                      <a:pt x="20717" y="3195"/>
                    </a:lnTo>
                    <a:lnTo>
                      <a:pt x="20717" y="3187"/>
                    </a:lnTo>
                    <a:lnTo>
                      <a:pt x="20692" y="3187"/>
                    </a:lnTo>
                    <a:lnTo>
                      <a:pt x="20692" y="3195"/>
                    </a:lnTo>
                    <a:close/>
                    <a:moveTo>
                      <a:pt x="22637" y="2773"/>
                    </a:moveTo>
                    <a:lnTo>
                      <a:pt x="22661" y="2773"/>
                    </a:lnTo>
                    <a:lnTo>
                      <a:pt x="22661" y="2765"/>
                    </a:lnTo>
                    <a:lnTo>
                      <a:pt x="22637" y="2765"/>
                    </a:lnTo>
                    <a:lnTo>
                      <a:pt x="22637" y="2773"/>
                    </a:lnTo>
                    <a:close/>
                    <a:moveTo>
                      <a:pt x="22207" y="4054"/>
                    </a:moveTo>
                    <a:lnTo>
                      <a:pt x="22232" y="4054"/>
                    </a:lnTo>
                    <a:lnTo>
                      <a:pt x="22232" y="4045"/>
                    </a:lnTo>
                    <a:lnTo>
                      <a:pt x="22207" y="4045"/>
                    </a:lnTo>
                    <a:lnTo>
                      <a:pt x="22207" y="4054"/>
                    </a:lnTo>
                    <a:close/>
                    <a:moveTo>
                      <a:pt x="22637" y="1072"/>
                    </a:moveTo>
                    <a:lnTo>
                      <a:pt x="22661" y="1072"/>
                    </a:lnTo>
                    <a:lnTo>
                      <a:pt x="22661" y="1064"/>
                    </a:lnTo>
                    <a:lnTo>
                      <a:pt x="22637" y="1064"/>
                    </a:lnTo>
                    <a:lnTo>
                      <a:pt x="22637" y="1072"/>
                    </a:lnTo>
                    <a:close/>
                    <a:moveTo>
                      <a:pt x="19388" y="1688"/>
                    </a:moveTo>
                    <a:lnTo>
                      <a:pt x="19412" y="1688"/>
                    </a:lnTo>
                    <a:lnTo>
                      <a:pt x="19412" y="1680"/>
                    </a:lnTo>
                    <a:lnTo>
                      <a:pt x="19388" y="1680"/>
                    </a:lnTo>
                    <a:lnTo>
                      <a:pt x="19388" y="1688"/>
                    </a:lnTo>
                    <a:close/>
                    <a:moveTo>
                      <a:pt x="21397" y="3033"/>
                    </a:moveTo>
                    <a:lnTo>
                      <a:pt x="21421" y="3033"/>
                    </a:lnTo>
                    <a:lnTo>
                      <a:pt x="21421" y="3025"/>
                    </a:lnTo>
                    <a:lnTo>
                      <a:pt x="21397" y="3025"/>
                    </a:lnTo>
                    <a:lnTo>
                      <a:pt x="21397" y="3033"/>
                    </a:lnTo>
                    <a:close/>
                    <a:moveTo>
                      <a:pt x="20619" y="2190"/>
                    </a:moveTo>
                    <a:lnTo>
                      <a:pt x="20644" y="2190"/>
                    </a:lnTo>
                    <a:lnTo>
                      <a:pt x="20644" y="2182"/>
                    </a:lnTo>
                    <a:lnTo>
                      <a:pt x="20619" y="2182"/>
                    </a:lnTo>
                    <a:lnTo>
                      <a:pt x="20619" y="2190"/>
                    </a:lnTo>
                    <a:close/>
                    <a:moveTo>
                      <a:pt x="18043" y="2279"/>
                    </a:moveTo>
                    <a:lnTo>
                      <a:pt x="18067" y="2279"/>
                    </a:lnTo>
                    <a:lnTo>
                      <a:pt x="18067" y="2271"/>
                    </a:lnTo>
                    <a:lnTo>
                      <a:pt x="18043" y="2271"/>
                    </a:lnTo>
                    <a:lnTo>
                      <a:pt x="18043" y="2279"/>
                    </a:lnTo>
                    <a:close/>
                    <a:moveTo>
                      <a:pt x="18148" y="5528"/>
                    </a:moveTo>
                    <a:lnTo>
                      <a:pt x="18173" y="5528"/>
                    </a:lnTo>
                    <a:lnTo>
                      <a:pt x="18173" y="5520"/>
                    </a:lnTo>
                    <a:lnTo>
                      <a:pt x="18148" y="5520"/>
                    </a:lnTo>
                    <a:lnTo>
                      <a:pt x="18148" y="5528"/>
                    </a:lnTo>
                    <a:close/>
                    <a:moveTo>
                      <a:pt x="19850" y="2133"/>
                    </a:moveTo>
                    <a:lnTo>
                      <a:pt x="19874" y="2133"/>
                    </a:lnTo>
                    <a:lnTo>
                      <a:pt x="19874" y="2125"/>
                    </a:lnTo>
                    <a:lnTo>
                      <a:pt x="19850" y="2125"/>
                    </a:lnTo>
                    <a:lnTo>
                      <a:pt x="19850" y="2133"/>
                    </a:lnTo>
                    <a:close/>
                    <a:moveTo>
                      <a:pt x="17136" y="2093"/>
                    </a:moveTo>
                    <a:lnTo>
                      <a:pt x="17144" y="2093"/>
                    </a:lnTo>
                    <a:lnTo>
                      <a:pt x="17144" y="2069"/>
                    </a:lnTo>
                    <a:lnTo>
                      <a:pt x="17136" y="2069"/>
                    </a:lnTo>
                    <a:lnTo>
                      <a:pt x="17136" y="2093"/>
                    </a:lnTo>
                    <a:close/>
                    <a:moveTo>
                      <a:pt x="15175" y="2069"/>
                    </a:moveTo>
                    <a:lnTo>
                      <a:pt x="15199" y="2069"/>
                    </a:lnTo>
                    <a:lnTo>
                      <a:pt x="15199" y="2060"/>
                    </a:lnTo>
                    <a:lnTo>
                      <a:pt x="15175" y="2060"/>
                    </a:lnTo>
                    <a:lnTo>
                      <a:pt x="15175" y="2069"/>
                    </a:lnTo>
                    <a:close/>
                    <a:moveTo>
                      <a:pt x="11140" y="1688"/>
                    </a:moveTo>
                    <a:lnTo>
                      <a:pt x="11164" y="1688"/>
                    </a:lnTo>
                    <a:lnTo>
                      <a:pt x="11164" y="1680"/>
                    </a:lnTo>
                    <a:lnTo>
                      <a:pt x="11140" y="1680"/>
                    </a:lnTo>
                    <a:lnTo>
                      <a:pt x="11140" y="1688"/>
                    </a:lnTo>
                    <a:close/>
                    <a:moveTo>
                      <a:pt x="18894" y="3673"/>
                    </a:moveTo>
                    <a:lnTo>
                      <a:pt x="18902" y="3673"/>
                    </a:lnTo>
                    <a:lnTo>
                      <a:pt x="18902" y="3648"/>
                    </a:lnTo>
                    <a:lnTo>
                      <a:pt x="18894" y="3648"/>
                    </a:lnTo>
                    <a:lnTo>
                      <a:pt x="18894" y="3673"/>
                    </a:lnTo>
                    <a:close/>
                    <a:moveTo>
                      <a:pt x="16933" y="2595"/>
                    </a:moveTo>
                    <a:lnTo>
                      <a:pt x="16941" y="2595"/>
                    </a:lnTo>
                    <a:lnTo>
                      <a:pt x="16941" y="2571"/>
                    </a:lnTo>
                    <a:lnTo>
                      <a:pt x="16933" y="2571"/>
                    </a:lnTo>
                    <a:lnTo>
                      <a:pt x="16933" y="2595"/>
                    </a:lnTo>
                    <a:close/>
                    <a:moveTo>
                      <a:pt x="17330" y="3243"/>
                    </a:moveTo>
                    <a:lnTo>
                      <a:pt x="17354" y="3243"/>
                    </a:lnTo>
                    <a:lnTo>
                      <a:pt x="17354" y="3235"/>
                    </a:lnTo>
                    <a:lnTo>
                      <a:pt x="17330" y="3235"/>
                    </a:lnTo>
                    <a:lnTo>
                      <a:pt x="17330" y="3243"/>
                    </a:lnTo>
                    <a:close/>
                    <a:moveTo>
                      <a:pt x="16042" y="2547"/>
                    </a:moveTo>
                    <a:lnTo>
                      <a:pt x="16066" y="2547"/>
                    </a:lnTo>
                    <a:lnTo>
                      <a:pt x="16066" y="2538"/>
                    </a:lnTo>
                    <a:lnTo>
                      <a:pt x="16042" y="2538"/>
                    </a:lnTo>
                    <a:lnTo>
                      <a:pt x="16042" y="2547"/>
                    </a:lnTo>
                    <a:close/>
                    <a:moveTo>
                      <a:pt x="17362" y="3243"/>
                    </a:moveTo>
                    <a:lnTo>
                      <a:pt x="17387" y="3243"/>
                    </a:lnTo>
                    <a:lnTo>
                      <a:pt x="17387" y="3235"/>
                    </a:lnTo>
                    <a:lnTo>
                      <a:pt x="17362" y="3235"/>
                    </a:lnTo>
                    <a:lnTo>
                      <a:pt x="17362" y="3243"/>
                    </a:lnTo>
                    <a:close/>
                    <a:moveTo>
                      <a:pt x="15912" y="2668"/>
                    </a:moveTo>
                    <a:lnTo>
                      <a:pt x="15936" y="2668"/>
                    </a:lnTo>
                    <a:lnTo>
                      <a:pt x="15936" y="2660"/>
                    </a:lnTo>
                    <a:lnTo>
                      <a:pt x="15912" y="2660"/>
                    </a:lnTo>
                    <a:lnTo>
                      <a:pt x="15912" y="2668"/>
                    </a:lnTo>
                    <a:close/>
                    <a:moveTo>
                      <a:pt x="17759" y="2555"/>
                    </a:moveTo>
                    <a:lnTo>
                      <a:pt x="17768" y="2555"/>
                    </a:lnTo>
                    <a:lnTo>
                      <a:pt x="17768" y="2530"/>
                    </a:lnTo>
                    <a:lnTo>
                      <a:pt x="17759" y="2530"/>
                    </a:lnTo>
                    <a:lnTo>
                      <a:pt x="17759" y="2555"/>
                    </a:lnTo>
                    <a:close/>
                    <a:moveTo>
                      <a:pt x="21640" y="4848"/>
                    </a:moveTo>
                    <a:lnTo>
                      <a:pt x="21665" y="4848"/>
                    </a:lnTo>
                    <a:lnTo>
                      <a:pt x="21665" y="4839"/>
                    </a:lnTo>
                    <a:lnTo>
                      <a:pt x="21640" y="4839"/>
                    </a:lnTo>
                    <a:lnTo>
                      <a:pt x="21640" y="4848"/>
                    </a:lnTo>
                    <a:close/>
                    <a:moveTo>
                      <a:pt x="16933" y="2563"/>
                    </a:moveTo>
                    <a:lnTo>
                      <a:pt x="16941" y="2563"/>
                    </a:lnTo>
                    <a:lnTo>
                      <a:pt x="16941" y="2538"/>
                    </a:lnTo>
                    <a:lnTo>
                      <a:pt x="16933" y="2538"/>
                    </a:lnTo>
                    <a:lnTo>
                      <a:pt x="16933" y="2563"/>
                    </a:lnTo>
                    <a:close/>
                    <a:moveTo>
                      <a:pt x="5137" y="1898"/>
                    </a:moveTo>
                    <a:lnTo>
                      <a:pt x="5161" y="1898"/>
                    </a:lnTo>
                    <a:lnTo>
                      <a:pt x="5161" y="1890"/>
                    </a:lnTo>
                    <a:lnTo>
                      <a:pt x="5137" y="1890"/>
                    </a:lnTo>
                    <a:lnTo>
                      <a:pt x="5137" y="1898"/>
                    </a:lnTo>
                    <a:close/>
                    <a:moveTo>
                      <a:pt x="22280" y="5382"/>
                    </a:moveTo>
                    <a:lnTo>
                      <a:pt x="22288" y="5382"/>
                    </a:lnTo>
                    <a:lnTo>
                      <a:pt x="22288" y="5358"/>
                    </a:lnTo>
                    <a:lnTo>
                      <a:pt x="22280" y="5358"/>
                    </a:lnTo>
                    <a:lnTo>
                      <a:pt x="22280" y="5382"/>
                    </a:lnTo>
                    <a:close/>
                    <a:moveTo>
                      <a:pt x="20960" y="3405"/>
                    </a:moveTo>
                    <a:lnTo>
                      <a:pt x="20984" y="3405"/>
                    </a:lnTo>
                    <a:lnTo>
                      <a:pt x="20984" y="3397"/>
                    </a:lnTo>
                    <a:lnTo>
                      <a:pt x="20960" y="3397"/>
                    </a:lnTo>
                    <a:lnTo>
                      <a:pt x="20960" y="3405"/>
                    </a:lnTo>
                    <a:close/>
                    <a:moveTo>
                      <a:pt x="18456" y="3276"/>
                    </a:moveTo>
                    <a:lnTo>
                      <a:pt x="18480" y="3276"/>
                    </a:lnTo>
                    <a:lnTo>
                      <a:pt x="18480" y="3268"/>
                    </a:lnTo>
                    <a:lnTo>
                      <a:pt x="18456" y="3268"/>
                    </a:lnTo>
                    <a:lnTo>
                      <a:pt x="18456" y="3276"/>
                    </a:lnTo>
                    <a:close/>
                    <a:moveTo>
                      <a:pt x="17946" y="2563"/>
                    </a:moveTo>
                    <a:lnTo>
                      <a:pt x="17954" y="2563"/>
                    </a:lnTo>
                    <a:lnTo>
                      <a:pt x="17954" y="2538"/>
                    </a:lnTo>
                    <a:lnTo>
                      <a:pt x="17946" y="2538"/>
                    </a:lnTo>
                    <a:lnTo>
                      <a:pt x="17946" y="2563"/>
                    </a:lnTo>
                    <a:close/>
                    <a:moveTo>
                      <a:pt x="16957" y="4370"/>
                    </a:moveTo>
                    <a:lnTo>
                      <a:pt x="16965" y="4370"/>
                    </a:lnTo>
                    <a:lnTo>
                      <a:pt x="16965" y="4345"/>
                    </a:lnTo>
                    <a:lnTo>
                      <a:pt x="16957" y="4345"/>
                    </a:lnTo>
                    <a:lnTo>
                      <a:pt x="16957" y="4370"/>
                    </a:lnTo>
                    <a:close/>
                    <a:moveTo>
                      <a:pt x="14632" y="2628"/>
                    </a:moveTo>
                    <a:lnTo>
                      <a:pt x="14656" y="2628"/>
                    </a:lnTo>
                    <a:lnTo>
                      <a:pt x="14656" y="2619"/>
                    </a:lnTo>
                    <a:lnTo>
                      <a:pt x="14632" y="2619"/>
                    </a:lnTo>
                    <a:lnTo>
                      <a:pt x="14632" y="2628"/>
                    </a:lnTo>
                    <a:close/>
                    <a:moveTo>
                      <a:pt x="21195" y="4912"/>
                    </a:moveTo>
                    <a:lnTo>
                      <a:pt x="21219" y="4912"/>
                    </a:lnTo>
                    <a:lnTo>
                      <a:pt x="21219" y="4904"/>
                    </a:lnTo>
                    <a:lnTo>
                      <a:pt x="21195" y="4904"/>
                    </a:lnTo>
                    <a:lnTo>
                      <a:pt x="21195" y="4912"/>
                    </a:lnTo>
                    <a:close/>
                    <a:moveTo>
                      <a:pt x="21584" y="3981"/>
                    </a:moveTo>
                    <a:lnTo>
                      <a:pt x="21592" y="3981"/>
                    </a:lnTo>
                    <a:lnTo>
                      <a:pt x="21592" y="3956"/>
                    </a:lnTo>
                    <a:lnTo>
                      <a:pt x="21584" y="3956"/>
                    </a:lnTo>
                    <a:lnTo>
                      <a:pt x="21584" y="3981"/>
                    </a:lnTo>
                    <a:close/>
                    <a:moveTo>
                      <a:pt x="19420" y="2603"/>
                    </a:moveTo>
                    <a:lnTo>
                      <a:pt x="19428" y="2603"/>
                    </a:lnTo>
                    <a:lnTo>
                      <a:pt x="19428" y="2579"/>
                    </a:lnTo>
                    <a:lnTo>
                      <a:pt x="19420" y="2579"/>
                    </a:lnTo>
                    <a:lnTo>
                      <a:pt x="19420" y="2603"/>
                    </a:lnTo>
                    <a:close/>
                    <a:moveTo>
                      <a:pt x="17533" y="2733"/>
                    </a:moveTo>
                    <a:lnTo>
                      <a:pt x="17557" y="2733"/>
                    </a:lnTo>
                    <a:lnTo>
                      <a:pt x="17557" y="2725"/>
                    </a:lnTo>
                    <a:lnTo>
                      <a:pt x="17533" y="2725"/>
                    </a:lnTo>
                    <a:lnTo>
                      <a:pt x="17533" y="2733"/>
                    </a:lnTo>
                    <a:close/>
                    <a:moveTo>
                      <a:pt x="19339" y="3179"/>
                    </a:moveTo>
                    <a:lnTo>
                      <a:pt x="19364" y="3179"/>
                    </a:lnTo>
                    <a:lnTo>
                      <a:pt x="19364" y="3170"/>
                    </a:lnTo>
                    <a:lnTo>
                      <a:pt x="19339" y="3170"/>
                    </a:lnTo>
                    <a:lnTo>
                      <a:pt x="19339" y="3179"/>
                    </a:lnTo>
                    <a:close/>
                    <a:moveTo>
                      <a:pt x="21373" y="4694"/>
                    </a:moveTo>
                    <a:lnTo>
                      <a:pt x="21397" y="4694"/>
                    </a:lnTo>
                    <a:lnTo>
                      <a:pt x="21397" y="4686"/>
                    </a:lnTo>
                    <a:lnTo>
                      <a:pt x="21373" y="4686"/>
                    </a:lnTo>
                    <a:lnTo>
                      <a:pt x="21373" y="4694"/>
                    </a:lnTo>
                    <a:close/>
                    <a:moveTo>
                      <a:pt x="19469" y="3122"/>
                    </a:moveTo>
                    <a:lnTo>
                      <a:pt x="19477" y="3122"/>
                    </a:lnTo>
                    <a:lnTo>
                      <a:pt x="19477" y="3097"/>
                    </a:lnTo>
                    <a:lnTo>
                      <a:pt x="19469" y="3097"/>
                    </a:lnTo>
                    <a:lnTo>
                      <a:pt x="19469" y="3122"/>
                    </a:lnTo>
                    <a:close/>
                    <a:moveTo>
                      <a:pt x="21219" y="3729"/>
                    </a:moveTo>
                    <a:lnTo>
                      <a:pt x="21243" y="3729"/>
                    </a:lnTo>
                    <a:lnTo>
                      <a:pt x="21243" y="3721"/>
                    </a:lnTo>
                    <a:lnTo>
                      <a:pt x="21219" y="3721"/>
                    </a:lnTo>
                    <a:lnTo>
                      <a:pt x="21219" y="3729"/>
                    </a:lnTo>
                    <a:close/>
                    <a:moveTo>
                      <a:pt x="21543" y="3332"/>
                    </a:moveTo>
                    <a:lnTo>
                      <a:pt x="21567" y="3332"/>
                    </a:lnTo>
                    <a:lnTo>
                      <a:pt x="21567" y="3324"/>
                    </a:lnTo>
                    <a:lnTo>
                      <a:pt x="21543" y="3324"/>
                    </a:lnTo>
                    <a:lnTo>
                      <a:pt x="21543" y="3332"/>
                    </a:lnTo>
                    <a:close/>
                    <a:moveTo>
                      <a:pt x="18505" y="3122"/>
                    </a:moveTo>
                    <a:lnTo>
                      <a:pt x="18529" y="3122"/>
                    </a:lnTo>
                    <a:lnTo>
                      <a:pt x="18529" y="3114"/>
                    </a:lnTo>
                    <a:lnTo>
                      <a:pt x="18505" y="3114"/>
                    </a:lnTo>
                    <a:lnTo>
                      <a:pt x="18505" y="3122"/>
                    </a:lnTo>
                    <a:close/>
                    <a:moveTo>
                      <a:pt x="20555" y="2976"/>
                    </a:moveTo>
                    <a:lnTo>
                      <a:pt x="20579" y="2976"/>
                    </a:lnTo>
                    <a:lnTo>
                      <a:pt x="20579" y="2968"/>
                    </a:lnTo>
                    <a:lnTo>
                      <a:pt x="20555" y="2968"/>
                    </a:lnTo>
                    <a:lnTo>
                      <a:pt x="20555" y="2976"/>
                    </a:lnTo>
                    <a:close/>
                    <a:moveTo>
                      <a:pt x="21494" y="4378"/>
                    </a:moveTo>
                    <a:lnTo>
                      <a:pt x="21519" y="4378"/>
                    </a:lnTo>
                    <a:lnTo>
                      <a:pt x="21519" y="4370"/>
                    </a:lnTo>
                    <a:lnTo>
                      <a:pt x="21494" y="4370"/>
                    </a:lnTo>
                    <a:lnTo>
                      <a:pt x="21494" y="4378"/>
                    </a:lnTo>
                    <a:close/>
                    <a:moveTo>
                      <a:pt x="19688" y="2684"/>
                    </a:moveTo>
                    <a:lnTo>
                      <a:pt x="19712" y="2684"/>
                    </a:lnTo>
                    <a:lnTo>
                      <a:pt x="19712" y="2676"/>
                    </a:lnTo>
                    <a:lnTo>
                      <a:pt x="19688" y="2676"/>
                    </a:lnTo>
                    <a:lnTo>
                      <a:pt x="19688" y="2684"/>
                    </a:lnTo>
                    <a:close/>
                    <a:moveTo>
                      <a:pt x="20530" y="4499"/>
                    </a:moveTo>
                    <a:lnTo>
                      <a:pt x="20555" y="4499"/>
                    </a:lnTo>
                    <a:lnTo>
                      <a:pt x="20555" y="4491"/>
                    </a:lnTo>
                    <a:lnTo>
                      <a:pt x="20530" y="4491"/>
                    </a:lnTo>
                    <a:lnTo>
                      <a:pt x="20530" y="4499"/>
                    </a:lnTo>
                    <a:close/>
                    <a:moveTo>
                      <a:pt x="18910" y="5585"/>
                    </a:moveTo>
                    <a:lnTo>
                      <a:pt x="18934" y="5585"/>
                    </a:lnTo>
                    <a:lnTo>
                      <a:pt x="18934" y="5577"/>
                    </a:lnTo>
                    <a:lnTo>
                      <a:pt x="18910" y="5577"/>
                    </a:lnTo>
                    <a:lnTo>
                      <a:pt x="18910" y="5585"/>
                    </a:lnTo>
                    <a:close/>
                    <a:moveTo>
                      <a:pt x="20457" y="2976"/>
                    </a:moveTo>
                    <a:lnTo>
                      <a:pt x="20482" y="2976"/>
                    </a:lnTo>
                    <a:lnTo>
                      <a:pt x="20482" y="2968"/>
                    </a:lnTo>
                    <a:lnTo>
                      <a:pt x="20457" y="2968"/>
                    </a:lnTo>
                    <a:lnTo>
                      <a:pt x="20457" y="2976"/>
                    </a:lnTo>
                    <a:close/>
                    <a:moveTo>
                      <a:pt x="18456" y="2522"/>
                    </a:moveTo>
                    <a:lnTo>
                      <a:pt x="18464" y="2522"/>
                    </a:lnTo>
                    <a:lnTo>
                      <a:pt x="18464" y="2498"/>
                    </a:lnTo>
                    <a:lnTo>
                      <a:pt x="18456" y="2498"/>
                    </a:lnTo>
                    <a:lnTo>
                      <a:pt x="18456" y="2522"/>
                    </a:lnTo>
                    <a:close/>
                    <a:moveTo>
                      <a:pt x="11715" y="1396"/>
                    </a:moveTo>
                    <a:lnTo>
                      <a:pt x="11723" y="1396"/>
                    </a:lnTo>
                    <a:lnTo>
                      <a:pt x="11723" y="1372"/>
                    </a:lnTo>
                    <a:lnTo>
                      <a:pt x="11715" y="1372"/>
                    </a:lnTo>
                    <a:lnTo>
                      <a:pt x="11715" y="1396"/>
                    </a:lnTo>
                    <a:close/>
                    <a:moveTo>
                      <a:pt x="18918" y="2247"/>
                    </a:moveTo>
                    <a:lnTo>
                      <a:pt x="18942" y="2247"/>
                    </a:lnTo>
                    <a:lnTo>
                      <a:pt x="18942" y="2239"/>
                    </a:lnTo>
                    <a:lnTo>
                      <a:pt x="18918" y="2239"/>
                    </a:lnTo>
                    <a:lnTo>
                      <a:pt x="18918" y="2247"/>
                    </a:lnTo>
                    <a:close/>
                    <a:moveTo>
                      <a:pt x="16828" y="5147"/>
                    </a:moveTo>
                    <a:lnTo>
                      <a:pt x="16852" y="5147"/>
                    </a:lnTo>
                    <a:lnTo>
                      <a:pt x="16852" y="5139"/>
                    </a:lnTo>
                    <a:lnTo>
                      <a:pt x="16828" y="5139"/>
                    </a:lnTo>
                    <a:lnTo>
                      <a:pt x="16828" y="5147"/>
                    </a:lnTo>
                    <a:close/>
                    <a:moveTo>
                      <a:pt x="20603" y="3227"/>
                    </a:moveTo>
                    <a:lnTo>
                      <a:pt x="20627" y="3227"/>
                    </a:lnTo>
                    <a:lnTo>
                      <a:pt x="20627" y="3219"/>
                    </a:lnTo>
                    <a:lnTo>
                      <a:pt x="20603" y="3219"/>
                    </a:lnTo>
                    <a:lnTo>
                      <a:pt x="20603" y="3227"/>
                    </a:lnTo>
                    <a:close/>
                    <a:moveTo>
                      <a:pt x="19428" y="3187"/>
                    </a:moveTo>
                    <a:lnTo>
                      <a:pt x="19453" y="3187"/>
                    </a:lnTo>
                    <a:lnTo>
                      <a:pt x="19453" y="3179"/>
                    </a:lnTo>
                    <a:lnTo>
                      <a:pt x="19428" y="3179"/>
                    </a:lnTo>
                    <a:lnTo>
                      <a:pt x="19428" y="3187"/>
                    </a:lnTo>
                    <a:close/>
                    <a:moveTo>
                      <a:pt x="23188" y="2757"/>
                    </a:moveTo>
                    <a:lnTo>
                      <a:pt x="23196" y="2757"/>
                    </a:lnTo>
                    <a:lnTo>
                      <a:pt x="23196" y="2733"/>
                    </a:lnTo>
                    <a:lnTo>
                      <a:pt x="23188" y="2733"/>
                    </a:lnTo>
                    <a:lnTo>
                      <a:pt x="23188" y="2757"/>
                    </a:lnTo>
                    <a:close/>
                    <a:moveTo>
                      <a:pt x="9455" y="1428"/>
                    </a:moveTo>
                    <a:lnTo>
                      <a:pt x="9463" y="1428"/>
                    </a:lnTo>
                    <a:lnTo>
                      <a:pt x="9463" y="1404"/>
                    </a:lnTo>
                    <a:lnTo>
                      <a:pt x="9455" y="1404"/>
                    </a:lnTo>
                    <a:lnTo>
                      <a:pt x="9455" y="1428"/>
                    </a:lnTo>
                    <a:close/>
                    <a:moveTo>
                      <a:pt x="22021" y="3973"/>
                    </a:moveTo>
                    <a:lnTo>
                      <a:pt x="22029" y="3973"/>
                    </a:lnTo>
                    <a:lnTo>
                      <a:pt x="22029" y="3948"/>
                    </a:lnTo>
                    <a:lnTo>
                      <a:pt x="22021" y="3948"/>
                    </a:lnTo>
                    <a:lnTo>
                      <a:pt x="22021" y="3973"/>
                    </a:lnTo>
                    <a:close/>
                    <a:moveTo>
                      <a:pt x="19226" y="1663"/>
                    </a:moveTo>
                    <a:lnTo>
                      <a:pt x="19250" y="1663"/>
                    </a:lnTo>
                    <a:lnTo>
                      <a:pt x="19250" y="1655"/>
                    </a:lnTo>
                    <a:lnTo>
                      <a:pt x="19226" y="1655"/>
                    </a:lnTo>
                    <a:lnTo>
                      <a:pt x="19226" y="1663"/>
                    </a:lnTo>
                    <a:close/>
                    <a:moveTo>
                      <a:pt x="22369" y="5520"/>
                    </a:moveTo>
                    <a:lnTo>
                      <a:pt x="22394" y="5520"/>
                    </a:lnTo>
                    <a:lnTo>
                      <a:pt x="22394" y="5512"/>
                    </a:lnTo>
                    <a:lnTo>
                      <a:pt x="22369" y="5512"/>
                    </a:lnTo>
                    <a:lnTo>
                      <a:pt x="22369" y="5520"/>
                    </a:lnTo>
                    <a:close/>
                    <a:moveTo>
                      <a:pt x="527" y="3025"/>
                    </a:moveTo>
                    <a:lnTo>
                      <a:pt x="504" y="2999"/>
                    </a:lnTo>
                    <a:cubicBezTo>
                      <a:pt x="509" y="3024"/>
                      <a:pt x="502" y="3019"/>
                      <a:pt x="527" y="3025"/>
                    </a:cubicBezTo>
                    <a:close/>
                    <a:moveTo>
                      <a:pt x="21673" y="3470"/>
                    </a:moveTo>
                    <a:lnTo>
                      <a:pt x="21650" y="3444"/>
                    </a:lnTo>
                    <a:cubicBezTo>
                      <a:pt x="21655" y="3470"/>
                      <a:pt x="21648" y="3464"/>
                      <a:pt x="21673" y="3470"/>
                    </a:cubicBezTo>
                    <a:close/>
                    <a:moveTo>
                      <a:pt x="13384" y="2393"/>
                    </a:moveTo>
                    <a:cubicBezTo>
                      <a:pt x="13408" y="2387"/>
                      <a:pt x="13396" y="2394"/>
                      <a:pt x="13409" y="2376"/>
                    </a:cubicBezTo>
                    <a:cubicBezTo>
                      <a:pt x="13394" y="2380"/>
                      <a:pt x="13387" y="2377"/>
                      <a:pt x="13384" y="2393"/>
                    </a:cubicBezTo>
                    <a:close/>
                    <a:moveTo>
                      <a:pt x="17622" y="3106"/>
                    </a:moveTo>
                    <a:cubicBezTo>
                      <a:pt x="17645" y="3100"/>
                      <a:pt x="17633" y="3107"/>
                      <a:pt x="17646" y="3089"/>
                    </a:cubicBezTo>
                    <a:cubicBezTo>
                      <a:pt x="17632" y="3093"/>
                      <a:pt x="17624" y="3090"/>
                      <a:pt x="17622" y="3106"/>
                    </a:cubicBezTo>
                    <a:close/>
                    <a:moveTo>
                      <a:pt x="19566" y="5407"/>
                    </a:moveTo>
                    <a:cubicBezTo>
                      <a:pt x="19590" y="5401"/>
                      <a:pt x="19578" y="5408"/>
                      <a:pt x="19590" y="5390"/>
                    </a:cubicBezTo>
                    <a:cubicBezTo>
                      <a:pt x="19576" y="5394"/>
                      <a:pt x="19569" y="5391"/>
                      <a:pt x="19566" y="5407"/>
                    </a:cubicBezTo>
                    <a:close/>
                    <a:moveTo>
                      <a:pt x="16496" y="2401"/>
                    </a:moveTo>
                    <a:cubicBezTo>
                      <a:pt x="16519" y="2395"/>
                      <a:pt x="16507" y="2402"/>
                      <a:pt x="16520" y="2384"/>
                    </a:cubicBezTo>
                    <a:cubicBezTo>
                      <a:pt x="16506" y="2388"/>
                      <a:pt x="16498" y="2386"/>
                      <a:pt x="16496" y="2401"/>
                    </a:cubicBezTo>
                    <a:close/>
                    <a:moveTo>
                      <a:pt x="19250" y="4823"/>
                    </a:moveTo>
                    <a:cubicBezTo>
                      <a:pt x="19274" y="4818"/>
                      <a:pt x="19262" y="4824"/>
                      <a:pt x="19274" y="4807"/>
                    </a:cubicBezTo>
                    <a:cubicBezTo>
                      <a:pt x="19260" y="4810"/>
                      <a:pt x="19253" y="4808"/>
                      <a:pt x="19250" y="4823"/>
                    </a:cubicBezTo>
                    <a:close/>
                    <a:moveTo>
                      <a:pt x="21737" y="4191"/>
                    </a:moveTo>
                    <a:cubicBezTo>
                      <a:pt x="21761" y="4186"/>
                      <a:pt x="21749" y="4192"/>
                      <a:pt x="21762" y="4175"/>
                    </a:cubicBezTo>
                    <a:cubicBezTo>
                      <a:pt x="21748" y="4178"/>
                      <a:pt x="21740" y="4176"/>
                      <a:pt x="21737" y="4191"/>
                    </a:cubicBezTo>
                    <a:close/>
                    <a:moveTo>
                      <a:pt x="18416" y="2482"/>
                    </a:moveTo>
                    <a:cubicBezTo>
                      <a:pt x="18439" y="2476"/>
                      <a:pt x="18427" y="2483"/>
                      <a:pt x="18440" y="2466"/>
                    </a:cubicBezTo>
                    <a:cubicBezTo>
                      <a:pt x="18426" y="2469"/>
                      <a:pt x="18418" y="2467"/>
                      <a:pt x="18416" y="2482"/>
                    </a:cubicBezTo>
                    <a:close/>
                    <a:moveTo>
                      <a:pt x="21446" y="2692"/>
                    </a:moveTo>
                    <a:cubicBezTo>
                      <a:pt x="21469" y="2687"/>
                      <a:pt x="21457" y="2693"/>
                      <a:pt x="21470" y="2676"/>
                    </a:cubicBezTo>
                    <a:cubicBezTo>
                      <a:pt x="21456" y="2680"/>
                      <a:pt x="21448" y="2677"/>
                      <a:pt x="21446" y="2692"/>
                    </a:cubicBezTo>
                    <a:close/>
                    <a:moveTo>
                      <a:pt x="15604" y="2133"/>
                    </a:moveTo>
                    <a:cubicBezTo>
                      <a:pt x="15628" y="2128"/>
                      <a:pt x="15616" y="2134"/>
                      <a:pt x="15629" y="2117"/>
                    </a:cubicBezTo>
                    <a:cubicBezTo>
                      <a:pt x="15614" y="2121"/>
                      <a:pt x="15607" y="2118"/>
                      <a:pt x="15604" y="2133"/>
                    </a:cubicBezTo>
                    <a:close/>
                    <a:moveTo>
                      <a:pt x="17014" y="2441"/>
                    </a:moveTo>
                    <a:cubicBezTo>
                      <a:pt x="17038" y="2436"/>
                      <a:pt x="17026" y="2442"/>
                      <a:pt x="17038" y="2425"/>
                    </a:cubicBezTo>
                    <a:cubicBezTo>
                      <a:pt x="17024" y="2428"/>
                      <a:pt x="17017" y="2426"/>
                      <a:pt x="17014" y="2441"/>
                    </a:cubicBezTo>
                    <a:close/>
                    <a:moveTo>
                      <a:pt x="22872" y="3495"/>
                    </a:moveTo>
                    <a:cubicBezTo>
                      <a:pt x="22895" y="3489"/>
                      <a:pt x="22883" y="3496"/>
                      <a:pt x="22896" y="3478"/>
                    </a:cubicBezTo>
                    <a:cubicBezTo>
                      <a:pt x="22882" y="3482"/>
                      <a:pt x="22874" y="3479"/>
                      <a:pt x="22872" y="3495"/>
                    </a:cubicBezTo>
                    <a:close/>
                    <a:moveTo>
                      <a:pt x="21405" y="2700"/>
                    </a:moveTo>
                    <a:cubicBezTo>
                      <a:pt x="21423" y="2688"/>
                      <a:pt x="21415" y="2699"/>
                      <a:pt x="21421" y="2676"/>
                    </a:cubicBezTo>
                    <a:cubicBezTo>
                      <a:pt x="21408" y="2685"/>
                      <a:pt x="21406" y="2678"/>
                      <a:pt x="21405" y="2700"/>
                    </a:cubicBezTo>
                    <a:close/>
                    <a:moveTo>
                      <a:pt x="18464" y="2676"/>
                    </a:moveTo>
                    <a:cubicBezTo>
                      <a:pt x="18482" y="2664"/>
                      <a:pt x="18474" y="2675"/>
                      <a:pt x="18480" y="2652"/>
                    </a:cubicBezTo>
                    <a:cubicBezTo>
                      <a:pt x="18467" y="2661"/>
                      <a:pt x="18465" y="2654"/>
                      <a:pt x="18464" y="2676"/>
                    </a:cubicBezTo>
                    <a:close/>
                    <a:moveTo>
                      <a:pt x="10735" y="1412"/>
                    </a:moveTo>
                    <a:cubicBezTo>
                      <a:pt x="10753" y="1400"/>
                      <a:pt x="10745" y="1411"/>
                      <a:pt x="10751" y="1388"/>
                    </a:cubicBezTo>
                    <a:cubicBezTo>
                      <a:pt x="10738" y="1397"/>
                      <a:pt x="10736" y="1390"/>
                      <a:pt x="10735" y="1412"/>
                    </a:cubicBezTo>
                    <a:close/>
                    <a:moveTo>
                      <a:pt x="22839" y="4888"/>
                    </a:moveTo>
                    <a:cubicBezTo>
                      <a:pt x="22857" y="4876"/>
                      <a:pt x="22849" y="4887"/>
                      <a:pt x="22856" y="4864"/>
                    </a:cubicBezTo>
                    <a:cubicBezTo>
                      <a:pt x="22842" y="4873"/>
                      <a:pt x="22840" y="4866"/>
                      <a:pt x="22839" y="4888"/>
                    </a:cubicBezTo>
                    <a:close/>
                    <a:moveTo>
                      <a:pt x="22248" y="4839"/>
                    </a:moveTo>
                    <a:cubicBezTo>
                      <a:pt x="22266" y="4827"/>
                      <a:pt x="22258" y="4838"/>
                      <a:pt x="22264" y="4815"/>
                    </a:cubicBezTo>
                    <a:cubicBezTo>
                      <a:pt x="22251" y="4824"/>
                      <a:pt x="22248" y="4817"/>
                      <a:pt x="22248" y="4839"/>
                    </a:cubicBezTo>
                    <a:close/>
                    <a:moveTo>
                      <a:pt x="12817" y="1639"/>
                    </a:moveTo>
                    <a:cubicBezTo>
                      <a:pt x="12835" y="1627"/>
                      <a:pt x="12827" y="1638"/>
                      <a:pt x="12833" y="1615"/>
                    </a:cubicBezTo>
                    <a:cubicBezTo>
                      <a:pt x="12820" y="1624"/>
                      <a:pt x="12818" y="1616"/>
                      <a:pt x="12817" y="1639"/>
                    </a:cubicBezTo>
                    <a:close/>
                    <a:moveTo>
                      <a:pt x="16925" y="1963"/>
                    </a:moveTo>
                    <a:cubicBezTo>
                      <a:pt x="16943" y="1951"/>
                      <a:pt x="16935" y="1962"/>
                      <a:pt x="16941" y="1939"/>
                    </a:cubicBezTo>
                    <a:cubicBezTo>
                      <a:pt x="16928" y="1948"/>
                      <a:pt x="16926" y="1941"/>
                      <a:pt x="16925" y="1963"/>
                    </a:cubicBezTo>
                    <a:close/>
                    <a:moveTo>
                      <a:pt x="21867" y="3770"/>
                    </a:moveTo>
                    <a:cubicBezTo>
                      <a:pt x="21885" y="3758"/>
                      <a:pt x="21877" y="3769"/>
                      <a:pt x="21883" y="3746"/>
                    </a:cubicBezTo>
                    <a:cubicBezTo>
                      <a:pt x="21870" y="3755"/>
                      <a:pt x="21868" y="3747"/>
                      <a:pt x="21867" y="3770"/>
                    </a:cubicBezTo>
                    <a:close/>
                    <a:moveTo>
                      <a:pt x="5007" y="6662"/>
                    </a:moveTo>
                    <a:cubicBezTo>
                      <a:pt x="5025" y="6650"/>
                      <a:pt x="5017" y="6661"/>
                      <a:pt x="5023" y="6638"/>
                    </a:cubicBezTo>
                    <a:cubicBezTo>
                      <a:pt x="5010" y="6647"/>
                      <a:pt x="5008" y="6640"/>
                      <a:pt x="5007" y="6662"/>
                    </a:cubicBezTo>
                    <a:close/>
                    <a:moveTo>
                      <a:pt x="22726" y="4888"/>
                    </a:moveTo>
                    <a:cubicBezTo>
                      <a:pt x="22744" y="4876"/>
                      <a:pt x="22736" y="4887"/>
                      <a:pt x="22742" y="4864"/>
                    </a:cubicBezTo>
                    <a:cubicBezTo>
                      <a:pt x="22729" y="4873"/>
                      <a:pt x="22726" y="4866"/>
                      <a:pt x="22726" y="4888"/>
                    </a:cubicBezTo>
                    <a:close/>
                    <a:moveTo>
                      <a:pt x="17403" y="2287"/>
                    </a:moveTo>
                    <a:cubicBezTo>
                      <a:pt x="17421" y="2275"/>
                      <a:pt x="17413" y="2286"/>
                      <a:pt x="17419" y="2263"/>
                    </a:cubicBezTo>
                    <a:cubicBezTo>
                      <a:pt x="17406" y="2272"/>
                      <a:pt x="17404" y="2265"/>
                      <a:pt x="17403" y="2287"/>
                    </a:cubicBezTo>
                    <a:close/>
                    <a:moveTo>
                      <a:pt x="9058" y="1599"/>
                    </a:moveTo>
                    <a:cubicBezTo>
                      <a:pt x="9076" y="1586"/>
                      <a:pt x="9068" y="1597"/>
                      <a:pt x="9074" y="1574"/>
                    </a:cubicBezTo>
                    <a:cubicBezTo>
                      <a:pt x="9061" y="1584"/>
                      <a:pt x="9059" y="1576"/>
                      <a:pt x="9058" y="1599"/>
                    </a:cubicBezTo>
                    <a:close/>
                    <a:moveTo>
                      <a:pt x="19947" y="5358"/>
                    </a:moveTo>
                    <a:cubicBezTo>
                      <a:pt x="19989" y="5354"/>
                      <a:pt x="19962" y="5366"/>
                      <a:pt x="19971" y="5342"/>
                    </a:cubicBezTo>
                    <a:cubicBezTo>
                      <a:pt x="19957" y="5349"/>
                      <a:pt x="19955" y="5347"/>
                      <a:pt x="19947" y="5358"/>
                    </a:cubicBezTo>
                    <a:close/>
                    <a:moveTo>
                      <a:pt x="519" y="2182"/>
                    </a:moveTo>
                    <a:cubicBezTo>
                      <a:pt x="561" y="2178"/>
                      <a:pt x="533" y="2190"/>
                      <a:pt x="543" y="2166"/>
                    </a:cubicBezTo>
                    <a:cubicBezTo>
                      <a:pt x="529" y="2173"/>
                      <a:pt x="527" y="2171"/>
                      <a:pt x="519" y="2182"/>
                    </a:cubicBezTo>
                    <a:close/>
                    <a:moveTo>
                      <a:pt x="18561" y="2214"/>
                    </a:moveTo>
                    <a:lnTo>
                      <a:pt x="18529" y="2206"/>
                    </a:lnTo>
                    <a:cubicBezTo>
                      <a:pt x="18547" y="2231"/>
                      <a:pt x="18526" y="2222"/>
                      <a:pt x="18561" y="2214"/>
                    </a:cubicBezTo>
                    <a:close/>
                    <a:moveTo>
                      <a:pt x="14373" y="1850"/>
                    </a:moveTo>
                    <a:lnTo>
                      <a:pt x="14399" y="1827"/>
                    </a:lnTo>
                    <a:cubicBezTo>
                      <a:pt x="14379" y="1830"/>
                      <a:pt x="14373" y="1827"/>
                      <a:pt x="14373" y="1850"/>
                    </a:cubicBezTo>
                    <a:close/>
                    <a:moveTo>
                      <a:pt x="11796" y="5982"/>
                    </a:moveTo>
                    <a:lnTo>
                      <a:pt x="11822" y="5959"/>
                    </a:lnTo>
                    <a:cubicBezTo>
                      <a:pt x="11802" y="5963"/>
                      <a:pt x="11797" y="5959"/>
                      <a:pt x="11796" y="5982"/>
                    </a:cubicBezTo>
                    <a:close/>
                    <a:moveTo>
                      <a:pt x="17111" y="1509"/>
                    </a:moveTo>
                    <a:lnTo>
                      <a:pt x="17137" y="1487"/>
                    </a:lnTo>
                    <a:cubicBezTo>
                      <a:pt x="17117" y="1490"/>
                      <a:pt x="17112" y="1487"/>
                      <a:pt x="17111" y="1509"/>
                    </a:cubicBezTo>
                    <a:close/>
                    <a:moveTo>
                      <a:pt x="22005" y="4831"/>
                    </a:moveTo>
                    <a:lnTo>
                      <a:pt x="22031" y="4809"/>
                    </a:lnTo>
                    <a:cubicBezTo>
                      <a:pt x="22011" y="4812"/>
                      <a:pt x="22005" y="4809"/>
                      <a:pt x="22005" y="4831"/>
                    </a:cubicBezTo>
                    <a:close/>
                    <a:moveTo>
                      <a:pt x="13571" y="2077"/>
                    </a:moveTo>
                    <a:lnTo>
                      <a:pt x="13597" y="2054"/>
                    </a:lnTo>
                    <a:cubicBezTo>
                      <a:pt x="13577" y="2057"/>
                      <a:pt x="13571" y="2054"/>
                      <a:pt x="13571" y="2077"/>
                    </a:cubicBezTo>
                    <a:close/>
                    <a:moveTo>
                      <a:pt x="15199" y="2401"/>
                    </a:moveTo>
                    <a:cubicBezTo>
                      <a:pt x="15203" y="2392"/>
                      <a:pt x="15214" y="2403"/>
                      <a:pt x="15200" y="2391"/>
                    </a:cubicBezTo>
                    <a:cubicBezTo>
                      <a:pt x="15188" y="2382"/>
                      <a:pt x="15199" y="2389"/>
                      <a:pt x="15183" y="2384"/>
                    </a:cubicBezTo>
                    <a:cubicBezTo>
                      <a:pt x="15203" y="2423"/>
                      <a:pt x="15191" y="2404"/>
                      <a:pt x="15199" y="2401"/>
                    </a:cubicBezTo>
                    <a:close/>
                    <a:moveTo>
                      <a:pt x="18788" y="4758"/>
                    </a:moveTo>
                    <a:cubicBezTo>
                      <a:pt x="18792" y="4750"/>
                      <a:pt x="18803" y="4761"/>
                      <a:pt x="18789" y="4749"/>
                    </a:cubicBezTo>
                    <a:cubicBezTo>
                      <a:pt x="18778" y="4740"/>
                      <a:pt x="18788" y="4747"/>
                      <a:pt x="18772" y="4742"/>
                    </a:cubicBezTo>
                    <a:cubicBezTo>
                      <a:pt x="18793" y="4781"/>
                      <a:pt x="18780" y="4762"/>
                      <a:pt x="18788" y="4758"/>
                    </a:cubicBezTo>
                    <a:close/>
                    <a:moveTo>
                      <a:pt x="470" y="3332"/>
                    </a:moveTo>
                    <a:cubicBezTo>
                      <a:pt x="473" y="3324"/>
                      <a:pt x="493" y="3337"/>
                      <a:pt x="454" y="3316"/>
                    </a:cubicBezTo>
                    <a:cubicBezTo>
                      <a:pt x="458" y="3332"/>
                      <a:pt x="443" y="3320"/>
                      <a:pt x="460" y="3333"/>
                    </a:cubicBezTo>
                    <a:cubicBezTo>
                      <a:pt x="474" y="3344"/>
                      <a:pt x="459" y="3338"/>
                      <a:pt x="470" y="3332"/>
                    </a:cubicBezTo>
                    <a:close/>
                    <a:moveTo>
                      <a:pt x="11521" y="1655"/>
                    </a:moveTo>
                    <a:lnTo>
                      <a:pt x="11545" y="1655"/>
                    </a:lnTo>
                    <a:cubicBezTo>
                      <a:pt x="11537" y="1645"/>
                      <a:pt x="11524" y="1630"/>
                      <a:pt x="11521" y="1655"/>
                    </a:cubicBezTo>
                    <a:close/>
                    <a:moveTo>
                      <a:pt x="15191" y="2587"/>
                    </a:moveTo>
                    <a:lnTo>
                      <a:pt x="15215" y="2587"/>
                    </a:lnTo>
                    <a:cubicBezTo>
                      <a:pt x="15208" y="2576"/>
                      <a:pt x="15195" y="2562"/>
                      <a:pt x="15191" y="2587"/>
                    </a:cubicBezTo>
                    <a:close/>
                    <a:moveTo>
                      <a:pt x="17452" y="2174"/>
                    </a:moveTo>
                    <a:lnTo>
                      <a:pt x="17476" y="2174"/>
                    </a:lnTo>
                    <a:cubicBezTo>
                      <a:pt x="17468" y="2163"/>
                      <a:pt x="17455" y="2148"/>
                      <a:pt x="17452" y="2174"/>
                    </a:cubicBezTo>
                    <a:close/>
                    <a:moveTo>
                      <a:pt x="23285" y="4062"/>
                    </a:moveTo>
                    <a:lnTo>
                      <a:pt x="23309" y="4062"/>
                    </a:lnTo>
                    <a:cubicBezTo>
                      <a:pt x="23301" y="4051"/>
                      <a:pt x="23288" y="4036"/>
                      <a:pt x="23285" y="4062"/>
                    </a:cubicBezTo>
                    <a:close/>
                    <a:moveTo>
                      <a:pt x="20636" y="3041"/>
                    </a:moveTo>
                    <a:lnTo>
                      <a:pt x="20660" y="3041"/>
                    </a:lnTo>
                    <a:cubicBezTo>
                      <a:pt x="20652" y="3030"/>
                      <a:pt x="20639" y="3015"/>
                      <a:pt x="20636" y="3041"/>
                    </a:cubicBezTo>
                    <a:close/>
                    <a:moveTo>
                      <a:pt x="18011" y="2077"/>
                    </a:moveTo>
                    <a:lnTo>
                      <a:pt x="18035" y="2077"/>
                    </a:lnTo>
                    <a:cubicBezTo>
                      <a:pt x="18027" y="2066"/>
                      <a:pt x="18014" y="2051"/>
                      <a:pt x="18011" y="2077"/>
                    </a:cubicBezTo>
                    <a:close/>
                    <a:moveTo>
                      <a:pt x="14276" y="2125"/>
                    </a:moveTo>
                    <a:lnTo>
                      <a:pt x="14300" y="2125"/>
                    </a:lnTo>
                    <a:cubicBezTo>
                      <a:pt x="14292" y="2114"/>
                      <a:pt x="14279" y="2100"/>
                      <a:pt x="14276" y="2125"/>
                    </a:cubicBezTo>
                    <a:close/>
                    <a:moveTo>
                      <a:pt x="23188" y="3025"/>
                    </a:moveTo>
                    <a:lnTo>
                      <a:pt x="23212" y="3025"/>
                    </a:lnTo>
                    <a:cubicBezTo>
                      <a:pt x="23204" y="3014"/>
                      <a:pt x="23191" y="2999"/>
                      <a:pt x="23188" y="3025"/>
                    </a:cubicBezTo>
                    <a:close/>
                    <a:moveTo>
                      <a:pt x="21511" y="3454"/>
                    </a:moveTo>
                    <a:lnTo>
                      <a:pt x="21535" y="3454"/>
                    </a:lnTo>
                    <a:cubicBezTo>
                      <a:pt x="21527" y="3443"/>
                      <a:pt x="21514" y="3429"/>
                      <a:pt x="21511" y="3454"/>
                    </a:cubicBezTo>
                    <a:close/>
                    <a:moveTo>
                      <a:pt x="22621" y="2660"/>
                    </a:moveTo>
                    <a:lnTo>
                      <a:pt x="22645" y="2660"/>
                    </a:lnTo>
                    <a:cubicBezTo>
                      <a:pt x="22637" y="2649"/>
                      <a:pt x="22624" y="2635"/>
                      <a:pt x="22621" y="2660"/>
                    </a:cubicBezTo>
                    <a:close/>
                    <a:moveTo>
                      <a:pt x="17719" y="2263"/>
                    </a:moveTo>
                    <a:cubicBezTo>
                      <a:pt x="17707" y="2256"/>
                      <a:pt x="17710" y="2259"/>
                      <a:pt x="17695" y="2255"/>
                    </a:cubicBezTo>
                    <a:cubicBezTo>
                      <a:pt x="17702" y="2272"/>
                      <a:pt x="17685" y="2265"/>
                      <a:pt x="17704" y="2268"/>
                    </a:cubicBezTo>
                    <a:cubicBezTo>
                      <a:pt x="17735" y="2274"/>
                      <a:pt x="17706" y="2271"/>
                      <a:pt x="17719" y="2263"/>
                    </a:cubicBezTo>
                    <a:cubicBezTo>
                      <a:pt x="17749" y="2269"/>
                      <a:pt x="17753" y="2275"/>
                      <a:pt x="17768" y="2255"/>
                    </a:cubicBezTo>
                    <a:cubicBezTo>
                      <a:pt x="17735" y="2241"/>
                      <a:pt x="17766" y="2265"/>
                      <a:pt x="17727" y="2247"/>
                    </a:cubicBezTo>
                    <a:lnTo>
                      <a:pt x="17719" y="2263"/>
                    </a:lnTo>
                    <a:close/>
                    <a:moveTo>
                      <a:pt x="18181" y="2182"/>
                    </a:moveTo>
                    <a:lnTo>
                      <a:pt x="18156" y="2182"/>
                    </a:lnTo>
                    <a:cubicBezTo>
                      <a:pt x="18175" y="2207"/>
                      <a:pt x="18163" y="2207"/>
                      <a:pt x="18181" y="2182"/>
                    </a:cubicBezTo>
                    <a:close/>
                    <a:moveTo>
                      <a:pt x="15458" y="2538"/>
                    </a:moveTo>
                    <a:lnTo>
                      <a:pt x="15434" y="2538"/>
                    </a:lnTo>
                    <a:cubicBezTo>
                      <a:pt x="15452" y="2564"/>
                      <a:pt x="15440" y="2564"/>
                      <a:pt x="15458" y="2538"/>
                    </a:cubicBezTo>
                    <a:close/>
                    <a:moveTo>
                      <a:pt x="20960" y="2498"/>
                    </a:moveTo>
                    <a:lnTo>
                      <a:pt x="20935" y="2498"/>
                    </a:lnTo>
                    <a:cubicBezTo>
                      <a:pt x="20954" y="2523"/>
                      <a:pt x="20941" y="2523"/>
                      <a:pt x="20960" y="2498"/>
                    </a:cubicBezTo>
                    <a:close/>
                    <a:moveTo>
                      <a:pt x="16131" y="2093"/>
                    </a:moveTo>
                    <a:lnTo>
                      <a:pt x="16107" y="2093"/>
                    </a:lnTo>
                    <a:cubicBezTo>
                      <a:pt x="16125" y="2118"/>
                      <a:pt x="16113" y="2118"/>
                      <a:pt x="16131" y="2093"/>
                    </a:cubicBezTo>
                    <a:close/>
                    <a:moveTo>
                      <a:pt x="18043" y="4499"/>
                    </a:moveTo>
                    <a:lnTo>
                      <a:pt x="18019" y="4499"/>
                    </a:lnTo>
                    <a:cubicBezTo>
                      <a:pt x="18037" y="4524"/>
                      <a:pt x="18025" y="4524"/>
                      <a:pt x="18043" y="4499"/>
                    </a:cubicBezTo>
                    <a:close/>
                    <a:moveTo>
                      <a:pt x="21721" y="5326"/>
                    </a:moveTo>
                    <a:cubicBezTo>
                      <a:pt x="21746" y="5307"/>
                      <a:pt x="21746" y="5319"/>
                      <a:pt x="21721" y="5301"/>
                    </a:cubicBezTo>
                    <a:lnTo>
                      <a:pt x="21721" y="5326"/>
                    </a:lnTo>
                    <a:close/>
                    <a:moveTo>
                      <a:pt x="10184" y="1412"/>
                    </a:moveTo>
                    <a:cubicBezTo>
                      <a:pt x="10209" y="1394"/>
                      <a:pt x="10209" y="1406"/>
                      <a:pt x="10184" y="1388"/>
                    </a:cubicBezTo>
                    <a:lnTo>
                      <a:pt x="10184" y="1412"/>
                    </a:lnTo>
                    <a:close/>
                    <a:moveTo>
                      <a:pt x="19007" y="4783"/>
                    </a:moveTo>
                    <a:cubicBezTo>
                      <a:pt x="19032" y="4765"/>
                      <a:pt x="19032" y="4777"/>
                      <a:pt x="19007" y="4758"/>
                    </a:cubicBezTo>
                    <a:lnTo>
                      <a:pt x="19007" y="4783"/>
                    </a:lnTo>
                    <a:close/>
                    <a:moveTo>
                      <a:pt x="3808" y="6857"/>
                    </a:moveTo>
                    <a:cubicBezTo>
                      <a:pt x="3833" y="6839"/>
                      <a:pt x="3833" y="6851"/>
                      <a:pt x="3808" y="6833"/>
                    </a:cubicBezTo>
                    <a:lnTo>
                      <a:pt x="3808" y="6857"/>
                    </a:lnTo>
                    <a:close/>
                    <a:moveTo>
                      <a:pt x="22013" y="4208"/>
                    </a:moveTo>
                    <a:lnTo>
                      <a:pt x="21989" y="4208"/>
                    </a:lnTo>
                    <a:cubicBezTo>
                      <a:pt x="22007" y="4233"/>
                      <a:pt x="21995" y="4233"/>
                      <a:pt x="22013" y="4208"/>
                    </a:cubicBezTo>
                    <a:close/>
                    <a:moveTo>
                      <a:pt x="21154" y="2636"/>
                    </a:moveTo>
                    <a:lnTo>
                      <a:pt x="21130" y="2636"/>
                    </a:lnTo>
                    <a:cubicBezTo>
                      <a:pt x="21148" y="2661"/>
                      <a:pt x="21136" y="2661"/>
                      <a:pt x="21154" y="2636"/>
                    </a:cubicBezTo>
                    <a:close/>
                    <a:moveTo>
                      <a:pt x="14478" y="5723"/>
                    </a:moveTo>
                    <a:lnTo>
                      <a:pt x="14454" y="5723"/>
                    </a:lnTo>
                    <a:cubicBezTo>
                      <a:pt x="14472" y="5748"/>
                      <a:pt x="14460" y="5748"/>
                      <a:pt x="14478" y="5723"/>
                    </a:cubicBezTo>
                    <a:close/>
                    <a:moveTo>
                      <a:pt x="18197" y="2676"/>
                    </a:moveTo>
                    <a:lnTo>
                      <a:pt x="18173" y="2676"/>
                    </a:lnTo>
                    <a:cubicBezTo>
                      <a:pt x="18191" y="2701"/>
                      <a:pt x="18179" y="2701"/>
                      <a:pt x="18197" y="2676"/>
                    </a:cubicBezTo>
                    <a:close/>
                    <a:moveTo>
                      <a:pt x="20660" y="4256"/>
                    </a:moveTo>
                    <a:lnTo>
                      <a:pt x="20636" y="4256"/>
                    </a:lnTo>
                    <a:cubicBezTo>
                      <a:pt x="20654" y="4281"/>
                      <a:pt x="20642" y="4281"/>
                      <a:pt x="20660" y="4256"/>
                    </a:cubicBezTo>
                    <a:close/>
                    <a:moveTo>
                      <a:pt x="18399" y="5115"/>
                    </a:moveTo>
                    <a:lnTo>
                      <a:pt x="18375" y="5115"/>
                    </a:lnTo>
                    <a:cubicBezTo>
                      <a:pt x="18393" y="5140"/>
                      <a:pt x="18381" y="5140"/>
                      <a:pt x="18399" y="5115"/>
                    </a:cubicBezTo>
                    <a:close/>
                    <a:moveTo>
                      <a:pt x="15872" y="1890"/>
                    </a:moveTo>
                    <a:cubicBezTo>
                      <a:pt x="15897" y="1872"/>
                      <a:pt x="15897" y="1884"/>
                      <a:pt x="15872" y="1866"/>
                    </a:cubicBezTo>
                    <a:lnTo>
                      <a:pt x="15872" y="1890"/>
                    </a:lnTo>
                    <a:close/>
                    <a:moveTo>
                      <a:pt x="18699" y="3292"/>
                    </a:moveTo>
                    <a:lnTo>
                      <a:pt x="18699" y="3268"/>
                    </a:lnTo>
                    <a:cubicBezTo>
                      <a:pt x="18675" y="3285"/>
                      <a:pt x="18673" y="3274"/>
                      <a:pt x="18699" y="3292"/>
                    </a:cubicBezTo>
                    <a:close/>
                    <a:moveTo>
                      <a:pt x="9755" y="1420"/>
                    </a:moveTo>
                    <a:lnTo>
                      <a:pt x="9755" y="1396"/>
                    </a:lnTo>
                    <a:cubicBezTo>
                      <a:pt x="9731" y="1413"/>
                      <a:pt x="9729" y="1402"/>
                      <a:pt x="9755" y="1420"/>
                    </a:cubicBezTo>
                    <a:close/>
                    <a:moveTo>
                      <a:pt x="17800" y="1744"/>
                    </a:moveTo>
                    <a:lnTo>
                      <a:pt x="17849" y="1728"/>
                    </a:lnTo>
                    <a:cubicBezTo>
                      <a:pt x="17846" y="1729"/>
                      <a:pt x="17838" y="1730"/>
                      <a:pt x="17836" y="1731"/>
                    </a:cubicBezTo>
                    <a:cubicBezTo>
                      <a:pt x="17814" y="1732"/>
                      <a:pt x="17803" y="1727"/>
                      <a:pt x="17800" y="1744"/>
                    </a:cubicBezTo>
                    <a:close/>
                    <a:moveTo>
                      <a:pt x="21778" y="4677"/>
                    </a:moveTo>
                    <a:cubicBezTo>
                      <a:pt x="21764" y="4656"/>
                      <a:pt x="21770" y="4656"/>
                      <a:pt x="21737" y="4653"/>
                    </a:cubicBezTo>
                    <a:lnTo>
                      <a:pt x="21778" y="4677"/>
                    </a:lnTo>
                    <a:close/>
                    <a:moveTo>
                      <a:pt x="15053" y="2271"/>
                    </a:moveTo>
                    <a:cubicBezTo>
                      <a:pt x="15035" y="2236"/>
                      <a:pt x="15056" y="2256"/>
                      <a:pt x="15029" y="2247"/>
                    </a:cubicBezTo>
                    <a:cubicBezTo>
                      <a:pt x="15046" y="2280"/>
                      <a:pt x="15028" y="2261"/>
                      <a:pt x="15053" y="2271"/>
                    </a:cubicBezTo>
                    <a:close/>
                    <a:moveTo>
                      <a:pt x="16641" y="2692"/>
                    </a:moveTo>
                    <a:cubicBezTo>
                      <a:pt x="16642" y="2691"/>
                      <a:pt x="16644" y="2687"/>
                      <a:pt x="16645" y="2688"/>
                    </a:cubicBezTo>
                    <a:cubicBezTo>
                      <a:pt x="16645" y="2689"/>
                      <a:pt x="16647" y="2683"/>
                      <a:pt x="16647" y="2682"/>
                    </a:cubicBezTo>
                    <a:cubicBezTo>
                      <a:pt x="16650" y="2671"/>
                      <a:pt x="16649" y="2672"/>
                      <a:pt x="16649" y="2660"/>
                    </a:cubicBezTo>
                    <a:cubicBezTo>
                      <a:pt x="16630" y="2674"/>
                      <a:pt x="16635" y="2666"/>
                      <a:pt x="16641" y="2692"/>
                    </a:cubicBezTo>
                    <a:close/>
                    <a:moveTo>
                      <a:pt x="17759" y="5512"/>
                    </a:moveTo>
                    <a:cubicBezTo>
                      <a:pt x="17753" y="5507"/>
                      <a:pt x="17757" y="5507"/>
                      <a:pt x="17746" y="5501"/>
                    </a:cubicBezTo>
                    <a:cubicBezTo>
                      <a:pt x="17729" y="5494"/>
                      <a:pt x="17742" y="5499"/>
                      <a:pt x="17727" y="5496"/>
                    </a:cubicBezTo>
                    <a:cubicBezTo>
                      <a:pt x="17745" y="5521"/>
                      <a:pt x="17722" y="5509"/>
                      <a:pt x="17759" y="5512"/>
                    </a:cubicBezTo>
                    <a:close/>
                    <a:moveTo>
                      <a:pt x="23317" y="2709"/>
                    </a:moveTo>
                    <a:cubicBezTo>
                      <a:pt x="23299" y="2684"/>
                      <a:pt x="23323" y="2696"/>
                      <a:pt x="23285" y="2692"/>
                    </a:cubicBezTo>
                    <a:cubicBezTo>
                      <a:pt x="23291" y="2698"/>
                      <a:pt x="23287" y="2698"/>
                      <a:pt x="23299" y="2703"/>
                    </a:cubicBezTo>
                    <a:cubicBezTo>
                      <a:pt x="23316" y="2711"/>
                      <a:pt x="23303" y="2705"/>
                      <a:pt x="23317" y="2709"/>
                    </a:cubicBezTo>
                    <a:close/>
                    <a:moveTo>
                      <a:pt x="22029" y="4224"/>
                    </a:moveTo>
                    <a:lnTo>
                      <a:pt x="22062" y="4224"/>
                    </a:lnTo>
                    <a:lnTo>
                      <a:pt x="22062" y="4216"/>
                    </a:lnTo>
                    <a:lnTo>
                      <a:pt x="22029" y="4216"/>
                    </a:lnTo>
                    <a:lnTo>
                      <a:pt x="22029" y="4224"/>
                    </a:lnTo>
                    <a:close/>
                    <a:moveTo>
                      <a:pt x="16001" y="2133"/>
                    </a:moveTo>
                    <a:lnTo>
                      <a:pt x="16034" y="2133"/>
                    </a:lnTo>
                    <a:lnTo>
                      <a:pt x="16034" y="2125"/>
                    </a:lnTo>
                    <a:lnTo>
                      <a:pt x="16001" y="2125"/>
                    </a:lnTo>
                    <a:lnTo>
                      <a:pt x="16001" y="2133"/>
                    </a:lnTo>
                    <a:close/>
                    <a:moveTo>
                      <a:pt x="17589" y="4993"/>
                    </a:moveTo>
                    <a:lnTo>
                      <a:pt x="17622" y="4993"/>
                    </a:lnTo>
                    <a:lnTo>
                      <a:pt x="17622" y="4985"/>
                    </a:lnTo>
                    <a:lnTo>
                      <a:pt x="17589" y="4985"/>
                    </a:lnTo>
                    <a:lnTo>
                      <a:pt x="17589" y="4993"/>
                    </a:lnTo>
                    <a:close/>
                    <a:moveTo>
                      <a:pt x="21640" y="4191"/>
                    </a:moveTo>
                    <a:lnTo>
                      <a:pt x="21673" y="4191"/>
                    </a:lnTo>
                    <a:lnTo>
                      <a:pt x="21673" y="4183"/>
                    </a:lnTo>
                    <a:lnTo>
                      <a:pt x="21640" y="4183"/>
                    </a:lnTo>
                    <a:lnTo>
                      <a:pt x="21640" y="4191"/>
                    </a:lnTo>
                    <a:close/>
                    <a:moveTo>
                      <a:pt x="21381" y="4742"/>
                    </a:moveTo>
                    <a:lnTo>
                      <a:pt x="21413" y="4742"/>
                    </a:lnTo>
                    <a:lnTo>
                      <a:pt x="21413" y="4734"/>
                    </a:lnTo>
                    <a:lnTo>
                      <a:pt x="21381" y="4734"/>
                    </a:lnTo>
                    <a:lnTo>
                      <a:pt x="21381" y="4742"/>
                    </a:lnTo>
                    <a:close/>
                    <a:moveTo>
                      <a:pt x="19639" y="5285"/>
                    </a:moveTo>
                    <a:lnTo>
                      <a:pt x="19671" y="5285"/>
                    </a:lnTo>
                    <a:lnTo>
                      <a:pt x="19671" y="5277"/>
                    </a:lnTo>
                    <a:lnTo>
                      <a:pt x="19639" y="5277"/>
                    </a:lnTo>
                    <a:lnTo>
                      <a:pt x="19639" y="5285"/>
                    </a:lnTo>
                    <a:close/>
                    <a:moveTo>
                      <a:pt x="22920" y="4799"/>
                    </a:moveTo>
                    <a:lnTo>
                      <a:pt x="22953" y="4799"/>
                    </a:lnTo>
                    <a:lnTo>
                      <a:pt x="22953" y="4791"/>
                    </a:lnTo>
                    <a:lnTo>
                      <a:pt x="22920" y="4791"/>
                    </a:lnTo>
                    <a:lnTo>
                      <a:pt x="22920" y="4799"/>
                    </a:lnTo>
                    <a:close/>
                    <a:moveTo>
                      <a:pt x="18051" y="4507"/>
                    </a:moveTo>
                    <a:lnTo>
                      <a:pt x="18083" y="4507"/>
                    </a:lnTo>
                    <a:lnTo>
                      <a:pt x="18083" y="4499"/>
                    </a:lnTo>
                    <a:lnTo>
                      <a:pt x="18051" y="4499"/>
                    </a:lnTo>
                    <a:lnTo>
                      <a:pt x="18051" y="4507"/>
                    </a:lnTo>
                    <a:close/>
                    <a:moveTo>
                      <a:pt x="16479" y="2117"/>
                    </a:moveTo>
                    <a:lnTo>
                      <a:pt x="16512" y="2117"/>
                    </a:lnTo>
                    <a:lnTo>
                      <a:pt x="16512" y="2109"/>
                    </a:lnTo>
                    <a:lnTo>
                      <a:pt x="16479" y="2109"/>
                    </a:lnTo>
                    <a:lnTo>
                      <a:pt x="16479" y="2117"/>
                    </a:lnTo>
                    <a:close/>
                    <a:moveTo>
                      <a:pt x="19696" y="3065"/>
                    </a:moveTo>
                    <a:lnTo>
                      <a:pt x="19704" y="3065"/>
                    </a:lnTo>
                    <a:lnTo>
                      <a:pt x="19704" y="3033"/>
                    </a:lnTo>
                    <a:lnTo>
                      <a:pt x="19696" y="3033"/>
                    </a:lnTo>
                    <a:lnTo>
                      <a:pt x="19696" y="3065"/>
                    </a:lnTo>
                    <a:close/>
                    <a:moveTo>
                      <a:pt x="21251" y="4305"/>
                    </a:moveTo>
                    <a:cubicBezTo>
                      <a:pt x="21248" y="4267"/>
                      <a:pt x="21260" y="4291"/>
                      <a:pt x="21235" y="4272"/>
                    </a:cubicBezTo>
                    <a:cubicBezTo>
                      <a:pt x="21239" y="4288"/>
                      <a:pt x="21230" y="4272"/>
                      <a:pt x="21241" y="4291"/>
                    </a:cubicBezTo>
                    <a:cubicBezTo>
                      <a:pt x="21247" y="4302"/>
                      <a:pt x="21246" y="4299"/>
                      <a:pt x="21251" y="4305"/>
                    </a:cubicBezTo>
                    <a:close/>
                    <a:moveTo>
                      <a:pt x="11181" y="6047"/>
                    </a:moveTo>
                    <a:cubicBezTo>
                      <a:pt x="11184" y="6038"/>
                      <a:pt x="11196" y="6049"/>
                      <a:pt x="11181" y="6037"/>
                    </a:cubicBezTo>
                    <a:cubicBezTo>
                      <a:pt x="11170" y="6028"/>
                      <a:pt x="11180" y="6035"/>
                      <a:pt x="11164" y="6031"/>
                    </a:cubicBezTo>
                    <a:cubicBezTo>
                      <a:pt x="11169" y="6047"/>
                      <a:pt x="11154" y="6034"/>
                      <a:pt x="11171" y="6047"/>
                    </a:cubicBezTo>
                    <a:cubicBezTo>
                      <a:pt x="11185" y="6058"/>
                      <a:pt x="11170" y="6052"/>
                      <a:pt x="11181" y="6047"/>
                    </a:cubicBezTo>
                    <a:close/>
                    <a:moveTo>
                      <a:pt x="13814" y="1639"/>
                    </a:moveTo>
                    <a:cubicBezTo>
                      <a:pt x="13804" y="1613"/>
                      <a:pt x="13824" y="1633"/>
                      <a:pt x="13789" y="1615"/>
                    </a:cubicBezTo>
                    <a:cubicBezTo>
                      <a:pt x="13799" y="1641"/>
                      <a:pt x="13777" y="1621"/>
                      <a:pt x="13814" y="1639"/>
                    </a:cubicBezTo>
                    <a:close/>
                    <a:moveTo>
                      <a:pt x="16925" y="2222"/>
                    </a:moveTo>
                    <a:cubicBezTo>
                      <a:pt x="16940" y="2219"/>
                      <a:pt x="16925" y="2227"/>
                      <a:pt x="16944" y="2217"/>
                    </a:cubicBezTo>
                    <a:cubicBezTo>
                      <a:pt x="16954" y="2211"/>
                      <a:pt x="16951" y="2211"/>
                      <a:pt x="16957" y="2206"/>
                    </a:cubicBezTo>
                    <a:cubicBezTo>
                      <a:pt x="16938" y="2208"/>
                      <a:pt x="16928" y="2205"/>
                      <a:pt x="16925" y="2222"/>
                    </a:cubicBezTo>
                    <a:close/>
                    <a:moveTo>
                      <a:pt x="20919" y="3729"/>
                    </a:moveTo>
                    <a:cubicBezTo>
                      <a:pt x="20935" y="3726"/>
                      <a:pt x="20919" y="3734"/>
                      <a:pt x="20938" y="3724"/>
                    </a:cubicBezTo>
                    <a:cubicBezTo>
                      <a:pt x="20948" y="3718"/>
                      <a:pt x="20946" y="3718"/>
                      <a:pt x="20952" y="3713"/>
                    </a:cubicBezTo>
                    <a:cubicBezTo>
                      <a:pt x="20933" y="3715"/>
                      <a:pt x="20922" y="3712"/>
                      <a:pt x="20919" y="3729"/>
                    </a:cubicBezTo>
                    <a:close/>
                    <a:moveTo>
                      <a:pt x="18837" y="2692"/>
                    </a:moveTo>
                    <a:cubicBezTo>
                      <a:pt x="18852" y="2689"/>
                      <a:pt x="18837" y="2697"/>
                      <a:pt x="18856" y="2687"/>
                    </a:cubicBezTo>
                    <a:cubicBezTo>
                      <a:pt x="18866" y="2681"/>
                      <a:pt x="18863" y="2681"/>
                      <a:pt x="18869" y="2676"/>
                    </a:cubicBezTo>
                    <a:cubicBezTo>
                      <a:pt x="18850" y="2678"/>
                      <a:pt x="18840" y="2675"/>
                      <a:pt x="18837" y="2692"/>
                    </a:cubicBezTo>
                    <a:close/>
                    <a:moveTo>
                      <a:pt x="18497" y="2457"/>
                    </a:moveTo>
                    <a:cubicBezTo>
                      <a:pt x="18512" y="2454"/>
                      <a:pt x="18497" y="2462"/>
                      <a:pt x="18515" y="2452"/>
                    </a:cubicBezTo>
                    <a:cubicBezTo>
                      <a:pt x="18526" y="2446"/>
                      <a:pt x="18523" y="2446"/>
                      <a:pt x="18529" y="2441"/>
                    </a:cubicBezTo>
                    <a:cubicBezTo>
                      <a:pt x="18510" y="2443"/>
                      <a:pt x="18500" y="2440"/>
                      <a:pt x="18497" y="2457"/>
                    </a:cubicBezTo>
                    <a:close/>
                    <a:moveTo>
                      <a:pt x="20555" y="4758"/>
                    </a:moveTo>
                    <a:lnTo>
                      <a:pt x="20611" y="4767"/>
                    </a:lnTo>
                    <a:cubicBezTo>
                      <a:pt x="20586" y="4745"/>
                      <a:pt x="20596" y="4758"/>
                      <a:pt x="20555" y="4758"/>
                    </a:cubicBezTo>
                    <a:close/>
                    <a:moveTo>
                      <a:pt x="23115" y="2668"/>
                    </a:moveTo>
                    <a:cubicBezTo>
                      <a:pt x="23150" y="2676"/>
                      <a:pt x="23129" y="2685"/>
                      <a:pt x="23147" y="2660"/>
                    </a:cubicBezTo>
                    <a:cubicBezTo>
                      <a:pt x="23143" y="2660"/>
                      <a:pt x="23134" y="2660"/>
                      <a:pt x="23132" y="2661"/>
                    </a:cubicBezTo>
                    <a:cubicBezTo>
                      <a:pt x="23117" y="2665"/>
                      <a:pt x="23123" y="2663"/>
                      <a:pt x="23115" y="2668"/>
                    </a:cubicBezTo>
                    <a:close/>
                    <a:moveTo>
                      <a:pt x="16974" y="2231"/>
                    </a:moveTo>
                    <a:cubicBezTo>
                      <a:pt x="17009" y="2238"/>
                      <a:pt x="16988" y="2247"/>
                      <a:pt x="17006" y="2222"/>
                    </a:cubicBezTo>
                    <a:cubicBezTo>
                      <a:pt x="17001" y="2222"/>
                      <a:pt x="16993" y="2222"/>
                      <a:pt x="16990" y="2223"/>
                    </a:cubicBezTo>
                    <a:cubicBezTo>
                      <a:pt x="16976" y="2227"/>
                      <a:pt x="16981" y="2226"/>
                      <a:pt x="16974" y="2231"/>
                    </a:cubicBezTo>
                    <a:close/>
                    <a:moveTo>
                      <a:pt x="11051" y="1696"/>
                    </a:moveTo>
                    <a:lnTo>
                      <a:pt x="11051" y="1680"/>
                    </a:lnTo>
                    <a:lnTo>
                      <a:pt x="11027" y="1680"/>
                    </a:lnTo>
                    <a:cubicBezTo>
                      <a:pt x="11039" y="1698"/>
                      <a:pt x="11028" y="1689"/>
                      <a:pt x="11051" y="1696"/>
                    </a:cubicBezTo>
                    <a:close/>
                    <a:moveTo>
                      <a:pt x="14219" y="2093"/>
                    </a:moveTo>
                    <a:lnTo>
                      <a:pt x="14219" y="2077"/>
                    </a:lnTo>
                    <a:lnTo>
                      <a:pt x="14195" y="2077"/>
                    </a:lnTo>
                    <a:cubicBezTo>
                      <a:pt x="14207" y="2095"/>
                      <a:pt x="14196" y="2086"/>
                      <a:pt x="14219" y="2093"/>
                    </a:cubicBezTo>
                    <a:close/>
                    <a:moveTo>
                      <a:pt x="14827" y="2482"/>
                    </a:moveTo>
                    <a:lnTo>
                      <a:pt x="14827" y="2466"/>
                    </a:lnTo>
                    <a:lnTo>
                      <a:pt x="14802" y="2466"/>
                    </a:lnTo>
                    <a:cubicBezTo>
                      <a:pt x="14815" y="2484"/>
                      <a:pt x="14804" y="2475"/>
                      <a:pt x="14827" y="2482"/>
                    </a:cubicBezTo>
                    <a:close/>
                    <a:moveTo>
                      <a:pt x="19582" y="5496"/>
                    </a:moveTo>
                    <a:lnTo>
                      <a:pt x="19582" y="5480"/>
                    </a:lnTo>
                    <a:lnTo>
                      <a:pt x="19558" y="5480"/>
                    </a:lnTo>
                    <a:cubicBezTo>
                      <a:pt x="19571" y="5498"/>
                      <a:pt x="19560" y="5489"/>
                      <a:pt x="19582" y="5496"/>
                    </a:cubicBezTo>
                    <a:close/>
                    <a:moveTo>
                      <a:pt x="18254" y="2093"/>
                    </a:moveTo>
                    <a:lnTo>
                      <a:pt x="18254" y="2077"/>
                    </a:lnTo>
                    <a:lnTo>
                      <a:pt x="18229" y="2077"/>
                    </a:lnTo>
                    <a:cubicBezTo>
                      <a:pt x="18242" y="2095"/>
                      <a:pt x="18231" y="2086"/>
                      <a:pt x="18254" y="2093"/>
                    </a:cubicBezTo>
                    <a:close/>
                    <a:moveTo>
                      <a:pt x="21178" y="4321"/>
                    </a:moveTo>
                    <a:lnTo>
                      <a:pt x="21178" y="4305"/>
                    </a:lnTo>
                    <a:lnTo>
                      <a:pt x="21154" y="4305"/>
                    </a:lnTo>
                    <a:cubicBezTo>
                      <a:pt x="21167" y="4323"/>
                      <a:pt x="21156" y="4314"/>
                      <a:pt x="21178" y="4321"/>
                    </a:cubicBezTo>
                    <a:close/>
                    <a:moveTo>
                      <a:pt x="17079" y="5512"/>
                    </a:moveTo>
                    <a:lnTo>
                      <a:pt x="17079" y="5496"/>
                    </a:lnTo>
                    <a:lnTo>
                      <a:pt x="17055" y="5496"/>
                    </a:lnTo>
                    <a:cubicBezTo>
                      <a:pt x="17067" y="5514"/>
                      <a:pt x="17056" y="5505"/>
                      <a:pt x="17079" y="5512"/>
                    </a:cubicBezTo>
                    <a:close/>
                    <a:moveTo>
                      <a:pt x="13222" y="1639"/>
                    </a:moveTo>
                    <a:lnTo>
                      <a:pt x="13222" y="1623"/>
                    </a:lnTo>
                    <a:lnTo>
                      <a:pt x="13198" y="1623"/>
                    </a:lnTo>
                    <a:cubicBezTo>
                      <a:pt x="13211" y="1641"/>
                      <a:pt x="13200" y="1632"/>
                      <a:pt x="13222" y="1639"/>
                    </a:cubicBezTo>
                    <a:close/>
                    <a:moveTo>
                      <a:pt x="19680" y="5593"/>
                    </a:moveTo>
                    <a:lnTo>
                      <a:pt x="19680" y="5577"/>
                    </a:lnTo>
                    <a:lnTo>
                      <a:pt x="19655" y="5577"/>
                    </a:lnTo>
                    <a:cubicBezTo>
                      <a:pt x="19668" y="5595"/>
                      <a:pt x="19657" y="5586"/>
                      <a:pt x="19680" y="5593"/>
                    </a:cubicBezTo>
                    <a:close/>
                    <a:moveTo>
                      <a:pt x="20449" y="2749"/>
                    </a:moveTo>
                    <a:lnTo>
                      <a:pt x="20449" y="2733"/>
                    </a:lnTo>
                    <a:lnTo>
                      <a:pt x="20425" y="2733"/>
                    </a:lnTo>
                    <a:cubicBezTo>
                      <a:pt x="20438" y="2751"/>
                      <a:pt x="20426" y="2742"/>
                      <a:pt x="20449" y="2749"/>
                    </a:cubicBezTo>
                    <a:close/>
                    <a:moveTo>
                      <a:pt x="19923" y="2482"/>
                    </a:moveTo>
                    <a:lnTo>
                      <a:pt x="19923" y="2466"/>
                    </a:lnTo>
                    <a:lnTo>
                      <a:pt x="19898" y="2466"/>
                    </a:lnTo>
                    <a:cubicBezTo>
                      <a:pt x="19911" y="2484"/>
                      <a:pt x="19900" y="2475"/>
                      <a:pt x="19923" y="2482"/>
                    </a:cubicBezTo>
                    <a:close/>
                    <a:moveTo>
                      <a:pt x="18254" y="5155"/>
                    </a:moveTo>
                    <a:lnTo>
                      <a:pt x="18254" y="5139"/>
                    </a:lnTo>
                    <a:lnTo>
                      <a:pt x="18229" y="5139"/>
                    </a:lnTo>
                    <a:cubicBezTo>
                      <a:pt x="18242" y="5158"/>
                      <a:pt x="18231" y="5149"/>
                      <a:pt x="18254" y="5155"/>
                    </a:cubicBezTo>
                    <a:close/>
                    <a:moveTo>
                      <a:pt x="15151" y="2206"/>
                    </a:moveTo>
                    <a:cubicBezTo>
                      <a:pt x="15155" y="2206"/>
                      <a:pt x="15164" y="2206"/>
                      <a:pt x="15166" y="2206"/>
                    </a:cubicBezTo>
                    <a:cubicBezTo>
                      <a:pt x="15181" y="2202"/>
                      <a:pt x="15175" y="2203"/>
                      <a:pt x="15183" y="2198"/>
                    </a:cubicBezTo>
                    <a:cubicBezTo>
                      <a:pt x="15166" y="2195"/>
                      <a:pt x="15153" y="2186"/>
                      <a:pt x="15151" y="2206"/>
                    </a:cubicBezTo>
                    <a:close/>
                    <a:moveTo>
                      <a:pt x="462" y="3154"/>
                    </a:moveTo>
                    <a:cubicBezTo>
                      <a:pt x="466" y="3154"/>
                      <a:pt x="475" y="3154"/>
                      <a:pt x="477" y="3154"/>
                    </a:cubicBezTo>
                    <a:cubicBezTo>
                      <a:pt x="492" y="3150"/>
                      <a:pt x="486" y="3151"/>
                      <a:pt x="494" y="3146"/>
                    </a:cubicBezTo>
                    <a:cubicBezTo>
                      <a:pt x="478" y="3143"/>
                      <a:pt x="465" y="3134"/>
                      <a:pt x="462" y="3154"/>
                    </a:cubicBezTo>
                    <a:close/>
                    <a:moveTo>
                      <a:pt x="18529" y="1825"/>
                    </a:moveTo>
                    <a:cubicBezTo>
                      <a:pt x="18534" y="1825"/>
                      <a:pt x="18542" y="1826"/>
                      <a:pt x="18545" y="1825"/>
                    </a:cubicBezTo>
                    <a:cubicBezTo>
                      <a:pt x="18559" y="1821"/>
                      <a:pt x="18554" y="1822"/>
                      <a:pt x="18561" y="1817"/>
                    </a:cubicBezTo>
                    <a:cubicBezTo>
                      <a:pt x="18545" y="1814"/>
                      <a:pt x="18532" y="1805"/>
                      <a:pt x="18529" y="1825"/>
                    </a:cubicBezTo>
                    <a:close/>
                    <a:moveTo>
                      <a:pt x="19558" y="2773"/>
                    </a:moveTo>
                    <a:lnTo>
                      <a:pt x="19571" y="2762"/>
                    </a:lnTo>
                    <a:cubicBezTo>
                      <a:pt x="19579" y="2758"/>
                      <a:pt x="19571" y="2757"/>
                      <a:pt x="19590" y="2757"/>
                    </a:cubicBezTo>
                    <a:lnTo>
                      <a:pt x="19558" y="2749"/>
                    </a:lnTo>
                    <a:lnTo>
                      <a:pt x="19558" y="2773"/>
                    </a:lnTo>
                    <a:close/>
                    <a:moveTo>
                      <a:pt x="17865" y="2409"/>
                    </a:moveTo>
                    <a:lnTo>
                      <a:pt x="17889" y="2409"/>
                    </a:lnTo>
                    <a:cubicBezTo>
                      <a:pt x="17877" y="2391"/>
                      <a:pt x="17888" y="2399"/>
                      <a:pt x="17865" y="2393"/>
                    </a:cubicBezTo>
                    <a:lnTo>
                      <a:pt x="17865" y="2409"/>
                    </a:lnTo>
                    <a:close/>
                    <a:moveTo>
                      <a:pt x="19566" y="5285"/>
                    </a:moveTo>
                    <a:lnTo>
                      <a:pt x="19590" y="5285"/>
                    </a:lnTo>
                    <a:cubicBezTo>
                      <a:pt x="19578" y="5267"/>
                      <a:pt x="19589" y="5275"/>
                      <a:pt x="19566" y="5269"/>
                    </a:cubicBezTo>
                    <a:lnTo>
                      <a:pt x="19566" y="5285"/>
                    </a:lnTo>
                    <a:close/>
                    <a:moveTo>
                      <a:pt x="19631" y="5601"/>
                    </a:moveTo>
                    <a:cubicBezTo>
                      <a:pt x="19649" y="5589"/>
                      <a:pt x="19641" y="5600"/>
                      <a:pt x="19647" y="5577"/>
                    </a:cubicBezTo>
                    <a:lnTo>
                      <a:pt x="19631" y="5577"/>
                    </a:lnTo>
                    <a:lnTo>
                      <a:pt x="19631" y="5601"/>
                    </a:lnTo>
                    <a:close/>
                    <a:moveTo>
                      <a:pt x="10986" y="6079"/>
                    </a:moveTo>
                    <a:cubicBezTo>
                      <a:pt x="11004" y="6067"/>
                      <a:pt x="10996" y="6078"/>
                      <a:pt x="11002" y="6055"/>
                    </a:cubicBezTo>
                    <a:lnTo>
                      <a:pt x="10986" y="6055"/>
                    </a:lnTo>
                    <a:lnTo>
                      <a:pt x="10986" y="6079"/>
                    </a:lnTo>
                    <a:close/>
                    <a:moveTo>
                      <a:pt x="19501" y="4993"/>
                    </a:moveTo>
                    <a:lnTo>
                      <a:pt x="19526" y="4993"/>
                    </a:lnTo>
                    <a:cubicBezTo>
                      <a:pt x="19513" y="4976"/>
                      <a:pt x="19524" y="4983"/>
                      <a:pt x="19501" y="4977"/>
                    </a:cubicBezTo>
                    <a:lnTo>
                      <a:pt x="19501" y="4993"/>
                    </a:lnTo>
                    <a:close/>
                    <a:moveTo>
                      <a:pt x="20401" y="3681"/>
                    </a:moveTo>
                    <a:lnTo>
                      <a:pt x="20425" y="3681"/>
                    </a:lnTo>
                    <a:cubicBezTo>
                      <a:pt x="20412" y="3663"/>
                      <a:pt x="20424" y="3671"/>
                      <a:pt x="20401" y="3665"/>
                    </a:cubicBezTo>
                    <a:lnTo>
                      <a:pt x="20401" y="3681"/>
                    </a:lnTo>
                    <a:close/>
                    <a:moveTo>
                      <a:pt x="19129" y="3616"/>
                    </a:moveTo>
                    <a:lnTo>
                      <a:pt x="19153" y="3616"/>
                    </a:lnTo>
                    <a:cubicBezTo>
                      <a:pt x="19140" y="3598"/>
                      <a:pt x="19152" y="3606"/>
                      <a:pt x="19129" y="3600"/>
                    </a:cubicBezTo>
                    <a:lnTo>
                      <a:pt x="19129" y="3616"/>
                    </a:lnTo>
                    <a:close/>
                    <a:moveTo>
                      <a:pt x="14786" y="1987"/>
                    </a:moveTo>
                    <a:lnTo>
                      <a:pt x="14810" y="1987"/>
                    </a:lnTo>
                    <a:cubicBezTo>
                      <a:pt x="14798" y="1970"/>
                      <a:pt x="14809" y="1977"/>
                      <a:pt x="14786" y="1971"/>
                    </a:cubicBezTo>
                    <a:lnTo>
                      <a:pt x="14786" y="1987"/>
                    </a:lnTo>
                    <a:close/>
                    <a:moveTo>
                      <a:pt x="15880" y="2409"/>
                    </a:moveTo>
                    <a:lnTo>
                      <a:pt x="15904" y="2409"/>
                    </a:lnTo>
                    <a:cubicBezTo>
                      <a:pt x="15892" y="2391"/>
                      <a:pt x="15903" y="2399"/>
                      <a:pt x="15880" y="2393"/>
                    </a:cubicBezTo>
                    <a:lnTo>
                      <a:pt x="15880" y="2409"/>
                    </a:lnTo>
                    <a:close/>
                    <a:moveTo>
                      <a:pt x="20409" y="4653"/>
                    </a:moveTo>
                    <a:lnTo>
                      <a:pt x="20433" y="4653"/>
                    </a:lnTo>
                    <a:cubicBezTo>
                      <a:pt x="20421" y="4635"/>
                      <a:pt x="20432" y="4643"/>
                      <a:pt x="20409" y="4637"/>
                    </a:cubicBezTo>
                    <a:lnTo>
                      <a:pt x="20409" y="4653"/>
                    </a:lnTo>
                    <a:close/>
                    <a:moveTo>
                      <a:pt x="1296" y="5585"/>
                    </a:moveTo>
                    <a:lnTo>
                      <a:pt x="1321" y="5585"/>
                    </a:lnTo>
                    <a:cubicBezTo>
                      <a:pt x="1308" y="5567"/>
                      <a:pt x="1319" y="5575"/>
                      <a:pt x="1296" y="5569"/>
                    </a:cubicBezTo>
                    <a:lnTo>
                      <a:pt x="1296" y="5585"/>
                    </a:lnTo>
                    <a:close/>
                    <a:moveTo>
                      <a:pt x="19396" y="4823"/>
                    </a:moveTo>
                    <a:lnTo>
                      <a:pt x="19420" y="4823"/>
                    </a:lnTo>
                    <a:cubicBezTo>
                      <a:pt x="19408" y="4805"/>
                      <a:pt x="19419" y="4813"/>
                      <a:pt x="19396" y="4807"/>
                    </a:cubicBezTo>
                    <a:lnTo>
                      <a:pt x="19396" y="4823"/>
                    </a:lnTo>
                    <a:close/>
                    <a:moveTo>
                      <a:pt x="16115" y="2522"/>
                    </a:moveTo>
                    <a:lnTo>
                      <a:pt x="16139" y="2522"/>
                    </a:lnTo>
                    <a:cubicBezTo>
                      <a:pt x="16127" y="2504"/>
                      <a:pt x="16138" y="2512"/>
                      <a:pt x="16115" y="2506"/>
                    </a:cubicBezTo>
                    <a:lnTo>
                      <a:pt x="16115" y="2522"/>
                    </a:lnTo>
                    <a:close/>
                    <a:moveTo>
                      <a:pt x="19226" y="3632"/>
                    </a:moveTo>
                    <a:lnTo>
                      <a:pt x="19250" y="3632"/>
                    </a:lnTo>
                    <a:cubicBezTo>
                      <a:pt x="19238" y="3614"/>
                      <a:pt x="19249" y="3622"/>
                      <a:pt x="19226" y="3616"/>
                    </a:cubicBezTo>
                    <a:lnTo>
                      <a:pt x="19226" y="3632"/>
                    </a:lnTo>
                    <a:close/>
                    <a:moveTo>
                      <a:pt x="18594" y="3162"/>
                    </a:moveTo>
                    <a:lnTo>
                      <a:pt x="18618" y="3162"/>
                    </a:lnTo>
                    <a:cubicBezTo>
                      <a:pt x="18606" y="3144"/>
                      <a:pt x="18617" y="3152"/>
                      <a:pt x="18594" y="3146"/>
                    </a:cubicBezTo>
                    <a:lnTo>
                      <a:pt x="18594" y="3162"/>
                    </a:lnTo>
                    <a:close/>
                    <a:moveTo>
                      <a:pt x="15426" y="1396"/>
                    </a:moveTo>
                    <a:lnTo>
                      <a:pt x="15450" y="1396"/>
                    </a:lnTo>
                    <a:cubicBezTo>
                      <a:pt x="15438" y="1378"/>
                      <a:pt x="15449" y="1386"/>
                      <a:pt x="15426" y="1380"/>
                    </a:cubicBezTo>
                    <a:lnTo>
                      <a:pt x="15426" y="1396"/>
                    </a:lnTo>
                    <a:close/>
                    <a:moveTo>
                      <a:pt x="18391" y="1955"/>
                    </a:moveTo>
                    <a:lnTo>
                      <a:pt x="18416" y="1955"/>
                    </a:lnTo>
                    <a:cubicBezTo>
                      <a:pt x="18403" y="1937"/>
                      <a:pt x="18414" y="1945"/>
                      <a:pt x="18391" y="1939"/>
                    </a:cubicBezTo>
                    <a:lnTo>
                      <a:pt x="18391" y="1955"/>
                    </a:lnTo>
                    <a:close/>
                    <a:moveTo>
                      <a:pt x="20579" y="3859"/>
                    </a:moveTo>
                    <a:lnTo>
                      <a:pt x="20603" y="3859"/>
                    </a:lnTo>
                    <a:cubicBezTo>
                      <a:pt x="20591" y="3841"/>
                      <a:pt x="20602" y="3849"/>
                      <a:pt x="20579" y="3843"/>
                    </a:cubicBezTo>
                    <a:lnTo>
                      <a:pt x="20579" y="3859"/>
                    </a:lnTo>
                    <a:close/>
                    <a:moveTo>
                      <a:pt x="20158" y="4937"/>
                    </a:moveTo>
                    <a:cubicBezTo>
                      <a:pt x="20175" y="4924"/>
                      <a:pt x="20168" y="4935"/>
                      <a:pt x="20174" y="4912"/>
                    </a:cubicBezTo>
                    <a:lnTo>
                      <a:pt x="20158" y="4912"/>
                    </a:lnTo>
                    <a:lnTo>
                      <a:pt x="20158" y="4937"/>
                    </a:lnTo>
                    <a:close/>
                    <a:moveTo>
                      <a:pt x="16455" y="2036"/>
                    </a:moveTo>
                    <a:lnTo>
                      <a:pt x="16455" y="2052"/>
                    </a:lnTo>
                    <a:cubicBezTo>
                      <a:pt x="16479" y="2047"/>
                      <a:pt x="16467" y="2053"/>
                      <a:pt x="16479" y="2036"/>
                    </a:cubicBezTo>
                    <a:lnTo>
                      <a:pt x="16455" y="2036"/>
                    </a:lnTo>
                    <a:cubicBezTo>
                      <a:pt x="16464" y="2014"/>
                      <a:pt x="16464" y="2035"/>
                      <a:pt x="16484" y="1992"/>
                    </a:cubicBezTo>
                    <a:lnTo>
                      <a:pt x="16507" y="1942"/>
                    </a:lnTo>
                    <a:cubicBezTo>
                      <a:pt x="16521" y="1920"/>
                      <a:pt x="16520" y="1938"/>
                      <a:pt x="16528" y="1906"/>
                    </a:cubicBezTo>
                    <a:cubicBezTo>
                      <a:pt x="16498" y="1926"/>
                      <a:pt x="16491" y="1950"/>
                      <a:pt x="16471" y="1979"/>
                    </a:cubicBezTo>
                    <a:cubicBezTo>
                      <a:pt x="16454" y="1971"/>
                      <a:pt x="16460" y="1976"/>
                      <a:pt x="16441" y="1969"/>
                    </a:cubicBezTo>
                    <a:cubicBezTo>
                      <a:pt x="16337" y="1935"/>
                      <a:pt x="16397" y="1981"/>
                      <a:pt x="16342" y="1955"/>
                    </a:cubicBezTo>
                    <a:lnTo>
                      <a:pt x="16342" y="1996"/>
                    </a:lnTo>
                    <a:lnTo>
                      <a:pt x="16398" y="1996"/>
                    </a:lnTo>
                    <a:cubicBezTo>
                      <a:pt x="16382" y="2020"/>
                      <a:pt x="16388" y="2019"/>
                      <a:pt x="16350" y="2020"/>
                    </a:cubicBezTo>
                    <a:lnTo>
                      <a:pt x="16350" y="2044"/>
                    </a:lnTo>
                    <a:cubicBezTo>
                      <a:pt x="16392" y="2041"/>
                      <a:pt x="16404" y="2002"/>
                      <a:pt x="16455" y="2036"/>
                    </a:cubicBezTo>
                    <a:close/>
                    <a:moveTo>
                      <a:pt x="22515" y="4993"/>
                    </a:moveTo>
                    <a:cubicBezTo>
                      <a:pt x="22539" y="4988"/>
                      <a:pt x="22527" y="4994"/>
                      <a:pt x="22540" y="4977"/>
                    </a:cubicBezTo>
                    <a:lnTo>
                      <a:pt x="22515" y="4977"/>
                    </a:lnTo>
                    <a:lnTo>
                      <a:pt x="22515" y="4993"/>
                    </a:lnTo>
                    <a:close/>
                    <a:moveTo>
                      <a:pt x="20692" y="5261"/>
                    </a:moveTo>
                    <a:lnTo>
                      <a:pt x="20708" y="5261"/>
                    </a:lnTo>
                    <a:cubicBezTo>
                      <a:pt x="20703" y="5237"/>
                      <a:pt x="20710" y="5249"/>
                      <a:pt x="20692" y="5236"/>
                    </a:cubicBezTo>
                    <a:lnTo>
                      <a:pt x="20692" y="5261"/>
                    </a:lnTo>
                    <a:close/>
                    <a:moveTo>
                      <a:pt x="18092" y="1801"/>
                    </a:moveTo>
                    <a:cubicBezTo>
                      <a:pt x="18115" y="1795"/>
                      <a:pt x="18103" y="1802"/>
                      <a:pt x="18116" y="1785"/>
                    </a:cubicBezTo>
                    <a:lnTo>
                      <a:pt x="18092" y="1785"/>
                    </a:lnTo>
                    <a:lnTo>
                      <a:pt x="18092" y="1801"/>
                    </a:lnTo>
                    <a:close/>
                    <a:moveTo>
                      <a:pt x="20279" y="3389"/>
                    </a:moveTo>
                    <a:cubicBezTo>
                      <a:pt x="20303" y="3384"/>
                      <a:pt x="20291" y="3390"/>
                      <a:pt x="20303" y="3373"/>
                    </a:cubicBezTo>
                    <a:lnTo>
                      <a:pt x="20279" y="3373"/>
                    </a:lnTo>
                    <a:lnTo>
                      <a:pt x="20279" y="3389"/>
                    </a:lnTo>
                    <a:close/>
                    <a:moveTo>
                      <a:pt x="18724" y="1947"/>
                    </a:moveTo>
                    <a:cubicBezTo>
                      <a:pt x="18747" y="1941"/>
                      <a:pt x="18735" y="1948"/>
                      <a:pt x="18748" y="1931"/>
                    </a:cubicBezTo>
                    <a:lnTo>
                      <a:pt x="18724" y="1931"/>
                    </a:lnTo>
                    <a:lnTo>
                      <a:pt x="18724" y="1947"/>
                    </a:lnTo>
                    <a:close/>
                    <a:moveTo>
                      <a:pt x="17265" y="2036"/>
                    </a:moveTo>
                    <a:cubicBezTo>
                      <a:pt x="17289" y="2030"/>
                      <a:pt x="17277" y="2037"/>
                      <a:pt x="17289" y="2020"/>
                    </a:cubicBezTo>
                    <a:lnTo>
                      <a:pt x="17265" y="2020"/>
                    </a:lnTo>
                    <a:lnTo>
                      <a:pt x="17265" y="2036"/>
                    </a:lnTo>
                    <a:close/>
                    <a:moveTo>
                      <a:pt x="16625" y="1906"/>
                    </a:moveTo>
                    <a:cubicBezTo>
                      <a:pt x="16649" y="1901"/>
                      <a:pt x="16637" y="1907"/>
                      <a:pt x="16649" y="1890"/>
                    </a:cubicBezTo>
                    <a:lnTo>
                      <a:pt x="16625" y="1890"/>
                    </a:lnTo>
                    <a:lnTo>
                      <a:pt x="16625" y="1906"/>
                    </a:lnTo>
                    <a:close/>
                    <a:moveTo>
                      <a:pt x="17225" y="1842"/>
                    </a:moveTo>
                    <a:cubicBezTo>
                      <a:pt x="17248" y="1836"/>
                      <a:pt x="17236" y="1843"/>
                      <a:pt x="17249" y="1825"/>
                    </a:cubicBezTo>
                    <a:lnTo>
                      <a:pt x="17225" y="1825"/>
                    </a:lnTo>
                    <a:lnTo>
                      <a:pt x="17225" y="1842"/>
                    </a:lnTo>
                    <a:close/>
                    <a:moveTo>
                      <a:pt x="16155" y="2344"/>
                    </a:moveTo>
                    <a:lnTo>
                      <a:pt x="16155" y="2320"/>
                    </a:lnTo>
                    <a:lnTo>
                      <a:pt x="16139" y="2320"/>
                    </a:lnTo>
                    <a:cubicBezTo>
                      <a:pt x="16145" y="2343"/>
                      <a:pt x="16138" y="2331"/>
                      <a:pt x="16155" y="2344"/>
                    </a:cubicBezTo>
                    <a:lnTo>
                      <a:pt x="16139" y="2353"/>
                    </a:lnTo>
                    <a:cubicBezTo>
                      <a:pt x="16125" y="2320"/>
                      <a:pt x="16132" y="2324"/>
                      <a:pt x="16101" y="2317"/>
                    </a:cubicBezTo>
                    <a:cubicBezTo>
                      <a:pt x="16073" y="2309"/>
                      <a:pt x="16056" y="2317"/>
                      <a:pt x="16042" y="2336"/>
                    </a:cubicBezTo>
                    <a:cubicBezTo>
                      <a:pt x="16021" y="2330"/>
                      <a:pt x="16033" y="2339"/>
                      <a:pt x="16026" y="2320"/>
                    </a:cubicBezTo>
                    <a:lnTo>
                      <a:pt x="16001" y="2320"/>
                    </a:lnTo>
                    <a:cubicBezTo>
                      <a:pt x="15998" y="2364"/>
                      <a:pt x="15992" y="2358"/>
                      <a:pt x="16028" y="2357"/>
                    </a:cubicBezTo>
                    <a:cubicBezTo>
                      <a:pt x="16098" y="2355"/>
                      <a:pt x="16073" y="2338"/>
                      <a:pt x="16109" y="2346"/>
                    </a:cubicBezTo>
                    <a:cubicBezTo>
                      <a:pt x="16110" y="2346"/>
                      <a:pt x="16112" y="2346"/>
                      <a:pt x="16113" y="2347"/>
                    </a:cubicBezTo>
                    <a:cubicBezTo>
                      <a:pt x="16125" y="2352"/>
                      <a:pt x="16117" y="2342"/>
                      <a:pt x="16123" y="2360"/>
                    </a:cubicBezTo>
                    <a:cubicBezTo>
                      <a:pt x="16196" y="2360"/>
                      <a:pt x="16160" y="2348"/>
                      <a:pt x="16212" y="2336"/>
                    </a:cubicBezTo>
                    <a:lnTo>
                      <a:pt x="16212" y="2312"/>
                    </a:lnTo>
                    <a:lnTo>
                      <a:pt x="16171" y="2312"/>
                    </a:lnTo>
                    <a:lnTo>
                      <a:pt x="16155" y="2344"/>
                    </a:lnTo>
                    <a:close/>
                    <a:moveTo>
                      <a:pt x="17184" y="5309"/>
                    </a:moveTo>
                    <a:cubicBezTo>
                      <a:pt x="17208" y="5304"/>
                      <a:pt x="17196" y="5310"/>
                      <a:pt x="17208" y="5293"/>
                    </a:cubicBezTo>
                    <a:lnTo>
                      <a:pt x="17184" y="5293"/>
                    </a:lnTo>
                    <a:lnTo>
                      <a:pt x="17184" y="5309"/>
                    </a:lnTo>
                    <a:close/>
                    <a:moveTo>
                      <a:pt x="13976" y="2077"/>
                    </a:moveTo>
                    <a:cubicBezTo>
                      <a:pt x="13999" y="2071"/>
                      <a:pt x="13987" y="2078"/>
                      <a:pt x="14000" y="2060"/>
                    </a:cubicBezTo>
                    <a:lnTo>
                      <a:pt x="13976" y="2060"/>
                    </a:lnTo>
                    <a:lnTo>
                      <a:pt x="13976" y="2077"/>
                    </a:lnTo>
                    <a:close/>
                    <a:moveTo>
                      <a:pt x="18156" y="5512"/>
                    </a:moveTo>
                    <a:cubicBezTo>
                      <a:pt x="18180" y="5506"/>
                      <a:pt x="18168" y="5513"/>
                      <a:pt x="18181" y="5496"/>
                    </a:cubicBezTo>
                    <a:lnTo>
                      <a:pt x="18156" y="5496"/>
                    </a:lnTo>
                    <a:lnTo>
                      <a:pt x="18156" y="5512"/>
                    </a:lnTo>
                    <a:close/>
                    <a:moveTo>
                      <a:pt x="20060" y="5593"/>
                    </a:moveTo>
                    <a:cubicBezTo>
                      <a:pt x="20084" y="5587"/>
                      <a:pt x="20072" y="5594"/>
                      <a:pt x="20085" y="5577"/>
                    </a:cubicBezTo>
                    <a:lnTo>
                      <a:pt x="20060" y="5577"/>
                    </a:lnTo>
                    <a:lnTo>
                      <a:pt x="20060" y="5593"/>
                    </a:lnTo>
                    <a:close/>
                    <a:moveTo>
                      <a:pt x="17873" y="3300"/>
                    </a:moveTo>
                    <a:cubicBezTo>
                      <a:pt x="17897" y="3294"/>
                      <a:pt x="17884" y="3301"/>
                      <a:pt x="17897" y="3284"/>
                    </a:cubicBezTo>
                    <a:lnTo>
                      <a:pt x="17873" y="3284"/>
                    </a:lnTo>
                    <a:lnTo>
                      <a:pt x="17873" y="3300"/>
                    </a:lnTo>
                    <a:close/>
                    <a:moveTo>
                      <a:pt x="17046" y="2433"/>
                    </a:moveTo>
                    <a:cubicBezTo>
                      <a:pt x="17070" y="2427"/>
                      <a:pt x="17058" y="2434"/>
                      <a:pt x="17071" y="2417"/>
                    </a:cubicBezTo>
                    <a:lnTo>
                      <a:pt x="17046" y="2417"/>
                    </a:lnTo>
                    <a:lnTo>
                      <a:pt x="17046" y="2433"/>
                    </a:lnTo>
                    <a:close/>
                    <a:moveTo>
                      <a:pt x="16261" y="2182"/>
                    </a:moveTo>
                    <a:cubicBezTo>
                      <a:pt x="16284" y="2176"/>
                      <a:pt x="16272" y="2183"/>
                      <a:pt x="16285" y="2166"/>
                    </a:cubicBezTo>
                    <a:lnTo>
                      <a:pt x="16261" y="2166"/>
                    </a:lnTo>
                    <a:lnTo>
                      <a:pt x="16261" y="2182"/>
                    </a:lnTo>
                    <a:close/>
                    <a:moveTo>
                      <a:pt x="21843" y="5358"/>
                    </a:moveTo>
                    <a:cubicBezTo>
                      <a:pt x="21866" y="5352"/>
                      <a:pt x="21854" y="5359"/>
                      <a:pt x="21867" y="5342"/>
                    </a:cubicBezTo>
                    <a:lnTo>
                      <a:pt x="21843" y="5342"/>
                    </a:lnTo>
                    <a:lnTo>
                      <a:pt x="21843" y="5358"/>
                    </a:lnTo>
                    <a:close/>
                    <a:moveTo>
                      <a:pt x="15969" y="2101"/>
                    </a:moveTo>
                    <a:cubicBezTo>
                      <a:pt x="15993" y="2095"/>
                      <a:pt x="15981" y="2102"/>
                      <a:pt x="15993" y="2085"/>
                    </a:cubicBezTo>
                    <a:lnTo>
                      <a:pt x="15969" y="2085"/>
                    </a:lnTo>
                    <a:lnTo>
                      <a:pt x="15969" y="2101"/>
                    </a:lnTo>
                    <a:close/>
                    <a:moveTo>
                      <a:pt x="18448" y="2563"/>
                    </a:moveTo>
                    <a:lnTo>
                      <a:pt x="18464" y="2563"/>
                    </a:lnTo>
                    <a:cubicBezTo>
                      <a:pt x="18459" y="2539"/>
                      <a:pt x="18465" y="2551"/>
                      <a:pt x="18448" y="2538"/>
                    </a:cubicBezTo>
                    <a:lnTo>
                      <a:pt x="18448" y="2563"/>
                    </a:lnTo>
                    <a:close/>
                    <a:moveTo>
                      <a:pt x="17038" y="5674"/>
                    </a:moveTo>
                    <a:cubicBezTo>
                      <a:pt x="17062" y="5668"/>
                      <a:pt x="17050" y="5675"/>
                      <a:pt x="17063" y="5658"/>
                    </a:cubicBezTo>
                    <a:lnTo>
                      <a:pt x="17038" y="5658"/>
                    </a:lnTo>
                    <a:lnTo>
                      <a:pt x="17038" y="5674"/>
                    </a:lnTo>
                    <a:close/>
                    <a:moveTo>
                      <a:pt x="17743" y="1501"/>
                    </a:moveTo>
                    <a:cubicBezTo>
                      <a:pt x="17767" y="1496"/>
                      <a:pt x="17755" y="1502"/>
                      <a:pt x="17768" y="1485"/>
                    </a:cubicBezTo>
                    <a:lnTo>
                      <a:pt x="17743" y="1485"/>
                    </a:lnTo>
                    <a:lnTo>
                      <a:pt x="17743" y="1501"/>
                    </a:lnTo>
                    <a:close/>
                    <a:moveTo>
                      <a:pt x="17638" y="1501"/>
                    </a:moveTo>
                    <a:cubicBezTo>
                      <a:pt x="17662" y="1496"/>
                      <a:pt x="17650" y="1502"/>
                      <a:pt x="17662" y="1485"/>
                    </a:cubicBezTo>
                    <a:lnTo>
                      <a:pt x="17638" y="1485"/>
                    </a:lnTo>
                    <a:lnTo>
                      <a:pt x="17638" y="1501"/>
                    </a:lnTo>
                    <a:close/>
                    <a:moveTo>
                      <a:pt x="21349" y="4839"/>
                    </a:moveTo>
                    <a:cubicBezTo>
                      <a:pt x="21372" y="4834"/>
                      <a:pt x="21360" y="4841"/>
                      <a:pt x="21373" y="4823"/>
                    </a:cubicBezTo>
                    <a:lnTo>
                      <a:pt x="21349" y="4823"/>
                    </a:lnTo>
                    <a:lnTo>
                      <a:pt x="21349" y="4839"/>
                    </a:lnTo>
                    <a:close/>
                    <a:moveTo>
                      <a:pt x="13190" y="2441"/>
                    </a:moveTo>
                    <a:cubicBezTo>
                      <a:pt x="13214" y="2436"/>
                      <a:pt x="13202" y="2442"/>
                      <a:pt x="13214" y="2425"/>
                    </a:cubicBezTo>
                    <a:lnTo>
                      <a:pt x="13190" y="2425"/>
                    </a:lnTo>
                    <a:lnTo>
                      <a:pt x="13190" y="2441"/>
                    </a:lnTo>
                    <a:close/>
                    <a:moveTo>
                      <a:pt x="21105" y="3900"/>
                    </a:moveTo>
                    <a:lnTo>
                      <a:pt x="21122" y="3900"/>
                    </a:lnTo>
                    <a:cubicBezTo>
                      <a:pt x="21116" y="3876"/>
                      <a:pt x="21123" y="3888"/>
                      <a:pt x="21105" y="3875"/>
                    </a:cubicBezTo>
                    <a:lnTo>
                      <a:pt x="21105" y="3900"/>
                    </a:lnTo>
                    <a:close/>
                    <a:moveTo>
                      <a:pt x="16236" y="1939"/>
                    </a:moveTo>
                    <a:cubicBezTo>
                      <a:pt x="16260" y="1933"/>
                      <a:pt x="16248" y="1940"/>
                      <a:pt x="16261" y="1923"/>
                    </a:cubicBezTo>
                    <a:lnTo>
                      <a:pt x="16236" y="1923"/>
                    </a:lnTo>
                    <a:lnTo>
                      <a:pt x="16236" y="1939"/>
                    </a:lnTo>
                    <a:close/>
                    <a:moveTo>
                      <a:pt x="18821" y="2036"/>
                    </a:moveTo>
                    <a:cubicBezTo>
                      <a:pt x="18819" y="2040"/>
                      <a:pt x="18795" y="2041"/>
                      <a:pt x="18837" y="2052"/>
                    </a:cubicBezTo>
                    <a:cubicBezTo>
                      <a:pt x="18833" y="2036"/>
                      <a:pt x="18847" y="2049"/>
                      <a:pt x="18830" y="2036"/>
                    </a:cubicBezTo>
                    <a:cubicBezTo>
                      <a:pt x="18816" y="2024"/>
                      <a:pt x="18832" y="2031"/>
                      <a:pt x="18821" y="2036"/>
                    </a:cubicBezTo>
                    <a:close/>
                    <a:moveTo>
                      <a:pt x="20417" y="3349"/>
                    </a:moveTo>
                    <a:cubicBezTo>
                      <a:pt x="20415" y="3353"/>
                      <a:pt x="20391" y="3354"/>
                      <a:pt x="20433" y="3365"/>
                    </a:cubicBezTo>
                    <a:cubicBezTo>
                      <a:pt x="20429" y="3349"/>
                      <a:pt x="20443" y="3362"/>
                      <a:pt x="20427" y="3348"/>
                    </a:cubicBezTo>
                    <a:cubicBezTo>
                      <a:pt x="20412" y="3337"/>
                      <a:pt x="20428" y="3344"/>
                      <a:pt x="20417" y="3349"/>
                    </a:cubicBezTo>
                    <a:close/>
                    <a:moveTo>
                      <a:pt x="18926" y="2425"/>
                    </a:moveTo>
                    <a:cubicBezTo>
                      <a:pt x="18924" y="2429"/>
                      <a:pt x="18900" y="2430"/>
                      <a:pt x="18942" y="2441"/>
                    </a:cubicBezTo>
                    <a:cubicBezTo>
                      <a:pt x="18938" y="2425"/>
                      <a:pt x="18953" y="2438"/>
                      <a:pt x="18936" y="2425"/>
                    </a:cubicBezTo>
                    <a:cubicBezTo>
                      <a:pt x="18922" y="2413"/>
                      <a:pt x="18937" y="2420"/>
                      <a:pt x="18926" y="2425"/>
                    </a:cubicBezTo>
                    <a:close/>
                    <a:moveTo>
                      <a:pt x="20879" y="3397"/>
                    </a:moveTo>
                    <a:cubicBezTo>
                      <a:pt x="20881" y="3393"/>
                      <a:pt x="20904" y="3392"/>
                      <a:pt x="20862" y="3381"/>
                    </a:cubicBezTo>
                    <a:cubicBezTo>
                      <a:pt x="20867" y="3397"/>
                      <a:pt x="20852" y="3384"/>
                      <a:pt x="20869" y="3398"/>
                    </a:cubicBezTo>
                    <a:cubicBezTo>
                      <a:pt x="20883" y="3409"/>
                      <a:pt x="20868" y="3403"/>
                      <a:pt x="20879" y="3397"/>
                    </a:cubicBezTo>
                    <a:close/>
                    <a:moveTo>
                      <a:pt x="17136" y="4937"/>
                    </a:moveTo>
                    <a:lnTo>
                      <a:pt x="17160" y="4937"/>
                    </a:lnTo>
                    <a:cubicBezTo>
                      <a:pt x="17154" y="4920"/>
                      <a:pt x="17165" y="4925"/>
                      <a:pt x="17150" y="4923"/>
                    </a:cubicBezTo>
                    <a:cubicBezTo>
                      <a:pt x="17121" y="4919"/>
                      <a:pt x="17149" y="4921"/>
                      <a:pt x="17136" y="4937"/>
                    </a:cubicBezTo>
                    <a:close/>
                    <a:moveTo>
                      <a:pt x="19412" y="3106"/>
                    </a:moveTo>
                    <a:cubicBezTo>
                      <a:pt x="19418" y="3117"/>
                      <a:pt x="19417" y="3115"/>
                      <a:pt x="19420" y="3130"/>
                    </a:cubicBezTo>
                    <a:lnTo>
                      <a:pt x="19436" y="3097"/>
                    </a:lnTo>
                    <a:cubicBezTo>
                      <a:pt x="19422" y="3105"/>
                      <a:pt x="19421" y="3102"/>
                      <a:pt x="19412" y="3106"/>
                    </a:cubicBezTo>
                    <a:close/>
                    <a:moveTo>
                      <a:pt x="16933" y="2530"/>
                    </a:moveTo>
                    <a:lnTo>
                      <a:pt x="16933" y="2506"/>
                    </a:lnTo>
                    <a:cubicBezTo>
                      <a:pt x="16916" y="2512"/>
                      <a:pt x="16921" y="2500"/>
                      <a:pt x="16919" y="2516"/>
                    </a:cubicBezTo>
                    <a:cubicBezTo>
                      <a:pt x="16917" y="2529"/>
                      <a:pt x="16915" y="2524"/>
                      <a:pt x="16933" y="2530"/>
                    </a:cubicBezTo>
                    <a:close/>
                    <a:moveTo>
                      <a:pt x="21292" y="3316"/>
                    </a:moveTo>
                    <a:lnTo>
                      <a:pt x="21292" y="3292"/>
                    </a:lnTo>
                    <a:lnTo>
                      <a:pt x="21276" y="3292"/>
                    </a:lnTo>
                    <a:cubicBezTo>
                      <a:pt x="21281" y="3314"/>
                      <a:pt x="21272" y="3305"/>
                      <a:pt x="21292" y="3316"/>
                    </a:cubicBezTo>
                    <a:close/>
                    <a:moveTo>
                      <a:pt x="20935" y="3989"/>
                    </a:moveTo>
                    <a:lnTo>
                      <a:pt x="20935" y="3964"/>
                    </a:lnTo>
                    <a:lnTo>
                      <a:pt x="20919" y="3964"/>
                    </a:lnTo>
                    <a:cubicBezTo>
                      <a:pt x="20924" y="3987"/>
                      <a:pt x="20916" y="3977"/>
                      <a:pt x="20935" y="3989"/>
                    </a:cubicBezTo>
                    <a:close/>
                    <a:moveTo>
                      <a:pt x="18059" y="1785"/>
                    </a:moveTo>
                    <a:cubicBezTo>
                      <a:pt x="18046" y="1789"/>
                      <a:pt x="18028" y="1790"/>
                      <a:pt x="18041" y="1803"/>
                    </a:cubicBezTo>
                    <a:cubicBezTo>
                      <a:pt x="18055" y="1817"/>
                      <a:pt x="18049" y="1805"/>
                      <a:pt x="18059" y="1785"/>
                    </a:cubicBezTo>
                    <a:close/>
                    <a:moveTo>
                      <a:pt x="12574" y="5893"/>
                    </a:moveTo>
                    <a:lnTo>
                      <a:pt x="12598" y="5893"/>
                    </a:lnTo>
                    <a:lnTo>
                      <a:pt x="12598" y="5877"/>
                    </a:lnTo>
                    <a:cubicBezTo>
                      <a:pt x="12584" y="5880"/>
                      <a:pt x="12577" y="5878"/>
                      <a:pt x="12574" y="5893"/>
                    </a:cubicBezTo>
                    <a:close/>
                    <a:moveTo>
                      <a:pt x="18537" y="2320"/>
                    </a:moveTo>
                    <a:lnTo>
                      <a:pt x="18561" y="2320"/>
                    </a:lnTo>
                    <a:lnTo>
                      <a:pt x="18561" y="2303"/>
                    </a:lnTo>
                    <a:cubicBezTo>
                      <a:pt x="18547" y="2307"/>
                      <a:pt x="18540" y="2304"/>
                      <a:pt x="18537" y="2320"/>
                    </a:cubicBezTo>
                    <a:close/>
                    <a:moveTo>
                      <a:pt x="18748" y="4110"/>
                    </a:moveTo>
                    <a:lnTo>
                      <a:pt x="18772" y="4110"/>
                    </a:lnTo>
                    <a:lnTo>
                      <a:pt x="18772" y="4094"/>
                    </a:lnTo>
                    <a:cubicBezTo>
                      <a:pt x="18758" y="4097"/>
                      <a:pt x="18750" y="4095"/>
                      <a:pt x="18748" y="4110"/>
                    </a:cubicBezTo>
                    <a:close/>
                    <a:moveTo>
                      <a:pt x="16285" y="1769"/>
                    </a:moveTo>
                    <a:lnTo>
                      <a:pt x="16309" y="1769"/>
                    </a:lnTo>
                    <a:lnTo>
                      <a:pt x="16309" y="1753"/>
                    </a:lnTo>
                    <a:cubicBezTo>
                      <a:pt x="16295" y="1756"/>
                      <a:pt x="16287" y="1754"/>
                      <a:pt x="16285" y="1769"/>
                    </a:cubicBezTo>
                    <a:close/>
                    <a:moveTo>
                      <a:pt x="21762" y="2595"/>
                    </a:moveTo>
                    <a:lnTo>
                      <a:pt x="21786" y="2595"/>
                    </a:lnTo>
                    <a:lnTo>
                      <a:pt x="21786" y="2579"/>
                    </a:lnTo>
                    <a:cubicBezTo>
                      <a:pt x="21772" y="2582"/>
                      <a:pt x="21764" y="2580"/>
                      <a:pt x="21762" y="2595"/>
                    </a:cubicBezTo>
                    <a:close/>
                    <a:moveTo>
                      <a:pt x="18027" y="2555"/>
                    </a:moveTo>
                    <a:lnTo>
                      <a:pt x="18051" y="2555"/>
                    </a:lnTo>
                    <a:lnTo>
                      <a:pt x="18051" y="2538"/>
                    </a:lnTo>
                    <a:cubicBezTo>
                      <a:pt x="18037" y="2542"/>
                      <a:pt x="18029" y="2539"/>
                      <a:pt x="18027" y="2555"/>
                    </a:cubicBezTo>
                    <a:close/>
                    <a:moveTo>
                      <a:pt x="1345" y="5698"/>
                    </a:moveTo>
                    <a:lnTo>
                      <a:pt x="1369" y="5698"/>
                    </a:lnTo>
                    <a:lnTo>
                      <a:pt x="1369" y="5682"/>
                    </a:lnTo>
                    <a:cubicBezTo>
                      <a:pt x="1355" y="5686"/>
                      <a:pt x="1348" y="5683"/>
                      <a:pt x="1345" y="5698"/>
                    </a:cubicBezTo>
                    <a:close/>
                    <a:moveTo>
                      <a:pt x="21697" y="5512"/>
                    </a:moveTo>
                    <a:lnTo>
                      <a:pt x="21721" y="5512"/>
                    </a:lnTo>
                    <a:lnTo>
                      <a:pt x="21721" y="5496"/>
                    </a:lnTo>
                    <a:cubicBezTo>
                      <a:pt x="21707" y="5499"/>
                      <a:pt x="21700" y="5497"/>
                      <a:pt x="21697" y="5512"/>
                    </a:cubicBezTo>
                    <a:close/>
                    <a:moveTo>
                      <a:pt x="16941" y="2522"/>
                    </a:moveTo>
                    <a:lnTo>
                      <a:pt x="16965" y="2522"/>
                    </a:lnTo>
                    <a:lnTo>
                      <a:pt x="16965" y="2506"/>
                    </a:lnTo>
                    <a:cubicBezTo>
                      <a:pt x="16951" y="2509"/>
                      <a:pt x="16944" y="2507"/>
                      <a:pt x="16941" y="2522"/>
                    </a:cubicBezTo>
                    <a:close/>
                    <a:moveTo>
                      <a:pt x="19574" y="4904"/>
                    </a:moveTo>
                    <a:lnTo>
                      <a:pt x="19599" y="4904"/>
                    </a:lnTo>
                    <a:lnTo>
                      <a:pt x="19599" y="4888"/>
                    </a:lnTo>
                    <a:cubicBezTo>
                      <a:pt x="19584" y="4891"/>
                      <a:pt x="19577" y="4889"/>
                      <a:pt x="19574" y="4904"/>
                    </a:cubicBezTo>
                    <a:close/>
                    <a:moveTo>
                      <a:pt x="17087" y="2425"/>
                    </a:moveTo>
                    <a:lnTo>
                      <a:pt x="17111" y="2425"/>
                    </a:lnTo>
                    <a:lnTo>
                      <a:pt x="17111" y="2409"/>
                    </a:lnTo>
                    <a:cubicBezTo>
                      <a:pt x="17097" y="2412"/>
                      <a:pt x="17090" y="2410"/>
                      <a:pt x="17087" y="2425"/>
                    </a:cubicBezTo>
                    <a:close/>
                    <a:moveTo>
                      <a:pt x="17743" y="2466"/>
                    </a:moveTo>
                    <a:lnTo>
                      <a:pt x="17768" y="2466"/>
                    </a:lnTo>
                    <a:lnTo>
                      <a:pt x="17768" y="2449"/>
                    </a:lnTo>
                    <a:cubicBezTo>
                      <a:pt x="17753" y="2453"/>
                      <a:pt x="17746" y="2450"/>
                      <a:pt x="17743" y="2466"/>
                    </a:cubicBezTo>
                    <a:close/>
                    <a:moveTo>
                      <a:pt x="15629" y="5634"/>
                    </a:moveTo>
                    <a:lnTo>
                      <a:pt x="15653" y="5634"/>
                    </a:lnTo>
                    <a:lnTo>
                      <a:pt x="15653" y="5617"/>
                    </a:lnTo>
                    <a:cubicBezTo>
                      <a:pt x="15639" y="5621"/>
                      <a:pt x="15631" y="5618"/>
                      <a:pt x="15629" y="5634"/>
                    </a:cubicBezTo>
                    <a:close/>
                    <a:moveTo>
                      <a:pt x="20927" y="5504"/>
                    </a:moveTo>
                    <a:lnTo>
                      <a:pt x="20952" y="5504"/>
                    </a:lnTo>
                    <a:lnTo>
                      <a:pt x="20952" y="5488"/>
                    </a:lnTo>
                    <a:cubicBezTo>
                      <a:pt x="20937" y="5491"/>
                      <a:pt x="20930" y="5489"/>
                      <a:pt x="20927" y="5504"/>
                    </a:cubicBezTo>
                    <a:close/>
                    <a:moveTo>
                      <a:pt x="17565" y="2457"/>
                    </a:moveTo>
                    <a:lnTo>
                      <a:pt x="17589" y="2457"/>
                    </a:lnTo>
                    <a:lnTo>
                      <a:pt x="17589" y="2441"/>
                    </a:lnTo>
                    <a:cubicBezTo>
                      <a:pt x="17575" y="2445"/>
                      <a:pt x="17568" y="2442"/>
                      <a:pt x="17565" y="2457"/>
                    </a:cubicBezTo>
                    <a:close/>
                    <a:moveTo>
                      <a:pt x="21316" y="5196"/>
                    </a:moveTo>
                    <a:lnTo>
                      <a:pt x="21340" y="5196"/>
                    </a:lnTo>
                    <a:lnTo>
                      <a:pt x="21340" y="5180"/>
                    </a:lnTo>
                    <a:cubicBezTo>
                      <a:pt x="21326" y="5183"/>
                      <a:pt x="21319" y="5181"/>
                      <a:pt x="21316" y="5196"/>
                    </a:cubicBezTo>
                    <a:close/>
                    <a:moveTo>
                      <a:pt x="15718" y="5666"/>
                    </a:moveTo>
                    <a:lnTo>
                      <a:pt x="15742" y="5666"/>
                    </a:lnTo>
                    <a:lnTo>
                      <a:pt x="15742" y="5650"/>
                    </a:lnTo>
                    <a:cubicBezTo>
                      <a:pt x="15728" y="5653"/>
                      <a:pt x="15720" y="5651"/>
                      <a:pt x="15718" y="5666"/>
                    </a:cubicBezTo>
                    <a:close/>
                    <a:moveTo>
                      <a:pt x="18829" y="2101"/>
                    </a:moveTo>
                    <a:lnTo>
                      <a:pt x="18853" y="2101"/>
                    </a:lnTo>
                    <a:lnTo>
                      <a:pt x="18853" y="2085"/>
                    </a:lnTo>
                    <a:cubicBezTo>
                      <a:pt x="18839" y="2088"/>
                      <a:pt x="18831" y="2086"/>
                      <a:pt x="18829" y="2101"/>
                    </a:cubicBezTo>
                    <a:close/>
                    <a:moveTo>
                      <a:pt x="14875" y="2595"/>
                    </a:moveTo>
                    <a:lnTo>
                      <a:pt x="14891" y="2595"/>
                    </a:lnTo>
                    <a:lnTo>
                      <a:pt x="14891" y="2571"/>
                    </a:lnTo>
                    <a:cubicBezTo>
                      <a:pt x="14878" y="2580"/>
                      <a:pt x="14876" y="2573"/>
                      <a:pt x="14875" y="2595"/>
                    </a:cubicBezTo>
                    <a:close/>
                    <a:moveTo>
                      <a:pt x="21827" y="4054"/>
                    </a:moveTo>
                    <a:lnTo>
                      <a:pt x="21843" y="4054"/>
                    </a:lnTo>
                    <a:lnTo>
                      <a:pt x="21843" y="4029"/>
                    </a:lnTo>
                    <a:cubicBezTo>
                      <a:pt x="21829" y="4039"/>
                      <a:pt x="21827" y="4031"/>
                      <a:pt x="21827" y="4054"/>
                    </a:cubicBezTo>
                    <a:close/>
                    <a:moveTo>
                      <a:pt x="17873" y="5366"/>
                    </a:moveTo>
                    <a:lnTo>
                      <a:pt x="17889" y="5366"/>
                    </a:lnTo>
                    <a:lnTo>
                      <a:pt x="17889" y="5342"/>
                    </a:lnTo>
                    <a:cubicBezTo>
                      <a:pt x="17876" y="5351"/>
                      <a:pt x="17873" y="5344"/>
                      <a:pt x="17873" y="5366"/>
                    </a:cubicBezTo>
                    <a:close/>
                    <a:moveTo>
                      <a:pt x="18967" y="3284"/>
                    </a:moveTo>
                    <a:lnTo>
                      <a:pt x="18983" y="3284"/>
                    </a:lnTo>
                    <a:lnTo>
                      <a:pt x="18983" y="3260"/>
                    </a:lnTo>
                    <a:cubicBezTo>
                      <a:pt x="18969" y="3269"/>
                      <a:pt x="18967" y="3261"/>
                      <a:pt x="18967" y="3284"/>
                    </a:cubicBezTo>
                    <a:close/>
                    <a:moveTo>
                      <a:pt x="9479" y="1428"/>
                    </a:moveTo>
                    <a:lnTo>
                      <a:pt x="9495" y="1428"/>
                    </a:lnTo>
                    <a:lnTo>
                      <a:pt x="9495" y="1404"/>
                    </a:lnTo>
                    <a:cubicBezTo>
                      <a:pt x="9482" y="1413"/>
                      <a:pt x="9480" y="1406"/>
                      <a:pt x="9479" y="1428"/>
                    </a:cubicBezTo>
                    <a:close/>
                    <a:moveTo>
                      <a:pt x="18480" y="4564"/>
                    </a:moveTo>
                    <a:lnTo>
                      <a:pt x="18497" y="4564"/>
                    </a:lnTo>
                    <a:lnTo>
                      <a:pt x="18497" y="4540"/>
                    </a:lnTo>
                    <a:cubicBezTo>
                      <a:pt x="18483" y="4549"/>
                      <a:pt x="18481" y="4541"/>
                      <a:pt x="18480" y="4564"/>
                    </a:cubicBezTo>
                    <a:close/>
                    <a:moveTo>
                      <a:pt x="21340" y="4669"/>
                    </a:moveTo>
                    <a:lnTo>
                      <a:pt x="21357" y="4669"/>
                    </a:lnTo>
                    <a:lnTo>
                      <a:pt x="21357" y="4645"/>
                    </a:lnTo>
                    <a:cubicBezTo>
                      <a:pt x="21343" y="4654"/>
                      <a:pt x="21341" y="4647"/>
                      <a:pt x="21340" y="4669"/>
                    </a:cubicBezTo>
                    <a:close/>
                    <a:moveTo>
                      <a:pt x="19534" y="4256"/>
                    </a:moveTo>
                    <a:lnTo>
                      <a:pt x="19550" y="4256"/>
                    </a:lnTo>
                    <a:lnTo>
                      <a:pt x="19550" y="4232"/>
                    </a:lnTo>
                    <a:cubicBezTo>
                      <a:pt x="19537" y="4241"/>
                      <a:pt x="19534" y="4234"/>
                      <a:pt x="19534" y="4256"/>
                    </a:cubicBezTo>
                    <a:close/>
                    <a:moveTo>
                      <a:pt x="16414" y="1906"/>
                    </a:moveTo>
                    <a:lnTo>
                      <a:pt x="16431" y="1906"/>
                    </a:lnTo>
                    <a:lnTo>
                      <a:pt x="16431" y="1882"/>
                    </a:lnTo>
                    <a:cubicBezTo>
                      <a:pt x="16417" y="1891"/>
                      <a:pt x="16415" y="1884"/>
                      <a:pt x="16414" y="1906"/>
                    </a:cubicBezTo>
                    <a:close/>
                    <a:moveTo>
                      <a:pt x="18764" y="5269"/>
                    </a:moveTo>
                    <a:lnTo>
                      <a:pt x="18780" y="5269"/>
                    </a:lnTo>
                    <a:lnTo>
                      <a:pt x="18780" y="5245"/>
                    </a:lnTo>
                    <a:cubicBezTo>
                      <a:pt x="18767" y="5254"/>
                      <a:pt x="18765" y="5246"/>
                      <a:pt x="18764" y="5269"/>
                    </a:cubicBezTo>
                    <a:close/>
                    <a:moveTo>
                      <a:pt x="19518" y="2530"/>
                    </a:moveTo>
                    <a:lnTo>
                      <a:pt x="19534" y="2530"/>
                    </a:lnTo>
                    <a:lnTo>
                      <a:pt x="19534" y="2506"/>
                    </a:lnTo>
                    <a:cubicBezTo>
                      <a:pt x="19520" y="2515"/>
                      <a:pt x="19518" y="2508"/>
                      <a:pt x="19518" y="2530"/>
                    </a:cubicBezTo>
                    <a:close/>
                    <a:moveTo>
                      <a:pt x="19801" y="4880"/>
                    </a:moveTo>
                    <a:lnTo>
                      <a:pt x="19817" y="4880"/>
                    </a:lnTo>
                    <a:lnTo>
                      <a:pt x="19817" y="4856"/>
                    </a:lnTo>
                    <a:cubicBezTo>
                      <a:pt x="19804" y="4865"/>
                      <a:pt x="19802" y="4857"/>
                      <a:pt x="19801" y="4880"/>
                    </a:cubicBezTo>
                    <a:close/>
                    <a:moveTo>
                      <a:pt x="19372" y="2749"/>
                    </a:moveTo>
                    <a:lnTo>
                      <a:pt x="19388" y="2749"/>
                    </a:lnTo>
                    <a:lnTo>
                      <a:pt x="19388" y="2725"/>
                    </a:lnTo>
                    <a:cubicBezTo>
                      <a:pt x="19374" y="2734"/>
                      <a:pt x="19372" y="2727"/>
                      <a:pt x="19372" y="2749"/>
                    </a:cubicBezTo>
                    <a:close/>
                    <a:moveTo>
                      <a:pt x="13514" y="2044"/>
                    </a:moveTo>
                    <a:lnTo>
                      <a:pt x="13530" y="2044"/>
                    </a:lnTo>
                    <a:lnTo>
                      <a:pt x="13530" y="2020"/>
                    </a:lnTo>
                    <a:cubicBezTo>
                      <a:pt x="13517" y="2029"/>
                      <a:pt x="13515" y="2022"/>
                      <a:pt x="13514" y="2044"/>
                    </a:cubicBezTo>
                    <a:close/>
                    <a:moveTo>
                      <a:pt x="20992" y="3413"/>
                    </a:moveTo>
                    <a:lnTo>
                      <a:pt x="21008" y="3413"/>
                    </a:lnTo>
                    <a:lnTo>
                      <a:pt x="21008" y="3389"/>
                    </a:lnTo>
                    <a:cubicBezTo>
                      <a:pt x="20995" y="3398"/>
                      <a:pt x="20993" y="3391"/>
                      <a:pt x="20992" y="3413"/>
                    </a:cubicBezTo>
                    <a:close/>
                    <a:moveTo>
                      <a:pt x="20992" y="5512"/>
                    </a:moveTo>
                    <a:cubicBezTo>
                      <a:pt x="20974" y="5477"/>
                      <a:pt x="20994" y="5497"/>
                      <a:pt x="20968" y="5488"/>
                    </a:cubicBezTo>
                    <a:cubicBezTo>
                      <a:pt x="20974" y="5511"/>
                      <a:pt x="20968" y="5506"/>
                      <a:pt x="20992" y="5512"/>
                    </a:cubicBezTo>
                    <a:close/>
                    <a:moveTo>
                      <a:pt x="17354" y="5115"/>
                    </a:moveTo>
                    <a:cubicBezTo>
                      <a:pt x="17336" y="5080"/>
                      <a:pt x="17357" y="5100"/>
                      <a:pt x="17330" y="5091"/>
                    </a:cubicBezTo>
                    <a:cubicBezTo>
                      <a:pt x="17336" y="5114"/>
                      <a:pt x="17330" y="5109"/>
                      <a:pt x="17354" y="5115"/>
                    </a:cubicBezTo>
                    <a:close/>
                    <a:moveTo>
                      <a:pt x="17954" y="1744"/>
                    </a:moveTo>
                    <a:cubicBezTo>
                      <a:pt x="17935" y="1710"/>
                      <a:pt x="17956" y="1730"/>
                      <a:pt x="17930" y="1720"/>
                    </a:cubicBezTo>
                    <a:cubicBezTo>
                      <a:pt x="17936" y="1744"/>
                      <a:pt x="17930" y="1739"/>
                      <a:pt x="17954" y="1744"/>
                    </a:cubicBezTo>
                    <a:close/>
                    <a:moveTo>
                      <a:pt x="17516" y="3316"/>
                    </a:moveTo>
                    <a:lnTo>
                      <a:pt x="17508" y="3316"/>
                    </a:lnTo>
                    <a:lnTo>
                      <a:pt x="17516" y="3308"/>
                    </a:lnTo>
                    <a:lnTo>
                      <a:pt x="17516" y="3316"/>
                    </a:lnTo>
                    <a:close/>
                    <a:moveTo>
                      <a:pt x="16884" y="2150"/>
                    </a:moveTo>
                    <a:cubicBezTo>
                      <a:pt x="16878" y="2125"/>
                      <a:pt x="16884" y="2132"/>
                      <a:pt x="16860" y="2125"/>
                    </a:cubicBezTo>
                    <a:cubicBezTo>
                      <a:pt x="16869" y="2151"/>
                      <a:pt x="16848" y="2131"/>
                      <a:pt x="16884" y="2150"/>
                    </a:cubicBezTo>
                    <a:close/>
                    <a:moveTo>
                      <a:pt x="20263" y="5301"/>
                    </a:moveTo>
                    <a:cubicBezTo>
                      <a:pt x="20256" y="5277"/>
                      <a:pt x="20263" y="5284"/>
                      <a:pt x="20239" y="5277"/>
                    </a:cubicBezTo>
                    <a:cubicBezTo>
                      <a:pt x="20248" y="5303"/>
                      <a:pt x="20226" y="5283"/>
                      <a:pt x="20263" y="5301"/>
                    </a:cubicBezTo>
                    <a:close/>
                    <a:moveTo>
                      <a:pt x="22005" y="3397"/>
                    </a:moveTo>
                    <a:lnTo>
                      <a:pt x="22029" y="3397"/>
                    </a:lnTo>
                    <a:lnTo>
                      <a:pt x="22007" y="3371"/>
                    </a:lnTo>
                    <a:lnTo>
                      <a:pt x="22005" y="3397"/>
                    </a:lnTo>
                    <a:close/>
                    <a:moveTo>
                      <a:pt x="17353" y="2683"/>
                    </a:moveTo>
                    <a:lnTo>
                      <a:pt x="17379" y="2684"/>
                    </a:lnTo>
                    <a:lnTo>
                      <a:pt x="17379" y="2660"/>
                    </a:lnTo>
                    <a:lnTo>
                      <a:pt x="17353" y="2683"/>
                    </a:lnTo>
                    <a:close/>
                    <a:moveTo>
                      <a:pt x="405" y="3138"/>
                    </a:moveTo>
                    <a:lnTo>
                      <a:pt x="405" y="3130"/>
                    </a:lnTo>
                    <a:cubicBezTo>
                      <a:pt x="384" y="3130"/>
                      <a:pt x="386" y="3128"/>
                      <a:pt x="373" y="3122"/>
                    </a:cubicBezTo>
                    <a:cubicBezTo>
                      <a:pt x="381" y="3142"/>
                      <a:pt x="356" y="3138"/>
                      <a:pt x="405" y="3138"/>
                    </a:cubicBezTo>
                    <a:close/>
                    <a:moveTo>
                      <a:pt x="18327" y="1979"/>
                    </a:moveTo>
                    <a:lnTo>
                      <a:pt x="18327" y="1971"/>
                    </a:lnTo>
                    <a:cubicBezTo>
                      <a:pt x="18306" y="1971"/>
                      <a:pt x="18307" y="1969"/>
                      <a:pt x="18294" y="1963"/>
                    </a:cubicBezTo>
                    <a:cubicBezTo>
                      <a:pt x="18302" y="1983"/>
                      <a:pt x="18278" y="1979"/>
                      <a:pt x="18327" y="1979"/>
                    </a:cubicBezTo>
                    <a:close/>
                    <a:moveTo>
                      <a:pt x="19801" y="2765"/>
                    </a:moveTo>
                    <a:lnTo>
                      <a:pt x="19801" y="2757"/>
                    </a:lnTo>
                    <a:cubicBezTo>
                      <a:pt x="19780" y="2757"/>
                      <a:pt x="19782" y="2755"/>
                      <a:pt x="19769" y="2749"/>
                    </a:cubicBezTo>
                    <a:cubicBezTo>
                      <a:pt x="19777" y="2769"/>
                      <a:pt x="19752" y="2765"/>
                      <a:pt x="19801" y="2765"/>
                    </a:cubicBezTo>
                    <a:close/>
                    <a:moveTo>
                      <a:pt x="21778" y="5358"/>
                    </a:moveTo>
                    <a:cubicBezTo>
                      <a:pt x="21794" y="5354"/>
                      <a:pt x="21781" y="5368"/>
                      <a:pt x="21795" y="5352"/>
                    </a:cubicBezTo>
                    <a:cubicBezTo>
                      <a:pt x="21806" y="5338"/>
                      <a:pt x="21779" y="5322"/>
                      <a:pt x="21778" y="5358"/>
                    </a:cubicBezTo>
                    <a:close/>
                    <a:moveTo>
                      <a:pt x="15507" y="4985"/>
                    </a:moveTo>
                    <a:lnTo>
                      <a:pt x="15507" y="4993"/>
                    </a:lnTo>
                    <a:cubicBezTo>
                      <a:pt x="15556" y="4993"/>
                      <a:pt x="15531" y="4997"/>
                      <a:pt x="15539" y="4977"/>
                    </a:cubicBezTo>
                    <a:cubicBezTo>
                      <a:pt x="15528" y="4983"/>
                      <a:pt x="15526" y="4985"/>
                      <a:pt x="15507" y="4985"/>
                    </a:cubicBezTo>
                    <a:close/>
                    <a:moveTo>
                      <a:pt x="20822" y="4718"/>
                    </a:moveTo>
                    <a:cubicBezTo>
                      <a:pt x="20846" y="4711"/>
                      <a:pt x="20840" y="4718"/>
                      <a:pt x="20846" y="4694"/>
                    </a:cubicBezTo>
                    <a:cubicBezTo>
                      <a:pt x="20813" y="4711"/>
                      <a:pt x="20829" y="4691"/>
                      <a:pt x="20822" y="4718"/>
                    </a:cubicBezTo>
                    <a:close/>
                    <a:moveTo>
                      <a:pt x="19817" y="1955"/>
                    </a:moveTo>
                    <a:lnTo>
                      <a:pt x="19858" y="1963"/>
                    </a:lnTo>
                    <a:cubicBezTo>
                      <a:pt x="19852" y="1952"/>
                      <a:pt x="19853" y="1954"/>
                      <a:pt x="19850" y="1939"/>
                    </a:cubicBezTo>
                    <a:cubicBezTo>
                      <a:pt x="19838" y="1951"/>
                      <a:pt x="19835" y="1955"/>
                      <a:pt x="19817" y="1955"/>
                    </a:cubicBezTo>
                    <a:close/>
                    <a:moveTo>
                      <a:pt x="11367" y="1599"/>
                    </a:moveTo>
                    <a:cubicBezTo>
                      <a:pt x="11363" y="1583"/>
                      <a:pt x="11366" y="1586"/>
                      <a:pt x="11359" y="1574"/>
                    </a:cubicBezTo>
                    <a:lnTo>
                      <a:pt x="11341" y="1589"/>
                    </a:lnTo>
                    <a:cubicBezTo>
                      <a:pt x="11354" y="1597"/>
                      <a:pt x="11352" y="1595"/>
                      <a:pt x="11367" y="1599"/>
                    </a:cubicBezTo>
                    <a:cubicBezTo>
                      <a:pt x="11383" y="1623"/>
                      <a:pt x="11377" y="1622"/>
                      <a:pt x="11416" y="1623"/>
                    </a:cubicBezTo>
                    <a:cubicBezTo>
                      <a:pt x="11419" y="1595"/>
                      <a:pt x="11421" y="1595"/>
                      <a:pt x="11446" y="1589"/>
                    </a:cubicBezTo>
                    <a:cubicBezTo>
                      <a:pt x="11483" y="1581"/>
                      <a:pt x="11465" y="1606"/>
                      <a:pt x="11489" y="1574"/>
                    </a:cubicBezTo>
                    <a:cubicBezTo>
                      <a:pt x="11457" y="1561"/>
                      <a:pt x="11498" y="1580"/>
                      <a:pt x="11428" y="1561"/>
                    </a:cubicBezTo>
                    <a:cubicBezTo>
                      <a:pt x="11376" y="1546"/>
                      <a:pt x="11384" y="1569"/>
                      <a:pt x="11391" y="1599"/>
                    </a:cubicBezTo>
                    <a:lnTo>
                      <a:pt x="11367" y="1599"/>
                    </a:lnTo>
                    <a:close/>
                    <a:moveTo>
                      <a:pt x="22880" y="3729"/>
                    </a:moveTo>
                    <a:cubicBezTo>
                      <a:pt x="22901" y="3715"/>
                      <a:pt x="22897" y="3725"/>
                      <a:pt x="22904" y="3697"/>
                    </a:cubicBezTo>
                    <a:cubicBezTo>
                      <a:pt x="22884" y="3710"/>
                      <a:pt x="22886" y="3702"/>
                      <a:pt x="22880" y="3729"/>
                    </a:cubicBezTo>
                    <a:close/>
                    <a:moveTo>
                      <a:pt x="17330" y="4921"/>
                    </a:moveTo>
                    <a:cubicBezTo>
                      <a:pt x="17359" y="4913"/>
                      <a:pt x="17352" y="4920"/>
                      <a:pt x="17354" y="4888"/>
                    </a:cubicBezTo>
                    <a:cubicBezTo>
                      <a:pt x="17341" y="4904"/>
                      <a:pt x="17359" y="4880"/>
                      <a:pt x="17343" y="4901"/>
                    </a:cubicBezTo>
                    <a:cubicBezTo>
                      <a:pt x="17337" y="4910"/>
                      <a:pt x="17334" y="4914"/>
                      <a:pt x="17330" y="4921"/>
                    </a:cubicBezTo>
                    <a:close/>
                    <a:moveTo>
                      <a:pt x="18618" y="3097"/>
                    </a:moveTo>
                    <a:cubicBezTo>
                      <a:pt x="18653" y="3079"/>
                      <a:pt x="18633" y="3100"/>
                      <a:pt x="18643" y="3073"/>
                    </a:cubicBezTo>
                    <a:cubicBezTo>
                      <a:pt x="18624" y="3078"/>
                      <a:pt x="18619" y="3075"/>
                      <a:pt x="18618" y="3097"/>
                    </a:cubicBezTo>
                    <a:close/>
                    <a:moveTo>
                      <a:pt x="21802" y="3997"/>
                    </a:moveTo>
                    <a:cubicBezTo>
                      <a:pt x="21837" y="3978"/>
                      <a:pt x="21817" y="3999"/>
                      <a:pt x="21827" y="3973"/>
                    </a:cubicBezTo>
                    <a:cubicBezTo>
                      <a:pt x="21808" y="3977"/>
                      <a:pt x="21803" y="3974"/>
                      <a:pt x="21802" y="3997"/>
                    </a:cubicBezTo>
                    <a:close/>
                    <a:moveTo>
                      <a:pt x="11537" y="1582"/>
                    </a:moveTo>
                    <a:lnTo>
                      <a:pt x="11578" y="1582"/>
                    </a:lnTo>
                    <a:lnTo>
                      <a:pt x="11578" y="1574"/>
                    </a:lnTo>
                    <a:lnTo>
                      <a:pt x="11537" y="1574"/>
                    </a:lnTo>
                    <a:lnTo>
                      <a:pt x="11537" y="1582"/>
                    </a:lnTo>
                    <a:close/>
                    <a:moveTo>
                      <a:pt x="17289" y="2733"/>
                    </a:moveTo>
                    <a:cubicBezTo>
                      <a:pt x="17303" y="2732"/>
                      <a:pt x="17297" y="2735"/>
                      <a:pt x="17311" y="2730"/>
                    </a:cubicBezTo>
                    <a:cubicBezTo>
                      <a:pt x="17337" y="2720"/>
                      <a:pt x="17322" y="2724"/>
                      <a:pt x="17330" y="2717"/>
                    </a:cubicBezTo>
                    <a:cubicBezTo>
                      <a:pt x="17307" y="2719"/>
                      <a:pt x="17300" y="2719"/>
                      <a:pt x="17289" y="2733"/>
                    </a:cubicBezTo>
                    <a:close/>
                    <a:moveTo>
                      <a:pt x="17703" y="4929"/>
                    </a:moveTo>
                    <a:cubicBezTo>
                      <a:pt x="17702" y="4916"/>
                      <a:pt x="17705" y="4921"/>
                      <a:pt x="17700" y="4907"/>
                    </a:cubicBezTo>
                    <a:cubicBezTo>
                      <a:pt x="17689" y="4881"/>
                      <a:pt x="17693" y="4896"/>
                      <a:pt x="17686" y="4888"/>
                    </a:cubicBezTo>
                    <a:cubicBezTo>
                      <a:pt x="17690" y="4929"/>
                      <a:pt x="17696" y="4921"/>
                      <a:pt x="17703" y="4929"/>
                    </a:cubicBezTo>
                    <a:close/>
                    <a:moveTo>
                      <a:pt x="16188" y="2579"/>
                    </a:moveTo>
                    <a:cubicBezTo>
                      <a:pt x="16174" y="2583"/>
                      <a:pt x="16156" y="2584"/>
                      <a:pt x="16170" y="2597"/>
                    </a:cubicBezTo>
                    <a:cubicBezTo>
                      <a:pt x="16183" y="2610"/>
                      <a:pt x="16184" y="2593"/>
                      <a:pt x="16188" y="2579"/>
                    </a:cubicBezTo>
                    <a:close/>
                    <a:moveTo>
                      <a:pt x="15831" y="2069"/>
                    </a:moveTo>
                    <a:cubicBezTo>
                      <a:pt x="15817" y="2072"/>
                      <a:pt x="15800" y="2073"/>
                      <a:pt x="15813" y="2087"/>
                    </a:cubicBezTo>
                    <a:cubicBezTo>
                      <a:pt x="15826" y="2100"/>
                      <a:pt x="15827" y="2082"/>
                      <a:pt x="15831" y="2069"/>
                    </a:cubicBezTo>
                    <a:close/>
                    <a:moveTo>
                      <a:pt x="13068" y="5836"/>
                    </a:moveTo>
                    <a:cubicBezTo>
                      <a:pt x="13055" y="5840"/>
                      <a:pt x="13037" y="5841"/>
                      <a:pt x="13050" y="5854"/>
                    </a:cubicBezTo>
                    <a:cubicBezTo>
                      <a:pt x="13064" y="5868"/>
                      <a:pt x="13065" y="5850"/>
                      <a:pt x="13068" y="5836"/>
                    </a:cubicBezTo>
                    <a:close/>
                    <a:moveTo>
                      <a:pt x="18829" y="2490"/>
                    </a:moveTo>
                    <a:cubicBezTo>
                      <a:pt x="18815" y="2494"/>
                      <a:pt x="18797" y="2495"/>
                      <a:pt x="18811" y="2508"/>
                    </a:cubicBezTo>
                    <a:cubicBezTo>
                      <a:pt x="18824" y="2521"/>
                      <a:pt x="18825" y="2504"/>
                      <a:pt x="18829" y="2490"/>
                    </a:cubicBezTo>
                    <a:close/>
                    <a:moveTo>
                      <a:pt x="20117" y="4272"/>
                    </a:moveTo>
                    <a:cubicBezTo>
                      <a:pt x="20145" y="4265"/>
                      <a:pt x="20135" y="4269"/>
                      <a:pt x="20149" y="4248"/>
                    </a:cubicBezTo>
                    <a:cubicBezTo>
                      <a:pt x="20125" y="4254"/>
                      <a:pt x="20129" y="4251"/>
                      <a:pt x="20117" y="4272"/>
                    </a:cubicBezTo>
                    <a:close/>
                    <a:moveTo>
                      <a:pt x="21243" y="5188"/>
                    </a:moveTo>
                    <a:cubicBezTo>
                      <a:pt x="21272" y="5180"/>
                      <a:pt x="21261" y="5185"/>
                      <a:pt x="21276" y="5164"/>
                    </a:cubicBezTo>
                    <a:cubicBezTo>
                      <a:pt x="21252" y="5170"/>
                      <a:pt x="21255" y="5167"/>
                      <a:pt x="21243" y="5188"/>
                    </a:cubicBezTo>
                    <a:close/>
                    <a:moveTo>
                      <a:pt x="17857" y="5528"/>
                    </a:moveTo>
                    <a:cubicBezTo>
                      <a:pt x="17885" y="5521"/>
                      <a:pt x="17875" y="5525"/>
                      <a:pt x="17889" y="5504"/>
                    </a:cubicBezTo>
                    <a:cubicBezTo>
                      <a:pt x="17865" y="5510"/>
                      <a:pt x="17868" y="5507"/>
                      <a:pt x="17857" y="5528"/>
                    </a:cubicBezTo>
                    <a:close/>
                    <a:moveTo>
                      <a:pt x="20903" y="5253"/>
                    </a:moveTo>
                    <a:lnTo>
                      <a:pt x="20871" y="5253"/>
                    </a:lnTo>
                    <a:cubicBezTo>
                      <a:pt x="20888" y="5277"/>
                      <a:pt x="20885" y="5277"/>
                      <a:pt x="20903" y="5253"/>
                    </a:cubicBezTo>
                    <a:close/>
                    <a:moveTo>
                      <a:pt x="17395" y="2563"/>
                    </a:moveTo>
                    <a:lnTo>
                      <a:pt x="17362" y="2563"/>
                    </a:lnTo>
                    <a:cubicBezTo>
                      <a:pt x="17380" y="2587"/>
                      <a:pt x="17377" y="2587"/>
                      <a:pt x="17395" y="2563"/>
                    </a:cubicBezTo>
                    <a:close/>
                    <a:moveTo>
                      <a:pt x="17500" y="2125"/>
                    </a:moveTo>
                    <a:lnTo>
                      <a:pt x="17468" y="2125"/>
                    </a:lnTo>
                    <a:cubicBezTo>
                      <a:pt x="17485" y="2149"/>
                      <a:pt x="17483" y="2149"/>
                      <a:pt x="17500" y="2125"/>
                    </a:cubicBezTo>
                    <a:close/>
                    <a:moveTo>
                      <a:pt x="16998" y="5496"/>
                    </a:moveTo>
                    <a:lnTo>
                      <a:pt x="16965" y="5496"/>
                    </a:lnTo>
                    <a:cubicBezTo>
                      <a:pt x="16983" y="5520"/>
                      <a:pt x="16980" y="5520"/>
                      <a:pt x="16998" y="5496"/>
                    </a:cubicBezTo>
                    <a:close/>
                    <a:moveTo>
                      <a:pt x="15548" y="2619"/>
                    </a:moveTo>
                    <a:cubicBezTo>
                      <a:pt x="15572" y="2602"/>
                      <a:pt x="15572" y="2605"/>
                      <a:pt x="15548" y="2587"/>
                    </a:cubicBezTo>
                    <a:lnTo>
                      <a:pt x="15548" y="2619"/>
                    </a:lnTo>
                    <a:close/>
                    <a:moveTo>
                      <a:pt x="16917" y="4386"/>
                    </a:moveTo>
                    <a:cubicBezTo>
                      <a:pt x="16911" y="4375"/>
                      <a:pt x="16912" y="4377"/>
                      <a:pt x="16909" y="4361"/>
                    </a:cubicBezTo>
                    <a:cubicBezTo>
                      <a:pt x="16887" y="4378"/>
                      <a:pt x="16878" y="4382"/>
                      <a:pt x="16917" y="4386"/>
                    </a:cubicBezTo>
                    <a:close/>
                    <a:moveTo>
                      <a:pt x="21786" y="3073"/>
                    </a:moveTo>
                    <a:cubicBezTo>
                      <a:pt x="21801" y="3066"/>
                      <a:pt x="21796" y="3067"/>
                      <a:pt x="21818" y="3065"/>
                    </a:cubicBezTo>
                    <a:cubicBezTo>
                      <a:pt x="21806" y="3048"/>
                      <a:pt x="21794" y="3044"/>
                      <a:pt x="21786" y="3073"/>
                    </a:cubicBezTo>
                    <a:close/>
                    <a:moveTo>
                      <a:pt x="9196" y="1639"/>
                    </a:moveTo>
                    <a:cubicBezTo>
                      <a:pt x="9212" y="1661"/>
                      <a:pt x="9216" y="1669"/>
                      <a:pt x="9220" y="1631"/>
                    </a:cubicBezTo>
                    <a:cubicBezTo>
                      <a:pt x="9206" y="1639"/>
                      <a:pt x="9204" y="1636"/>
                      <a:pt x="9196" y="1639"/>
                    </a:cubicBezTo>
                    <a:close/>
                    <a:moveTo>
                      <a:pt x="10784" y="1696"/>
                    </a:moveTo>
                    <a:lnTo>
                      <a:pt x="10816" y="1696"/>
                    </a:lnTo>
                    <a:cubicBezTo>
                      <a:pt x="10810" y="1690"/>
                      <a:pt x="10814" y="1690"/>
                      <a:pt x="10802" y="1685"/>
                    </a:cubicBezTo>
                    <a:cubicBezTo>
                      <a:pt x="10786" y="1678"/>
                      <a:pt x="10799" y="1683"/>
                      <a:pt x="10784" y="1680"/>
                    </a:cubicBezTo>
                    <a:lnTo>
                      <a:pt x="10784" y="1696"/>
                    </a:lnTo>
                    <a:close/>
                    <a:moveTo>
                      <a:pt x="21300" y="3778"/>
                    </a:moveTo>
                    <a:lnTo>
                      <a:pt x="21332" y="3778"/>
                    </a:lnTo>
                    <a:cubicBezTo>
                      <a:pt x="21326" y="3773"/>
                      <a:pt x="21330" y="3773"/>
                      <a:pt x="21319" y="3767"/>
                    </a:cubicBezTo>
                    <a:cubicBezTo>
                      <a:pt x="21302" y="3760"/>
                      <a:pt x="21315" y="3765"/>
                      <a:pt x="21300" y="3762"/>
                    </a:cubicBezTo>
                    <a:lnTo>
                      <a:pt x="21300" y="3778"/>
                    </a:lnTo>
                    <a:close/>
                    <a:moveTo>
                      <a:pt x="19696" y="1728"/>
                    </a:moveTo>
                    <a:lnTo>
                      <a:pt x="19728" y="1728"/>
                    </a:lnTo>
                    <a:cubicBezTo>
                      <a:pt x="19722" y="1723"/>
                      <a:pt x="19726" y="1723"/>
                      <a:pt x="19715" y="1718"/>
                    </a:cubicBezTo>
                    <a:cubicBezTo>
                      <a:pt x="19698" y="1710"/>
                      <a:pt x="19711" y="1715"/>
                      <a:pt x="19696" y="1712"/>
                    </a:cubicBezTo>
                    <a:lnTo>
                      <a:pt x="19696" y="1728"/>
                    </a:lnTo>
                    <a:close/>
                    <a:moveTo>
                      <a:pt x="18197" y="2587"/>
                    </a:moveTo>
                    <a:cubicBezTo>
                      <a:pt x="18194" y="2549"/>
                      <a:pt x="18206" y="2573"/>
                      <a:pt x="18181" y="2555"/>
                    </a:cubicBezTo>
                    <a:cubicBezTo>
                      <a:pt x="18184" y="2591"/>
                      <a:pt x="18172" y="2570"/>
                      <a:pt x="18197" y="2587"/>
                    </a:cubicBezTo>
                    <a:close/>
                    <a:moveTo>
                      <a:pt x="18958" y="2052"/>
                    </a:moveTo>
                    <a:cubicBezTo>
                      <a:pt x="18974" y="2049"/>
                      <a:pt x="18958" y="2057"/>
                      <a:pt x="18977" y="2047"/>
                    </a:cubicBezTo>
                    <a:cubicBezTo>
                      <a:pt x="18988" y="2041"/>
                      <a:pt x="18985" y="2041"/>
                      <a:pt x="18991" y="2036"/>
                    </a:cubicBezTo>
                    <a:lnTo>
                      <a:pt x="18958" y="2036"/>
                    </a:lnTo>
                    <a:lnTo>
                      <a:pt x="18958" y="2052"/>
                    </a:lnTo>
                    <a:close/>
                    <a:moveTo>
                      <a:pt x="20279" y="4005"/>
                    </a:moveTo>
                    <a:cubicBezTo>
                      <a:pt x="20295" y="4001"/>
                      <a:pt x="20279" y="4010"/>
                      <a:pt x="20298" y="3999"/>
                    </a:cubicBezTo>
                    <a:cubicBezTo>
                      <a:pt x="20308" y="3994"/>
                      <a:pt x="20306" y="3994"/>
                      <a:pt x="20312" y="3989"/>
                    </a:cubicBezTo>
                    <a:lnTo>
                      <a:pt x="20279" y="3989"/>
                    </a:lnTo>
                    <a:lnTo>
                      <a:pt x="20279" y="4005"/>
                    </a:lnTo>
                    <a:close/>
                    <a:moveTo>
                      <a:pt x="13506" y="2069"/>
                    </a:moveTo>
                    <a:cubicBezTo>
                      <a:pt x="13521" y="2065"/>
                      <a:pt x="13506" y="2073"/>
                      <a:pt x="13525" y="2063"/>
                    </a:cubicBezTo>
                    <a:cubicBezTo>
                      <a:pt x="13535" y="2057"/>
                      <a:pt x="13532" y="2057"/>
                      <a:pt x="13538" y="2052"/>
                    </a:cubicBezTo>
                    <a:lnTo>
                      <a:pt x="13506" y="2052"/>
                    </a:lnTo>
                    <a:lnTo>
                      <a:pt x="13506" y="2069"/>
                    </a:lnTo>
                    <a:close/>
                    <a:moveTo>
                      <a:pt x="15442" y="2498"/>
                    </a:moveTo>
                    <a:cubicBezTo>
                      <a:pt x="15480" y="2495"/>
                      <a:pt x="15456" y="2507"/>
                      <a:pt x="15475" y="2482"/>
                    </a:cubicBezTo>
                    <a:cubicBezTo>
                      <a:pt x="15456" y="2483"/>
                      <a:pt x="15445" y="2481"/>
                      <a:pt x="15442" y="2498"/>
                    </a:cubicBezTo>
                    <a:close/>
                    <a:moveTo>
                      <a:pt x="15240" y="2579"/>
                    </a:moveTo>
                    <a:cubicBezTo>
                      <a:pt x="15277" y="2576"/>
                      <a:pt x="15254" y="2588"/>
                      <a:pt x="15272" y="2563"/>
                    </a:cubicBezTo>
                    <a:cubicBezTo>
                      <a:pt x="15253" y="2564"/>
                      <a:pt x="15243" y="2562"/>
                      <a:pt x="15240" y="2579"/>
                    </a:cubicBezTo>
                    <a:close/>
                    <a:moveTo>
                      <a:pt x="12850" y="1380"/>
                    </a:moveTo>
                    <a:cubicBezTo>
                      <a:pt x="12887" y="1377"/>
                      <a:pt x="12864" y="1388"/>
                      <a:pt x="12882" y="1364"/>
                    </a:cubicBezTo>
                    <a:cubicBezTo>
                      <a:pt x="12863" y="1365"/>
                      <a:pt x="12853" y="1363"/>
                      <a:pt x="12850" y="1380"/>
                    </a:cubicBezTo>
                    <a:close/>
                    <a:moveTo>
                      <a:pt x="21276" y="3762"/>
                    </a:moveTo>
                    <a:cubicBezTo>
                      <a:pt x="21269" y="3737"/>
                      <a:pt x="21276" y="3744"/>
                      <a:pt x="21251" y="3738"/>
                    </a:cubicBezTo>
                    <a:cubicBezTo>
                      <a:pt x="21258" y="3761"/>
                      <a:pt x="21251" y="3756"/>
                      <a:pt x="21276" y="3762"/>
                    </a:cubicBezTo>
                    <a:close/>
                    <a:moveTo>
                      <a:pt x="9917" y="1639"/>
                    </a:moveTo>
                    <a:cubicBezTo>
                      <a:pt x="9910" y="1615"/>
                      <a:pt x="9917" y="1621"/>
                      <a:pt x="9892" y="1615"/>
                    </a:cubicBezTo>
                    <a:cubicBezTo>
                      <a:pt x="9899" y="1638"/>
                      <a:pt x="9893" y="1633"/>
                      <a:pt x="9917" y="1639"/>
                    </a:cubicBezTo>
                    <a:close/>
                    <a:moveTo>
                      <a:pt x="21430" y="2668"/>
                    </a:moveTo>
                    <a:lnTo>
                      <a:pt x="21462" y="2668"/>
                    </a:lnTo>
                    <a:cubicBezTo>
                      <a:pt x="21453" y="2656"/>
                      <a:pt x="21435" y="2638"/>
                      <a:pt x="21430" y="2668"/>
                    </a:cubicBezTo>
                    <a:close/>
                    <a:moveTo>
                      <a:pt x="17484" y="1761"/>
                    </a:moveTo>
                    <a:lnTo>
                      <a:pt x="17516" y="1761"/>
                    </a:lnTo>
                    <a:cubicBezTo>
                      <a:pt x="17507" y="1748"/>
                      <a:pt x="17489" y="1730"/>
                      <a:pt x="17484" y="1761"/>
                    </a:cubicBezTo>
                    <a:close/>
                    <a:moveTo>
                      <a:pt x="16633" y="1947"/>
                    </a:moveTo>
                    <a:lnTo>
                      <a:pt x="16666" y="1947"/>
                    </a:lnTo>
                    <a:cubicBezTo>
                      <a:pt x="16657" y="1935"/>
                      <a:pt x="16638" y="1917"/>
                      <a:pt x="16633" y="1947"/>
                    </a:cubicBezTo>
                    <a:close/>
                    <a:moveTo>
                      <a:pt x="4302" y="6768"/>
                    </a:moveTo>
                    <a:lnTo>
                      <a:pt x="4335" y="6768"/>
                    </a:lnTo>
                    <a:cubicBezTo>
                      <a:pt x="4326" y="6756"/>
                      <a:pt x="4307" y="6738"/>
                      <a:pt x="4302" y="6768"/>
                    </a:cubicBezTo>
                    <a:close/>
                    <a:moveTo>
                      <a:pt x="5477" y="6646"/>
                    </a:moveTo>
                    <a:cubicBezTo>
                      <a:pt x="5502" y="6628"/>
                      <a:pt x="5490" y="6652"/>
                      <a:pt x="5493" y="6614"/>
                    </a:cubicBezTo>
                    <a:cubicBezTo>
                      <a:pt x="5472" y="6629"/>
                      <a:pt x="5477" y="6611"/>
                      <a:pt x="5477" y="6646"/>
                    </a:cubicBezTo>
                    <a:close/>
                    <a:moveTo>
                      <a:pt x="16406" y="2587"/>
                    </a:moveTo>
                    <a:cubicBezTo>
                      <a:pt x="16431" y="2569"/>
                      <a:pt x="16419" y="2592"/>
                      <a:pt x="16423" y="2555"/>
                    </a:cubicBezTo>
                    <a:cubicBezTo>
                      <a:pt x="16402" y="2570"/>
                      <a:pt x="16406" y="2552"/>
                      <a:pt x="16406" y="2587"/>
                    </a:cubicBezTo>
                    <a:close/>
                    <a:moveTo>
                      <a:pt x="1337" y="2198"/>
                    </a:moveTo>
                    <a:lnTo>
                      <a:pt x="1377" y="2198"/>
                    </a:lnTo>
                    <a:cubicBezTo>
                      <a:pt x="1369" y="2186"/>
                      <a:pt x="1374" y="2186"/>
                      <a:pt x="1363" y="2186"/>
                    </a:cubicBezTo>
                    <a:cubicBezTo>
                      <a:pt x="1345" y="2185"/>
                      <a:pt x="1338" y="2197"/>
                      <a:pt x="1337" y="2198"/>
                    </a:cubicBezTo>
                    <a:cubicBezTo>
                      <a:pt x="1309" y="2198"/>
                      <a:pt x="1283" y="2202"/>
                      <a:pt x="1266" y="2202"/>
                    </a:cubicBezTo>
                    <a:cubicBezTo>
                      <a:pt x="1230" y="2203"/>
                      <a:pt x="1246" y="2211"/>
                      <a:pt x="1207" y="2214"/>
                    </a:cubicBezTo>
                    <a:lnTo>
                      <a:pt x="1298" y="2216"/>
                    </a:lnTo>
                    <a:cubicBezTo>
                      <a:pt x="1300" y="2216"/>
                      <a:pt x="1302" y="2214"/>
                      <a:pt x="1303" y="2214"/>
                    </a:cubicBezTo>
                    <a:lnTo>
                      <a:pt x="1311" y="2211"/>
                    </a:lnTo>
                    <a:cubicBezTo>
                      <a:pt x="1326" y="2206"/>
                      <a:pt x="1298" y="2220"/>
                      <a:pt x="1324" y="2208"/>
                    </a:cubicBezTo>
                    <a:cubicBezTo>
                      <a:pt x="1335" y="2203"/>
                      <a:pt x="1331" y="2204"/>
                      <a:pt x="1337" y="2198"/>
                    </a:cubicBezTo>
                    <a:close/>
                    <a:moveTo>
                      <a:pt x="18229" y="1890"/>
                    </a:moveTo>
                    <a:lnTo>
                      <a:pt x="18197" y="1890"/>
                    </a:lnTo>
                    <a:cubicBezTo>
                      <a:pt x="18203" y="1910"/>
                      <a:pt x="18198" y="1905"/>
                      <a:pt x="18211" y="1904"/>
                    </a:cubicBezTo>
                    <a:cubicBezTo>
                      <a:pt x="18227" y="1904"/>
                      <a:pt x="18221" y="1902"/>
                      <a:pt x="18229" y="1890"/>
                    </a:cubicBezTo>
                    <a:close/>
                    <a:moveTo>
                      <a:pt x="20854" y="5342"/>
                    </a:moveTo>
                    <a:lnTo>
                      <a:pt x="20814" y="5342"/>
                    </a:lnTo>
                    <a:cubicBezTo>
                      <a:pt x="20817" y="5344"/>
                      <a:pt x="20814" y="5352"/>
                      <a:pt x="20832" y="5354"/>
                    </a:cubicBezTo>
                    <a:cubicBezTo>
                      <a:pt x="20847" y="5356"/>
                      <a:pt x="20849" y="5347"/>
                      <a:pt x="20854" y="5342"/>
                    </a:cubicBezTo>
                    <a:close/>
                    <a:moveTo>
                      <a:pt x="17695" y="2725"/>
                    </a:moveTo>
                    <a:lnTo>
                      <a:pt x="17679" y="2734"/>
                    </a:lnTo>
                    <a:cubicBezTo>
                      <a:pt x="17686" y="2743"/>
                      <a:pt x="17681" y="2748"/>
                      <a:pt x="17693" y="2744"/>
                    </a:cubicBezTo>
                    <a:cubicBezTo>
                      <a:pt x="17722" y="2735"/>
                      <a:pt x="17695" y="2726"/>
                      <a:pt x="17695" y="2725"/>
                    </a:cubicBezTo>
                    <a:lnTo>
                      <a:pt x="17719" y="2700"/>
                    </a:lnTo>
                    <a:cubicBezTo>
                      <a:pt x="17698" y="2696"/>
                      <a:pt x="17695" y="2693"/>
                      <a:pt x="17678" y="2684"/>
                    </a:cubicBezTo>
                    <a:cubicBezTo>
                      <a:pt x="17676" y="2709"/>
                      <a:pt x="17678" y="2700"/>
                      <a:pt x="17670" y="2717"/>
                    </a:cubicBezTo>
                    <a:cubicBezTo>
                      <a:pt x="17681" y="2723"/>
                      <a:pt x="17679" y="2721"/>
                      <a:pt x="17695" y="2725"/>
                    </a:cubicBezTo>
                    <a:close/>
                    <a:moveTo>
                      <a:pt x="16633" y="1971"/>
                    </a:moveTo>
                    <a:lnTo>
                      <a:pt x="16674" y="1971"/>
                    </a:lnTo>
                    <a:cubicBezTo>
                      <a:pt x="16671" y="1969"/>
                      <a:pt x="16673" y="1961"/>
                      <a:pt x="16656" y="1959"/>
                    </a:cubicBezTo>
                    <a:cubicBezTo>
                      <a:pt x="16645" y="1958"/>
                      <a:pt x="16641" y="1961"/>
                      <a:pt x="16633" y="1971"/>
                    </a:cubicBezTo>
                    <a:close/>
                    <a:moveTo>
                      <a:pt x="18164" y="4872"/>
                    </a:moveTo>
                    <a:lnTo>
                      <a:pt x="18197" y="4881"/>
                    </a:lnTo>
                    <a:cubicBezTo>
                      <a:pt x="18189" y="4869"/>
                      <a:pt x="18169" y="4840"/>
                      <a:pt x="18164" y="4872"/>
                    </a:cubicBezTo>
                    <a:close/>
                    <a:moveTo>
                      <a:pt x="19404" y="5277"/>
                    </a:moveTo>
                    <a:cubicBezTo>
                      <a:pt x="19426" y="5277"/>
                      <a:pt x="19426" y="5281"/>
                      <a:pt x="19445" y="5285"/>
                    </a:cubicBezTo>
                    <a:cubicBezTo>
                      <a:pt x="19428" y="5263"/>
                      <a:pt x="19445" y="5269"/>
                      <a:pt x="19404" y="5269"/>
                    </a:cubicBezTo>
                    <a:lnTo>
                      <a:pt x="19404" y="5277"/>
                    </a:lnTo>
                    <a:close/>
                    <a:moveTo>
                      <a:pt x="9236" y="1437"/>
                    </a:moveTo>
                    <a:cubicBezTo>
                      <a:pt x="9261" y="1430"/>
                      <a:pt x="9254" y="1437"/>
                      <a:pt x="9260" y="1412"/>
                    </a:cubicBezTo>
                    <a:cubicBezTo>
                      <a:pt x="9242" y="1417"/>
                      <a:pt x="9237" y="1414"/>
                      <a:pt x="9236" y="1437"/>
                    </a:cubicBezTo>
                    <a:close/>
                    <a:moveTo>
                      <a:pt x="8313" y="1477"/>
                    </a:moveTo>
                    <a:cubicBezTo>
                      <a:pt x="8337" y="1471"/>
                      <a:pt x="8330" y="1477"/>
                      <a:pt x="8337" y="1453"/>
                    </a:cubicBezTo>
                    <a:cubicBezTo>
                      <a:pt x="8318" y="1458"/>
                      <a:pt x="8313" y="1455"/>
                      <a:pt x="8313" y="1477"/>
                    </a:cubicBezTo>
                    <a:close/>
                    <a:moveTo>
                      <a:pt x="17533" y="1777"/>
                    </a:moveTo>
                    <a:cubicBezTo>
                      <a:pt x="17557" y="1770"/>
                      <a:pt x="17550" y="1777"/>
                      <a:pt x="17557" y="1753"/>
                    </a:cubicBezTo>
                    <a:cubicBezTo>
                      <a:pt x="17538" y="1757"/>
                      <a:pt x="17533" y="1754"/>
                      <a:pt x="17533" y="1777"/>
                    </a:cubicBezTo>
                    <a:close/>
                    <a:moveTo>
                      <a:pt x="16706" y="1744"/>
                    </a:moveTo>
                    <a:cubicBezTo>
                      <a:pt x="16731" y="1738"/>
                      <a:pt x="16724" y="1745"/>
                      <a:pt x="16730" y="1720"/>
                    </a:cubicBezTo>
                    <a:cubicBezTo>
                      <a:pt x="16712" y="1725"/>
                      <a:pt x="16707" y="1722"/>
                      <a:pt x="16706" y="1744"/>
                    </a:cubicBezTo>
                    <a:close/>
                    <a:moveTo>
                      <a:pt x="22280" y="3122"/>
                    </a:moveTo>
                    <a:cubicBezTo>
                      <a:pt x="22305" y="3115"/>
                      <a:pt x="22298" y="3122"/>
                      <a:pt x="22305" y="3097"/>
                    </a:cubicBezTo>
                    <a:cubicBezTo>
                      <a:pt x="22286" y="3102"/>
                      <a:pt x="22281" y="3099"/>
                      <a:pt x="22280" y="3122"/>
                    </a:cubicBezTo>
                    <a:close/>
                    <a:moveTo>
                      <a:pt x="23018" y="4580"/>
                    </a:moveTo>
                    <a:cubicBezTo>
                      <a:pt x="23042" y="4574"/>
                      <a:pt x="23035" y="4580"/>
                      <a:pt x="23042" y="4556"/>
                    </a:cubicBezTo>
                    <a:cubicBezTo>
                      <a:pt x="23023" y="4561"/>
                      <a:pt x="23018" y="4558"/>
                      <a:pt x="23018" y="4580"/>
                    </a:cubicBezTo>
                    <a:close/>
                    <a:moveTo>
                      <a:pt x="17257" y="3106"/>
                    </a:moveTo>
                    <a:cubicBezTo>
                      <a:pt x="17278" y="3091"/>
                      <a:pt x="17274" y="3101"/>
                      <a:pt x="17281" y="3073"/>
                    </a:cubicBezTo>
                    <a:cubicBezTo>
                      <a:pt x="17258" y="3082"/>
                      <a:pt x="17266" y="3073"/>
                      <a:pt x="17257" y="3106"/>
                    </a:cubicBezTo>
                    <a:close/>
                    <a:moveTo>
                      <a:pt x="15045" y="1728"/>
                    </a:moveTo>
                    <a:cubicBezTo>
                      <a:pt x="15038" y="1700"/>
                      <a:pt x="15042" y="1710"/>
                      <a:pt x="15021" y="1696"/>
                    </a:cubicBezTo>
                    <a:cubicBezTo>
                      <a:pt x="15029" y="1729"/>
                      <a:pt x="15023" y="1720"/>
                      <a:pt x="15045" y="1728"/>
                    </a:cubicBezTo>
                    <a:close/>
                    <a:moveTo>
                      <a:pt x="15159" y="2239"/>
                    </a:moveTo>
                    <a:cubicBezTo>
                      <a:pt x="15130" y="2250"/>
                      <a:pt x="15153" y="2233"/>
                      <a:pt x="15134" y="2271"/>
                    </a:cubicBezTo>
                    <a:cubicBezTo>
                      <a:pt x="15157" y="2263"/>
                      <a:pt x="15151" y="2271"/>
                      <a:pt x="15159" y="2239"/>
                    </a:cubicBezTo>
                    <a:cubicBezTo>
                      <a:pt x="15206" y="2249"/>
                      <a:pt x="15163" y="2235"/>
                      <a:pt x="15215" y="2231"/>
                    </a:cubicBezTo>
                    <a:cubicBezTo>
                      <a:pt x="15219" y="2266"/>
                      <a:pt x="15205" y="2254"/>
                      <a:pt x="15240" y="2247"/>
                    </a:cubicBezTo>
                    <a:lnTo>
                      <a:pt x="15231" y="2279"/>
                    </a:lnTo>
                    <a:cubicBezTo>
                      <a:pt x="15275" y="2250"/>
                      <a:pt x="15255" y="2268"/>
                      <a:pt x="15296" y="2279"/>
                    </a:cubicBezTo>
                    <a:lnTo>
                      <a:pt x="15305" y="2272"/>
                    </a:lnTo>
                    <a:cubicBezTo>
                      <a:pt x="15306" y="2271"/>
                      <a:pt x="15309" y="2269"/>
                      <a:pt x="15310" y="2268"/>
                    </a:cubicBezTo>
                    <a:lnTo>
                      <a:pt x="15329" y="2247"/>
                    </a:lnTo>
                    <a:cubicBezTo>
                      <a:pt x="15310" y="2242"/>
                      <a:pt x="15310" y="2240"/>
                      <a:pt x="15288" y="2239"/>
                    </a:cubicBezTo>
                    <a:lnTo>
                      <a:pt x="15329" y="2222"/>
                    </a:lnTo>
                    <a:lnTo>
                      <a:pt x="15329" y="2198"/>
                    </a:lnTo>
                    <a:cubicBezTo>
                      <a:pt x="15307" y="2203"/>
                      <a:pt x="15314" y="2205"/>
                      <a:pt x="15291" y="2209"/>
                    </a:cubicBezTo>
                    <a:lnTo>
                      <a:pt x="15159" y="2214"/>
                    </a:lnTo>
                    <a:lnTo>
                      <a:pt x="15159" y="2239"/>
                    </a:lnTo>
                    <a:close/>
                    <a:moveTo>
                      <a:pt x="21899" y="4661"/>
                    </a:moveTo>
                    <a:cubicBezTo>
                      <a:pt x="21891" y="4639"/>
                      <a:pt x="21900" y="4645"/>
                      <a:pt x="21867" y="4637"/>
                    </a:cubicBezTo>
                    <a:cubicBezTo>
                      <a:pt x="21879" y="4666"/>
                      <a:pt x="21862" y="4643"/>
                      <a:pt x="21899" y="4661"/>
                    </a:cubicBezTo>
                    <a:close/>
                    <a:moveTo>
                      <a:pt x="18529" y="1590"/>
                    </a:moveTo>
                    <a:lnTo>
                      <a:pt x="18512" y="1614"/>
                    </a:lnTo>
                    <a:lnTo>
                      <a:pt x="18537" y="1615"/>
                    </a:lnTo>
                    <a:cubicBezTo>
                      <a:pt x="18537" y="1572"/>
                      <a:pt x="18537" y="1603"/>
                      <a:pt x="18529" y="1590"/>
                    </a:cubicBezTo>
                    <a:cubicBezTo>
                      <a:pt x="18538" y="1585"/>
                      <a:pt x="18529" y="1585"/>
                      <a:pt x="18546" y="1583"/>
                    </a:cubicBezTo>
                    <a:cubicBezTo>
                      <a:pt x="18559" y="1581"/>
                      <a:pt x="18564" y="1584"/>
                      <a:pt x="18574" y="1584"/>
                    </a:cubicBezTo>
                    <a:cubicBezTo>
                      <a:pt x="18576" y="1585"/>
                      <a:pt x="18578" y="1585"/>
                      <a:pt x="18579" y="1585"/>
                    </a:cubicBezTo>
                    <a:lnTo>
                      <a:pt x="18594" y="1586"/>
                    </a:lnTo>
                    <a:cubicBezTo>
                      <a:pt x="18604" y="1587"/>
                      <a:pt x="18603" y="1587"/>
                      <a:pt x="18618" y="1590"/>
                    </a:cubicBezTo>
                    <a:lnTo>
                      <a:pt x="18618" y="1574"/>
                    </a:lnTo>
                    <a:cubicBezTo>
                      <a:pt x="18609" y="1574"/>
                      <a:pt x="18593" y="1575"/>
                      <a:pt x="18585" y="1575"/>
                    </a:cubicBezTo>
                    <a:cubicBezTo>
                      <a:pt x="18549" y="1573"/>
                      <a:pt x="18559" y="1567"/>
                      <a:pt x="18549" y="1564"/>
                    </a:cubicBezTo>
                    <a:cubicBezTo>
                      <a:pt x="18548" y="1564"/>
                      <a:pt x="18546" y="1563"/>
                      <a:pt x="18544" y="1562"/>
                    </a:cubicBezTo>
                    <a:cubicBezTo>
                      <a:pt x="18523" y="1558"/>
                      <a:pt x="18533" y="1572"/>
                      <a:pt x="18505" y="1558"/>
                    </a:cubicBezTo>
                    <a:cubicBezTo>
                      <a:pt x="18512" y="1591"/>
                      <a:pt x="18507" y="1582"/>
                      <a:pt x="18529" y="1590"/>
                    </a:cubicBezTo>
                    <a:close/>
                    <a:moveTo>
                      <a:pt x="18254" y="5455"/>
                    </a:moveTo>
                    <a:lnTo>
                      <a:pt x="18254" y="5463"/>
                    </a:lnTo>
                    <a:lnTo>
                      <a:pt x="18294" y="5463"/>
                    </a:lnTo>
                    <a:cubicBezTo>
                      <a:pt x="18272" y="5432"/>
                      <a:pt x="18298" y="5455"/>
                      <a:pt x="18254" y="5455"/>
                    </a:cubicBezTo>
                    <a:close/>
                    <a:moveTo>
                      <a:pt x="22434" y="3503"/>
                    </a:moveTo>
                    <a:lnTo>
                      <a:pt x="22402" y="3503"/>
                    </a:lnTo>
                    <a:cubicBezTo>
                      <a:pt x="22409" y="3523"/>
                      <a:pt x="22401" y="3516"/>
                      <a:pt x="22418" y="3516"/>
                    </a:cubicBezTo>
                    <a:cubicBezTo>
                      <a:pt x="22435" y="3516"/>
                      <a:pt x="22427" y="3524"/>
                      <a:pt x="22434" y="3503"/>
                    </a:cubicBezTo>
                    <a:close/>
                    <a:moveTo>
                      <a:pt x="20611" y="5309"/>
                    </a:moveTo>
                    <a:lnTo>
                      <a:pt x="20668" y="5301"/>
                    </a:lnTo>
                    <a:cubicBezTo>
                      <a:pt x="20637" y="5301"/>
                      <a:pt x="20616" y="5284"/>
                      <a:pt x="20611" y="5309"/>
                    </a:cubicBezTo>
                    <a:close/>
                    <a:moveTo>
                      <a:pt x="19526" y="5326"/>
                    </a:moveTo>
                    <a:lnTo>
                      <a:pt x="19550" y="5326"/>
                    </a:lnTo>
                    <a:lnTo>
                      <a:pt x="19550" y="5309"/>
                    </a:lnTo>
                    <a:lnTo>
                      <a:pt x="19526" y="5309"/>
                    </a:lnTo>
                    <a:lnTo>
                      <a:pt x="19526" y="5326"/>
                    </a:lnTo>
                    <a:close/>
                    <a:moveTo>
                      <a:pt x="18237" y="821"/>
                    </a:moveTo>
                    <a:lnTo>
                      <a:pt x="18262" y="821"/>
                    </a:lnTo>
                    <a:lnTo>
                      <a:pt x="18262" y="805"/>
                    </a:lnTo>
                    <a:lnTo>
                      <a:pt x="18237" y="805"/>
                    </a:lnTo>
                    <a:lnTo>
                      <a:pt x="18237" y="821"/>
                    </a:lnTo>
                    <a:close/>
                    <a:moveTo>
                      <a:pt x="20960" y="3721"/>
                    </a:moveTo>
                    <a:lnTo>
                      <a:pt x="20984" y="3721"/>
                    </a:lnTo>
                    <a:lnTo>
                      <a:pt x="20984" y="3705"/>
                    </a:lnTo>
                    <a:lnTo>
                      <a:pt x="20960" y="3705"/>
                    </a:lnTo>
                    <a:lnTo>
                      <a:pt x="20960" y="3721"/>
                    </a:lnTo>
                    <a:close/>
                    <a:moveTo>
                      <a:pt x="18602" y="4556"/>
                    </a:moveTo>
                    <a:lnTo>
                      <a:pt x="18626" y="4556"/>
                    </a:lnTo>
                    <a:lnTo>
                      <a:pt x="18626" y="4540"/>
                    </a:lnTo>
                    <a:lnTo>
                      <a:pt x="18602" y="4540"/>
                    </a:lnTo>
                    <a:lnTo>
                      <a:pt x="18602" y="4556"/>
                    </a:lnTo>
                    <a:close/>
                    <a:moveTo>
                      <a:pt x="16147" y="2109"/>
                    </a:moveTo>
                    <a:lnTo>
                      <a:pt x="16163" y="2109"/>
                    </a:lnTo>
                    <a:lnTo>
                      <a:pt x="16163" y="2085"/>
                    </a:lnTo>
                    <a:lnTo>
                      <a:pt x="16147" y="2085"/>
                    </a:lnTo>
                    <a:lnTo>
                      <a:pt x="16147" y="2109"/>
                    </a:lnTo>
                    <a:close/>
                    <a:moveTo>
                      <a:pt x="16820" y="2603"/>
                    </a:moveTo>
                    <a:lnTo>
                      <a:pt x="16836" y="2603"/>
                    </a:lnTo>
                    <a:lnTo>
                      <a:pt x="16836" y="2579"/>
                    </a:lnTo>
                    <a:lnTo>
                      <a:pt x="16820" y="2579"/>
                    </a:lnTo>
                    <a:lnTo>
                      <a:pt x="16820" y="2603"/>
                    </a:lnTo>
                    <a:close/>
                    <a:moveTo>
                      <a:pt x="21851" y="5512"/>
                    </a:moveTo>
                    <a:lnTo>
                      <a:pt x="21899" y="5512"/>
                    </a:lnTo>
                    <a:lnTo>
                      <a:pt x="21899" y="5504"/>
                    </a:lnTo>
                    <a:lnTo>
                      <a:pt x="21851" y="5504"/>
                    </a:lnTo>
                    <a:lnTo>
                      <a:pt x="21851" y="5512"/>
                    </a:lnTo>
                    <a:close/>
                    <a:moveTo>
                      <a:pt x="14178" y="2052"/>
                    </a:moveTo>
                    <a:lnTo>
                      <a:pt x="14203" y="2052"/>
                    </a:lnTo>
                    <a:lnTo>
                      <a:pt x="14203" y="2036"/>
                    </a:lnTo>
                    <a:lnTo>
                      <a:pt x="14178" y="2036"/>
                    </a:lnTo>
                    <a:lnTo>
                      <a:pt x="14178" y="2052"/>
                    </a:lnTo>
                    <a:close/>
                    <a:moveTo>
                      <a:pt x="17484" y="5115"/>
                    </a:moveTo>
                    <a:lnTo>
                      <a:pt x="17508" y="5115"/>
                    </a:lnTo>
                    <a:lnTo>
                      <a:pt x="17508" y="5099"/>
                    </a:lnTo>
                    <a:lnTo>
                      <a:pt x="17484" y="5099"/>
                    </a:lnTo>
                    <a:lnTo>
                      <a:pt x="17484" y="5115"/>
                    </a:lnTo>
                    <a:close/>
                    <a:moveTo>
                      <a:pt x="17800" y="2547"/>
                    </a:moveTo>
                    <a:lnTo>
                      <a:pt x="17824" y="2547"/>
                    </a:lnTo>
                    <a:lnTo>
                      <a:pt x="17824" y="2530"/>
                    </a:lnTo>
                    <a:lnTo>
                      <a:pt x="17800" y="2530"/>
                    </a:lnTo>
                    <a:lnTo>
                      <a:pt x="17800" y="2547"/>
                    </a:lnTo>
                    <a:close/>
                    <a:moveTo>
                      <a:pt x="16455" y="2231"/>
                    </a:moveTo>
                    <a:lnTo>
                      <a:pt x="16479" y="2231"/>
                    </a:lnTo>
                    <a:lnTo>
                      <a:pt x="16479" y="2214"/>
                    </a:lnTo>
                    <a:lnTo>
                      <a:pt x="16455" y="2214"/>
                    </a:lnTo>
                    <a:lnTo>
                      <a:pt x="16455" y="2231"/>
                    </a:lnTo>
                    <a:close/>
                    <a:moveTo>
                      <a:pt x="21827" y="4937"/>
                    </a:moveTo>
                    <a:lnTo>
                      <a:pt x="21843" y="4937"/>
                    </a:lnTo>
                    <a:lnTo>
                      <a:pt x="21843" y="4912"/>
                    </a:lnTo>
                    <a:lnTo>
                      <a:pt x="21827" y="4912"/>
                    </a:lnTo>
                    <a:lnTo>
                      <a:pt x="21827" y="4937"/>
                    </a:lnTo>
                    <a:close/>
                    <a:moveTo>
                      <a:pt x="20320" y="3875"/>
                    </a:moveTo>
                    <a:lnTo>
                      <a:pt x="20344" y="3875"/>
                    </a:lnTo>
                    <a:lnTo>
                      <a:pt x="20344" y="3859"/>
                    </a:lnTo>
                    <a:lnTo>
                      <a:pt x="20320" y="3859"/>
                    </a:lnTo>
                    <a:lnTo>
                      <a:pt x="20320" y="3875"/>
                    </a:lnTo>
                    <a:close/>
                    <a:moveTo>
                      <a:pt x="22750" y="1185"/>
                    </a:moveTo>
                    <a:lnTo>
                      <a:pt x="22774" y="1185"/>
                    </a:lnTo>
                    <a:lnTo>
                      <a:pt x="22774" y="1169"/>
                    </a:lnTo>
                    <a:lnTo>
                      <a:pt x="22750" y="1169"/>
                    </a:lnTo>
                    <a:lnTo>
                      <a:pt x="22750" y="1185"/>
                    </a:lnTo>
                    <a:close/>
                    <a:moveTo>
                      <a:pt x="22361" y="1145"/>
                    </a:moveTo>
                    <a:lnTo>
                      <a:pt x="22386" y="1145"/>
                    </a:lnTo>
                    <a:lnTo>
                      <a:pt x="22386" y="1129"/>
                    </a:lnTo>
                    <a:lnTo>
                      <a:pt x="22361" y="1129"/>
                    </a:lnTo>
                    <a:lnTo>
                      <a:pt x="22361" y="1145"/>
                    </a:lnTo>
                    <a:close/>
                    <a:moveTo>
                      <a:pt x="19169" y="2644"/>
                    </a:moveTo>
                    <a:lnTo>
                      <a:pt x="19193" y="2644"/>
                    </a:lnTo>
                    <a:lnTo>
                      <a:pt x="19193" y="2628"/>
                    </a:lnTo>
                    <a:lnTo>
                      <a:pt x="19169" y="2628"/>
                    </a:lnTo>
                    <a:lnTo>
                      <a:pt x="19169" y="2644"/>
                    </a:lnTo>
                    <a:close/>
                    <a:moveTo>
                      <a:pt x="17322" y="5309"/>
                    </a:moveTo>
                    <a:lnTo>
                      <a:pt x="17346" y="5309"/>
                    </a:lnTo>
                    <a:lnTo>
                      <a:pt x="17346" y="5293"/>
                    </a:lnTo>
                    <a:lnTo>
                      <a:pt x="17322" y="5293"/>
                    </a:lnTo>
                    <a:lnTo>
                      <a:pt x="17322" y="5309"/>
                    </a:lnTo>
                    <a:close/>
                    <a:moveTo>
                      <a:pt x="19234" y="3405"/>
                    </a:moveTo>
                    <a:lnTo>
                      <a:pt x="19258" y="3405"/>
                    </a:lnTo>
                    <a:lnTo>
                      <a:pt x="19258" y="3389"/>
                    </a:lnTo>
                    <a:lnTo>
                      <a:pt x="19234" y="3389"/>
                    </a:lnTo>
                    <a:lnTo>
                      <a:pt x="19234" y="3405"/>
                    </a:lnTo>
                    <a:close/>
                    <a:moveTo>
                      <a:pt x="16471" y="2141"/>
                    </a:moveTo>
                    <a:lnTo>
                      <a:pt x="16496" y="2141"/>
                    </a:lnTo>
                    <a:lnTo>
                      <a:pt x="16496" y="2125"/>
                    </a:lnTo>
                    <a:lnTo>
                      <a:pt x="16471" y="2125"/>
                    </a:lnTo>
                    <a:lnTo>
                      <a:pt x="16471" y="2141"/>
                    </a:lnTo>
                    <a:close/>
                    <a:moveTo>
                      <a:pt x="22442" y="4856"/>
                    </a:moveTo>
                    <a:lnTo>
                      <a:pt x="22467" y="4856"/>
                    </a:lnTo>
                    <a:lnTo>
                      <a:pt x="22467" y="4839"/>
                    </a:lnTo>
                    <a:lnTo>
                      <a:pt x="22442" y="4839"/>
                    </a:lnTo>
                    <a:lnTo>
                      <a:pt x="22442" y="4856"/>
                    </a:lnTo>
                    <a:close/>
                    <a:moveTo>
                      <a:pt x="18918" y="5634"/>
                    </a:moveTo>
                    <a:lnTo>
                      <a:pt x="18942" y="5634"/>
                    </a:lnTo>
                    <a:lnTo>
                      <a:pt x="18942" y="5617"/>
                    </a:lnTo>
                    <a:lnTo>
                      <a:pt x="18918" y="5617"/>
                    </a:lnTo>
                    <a:lnTo>
                      <a:pt x="18918" y="5634"/>
                    </a:lnTo>
                    <a:close/>
                    <a:moveTo>
                      <a:pt x="20044" y="2790"/>
                    </a:moveTo>
                    <a:lnTo>
                      <a:pt x="20068" y="2790"/>
                    </a:lnTo>
                    <a:lnTo>
                      <a:pt x="20068" y="2773"/>
                    </a:lnTo>
                    <a:lnTo>
                      <a:pt x="20044" y="2773"/>
                    </a:lnTo>
                    <a:lnTo>
                      <a:pt x="20044" y="2790"/>
                    </a:lnTo>
                    <a:close/>
                    <a:moveTo>
                      <a:pt x="16974" y="1753"/>
                    </a:moveTo>
                    <a:lnTo>
                      <a:pt x="16998" y="1753"/>
                    </a:lnTo>
                    <a:lnTo>
                      <a:pt x="16998" y="1736"/>
                    </a:lnTo>
                    <a:lnTo>
                      <a:pt x="16974" y="1736"/>
                    </a:lnTo>
                    <a:lnTo>
                      <a:pt x="16974" y="1753"/>
                    </a:lnTo>
                    <a:close/>
                    <a:moveTo>
                      <a:pt x="19226" y="4199"/>
                    </a:moveTo>
                    <a:lnTo>
                      <a:pt x="19242" y="4199"/>
                    </a:lnTo>
                    <a:lnTo>
                      <a:pt x="19242" y="4175"/>
                    </a:lnTo>
                    <a:lnTo>
                      <a:pt x="19226" y="4175"/>
                    </a:lnTo>
                    <a:lnTo>
                      <a:pt x="19226" y="4199"/>
                    </a:lnTo>
                    <a:close/>
                    <a:moveTo>
                      <a:pt x="13012" y="1639"/>
                    </a:moveTo>
                    <a:lnTo>
                      <a:pt x="13036" y="1639"/>
                    </a:lnTo>
                    <a:lnTo>
                      <a:pt x="13036" y="1623"/>
                    </a:lnTo>
                    <a:lnTo>
                      <a:pt x="13012" y="1623"/>
                    </a:lnTo>
                    <a:lnTo>
                      <a:pt x="13012" y="1639"/>
                    </a:lnTo>
                    <a:close/>
                    <a:moveTo>
                      <a:pt x="17306" y="5253"/>
                    </a:moveTo>
                    <a:lnTo>
                      <a:pt x="17354" y="5253"/>
                    </a:lnTo>
                    <a:lnTo>
                      <a:pt x="17354" y="5245"/>
                    </a:lnTo>
                    <a:lnTo>
                      <a:pt x="17306" y="5245"/>
                    </a:lnTo>
                    <a:lnTo>
                      <a:pt x="17306" y="5253"/>
                    </a:lnTo>
                    <a:close/>
                    <a:moveTo>
                      <a:pt x="21746" y="5350"/>
                    </a:moveTo>
                    <a:cubicBezTo>
                      <a:pt x="21767" y="5356"/>
                      <a:pt x="21752" y="5349"/>
                      <a:pt x="21770" y="5358"/>
                    </a:cubicBezTo>
                    <a:cubicBezTo>
                      <a:pt x="21765" y="5311"/>
                      <a:pt x="21748" y="5336"/>
                      <a:pt x="21746" y="5350"/>
                    </a:cubicBezTo>
                    <a:close/>
                    <a:moveTo>
                      <a:pt x="19542" y="3130"/>
                    </a:moveTo>
                    <a:cubicBezTo>
                      <a:pt x="19577" y="3111"/>
                      <a:pt x="19557" y="3132"/>
                      <a:pt x="19566" y="3106"/>
                    </a:cubicBezTo>
                    <a:cubicBezTo>
                      <a:pt x="19546" y="3114"/>
                      <a:pt x="19560" y="3111"/>
                      <a:pt x="19534" y="3106"/>
                    </a:cubicBezTo>
                    <a:cubicBezTo>
                      <a:pt x="19539" y="3115"/>
                      <a:pt x="19542" y="3114"/>
                      <a:pt x="19542" y="3130"/>
                    </a:cubicBezTo>
                    <a:close/>
                    <a:moveTo>
                      <a:pt x="22305" y="3438"/>
                    </a:moveTo>
                    <a:cubicBezTo>
                      <a:pt x="22297" y="3409"/>
                      <a:pt x="22304" y="3416"/>
                      <a:pt x="22272" y="3413"/>
                    </a:cubicBezTo>
                    <a:cubicBezTo>
                      <a:pt x="22289" y="3437"/>
                      <a:pt x="22277" y="3423"/>
                      <a:pt x="22305" y="3438"/>
                    </a:cubicBezTo>
                    <a:close/>
                    <a:moveTo>
                      <a:pt x="22102" y="3413"/>
                    </a:moveTo>
                    <a:cubicBezTo>
                      <a:pt x="22094" y="3384"/>
                      <a:pt x="22101" y="3392"/>
                      <a:pt x="22070" y="3389"/>
                    </a:cubicBezTo>
                    <a:cubicBezTo>
                      <a:pt x="22087" y="3413"/>
                      <a:pt x="22075" y="3399"/>
                      <a:pt x="22102" y="3413"/>
                    </a:cubicBezTo>
                    <a:close/>
                    <a:moveTo>
                      <a:pt x="23180" y="1428"/>
                    </a:moveTo>
                    <a:cubicBezTo>
                      <a:pt x="23207" y="1414"/>
                      <a:pt x="23195" y="1428"/>
                      <a:pt x="23212" y="1404"/>
                    </a:cubicBezTo>
                    <a:cubicBezTo>
                      <a:pt x="23189" y="1406"/>
                      <a:pt x="23180" y="1404"/>
                      <a:pt x="23180" y="1428"/>
                    </a:cubicBezTo>
                    <a:close/>
                    <a:moveTo>
                      <a:pt x="9155" y="1437"/>
                    </a:moveTo>
                    <a:cubicBezTo>
                      <a:pt x="9179" y="1431"/>
                      <a:pt x="9167" y="1438"/>
                      <a:pt x="9179" y="1420"/>
                    </a:cubicBezTo>
                    <a:cubicBezTo>
                      <a:pt x="9169" y="1414"/>
                      <a:pt x="9171" y="1416"/>
                      <a:pt x="9155" y="1412"/>
                    </a:cubicBezTo>
                    <a:lnTo>
                      <a:pt x="9155" y="1437"/>
                    </a:lnTo>
                    <a:close/>
                    <a:moveTo>
                      <a:pt x="18675" y="2417"/>
                    </a:moveTo>
                    <a:cubicBezTo>
                      <a:pt x="18699" y="2411"/>
                      <a:pt x="18687" y="2418"/>
                      <a:pt x="18699" y="2401"/>
                    </a:cubicBezTo>
                    <a:cubicBezTo>
                      <a:pt x="18688" y="2395"/>
                      <a:pt x="18690" y="2396"/>
                      <a:pt x="18675" y="2393"/>
                    </a:cubicBezTo>
                    <a:lnTo>
                      <a:pt x="18675" y="2417"/>
                    </a:lnTo>
                    <a:close/>
                    <a:moveTo>
                      <a:pt x="19680" y="2547"/>
                    </a:moveTo>
                    <a:cubicBezTo>
                      <a:pt x="19709" y="2539"/>
                      <a:pt x="19701" y="2546"/>
                      <a:pt x="19704" y="2514"/>
                    </a:cubicBezTo>
                    <a:cubicBezTo>
                      <a:pt x="19681" y="2531"/>
                      <a:pt x="19693" y="2520"/>
                      <a:pt x="19680" y="2547"/>
                    </a:cubicBezTo>
                    <a:close/>
                    <a:moveTo>
                      <a:pt x="20919" y="5301"/>
                    </a:moveTo>
                    <a:cubicBezTo>
                      <a:pt x="20925" y="5307"/>
                      <a:pt x="20921" y="5307"/>
                      <a:pt x="20933" y="5312"/>
                    </a:cubicBezTo>
                    <a:cubicBezTo>
                      <a:pt x="20949" y="5320"/>
                      <a:pt x="20937" y="5314"/>
                      <a:pt x="20952" y="5318"/>
                    </a:cubicBezTo>
                    <a:cubicBezTo>
                      <a:pt x="20945" y="5292"/>
                      <a:pt x="20944" y="5292"/>
                      <a:pt x="20919" y="5301"/>
                    </a:cubicBezTo>
                    <a:close/>
                    <a:moveTo>
                      <a:pt x="16382" y="2344"/>
                    </a:moveTo>
                    <a:lnTo>
                      <a:pt x="16398" y="2328"/>
                    </a:lnTo>
                    <a:cubicBezTo>
                      <a:pt x="16405" y="2340"/>
                      <a:pt x="16402" y="2336"/>
                      <a:pt x="16406" y="2352"/>
                    </a:cubicBezTo>
                    <a:cubicBezTo>
                      <a:pt x="16395" y="2346"/>
                      <a:pt x="16397" y="2348"/>
                      <a:pt x="16382" y="2344"/>
                    </a:cubicBezTo>
                    <a:close/>
                    <a:moveTo>
                      <a:pt x="16398" y="2328"/>
                    </a:moveTo>
                    <a:cubicBezTo>
                      <a:pt x="16390" y="2322"/>
                      <a:pt x="16400" y="2321"/>
                      <a:pt x="16383" y="2322"/>
                    </a:cubicBezTo>
                    <a:cubicBezTo>
                      <a:pt x="16369" y="2323"/>
                      <a:pt x="16378" y="2322"/>
                      <a:pt x="16366" y="2328"/>
                    </a:cubicBezTo>
                    <a:lnTo>
                      <a:pt x="16382" y="2344"/>
                    </a:lnTo>
                    <a:lnTo>
                      <a:pt x="16382" y="2368"/>
                    </a:lnTo>
                    <a:lnTo>
                      <a:pt x="16461" y="2371"/>
                    </a:lnTo>
                    <a:cubicBezTo>
                      <a:pt x="16540" y="2376"/>
                      <a:pt x="16537" y="2368"/>
                      <a:pt x="16618" y="2376"/>
                    </a:cubicBezTo>
                    <a:cubicBezTo>
                      <a:pt x="16622" y="2377"/>
                      <a:pt x="16637" y="2377"/>
                      <a:pt x="16640" y="2376"/>
                    </a:cubicBezTo>
                    <a:cubicBezTo>
                      <a:pt x="16664" y="2371"/>
                      <a:pt x="16652" y="2363"/>
                      <a:pt x="16698" y="2352"/>
                    </a:cubicBezTo>
                    <a:cubicBezTo>
                      <a:pt x="16697" y="2350"/>
                      <a:pt x="16695" y="2345"/>
                      <a:pt x="16695" y="2347"/>
                    </a:cubicBezTo>
                    <a:lnTo>
                      <a:pt x="16690" y="2337"/>
                    </a:lnTo>
                    <a:cubicBezTo>
                      <a:pt x="16686" y="2324"/>
                      <a:pt x="16683" y="2338"/>
                      <a:pt x="16690" y="2320"/>
                    </a:cubicBezTo>
                    <a:cubicBezTo>
                      <a:pt x="16688" y="2320"/>
                      <a:pt x="16685" y="2320"/>
                      <a:pt x="16685" y="2322"/>
                    </a:cubicBezTo>
                    <a:lnTo>
                      <a:pt x="16661" y="2332"/>
                    </a:lnTo>
                    <a:cubicBezTo>
                      <a:pt x="16640" y="2334"/>
                      <a:pt x="16648" y="2340"/>
                      <a:pt x="16641" y="2320"/>
                    </a:cubicBezTo>
                    <a:cubicBezTo>
                      <a:pt x="16592" y="2324"/>
                      <a:pt x="16629" y="2335"/>
                      <a:pt x="16585" y="2336"/>
                    </a:cubicBezTo>
                    <a:cubicBezTo>
                      <a:pt x="16543" y="2337"/>
                      <a:pt x="16574" y="2320"/>
                      <a:pt x="16525" y="2333"/>
                    </a:cubicBezTo>
                    <a:cubicBezTo>
                      <a:pt x="16499" y="2341"/>
                      <a:pt x="16521" y="2339"/>
                      <a:pt x="16505" y="2339"/>
                    </a:cubicBezTo>
                    <a:cubicBezTo>
                      <a:pt x="16477" y="2337"/>
                      <a:pt x="16462" y="2332"/>
                      <a:pt x="16431" y="2312"/>
                    </a:cubicBezTo>
                    <a:cubicBezTo>
                      <a:pt x="16411" y="2324"/>
                      <a:pt x="16422" y="2321"/>
                      <a:pt x="16398" y="2328"/>
                    </a:cubicBezTo>
                    <a:close/>
                    <a:moveTo>
                      <a:pt x="18610" y="2676"/>
                    </a:moveTo>
                    <a:lnTo>
                      <a:pt x="18651" y="2676"/>
                    </a:lnTo>
                    <a:lnTo>
                      <a:pt x="18651" y="2668"/>
                    </a:lnTo>
                    <a:cubicBezTo>
                      <a:pt x="18628" y="2668"/>
                      <a:pt x="18613" y="2654"/>
                      <a:pt x="18610" y="2676"/>
                    </a:cubicBezTo>
                    <a:close/>
                    <a:moveTo>
                      <a:pt x="20230" y="2563"/>
                    </a:moveTo>
                    <a:cubicBezTo>
                      <a:pt x="20272" y="2562"/>
                      <a:pt x="20254" y="2570"/>
                      <a:pt x="20271" y="2547"/>
                    </a:cubicBezTo>
                    <a:cubicBezTo>
                      <a:pt x="20248" y="2548"/>
                      <a:pt x="20241" y="2549"/>
                      <a:pt x="20230" y="2563"/>
                    </a:cubicBezTo>
                    <a:close/>
                    <a:moveTo>
                      <a:pt x="11375" y="6015"/>
                    </a:moveTo>
                    <a:cubicBezTo>
                      <a:pt x="11382" y="6024"/>
                      <a:pt x="11378" y="6028"/>
                      <a:pt x="11390" y="6027"/>
                    </a:cubicBezTo>
                    <a:cubicBezTo>
                      <a:pt x="11410" y="6025"/>
                      <a:pt x="11402" y="6021"/>
                      <a:pt x="11408" y="6006"/>
                    </a:cubicBezTo>
                    <a:lnTo>
                      <a:pt x="11375" y="6015"/>
                    </a:lnTo>
                    <a:close/>
                    <a:moveTo>
                      <a:pt x="22669" y="2628"/>
                    </a:moveTo>
                    <a:cubicBezTo>
                      <a:pt x="22711" y="2628"/>
                      <a:pt x="22700" y="2649"/>
                      <a:pt x="22710" y="2619"/>
                    </a:cubicBezTo>
                    <a:lnTo>
                      <a:pt x="22669" y="2619"/>
                    </a:lnTo>
                    <a:lnTo>
                      <a:pt x="22669" y="2628"/>
                    </a:lnTo>
                    <a:close/>
                    <a:moveTo>
                      <a:pt x="16188" y="2514"/>
                    </a:moveTo>
                    <a:lnTo>
                      <a:pt x="16188" y="2474"/>
                    </a:lnTo>
                    <a:lnTo>
                      <a:pt x="16180" y="2474"/>
                    </a:lnTo>
                    <a:cubicBezTo>
                      <a:pt x="16180" y="2515"/>
                      <a:pt x="16159" y="2504"/>
                      <a:pt x="16188" y="2514"/>
                    </a:cubicBezTo>
                    <a:close/>
                    <a:moveTo>
                      <a:pt x="8953" y="1445"/>
                    </a:moveTo>
                    <a:cubicBezTo>
                      <a:pt x="8959" y="1434"/>
                      <a:pt x="8957" y="1436"/>
                      <a:pt x="8961" y="1420"/>
                    </a:cubicBezTo>
                    <a:lnTo>
                      <a:pt x="8936" y="1420"/>
                    </a:lnTo>
                    <a:cubicBezTo>
                      <a:pt x="8942" y="1443"/>
                      <a:pt x="8933" y="1433"/>
                      <a:pt x="8953" y="1445"/>
                    </a:cubicBezTo>
                    <a:close/>
                    <a:moveTo>
                      <a:pt x="8029" y="1493"/>
                    </a:moveTo>
                    <a:cubicBezTo>
                      <a:pt x="8035" y="1482"/>
                      <a:pt x="8033" y="1484"/>
                      <a:pt x="8037" y="1469"/>
                    </a:cubicBezTo>
                    <a:lnTo>
                      <a:pt x="8013" y="1469"/>
                    </a:lnTo>
                    <a:cubicBezTo>
                      <a:pt x="8018" y="1491"/>
                      <a:pt x="8010" y="1482"/>
                      <a:pt x="8029" y="1493"/>
                    </a:cubicBezTo>
                    <a:close/>
                    <a:moveTo>
                      <a:pt x="18950" y="4151"/>
                    </a:moveTo>
                    <a:cubicBezTo>
                      <a:pt x="18989" y="4150"/>
                      <a:pt x="18982" y="4159"/>
                      <a:pt x="18991" y="4126"/>
                    </a:cubicBezTo>
                    <a:lnTo>
                      <a:pt x="18950" y="4151"/>
                    </a:lnTo>
                    <a:close/>
                    <a:moveTo>
                      <a:pt x="20141" y="5236"/>
                    </a:moveTo>
                    <a:cubicBezTo>
                      <a:pt x="20177" y="5244"/>
                      <a:pt x="20156" y="5253"/>
                      <a:pt x="20174" y="5228"/>
                    </a:cubicBezTo>
                    <a:cubicBezTo>
                      <a:pt x="20157" y="5225"/>
                      <a:pt x="20144" y="5216"/>
                      <a:pt x="20141" y="5236"/>
                    </a:cubicBezTo>
                    <a:close/>
                    <a:moveTo>
                      <a:pt x="13530" y="5820"/>
                    </a:moveTo>
                    <a:cubicBezTo>
                      <a:pt x="13549" y="5816"/>
                      <a:pt x="13549" y="5814"/>
                      <a:pt x="13571" y="5812"/>
                    </a:cubicBezTo>
                    <a:cubicBezTo>
                      <a:pt x="13554" y="5789"/>
                      <a:pt x="13546" y="5797"/>
                      <a:pt x="13530" y="5820"/>
                    </a:cubicBezTo>
                    <a:close/>
                    <a:moveTo>
                      <a:pt x="17930" y="2749"/>
                    </a:moveTo>
                    <a:lnTo>
                      <a:pt x="17939" y="2717"/>
                    </a:lnTo>
                    <a:cubicBezTo>
                      <a:pt x="17936" y="2718"/>
                      <a:pt x="17933" y="2717"/>
                      <a:pt x="17932" y="2719"/>
                    </a:cubicBezTo>
                    <a:cubicBezTo>
                      <a:pt x="17931" y="2721"/>
                      <a:pt x="17894" y="2737"/>
                      <a:pt x="17930" y="2749"/>
                    </a:cubicBezTo>
                    <a:close/>
                    <a:moveTo>
                      <a:pt x="19915" y="5609"/>
                    </a:moveTo>
                    <a:lnTo>
                      <a:pt x="19939" y="5609"/>
                    </a:lnTo>
                    <a:lnTo>
                      <a:pt x="19939" y="5577"/>
                    </a:lnTo>
                    <a:cubicBezTo>
                      <a:pt x="19925" y="5593"/>
                      <a:pt x="19944" y="5568"/>
                      <a:pt x="19928" y="5590"/>
                    </a:cubicBezTo>
                    <a:cubicBezTo>
                      <a:pt x="19921" y="5598"/>
                      <a:pt x="19919" y="5603"/>
                      <a:pt x="19915" y="5609"/>
                    </a:cubicBezTo>
                    <a:close/>
                    <a:moveTo>
                      <a:pt x="18740" y="5577"/>
                    </a:moveTo>
                    <a:lnTo>
                      <a:pt x="18699" y="5577"/>
                    </a:lnTo>
                    <a:cubicBezTo>
                      <a:pt x="18700" y="5577"/>
                      <a:pt x="18704" y="5588"/>
                      <a:pt x="18718" y="5590"/>
                    </a:cubicBezTo>
                    <a:cubicBezTo>
                      <a:pt x="18739" y="5593"/>
                      <a:pt x="18730" y="5590"/>
                      <a:pt x="18740" y="5577"/>
                    </a:cubicBezTo>
                    <a:close/>
                    <a:moveTo>
                      <a:pt x="16609" y="4507"/>
                    </a:moveTo>
                    <a:lnTo>
                      <a:pt x="16633" y="4507"/>
                    </a:lnTo>
                    <a:cubicBezTo>
                      <a:pt x="16628" y="4484"/>
                      <a:pt x="16634" y="4496"/>
                      <a:pt x="16617" y="4483"/>
                    </a:cubicBezTo>
                    <a:cubicBezTo>
                      <a:pt x="16611" y="4493"/>
                      <a:pt x="16609" y="4492"/>
                      <a:pt x="16609" y="4507"/>
                    </a:cubicBezTo>
                    <a:close/>
                    <a:moveTo>
                      <a:pt x="20563" y="3883"/>
                    </a:moveTo>
                    <a:lnTo>
                      <a:pt x="20587" y="3883"/>
                    </a:lnTo>
                    <a:cubicBezTo>
                      <a:pt x="20577" y="3857"/>
                      <a:pt x="20597" y="3878"/>
                      <a:pt x="20563" y="3859"/>
                    </a:cubicBezTo>
                    <a:lnTo>
                      <a:pt x="20563" y="3883"/>
                    </a:lnTo>
                    <a:close/>
                    <a:moveTo>
                      <a:pt x="17921" y="4953"/>
                    </a:moveTo>
                    <a:cubicBezTo>
                      <a:pt x="17948" y="4943"/>
                      <a:pt x="17927" y="4963"/>
                      <a:pt x="17946" y="4929"/>
                    </a:cubicBezTo>
                    <a:lnTo>
                      <a:pt x="17921" y="4929"/>
                    </a:lnTo>
                    <a:lnTo>
                      <a:pt x="17921" y="4953"/>
                    </a:lnTo>
                    <a:close/>
                    <a:moveTo>
                      <a:pt x="23285" y="4799"/>
                    </a:moveTo>
                    <a:cubicBezTo>
                      <a:pt x="23311" y="4789"/>
                      <a:pt x="23291" y="4809"/>
                      <a:pt x="23309" y="4775"/>
                    </a:cubicBezTo>
                    <a:lnTo>
                      <a:pt x="23285" y="4775"/>
                    </a:lnTo>
                    <a:lnTo>
                      <a:pt x="23285" y="4799"/>
                    </a:lnTo>
                    <a:close/>
                    <a:moveTo>
                      <a:pt x="17022" y="3268"/>
                    </a:moveTo>
                    <a:cubicBezTo>
                      <a:pt x="17033" y="3274"/>
                      <a:pt x="17031" y="3272"/>
                      <a:pt x="17046" y="3276"/>
                    </a:cubicBezTo>
                    <a:lnTo>
                      <a:pt x="17046" y="3251"/>
                    </a:lnTo>
                    <a:cubicBezTo>
                      <a:pt x="17032" y="3255"/>
                      <a:pt x="17025" y="3252"/>
                      <a:pt x="17022" y="3268"/>
                    </a:cubicBezTo>
                    <a:close/>
                    <a:moveTo>
                      <a:pt x="6206" y="6565"/>
                    </a:moveTo>
                    <a:cubicBezTo>
                      <a:pt x="6217" y="6571"/>
                      <a:pt x="6215" y="6570"/>
                      <a:pt x="6230" y="6573"/>
                    </a:cubicBezTo>
                    <a:lnTo>
                      <a:pt x="6230" y="6549"/>
                    </a:lnTo>
                    <a:cubicBezTo>
                      <a:pt x="6216" y="6552"/>
                      <a:pt x="6209" y="6550"/>
                      <a:pt x="6206" y="6565"/>
                    </a:cubicBezTo>
                    <a:close/>
                    <a:moveTo>
                      <a:pt x="18343" y="4556"/>
                    </a:moveTo>
                    <a:cubicBezTo>
                      <a:pt x="18354" y="4562"/>
                      <a:pt x="18352" y="4560"/>
                      <a:pt x="18367" y="4564"/>
                    </a:cubicBezTo>
                    <a:lnTo>
                      <a:pt x="18367" y="4540"/>
                    </a:lnTo>
                    <a:cubicBezTo>
                      <a:pt x="18353" y="4543"/>
                      <a:pt x="18345" y="4541"/>
                      <a:pt x="18343" y="4556"/>
                    </a:cubicBezTo>
                    <a:close/>
                    <a:moveTo>
                      <a:pt x="19477" y="4929"/>
                    </a:moveTo>
                    <a:cubicBezTo>
                      <a:pt x="19488" y="4935"/>
                      <a:pt x="19486" y="4933"/>
                      <a:pt x="19501" y="4937"/>
                    </a:cubicBezTo>
                    <a:lnTo>
                      <a:pt x="19501" y="4912"/>
                    </a:lnTo>
                    <a:cubicBezTo>
                      <a:pt x="19487" y="4916"/>
                      <a:pt x="19480" y="4913"/>
                      <a:pt x="19477" y="4929"/>
                    </a:cubicBezTo>
                    <a:close/>
                    <a:moveTo>
                      <a:pt x="18189" y="2449"/>
                    </a:moveTo>
                    <a:lnTo>
                      <a:pt x="18221" y="2440"/>
                    </a:lnTo>
                    <a:cubicBezTo>
                      <a:pt x="18192" y="2402"/>
                      <a:pt x="18202" y="2431"/>
                      <a:pt x="18189" y="2449"/>
                    </a:cubicBezTo>
                    <a:close/>
                    <a:moveTo>
                      <a:pt x="22588" y="3697"/>
                    </a:moveTo>
                    <a:cubicBezTo>
                      <a:pt x="22603" y="3690"/>
                      <a:pt x="22598" y="3691"/>
                      <a:pt x="22621" y="3689"/>
                    </a:cubicBezTo>
                    <a:cubicBezTo>
                      <a:pt x="22608" y="3671"/>
                      <a:pt x="22589" y="3661"/>
                      <a:pt x="22588" y="3697"/>
                    </a:cubicBezTo>
                    <a:close/>
                    <a:moveTo>
                      <a:pt x="18513" y="2466"/>
                    </a:moveTo>
                    <a:cubicBezTo>
                      <a:pt x="18531" y="2490"/>
                      <a:pt x="18528" y="2490"/>
                      <a:pt x="18545" y="2466"/>
                    </a:cubicBezTo>
                    <a:cubicBezTo>
                      <a:pt x="18530" y="2462"/>
                      <a:pt x="18520" y="2457"/>
                      <a:pt x="18513" y="2466"/>
                    </a:cubicBezTo>
                    <a:close/>
                    <a:moveTo>
                      <a:pt x="19064" y="1874"/>
                    </a:moveTo>
                    <a:lnTo>
                      <a:pt x="19104" y="1874"/>
                    </a:lnTo>
                    <a:cubicBezTo>
                      <a:pt x="19104" y="1873"/>
                      <a:pt x="19100" y="1863"/>
                      <a:pt x="19085" y="1861"/>
                    </a:cubicBezTo>
                    <a:cubicBezTo>
                      <a:pt x="19073" y="1859"/>
                      <a:pt x="19066" y="1861"/>
                      <a:pt x="19064" y="1874"/>
                    </a:cubicBezTo>
                    <a:close/>
                    <a:moveTo>
                      <a:pt x="16617" y="2514"/>
                    </a:moveTo>
                    <a:cubicBezTo>
                      <a:pt x="16636" y="2540"/>
                      <a:pt x="16640" y="2541"/>
                      <a:pt x="16649" y="2506"/>
                    </a:cubicBezTo>
                    <a:cubicBezTo>
                      <a:pt x="16633" y="2514"/>
                      <a:pt x="16641" y="2512"/>
                      <a:pt x="16617" y="2514"/>
                    </a:cubicBezTo>
                    <a:close/>
                    <a:moveTo>
                      <a:pt x="19833" y="5293"/>
                    </a:moveTo>
                    <a:lnTo>
                      <a:pt x="19833" y="5277"/>
                    </a:lnTo>
                    <a:lnTo>
                      <a:pt x="19801" y="5277"/>
                    </a:lnTo>
                    <a:cubicBezTo>
                      <a:pt x="19819" y="5302"/>
                      <a:pt x="19796" y="5290"/>
                      <a:pt x="19833" y="5293"/>
                    </a:cubicBezTo>
                    <a:close/>
                    <a:moveTo>
                      <a:pt x="20360" y="3211"/>
                    </a:moveTo>
                    <a:lnTo>
                      <a:pt x="20360" y="3195"/>
                    </a:lnTo>
                    <a:lnTo>
                      <a:pt x="20328" y="3195"/>
                    </a:lnTo>
                    <a:cubicBezTo>
                      <a:pt x="20346" y="3220"/>
                      <a:pt x="20322" y="3208"/>
                      <a:pt x="20360" y="3211"/>
                    </a:cubicBezTo>
                    <a:close/>
                    <a:moveTo>
                      <a:pt x="19323" y="3276"/>
                    </a:moveTo>
                    <a:lnTo>
                      <a:pt x="19323" y="3260"/>
                    </a:lnTo>
                    <a:lnTo>
                      <a:pt x="19291" y="3260"/>
                    </a:lnTo>
                    <a:cubicBezTo>
                      <a:pt x="19309" y="3285"/>
                      <a:pt x="19285" y="3273"/>
                      <a:pt x="19323" y="3276"/>
                    </a:cubicBezTo>
                    <a:close/>
                    <a:moveTo>
                      <a:pt x="8426" y="1461"/>
                    </a:moveTo>
                    <a:lnTo>
                      <a:pt x="8426" y="1445"/>
                    </a:lnTo>
                    <a:lnTo>
                      <a:pt x="8394" y="1445"/>
                    </a:lnTo>
                    <a:cubicBezTo>
                      <a:pt x="8412" y="1470"/>
                      <a:pt x="8388" y="1458"/>
                      <a:pt x="8426" y="1461"/>
                    </a:cubicBezTo>
                    <a:close/>
                    <a:moveTo>
                      <a:pt x="17800" y="1688"/>
                    </a:moveTo>
                    <a:lnTo>
                      <a:pt x="17832" y="1688"/>
                    </a:lnTo>
                    <a:cubicBezTo>
                      <a:pt x="17814" y="1663"/>
                      <a:pt x="17838" y="1675"/>
                      <a:pt x="17800" y="1671"/>
                    </a:cubicBezTo>
                    <a:lnTo>
                      <a:pt x="17800" y="1688"/>
                    </a:lnTo>
                    <a:close/>
                    <a:moveTo>
                      <a:pt x="12396" y="1388"/>
                    </a:moveTo>
                    <a:cubicBezTo>
                      <a:pt x="12434" y="1385"/>
                      <a:pt x="12410" y="1397"/>
                      <a:pt x="12428" y="1372"/>
                    </a:cubicBezTo>
                    <a:lnTo>
                      <a:pt x="12396" y="1372"/>
                    </a:lnTo>
                    <a:lnTo>
                      <a:pt x="12396" y="1388"/>
                    </a:lnTo>
                    <a:close/>
                    <a:moveTo>
                      <a:pt x="21340" y="3316"/>
                    </a:moveTo>
                    <a:lnTo>
                      <a:pt x="21373" y="3316"/>
                    </a:lnTo>
                    <a:cubicBezTo>
                      <a:pt x="21355" y="3291"/>
                      <a:pt x="21378" y="3303"/>
                      <a:pt x="21340" y="3300"/>
                    </a:cubicBezTo>
                    <a:lnTo>
                      <a:pt x="21340" y="3316"/>
                    </a:lnTo>
                    <a:close/>
                    <a:moveTo>
                      <a:pt x="23050" y="1242"/>
                    </a:moveTo>
                    <a:cubicBezTo>
                      <a:pt x="23088" y="1239"/>
                      <a:pt x="23064" y="1251"/>
                      <a:pt x="23082" y="1226"/>
                    </a:cubicBezTo>
                    <a:lnTo>
                      <a:pt x="23050" y="1226"/>
                    </a:lnTo>
                    <a:lnTo>
                      <a:pt x="23050" y="1242"/>
                    </a:lnTo>
                    <a:close/>
                    <a:moveTo>
                      <a:pt x="23147" y="3187"/>
                    </a:moveTo>
                    <a:lnTo>
                      <a:pt x="23180" y="3187"/>
                    </a:lnTo>
                    <a:cubicBezTo>
                      <a:pt x="23161" y="3162"/>
                      <a:pt x="23185" y="3174"/>
                      <a:pt x="23147" y="3170"/>
                    </a:cubicBezTo>
                    <a:lnTo>
                      <a:pt x="23147" y="3187"/>
                    </a:lnTo>
                    <a:close/>
                    <a:moveTo>
                      <a:pt x="600" y="2952"/>
                    </a:moveTo>
                    <a:cubicBezTo>
                      <a:pt x="637" y="2949"/>
                      <a:pt x="614" y="2960"/>
                      <a:pt x="632" y="2935"/>
                    </a:cubicBezTo>
                    <a:lnTo>
                      <a:pt x="600" y="2935"/>
                    </a:lnTo>
                    <a:lnTo>
                      <a:pt x="600" y="2952"/>
                    </a:lnTo>
                    <a:close/>
                    <a:moveTo>
                      <a:pt x="17233" y="2579"/>
                    </a:moveTo>
                    <a:lnTo>
                      <a:pt x="17265" y="2579"/>
                    </a:lnTo>
                    <a:cubicBezTo>
                      <a:pt x="17247" y="2554"/>
                      <a:pt x="17270" y="2566"/>
                      <a:pt x="17233" y="2563"/>
                    </a:cubicBezTo>
                    <a:lnTo>
                      <a:pt x="17233" y="2579"/>
                    </a:lnTo>
                    <a:close/>
                    <a:moveTo>
                      <a:pt x="3727" y="6833"/>
                    </a:moveTo>
                    <a:lnTo>
                      <a:pt x="3759" y="6833"/>
                    </a:lnTo>
                    <a:cubicBezTo>
                      <a:pt x="3741" y="6808"/>
                      <a:pt x="3765" y="6820"/>
                      <a:pt x="3727" y="6816"/>
                    </a:cubicBezTo>
                    <a:lnTo>
                      <a:pt x="3727" y="6833"/>
                    </a:lnTo>
                    <a:close/>
                    <a:moveTo>
                      <a:pt x="12023" y="5949"/>
                    </a:moveTo>
                    <a:cubicBezTo>
                      <a:pt x="12061" y="5946"/>
                      <a:pt x="12037" y="5958"/>
                      <a:pt x="12056" y="5933"/>
                    </a:cubicBezTo>
                    <a:lnTo>
                      <a:pt x="12023" y="5933"/>
                    </a:lnTo>
                    <a:lnTo>
                      <a:pt x="12023" y="5949"/>
                    </a:lnTo>
                    <a:close/>
                    <a:moveTo>
                      <a:pt x="21462" y="5496"/>
                    </a:moveTo>
                    <a:lnTo>
                      <a:pt x="21421" y="5496"/>
                    </a:lnTo>
                    <a:cubicBezTo>
                      <a:pt x="21429" y="5506"/>
                      <a:pt x="21424" y="5509"/>
                      <a:pt x="21438" y="5510"/>
                    </a:cubicBezTo>
                    <a:cubicBezTo>
                      <a:pt x="21439" y="5510"/>
                      <a:pt x="21442" y="5509"/>
                      <a:pt x="21443" y="5509"/>
                    </a:cubicBezTo>
                    <a:cubicBezTo>
                      <a:pt x="21485" y="5502"/>
                      <a:pt x="21446" y="5509"/>
                      <a:pt x="21462" y="5496"/>
                    </a:cubicBezTo>
                    <a:close/>
                    <a:moveTo>
                      <a:pt x="18164" y="1550"/>
                    </a:moveTo>
                    <a:cubicBezTo>
                      <a:pt x="18179" y="1543"/>
                      <a:pt x="18175" y="1544"/>
                      <a:pt x="18197" y="1542"/>
                    </a:cubicBezTo>
                    <a:lnTo>
                      <a:pt x="18140" y="1526"/>
                    </a:lnTo>
                    <a:lnTo>
                      <a:pt x="18164" y="1550"/>
                    </a:lnTo>
                    <a:close/>
                    <a:moveTo>
                      <a:pt x="16560" y="4929"/>
                    </a:moveTo>
                    <a:lnTo>
                      <a:pt x="16520" y="4929"/>
                    </a:lnTo>
                    <a:cubicBezTo>
                      <a:pt x="16525" y="4936"/>
                      <a:pt x="16524" y="4945"/>
                      <a:pt x="16541" y="4942"/>
                    </a:cubicBezTo>
                    <a:cubicBezTo>
                      <a:pt x="16583" y="4935"/>
                      <a:pt x="16545" y="4942"/>
                      <a:pt x="16560" y="4929"/>
                    </a:cubicBezTo>
                    <a:close/>
                    <a:moveTo>
                      <a:pt x="243" y="3130"/>
                    </a:moveTo>
                    <a:lnTo>
                      <a:pt x="275" y="3130"/>
                    </a:lnTo>
                    <a:lnTo>
                      <a:pt x="275" y="3114"/>
                    </a:lnTo>
                    <a:cubicBezTo>
                      <a:pt x="256" y="3115"/>
                      <a:pt x="246" y="3113"/>
                      <a:pt x="243" y="3130"/>
                    </a:cubicBezTo>
                    <a:close/>
                    <a:moveTo>
                      <a:pt x="21049" y="4912"/>
                    </a:moveTo>
                    <a:lnTo>
                      <a:pt x="21065" y="4912"/>
                    </a:lnTo>
                    <a:lnTo>
                      <a:pt x="21065" y="4872"/>
                    </a:lnTo>
                    <a:lnTo>
                      <a:pt x="21057" y="4872"/>
                    </a:lnTo>
                    <a:cubicBezTo>
                      <a:pt x="21057" y="4894"/>
                      <a:pt x="21053" y="4894"/>
                      <a:pt x="21049" y="4912"/>
                    </a:cubicBezTo>
                    <a:close/>
                    <a:moveTo>
                      <a:pt x="15718" y="2093"/>
                    </a:moveTo>
                    <a:cubicBezTo>
                      <a:pt x="15736" y="2089"/>
                      <a:pt x="15736" y="2085"/>
                      <a:pt x="15758" y="2085"/>
                    </a:cubicBezTo>
                    <a:lnTo>
                      <a:pt x="15758" y="2077"/>
                    </a:lnTo>
                    <a:lnTo>
                      <a:pt x="15718" y="2077"/>
                    </a:lnTo>
                    <a:lnTo>
                      <a:pt x="15718" y="2093"/>
                    </a:lnTo>
                    <a:close/>
                    <a:moveTo>
                      <a:pt x="14357" y="2093"/>
                    </a:moveTo>
                    <a:lnTo>
                      <a:pt x="14397" y="2093"/>
                    </a:lnTo>
                    <a:lnTo>
                      <a:pt x="14397" y="2085"/>
                    </a:lnTo>
                    <a:cubicBezTo>
                      <a:pt x="14375" y="2085"/>
                      <a:pt x="14375" y="2081"/>
                      <a:pt x="14357" y="2077"/>
                    </a:cubicBezTo>
                    <a:lnTo>
                      <a:pt x="14357" y="2093"/>
                    </a:lnTo>
                    <a:close/>
                    <a:moveTo>
                      <a:pt x="22734" y="1356"/>
                    </a:moveTo>
                    <a:cubicBezTo>
                      <a:pt x="22756" y="1356"/>
                      <a:pt x="22756" y="1359"/>
                      <a:pt x="22774" y="1364"/>
                    </a:cubicBezTo>
                    <a:lnTo>
                      <a:pt x="22774" y="1347"/>
                    </a:lnTo>
                    <a:lnTo>
                      <a:pt x="22734" y="1347"/>
                    </a:lnTo>
                    <a:lnTo>
                      <a:pt x="22734" y="1356"/>
                    </a:lnTo>
                    <a:close/>
                    <a:moveTo>
                      <a:pt x="19129" y="1882"/>
                    </a:moveTo>
                    <a:lnTo>
                      <a:pt x="19169" y="1882"/>
                    </a:lnTo>
                    <a:lnTo>
                      <a:pt x="19169" y="1874"/>
                    </a:lnTo>
                    <a:cubicBezTo>
                      <a:pt x="19147" y="1874"/>
                      <a:pt x="19147" y="1870"/>
                      <a:pt x="19129" y="1866"/>
                    </a:cubicBezTo>
                    <a:lnTo>
                      <a:pt x="19129" y="1882"/>
                    </a:lnTo>
                    <a:close/>
                    <a:moveTo>
                      <a:pt x="16771" y="3251"/>
                    </a:moveTo>
                    <a:lnTo>
                      <a:pt x="16811" y="3251"/>
                    </a:lnTo>
                    <a:lnTo>
                      <a:pt x="16811" y="3243"/>
                    </a:lnTo>
                    <a:cubicBezTo>
                      <a:pt x="16790" y="3243"/>
                      <a:pt x="16789" y="3239"/>
                      <a:pt x="16771" y="3235"/>
                    </a:cubicBezTo>
                    <a:lnTo>
                      <a:pt x="16771" y="3251"/>
                    </a:lnTo>
                    <a:close/>
                    <a:moveTo>
                      <a:pt x="19615" y="2676"/>
                    </a:moveTo>
                    <a:lnTo>
                      <a:pt x="19615" y="2684"/>
                    </a:lnTo>
                    <a:lnTo>
                      <a:pt x="19655" y="2684"/>
                    </a:lnTo>
                    <a:lnTo>
                      <a:pt x="19655" y="2668"/>
                    </a:lnTo>
                    <a:cubicBezTo>
                      <a:pt x="19637" y="2672"/>
                      <a:pt x="19637" y="2676"/>
                      <a:pt x="19615" y="2676"/>
                    </a:cubicBezTo>
                    <a:close/>
                    <a:moveTo>
                      <a:pt x="22758" y="5399"/>
                    </a:moveTo>
                    <a:cubicBezTo>
                      <a:pt x="22780" y="5399"/>
                      <a:pt x="22781" y="5402"/>
                      <a:pt x="22799" y="5407"/>
                    </a:cubicBezTo>
                    <a:lnTo>
                      <a:pt x="22799" y="5390"/>
                    </a:lnTo>
                    <a:lnTo>
                      <a:pt x="22758" y="5390"/>
                    </a:lnTo>
                    <a:lnTo>
                      <a:pt x="22758" y="5399"/>
                    </a:lnTo>
                    <a:close/>
                    <a:moveTo>
                      <a:pt x="17371" y="2393"/>
                    </a:moveTo>
                    <a:cubicBezTo>
                      <a:pt x="17396" y="2398"/>
                      <a:pt x="17383" y="2401"/>
                      <a:pt x="17403" y="2393"/>
                    </a:cubicBezTo>
                    <a:cubicBezTo>
                      <a:pt x="17394" y="2380"/>
                      <a:pt x="17376" y="2362"/>
                      <a:pt x="17371" y="2393"/>
                    </a:cubicBezTo>
                    <a:close/>
                    <a:moveTo>
                      <a:pt x="21673" y="4799"/>
                    </a:moveTo>
                    <a:lnTo>
                      <a:pt x="21729" y="4783"/>
                    </a:lnTo>
                    <a:cubicBezTo>
                      <a:pt x="21710" y="4778"/>
                      <a:pt x="21708" y="4771"/>
                      <a:pt x="21686" y="4787"/>
                    </a:cubicBezTo>
                    <a:cubicBezTo>
                      <a:pt x="21672" y="4797"/>
                      <a:pt x="21678" y="4794"/>
                      <a:pt x="21673" y="4799"/>
                    </a:cubicBezTo>
                    <a:close/>
                    <a:moveTo>
                      <a:pt x="18715" y="2044"/>
                    </a:moveTo>
                    <a:lnTo>
                      <a:pt x="18715" y="2052"/>
                    </a:lnTo>
                    <a:cubicBezTo>
                      <a:pt x="18754" y="2052"/>
                      <a:pt x="18748" y="2059"/>
                      <a:pt x="18756" y="2028"/>
                    </a:cubicBezTo>
                    <a:cubicBezTo>
                      <a:pt x="18711" y="2044"/>
                      <a:pt x="18792" y="2013"/>
                      <a:pt x="18740" y="2036"/>
                    </a:cubicBezTo>
                    <a:cubicBezTo>
                      <a:pt x="18728" y="2042"/>
                      <a:pt x="18758" y="2044"/>
                      <a:pt x="18715" y="2044"/>
                    </a:cubicBezTo>
                    <a:close/>
                    <a:moveTo>
                      <a:pt x="17873" y="2360"/>
                    </a:moveTo>
                    <a:cubicBezTo>
                      <a:pt x="17854" y="2364"/>
                      <a:pt x="17854" y="2366"/>
                      <a:pt x="17832" y="2368"/>
                    </a:cubicBezTo>
                    <a:lnTo>
                      <a:pt x="17865" y="2384"/>
                    </a:lnTo>
                    <a:cubicBezTo>
                      <a:pt x="17871" y="2374"/>
                      <a:pt x="17869" y="2376"/>
                      <a:pt x="17873" y="2360"/>
                    </a:cubicBezTo>
                    <a:lnTo>
                      <a:pt x="17889" y="2360"/>
                    </a:lnTo>
                    <a:cubicBezTo>
                      <a:pt x="17886" y="2350"/>
                      <a:pt x="17885" y="2326"/>
                      <a:pt x="17863" y="2340"/>
                    </a:cubicBezTo>
                    <a:cubicBezTo>
                      <a:pt x="17854" y="2346"/>
                      <a:pt x="17863" y="2334"/>
                      <a:pt x="17857" y="2352"/>
                    </a:cubicBezTo>
                    <a:lnTo>
                      <a:pt x="17873" y="2360"/>
                    </a:lnTo>
                    <a:close/>
                    <a:moveTo>
                      <a:pt x="21105" y="2125"/>
                    </a:moveTo>
                    <a:lnTo>
                      <a:pt x="21154" y="2125"/>
                    </a:lnTo>
                    <a:lnTo>
                      <a:pt x="21154" y="2117"/>
                    </a:lnTo>
                    <a:cubicBezTo>
                      <a:pt x="21125" y="2117"/>
                      <a:pt x="21122" y="2103"/>
                      <a:pt x="21105" y="2125"/>
                    </a:cubicBezTo>
                    <a:close/>
                    <a:moveTo>
                      <a:pt x="21033" y="4280"/>
                    </a:moveTo>
                    <a:cubicBezTo>
                      <a:pt x="21061" y="4273"/>
                      <a:pt x="21051" y="4277"/>
                      <a:pt x="21065" y="4256"/>
                    </a:cubicBezTo>
                    <a:cubicBezTo>
                      <a:pt x="21033" y="4259"/>
                      <a:pt x="21040" y="4251"/>
                      <a:pt x="21033" y="4280"/>
                    </a:cubicBezTo>
                    <a:close/>
                    <a:moveTo>
                      <a:pt x="10565" y="6128"/>
                    </a:moveTo>
                    <a:cubicBezTo>
                      <a:pt x="10557" y="6099"/>
                      <a:pt x="10564" y="6106"/>
                      <a:pt x="10532" y="6103"/>
                    </a:cubicBezTo>
                    <a:cubicBezTo>
                      <a:pt x="10547" y="6125"/>
                      <a:pt x="10537" y="6120"/>
                      <a:pt x="10565" y="6128"/>
                    </a:cubicBezTo>
                    <a:close/>
                    <a:moveTo>
                      <a:pt x="22953" y="3738"/>
                    </a:moveTo>
                    <a:cubicBezTo>
                      <a:pt x="22953" y="3737"/>
                      <a:pt x="22954" y="3734"/>
                      <a:pt x="22954" y="3734"/>
                    </a:cubicBezTo>
                    <a:cubicBezTo>
                      <a:pt x="22954" y="3735"/>
                      <a:pt x="22955" y="3732"/>
                      <a:pt x="22956" y="3731"/>
                    </a:cubicBezTo>
                    <a:lnTo>
                      <a:pt x="22959" y="3724"/>
                    </a:lnTo>
                    <a:cubicBezTo>
                      <a:pt x="22960" y="3724"/>
                      <a:pt x="22961" y="3722"/>
                      <a:pt x="22962" y="3721"/>
                    </a:cubicBezTo>
                    <a:cubicBezTo>
                      <a:pt x="22963" y="3720"/>
                      <a:pt x="22967" y="3715"/>
                      <a:pt x="22969" y="3713"/>
                    </a:cubicBezTo>
                    <a:lnTo>
                      <a:pt x="22937" y="3713"/>
                    </a:lnTo>
                    <a:cubicBezTo>
                      <a:pt x="22942" y="3735"/>
                      <a:pt x="22933" y="3726"/>
                      <a:pt x="22953" y="3738"/>
                    </a:cubicBezTo>
                    <a:close/>
                    <a:moveTo>
                      <a:pt x="8078" y="1485"/>
                    </a:moveTo>
                    <a:cubicBezTo>
                      <a:pt x="8099" y="1491"/>
                      <a:pt x="8084" y="1484"/>
                      <a:pt x="8102" y="1493"/>
                    </a:cubicBezTo>
                    <a:cubicBezTo>
                      <a:pt x="8099" y="1456"/>
                      <a:pt x="8111" y="1479"/>
                      <a:pt x="8086" y="1461"/>
                    </a:cubicBezTo>
                    <a:cubicBezTo>
                      <a:pt x="8082" y="1475"/>
                      <a:pt x="8085" y="1475"/>
                      <a:pt x="8078" y="1485"/>
                    </a:cubicBezTo>
                    <a:close/>
                    <a:moveTo>
                      <a:pt x="19923" y="2417"/>
                    </a:moveTo>
                    <a:cubicBezTo>
                      <a:pt x="19952" y="2409"/>
                      <a:pt x="19944" y="2416"/>
                      <a:pt x="19947" y="2384"/>
                    </a:cubicBezTo>
                    <a:cubicBezTo>
                      <a:pt x="19927" y="2398"/>
                      <a:pt x="19929" y="2389"/>
                      <a:pt x="19923" y="2417"/>
                    </a:cubicBezTo>
                    <a:close/>
                    <a:moveTo>
                      <a:pt x="20895" y="2133"/>
                    </a:moveTo>
                    <a:cubicBezTo>
                      <a:pt x="20913" y="2138"/>
                      <a:pt x="20913" y="2140"/>
                      <a:pt x="20935" y="2141"/>
                    </a:cubicBezTo>
                    <a:cubicBezTo>
                      <a:pt x="20922" y="2122"/>
                      <a:pt x="20912" y="2110"/>
                      <a:pt x="20895" y="2133"/>
                    </a:cubicBezTo>
                    <a:close/>
                    <a:moveTo>
                      <a:pt x="17046" y="2352"/>
                    </a:moveTo>
                    <a:cubicBezTo>
                      <a:pt x="17078" y="2349"/>
                      <a:pt x="17071" y="2357"/>
                      <a:pt x="17079" y="2328"/>
                    </a:cubicBezTo>
                    <a:cubicBezTo>
                      <a:pt x="17055" y="2334"/>
                      <a:pt x="17058" y="2331"/>
                      <a:pt x="17046" y="2352"/>
                    </a:cubicBezTo>
                    <a:close/>
                    <a:moveTo>
                      <a:pt x="18367" y="3000"/>
                    </a:moveTo>
                    <a:lnTo>
                      <a:pt x="18367" y="3008"/>
                    </a:lnTo>
                    <a:cubicBezTo>
                      <a:pt x="18398" y="3008"/>
                      <a:pt x="18384" y="3014"/>
                      <a:pt x="18401" y="3014"/>
                    </a:cubicBezTo>
                    <a:cubicBezTo>
                      <a:pt x="18429" y="3015"/>
                      <a:pt x="18402" y="3008"/>
                      <a:pt x="18440" y="3008"/>
                    </a:cubicBezTo>
                    <a:lnTo>
                      <a:pt x="18367" y="3000"/>
                    </a:lnTo>
                    <a:close/>
                    <a:moveTo>
                      <a:pt x="11472" y="1663"/>
                    </a:moveTo>
                    <a:lnTo>
                      <a:pt x="11504" y="1654"/>
                    </a:lnTo>
                    <a:cubicBezTo>
                      <a:pt x="11492" y="1638"/>
                      <a:pt x="11473" y="1627"/>
                      <a:pt x="11472" y="1663"/>
                    </a:cubicBezTo>
                    <a:close/>
                    <a:moveTo>
                      <a:pt x="18148" y="3316"/>
                    </a:moveTo>
                    <a:cubicBezTo>
                      <a:pt x="18173" y="3310"/>
                      <a:pt x="18166" y="3316"/>
                      <a:pt x="18173" y="3292"/>
                    </a:cubicBezTo>
                    <a:lnTo>
                      <a:pt x="18148" y="3292"/>
                    </a:lnTo>
                    <a:lnTo>
                      <a:pt x="18148" y="3316"/>
                    </a:lnTo>
                    <a:close/>
                    <a:moveTo>
                      <a:pt x="12469" y="1396"/>
                    </a:moveTo>
                    <a:cubicBezTo>
                      <a:pt x="12493" y="1389"/>
                      <a:pt x="12487" y="1396"/>
                      <a:pt x="12493" y="1372"/>
                    </a:cubicBezTo>
                    <a:lnTo>
                      <a:pt x="12469" y="1372"/>
                    </a:lnTo>
                    <a:lnTo>
                      <a:pt x="12469" y="1396"/>
                    </a:lnTo>
                    <a:close/>
                    <a:moveTo>
                      <a:pt x="20790" y="4718"/>
                    </a:moveTo>
                    <a:lnTo>
                      <a:pt x="20814" y="4718"/>
                    </a:lnTo>
                    <a:cubicBezTo>
                      <a:pt x="20807" y="4694"/>
                      <a:pt x="20814" y="4700"/>
                      <a:pt x="20790" y="4694"/>
                    </a:cubicBezTo>
                    <a:lnTo>
                      <a:pt x="20790" y="4718"/>
                    </a:lnTo>
                    <a:close/>
                    <a:moveTo>
                      <a:pt x="11464" y="1404"/>
                    </a:moveTo>
                    <a:cubicBezTo>
                      <a:pt x="11489" y="1398"/>
                      <a:pt x="11482" y="1404"/>
                      <a:pt x="11489" y="1380"/>
                    </a:cubicBezTo>
                    <a:lnTo>
                      <a:pt x="11464" y="1380"/>
                    </a:lnTo>
                    <a:lnTo>
                      <a:pt x="11464" y="1404"/>
                    </a:lnTo>
                    <a:close/>
                    <a:moveTo>
                      <a:pt x="23293" y="4102"/>
                    </a:moveTo>
                    <a:cubicBezTo>
                      <a:pt x="23317" y="4096"/>
                      <a:pt x="23311" y="4102"/>
                      <a:pt x="23317" y="4078"/>
                    </a:cubicBezTo>
                    <a:lnTo>
                      <a:pt x="23293" y="4078"/>
                    </a:lnTo>
                    <a:lnTo>
                      <a:pt x="23293" y="4102"/>
                    </a:lnTo>
                    <a:close/>
                    <a:moveTo>
                      <a:pt x="1458" y="5739"/>
                    </a:moveTo>
                    <a:lnTo>
                      <a:pt x="1458" y="5715"/>
                    </a:lnTo>
                    <a:lnTo>
                      <a:pt x="1434" y="5715"/>
                    </a:lnTo>
                    <a:cubicBezTo>
                      <a:pt x="1440" y="5738"/>
                      <a:pt x="1434" y="5733"/>
                      <a:pt x="1458" y="5739"/>
                    </a:cubicBezTo>
                    <a:close/>
                    <a:moveTo>
                      <a:pt x="10719" y="1631"/>
                    </a:moveTo>
                    <a:cubicBezTo>
                      <a:pt x="10741" y="1629"/>
                      <a:pt x="10741" y="1627"/>
                      <a:pt x="10759" y="1623"/>
                    </a:cubicBezTo>
                    <a:cubicBezTo>
                      <a:pt x="10743" y="1600"/>
                      <a:pt x="10735" y="1608"/>
                      <a:pt x="10719" y="1631"/>
                    </a:cubicBezTo>
                    <a:close/>
                    <a:moveTo>
                      <a:pt x="20465" y="3697"/>
                    </a:moveTo>
                    <a:lnTo>
                      <a:pt x="20482" y="3697"/>
                    </a:lnTo>
                    <a:cubicBezTo>
                      <a:pt x="20481" y="3655"/>
                      <a:pt x="20489" y="3674"/>
                      <a:pt x="20465" y="3657"/>
                    </a:cubicBezTo>
                    <a:cubicBezTo>
                      <a:pt x="20472" y="3688"/>
                      <a:pt x="20472" y="3666"/>
                      <a:pt x="20465" y="3697"/>
                    </a:cubicBezTo>
                    <a:close/>
                    <a:moveTo>
                      <a:pt x="17921" y="2409"/>
                    </a:moveTo>
                    <a:cubicBezTo>
                      <a:pt x="17911" y="2387"/>
                      <a:pt x="17914" y="2400"/>
                      <a:pt x="17913" y="2368"/>
                    </a:cubicBezTo>
                    <a:lnTo>
                      <a:pt x="17897" y="2368"/>
                    </a:lnTo>
                    <a:cubicBezTo>
                      <a:pt x="17907" y="2413"/>
                      <a:pt x="17906" y="2403"/>
                      <a:pt x="17921" y="2409"/>
                    </a:cubicBezTo>
                    <a:close/>
                    <a:moveTo>
                      <a:pt x="21948" y="4961"/>
                    </a:moveTo>
                    <a:cubicBezTo>
                      <a:pt x="21965" y="4955"/>
                      <a:pt x="21959" y="4964"/>
                      <a:pt x="21968" y="4948"/>
                    </a:cubicBezTo>
                    <a:cubicBezTo>
                      <a:pt x="21976" y="4932"/>
                      <a:pt x="21971" y="4939"/>
                      <a:pt x="21972" y="4921"/>
                    </a:cubicBezTo>
                    <a:cubicBezTo>
                      <a:pt x="21946" y="4940"/>
                      <a:pt x="21963" y="4929"/>
                      <a:pt x="21948" y="4961"/>
                    </a:cubicBezTo>
                    <a:close/>
                    <a:moveTo>
                      <a:pt x="13409" y="2036"/>
                    </a:moveTo>
                    <a:cubicBezTo>
                      <a:pt x="13397" y="2024"/>
                      <a:pt x="13397" y="2032"/>
                      <a:pt x="13409" y="2020"/>
                    </a:cubicBezTo>
                    <a:lnTo>
                      <a:pt x="13409" y="2036"/>
                    </a:lnTo>
                    <a:close/>
                    <a:moveTo>
                      <a:pt x="16682" y="2174"/>
                    </a:moveTo>
                    <a:lnTo>
                      <a:pt x="16650" y="2165"/>
                    </a:lnTo>
                    <a:cubicBezTo>
                      <a:pt x="16659" y="2201"/>
                      <a:pt x="16663" y="2200"/>
                      <a:pt x="16682" y="2174"/>
                    </a:cubicBezTo>
                    <a:close/>
                    <a:moveTo>
                      <a:pt x="19339" y="4823"/>
                    </a:moveTo>
                    <a:lnTo>
                      <a:pt x="19380" y="4823"/>
                    </a:lnTo>
                    <a:cubicBezTo>
                      <a:pt x="19374" y="4818"/>
                      <a:pt x="19378" y="4817"/>
                      <a:pt x="19366" y="4812"/>
                    </a:cubicBezTo>
                    <a:cubicBezTo>
                      <a:pt x="19348" y="4804"/>
                      <a:pt x="19362" y="4809"/>
                      <a:pt x="19339" y="4807"/>
                    </a:cubicBezTo>
                    <a:lnTo>
                      <a:pt x="19339" y="4823"/>
                    </a:lnTo>
                    <a:close/>
                    <a:moveTo>
                      <a:pt x="18748" y="5512"/>
                    </a:moveTo>
                    <a:lnTo>
                      <a:pt x="18780" y="5512"/>
                    </a:lnTo>
                    <a:cubicBezTo>
                      <a:pt x="18770" y="5475"/>
                      <a:pt x="18761" y="5487"/>
                      <a:pt x="18748" y="5512"/>
                    </a:cubicBezTo>
                    <a:close/>
                    <a:moveTo>
                      <a:pt x="19671" y="2636"/>
                    </a:moveTo>
                    <a:lnTo>
                      <a:pt x="19704" y="2636"/>
                    </a:lnTo>
                    <a:cubicBezTo>
                      <a:pt x="19694" y="2599"/>
                      <a:pt x="19685" y="2611"/>
                      <a:pt x="19671" y="2636"/>
                    </a:cubicBezTo>
                    <a:close/>
                    <a:moveTo>
                      <a:pt x="23139" y="1428"/>
                    </a:moveTo>
                    <a:lnTo>
                      <a:pt x="23163" y="1428"/>
                    </a:lnTo>
                    <a:lnTo>
                      <a:pt x="23163" y="1404"/>
                    </a:lnTo>
                    <a:cubicBezTo>
                      <a:pt x="23145" y="1409"/>
                      <a:pt x="23140" y="1406"/>
                      <a:pt x="23139" y="1428"/>
                    </a:cubicBezTo>
                    <a:close/>
                    <a:moveTo>
                      <a:pt x="16795" y="1753"/>
                    </a:moveTo>
                    <a:lnTo>
                      <a:pt x="16820" y="1753"/>
                    </a:lnTo>
                    <a:lnTo>
                      <a:pt x="16820" y="1728"/>
                    </a:lnTo>
                    <a:cubicBezTo>
                      <a:pt x="16801" y="1733"/>
                      <a:pt x="16796" y="1730"/>
                      <a:pt x="16795" y="1753"/>
                    </a:cubicBezTo>
                    <a:close/>
                    <a:moveTo>
                      <a:pt x="21883" y="3373"/>
                    </a:moveTo>
                    <a:lnTo>
                      <a:pt x="21908" y="3373"/>
                    </a:lnTo>
                    <a:lnTo>
                      <a:pt x="21908" y="3349"/>
                    </a:lnTo>
                    <a:cubicBezTo>
                      <a:pt x="21889" y="3354"/>
                      <a:pt x="21884" y="3351"/>
                      <a:pt x="21883" y="3373"/>
                    </a:cubicBezTo>
                    <a:close/>
                    <a:moveTo>
                      <a:pt x="19185" y="3332"/>
                    </a:moveTo>
                    <a:lnTo>
                      <a:pt x="19210" y="3332"/>
                    </a:lnTo>
                    <a:lnTo>
                      <a:pt x="19210" y="3308"/>
                    </a:lnTo>
                    <a:cubicBezTo>
                      <a:pt x="19191" y="3313"/>
                      <a:pt x="19186" y="3310"/>
                      <a:pt x="19185" y="3332"/>
                    </a:cubicBezTo>
                    <a:close/>
                    <a:moveTo>
                      <a:pt x="16892" y="5123"/>
                    </a:moveTo>
                    <a:lnTo>
                      <a:pt x="16917" y="5123"/>
                    </a:lnTo>
                    <a:lnTo>
                      <a:pt x="16917" y="5099"/>
                    </a:lnTo>
                    <a:cubicBezTo>
                      <a:pt x="16898" y="5104"/>
                      <a:pt x="16893" y="5101"/>
                      <a:pt x="16892" y="5123"/>
                    </a:cubicBezTo>
                    <a:close/>
                    <a:moveTo>
                      <a:pt x="20328" y="5285"/>
                    </a:moveTo>
                    <a:cubicBezTo>
                      <a:pt x="20346" y="5310"/>
                      <a:pt x="20322" y="5298"/>
                      <a:pt x="20360" y="5301"/>
                    </a:cubicBezTo>
                    <a:cubicBezTo>
                      <a:pt x="20353" y="5276"/>
                      <a:pt x="20352" y="5276"/>
                      <a:pt x="20328" y="5285"/>
                    </a:cubicBezTo>
                    <a:close/>
                    <a:moveTo>
                      <a:pt x="15102" y="1809"/>
                    </a:moveTo>
                    <a:cubicBezTo>
                      <a:pt x="15099" y="1772"/>
                      <a:pt x="15111" y="1795"/>
                      <a:pt x="15086" y="1777"/>
                    </a:cubicBezTo>
                    <a:cubicBezTo>
                      <a:pt x="15080" y="1805"/>
                      <a:pt x="15070" y="1801"/>
                      <a:pt x="15102" y="1809"/>
                    </a:cubicBezTo>
                    <a:close/>
                    <a:moveTo>
                      <a:pt x="18983" y="1858"/>
                    </a:moveTo>
                    <a:cubicBezTo>
                      <a:pt x="18982" y="1857"/>
                      <a:pt x="18980" y="1855"/>
                      <a:pt x="18980" y="1856"/>
                    </a:cubicBezTo>
                    <a:lnTo>
                      <a:pt x="18950" y="1850"/>
                    </a:lnTo>
                    <a:cubicBezTo>
                      <a:pt x="18960" y="1885"/>
                      <a:pt x="18964" y="1884"/>
                      <a:pt x="18983" y="1858"/>
                    </a:cubicBezTo>
                    <a:close/>
                    <a:moveTo>
                      <a:pt x="15872" y="5690"/>
                    </a:moveTo>
                    <a:cubicBezTo>
                      <a:pt x="15885" y="5689"/>
                      <a:pt x="15880" y="5692"/>
                      <a:pt x="15893" y="5687"/>
                    </a:cubicBezTo>
                    <a:cubicBezTo>
                      <a:pt x="15919" y="5677"/>
                      <a:pt x="15904" y="5681"/>
                      <a:pt x="15912" y="5674"/>
                    </a:cubicBezTo>
                    <a:lnTo>
                      <a:pt x="15872" y="5674"/>
                    </a:lnTo>
                    <a:lnTo>
                      <a:pt x="15872" y="5690"/>
                    </a:lnTo>
                    <a:close/>
                    <a:moveTo>
                      <a:pt x="8823" y="1428"/>
                    </a:moveTo>
                    <a:lnTo>
                      <a:pt x="8791" y="1428"/>
                    </a:lnTo>
                    <a:cubicBezTo>
                      <a:pt x="8801" y="1469"/>
                      <a:pt x="8806" y="1454"/>
                      <a:pt x="8823" y="1428"/>
                    </a:cubicBezTo>
                    <a:close/>
                    <a:moveTo>
                      <a:pt x="16261" y="1445"/>
                    </a:moveTo>
                    <a:cubicBezTo>
                      <a:pt x="16284" y="1427"/>
                      <a:pt x="16270" y="1439"/>
                      <a:pt x="16285" y="1412"/>
                    </a:cubicBezTo>
                    <a:lnTo>
                      <a:pt x="16261" y="1412"/>
                    </a:lnTo>
                    <a:lnTo>
                      <a:pt x="16261" y="1445"/>
                    </a:lnTo>
                    <a:close/>
                    <a:moveTo>
                      <a:pt x="17930" y="4896"/>
                    </a:moveTo>
                    <a:cubicBezTo>
                      <a:pt x="17929" y="4855"/>
                      <a:pt x="17937" y="4873"/>
                      <a:pt x="17913" y="4856"/>
                    </a:cubicBezTo>
                    <a:cubicBezTo>
                      <a:pt x="17914" y="4897"/>
                      <a:pt x="17906" y="4879"/>
                      <a:pt x="17930" y="4896"/>
                    </a:cubicBezTo>
                    <a:close/>
                    <a:moveTo>
                      <a:pt x="20004" y="5488"/>
                    </a:moveTo>
                    <a:lnTo>
                      <a:pt x="19971" y="5480"/>
                    </a:lnTo>
                    <a:cubicBezTo>
                      <a:pt x="19976" y="5499"/>
                      <a:pt x="19964" y="5494"/>
                      <a:pt x="19985" y="5501"/>
                    </a:cubicBezTo>
                    <a:cubicBezTo>
                      <a:pt x="20003" y="5507"/>
                      <a:pt x="20004" y="5488"/>
                      <a:pt x="20004" y="5488"/>
                    </a:cubicBezTo>
                    <a:close/>
                    <a:moveTo>
                      <a:pt x="16868" y="5301"/>
                    </a:moveTo>
                    <a:cubicBezTo>
                      <a:pt x="16890" y="5312"/>
                      <a:pt x="16877" y="5309"/>
                      <a:pt x="16909" y="5309"/>
                    </a:cubicBezTo>
                    <a:cubicBezTo>
                      <a:pt x="16901" y="5299"/>
                      <a:pt x="16907" y="5297"/>
                      <a:pt x="16891" y="5294"/>
                    </a:cubicBezTo>
                    <a:cubicBezTo>
                      <a:pt x="16856" y="5288"/>
                      <a:pt x="16872" y="5299"/>
                      <a:pt x="16868" y="5301"/>
                    </a:cubicBezTo>
                    <a:cubicBezTo>
                      <a:pt x="16843" y="5289"/>
                      <a:pt x="16838" y="5293"/>
                      <a:pt x="16803" y="5293"/>
                    </a:cubicBezTo>
                    <a:cubicBezTo>
                      <a:pt x="16819" y="5315"/>
                      <a:pt x="16828" y="5310"/>
                      <a:pt x="16860" y="5318"/>
                    </a:cubicBezTo>
                    <a:lnTo>
                      <a:pt x="16868" y="5301"/>
                    </a:lnTo>
                    <a:close/>
                    <a:moveTo>
                      <a:pt x="20781" y="3827"/>
                    </a:moveTo>
                    <a:cubicBezTo>
                      <a:pt x="20804" y="3827"/>
                      <a:pt x="20796" y="3823"/>
                      <a:pt x="20806" y="3810"/>
                    </a:cubicBezTo>
                    <a:lnTo>
                      <a:pt x="20765" y="3810"/>
                    </a:lnTo>
                    <a:cubicBezTo>
                      <a:pt x="20769" y="3818"/>
                      <a:pt x="20770" y="3827"/>
                      <a:pt x="20781" y="3827"/>
                    </a:cubicBezTo>
                    <a:close/>
                    <a:moveTo>
                      <a:pt x="18335" y="2773"/>
                    </a:moveTo>
                    <a:cubicBezTo>
                      <a:pt x="18342" y="2769"/>
                      <a:pt x="18351" y="2768"/>
                      <a:pt x="18351" y="2757"/>
                    </a:cubicBezTo>
                    <a:cubicBezTo>
                      <a:pt x="18351" y="2734"/>
                      <a:pt x="18347" y="2742"/>
                      <a:pt x="18335" y="2733"/>
                    </a:cubicBezTo>
                    <a:lnTo>
                      <a:pt x="18335" y="2773"/>
                    </a:lnTo>
                    <a:close/>
                    <a:moveTo>
                      <a:pt x="8240" y="1477"/>
                    </a:moveTo>
                    <a:cubicBezTo>
                      <a:pt x="8262" y="1477"/>
                      <a:pt x="8255" y="1474"/>
                      <a:pt x="8264" y="1461"/>
                    </a:cubicBezTo>
                    <a:lnTo>
                      <a:pt x="8223" y="1461"/>
                    </a:lnTo>
                    <a:cubicBezTo>
                      <a:pt x="8227" y="1468"/>
                      <a:pt x="8229" y="1477"/>
                      <a:pt x="8240" y="1477"/>
                    </a:cubicBezTo>
                    <a:close/>
                    <a:moveTo>
                      <a:pt x="19996" y="4224"/>
                    </a:moveTo>
                    <a:cubicBezTo>
                      <a:pt x="20037" y="4223"/>
                      <a:pt x="20019" y="4231"/>
                      <a:pt x="20036" y="4208"/>
                    </a:cubicBezTo>
                    <a:cubicBezTo>
                      <a:pt x="20014" y="4208"/>
                      <a:pt x="19999" y="4205"/>
                      <a:pt x="19996" y="4224"/>
                    </a:cubicBezTo>
                    <a:close/>
                    <a:moveTo>
                      <a:pt x="20968" y="2514"/>
                    </a:moveTo>
                    <a:cubicBezTo>
                      <a:pt x="21009" y="2513"/>
                      <a:pt x="20991" y="2521"/>
                      <a:pt x="21008" y="2498"/>
                    </a:cubicBezTo>
                    <a:cubicBezTo>
                      <a:pt x="20987" y="2498"/>
                      <a:pt x="20971" y="2495"/>
                      <a:pt x="20968" y="2514"/>
                    </a:cubicBezTo>
                    <a:close/>
                    <a:moveTo>
                      <a:pt x="10160" y="1647"/>
                    </a:moveTo>
                    <a:cubicBezTo>
                      <a:pt x="10201" y="1646"/>
                      <a:pt x="10183" y="1655"/>
                      <a:pt x="10200" y="1631"/>
                    </a:cubicBezTo>
                    <a:cubicBezTo>
                      <a:pt x="10179" y="1631"/>
                      <a:pt x="10163" y="1628"/>
                      <a:pt x="10160" y="1647"/>
                    </a:cubicBezTo>
                    <a:close/>
                    <a:moveTo>
                      <a:pt x="18181" y="1809"/>
                    </a:moveTo>
                    <a:lnTo>
                      <a:pt x="18213" y="1818"/>
                    </a:lnTo>
                    <a:cubicBezTo>
                      <a:pt x="18213" y="1818"/>
                      <a:pt x="18222" y="1779"/>
                      <a:pt x="18188" y="1798"/>
                    </a:cubicBezTo>
                    <a:cubicBezTo>
                      <a:pt x="18156" y="1816"/>
                      <a:pt x="18216" y="1768"/>
                      <a:pt x="18181" y="1809"/>
                    </a:cubicBezTo>
                    <a:close/>
                    <a:moveTo>
                      <a:pt x="20020" y="3227"/>
                    </a:moveTo>
                    <a:cubicBezTo>
                      <a:pt x="20052" y="3228"/>
                      <a:pt x="20039" y="3225"/>
                      <a:pt x="20060" y="3235"/>
                    </a:cubicBezTo>
                    <a:cubicBezTo>
                      <a:pt x="20055" y="3221"/>
                      <a:pt x="20076" y="3222"/>
                      <a:pt x="20040" y="3215"/>
                    </a:cubicBezTo>
                    <a:cubicBezTo>
                      <a:pt x="20029" y="3213"/>
                      <a:pt x="20022" y="3213"/>
                      <a:pt x="20020" y="3227"/>
                    </a:cubicBezTo>
                    <a:close/>
                    <a:moveTo>
                      <a:pt x="17970" y="2490"/>
                    </a:moveTo>
                    <a:cubicBezTo>
                      <a:pt x="17984" y="2459"/>
                      <a:pt x="17985" y="2474"/>
                      <a:pt x="17962" y="2457"/>
                    </a:cubicBezTo>
                    <a:cubicBezTo>
                      <a:pt x="17948" y="2488"/>
                      <a:pt x="17947" y="2473"/>
                      <a:pt x="17970" y="2490"/>
                    </a:cubicBezTo>
                    <a:close/>
                    <a:moveTo>
                      <a:pt x="21770" y="3478"/>
                    </a:moveTo>
                    <a:lnTo>
                      <a:pt x="21810" y="3478"/>
                    </a:lnTo>
                    <a:cubicBezTo>
                      <a:pt x="21806" y="3471"/>
                      <a:pt x="21805" y="3462"/>
                      <a:pt x="21794" y="3462"/>
                    </a:cubicBezTo>
                    <a:cubicBezTo>
                      <a:pt x="21780" y="3462"/>
                      <a:pt x="21772" y="3466"/>
                      <a:pt x="21770" y="3478"/>
                    </a:cubicBezTo>
                    <a:close/>
                    <a:moveTo>
                      <a:pt x="20182" y="2660"/>
                    </a:moveTo>
                    <a:lnTo>
                      <a:pt x="20214" y="2669"/>
                    </a:lnTo>
                    <a:cubicBezTo>
                      <a:pt x="20205" y="2634"/>
                      <a:pt x="20186" y="2635"/>
                      <a:pt x="20182" y="2660"/>
                    </a:cubicBezTo>
                    <a:close/>
                    <a:moveTo>
                      <a:pt x="22499" y="2279"/>
                    </a:moveTo>
                    <a:cubicBezTo>
                      <a:pt x="22537" y="2276"/>
                      <a:pt x="22513" y="2288"/>
                      <a:pt x="22531" y="2263"/>
                    </a:cubicBezTo>
                    <a:cubicBezTo>
                      <a:pt x="22511" y="2259"/>
                      <a:pt x="22500" y="2249"/>
                      <a:pt x="22499" y="2279"/>
                    </a:cubicBezTo>
                    <a:close/>
                    <a:moveTo>
                      <a:pt x="17289" y="1947"/>
                    </a:moveTo>
                    <a:cubicBezTo>
                      <a:pt x="17279" y="1939"/>
                      <a:pt x="17307" y="1939"/>
                      <a:pt x="17265" y="1939"/>
                    </a:cubicBezTo>
                    <a:cubicBezTo>
                      <a:pt x="17259" y="1960"/>
                      <a:pt x="17266" y="1946"/>
                      <a:pt x="17257" y="1963"/>
                    </a:cubicBezTo>
                    <a:cubicBezTo>
                      <a:pt x="17273" y="1961"/>
                      <a:pt x="17262" y="1967"/>
                      <a:pt x="17277" y="1958"/>
                    </a:cubicBezTo>
                    <a:cubicBezTo>
                      <a:pt x="17278" y="1958"/>
                      <a:pt x="17280" y="1956"/>
                      <a:pt x="17282" y="1955"/>
                    </a:cubicBezTo>
                    <a:cubicBezTo>
                      <a:pt x="17283" y="1955"/>
                      <a:pt x="17285" y="1952"/>
                      <a:pt x="17286" y="1951"/>
                    </a:cubicBezTo>
                    <a:cubicBezTo>
                      <a:pt x="17287" y="1951"/>
                      <a:pt x="17288" y="1948"/>
                      <a:pt x="17289" y="1947"/>
                    </a:cubicBezTo>
                    <a:lnTo>
                      <a:pt x="17304" y="1965"/>
                    </a:lnTo>
                    <a:cubicBezTo>
                      <a:pt x="17323" y="1962"/>
                      <a:pt x="17329" y="1961"/>
                      <a:pt x="17340" y="1957"/>
                    </a:cubicBezTo>
                    <a:cubicBezTo>
                      <a:pt x="17363" y="1948"/>
                      <a:pt x="17357" y="1953"/>
                      <a:pt x="17362" y="1931"/>
                    </a:cubicBezTo>
                    <a:cubicBezTo>
                      <a:pt x="17299" y="1931"/>
                      <a:pt x="17330" y="1936"/>
                      <a:pt x="17289" y="1947"/>
                    </a:cubicBezTo>
                    <a:close/>
                    <a:moveTo>
                      <a:pt x="21251" y="4151"/>
                    </a:moveTo>
                    <a:cubicBezTo>
                      <a:pt x="21233" y="4126"/>
                      <a:pt x="21257" y="4138"/>
                      <a:pt x="21219" y="4135"/>
                    </a:cubicBezTo>
                    <a:cubicBezTo>
                      <a:pt x="21235" y="4165"/>
                      <a:pt x="21218" y="4166"/>
                      <a:pt x="21251" y="4151"/>
                    </a:cubicBezTo>
                    <a:close/>
                    <a:moveTo>
                      <a:pt x="20603" y="3713"/>
                    </a:moveTo>
                    <a:lnTo>
                      <a:pt x="20619" y="3713"/>
                    </a:lnTo>
                    <a:cubicBezTo>
                      <a:pt x="20622" y="3688"/>
                      <a:pt x="20619" y="3698"/>
                      <a:pt x="20627" y="3681"/>
                    </a:cubicBezTo>
                    <a:cubicBezTo>
                      <a:pt x="20602" y="3688"/>
                      <a:pt x="20603" y="3682"/>
                      <a:pt x="20603" y="3713"/>
                    </a:cubicBezTo>
                    <a:close/>
                    <a:moveTo>
                      <a:pt x="23277" y="3033"/>
                    </a:moveTo>
                    <a:cubicBezTo>
                      <a:pt x="23267" y="3013"/>
                      <a:pt x="23269" y="3022"/>
                      <a:pt x="23269" y="2992"/>
                    </a:cubicBezTo>
                    <a:lnTo>
                      <a:pt x="23261" y="2992"/>
                    </a:lnTo>
                    <a:cubicBezTo>
                      <a:pt x="23261" y="3037"/>
                      <a:pt x="23230" y="3028"/>
                      <a:pt x="23277" y="3033"/>
                    </a:cubicBezTo>
                    <a:close/>
                    <a:moveTo>
                      <a:pt x="21827" y="3041"/>
                    </a:moveTo>
                    <a:lnTo>
                      <a:pt x="21849" y="3067"/>
                    </a:lnTo>
                    <a:cubicBezTo>
                      <a:pt x="21864" y="3037"/>
                      <a:pt x="21857" y="3030"/>
                      <a:pt x="21827" y="3041"/>
                    </a:cubicBezTo>
                    <a:close/>
                    <a:moveTo>
                      <a:pt x="16261" y="1728"/>
                    </a:moveTo>
                    <a:cubicBezTo>
                      <a:pt x="16263" y="1703"/>
                      <a:pt x="16260" y="1713"/>
                      <a:pt x="16269" y="1696"/>
                    </a:cubicBezTo>
                    <a:lnTo>
                      <a:pt x="16244" y="1696"/>
                    </a:lnTo>
                    <a:cubicBezTo>
                      <a:pt x="16247" y="1732"/>
                      <a:pt x="16235" y="1711"/>
                      <a:pt x="16261" y="1728"/>
                    </a:cubicBezTo>
                    <a:close/>
                    <a:moveTo>
                      <a:pt x="20725" y="5504"/>
                    </a:moveTo>
                    <a:cubicBezTo>
                      <a:pt x="20751" y="5509"/>
                      <a:pt x="20737" y="5512"/>
                      <a:pt x="20757" y="5504"/>
                    </a:cubicBezTo>
                    <a:cubicBezTo>
                      <a:pt x="20739" y="5479"/>
                      <a:pt x="20762" y="5491"/>
                      <a:pt x="20725" y="5488"/>
                    </a:cubicBezTo>
                    <a:lnTo>
                      <a:pt x="20725" y="5504"/>
                    </a:lnTo>
                    <a:close/>
                    <a:moveTo>
                      <a:pt x="20546" y="3810"/>
                    </a:moveTo>
                    <a:lnTo>
                      <a:pt x="20555" y="3795"/>
                    </a:lnTo>
                    <a:lnTo>
                      <a:pt x="20514" y="3786"/>
                    </a:lnTo>
                    <a:cubicBezTo>
                      <a:pt x="20528" y="3807"/>
                      <a:pt x="20518" y="3803"/>
                      <a:pt x="20546" y="3810"/>
                    </a:cubicBezTo>
                    <a:close/>
                    <a:moveTo>
                      <a:pt x="20020" y="5293"/>
                    </a:moveTo>
                    <a:lnTo>
                      <a:pt x="20052" y="5293"/>
                    </a:lnTo>
                    <a:lnTo>
                      <a:pt x="20052" y="5277"/>
                    </a:lnTo>
                    <a:lnTo>
                      <a:pt x="20020" y="5277"/>
                    </a:lnTo>
                    <a:lnTo>
                      <a:pt x="20020" y="5293"/>
                    </a:lnTo>
                    <a:close/>
                    <a:moveTo>
                      <a:pt x="17006" y="5123"/>
                    </a:moveTo>
                    <a:lnTo>
                      <a:pt x="17038" y="5123"/>
                    </a:lnTo>
                    <a:lnTo>
                      <a:pt x="17038" y="5107"/>
                    </a:lnTo>
                    <a:lnTo>
                      <a:pt x="17006" y="5107"/>
                    </a:lnTo>
                    <a:lnTo>
                      <a:pt x="17006" y="5123"/>
                    </a:lnTo>
                    <a:close/>
                    <a:moveTo>
                      <a:pt x="19785" y="2498"/>
                    </a:moveTo>
                    <a:lnTo>
                      <a:pt x="19817" y="2498"/>
                    </a:lnTo>
                    <a:lnTo>
                      <a:pt x="19817" y="2482"/>
                    </a:lnTo>
                    <a:lnTo>
                      <a:pt x="19785" y="2482"/>
                    </a:lnTo>
                    <a:lnTo>
                      <a:pt x="19785" y="2498"/>
                    </a:lnTo>
                    <a:close/>
                    <a:moveTo>
                      <a:pt x="18278" y="4256"/>
                    </a:moveTo>
                    <a:lnTo>
                      <a:pt x="18310" y="4256"/>
                    </a:lnTo>
                    <a:lnTo>
                      <a:pt x="18310" y="4240"/>
                    </a:lnTo>
                    <a:lnTo>
                      <a:pt x="18278" y="4240"/>
                    </a:lnTo>
                    <a:lnTo>
                      <a:pt x="18278" y="4256"/>
                    </a:lnTo>
                    <a:close/>
                    <a:moveTo>
                      <a:pt x="23285" y="2749"/>
                    </a:moveTo>
                    <a:lnTo>
                      <a:pt x="23317" y="2749"/>
                    </a:lnTo>
                    <a:lnTo>
                      <a:pt x="23317" y="2733"/>
                    </a:lnTo>
                    <a:lnTo>
                      <a:pt x="23285" y="2733"/>
                    </a:lnTo>
                    <a:lnTo>
                      <a:pt x="23285" y="2749"/>
                    </a:lnTo>
                    <a:close/>
                    <a:moveTo>
                      <a:pt x="21511" y="5512"/>
                    </a:moveTo>
                    <a:lnTo>
                      <a:pt x="21543" y="5512"/>
                    </a:lnTo>
                    <a:lnTo>
                      <a:pt x="21543" y="5496"/>
                    </a:lnTo>
                    <a:lnTo>
                      <a:pt x="21511" y="5496"/>
                    </a:lnTo>
                    <a:lnTo>
                      <a:pt x="21511" y="5512"/>
                    </a:lnTo>
                    <a:close/>
                    <a:moveTo>
                      <a:pt x="17460" y="2587"/>
                    </a:moveTo>
                    <a:cubicBezTo>
                      <a:pt x="17484" y="2604"/>
                      <a:pt x="17490" y="2591"/>
                      <a:pt x="17500" y="2619"/>
                    </a:cubicBezTo>
                    <a:lnTo>
                      <a:pt x="17496" y="2582"/>
                    </a:lnTo>
                    <a:cubicBezTo>
                      <a:pt x="17477" y="2584"/>
                      <a:pt x="17482" y="2582"/>
                      <a:pt x="17460" y="2587"/>
                    </a:cubicBezTo>
                    <a:close/>
                    <a:moveTo>
                      <a:pt x="21648" y="4921"/>
                    </a:moveTo>
                    <a:cubicBezTo>
                      <a:pt x="21667" y="4945"/>
                      <a:pt x="21643" y="4934"/>
                      <a:pt x="21681" y="4937"/>
                    </a:cubicBezTo>
                    <a:lnTo>
                      <a:pt x="21681" y="4921"/>
                    </a:lnTo>
                    <a:cubicBezTo>
                      <a:pt x="21665" y="4917"/>
                      <a:pt x="21655" y="4912"/>
                      <a:pt x="21648" y="4921"/>
                    </a:cubicBezTo>
                    <a:close/>
                    <a:moveTo>
                      <a:pt x="16698" y="2133"/>
                    </a:moveTo>
                    <a:lnTo>
                      <a:pt x="16641" y="2117"/>
                    </a:lnTo>
                    <a:cubicBezTo>
                      <a:pt x="16645" y="2161"/>
                      <a:pt x="16639" y="2137"/>
                      <a:pt x="16657" y="2134"/>
                    </a:cubicBezTo>
                    <a:lnTo>
                      <a:pt x="16698" y="2133"/>
                    </a:lnTo>
                    <a:close/>
                    <a:moveTo>
                      <a:pt x="19607" y="2765"/>
                    </a:moveTo>
                    <a:cubicBezTo>
                      <a:pt x="19644" y="2762"/>
                      <a:pt x="19621" y="2774"/>
                      <a:pt x="19639" y="2749"/>
                    </a:cubicBezTo>
                    <a:cubicBezTo>
                      <a:pt x="19623" y="2741"/>
                      <a:pt x="19607" y="2736"/>
                      <a:pt x="19607" y="2765"/>
                    </a:cubicBezTo>
                    <a:close/>
                    <a:moveTo>
                      <a:pt x="1053" y="5407"/>
                    </a:moveTo>
                    <a:cubicBezTo>
                      <a:pt x="1045" y="5370"/>
                      <a:pt x="1052" y="5378"/>
                      <a:pt x="1021" y="5374"/>
                    </a:cubicBezTo>
                    <a:cubicBezTo>
                      <a:pt x="1023" y="5378"/>
                      <a:pt x="1028" y="5388"/>
                      <a:pt x="1034" y="5394"/>
                    </a:cubicBezTo>
                    <a:cubicBezTo>
                      <a:pt x="1046" y="5407"/>
                      <a:pt x="1035" y="5400"/>
                      <a:pt x="1053" y="5407"/>
                    </a:cubicBezTo>
                    <a:close/>
                    <a:moveTo>
                      <a:pt x="18464" y="4224"/>
                    </a:moveTo>
                    <a:cubicBezTo>
                      <a:pt x="18503" y="4223"/>
                      <a:pt x="18491" y="4226"/>
                      <a:pt x="18505" y="4199"/>
                    </a:cubicBezTo>
                    <a:cubicBezTo>
                      <a:pt x="18476" y="4206"/>
                      <a:pt x="18478" y="4204"/>
                      <a:pt x="18464" y="4224"/>
                    </a:cubicBezTo>
                    <a:close/>
                    <a:moveTo>
                      <a:pt x="21632" y="3332"/>
                    </a:moveTo>
                    <a:cubicBezTo>
                      <a:pt x="21650" y="3357"/>
                      <a:pt x="21627" y="3346"/>
                      <a:pt x="21665" y="3349"/>
                    </a:cubicBezTo>
                    <a:cubicBezTo>
                      <a:pt x="21659" y="3330"/>
                      <a:pt x="21649" y="3313"/>
                      <a:pt x="21632" y="3332"/>
                    </a:cubicBezTo>
                    <a:close/>
                    <a:moveTo>
                      <a:pt x="20903" y="5156"/>
                    </a:moveTo>
                    <a:lnTo>
                      <a:pt x="20903" y="5172"/>
                    </a:lnTo>
                    <a:cubicBezTo>
                      <a:pt x="20935" y="5169"/>
                      <a:pt x="20928" y="5177"/>
                      <a:pt x="20935" y="5147"/>
                    </a:cubicBezTo>
                    <a:lnTo>
                      <a:pt x="20903" y="5156"/>
                    </a:lnTo>
                    <a:close/>
                    <a:moveTo>
                      <a:pt x="17346" y="3097"/>
                    </a:moveTo>
                    <a:lnTo>
                      <a:pt x="17387" y="3097"/>
                    </a:lnTo>
                    <a:cubicBezTo>
                      <a:pt x="17377" y="3069"/>
                      <a:pt x="17391" y="3092"/>
                      <a:pt x="17346" y="3081"/>
                    </a:cubicBezTo>
                    <a:lnTo>
                      <a:pt x="17346" y="3097"/>
                    </a:lnTo>
                    <a:close/>
                    <a:moveTo>
                      <a:pt x="15839" y="2433"/>
                    </a:moveTo>
                    <a:lnTo>
                      <a:pt x="15849" y="2440"/>
                    </a:lnTo>
                    <a:cubicBezTo>
                      <a:pt x="15872" y="2433"/>
                      <a:pt x="15874" y="2401"/>
                      <a:pt x="15852" y="2414"/>
                    </a:cubicBezTo>
                    <a:cubicBezTo>
                      <a:pt x="15837" y="2424"/>
                      <a:pt x="15844" y="2415"/>
                      <a:pt x="15839" y="2433"/>
                    </a:cubicBezTo>
                    <a:close/>
                    <a:moveTo>
                      <a:pt x="14000" y="2320"/>
                    </a:moveTo>
                    <a:cubicBezTo>
                      <a:pt x="14017" y="2343"/>
                      <a:pt x="14005" y="2330"/>
                      <a:pt x="14033" y="2344"/>
                    </a:cubicBezTo>
                    <a:cubicBezTo>
                      <a:pt x="14028" y="2325"/>
                      <a:pt x="14020" y="2297"/>
                      <a:pt x="14000" y="2320"/>
                    </a:cubicBezTo>
                    <a:close/>
                    <a:moveTo>
                      <a:pt x="18375" y="2709"/>
                    </a:moveTo>
                    <a:cubicBezTo>
                      <a:pt x="18394" y="2704"/>
                      <a:pt x="18399" y="2701"/>
                      <a:pt x="18424" y="2700"/>
                    </a:cubicBezTo>
                    <a:cubicBezTo>
                      <a:pt x="18422" y="2699"/>
                      <a:pt x="18420" y="2695"/>
                      <a:pt x="18419" y="2696"/>
                    </a:cubicBezTo>
                    <a:cubicBezTo>
                      <a:pt x="18418" y="2699"/>
                      <a:pt x="18415" y="2686"/>
                      <a:pt x="18399" y="2687"/>
                    </a:cubicBezTo>
                    <a:cubicBezTo>
                      <a:pt x="18386" y="2687"/>
                      <a:pt x="18381" y="2697"/>
                      <a:pt x="18375" y="2709"/>
                    </a:cubicBezTo>
                    <a:close/>
                    <a:moveTo>
                      <a:pt x="21065" y="5496"/>
                    </a:moveTo>
                    <a:cubicBezTo>
                      <a:pt x="21084" y="5522"/>
                      <a:pt x="21069" y="5512"/>
                      <a:pt x="21105" y="5504"/>
                    </a:cubicBezTo>
                    <a:cubicBezTo>
                      <a:pt x="21096" y="5497"/>
                      <a:pt x="21118" y="5499"/>
                      <a:pt x="21085" y="5493"/>
                    </a:cubicBezTo>
                    <a:cubicBezTo>
                      <a:pt x="21079" y="5491"/>
                      <a:pt x="21072" y="5488"/>
                      <a:pt x="21065" y="5496"/>
                    </a:cubicBezTo>
                    <a:close/>
                    <a:moveTo>
                      <a:pt x="18934" y="5261"/>
                    </a:moveTo>
                    <a:cubicBezTo>
                      <a:pt x="18916" y="5256"/>
                      <a:pt x="18916" y="5255"/>
                      <a:pt x="18894" y="5253"/>
                    </a:cubicBezTo>
                    <a:cubicBezTo>
                      <a:pt x="18912" y="5280"/>
                      <a:pt x="18913" y="5289"/>
                      <a:pt x="18934" y="5261"/>
                    </a:cubicBezTo>
                    <a:close/>
                    <a:moveTo>
                      <a:pt x="21195" y="4013"/>
                    </a:moveTo>
                    <a:cubicBezTo>
                      <a:pt x="21208" y="4013"/>
                      <a:pt x="21225" y="4016"/>
                      <a:pt x="21234" y="4016"/>
                    </a:cubicBezTo>
                    <a:cubicBezTo>
                      <a:pt x="21256" y="4016"/>
                      <a:pt x="21243" y="4031"/>
                      <a:pt x="21251" y="4005"/>
                    </a:cubicBezTo>
                    <a:lnTo>
                      <a:pt x="21195" y="4005"/>
                    </a:lnTo>
                    <a:lnTo>
                      <a:pt x="21195" y="4013"/>
                    </a:lnTo>
                    <a:close/>
                    <a:moveTo>
                      <a:pt x="21389" y="4370"/>
                    </a:moveTo>
                    <a:cubicBezTo>
                      <a:pt x="21402" y="4370"/>
                      <a:pt x="21419" y="4372"/>
                      <a:pt x="21429" y="4372"/>
                    </a:cubicBezTo>
                    <a:cubicBezTo>
                      <a:pt x="21450" y="4372"/>
                      <a:pt x="21437" y="4388"/>
                      <a:pt x="21446" y="4361"/>
                    </a:cubicBezTo>
                    <a:lnTo>
                      <a:pt x="21389" y="4361"/>
                    </a:lnTo>
                    <a:lnTo>
                      <a:pt x="21389" y="4370"/>
                    </a:lnTo>
                    <a:close/>
                    <a:moveTo>
                      <a:pt x="19720" y="1947"/>
                    </a:moveTo>
                    <a:cubicBezTo>
                      <a:pt x="19712" y="1918"/>
                      <a:pt x="19719" y="1925"/>
                      <a:pt x="19688" y="1923"/>
                    </a:cubicBezTo>
                    <a:cubicBezTo>
                      <a:pt x="19706" y="1958"/>
                      <a:pt x="19681" y="1943"/>
                      <a:pt x="19720" y="1947"/>
                    </a:cubicBezTo>
                    <a:close/>
                    <a:moveTo>
                      <a:pt x="15888" y="2441"/>
                    </a:moveTo>
                    <a:lnTo>
                      <a:pt x="15920" y="2432"/>
                    </a:lnTo>
                    <a:cubicBezTo>
                      <a:pt x="15902" y="2408"/>
                      <a:pt x="15925" y="2420"/>
                      <a:pt x="15888" y="2417"/>
                    </a:cubicBezTo>
                    <a:lnTo>
                      <a:pt x="15888" y="2441"/>
                    </a:lnTo>
                    <a:close/>
                    <a:moveTo>
                      <a:pt x="14956" y="1898"/>
                    </a:moveTo>
                    <a:lnTo>
                      <a:pt x="14988" y="1889"/>
                    </a:lnTo>
                    <a:cubicBezTo>
                      <a:pt x="14970" y="1865"/>
                      <a:pt x="14994" y="1877"/>
                      <a:pt x="14956" y="1874"/>
                    </a:cubicBezTo>
                    <a:lnTo>
                      <a:pt x="14956" y="1898"/>
                    </a:lnTo>
                    <a:close/>
                    <a:moveTo>
                      <a:pt x="21008" y="5504"/>
                    </a:moveTo>
                    <a:cubicBezTo>
                      <a:pt x="21052" y="5508"/>
                      <a:pt x="21030" y="5522"/>
                      <a:pt x="21049" y="5496"/>
                    </a:cubicBezTo>
                    <a:cubicBezTo>
                      <a:pt x="21035" y="5489"/>
                      <a:pt x="21059" y="5488"/>
                      <a:pt x="21028" y="5491"/>
                    </a:cubicBezTo>
                    <a:cubicBezTo>
                      <a:pt x="21018" y="5492"/>
                      <a:pt x="21011" y="5488"/>
                      <a:pt x="21008" y="5504"/>
                    </a:cubicBezTo>
                    <a:close/>
                    <a:moveTo>
                      <a:pt x="20401" y="3211"/>
                    </a:moveTo>
                    <a:cubicBezTo>
                      <a:pt x="20423" y="3213"/>
                      <a:pt x="20423" y="3215"/>
                      <a:pt x="20441" y="3219"/>
                    </a:cubicBezTo>
                    <a:cubicBezTo>
                      <a:pt x="20427" y="3198"/>
                      <a:pt x="20433" y="3197"/>
                      <a:pt x="20401" y="3195"/>
                    </a:cubicBezTo>
                    <a:lnTo>
                      <a:pt x="20401" y="3211"/>
                    </a:lnTo>
                    <a:close/>
                    <a:moveTo>
                      <a:pt x="20514" y="3381"/>
                    </a:moveTo>
                    <a:cubicBezTo>
                      <a:pt x="20529" y="3374"/>
                      <a:pt x="20524" y="3375"/>
                      <a:pt x="20546" y="3373"/>
                    </a:cubicBezTo>
                    <a:lnTo>
                      <a:pt x="20546" y="3349"/>
                    </a:lnTo>
                    <a:cubicBezTo>
                      <a:pt x="20523" y="3357"/>
                      <a:pt x="20523" y="3358"/>
                      <a:pt x="20514" y="3381"/>
                    </a:cubicBezTo>
                    <a:close/>
                    <a:moveTo>
                      <a:pt x="18967" y="4459"/>
                    </a:moveTo>
                    <a:cubicBezTo>
                      <a:pt x="18958" y="4426"/>
                      <a:pt x="18964" y="4435"/>
                      <a:pt x="18926" y="4434"/>
                    </a:cubicBezTo>
                    <a:cubicBezTo>
                      <a:pt x="18946" y="4461"/>
                      <a:pt x="18935" y="4443"/>
                      <a:pt x="18967" y="4459"/>
                    </a:cubicBezTo>
                    <a:close/>
                    <a:moveTo>
                      <a:pt x="15386" y="5674"/>
                    </a:moveTo>
                    <a:cubicBezTo>
                      <a:pt x="15424" y="5673"/>
                      <a:pt x="15417" y="5682"/>
                      <a:pt x="15426" y="5650"/>
                    </a:cubicBezTo>
                    <a:cubicBezTo>
                      <a:pt x="15394" y="5665"/>
                      <a:pt x="15405" y="5647"/>
                      <a:pt x="15386" y="5674"/>
                    </a:cubicBezTo>
                    <a:close/>
                    <a:moveTo>
                      <a:pt x="15847" y="2020"/>
                    </a:moveTo>
                    <a:cubicBezTo>
                      <a:pt x="15879" y="2021"/>
                      <a:pt x="15866" y="2018"/>
                      <a:pt x="15888" y="2028"/>
                    </a:cubicBezTo>
                    <a:cubicBezTo>
                      <a:pt x="15880" y="2006"/>
                      <a:pt x="15886" y="2007"/>
                      <a:pt x="15847" y="2004"/>
                    </a:cubicBezTo>
                    <a:lnTo>
                      <a:pt x="15847" y="2020"/>
                    </a:lnTo>
                    <a:close/>
                    <a:moveTo>
                      <a:pt x="22653" y="3446"/>
                    </a:moveTo>
                    <a:cubicBezTo>
                      <a:pt x="22634" y="3442"/>
                      <a:pt x="22634" y="3440"/>
                      <a:pt x="22612" y="3438"/>
                    </a:cubicBezTo>
                    <a:cubicBezTo>
                      <a:pt x="22614" y="3444"/>
                      <a:pt x="22605" y="3479"/>
                      <a:pt x="22653" y="3446"/>
                    </a:cubicBezTo>
                    <a:close/>
                    <a:moveTo>
                      <a:pt x="11148" y="1582"/>
                    </a:moveTo>
                    <a:cubicBezTo>
                      <a:pt x="11170" y="1588"/>
                      <a:pt x="11155" y="1582"/>
                      <a:pt x="11173" y="1590"/>
                    </a:cubicBezTo>
                    <a:cubicBezTo>
                      <a:pt x="11180" y="1576"/>
                      <a:pt x="11179" y="1580"/>
                      <a:pt x="11181" y="1558"/>
                    </a:cubicBezTo>
                    <a:cubicBezTo>
                      <a:pt x="11154" y="1572"/>
                      <a:pt x="11165" y="1559"/>
                      <a:pt x="11148" y="1582"/>
                    </a:cubicBezTo>
                    <a:close/>
                    <a:moveTo>
                      <a:pt x="23204" y="4799"/>
                    </a:moveTo>
                    <a:lnTo>
                      <a:pt x="23222" y="4803"/>
                    </a:lnTo>
                    <a:cubicBezTo>
                      <a:pt x="23233" y="4803"/>
                      <a:pt x="23229" y="4799"/>
                      <a:pt x="23252" y="4799"/>
                    </a:cubicBezTo>
                    <a:lnTo>
                      <a:pt x="23252" y="4791"/>
                    </a:lnTo>
                    <a:cubicBezTo>
                      <a:pt x="23223" y="4791"/>
                      <a:pt x="23207" y="4777"/>
                      <a:pt x="23204" y="4799"/>
                    </a:cubicBezTo>
                    <a:close/>
                    <a:moveTo>
                      <a:pt x="17792" y="2668"/>
                    </a:moveTo>
                    <a:cubicBezTo>
                      <a:pt x="17808" y="2656"/>
                      <a:pt x="17818" y="2642"/>
                      <a:pt x="17824" y="2619"/>
                    </a:cubicBezTo>
                    <a:cubicBezTo>
                      <a:pt x="17802" y="2634"/>
                      <a:pt x="17795" y="2635"/>
                      <a:pt x="17792" y="2668"/>
                    </a:cubicBezTo>
                    <a:close/>
                    <a:moveTo>
                      <a:pt x="234" y="4126"/>
                    </a:moveTo>
                    <a:cubicBezTo>
                      <a:pt x="264" y="4119"/>
                      <a:pt x="257" y="4126"/>
                      <a:pt x="259" y="4094"/>
                    </a:cubicBezTo>
                    <a:lnTo>
                      <a:pt x="243" y="4094"/>
                    </a:lnTo>
                    <a:lnTo>
                      <a:pt x="234" y="4126"/>
                    </a:lnTo>
                    <a:close/>
                    <a:moveTo>
                      <a:pt x="22742" y="3697"/>
                    </a:moveTo>
                    <a:cubicBezTo>
                      <a:pt x="22761" y="3723"/>
                      <a:pt x="22746" y="3714"/>
                      <a:pt x="22783" y="3705"/>
                    </a:cubicBezTo>
                    <a:cubicBezTo>
                      <a:pt x="22770" y="3687"/>
                      <a:pt x="22766" y="3688"/>
                      <a:pt x="22742" y="3697"/>
                    </a:cubicBezTo>
                    <a:close/>
                    <a:moveTo>
                      <a:pt x="21997" y="4029"/>
                    </a:moveTo>
                    <a:lnTo>
                      <a:pt x="21988" y="4013"/>
                    </a:lnTo>
                    <a:cubicBezTo>
                      <a:pt x="21973" y="4017"/>
                      <a:pt x="21989" y="4008"/>
                      <a:pt x="21970" y="4019"/>
                    </a:cubicBezTo>
                    <a:cubicBezTo>
                      <a:pt x="21959" y="4024"/>
                      <a:pt x="21962" y="4024"/>
                      <a:pt x="21956" y="4029"/>
                    </a:cubicBezTo>
                    <a:lnTo>
                      <a:pt x="21989" y="4037"/>
                    </a:lnTo>
                    <a:lnTo>
                      <a:pt x="21973" y="4047"/>
                    </a:lnTo>
                    <a:cubicBezTo>
                      <a:pt x="21980" y="4073"/>
                      <a:pt x="21977" y="4070"/>
                      <a:pt x="22005" y="4078"/>
                    </a:cubicBezTo>
                    <a:lnTo>
                      <a:pt x="22001" y="4025"/>
                    </a:lnTo>
                    <a:cubicBezTo>
                      <a:pt x="22000" y="4026"/>
                      <a:pt x="21998" y="4028"/>
                      <a:pt x="21997" y="4029"/>
                    </a:cubicBezTo>
                    <a:close/>
                    <a:moveTo>
                      <a:pt x="5064" y="6695"/>
                    </a:moveTo>
                    <a:lnTo>
                      <a:pt x="5080" y="6695"/>
                    </a:lnTo>
                    <a:cubicBezTo>
                      <a:pt x="5079" y="6653"/>
                      <a:pt x="5087" y="6672"/>
                      <a:pt x="5064" y="6654"/>
                    </a:cubicBezTo>
                    <a:lnTo>
                      <a:pt x="5064" y="6695"/>
                    </a:lnTo>
                    <a:close/>
                    <a:moveTo>
                      <a:pt x="19104" y="1647"/>
                    </a:moveTo>
                    <a:lnTo>
                      <a:pt x="19145" y="1647"/>
                    </a:lnTo>
                    <a:cubicBezTo>
                      <a:pt x="19128" y="1624"/>
                      <a:pt x="19146" y="1632"/>
                      <a:pt x="19104" y="1631"/>
                    </a:cubicBezTo>
                    <a:lnTo>
                      <a:pt x="19104" y="1647"/>
                    </a:lnTo>
                    <a:close/>
                    <a:moveTo>
                      <a:pt x="17484" y="2166"/>
                    </a:moveTo>
                    <a:cubicBezTo>
                      <a:pt x="17526" y="2165"/>
                      <a:pt x="17507" y="2173"/>
                      <a:pt x="17524" y="2150"/>
                    </a:cubicBezTo>
                    <a:lnTo>
                      <a:pt x="17484" y="2150"/>
                    </a:lnTo>
                    <a:lnTo>
                      <a:pt x="17484" y="2166"/>
                    </a:lnTo>
                    <a:close/>
                    <a:moveTo>
                      <a:pt x="16285" y="4921"/>
                    </a:moveTo>
                    <a:lnTo>
                      <a:pt x="16325" y="4921"/>
                    </a:lnTo>
                    <a:cubicBezTo>
                      <a:pt x="16308" y="4897"/>
                      <a:pt x="16326" y="4905"/>
                      <a:pt x="16285" y="4904"/>
                    </a:cubicBezTo>
                    <a:lnTo>
                      <a:pt x="16285" y="4921"/>
                    </a:lnTo>
                    <a:close/>
                    <a:moveTo>
                      <a:pt x="20968" y="4337"/>
                    </a:moveTo>
                    <a:lnTo>
                      <a:pt x="20968" y="4321"/>
                    </a:lnTo>
                    <a:lnTo>
                      <a:pt x="20927" y="4321"/>
                    </a:lnTo>
                    <a:cubicBezTo>
                      <a:pt x="20944" y="4344"/>
                      <a:pt x="20926" y="4336"/>
                      <a:pt x="20968" y="4337"/>
                    </a:cubicBezTo>
                    <a:close/>
                    <a:moveTo>
                      <a:pt x="15661" y="5634"/>
                    </a:moveTo>
                    <a:cubicBezTo>
                      <a:pt x="15703" y="5633"/>
                      <a:pt x="15684" y="5641"/>
                      <a:pt x="15702" y="5617"/>
                    </a:cubicBezTo>
                    <a:lnTo>
                      <a:pt x="15661" y="5617"/>
                    </a:lnTo>
                    <a:lnTo>
                      <a:pt x="15661" y="5634"/>
                    </a:lnTo>
                    <a:close/>
                    <a:moveTo>
                      <a:pt x="19185" y="5496"/>
                    </a:moveTo>
                    <a:lnTo>
                      <a:pt x="19145" y="5496"/>
                    </a:lnTo>
                    <a:cubicBezTo>
                      <a:pt x="19162" y="5519"/>
                      <a:pt x="19144" y="5511"/>
                      <a:pt x="19185" y="5512"/>
                    </a:cubicBezTo>
                    <a:lnTo>
                      <a:pt x="19185" y="5496"/>
                    </a:lnTo>
                    <a:cubicBezTo>
                      <a:pt x="19248" y="5538"/>
                      <a:pt x="19233" y="5496"/>
                      <a:pt x="19315" y="5496"/>
                    </a:cubicBezTo>
                    <a:lnTo>
                      <a:pt x="19315" y="5480"/>
                    </a:lnTo>
                    <a:cubicBezTo>
                      <a:pt x="19241" y="5480"/>
                      <a:pt x="19285" y="5461"/>
                      <a:pt x="19210" y="5472"/>
                    </a:cubicBezTo>
                    <a:cubicBezTo>
                      <a:pt x="19160" y="5480"/>
                      <a:pt x="19206" y="5470"/>
                      <a:pt x="19171" y="5468"/>
                    </a:cubicBezTo>
                    <a:cubicBezTo>
                      <a:pt x="19140" y="5466"/>
                      <a:pt x="19139" y="5474"/>
                      <a:pt x="19129" y="5488"/>
                    </a:cubicBezTo>
                    <a:cubicBezTo>
                      <a:pt x="19136" y="5488"/>
                      <a:pt x="19156" y="5487"/>
                      <a:pt x="19161" y="5487"/>
                    </a:cubicBezTo>
                    <a:cubicBezTo>
                      <a:pt x="19200" y="5492"/>
                      <a:pt x="19172" y="5487"/>
                      <a:pt x="19185" y="5496"/>
                    </a:cubicBezTo>
                    <a:close/>
                    <a:moveTo>
                      <a:pt x="19461" y="2530"/>
                    </a:moveTo>
                    <a:lnTo>
                      <a:pt x="19509" y="2530"/>
                    </a:lnTo>
                    <a:cubicBezTo>
                      <a:pt x="19497" y="2513"/>
                      <a:pt x="19510" y="2514"/>
                      <a:pt x="19481" y="2515"/>
                    </a:cubicBezTo>
                    <a:cubicBezTo>
                      <a:pt x="19479" y="2515"/>
                      <a:pt x="19476" y="2516"/>
                      <a:pt x="19475" y="2516"/>
                    </a:cubicBezTo>
                    <a:lnTo>
                      <a:pt x="19462" y="2526"/>
                    </a:lnTo>
                    <a:cubicBezTo>
                      <a:pt x="19462" y="2526"/>
                      <a:pt x="19462" y="2529"/>
                      <a:pt x="19461" y="2530"/>
                    </a:cubicBezTo>
                    <a:close/>
                    <a:moveTo>
                      <a:pt x="18877" y="4442"/>
                    </a:moveTo>
                    <a:lnTo>
                      <a:pt x="18918" y="4442"/>
                    </a:lnTo>
                    <a:lnTo>
                      <a:pt x="18918" y="4426"/>
                    </a:lnTo>
                    <a:cubicBezTo>
                      <a:pt x="18896" y="4427"/>
                      <a:pt x="18881" y="4424"/>
                      <a:pt x="18877" y="4442"/>
                    </a:cubicBezTo>
                    <a:close/>
                    <a:moveTo>
                      <a:pt x="13109" y="2433"/>
                    </a:moveTo>
                    <a:lnTo>
                      <a:pt x="13149" y="2433"/>
                    </a:lnTo>
                    <a:lnTo>
                      <a:pt x="13149" y="2417"/>
                    </a:lnTo>
                    <a:cubicBezTo>
                      <a:pt x="13128" y="2417"/>
                      <a:pt x="13112" y="2414"/>
                      <a:pt x="13109" y="2433"/>
                    </a:cubicBezTo>
                    <a:close/>
                    <a:moveTo>
                      <a:pt x="18318" y="1809"/>
                    </a:moveTo>
                    <a:lnTo>
                      <a:pt x="18318" y="1825"/>
                    </a:lnTo>
                    <a:lnTo>
                      <a:pt x="18351" y="1825"/>
                    </a:lnTo>
                    <a:cubicBezTo>
                      <a:pt x="18344" y="1800"/>
                      <a:pt x="18343" y="1800"/>
                      <a:pt x="18318" y="1809"/>
                    </a:cubicBezTo>
                    <a:close/>
                    <a:moveTo>
                      <a:pt x="4278" y="6776"/>
                    </a:moveTo>
                    <a:lnTo>
                      <a:pt x="4294" y="6776"/>
                    </a:lnTo>
                    <a:lnTo>
                      <a:pt x="4294" y="6735"/>
                    </a:lnTo>
                    <a:cubicBezTo>
                      <a:pt x="4272" y="6752"/>
                      <a:pt x="4278" y="6735"/>
                      <a:pt x="4278" y="6776"/>
                    </a:cubicBezTo>
                    <a:close/>
                    <a:moveTo>
                      <a:pt x="18950" y="1639"/>
                    </a:moveTo>
                    <a:lnTo>
                      <a:pt x="18915" y="1609"/>
                    </a:lnTo>
                    <a:cubicBezTo>
                      <a:pt x="18914" y="1609"/>
                      <a:pt x="18912" y="1607"/>
                      <a:pt x="18910" y="1607"/>
                    </a:cubicBezTo>
                    <a:cubicBezTo>
                      <a:pt x="18913" y="1642"/>
                      <a:pt x="18914" y="1638"/>
                      <a:pt x="18950" y="1639"/>
                    </a:cubicBezTo>
                    <a:close/>
                    <a:moveTo>
                      <a:pt x="17662" y="2247"/>
                    </a:moveTo>
                    <a:lnTo>
                      <a:pt x="17630" y="2247"/>
                    </a:lnTo>
                    <a:cubicBezTo>
                      <a:pt x="17639" y="2282"/>
                      <a:pt x="17659" y="2277"/>
                      <a:pt x="17662" y="2247"/>
                    </a:cubicBezTo>
                    <a:close/>
                    <a:moveTo>
                      <a:pt x="16309" y="2644"/>
                    </a:moveTo>
                    <a:cubicBezTo>
                      <a:pt x="16331" y="2649"/>
                      <a:pt x="16316" y="2643"/>
                      <a:pt x="16333" y="2652"/>
                    </a:cubicBezTo>
                    <a:lnTo>
                      <a:pt x="16350" y="2619"/>
                    </a:lnTo>
                    <a:cubicBezTo>
                      <a:pt x="16318" y="2635"/>
                      <a:pt x="16329" y="2617"/>
                      <a:pt x="16309" y="2644"/>
                    </a:cubicBezTo>
                    <a:close/>
                    <a:moveTo>
                      <a:pt x="18683" y="2368"/>
                    </a:moveTo>
                    <a:cubicBezTo>
                      <a:pt x="18721" y="2358"/>
                      <a:pt x="18690" y="2356"/>
                      <a:pt x="18732" y="2352"/>
                    </a:cubicBezTo>
                    <a:cubicBezTo>
                      <a:pt x="18709" y="2321"/>
                      <a:pt x="18688" y="2356"/>
                      <a:pt x="18683" y="2368"/>
                    </a:cubicBezTo>
                    <a:close/>
                    <a:moveTo>
                      <a:pt x="22693" y="4783"/>
                    </a:moveTo>
                    <a:lnTo>
                      <a:pt x="22766" y="4783"/>
                    </a:lnTo>
                    <a:lnTo>
                      <a:pt x="22766" y="4775"/>
                    </a:lnTo>
                    <a:lnTo>
                      <a:pt x="22693" y="4775"/>
                    </a:lnTo>
                    <a:lnTo>
                      <a:pt x="22693" y="4783"/>
                    </a:lnTo>
                    <a:close/>
                    <a:moveTo>
                      <a:pt x="17654" y="5504"/>
                    </a:moveTo>
                    <a:lnTo>
                      <a:pt x="17678" y="5504"/>
                    </a:lnTo>
                    <a:lnTo>
                      <a:pt x="17678" y="5480"/>
                    </a:lnTo>
                    <a:lnTo>
                      <a:pt x="17654" y="5480"/>
                    </a:lnTo>
                    <a:lnTo>
                      <a:pt x="17654" y="5504"/>
                    </a:lnTo>
                    <a:close/>
                    <a:moveTo>
                      <a:pt x="21616" y="4929"/>
                    </a:moveTo>
                    <a:lnTo>
                      <a:pt x="21640" y="4929"/>
                    </a:lnTo>
                    <a:lnTo>
                      <a:pt x="21640" y="4904"/>
                    </a:lnTo>
                    <a:lnTo>
                      <a:pt x="21616" y="4904"/>
                    </a:lnTo>
                    <a:lnTo>
                      <a:pt x="21616" y="4929"/>
                    </a:lnTo>
                    <a:close/>
                    <a:moveTo>
                      <a:pt x="22086" y="3981"/>
                    </a:moveTo>
                    <a:lnTo>
                      <a:pt x="22110" y="3981"/>
                    </a:lnTo>
                    <a:lnTo>
                      <a:pt x="22110" y="3956"/>
                    </a:lnTo>
                    <a:lnTo>
                      <a:pt x="22086" y="3956"/>
                    </a:lnTo>
                    <a:lnTo>
                      <a:pt x="22086" y="3981"/>
                    </a:lnTo>
                    <a:close/>
                    <a:moveTo>
                      <a:pt x="18999" y="5577"/>
                    </a:moveTo>
                    <a:lnTo>
                      <a:pt x="18967" y="5577"/>
                    </a:lnTo>
                    <a:cubicBezTo>
                      <a:pt x="18976" y="5613"/>
                      <a:pt x="18989" y="5613"/>
                      <a:pt x="18999" y="5577"/>
                    </a:cubicBezTo>
                    <a:close/>
                    <a:moveTo>
                      <a:pt x="16414" y="4945"/>
                    </a:moveTo>
                    <a:cubicBezTo>
                      <a:pt x="16450" y="4935"/>
                      <a:pt x="16450" y="4922"/>
                      <a:pt x="16414" y="4912"/>
                    </a:cubicBezTo>
                    <a:lnTo>
                      <a:pt x="16414" y="4945"/>
                    </a:lnTo>
                    <a:close/>
                    <a:moveTo>
                      <a:pt x="19112" y="3713"/>
                    </a:moveTo>
                    <a:cubicBezTo>
                      <a:pt x="19105" y="3684"/>
                      <a:pt x="19112" y="3692"/>
                      <a:pt x="19080" y="3689"/>
                    </a:cubicBezTo>
                    <a:cubicBezTo>
                      <a:pt x="19088" y="3718"/>
                      <a:pt x="19081" y="3711"/>
                      <a:pt x="19112" y="3713"/>
                    </a:cubicBezTo>
                    <a:close/>
                    <a:moveTo>
                      <a:pt x="16431" y="2449"/>
                    </a:moveTo>
                    <a:cubicBezTo>
                      <a:pt x="16473" y="2449"/>
                      <a:pt x="16462" y="2457"/>
                      <a:pt x="16479" y="2433"/>
                    </a:cubicBezTo>
                    <a:cubicBezTo>
                      <a:pt x="16465" y="2433"/>
                      <a:pt x="16458" y="2432"/>
                      <a:pt x="16444" y="2435"/>
                    </a:cubicBezTo>
                    <a:cubicBezTo>
                      <a:pt x="16426" y="2440"/>
                      <a:pt x="16446" y="2432"/>
                      <a:pt x="16431" y="2449"/>
                    </a:cubicBezTo>
                    <a:close/>
                    <a:moveTo>
                      <a:pt x="20619" y="5147"/>
                    </a:moveTo>
                    <a:cubicBezTo>
                      <a:pt x="20644" y="5158"/>
                      <a:pt x="20621" y="5151"/>
                      <a:pt x="20660" y="5147"/>
                    </a:cubicBezTo>
                    <a:cubicBezTo>
                      <a:pt x="20656" y="5140"/>
                      <a:pt x="20655" y="5131"/>
                      <a:pt x="20644" y="5131"/>
                    </a:cubicBezTo>
                    <a:cubicBezTo>
                      <a:pt x="20629" y="5131"/>
                      <a:pt x="20621" y="5135"/>
                      <a:pt x="20619" y="5147"/>
                    </a:cubicBezTo>
                    <a:close/>
                    <a:moveTo>
                      <a:pt x="10622" y="6112"/>
                    </a:moveTo>
                    <a:cubicBezTo>
                      <a:pt x="10642" y="6121"/>
                      <a:pt x="10616" y="6123"/>
                      <a:pt x="10643" y="6117"/>
                    </a:cubicBezTo>
                    <a:cubicBezTo>
                      <a:pt x="10662" y="6112"/>
                      <a:pt x="10658" y="6107"/>
                      <a:pt x="10662" y="6103"/>
                    </a:cubicBezTo>
                    <a:cubicBezTo>
                      <a:pt x="10645" y="6099"/>
                      <a:pt x="10626" y="6087"/>
                      <a:pt x="10622" y="6112"/>
                    </a:cubicBezTo>
                    <a:close/>
                    <a:moveTo>
                      <a:pt x="21187" y="2603"/>
                    </a:moveTo>
                    <a:cubicBezTo>
                      <a:pt x="21208" y="2614"/>
                      <a:pt x="21195" y="2611"/>
                      <a:pt x="21227" y="2611"/>
                    </a:cubicBezTo>
                    <a:cubicBezTo>
                      <a:pt x="21219" y="2600"/>
                      <a:pt x="21192" y="2569"/>
                      <a:pt x="21187" y="2603"/>
                    </a:cubicBezTo>
                    <a:close/>
                    <a:moveTo>
                      <a:pt x="17638" y="2538"/>
                    </a:moveTo>
                    <a:lnTo>
                      <a:pt x="17638" y="2555"/>
                    </a:lnTo>
                    <a:cubicBezTo>
                      <a:pt x="17656" y="2550"/>
                      <a:pt x="17657" y="2548"/>
                      <a:pt x="17678" y="2547"/>
                    </a:cubicBezTo>
                    <a:lnTo>
                      <a:pt x="17678" y="2530"/>
                    </a:lnTo>
                    <a:cubicBezTo>
                      <a:pt x="17660" y="2535"/>
                      <a:pt x="17660" y="2536"/>
                      <a:pt x="17638" y="2538"/>
                    </a:cubicBezTo>
                    <a:close/>
                    <a:moveTo>
                      <a:pt x="16747" y="5050"/>
                    </a:moveTo>
                    <a:lnTo>
                      <a:pt x="16763" y="5050"/>
                    </a:lnTo>
                    <a:cubicBezTo>
                      <a:pt x="16765" y="5025"/>
                      <a:pt x="16763" y="5035"/>
                      <a:pt x="16771" y="5018"/>
                    </a:cubicBezTo>
                    <a:lnTo>
                      <a:pt x="16747" y="5018"/>
                    </a:lnTo>
                    <a:lnTo>
                      <a:pt x="16747" y="5050"/>
                    </a:lnTo>
                    <a:close/>
                    <a:moveTo>
                      <a:pt x="18181" y="5123"/>
                    </a:moveTo>
                    <a:cubicBezTo>
                      <a:pt x="18206" y="5125"/>
                      <a:pt x="18196" y="5123"/>
                      <a:pt x="18213" y="5131"/>
                    </a:cubicBezTo>
                    <a:lnTo>
                      <a:pt x="18213" y="5107"/>
                    </a:lnTo>
                    <a:lnTo>
                      <a:pt x="18181" y="5107"/>
                    </a:lnTo>
                    <a:lnTo>
                      <a:pt x="18181" y="5123"/>
                    </a:lnTo>
                    <a:close/>
                    <a:moveTo>
                      <a:pt x="21065" y="3981"/>
                    </a:moveTo>
                    <a:cubicBezTo>
                      <a:pt x="21103" y="3970"/>
                      <a:pt x="21074" y="3964"/>
                      <a:pt x="21114" y="3964"/>
                    </a:cubicBezTo>
                    <a:lnTo>
                      <a:pt x="21114" y="3956"/>
                    </a:lnTo>
                    <a:cubicBezTo>
                      <a:pt x="21085" y="3956"/>
                      <a:pt x="21066" y="3951"/>
                      <a:pt x="21065" y="3981"/>
                    </a:cubicBezTo>
                    <a:close/>
                    <a:moveTo>
                      <a:pt x="21170" y="5496"/>
                    </a:moveTo>
                    <a:cubicBezTo>
                      <a:pt x="21194" y="5529"/>
                      <a:pt x="21176" y="5504"/>
                      <a:pt x="21219" y="5504"/>
                    </a:cubicBezTo>
                    <a:lnTo>
                      <a:pt x="21219" y="5496"/>
                    </a:lnTo>
                    <a:cubicBezTo>
                      <a:pt x="21186" y="5496"/>
                      <a:pt x="21199" y="5485"/>
                      <a:pt x="21170" y="5496"/>
                    </a:cubicBezTo>
                    <a:close/>
                    <a:moveTo>
                      <a:pt x="10970" y="1696"/>
                    </a:moveTo>
                    <a:lnTo>
                      <a:pt x="11019" y="1696"/>
                    </a:lnTo>
                    <a:lnTo>
                      <a:pt x="11019" y="1680"/>
                    </a:lnTo>
                    <a:cubicBezTo>
                      <a:pt x="11004" y="1681"/>
                      <a:pt x="10992" y="1682"/>
                      <a:pt x="10985" y="1683"/>
                    </a:cubicBezTo>
                    <a:cubicBezTo>
                      <a:pt x="10963" y="1688"/>
                      <a:pt x="10986" y="1677"/>
                      <a:pt x="10970" y="1696"/>
                    </a:cubicBezTo>
                    <a:close/>
                    <a:moveTo>
                      <a:pt x="20263" y="3196"/>
                    </a:moveTo>
                    <a:lnTo>
                      <a:pt x="20263" y="3203"/>
                    </a:lnTo>
                    <a:cubicBezTo>
                      <a:pt x="20296" y="3203"/>
                      <a:pt x="20289" y="3200"/>
                      <a:pt x="20312" y="3211"/>
                    </a:cubicBezTo>
                    <a:lnTo>
                      <a:pt x="20312" y="3187"/>
                    </a:lnTo>
                    <a:lnTo>
                      <a:pt x="20263" y="3196"/>
                    </a:lnTo>
                    <a:close/>
                    <a:moveTo>
                      <a:pt x="20336" y="2717"/>
                    </a:moveTo>
                    <a:cubicBezTo>
                      <a:pt x="20360" y="2717"/>
                      <a:pt x="20365" y="2720"/>
                      <a:pt x="20384" y="2725"/>
                    </a:cubicBezTo>
                    <a:cubicBezTo>
                      <a:pt x="20370" y="2705"/>
                      <a:pt x="20368" y="2703"/>
                      <a:pt x="20336" y="2700"/>
                    </a:cubicBezTo>
                    <a:lnTo>
                      <a:pt x="20336" y="2717"/>
                    </a:lnTo>
                    <a:close/>
                    <a:moveTo>
                      <a:pt x="21097" y="4556"/>
                    </a:moveTo>
                    <a:lnTo>
                      <a:pt x="21081" y="4556"/>
                    </a:lnTo>
                    <a:cubicBezTo>
                      <a:pt x="21081" y="4529"/>
                      <a:pt x="21096" y="4554"/>
                      <a:pt x="21097" y="4556"/>
                    </a:cubicBezTo>
                    <a:close/>
                    <a:moveTo>
                      <a:pt x="21081" y="4556"/>
                    </a:moveTo>
                    <a:lnTo>
                      <a:pt x="21081" y="4580"/>
                    </a:lnTo>
                    <a:cubicBezTo>
                      <a:pt x="21119" y="4577"/>
                      <a:pt x="21095" y="4589"/>
                      <a:pt x="21114" y="4564"/>
                    </a:cubicBezTo>
                    <a:lnTo>
                      <a:pt x="21097" y="4556"/>
                    </a:lnTo>
                    <a:cubicBezTo>
                      <a:pt x="21144" y="4556"/>
                      <a:pt x="21157" y="4555"/>
                      <a:pt x="21195" y="4564"/>
                    </a:cubicBezTo>
                    <a:cubicBezTo>
                      <a:pt x="21184" y="4526"/>
                      <a:pt x="21131" y="4538"/>
                      <a:pt x="21121" y="4539"/>
                    </a:cubicBezTo>
                    <a:cubicBezTo>
                      <a:pt x="21080" y="4543"/>
                      <a:pt x="21050" y="4524"/>
                      <a:pt x="21008" y="4523"/>
                    </a:cubicBezTo>
                    <a:lnTo>
                      <a:pt x="21008" y="4540"/>
                    </a:lnTo>
                    <a:cubicBezTo>
                      <a:pt x="21032" y="4545"/>
                      <a:pt x="21058" y="4550"/>
                      <a:pt x="21081" y="4556"/>
                    </a:cubicBezTo>
                    <a:close/>
                    <a:moveTo>
                      <a:pt x="8175" y="1469"/>
                    </a:moveTo>
                    <a:lnTo>
                      <a:pt x="8175" y="1485"/>
                    </a:lnTo>
                    <a:cubicBezTo>
                      <a:pt x="8192" y="1484"/>
                      <a:pt x="8188" y="1489"/>
                      <a:pt x="8202" y="1480"/>
                    </a:cubicBezTo>
                    <a:cubicBezTo>
                      <a:pt x="8218" y="1471"/>
                      <a:pt x="8209" y="1478"/>
                      <a:pt x="8215" y="1461"/>
                    </a:cubicBezTo>
                    <a:cubicBezTo>
                      <a:pt x="8197" y="1465"/>
                      <a:pt x="8197" y="1467"/>
                      <a:pt x="8175" y="1469"/>
                    </a:cubicBezTo>
                    <a:close/>
                    <a:moveTo>
                      <a:pt x="17012" y="1467"/>
                    </a:moveTo>
                    <a:lnTo>
                      <a:pt x="17063" y="1469"/>
                    </a:lnTo>
                    <a:lnTo>
                      <a:pt x="17040" y="1443"/>
                    </a:lnTo>
                    <a:lnTo>
                      <a:pt x="17012" y="1467"/>
                    </a:lnTo>
                    <a:close/>
                    <a:moveTo>
                      <a:pt x="15904" y="2522"/>
                    </a:moveTo>
                    <a:cubicBezTo>
                      <a:pt x="15905" y="2523"/>
                      <a:pt x="15923" y="2550"/>
                      <a:pt x="15928" y="2498"/>
                    </a:cubicBezTo>
                    <a:cubicBezTo>
                      <a:pt x="15873" y="2513"/>
                      <a:pt x="15904" y="2522"/>
                      <a:pt x="15904" y="2522"/>
                    </a:cubicBezTo>
                    <a:close/>
                    <a:moveTo>
                      <a:pt x="21462" y="983"/>
                    </a:moveTo>
                    <a:cubicBezTo>
                      <a:pt x="21484" y="985"/>
                      <a:pt x="21484" y="987"/>
                      <a:pt x="21502" y="991"/>
                    </a:cubicBezTo>
                    <a:cubicBezTo>
                      <a:pt x="21500" y="979"/>
                      <a:pt x="21501" y="967"/>
                      <a:pt x="21486" y="967"/>
                    </a:cubicBezTo>
                    <a:cubicBezTo>
                      <a:pt x="21472" y="967"/>
                      <a:pt x="21464" y="971"/>
                      <a:pt x="21462" y="983"/>
                    </a:cubicBezTo>
                    <a:close/>
                    <a:moveTo>
                      <a:pt x="16714" y="5334"/>
                    </a:moveTo>
                    <a:cubicBezTo>
                      <a:pt x="16756" y="5334"/>
                      <a:pt x="16746" y="5341"/>
                      <a:pt x="16763" y="5318"/>
                    </a:cubicBezTo>
                    <a:cubicBezTo>
                      <a:pt x="16739" y="5318"/>
                      <a:pt x="16718" y="5313"/>
                      <a:pt x="16714" y="5334"/>
                    </a:cubicBezTo>
                    <a:close/>
                    <a:moveTo>
                      <a:pt x="22021" y="4734"/>
                    </a:moveTo>
                    <a:lnTo>
                      <a:pt x="22053" y="4734"/>
                    </a:lnTo>
                    <a:cubicBezTo>
                      <a:pt x="22050" y="4697"/>
                      <a:pt x="22062" y="4720"/>
                      <a:pt x="22037" y="4702"/>
                    </a:cubicBezTo>
                    <a:cubicBezTo>
                      <a:pt x="22031" y="4725"/>
                      <a:pt x="22034" y="4715"/>
                      <a:pt x="22021" y="4734"/>
                    </a:cubicBezTo>
                    <a:close/>
                    <a:moveTo>
                      <a:pt x="21859" y="4645"/>
                    </a:moveTo>
                    <a:cubicBezTo>
                      <a:pt x="21846" y="4628"/>
                      <a:pt x="21836" y="4624"/>
                      <a:pt x="21818" y="4613"/>
                    </a:cubicBezTo>
                    <a:cubicBezTo>
                      <a:pt x="21821" y="4648"/>
                      <a:pt x="21823" y="4644"/>
                      <a:pt x="21859" y="4645"/>
                    </a:cubicBezTo>
                    <a:close/>
                    <a:moveTo>
                      <a:pt x="22345" y="4767"/>
                    </a:moveTo>
                    <a:lnTo>
                      <a:pt x="22345" y="4750"/>
                    </a:lnTo>
                    <a:cubicBezTo>
                      <a:pt x="22313" y="4750"/>
                      <a:pt x="22326" y="4753"/>
                      <a:pt x="22305" y="4742"/>
                    </a:cubicBezTo>
                    <a:cubicBezTo>
                      <a:pt x="22308" y="4775"/>
                      <a:pt x="22296" y="4760"/>
                      <a:pt x="22322" y="4764"/>
                    </a:cubicBezTo>
                    <a:lnTo>
                      <a:pt x="22345" y="4767"/>
                    </a:lnTo>
                    <a:close/>
                    <a:moveTo>
                      <a:pt x="17127" y="4532"/>
                    </a:moveTo>
                    <a:cubicBezTo>
                      <a:pt x="17161" y="4523"/>
                      <a:pt x="17152" y="4526"/>
                      <a:pt x="17152" y="4483"/>
                    </a:cubicBezTo>
                    <a:lnTo>
                      <a:pt x="17136" y="4483"/>
                    </a:lnTo>
                    <a:cubicBezTo>
                      <a:pt x="17144" y="4517"/>
                      <a:pt x="17145" y="4505"/>
                      <a:pt x="17127" y="4532"/>
                    </a:cubicBezTo>
                    <a:close/>
                    <a:moveTo>
                      <a:pt x="18294" y="4888"/>
                    </a:moveTo>
                    <a:cubicBezTo>
                      <a:pt x="18277" y="4865"/>
                      <a:pt x="18295" y="4873"/>
                      <a:pt x="18254" y="4872"/>
                    </a:cubicBezTo>
                    <a:cubicBezTo>
                      <a:pt x="18263" y="4906"/>
                      <a:pt x="18260" y="4891"/>
                      <a:pt x="18294" y="4888"/>
                    </a:cubicBezTo>
                    <a:close/>
                    <a:moveTo>
                      <a:pt x="8353" y="1477"/>
                    </a:moveTo>
                    <a:cubicBezTo>
                      <a:pt x="8383" y="1475"/>
                      <a:pt x="8383" y="1474"/>
                      <a:pt x="8385" y="1445"/>
                    </a:cubicBezTo>
                    <a:cubicBezTo>
                      <a:pt x="8357" y="1460"/>
                      <a:pt x="8362" y="1443"/>
                      <a:pt x="8353" y="1477"/>
                    </a:cubicBezTo>
                    <a:close/>
                    <a:moveTo>
                      <a:pt x="21349" y="3041"/>
                    </a:moveTo>
                    <a:cubicBezTo>
                      <a:pt x="21361" y="3014"/>
                      <a:pt x="21360" y="3011"/>
                      <a:pt x="21324" y="3008"/>
                    </a:cubicBezTo>
                    <a:cubicBezTo>
                      <a:pt x="21332" y="3037"/>
                      <a:pt x="21327" y="3027"/>
                      <a:pt x="21349" y="3041"/>
                    </a:cubicBezTo>
                    <a:close/>
                    <a:moveTo>
                      <a:pt x="17849" y="5123"/>
                    </a:moveTo>
                    <a:cubicBezTo>
                      <a:pt x="17841" y="5095"/>
                      <a:pt x="17845" y="5105"/>
                      <a:pt x="17824" y="5091"/>
                    </a:cubicBezTo>
                    <a:cubicBezTo>
                      <a:pt x="17812" y="5117"/>
                      <a:pt x="17813" y="5120"/>
                      <a:pt x="17849" y="5123"/>
                    </a:cubicBezTo>
                    <a:close/>
                    <a:moveTo>
                      <a:pt x="19307" y="2765"/>
                    </a:moveTo>
                    <a:lnTo>
                      <a:pt x="19331" y="2765"/>
                    </a:lnTo>
                    <a:lnTo>
                      <a:pt x="19331" y="2733"/>
                    </a:lnTo>
                    <a:cubicBezTo>
                      <a:pt x="19297" y="2751"/>
                      <a:pt x="19310" y="2727"/>
                      <a:pt x="19307" y="2765"/>
                    </a:cubicBezTo>
                    <a:close/>
                    <a:moveTo>
                      <a:pt x="15936" y="5309"/>
                    </a:moveTo>
                    <a:lnTo>
                      <a:pt x="15977" y="5309"/>
                    </a:lnTo>
                    <a:lnTo>
                      <a:pt x="15977" y="5293"/>
                    </a:lnTo>
                    <a:lnTo>
                      <a:pt x="15936" y="5293"/>
                    </a:lnTo>
                    <a:lnTo>
                      <a:pt x="15936" y="5309"/>
                    </a:lnTo>
                    <a:close/>
                    <a:moveTo>
                      <a:pt x="20806" y="5147"/>
                    </a:moveTo>
                    <a:lnTo>
                      <a:pt x="20846" y="5147"/>
                    </a:lnTo>
                    <a:lnTo>
                      <a:pt x="20846" y="5131"/>
                    </a:lnTo>
                    <a:lnTo>
                      <a:pt x="20806" y="5131"/>
                    </a:lnTo>
                    <a:lnTo>
                      <a:pt x="20806" y="5147"/>
                    </a:lnTo>
                    <a:close/>
                    <a:moveTo>
                      <a:pt x="9333" y="1420"/>
                    </a:moveTo>
                    <a:cubicBezTo>
                      <a:pt x="9334" y="1420"/>
                      <a:pt x="9349" y="1428"/>
                      <a:pt x="9350" y="1428"/>
                    </a:cubicBezTo>
                    <a:cubicBezTo>
                      <a:pt x="9372" y="1428"/>
                      <a:pt x="9365" y="1425"/>
                      <a:pt x="9374" y="1412"/>
                    </a:cubicBezTo>
                    <a:cubicBezTo>
                      <a:pt x="9356" y="1408"/>
                      <a:pt x="9338" y="1396"/>
                      <a:pt x="9333" y="1420"/>
                    </a:cubicBezTo>
                    <a:close/>
                    <a:moveTo>
                      <a:pt x="11059" y="1696"/>
                    </a:moveTo>
                    <a:cubicBezTo>
                      <a:pt x="11080" y="1705"/>
                      <a:pt x="11075" y="1702"/>
                      <a:pt x="11100" y="1696"/>
                    </a:cubicBezTo>
                    <a:lnTo>
                      <a:pt x="11100" y="1680"/>
                    </a:lnTo>
                    <a:cubicBezTo>
                      <a:pt x="11071" y="1686"/>
                      <a:pt x="11062" y="1678"/>
                      <a:pt x="11059" y="1696"/>
                    </a:cubicBezTo>
                    <a:close/>
                    <a:moveTo>
                      <a:pt x="21397" y="4037"/>
                    </a:moveTo>
                    <a:cubicBezTo>
                      <a:pt x="21360" y="4040"/>
                      <a:pt x="21383" y="4029"/>
                      <a:pt x="21365" y="4054"/>
                    </a:cubicBezTo>
                    <a:cubicBezTo>
                      <a:pt x="21404" y="4053"/>
                      <a:pt x="21405" y="4053"/>
                      <a:pt x="21405" y="4013"/>
                    </a:cubicBezTo>
                    <a:lnTo>
                      <a:pt x="21397" y="4013"/>
                    </a:lnTo>
                    <a:lnTo>
                      <a:pt x="21397" y="4037"/>
                    </a:lnTo>
                    <a:close/>
                    <a:moveTo>
                      <a:pt x="15685" y="2628"/>
                    </a:moveTo>
                    <a:cubicBezTo>
                      <a:pt x="15722" y="2627"/>
                      <a:pt x="15726" y="2625"/>
                      <a:pt x="15742" y="2603"/>
                    </a:cubicBezTo>
                    <a:cubicBezTo>
                      <a:pt x="15710" y="2611"/>
                      <a:pt x="15701" y="2606"/>
                      <a:pt x="15685" y="2628"/>
                    </a:cubicBezTo>
                    <a:close/>
                    <a:moveTo>
                      <a:pt x="16439" y="2636"/>
                    </a:moveTo>
                    <a:lnTo>
                      <a:pt x="16423" y="2652"/>
                    </a:lnTo>
                    <a:cubicBezTo>
                      <a:pt x="16456" y="2652"/>
                      <a:pt x="16449" y="2655"/>
                      <a:pt x="16471" y="2644"/>
                    </a:cubicBezTo>
                    <a:cubicBezTo>
                      <a:pt x="16453" y="2619"/>
                      <a:pt x="16474" y="2628"/>
                      <a:pt x="16439" y="2636"/>
                    </a:cubicBezTo>
                    <a:lnTo>
                      <a:pt x="16439" y="2619"/>
                    </a:lnTo>
                    <a:cubicBezTo>
                      <a:pt x="16396" y="2619"/>
                      <a:pt x="16399" y="2611"/>
                      <a:pt x="16390" y="2644"/>
                    </a:cubicBezTo>
                    <a:cubicBezTo>
                      <a:pt x="16413" y="2633"/>
                      <a:pt x="16406" y="2636"/>
                      <a:pt x="16439" y="2636"/>
                    </a:cubicBezTo>
                    <a:close/>
                    <a:moveTo>
                      <a:pt x="21891" y="4783"/>
                    </a:moveTo>
                    <a:lnTo>
                      <a:pt x="21881" y="4778"/>
                    </a:lnTo>
                    <a:cubicBezTo>
                      <a:pt x="21881" y="4778"/>
                      <a:pt x="21878" y="4777"/>
                      <a:pt x="21876" y="4777"/>
                    </a:cubicBezTo>
                    <a:lnTo>
                      <a:pt x="21861" y="4777"/>
                    </a:lnTo>
                    <a:cubicBezTo>
                      <a:pt x="21859" y="4777"/>
                      <a:pt x="21846" y="4775"/>
                      <a:pt x="21843" y="4775"/>
                    </a:cubicBezTo>
                    <a:cubicBezTo>
                      <a:pt x="21850" y="4789"/>
                      <a:pt x="21849" y="4785"/>
                      <a:pt x="21851" y="4807"/>
                    </a:cubicBezTo>
                    <a:cubicBezTo>
                      <a:pt x="21868" y="4789"/>
                      <a:pt x="21868" y="4794"/>
                      <a:pt x="21891" y="4783"/>
                    </a:cubicBezTo>
                    <a:lnTo>
                      <a:pt x="21891" y="4815"/>
                    </a:lnTo>
                    <a:cubicBezTo>
                      <a:pt x="21918" y="4785"/>
                      <a:pt x="21914" y="4801"/>
                      <a:pt x="21924" y="4775"/>
                    </a:cubicBezTo>
                    <a:lnTo>
                      <a:pt x="21964" y="4775"/>
                    </a:lnTo>
                    <a:lnTo>
                      <a:pt x="21964" y="4750"/>
                    </a:lnTo>
                    <a:lnTo>
                      <a:pt x="21989" y="4750"/>
                    </a:lnTo>
                    <a:cubicBezTo>
                      <a:pt x="21992" y="4784"/>
                      <a:pt x="21990" y="4778"/>
                      <a:pt x="22039" y="4783"/>
                    </a:cubicBezTo>
                    <a:cubicBezTo>
                      <a:pt x="22059" y="4785"/>
                      <a:pt x="22043" y="4790"/>
                      <a:pt x="22078" y="4767"/>
                    </a:cubicBezTo>
                    <a:cubicBezTo>
                      <a:pt x="22095" y="4775"/>
                      <a:pt x="22110" y="4781"/>
                      <a:pt x="22134" y="4783"/>
                    </a:cubicBezTo>
                    <a:cubicBezTo>
                      <a:pt x="22127" y="4810"/>
                      <a:pt x="22117" y="4813"/>
                      <a:pt x="22086" y="4813"/>
                    </a:cubicBezTo>
                    <a:cubicBezTo>
                      <a:pt x="22052" y="4814"/>
                      <a:pt x="22085" y="4804"/>
                      <a:pt x="22057" y="4813"/>
                    </a:cubicBezTo>
                    <a:cubicBezTo>
                      <a:pt x="22023" y="4822"/>
                      <a:pt x="22047" y="4806"/>
                      <a:pt x="22037" y="4831"/>
                    </a:cubicBezTo>
                    <a:cubicBezTo>
                      <a:pt x="22073" y="4845"/>
                      <a:pt x="22037" y="4832"/>
                      <a:pt x="22058" y="4830"/>
                    </a:cubicBezTo>
                    <a:cubicBezTo>
                      <a:pt x="22079" y="4827"/>
                      <a:pt x="22134" y="4823"/>
                      <a:pt x="22151" y="4831"/>
                    </a:cubicBezTo>
                    <a:cubicBezTo>
                      <a:pt x="22155" y="4777"/>
                      <a:pt x="22207" y="4757"/>
                      <a:pt x="22255" y="4760"/>
                    </a:cubicBezTo>
                    <a:cubicBezTo>
                      <a:pt x="22293" y="4762"/>
                      <a:pt x="22274" y="4781"/>
                      <a:pt x="22296" y="4750"/>
                    </a:cubicBezTo>
                    <a:cubicBezTo>
                      <a:pt x="22268" y="4737"/>
                      <a:pt x="22233" y="4741"/>
                      <a:pt x="22199" y="4758"/>
                    </a:cubicBezTo>
                    <a:cubicBezTo>
                      <a:pt x="22170" y="4714"/>
                      <a:pt x="22177" y="4753"/>
                      <a:pt x="22110" y="4718"/>
                    </a:cubicBezTo>
                    <a:lnTo>
                      <a:pt x="22094" y="4734"/>
                    </a:lnTo>
                    <a:cubicBezTo>
                      <a:pt x="22111" y="4764"/>
                      <a:pt x="22089" y="4754"/>
                      <a:pt x="22064" y="4749"/>
                    </a:cubicBezTo>
                    <a:cubicBezTo>
                      <a:pt x="22007" y="4737"/>
                      <a:pt x="22052" y="4746"/>
                      <a:pt x="22005" y="4758"/>
                    </a:cubicBezTo>
                    <a:cubicBezTo>
                      <a:pt x="21990" y="4736"/>
                      <a:pt x="21991" y="4747"/>
                      <a:pt x="21997" y="4718"/>
                    </a:cubicBezTo>
                    <a:cubicBezTo>
                      <a:pt x="21975" y="4717"/>
                      <a:pt x="21967" y="4715"/>
                      <a:pt x="21958" y="4715"/>
                    </a:cubicBezTo>
                    <a:cubicBezTo>
                      <a:pt x="21945" y="4716"/>
                      <a:pt x="21924" y="4718"/>
                      <a:pt x="21908" y="4718"/>
                    </a:cubicBezTo>
                    <a:lnTo>
                      <a:pt x="21908" y="4734"/>
                    </a:lnTo>
                    <a:cubicBezTo>
                      <a:pt x="21885" y="4745"/>
                      <a:pt x="21898" y="4745"/>
                      <a:pt x="21875" y="4734"/>
                    </a:cubicBezTo>
                    <a:cubicBezTo>
                      <a:pt x="21893" y="4784"/>
                      <a:pt x="21885" y="4729"/>
                      <a:pt x="21895" y="4763"/>
                    </a:cubicBezTo>
                    <a:cubicBezTo>
                      <a:pt x="21900" y="4782"/>
                      <a:pt x="21896" y="4777"/>
                      <a:pt x="21891" y="4783"/>
                    </a:cubicBezTo>
                    <a:close/>
                    <a:moveTo>
                      <a:pt x="15045" y="1850"/>
                    </a:moveTo>
                    <a:cubicBezTo>
                      <a:pt x="15084" y="1853"/>
                      <a:pt x="15061" y="1860"/>
                      <a:pt x="15086" y="1850"/>
                    </a:cubicBezTo>
                    <a:cubicBezTo>
                      <a:pt x="15069" y="1826"/>
                      <a:pt x="15087" y="1834"/>
                      <a:pt x="15045" y="1834"/>
                    </a:cubicBezTo>
                    <a:lnTo>
                      <a:pt x="15045" y="1850"/>
                    </a:lnTo>
                    <a:close/>
                    <a:moveTo>
                      <a:pt x="21146" y="5147"/>
                    </a:moveTo>
                    <a:cubicBezTo>
                      <a:pt x="21135" y="5142"/>
                      <a:pt x="21107" y="5134"/>
                      <a:pt x="21117" y="5161"/>
                    </a:cubicBezTo>
                    <a:cubicBezTo>
                      <a:pt x="21121" y="5173"/>
                      <a:pt x="21123" y="5171"/>
                      <a:pt x="21133" y="5167"/>
                    </a:cubicBezTo>
                    <a:cubicBezTo>
                      <a:pt x="21157" y="5156"/>
                      <a:pt x="21138" y="5169"/>
                      <a:pt x="21146" y="5147"/>
                    </a:cubicBezTo>
                    <a:close/>
                    <a:moveTo>
                      <a:pt x="18019" y="2611"/>
                    </a:moveTo>
                    <a:cubicBezTo>
                      <a:pt x="18039" y="2590"/>
                      <a:pt x="18042" y="2611"/>
                      <a:pt x="18043" y="2571"/>
                    </a:cubicBezTo>
                    <a:cubicBezTo>
                      <a:pt x="18012" y="2579"/>
                      <a:pt x="18019" y="2573"/>
                      <a:pt x="18019" y="2611"/>
                    </a:cubicBezTo>
                    <a:close/>
                    <a:moveTo>
                      <a:pt x="14292" y="2255"/>
                    </a:moveTo>
                    <a:lnTo>
                      <a:pt x="14292" y="2271"/>
                    </a:lnTo>
                    <a:cubicBezTo>
                      <a:pt x="14333" y="2270"/>
                      <a:pt x="14315" y="2278"/>
                      <a:pt x="14332" y="2255"/>
                    </a:cubicBezTo>
                    <a:cubicBezTo>
                      <a:pt x="14310" y="2246"/>
                      <a:pt x="14328" y="2251"/>
                      <a:pt x="14292" y="2255"/>
                    </a:cubicBezTo>
                    <a:close/>
                    <a:moveTo>
                      <a:pt x="21284" y="3008"/>
                    </a:moveTo>
                    <a:lnTo>
                      <a:pt x="21284" y="3025"/>
                    </a:lnTo>
                    <a:cubicBezTo>
                      <a:pt x="21309" y="3027"/>
                      <a:pt x="21299" y="3024"/>
                      <a:pt x="21316" y="3033"/>
                    </a:cubicBezTo>
                    <a:cubicBezTo>
                      <a:pt x="21314" y="3008"/>
                      <a:pt x="21316" y="3017"/>
                      <a:pt x="21308" y="3000"/>
                    </a:cubicBezTo>
                    <a:cubicBezTo>
                      <a:pt x="21294" y="3008"/>
                      <a:pt x="21292" y="3005"/>
                      <a:pt x="21284" y="3008"/>
                    </a:cubicBezTo>
                    <a:close/>
                    <a:moveTo>
                      <a:pt x="13968" y="2360"/>
                    </a:moveTo>
                    <a:cubicBezTo>
                      <a:pt x="14000" y="2351"/>
                      <a:pt x="13991" y="2358"/>
                      <a:pt x="13992" y="2320"/>
                    </a:cubicBezTo>
                    <a:cubicBezTo>
                      <a:pt x="13971" y="2334"/>
                      <a:pt x="13970" y="2328"/>
                      <a:pt x="13968" y="2360"/>
                    </a:cubicBezTo>
                    <a:close/>
                    <a:moveTo>
                      <a:pt x="21114" y="5504"/>
                    </a:moveTo>
                    <a:cubicBezTo>
                      <a:pt x="21143" y="5510"/>
                      <a:pt x="21148" y="5516"/>
                      <a:pt x="21162" y="5496"/>
                    </a:cubicBezTo>
                    <a:cubicBezTo>
                      <a:pt x="21137" y="5494"/>
                      <a:pt x="21118" y="5478"/>
                      <a:pt x="21114" y="5504"/>
                    </a:cubicBezTo>
                    <a:close/>
                    <a:moveTo>
                      <a:pt x="20555" y="5253"/>
                    </a:moveTo>
                    <a:lnTo>
                      <a:pt x="20555" y="5236"/>
                    </a:lnTo>
                    <a:cubicBezTo>
                      <a:pt x="20536" y="5232"/>
                      <a:pt x="20536" y="5230"/>
                      <a:pt x="20514" y="5228"/>
                    </a:cubicBezTo>
                    <a:cubicBezTo>
                      <a:pt x="20521" y="5256"/>
                      <a:pt x="20507" y="5243"/>
                      <a:pt x="20555" y="5253"/>
                    </a:cubicBezTo>
                    <a:close/>
                    <a:moveTo>
                      <a:pt x="17670" y="5099"/>
                    </a:moveTo>
                    <a:cubicBezTo>
                      <a:pt x="17688" y="5122"/>
                      <a:pt x="17669" y="5114"/>
                      <a:pt x="17711" y="5115"/>
                    </a:cubicBezTo>
                    <a:cubicBezTo>
                      <a:pt x="17703" y="5087"/>
                      <a:pt x="17696" y="5089"/>
                      <a:pt x="17670" y="5099"/>
                    </a:cubicBezTo>
                    <a:close/>
                    <a:moveTo>
                      <a:pt x="19955" y="4548"/>
                    </a:moveTo>
                    <a:lnTo>
                      <a:pt x="19955" y="4532"/>
                    </a:lnTo>
                    <a:cubicBezTo>
                      <a:pt x="19919" y="4531"/>
                      <a:pt x="19930" y="4526"/>
                      <a:pt x="19898" y="4523"/>
                    </a:cubicBezTo>
                    <a:cubicBezTo>
                      <a:pt x="19900" y="4525"/>
                      <a:pt x="19902" y="4525"/>
                      <a:pt x="19903" y="4527"/>
                    </a:cubicBezTo>
                    <a:cubicBezTo>
                      <a:pt x="19903" y="4530"/>
                      <a:pt x="19906" y="4530"/>
                      <a:pt x="19907" y="4531"/>
                    </a:cubicBezTo>
                    <a:cubicBezTo>
                      <a:pt x="19919" y="4539"/>
                      <a:pt x="19911" y="4535"/>
                      <a:pt x="19922" y="4540"/>
                    </a:cubicBezTo>
                    <a:cubicBezTo>
                      <a:pt x="19934" y="4546"/>
                      <a:pt x="19936" y="4546"/>
                      <a:pt x="19955" y="4548"/>
                    </a:cubicBezTo>
                    <a:close/>
                    <a:moveTo>
                      <a:pt x="14940" y="2441"/>
                    </a:moveTo>
                    <a:cubicBezTo>
                      <a:pt x="14962" y="2439"/>
                      <a:pt x="14962" y="2437"/>
                      <a:pt x="14980" y="2433"/>
                    </a:cubicBezTo>
                    <a:lnTo>
                      <a:pt x="14980" y="2417"/>
                    </a:lnTo>
                    <a:cubicBezTo>
                      <a:pt x="14933" y="2418"/>
                      <a:pt x="14959" y="2415"/>
                      <a:pt x="14940" y="2441"/>
                    </a:cubicBezTo>
                    <a:close/>
                    <a:moveTo>
                      <a:pt x="23277" y="3211"/>
                    </a:moveTo>
                    <a:cubicBezTo>
                      <a:pt x="23306" y="3236"/>
                      <a:pt x="23317" y="3203"/>
                      <a:pt x="23317" y="3203"/>
                    </a:cubicBezTo>
                    <a:lnTo>
                      <a:pt x="23311" y="3199"/>
                    </a:lnTo>
                    <a:cubicBezTo>
                      <a:pt x="23310" y="3199"/>
                      <a:pt x="23300" y="3197"/>
                      <a:pt x="23298" y="3197"/>
                    </a:cubicBezTo>
                    <a:cubicBezTo>
                      <a:pt x="23286" y="3198"/>
                      <a:pt x="23279" y="3197"/>
                      <a:pt x="23277" y="3211"/>
                    </a:cubicBezTo>
                    <a:close/>
                    <a:moveTo>
                      <a:pt x="20190" y="4572"/>
                    </a:moveTo>
                    <a:lnTo>
                      <a:pt x="20190" y="4548"/>
                    </a:lnTo>
                    <a:lnTo>
                      <a:pt x="20158" y="4548"/>
                    </a:lnTo>
                    <a:cubicBezTo>
                      <a:pt x="20165" y="4577"/>
                      <a:pt x="20158" y="4569"/>
                      <a:pt x="20190" y="4572"/>
                    </a:cubicBezTo>
                    <a:close/>
                    <a:moveTo>
                      <a:pt x="21397" y="3454"/>
                    </a:moveTo>
                    <a:lnTo>
                      <a:pt x="21430" y="3454"/>
                    </a:lnTo>
                    <a:cubicBezTo>
                      <a:pt x="21422" y="3425"/>
                      <a:pt x="21429" y="3432"/>
                      <a:pt x="21397" y="3430"/>
                    </a:cubicBezTo>
                    <a:lnTo>
                      <a:pt x="21397" y="3454"/>
                    </a:lnTo>
                    <a:close/>
                    <a:moveTo>
                      <a:pt x="21235" y="2611"/>
                    </a:moveTo>
                    <a:cubicBezTo>
                      <a:pt x="21270" y="2604"/>
                      <a:pt x="21244" y="2608"/>
                      <a:pt x="21284" y="2611"/>
                    </a:cubicBezTo>
                    <a:lnTo>
                      <a:pt x="21284" y="2595"/>
                    </a:lnTo>
                    <a:lnTo>
                      <a:pt x="21235" y="2595"/>
                    </a:lnTo>
                    <a:lnTo>
                      <a:pt x="21235" y="2611"/>
                    </a:lnTo>
                    <a:close/>
                    <a:moveTo>
                      <a:pt x="7729" y="1509"/>
                    </a:moveTo>
                    <a:lnTo>
                      <a:pt x="7762" y="1509"/>
                    </a:lnTo>
                    <a:lnTo>
                      <a:pt x="7762" y="1485"/>
                    </a:lnTo>
                    <a:cubicBezTo>
                      <a:pt x="7738" y="1487"/>
                      <a:pt x="7730" y="1485"/>
                      <a:pt x="7729" y="1509"/>
                    </a:cubicBezTo>
                    <a:close/>
                    <a:moveTo>
                      <a:pt x="19809" y="1963"/>
                    </a:moveTo>
                    <a:lnTo>
                      <a:pt x="19825" y="1939"/>
                    </a:lnTo>
                    <a:lnTo>
                      <a:pt x="19777" y="1939"/>
                    </a:lnTo>
                    <a:cubicBezTo>
                      <a:pt x="19794" y="1963"/>
                      <a:pt x="19782" y="1949"/>
                      <a:pt x="19809" y="1963"/>
                    </a:cubicBezTo>
                    <a:close/>
                    <a:moveTo>
                      <a:pt x="19218" y="3203"/>
                    </a:moveTo>
                    <a:cubicBezTo>
                      <a:pt x="19233" y="3195"/>
                      <a:pt x="19228" y="3197"/>
                      <a:pt x="19250" y="3195"/>
                    </a:cubicBezTo>
                    <a:cubicBezTo>
                      <a:pt x="19237" y="3175"/>
                      <a:pt x="19240" y="3186"/>
                      <a:pt x="19234" y="3162"/>
                    </a:cubicBezTo>
                    <a:cubicBezTo>
                      <a:pt x="19206" y="3172"/>
                      <a:pt x="19228" y="3158"/>
                      <a:pt x="19218" y="3203"/>
                    </a:cubicBezTo>
                    <a:close/>
                    <a:moveTo>
                      <a:pt x="17954" y="5463"/>
                    </a:moveTo>
                    <a:lnTo>
                      <a:pt x="18011" y="5463"/>
                    </a:lnTo>
                    <a:lnTo>
                      <a:pt x="18011" y="5455"/>
                    </a:lnTo>
                    <a:cubicBezTo>
                      <a:pt x="17981" y="5455"/>
                      <a:pt x="17991" y="5448"/>
                      <a:pt x="17954" y="5447"/>
                    </a:cubicBezTo>
                    <a:lnTo>
                      <a:pt x="17954" y="5463"/>
                    </a:lnTo>
                    <a:close/>
                    <a:moveTo>
                      <a:pt x="13141" y="1372"/>
                    </a:moveTo>
                    <a:lnTo>
                      <a:pt x="13109" y="1363"/>
                    </a:lnTo>
                    <a:lnTo>
                      <a:pt x="13109" y="1396"/>
                    </a:lnTo>
                    <a:cubicBezTo>
                      <a:pt x="13137" y="1388"/>
                      <a:pt x="13127" y="1393"/>
                      <a:pt x="13141" y="1372"/>
                    </a:cubicBezTo>
                    <a:cubicBezTo>
                      <a:pt x="13158" y="1381"/>
                      <a:pt x="13161" y="1383"/>
                      <a:pt x="13182" y="1388"/>
                    </a:cubicBezTo>
                    <a:lnTo>
                      <a:pt x="13191" y="1356"/>
                    </a:lnTo>
                    <a:cubicBezTo>
                      <a:pt x="13161" y="1367"/>
                      <a:pt x="13170" y="1347"/>
                      <a:pt x="13141" y="1372"/>
                    </a:cubicBezTo>
                    <a:close/>
                    <a:moveTo>
                      <a:pt x="17233" y="1996"/>
                    </a:moveTo>
                    <a:cubicBezTo>
                      <a:pt x="17258" y="1977"/>
                      <a:pt x="17246" y="2001"/>
                      <a:pt x="17249" y="1963"/>
                    </a:cubicBezTo>
                    <a:lnTo>
                      <a:pt x="17217" y="1963"/>
                    </a:lnTo>
                    <a:cubicBezTo>
                      <a:pt x="17224" y="1984"/>
                      <a:pt x="17221" y="1972"/>
                      <a:pt x="17225" y="1979"/>
                    </a:cubicBezTo>
                    <a:cubicBezTo>
                      <a:pt x="17228" y="1986"/>
                      <a:pt x="17226" y="1976"/>
                      <a:pt x="17233" y="1996"/>
                    </a:cubicBezTo>
                    <a:close/>
                    <a:moveTo>
                      <a:pt x="20984" y="3276"/>
                    </a:moveTo>
                    <a:cubicBezTo>
                      <a:pt x="21016" y="3276"/>
                      <a:pt x="21017" y="3278"/>
                      <a:pt x="21041" y="3284"/>
                    </a:cubicBezTo>
                    <a:cubicBezTo>
                      <a:pt x="21031" y="3271"/>
                      <a:pt x="21022" y="3260"/>
                      <a:pt x="21000" y="3260"/>
                    </a:cubicBezTo>
                    <a:cubicBezTo>
                      <a:pt x="20992" y="3260"/>
                      <a:pt x="20985" y="3268"/>
                      <a:pt x="20984" y="3276"/>
                    </a:cubicBezTo>
                    <a:close/>
                    <a:moveTo>
                      <a:pt x="17800" y="2466"/>
                    </a:moveTo>
                    <a:cubicBezTo>
                      <a:pt x="17805" y="2473"/>
                      <a:pt x="17800" y="2472"/>
                      <a:pt x="17810" y="2477"/>
                    </a:cubicBezTo>
                    <a:cubicBezTo>
                      <a:pt x="17839" y="2491"/>
                      <a:pt x="17839" y="2462"/>
                      <a:pt x="17840" y="2457"/>
                    </a:cubicBezTo>
                    <a:cubicBezTo>
                      <a:pt x="17823" y="2458"/>
                      <a:pt x="17808" y="2456"/>
                      <a:pt x="17800" y="2466"/>
                    </a:cubicBezTo>
                    <a:close/>
                    <a:moveTo>
                      <a:pt x="18805" y="5139"/>
                    </a:moveTo>
                    <a:cubicBezTo>
                      <a:pt x="18830" y="5174"/>
                      <a:pt x="18831" y="5157"/>
                      <a:pt x="18845" y="5131"/>
                    </a:cubicBezTo>
                    <a:cubicBezTo>
                      <a:pt x="18828" y="5132"/>
                      <a:pt x="18813" y="5130"/>
                      <a:pt x="18805" y="5139"/>
                    </a:cubicBezTo>
                    <a:close/>
                    <a:moveTo>
                      <a:pt x="21000" y="4540"/>
                    </a:moveTo>
                    <a:lnTo>
                      <a:pt x="21000" y="4523"/>
                    </a:lnTo>
                    <a:cubicBezTo>
                      <a:pt x="20978" y="4522"/>
                      <a:pt x="20978" y="4520"/>
                      <a:pt x="20960" y="4515"/>
                    </a:cubicBezTo>
                    <a:cubicBezTo>
                      <a:pt x="20963" y="4548"/>
                      <a:pt x="20951" y="4533"/>
                      <a:pt x="20977" y="4537"/>
                    </a:cubicBezTo>
                    <a:lnTo>
                      <a:pt x="21000" y="4540"/>
                    </a:lnTo>
                    <a:close/>
                    <a:moveTo>
                      <a:pt x="13457" y="5812"/>
                    </a:moveTo>
                    <a:lnTo>
                      <a:pt x="13457" y="5828"/>
                    </a:lnTo>
                    <a:cubicBezTo>
                      <a:pt x="13496" y="5827"/>
                      <a:pt x="13489" y="5828"/>
                      <a:pt x="13506" y="5804"/>
                    </a:cubicBezTo>
                    <a:cubicBezTo>
                      <a:pt x="13487" y="5808"/>
                      <a:pt x="13482" y="5811"/>
                      <a:pt x="13457" y="5812"/>
                    </a:cubicBezTo>
                    <a:close/>
                    <a:moveTo>
                      <a:pt x="18869" y="5293"/>
                    </a:moveTo>
                    <a:cubicBezTo>
                      <a:pt x="18881" y="5335"/>
                      <a:pt x="18858" y="5308"/>
                      <a:pt x="18942" y="5301"/>
                    </a:cubicBezTo>
                    <a:lnTo>
                      <a:pt x="18869" y="5293"/>
                    </a:lnTo>
                    <a:close/>
                    <a:moveTo>
                      <a:pt x="12769" y="1372"/>
                    </a:moveTo>
                    <a:cubicBezTo>
                      <a:pt x="12780" y="1405"/>
                      <a:pt x="12760" y="1377"/>
                      <a:pt x="12798" y="1379"/>
                    </a:cubicBezTo>
                    <a:lnTo>
                      <a:pt x="12805" y="1382"/>
                    </a:lnTo>
                    <a:cubicBezTo>
                      <a:pt x="12827" y="1379"/>
                      <a:pt x="12814" y="1377"/>
                      <a:pt x="12817" y="1364"/>
                    </a:cubicBezTo>
                    <a:cubicBezTo>
                      <a:pt x="12796" y="1364"/>
                      <a:pt x="12785" y="1365"/>
                      <a:pt x="12769" y="1372"/>
                    </a:cubicBezTo>
                    <a:close/>
                    <a:moveTo>
                      <a:pt x="12615" y="1372"/>
                    </a:moveTo>
                    <a:lnTo>
                      <a:pt x="12615" y="1356"/>
                    </a:lnTo>
                    <a:lnTo>
                      <a:pt x="12566" y="1356"/>
                    </a:lnTo>
                    <a:cubicBezTo>
                      <a:pt x="12583" y="1379"/>
                      <a:pt x="12573" y="1372"/>
                      <a:pt x="12615" y="1372"/>
                    </a:cubicBezTo>
                    <a:close/>
                    <a:moveTo>
                      <a:pt x="15086" y="2393"/>
                    </a:moveTo>
                    <a:lnTo>
                      <a:pt x="15126" y="2393"/>
                    </a:lnTo>
                    <a:lnTo>
                      <a:pt x="15126" y="2376"/>
                    </a:lnTo>
                    <a:cubicBezTo>
                      <a:pt x="15073" y="2364"/>
                      <a:pt x="15109" y="2362"/>
                      <a:pt x="15086" y="2393"/>
                    </a:cubicBezTo>
                    <a:close/>
                    <a:moveTo>
                      <a:pt x="11278" y="1615"/>
                    </a:moveTo>
                    <a:cubicBezTo>
                      <a:pt x="11295" y="1638"/>
                      <a:pt x="11277" y="1630"/>
                      <a:pt x="11318" y="1631"/>
                    </a:cubicBezTo>
                    <a:cubicBezTo>
                      <a:pt x="11316" y="1600"/>
                      <a:pt x="11324" y="1614"/>
                      <a:pt x="11309" y="1609"/>
                    </a:cubicBezTo>
                    <a:cubicBezTo>
                      <a:pt x="11309" y="1609"/>
                      <a:pt x="11286" y="1612"/>
                      <a:pt x="11278" y="1615"/>
                    </a:cubicBezTo>
                    <a:close/>
                    <a:moveTo>
                      <a:pt x="20352" y="4621"/>
                    </a:moveTo>
                    <a:cubicBezTo>
                      <a:pt x="20336" y="4599"/>
                      <a:pt x="20332" y="4597"/>
                      <a:pt x="20295" y="4596"/>
                    </a:cubicBezTo>
                    <a:cubicBezTo>
                      <a:pt x="20324" y="4622"/>
                      <a:pt x="20319" y="4620"/>
                      <a:pt x="20352" y="4621"/>
                    </a:cubicBezTo>
                    <a:close/>
                    <a:moveTo>
                      <a:pt x="19534" y="4969"/>
                    </a:moveTo>
                    <a:cubicBezTo>
                      <a:pt x="19548" y="4963"/>
                      <a:pt x="19545" y="4969"/>
                      <a:pt x="19558" y="4945"/>
                    </a:cubicBezTo>
                    <a:cubicBezTo>
                      <a:pt x="19563" y="4937"/>
                      <a:pt x="19560" y="4946"/>
                      <a:pt x="19566" y="4929"/>
                    </a:cubicBezTo>
                    <a:cubicBezTo>
                      <a:pt x="19538" y="4936"/>
                      <a:pt x="19525" y="4947"/>
                      <a:pt x="19534" y="4969"/>
                    </a:cubicBezTo>
                    <a:close/>
                    <a:moveTo>
                      <a:pt x="20903" y="3389"/>
                    </a:moveTo>
                    <a:lnTo>
                      <a:pt x="20903" y="3405"/>
                    </a:lnTo>
                    <a:lnTo>
                      <a:pt x="20943" y="3405"/>
                    </a:lnTo>
                    <a:cubicBezTo>
                      <a:pt x="20935" y="3373"/>
                      <a:pt x="20936" y="3386"/>
                      <a:pt x="20903" y="3389"/>
                    </a:cubicBezTo>
                    <a:close/>
                    <a:moveTo>
                      <a:pt x="20968" y="3211"/>
                    </a:moveTo>
                    <a:lnTo>
                      <a:pt x="20968" y="3195"/>
                    </a:lnTo>
                    <a:lnTo>
                      <a:pt x="20911" y="3195"/>
                    </a:lnTo>
                    <a:cubicBezTo>
                      <a:pt x="20925" y="3214"/>
                      <a:pt x="20913" y="3204"/>
                      <a:pt x="20930" y="3207"/>
                    </a:cubicBezTo>
                    <a:cubicBezTo>
                      <a:pt x="20938" y="3208"/>
                      <a:pt x="20953" y="3210"/>
                      <a:pt x="20968" y="3211"/>
                    </a:cubicBezTo>
                    <a:close/>
                    <a:moveTo>
                      <a:pt x="365" y="3041"/>
                    </a:moveTo>
                    <a:lnTo>
                      <a:pt x="397" y="3032"/>
                    </a:lnTo>
                    <a:cubicBezTo>
                      <a:pt x="391" y="3009"/>
                      <a:pt x="398" y="3021"/>
                      <a:pt x="381" y="3008"/>
                    </a:cubicBezTo>
                    <a:cubicBezTo>
                      <a:pt x="360" y="3024"/>
                      <a:pt x="365" y="3006"/>
                      <a:pt x="365" y="3041"/>
                    </a:cubicBezTo>
                    <a:close/>
                    <a:moveTo>
                      <a:pt x="12088" y="5941"/>
                    </a:moveTo>
                    <a:cubicBezTo>
                      <a:pt x="12126" y="5941"/>
                      <a:pt x="12121" y="5941"/>
                      <a:pt x="12129" y="5909"/>
                    </a:cubicBezTo>
                    <a:cubicBezTo>
                      <a:pt x="12102" y="5916"/>
                      <a:pt x="12102" y="5921"/>
                      <a:pt x="12088" y="5941"/>
                    </a:cubicBezTo>
                    <a:close/>
                    <a:moveTo>
                      <a:pt x="18254" y="2506"/>
                    </a:moveTo>
                    <a:lnTo>
                      <a:pt x="18302" y="2506"/>
                    </a:lnTo>
                    <a:lnTo>
                      <a:pt x="18302" y="2482"/>
                    </a:lnTo>
                    <a:cubicBezTo>
                      <a:pt x="18287" y="2485"/>
                      <a:pt x="18289" y="2484"/>
                      <a:pt x="18277" y="2489"/>
                    </a:cubicBezTo>
                    <a:lnTo>
                      <a:pt x="18254" y="2506"/>
                    </a:lnTo>
                    <a:close/>
                    <a:moveTo>
                      <a:pt x="9228" y="1623"/>
                    </a:moveTo>
                    <a:cubicBezTo>
                      <a:pt x="9255" y="1613"/>
                      <a:pt x="9234" y="1633"/>
                      <a:pt x="9252" y="1599"/>
                    </a:cubicBezTo>
                    <a:cubicBezTo>
                      <a:pt x="9238" y="1591"/>
                      <a:pt x="9242" y="1592"/>
                      <a:pt x="9220" y="1590"/>
                    </a:cubicBezTo>
                    <a:cubicBezTo>
                      <a:pt x="9222" y="1609"/>
                      <a:pt x="9222" y="1611"/>
                      <a:pt x="9228" y="1623"/>
                    </a:cubicBezTo>
                    <a:close/>
                    <a:moveTo>
                      <a:pt x="18659" y="2709"/>
                    </a:moveTo>
                    <a:cubicBezTo>
                      <a:pt x="18666" y="2730"/>
                      <a:pt x="18659" y="2721"/>
                      <a:pt x="18673" y="2723"/>
                    </a:cubicBezTo>
                    <a:cubicBezTo>
                      <a:pt x="18694" y="2726"/>
                      <a:pt x="18683" y="2722"/>
                      <a:pt x="18707" y="2717"/>
                    </a:cubicBezTo>
                    <a:cubicBezTo>
                      <a:pt x="18707" y="2717"/>
                      <a:pt x="18700" y="2694"/>
                      <a:pt x="18659" y="2709"/>
                    </a:cubicBezTo>
                    <a:close/>
                    <a:moveTo>
                      <a:pt x="16901" y="1923"/>
                    </a:moveTo>
                    <a:cubicBezTo>
                      <a:pt x="16932" y="1925"/>
                      <a:pt x="16925" y="1934"/>
                      <a:pt x="16949" y="1923"/>
                    </a:cubicBezTo>
                    <a:cubicBezTo>
                      <a:pt x="16933" y="1901"/>
                      <a:pt x="16940" y="1916"/>
                      <a:pt x="16901" y="1906"/>
                    </a:cubicBezTo>
                    <a:lnTo>
                      <a:pt x="16901" y="1923"/>
                    </a:lnTo>
                    <a:close/>
                    <a:moveTo>
                      <a:pt x="17695" y="2538"/>
                    </a:moveTo>
                    <a:cubicBezTo>
                      <a:pt x="17709" y="2538"/>
                      <a:pt x="17715" y="2540"/>
                      <a:pt x="17729" y="2536"/>
                    </a:cubicBezTo>
                    <a:cubicBezTo>
                      <a:pt x="17744" y="2533"/>
                      <a:pt x="17736" y="2545"/>
                      <a:pt x="17743" y="2522"/>
                    </a:cubicBezTo>
                    <a:cubicBezTo>
                      <a:pt x="17708" y="2519"/>
                      <a:pt x="17711" y="2508"/>
                      <a:pt x="17695" y="2538"/>
                    </a:cubicBezTo>
                    <a:close/>
                    <a:moveTo>
                      <a:pt x="20579" y="5488"/>
                    </a:moveTo>
                    <a:cubicBezTo>
                      <a:pt x="20588" y="5501"/>
                      <a:pt x="20580" y="5504"/>
                      <a:pt x="20603" y="5504"/>
                    </a:cubicBezTo>
                    <a:cubicBezTo>
                      <a:pt x="20626" y="5504"/>
                      <a:pt x="20618" y="5500"/>
                      <a:pt x="20627" y="5488"/>
                    </a:cubicBezTo>
                    <a:cubicBezTo>
                      <a:pt x="20595" y="5481"/>
                      <a:pt x="20617" y="5484"/>
                      <a:pt x="20579" y="5488"/>
                    </a:cubicBezTo>
                    <a:close/>
                    <a:moveTo>
                      <a:pt x="18035" y="5463"/>
                    </a:moveTo>
                    <a:cubicBezTo>
                      <a:pt x="18061" y="5463"/>
                      <a:pt x="18054" y="5468"/>
                      <a:pt x="18067" y="5468"/>
                    </a:cubicBezTo>
                    <a:cubicBezTo>
                      <a:pt x="18076" y="5468"/>
                      <a:pt x="18089" y="5463"/>
                      <a:pt x="18108" y="5463"/>
                    </a:cubicBezTo>
                    <a:lnTo>
                      <a:pt x="18108" y="5455"/>
                    </a:lnTo>
                    <a:lnTo>
                      <a:pt x="18035" y="5455"/>
                    </a:lnTo>
                    <a:lnTo>
                      <a:pt x="18035" y="5463"/>
                    </a:lnTo>
                    <a:close/>
                    <a:moveTo>
                      <a:pt x="16755" y="2247"/>
                    </a:moveTo>
                    <a:cubicBezTo>
                      <a:pt x="16780" y="2245"/>
                      <a:pt x="16770" y="2247"/>
                      <a:pt x="16787" y="2239"/>
                    </a:cubicBezTo>
                    <a:cubicBezTo>
                      <a:pt x="16769" y="2204"/>
                      <a:pt x="16789" y="2224"/>
                      <a:pt x="16763" y="2214"/>
                    </a:cubicBezTo>
                    <a:cubicBezTo>
                      <a:pt x="16757" y="2226"/>
                      <a:pt x="16755" y="2228"/>
                      <a:pt x="16755" y="2247"/>
                    </a:cubicBezTo>
                    <a:close/>
                    <a:moveTo>
                      <a:pt x="18327" y="2595"/>
                    </a:moveTo>
                    <a:cubicBezTo>
                      <a:pt x="18355" y="2588"/>
                      <a:pt x="18356" y="2588"/>
                      <a:pt x="18359" y="2555"/>
                    </a:cubicBezTo>
                    <a:cubicBezTo>
                      <a:pt x="18351" y="2560"/>
                      <a:pt x="18347" y="2559"/>
                      <a:pt x="18339" y="2567"/>
                    </a:cubicBezTo>
                    <a:cubicBezTo>
                      <a:pt x="18322" y="2583"/>
                      <a:pt x="18330" y="2560"/>
                      <a:pt x="18327" y="2595"/>
                    </a:cubicBezTo>
                    <a:close/>
                    <a:moveTo>
                      <a:pt x="10800" y="6087"/>
                    </a:moveTo>
                    <a:cubicBezTo>
                      <a:pt x="10819" y="6091"/>
                      <a:pt x="10814" y="6094"/>
                      <a:pt x="10827" y="6093"/>
                    </a:cubicBezTo>
                    <a:cubicBezTo>
                      <a:pt x="10848" y="6091"/>
                      <a:pt x="10837" y="6104"/>
                      <a:pt x="10840" y="6071"/>
                    </a:cubicBezTo>
                    <a:cubicBezTo>
                      <a:pt x="10819" y="6072"/>
                      <a:pt x="10803" y="6068"/>
                      <a:pt x="10800" y="6087"/>
                    </a:cubicBezTo>
                    <a:close/>
                    <a:moveTo>
                      <a:pt x="19274" y="2036"/>
                    </a:moveTo>
                    <a:cubicBezTo>
                      <a:pt x="19302" y="2074"/>
                      <a:pt x="19276" y="2033"/>
                      <a:pt x="19331" y="2044"/>
                    </a:cubicBezTo>
                    <a:lnTo>
                      <a:pt x="19331" y="2028"/>
                    </a:lnTo>
                    <a:cubicBezTo>
                      <a:pt x="19303" y="2029"/>
                      <a:pt x="19300" y="2033"/>
                      <a:pt x="19274" y="2036"/>
                    </a:cubicBezTo>
                    <a:close/>
                    <a:moveTo>
                      <a:pt x="21373" y="4175"/>
                    </a:moveTo>
                    <a:lnTo>
                      <a:pt x="21413" y="4175"/>
                    </a:lnTo>
                    <a:cubicBezTo>
                      <a:pt x="21407" y="4164"/>
                      <a:pt x="21409" y="4166"/>
                      <a:pt x="21405" y="4151"/>
                    </a:cubicBezTo>
                    <a:lnTo>
                      <a:pt x="21381" y="4151"/>
                    </a:lnTo>
                    <a:cubicBezTo>
                      <a:pt x="21377" y="4165"/>
                      <a:pt x="21380" y="4165"/>
                      <a:pt x="21373" y="4175"/>
                    </a:cubicBezTo>
                    <a:close/>
                    <a:moveTo>
                      <a:pt x="16107" y="1874"/>
                    </a:moveTo>
                    <a:cubicBezTo>
                      <a:pt x="16137" y="1874"/>
                      <a:pt x="16128" y="1876"/>
                      <a:pt x="16123" y="1898"/>
                    </a:cubicBezTo>
                    <a:lnTo>
                      <a:pt x="16155" y="1889"/>
                    </a:lnTo>
                    <a:cubicBezTo>
                      <a:pt x="16139" y="1867"/>
                      <a:pt x="16145" y="1866"/>
                      <a:pt x="16107" y="1866"/>
                    </a:cubicBezTo>
                    <a:lnTo>
                      <a:pt x="16107" y="1874"/>
                    </a:lnTo>
                    <a:close/>
                    <a:moveTo>
                      <a:pt x="18570" y="4523"/>
                    </a:moveTo>
                    <a:cubicBezTo>
                      <a:pt x="18612" y="4523"/>
                      <a:pt x="18609" y="4532"/>
                      <a:pt x="18618" y="4499"/>
                    </a:cubicBezTo>
                    <a:cubicBezTo>
                      <a:pt x="18588" y="4506"/>
                      <a:pt x="18585" y="4502"/>
                      <a:pt x="18570" y="4523"/>
                    </a:cubicBezTo>
                    <a:close/>
                    <a:moveTo>
                      <a:pt x="1353" y="5739"/>
                    </a:moveTo>
                    <a:cubicBezTo>
                      <a:pt x="1350" y="5708"/>
                      <a:pt x="1358" y="5715"/>
                      <a:pt x="1321" y="5706"/>
                    </a:cubicBezTo>
                    <a:cubicBezTo>
                      <a:pt x="1324" y="5737"/>
                      <a:pt x="1316" y="5730"/>
                      <a:pt x="1353" y="5739"/>
                    </a:cubicBezTo>
                    <a:close/>
                    <a:moveTo>
                      <a:pt x="18359" y="1761"/>
                    </a:moveTo>
                    <a:lnTo>
                      <a:pt x="18359" y="1744"/>
                    </a:lnTo>
                    <a:cubicBezTo>
                      <a:pt x="18338" y="1749"/>
                      <a:pt x="18346" y="1746"/>
                      <a:pt x="18335" y="1747"/>
                    </a:cubicBezTo>
                    <a:cubicBezTo>
                      <a:pt x="18323" y="1749"/>
                      <a:pt x="18324" y="1731"/>
                      <a:pt x="18315" y="1755"/>
                    </a:cubicBezTo>
                    <a:cubicBezTo>
                      <a:pt x="18308" y="1773"/>
                      <a:pt x="18337" y="1761"/>
                      <a:pt x="18359" y="1761"/>
                    </a:cubicBezTo>
                    <a:close/>
                    <a:moveTo>
                      <a:pt x="13093" y="1631"/>
                    </a:moveTo>
                    <a:cubicBezTo>
                      <a:pt x="13133" y="1631"/>
                      <a:pt x="13135" y="1630"/>
                      <a:pt x="13166" y="1623"/>
                    </a:cubicBezTo>
                    <a:lnTo>
                      <a:pt x="13135" y="1617"/>
                    </a:lnTo>
                    <a:cubicBezTo>
                      <a:pt x="13133" y="1617"/>
                      <a:pt x="13131" y="1617"/>
                      <a:pt x="13129" y="1617"/>
                    </a:cubicBezTo>
                    <a:cubicBezTo>
                      <a:pt x="13109" y="1616"/>
                      <a:pt x="13096" y="1612"/>
                      <a:pt x="13093" y="1631"/>
                    </a:cubicBezTo>
                    <a:close/>
                    <a:moveTo>
                      <a:pt x="17784" y="1785"/>
                    </a:moveTo>
                    <a:cubicBezTo>
                      <a:pt x="17815" y="1778"/>
                      <a:pt x="17793" y="1778"/>
                      <a:pt x="17824" y="1785"/>
                    </a:cubicBezTo>
                    <a:cubicBezTo>
                      <a:pt x="17809" y="1756"/>
                      <a:pt x="17826" y="1762"/>
                      <a:pt x="17792" y="1753"/>
                    </a:cubicBezTo>
                    <a:cubicBezTo>
                      <a:pt x="17790" y="1771"/>
                      <a:pt x="17790" y="1773"/>
                      <a:pt x="17784" y="1785"/>
                    </a:cubicBezTo>
                    <a:close/>
                    <a:moveTo>
                      <a:pt x="22807" y="4993"/>
                    </a:moveTo>
                    <a:cubicBezTo>
                      <a:pt x="22805" y="4992"/>
                      <a:pt x="22803" y="4989"/>
                      <a:pt x="22802" y="4990"/>
                    </a:cubicBezTo>
                    <a:lnTo>
                      <a:pt x="22786" y="4980"/>
                    </a:lnTo>
                    <a:cubicBezTo>
                      <a:pt x="22785" y="4980"/>
                      <a:pt x="22782" y="4978"/>
                      <a:pt x="22781" y="4978"/>
                    </a:cubicBezTo>
                    <a:cubicBezTo>
                      <a:pt x="22773" y="4974"/>
                      <a:pt x="22767" y="4962"/>
                      <a:pt x="22761" y="4980"/>
                    </a:cubicBezTo>
                    <a:cubicBezTo>
                      <a:pt x="22754" y="5008"/>
                      <a:pt x="22792" y="4997"/>
                      <a:pt x="22807" y="4993"/>
                    </a:cubicBezTo>
                    <a:close/>
                    <a:moveTo>
                      <a:pt x="18051" y="2409"/>
                    </a:moveTo>
                    <a:cubicBezTo>
                      <a:pt x="18075" y="2403"/>
                      <a:pt x="18076" y="2401"/>
                      <a:pt x="18108" y="2401"/>
                    </a:cubicBezTo>
                    <a:lnTo>
                      <a:pt x="18108" y="2384"/>
                    </a:lnTo>
                    <a:cubicBezTo>
                      <a:pt x="18072" y="2385"/>
                      <a:pt x="18066" y="2387"/>
                      <a:pt x="18051" y="2409"/>
                    </a:cubicBezTo>
                    <a:close/>
                    <a:moveTo>
                      <a:pt x="21373" y="4370"/>
                    </a:moveTo>
                    <a:cubicBezTo>
                      <a:pt x="21355" y="4345"/>
                      <a:pt x="21359" y="4353"/>
                      <a:pt x="21316" y="4353"/>
                    </a:cubicBezTo>
                    <a:cubicBezTo>
                      <a:pt x="21334" y="4378"/>
                      <a:pt x="21330" y="4370"/>
                      <a:pt x="21373" y="4370"/>
                    </a:cubicBezTo>
                    <a:close/>
                    <a:moveTo>
                      <a:pt x="19720" y="5309"/>
                    </a:moveTo>
                    <a:lnTo>
                      <a:pt x="19680" y="5309"/>
                    </a:lnTo>
                    <a:cubicBezTo>
                      <a:pt x="19684" y="5325"/>
                      <a:pt x="19680" y="5331"/>
                      <a:pt x="19697" y="5333"/>
                    </a:cubicBezTo>
                    <a:cubicBezTo>
                      <a:pt x="19719" y="5335"/>
                      <a:pt x="19709" y="5330"/>
                      <a:pt x="19720" y="5309"/>
                    </a:cubicBezTo>
                    <a:close/>
                    <a:moveTo>
                      <a:pt x="7867" y="1501"/>
                    </a:moveTo>
                    <a:cubicBezTo>
                      <a:pt x="7899" y="1501"/>
                      <a:pt x="7886" y="1504"/>
                      <a:pt x="7907" y="1493"/>
                    </a:cubicBezTo>
                    <a:cubicBezTo>
                      <a:pt x="7903" y="1486"/>
                      <a:pt x="7902" y="1477"/>
                      <a:pt x="7891" y="1477"/>
                    </a:cubicBezTo>
                    <a:cubicBezTo>
                      <a:pt x="7872" y="1477"/>
                      <a:pt x="7867" y="1483"/>
                      <a:pt x="7867" y="1501"/>
                    </a:cubicBezTo>
                    <a:close/>
                    <a:moveTo>
                      <a:pt x="19923" y="4661"/>
                    </a:moveTo>
                    <a:cubicBezTo>
                      <a:pt x="19939" y="4657"/>
                      <a:pt x="19945" y="4660"/>
                      <a:pt x="19951" y="4640"/>
                    </a:cubicBezTo>
                    <a:cubicBezTo>
                      <a:pt x="19956" y="4623"/>
                      <a:pt x="19948" y="4625"/>
                      <a:pt x="19931" y="4621"/>
                    </a:cubicBezTo>
                    <a:cubicBezTo>
                      <a:pt x="19929" y="4643"/>
                      <a:pt x="19927" y="4643"/>
                      <a:pt x="19923" y="4661"/>
                    </a:cubicBezTo>
                    <a:close/>
                    <a:moveTo>
                      <a:pt x="15337" y="1412"/>
                    </a:moveTo>
                    <a:cubicBezTo>
                      <a:pt x="15365" y="1406"/>
                      <a:pt x="15372" y="1399"/>
                      <a:pt x="15394" y="1380"/>
                    </a:cubicBezTo>
                    <a:cubicBezTo>
                      <a:pt x="15330" y="1385"/>
                      <a:pt x="15339" y="1407"/>
                      <a:pt x="15337" y="1412"/>
                    </a:cubicBezTo>
                    <a:close/>
                    <a:moveTo>
                      <a:pt x="20376" y="3697"/>
                    </a:moveTo>
                    <a:cubicBezTo>
                      <a:pt x="20374" y="3675"/>
                      <a:pt x="20373" y="3675"/>
                      <a:pt x="20368" y="3657"/>
                    </a:cubicBezTo>
                    <a:lnTo>
                      <a:pt x="20352" y="3657"/>
                    </a:lnTo>
                    <a:cubicBezTo>
                      <a:pt x="20353" y="3695"/>
                      <a:pt x="20344" y="3688"/>
                      <a:pt x="20376" y="3697"/>
                    </a:cubicBezTo>
                    <a:close/>
                    <a:moveTo>
                      <a:pt x="15037" y="1906"/>
                    </a:moveTo>
                    <a:cubicBezTo>
                      <a:pt x="15075" y="1906"/>
                      <a:pt x="15086" y="1904"/>
                      <a:pt x="15094" y="1874"/>
                    </a:cubicBezTo>
                    <a:cubicBezTo>
                      <a:pt x="15069" y="1881"/>
                      <a:pt x="15087" y="1874"/>
                      <a:pt x="15066" y="1887"/>
                    </a:cubicBezTo>
                    <a:cubicBezTo>
                      <a:pt x="15057" y="1892"/>
                      <a:pt x="15058" y="1891"/>
                      <a:pt x="15051" y="1896"/>
                    </a:cubicBezTo>
                    <a:cubicBezTo>
                      <a:pt x="15037" y="1905"/>
                      <a:pt x="15045" y="1900"/>
                      <a:pt x="15037" y="1906"/>
                    </a:cubicBezTo>
                    <a:close/>
                    <a:moveTo>
                      <a:pt x="21138" y="3430"/>
                    </a:moveTo>
                    <a:lnTo>
                      <a:pt x="21178" y="3430"/>
                    </a:lnTo>
                    <a:lnTo>
                      <a:pt x="21178" y="3413"/>
                    </a:lnTo>
                    <a:cubicBezTo>
                      <a:pt x="21157" y="3409"/>
                      <a:pt x="21139" y="3397"/>
                      <a:pt x="21138" y="3430"/>
                    </a:cubicBezTo>
                    <a:close/>
                    <a:moveTo>
                      <a:pt x="18529" y="2101"/>
                    </a:moveTo>
                    <a:lnTo>
                      <a:pt x="18529" y="2085"/>
                    </a:lnTo>
                    <a:lnTo>
                      <a:pt x="18489" y="2085"/>
                    </a:lnTo>
                    <a:cubicBezTo>
                      <a:pt x="18498" y="2121"/>
                      <a:pt x="18498" y="2108"/>
                      <a:pt x="18529" y="2101"/>
                    </a:cubicBezTo>
                    <a:close/>
                    <a:moveTo>
                      <a:pt x="20911" y="3989"/>
                    </a:moveTo>
                    <a:cubicBezTo>
                      <a:pt x="20907" y="3935"/>
                      <a:pt x="20917" y="3951"/>
                      <a:pt x="20887" y="3948"/>
                    </a:cubicBezTo>
                    <a:cubicBezTo>
                      <a:pt x="20888" y="3987"/>
                      <a:pt x="20885" y="3975"/>
                      <a:pt x="20911" y="3989"/>
                    </a:cubicBezTo>
                    <a:close/>
                    <a:moveTo>
                      <a:pt x="15029" y="2036"/>
                    </a:moveTo>
                    <a:cubicBezTo>
                      <a:pt x="15045" y="2034"/>
                      <a:pt x="15055" y="2048"/>
                      <a:pt x="15070" y="1987"/>
                    </a:cubicBezTo>
                    <a:cubicBezTo>
                      <a:pt x="15052" y="1995"/>
                      <a:pt x="15050" y="2005"/>
                      <a:pt x="15029" y="2036"/>
                    </a:cubicBezTo>
                    <a:close/>
                    <a:moveTo>
                      <a:pt x="17435" y="5277"/>
                    </a:moveTo>
                    <a:lnTo>
                      <a:pt x="17411" y="5277"/>
                    </a:lnTo>
                    <a:lnTo>
                      <a:pt x="17411" y="5309"/>
                    </a:lnTo>
                    <a:lnTo>
                      <a:pt x="17435" y="5309"/>
                    </a:lnTo>
                    <a:lnTo>
                      <a:pt x="17435" y="5277"/>
                    </a:lnTo>
                    <a:cubicBezTo>
                      <a:pt x="17468" y="5301"/>
                      <a:pt x="17436" y="5305"/>
                      <a:pt x="17484" y="5309"/>
                    </a:cubicBezTo>
                    <a:cubicBezTo>
                      <a:pt x="17492" y="5279"/>
                      <a:pt x="17492" y="5299"/>
                      <a:pt x="17500" y="5269"/>
                    </a:cubicBezTo>
                    <a:lnTo>
                      <a:pt x="17435" y="5277"/>
                    </a:lnTo>
                    <a:close/>
                    <a:moveTo>
                      <a:pt x="20636" y="5504"/>
                    </a:moveTo>
                    <a:lnTo>
                      <a:pt x="20684" y="5504"/>
                    </a:lnTo>
                    <a:lnTo>
                      <a:pt x="20684" y="5488"/>
                    </a:lnTo>
                    <a:lnTo>
                      <a:pt x="20636" y="5488"/>
                    </a:lnTo>
                    <a:lnTo>
                      <a:pt x="20636" y="5504"/>
                    </a:lnTo>
                    <a:close/>
                    <a:moveTo>
                      <a:pt x="18497" y="3041"/>
                    </a:moveTo>
                    <a:cubicBezTo>
                      <a:pt x="18534" y="3038"/>
                      <a:pt x="18511" y="3049"/>
                      <a:pt x="18529" y="3025"/>
                    </a:cubicBezTo>
                    <a:lnTo>
                      <a:pt x="18515" y="3007"/>
                    </a:lnTo>
                    <a:cubicBezTo>
                      <a:pt x="18492" y="3024"/>
                      <a:pt x="18497" y="3006"/>
                      <a:pt x="18497" y="3041"/>
                    </a:cubicBezTo>
                    <a:close/>
                    <a:moveTo>
                      <a:pt x="16706" y="2012"/>
                    </a:moveTo>
                    <a:cubicBezTo>
                      <a:pt x="16725" y="2007"/>
                      <a:pt x="16725" y="2006"/>
                      <a:pt x="16747" y="2004"/>
                    </a:cubicBezTo>
                    <a:lnTo>
                      <a:pt x="16747" y="1987"/>
                    </a:lnTo>
                    <a:lnTo>
                      <a:pt x="16706" y="1987"/>
                    </a:lnTo>
                    <a:lnTo>
                      <a:pt x="16706" y="2012"/>
                    </a:lnTo>
                    <a:close/>
                    <a:moveTo>
                      <a:pt x="227" y="3592"/>
                    </a:moveTo>
                    <a:cubicBezTo>
                      <a:pt x="281" y="3596"/>
                      <a:pt x="286" y="3613"/>
                      <a:pt x="300" y="3576"/>
                    </a:cubicBezTo>
                    <a:lnTo>
                      <a:pt x="227" y="3592"/>
                    </a:lnTo>
                    <a:close/>
                    <a:moveTo>
                      <a:pt x="15450" y="2336"/>
                    </a:moveTo>
                    <a:cubicBezTo>
                      <a:pt x="15487" y="2328"/>
                      <a:pt x="15462" y="2333"/>
                      <a:pt x="15482" y="2338"/>
                    </a:cubicBezTo>
                    <a:cubicBezTo>
                      <a:pt x="15508" y="2344"/>
                      <a:pt x="15488" y="2353"/>
                      <a:pt x="15507" y="2328"/>
                    </a:cubicBezTo>
                    <a:cubicBezTo>
                      <a:pt x="15483" y="2322"/>
                      <a:pt x="15482" y="2320"/>
                      <a:pt x="15450" y="2320"/>
                    </a:cubicBezTo>
                    <a:lnTo>
                      <a:pt x="15450" y="2336"/>
                    </a:lnTo>
                    <a:close/>
                    <a:moveTo>
                      <a:pt x="15669" y="2514"/>
                    </a:moveTo>
                    <a:cubicBezTo>
                      <a:pt x="15706" y="2523"/>
                      <a:pt x="15689" y="2523"/>
                      <a:pt x="15726" y="2514"/>
                    </a:cubicBezTo>
                    <a:cubicBezTo>
                      <a:pt x="15724" y="2508"/>
                      <a:pt x="15728" y="2492"/>
                      <a:pt x="15690" y="2503"/>
                    </a:cubicBezTo>
                    <a:cubicBezTo>
                      <a:pt x="15668" y="2509"/>
                      <a:pt x="15676" y="2509"/>
                      <a:pt x="15669" y="2514"/>
                    </a:cubicBezTo>
                    <a:lnTo>
                      <a:pt x="15663" y="2504"/>
                    </a:lnTo>
                    <a:cubicBezTo>
                      <a:pt x="15661" y="2493"/>
                      <a:pt x="15661" y="2493"/>
                      <a:pt x="15661" y="2482"/>
                    </a:cubicBezTo>
                    <a:cubicBezTo>
                      <a:pt x="15606" y="2486"/>
                      <a:pt x="15641" y="2492"/>
                      <a:pt x="15645" y="2538"/>
                    </a:cubicBezTo>
                    <a:cubicBezTo>
                      <a:pt x="15660" y="2531"/>
                      <a:pt x="15655" y="2532"/>
                      <a:pt x="15677" y="2530"/>
                    </a:cubicBezTo>
                    <a:lnTo>
                      <a:pt x="15669" y="2514"/>
                    </a:lnTo>
                    <a:close/>
                    <a:moveTo>
                      <a:pt x="20012" y="4062"/>
                    </a:moveTo>
                    <a:cubicBezTo>
                      <a:pt x="20022" y="4067"/>
                      <a:pt x="20020" y="4070"/>
                      <a:pt x="20036" y="4070"/>
                    </a:cubicBezTo>
                    <a:cubicBezTo>
                      <a:pt x="20059" y="4070"/>
                      <a:pt x="20051" y="4066"/>
                      <a:pt x="20060" y="4054"/>
                    </a:cubicBezTo>
                    <a:cubicBezTo>
                      <a:pt x="20035" y="4051"/>
                      <a:pt x="20016" y="4036"/>
                      <a:pt x="20012" y="4062"/>
                    </a:cubicBezTo>
                    <a:close/>
                    <a:moveTo>
                      <a:pt x="21502" y="2684"/>
                    </a:moveTo>
                    <a:lnTo>
                      <a:pt x="21567" y="2684"/>
                    </a:lnTo>
                    <a:lnTo>
                      <a:pt x="21567" y="2676"/>
                    </a:lnTo>
                    <a:cubicBezTo>
                      <a:pt x="21501" y="2676"/>
                      <a:pt x="21508" y="2642"/>
                      <a:pt x="21502" y="2684"/>
                    </a:cubicBezTo>
                    <a:close/>
                    <a:moveTo>
                      <a:pt x="22961" y="3179"/>
                    </a:moveTo>
                    <a:cubicBezTo>
                      <a:pt x="23032" y="3173"/>
                      <a:pt x="23002" y="3147"/>
                      <a:pt x="23001" y="3146"/>
                    </a:cubicBezTo>
                    <a:lnTo>
                      <a:pt x="22985" y="3153"/>
                    </a:lnTo>
                    <a:cubicBezTo>
                      <a:pt x="22968" y="3165"/>
                      <a:pt x="22971" y="3163"/>
                      <a:pt x="22961" y="3179"/>
                    </a:cubicBezTo>
                    <a:close/>
                    <a:moveTo>
                      <a:pt x="17322" y="5107"/>
                    </a:moveTo>
                    <a:lnTo>
                      <a:pt x="17322" y="5091"/>
                    </a:lnTo>
                    <a:cubicBezTo>
                      <a:pt x="17273" y="5104"/>
                      <a:pt x="17311" y="5101"/>
                      <a:pt x="17265" y="5091"/>
                    </a:cubicBezTo>
                    <a:cubicBezTo>
                      <a:pt x="17271" y="5107"/>
                      <a:pt x="17263" y="5107"/>
                      <a:pt x="17283" y="5112"/>
                    </a:cubicBezTo>
                    <a:cubicBezTo>
                      <a:pt x="17295" y="5115"/>
                      <a:pt x="17298" y="5109"/>
                      <a:pt x="17322" y="5107"/>
                    </a:cubicBezTo>
                    <a:close/>
                    <a:moveTo>
                      <a:pt x="21421" y="2190"/>
                    </a:moveTo>
                    <a:lnTo>
                      <a:pt x="21421" y="2206"/>
                    </a:lnTo>
                    <a:cubicBezTo>
                      <a:pt x="21481" y="2219"/>
                      <a:pt x="21406" y="2200"/>
                      <a:pt x="21478" y="2198"/>
                    </a:cubicBezTo>
                    <a:cubicBezTo>
                      <a:pt x="21461" y="2175"/>
                      <a:pt x="21471" y="2190"/>
                      <a:pt x="21421" y="2190"/>
                    </a:cubicBezTo>
                    <a:close/>
                    <a:moveTo>
                      <a:pt x="17581" y="1777"/>
                    </a:moveTo>
                    <a:lnTo>
                      <a:pt x="17622" y="1777"/>
                    </a:lnTo>
                    <a:cubicBezTo>
                      <a:pt x="17616" y="1756"/>
                      <a:pt x="17625" y="1763"/>
                      <a:pt x="17608" y="1756"/>
                    </a:cubicBezTo>
                    <a:cubicBezTo>
                      <a:pt x="17608" y="1756"/>
                      <a:pt x="17591" y="1754"/>
                      <a:pt x="17581" y="1753"/>
                    </a:cubicBezTo>
                    <a:lnTo>
                      <a:pt x="17581" y="1777"/>
                    </a:lnTo>
                    <a:close/>
                    <a:moveTo>
                      <a:pt x="15386" y="1696"/>
                    </a:moveTo>
                    <a:cubicBezTo>
                      <a:pt x="15404" y="1722"/>
                      <a:pt x="15421" y="1715"/>
                      <a:pt x="15442" y="1704"/>
                    </a:cubicBezTo>
                    <a:cubicBezTo>
                      <a:pt x="15425" y="1681"/>
                      <a:pt x="15435" y="1696"/>
                      <a:pt x="15386" y="1696"/>
                    </a:cubicBezTo>
                    <a:close/>
                    <a:moveTo>
                      <a:pt x="18237" y="5123"/>
                    </a:moveTo>
                    <a:lnTo>
                      <a:pt x="18294" y="5123"/>
                    </a:lnTo>
                    <a:cubicBezTo>
                      <a:pt x="18265" y="5084"/>
                      <a:pt x="18301" y="5129"/>
                      <a:pt x="18243" y="5102"/>
                    </a:cubicBezTo>
                    <a:cubicBezTo>
                      <a:pt x="18242" y="5101"/>
                      <a:pt x="18239" y="5099"/>
                      <a:pt x="18237" y="5099"/>
                    </a:cubicBezTo>
                    <a:lnTo>
                      <a:pt x="18237" y="5123"/>
                    </a:lnTo>
                    <a:close/>
                    <a:moveTo>
                      <a:pt x="19283" y="1680"/>
                    </a:moveTo>
                    <a:cubicBezTo>
                      <a:pt x="19317" y="1680"/>
                      <a:pt x="19321" y="1688"/>
                      <a:pt x="19364" y="1688"/>
                    </a:cubicBezTo>
                    <a:lnTo>
                      <a:pt x="19364" y="1671"/>
                    </a:lnTo>
                    <a:cubicBezTo>
                      <a:pt x="19336" y="1674"/>
                      <a:pt x="19345" y="1677"/>
                      <a:pt x="19326" y="1676"/>
                    </a:cubicBezTo>
                    <a:cubicBezTo>
                      <a:pt x="19316" y="1675"/>
                      <a:pt x="19301" y="1671"/>
                      <a:pt x="19283" y="1671"/>
                    </a:cubicBezTo>
                    <a:lnTo>
                      <a:pt x="19283" y="1680"/>
                    </a:lnTo>
                    <a:close/>
                    <a:moveTo>
                      <a:pt x="17678" y="2295"/>
                    </a:moveTo>
                    <a:cubicBezTo>
                      <a:pt x="17666" y="2290"/>
                      <a:pt x="17684" y="2293"/>
                      <a:pt x="17660" y="2297"/>
                    </a:cubicBezTo>
                    <a:cubicBezTo>
                      <a:pt x="17637" y="2301"/>
                      <a:pt x="17634" y="2292"/>
                      <a:pt x="17632" y="2312"/>
                    </a:cubicBezTo>
                    <a:cubicBezTo>
                      <a:pt x="17630" y="2338"/>
                      <a:pt x="17643" y="2322"/>
                      <a:pt x="17651" y="2318"/>
                    </a:cubicBezTo>
                    <a:cubicBezTo>
                      <a:pt x="17680" y="2303"/>
                      <a:pt x="17661" y="2319"/>
                      <a:pt x="17678" y="2295"/>
                    </a:cubicBezTo>
                    <a:close/>
                    <a:moveTo>
                      <a:pt x="19339" y="2603"/>
                    </a:moveTo>
                    <a:lnTo>
                      <a:pt x="19396" y="2603"/>
                    </a:lnTo>
                    <a:cubicBezTo>
                      <a:pt x="19378" y="2579"/>
                      <a:pt x="19382" y="2587"/>
                      <a:pt x="19339" y="2587"/>
                    </a:cubicBezTo>
                    <a:lnTo>
                      <a:pt x="19339" y="2603"/>
                    </a:lnTo>
                    <a:close/>
                    <a:moveTo>
                      <a:pt x="17921" y="1518"/>
                    </a:moveTo>
                    <a:lnTo>
                      <a:pt x="17962" y="1518"/>
                    </a:lnTo>
                    <a:cubicBezTo>
                      <a:pt x="17960" y="1494"/>
                      <a:pt x="17964" y="1501"/>
                      <a:pt x="17951" y="1497"/>
                    </a:cubicBezTo>
                    <a:cubicBezTo>
                      <a:pt x="17951" y="1497"/>
                      <a:pt x="17930" y="1495"/>
                      <a:pt x="17921" y="1493"/>
                    </a:cubicBezTo>
                    <a:lnTo>
                      <a:pt x="17921" y="1518"/>
                    </a:lnTo>
                    <a:close/>
                    <a:moveTo>
                      <a:pt x="454" y="2830"/>
                    </a:moveTo>
                    <a:cubicBezTo>
                      <a:pt x="487" y="2821"/>
                      <a:pt x="477" y="2818"/>
                      <a:pt x="462" y="2798"/>
                    </a:cubicBezTo>
                    <a:cubicBezTo>
                      <a:pt x="449" y="2778"/>
                      <a:pt x="444" y="2777"/>
                      <a:pt x="438" y="2749"/>
                    </a:cubicBezTo>
                    <a:lnTo>
                      <a:pt x="454" y="2830"/>
                    </a:lnTo>
                    <a:close/>
                    <a:moveTo>
                      <a:pt x="16333" y="2563"/>
                    </a:moveTo>
                    <a:cubicBezTo>
                      <a:pt x="16329" y="2581"/>
                      <a:pt x="16327" y="2581"/>
                      <a:pt x="16325" y="2603"/>
                    </a:cubicBezTo>
                    <a:lnTo>
                      <a:pt x="16357" y="2594"/>
                    </a:lnTo>
                    <a:cubicBezTo>
                      <a:pt x="16350" y="2562"/>
                      <a:pt x="16356" y="2571"/>
                      <a:pt x="16333" y="2563"/>
                    </a:cubicBezTo>
                    <a:cubicBezTo>
                      <a:pt x="16341" y="2556"/>
                      <a:pt x="16331" y="2560"/>
                      <a:pt x="16353" y="2550"/>
                    </a:cubicBezTo>
                    <a:cubicBezTo>
                      <a:pt x="16365" y="2544"/>
                      <a:pt x="16370" y="2544"/>
                      <a:pt x="16382" y="2538"/>
                    </a:cubicBezTo>
                    <a:lnTo>
                      <a:pt x="16374" y="2506"/>
                    </a:lnTo>
                    <a:cubicBezTo>
                      <a:pt x="16407" y="2515"/>
                      <a:pt x="16384" y="2514"/>
                      <a:pt x="16395" y="2535"/>
                    </a:cubicBezTo>
                    <a:cubicBezTo>
                      <a:pt x="16408" y="2561"/>
                      <a:pt x="16447" y="2533"/>
                      <a:pt x="16463" y="2522"/>
                    </a:cubicBezTo>
                    <a:cubicBezTo>
                      <a:pt x="16488" y="2528"/>
                      <a:pt x="16487" y="2533"/>
                      <a:pt x="16512" y="2538"/>
                    </a:cubicBezTo>
                    <a:lnTo>
                      <a:pt x="16506" y="2549"/>
                    </a:lnTo>
                    <a:cubicBezTo>
                      <a:pt x="16505" y="2551"/>
                      <a:pt x="16501" y="2557"/>
                      <a:pt x="16501" y="2559"/>
                    </a:cubicBezTo>
                    <a:cubicBezTo>
                      <a:pt x="16498" y="2573"/>
                      <a:pt x="16497" y="2565"/>
                      <a:pt x="16504" y="2579"/>
                    </a:cubicBezTo>
                    <a:cubicBezTo>
                      <a:pt x="16536" y="2567"/>
                      <a:pt x="16502" y="2580"/>
                      <a:pt x="16523" y="2566"/>
                    </a:cubicBezTo>
                    <a:cubicBezTo>
                      <a:pt x="16536" y="2558"/>
                      <a:pt x="16527" y="2559"/>
                      <a:pt x="16544" y="2555"/>
                    </a:cubicBezTo>
                    <a:cubicBezTo>
                      <a:pt x="16550" y="2578"/>
                      <a:pt x="16543" y="2566"/>
                      <a:pt x="16560" y="2579"/>
                    </a:cubicBezTo>
                    <a:lnTo>
                      <a:pt x="16586" y="2566"/>
                    </a:lnTo>
                    <a:cubicBezTo>
                      <a:pt x="16555" y="2556"/>
                      <a:pt x="16562" y="2549"/>
                      <a:pt x="16528" y="2547"/>
                    </a:cubicBezTo>
                    <a:cubicBezTo>
                      <a:pt x="16541" y="2527"/>
                      <a:pt x="16538" y="2538"/>
                      <a:pt x="16544" y="2514"/>
                    </a:cubicBezTo>
                    <a:cubicBezTo>
                      <a:pt x="16566" y="2516"/>
                      <a:pt x="16566" y="2518"/>
                      <a:pt x="16585" y="2522"/>
                    </a:cubicBezTo>
                    <a:cubicBezTo>
                      <a:pt x="16577" y="2495"/>
                      <a:pt x="16578" y="2493"/>
                      <a:pt x="16551" y="2493"/>
                    </a:cubicBezTo>
                    <a:cubicBezTo>
                      <a:pt x="16497" y="2492"/>
                      <a:pt x="16488" y="2515"/>
                      <a:pt x="16382" y="2490"/>
                    </a:cubicBezTo>
                    <a:lnTo>
                      <a:pt x="16374" y="2506"/>
                    </a:lnTo>
                    <a:lnTo>
                      <a:pt x="16333" y="2506"/>
                    </a:lnTo>
                    <a:cubicBezTo>
                      <a:pt x="16328" y="2518"/>
                      <a:pt x="16326" y="2501"/>
                      <a:pt x="16332" y="2516"/>
                    </a:cubicBezTo>
                    <a:cubicBezTo>
                      <a:pt x="16337" y="2527"/>
                      <a:pt x="16332" y="2516"/>
                      <a:pt x="16342" y="2530"/>
                    </a:cubicBezTo>
                    <a:cubicBezTo>
                      <a:pt x="16309" y="2538"/>
                      <a:pt x="16317" y="2533"/>
                      <a:pt x="16309" y="2555"/>
                    </a:cubicBezTo>
                    <a:cubicBezTo>
                      <a:pt x="16320" y="2561"/>
                      <a:pt x="16318" y="2559"/>
                      <a:pt x="16333" y="2563"/>
                    </a:cubicBezTo>
                    <a:close/>
                    <a:moveTo>
                      <a:pt x="18829" y="2733"/>
                    </a:moveTo>
                    <a:lnTo>
                      <a:pt x="18788" y="2692"/>
                    </a:lnTo>
                    <a:cubicBezTo>
                      <a:pt x="18773" y="2727"/>
                      <a:pt x="18792" y="2732"/>
                      <a:pt x="18829" y="2733"/>
                    </a:cubicBezTo>
                    <a:close/>
                    <a:moveTo>
                      <a:pt x="19080" y="3640"/>
                    </a:moveTo>
                    <a:cubicBezTo>
                      <a:pt x="19111" y="3640"/>
                      <a:pt x="19083" y="3643"/>
                      <a:pt x="19104" y="3632"/>
                    </a:cubicBezTo>
                    <a:cubicBezTo>
                      <a:pt x="19093" y="3617"/>
                      <a:pt x="19102" y="3622"/>
                      <a:pt x="19084" y="3619"/>
                    </a:cubicBezTo>
                    <a:cubicBezTo>
                      <a:pt x="19082" y="3618"/>
                      <a:pt x="19076" y="3619"/>
                      <a:pt x="19074" y="3619"/>
                    </a:cubicBezTo>
                    <a:cubicBezTo>
                      <a:pt x="19073" y="3619"/>
                      <a:pt x="19058" y="3617"/>
                      <a:pt x="19056" y="3616"/>
                    </a:cubicBezTo>
                    <a:cubicBezTo>
                      <a:pt x="19061" y="3634"/>
                      <a:pt x="19058" y="3640"/>
                      <a:pt x="19080" y="3640"/>
                    </a:cubicBezTo>
                    <a:close/>
                    <a:moveTo>
                      <a:pt x="22159" y="3097"/>
                    </a:moveTo>
                    <a:cubicBezTo>
                      <a:pt x="22180" y="3103"/>
                      <a:pt x="22165" y="3097"/>
                      <a:pt x="22183" y="3106"/>
                    </a:cubicBezTo>
                    <a:cubicBezTo>
                      <a:pt x="22195" y="3087"/>
                      <a:pt x="22201" y="3087"/>
                      <a:pt x="22191" y="3065"/>
                    </a:cubicBezTo>
                    <a:cubicBezTo>
                      <a:pt x="22167" y="3074"/>
                      <a:pt x="22178" y="3070"/>
                      <a:pt x="22159" y="3097"/>
                    </a:cubicBezTo>
                    <a:close/>
                    <a:moveTo>
                      <a:pt x="19072" y="4969"/>
                    </a:moveTo>
                    <a:lnTo>
                      <a:pt x="19093" y="4958"/>
                    </a:lnTo>
                    <a:cubicBezTo>
                      <a:pt x="19110" y="4951"/>
                      <a:pt x="19108" y="4953"/>
                      <a:pt x="19129" y="4953"/>
                    </a:cubicBezTo>
                    <a:lnTo>
                      <a:pt x="19129" y="4945"/>
                    </a:lnTo>
                    <a:cubicBezTo>
                      <a:pt x="19097" y="4945"/>
                      <a:pt x="19072" y="4917"/>
                      <a:pt x="19072" y="4969"/>
                    </a:cubicBezTo>
                    <a:close/>
                    <a:moveTo>
                      <a:pt x="16220" y="2619"/>
                    </a:moveTo>
                    <a:cubicBezTo>
                      <a:pt x="16242" y="2609"/>
                      <a:pt x="16229" y="2612"/>
                      <a:pt x="16261" y="2611"/>
                    </a:cubicBezTo>
                    <a:cubicBezTo>
                      <a:pt x="16262" y="2589"/>
                      <a:pt x="16264" y="2589"/>
                      <a:pt x="16269" y="2571"/>
                    </a:cubicBezTo>
                    <a:lnTo>
                      <a:pt x="16247" y="2590"/>
                    </a:lnTo>
                    <a:cubicBezTo>
                      <a:pt x="16221" y="2609"/>
                      <a:pt x="16228" y="2589"/>
                      <a:pt x="16220" y="2619"/>
                    </a:cubicBezTo>
                    <a:close/>
                    <a:moveTo>
                      <a:pt x="9269" y="1412"/>
                    </a:moveTo>
                    <a:lnTo>
                      <a:pt x="9291" y="1438"/>
                    </a:lnTo>
                    <a:lnTo>
                      <a:pt x="9319" y="1414"/>
                    </a:lnTo>
                    <a:cubicBezTo>
                      <a:pt x="9317" y="1412"/>
                      <a:pt x="9302" y="1404"/>
                      <a:pt x="9301" y="1404"/>
                    </a:cubicBezTo>
                    <a:cubicBezTo>
                      <a:pt x="9299" y="1404"/>
                      <a:pt x="9271" y="1411"/>
                      <a:pt x="9269" y="1412"/>
                    </a:cubicBezTo>
                    <a:close/>
                    <a:moveTo>
                      <a:pt x="15175" y="2012"/>
                    </a:moveTo>
                    <a:cubicBezTo>
                      <a:pt x="15175" y="2035"/>
                      <a:pt x="15178" y="2027"/>
                      <a:pt x="15191" y="2036"/>
                    </a:cubicBezTo>
                    <a:cubicBezTo>
                      <a:pt x="15200" y="2017"/>
                      <a:pt x="15198" y="2007"/>
                      <a:pt x="15207" y="1987"/>
                    </a:cubicBezTo>
                    <a:cubicBezTo>
                      <a:pt x="15193" y="1991"/>
                      <a:pt x="15175" y="1997"/>
                      <a:pt x="15175" y="2012"/>
                    </a:cubicBezTo>
                    <a:close/>
                    <a:moveTo>
                      <a:pt x="18463" y="5139"/>
                    </a:moveTo>
                    <a:cubicBezTo>
                      <a:pt x="18483" y="5135"/>
                      <a:pt x="18483" y="5133"/>
                      <a:pt x="18505" y="5131"/>
                    </a:cubicBezTo>
                    <a:lnTo>
                      <a:pt x="18505" y="5115"/>
                    </a:lnTo>
                    <a:lnTo>
                      <a:pt x="18473" y="5106"/>
                    </a:lnTo>
                    <a:lnTo>
                      <a:pt x="18463" y="5139"/>
                    </a:lnTo>
                    <a:close/>
                    <a:moveTo>
                      <a:pt x="17208" y="1769"/>
                    </a:moveTo>
                    <a:cubicBezTo>
                      <a:pt x="17251" y="1768"/>
                      <a:pt x="17249" y="1763"/>
                      <a:pt x="17257" y="1728"/>
                    </a:cubicBezTo>
                    <a:cubicBezTo>
                      <a:pt x="17246" y="1733"/>
                      <a:pt x="17249" y="1729"/>
                      <a:pt x="17243" y="1732"/>
                    </a:cubicBezTo>
                    <a:lnTo>
                      <a:pt x="17208" y="1769"/>
                    </a:lnTo>
                    <a:close/>
                    <a:moveTo>
                      <a:pt x="10346" y="1396"/>
                    </a:moveTo>
                    <a:cubicBezTo>
                      <a:pt x="10364" y="1422"/>
                      <a:pt x="10381" y="1415"/>
                      <a:pt x="10403" y="1404"/>
                    </a:cubicBezTo>
                    <a:cubicBezTo>
                      <a:pt x="10381" y="1375"/>
                      <a:pt x="10396" y="1395"/>
                      <a:pt x="10346" y="1396"/>
                    </a:cubicBezTo>
                    <a:close/>
                    <a:moveTo>
                      <a:pt x="1021" y="5366"/>
                    </a:moveTo>
                    <a:cubicBezTo>
                      <a:pt x="1016" y="5344"/>
                      <a:pt x="1015" y="5344"/>
                      <a:pt x="1004" y="5327"/>
                    </a:cubicBezTo>
                    <a:cubicBezTo>
                      <a:pt x="993" y="5310"/>
                      <a:pt x="994" y="5307"/>
                      <a:pt x="972" y="5301"/>
                    </a:cubicBezTo>
                    <a:cubicBezTo>
                      <a:pt x="986" y="5327"/>
                      <a:pt x="997" y="5350"/>
                      <a:pt x="1021" y="5366"/>
                    </a:cubicBezTo>
                    <a:close/>
                    <a:moveTo>
                      <a:pt x="13919" y="2352"/>
                    </a:moveTo>
                    <a:cubicBezTo>
                      <a:pt x="13975" y="2337"/>
                      <a:pt x="13912" y="2328"/>
                      <a:pt x="13968" y="2328"/>
                    </a:cubicBezTo>
                    <a:lnTo>
                      <a:pt x="13968" y="2320"/>
                    </a:lnTo>
                    <a:lnTo>
                      <a:pt x="13919" y="2320"/>
                    </a:lnTo>
                    <a:lnTo>
                      <a:pt x="13919" y="2352"/>
                    </a:lnTo>
                    <a:close/>
                    <a:moveTo>
                      <a:pt x="23236" y="1299"/>
                    </a:moveTo>
                    <a:lnTo>
                      <a:pt x="23278" y="1292"/>
                    </a:lnTo>
                    <a:cubicBezTo>
                      <a:pt x="23289" y="1287"/>
                      <a:pt x="23287" y="1286"/>
                      <a:pt x="23293" y="1283"/>
                    </a:cubicBezTo>
                    <a:cubicBezTo>
                      <a:pt x="23276" y="1279"/>
                      <a:pt x="23237" y="1258"/>
                      <a:pt x="23236" y="1299"/>
                    </a:cubicBezTo>
                    <a:close/>
                    <a:moveTo>
                      <a:pt x="18108" y="4839"/>
                    </a:moveTo>
                    <a:lnTo>
                      <a:pt x="18108" y="4848"/>
                    </a:lnTo>
                    <a:lnTo>
                      <a:pt x="18092" y="4848"/>
                    </a:lnTo>
                    <a:lnTo>
                      <a:pt x="18108" y="4839"/>
                    </a:lnTo>
                    <a:close/>
                    <a:moveTo>
                      <a:pt x="20206" y="5220"/>
                    </a:moveTo>
                    <a:cubicBezTo>
                      <a:pt x="20228" y="5250"/>
                      <a:pt x="20201" y="5224"/>
                      <a:pt x="20234" y="5235"/>
                    </a:cubicBezTo>
                    <a:cubicBezTo>
                      <a:pt x="20249" y="5240"/>
                      <a:pt x="20238" y="5262"/>
                      <a:pt x="20263" y="5228"/>
                    </a:cubicBezTo>
                    <a:cubicBezTo>
                      <a:pt x="20233" y="5220"/>
                      <a:pt x="20240" y="5207"/>
                      <a:pt x="20206" y="5220"/>
                    </a:cubicBezTo>
                    <a:close/>
                    <a:moveTo>
                      <a:pt x="19226" y="3308"/>
                    </a:moveTo>
                    <a:lnTo>
                      <a:pt x="19226" y="3324"/>
                    </a:lnTo>
                    <a:cubicBezTo>
                      <a:pt x="19265" y="3328"/>
                      <a:pt x="19239" y="3332"/>
                      <a:pt x="19274" y="3324"/>
                    </a:cubicBezTo>
                    <a:lnTo>
                      <a:pt x="19258" y="3300"/>
                    </a:lnTo>
                    <a:cubicBezTo>
                      <a:pt x="19242" y="3308"/>
                      <a:pt x="19249" y="3306"/>
                      <a:pt x="19226" y="3308"/>
                    </a:cubicBezTo>
                    <a:close/>
                    <a:moveTo>
                      <a:pt x="16123" y="1704"/>
                    </a:moveTo>
                    <a:cubicBezTo>
                      <a:pt x="16153" y="1712"/>
                      <a:pt x="16133" y="1712"/>
                      <a:pt x="16163" y="1720"/>
                    </a:cubicBezTo>
                    <a:cubicBezTo>
                      <a:pt x="16158" y="1694"/>
                      <a:pt x="16155" y="1707"/>
                      <a:pt x="16163" y="1688"/>
                    </a:cubicBezTo>
                    <a:lnTo>
                      <a:pt x="16123" y="1688"/>
                    </a:lnTo>
                    <a:lnTo>
                      <a:pt x="16123" y="1704"/>
                    </a:lnTo>
                    <a:close/>
                    <a:moveTo>
                      <a:pt x="17152" y="1509"/>
                    </a:moveTo>
                    <a:cubicBezTo>
                      <a:pt x="17162" y="1503"/>
                      <a:pt x="17160" y="1504"/>
                      <a:pt x="17170" y="1496"/>
                    </a:cubicBezTo>
                    <a:lnTo>
                      <a:pt x="17192" y="1477"/>
                    </a:lnTo>
                    <a:cubicBezTo>
                      <a:pt x="17165" y="1475"/>
                      <a:pt x="17169" y="1468"/>
                      <a:pt x="17156" y="1475"/>
                    </a:cubicBezTo>
                    <a:cubicBezTo>
                      <a:pt x="17139" y="1486"/>
                      <a:pt x="17146" y="1496"/>
                      <a:pt x="17152" y="1509"/>
                    </a:cubicBezTo>
                    <a:close/>
                    <a:moveTo>
                      <a:pt x="16909" y="5642"/>
                    </a:moveTo>
                    <a:cubicBezTo>
                      <a:pt x="16943" y="5642"/>
                      <a:pt x="16941" y="5638"/>
                      <a:pt x="16965" y="5650"/>
                    </a:cubicBezTo>
                    <a:cubicBezTo>
                      <a:pt x="16956" y="5615"/>
                      <a:pt x="16954" y="5625"/>
                      <a:pt x="16909" y="5625"/>
                    </a:cubicBezTo>
                    <a:lnTo>
                      <a:pt x="16909" y="5642"/>
                    </a:lnTo>
                    <a:close/>
                    <a:moveTo>
                      <a:pt x="19226" y="1971"/>
                    </a:moveTo>
                    <a:lnTo>
                      <a:pt x="19226" y="1987"/>
                    </a:lnTo>
                    <a:cubicBezTo>
                      <a:pt x="19257" y="1994"/>
                      <a:pt x="19262" y="2001"/>
                      <a:pt x="19266" y="1963"/>
                    </a:cubicBezTo>
                    <a:cubicBezTo>
                      <a:pt x="19251" y="1964"/>
                      <a:pt x="19238" y="1967"/>
                      <a:pt x="19226" y="1971"/>
                    </a:cubicBezTo>
                    <a:close/>
                    <a:moveTo>
                      <a:pt x="21438" y="3908"/>
                    </a:moveTo>
                    <a:cubicBezTo>
                      <a:pt x="21462" y="3953"/>
                      <a:pt x="21475" y="3922"/>
                      <a:pt x="21486" y="3892"/>
                    </a:cubicBezTo>
                    <a:cubicBezTo>
                      <a:pt x="21470" y="3899"/>
                      <a:pt x="21457" y="3903"/>
                      <a:pt x="21438" y="3908"/>
                    </a:cubicBezTo>
                    <a:close/>
                    <a:moveTo>
                      <a:pt x="21340" y="5504"/>
                    </a:moveTo>
                    <a:lnTo>
                      <a:pt x="21340" y="5496"/>
                    </a:lnTo>
                    <a:lnTo>
                      <a:pt x="21243" y="5496"/>
                    </a:lnTo>
                    <a:cubicBezTo>
                      <a:pt x="21265" y="5525"/>
                      <a:pt x="21246" y="5510"/>
                      <a:pt x="21277" y="5506"/>
                    </a:cubicBezTo>
                    <a:cubicBezTo>
                      <a:pt x="21300" y="5503"/>
                      <a:pt x="21317" y="5504"/>
                      <a:pt x="21340" y="5504"/>
                    </a:cubicBezTo>
                    <a:close/>
                    <a:moveTo>
                      <a:pt x="17970" y="1785"/>
                    </a:moveTo>
                    <a:lnTo>
                      <a:pt x="17970" y="1801"/>
                    </a:lnTo>
                    <a:cubicBezTo>
                      <a:pt x="18019" y="1788"/>
                      <a:pt x="17981" y="1790"/>
                      <a:pt x="18027" y="1801"/>
                    </a:cubicBezTo>
                    <a:lnTo>
                      <a:pt x="18027" y="1777"/>
                    </a:lnTo>
                    <a:cubicBezTo>
                      <a:pt x="17999" y="1777"/>
                      <a:pt x="17995" y="1782"/>
                      <a:pt x="17970" y="1785"/>
                    </a:cubicBezTo>
                    <a:close/>
                    <a:moveTo>
                      <a:pt x="17614" y="2133"/>
                    </a:moveTo>
                    <a:cubicBezTo>
                      <a:pt x="17625" y="2133"/>
                      <a:pt x="17625" y="2123"/>
                      <a:pt x="17630" y="2117"/>
                    </a:cubicBezTo>
                    <a:cubicBezTo>
                      <a:pt x="17606" y="2106"/>
                      <a:pt x="17607" y="2109"/>
                      <a:pt x="17573" y="2109"/>
                    </a:cubicBezTo>
                    <a:cubicBezTo>
                      <a:pt x="17582" y="2122"/>
                      <a:pt x="17592" y="2133"/>
                      <a:pt x="17614" y="2133"/>
                    </a:cubicBezTo>
                    <a:close/>
                    <a:moveTo>
                      <a:pt x="17686" y="5269"/>
                    </a:moveTo>
                    <a:cubicBezTo>
                      <a:pt x="17656" y="5277"/>
                      <a:pt x="17666" y="5285"/>
                      <a:pt x="17630" y="5293"/>
                    </a:cubicBezTo>
                    <a:lnTo>
                      <a:pt x="17630" y="5309"/>
                    </a:lnTo>
                    <a:cubicBezTo>
                      <a:pt x="17657" y="5307"/>
                      <a:pt x="17677" y="5295"/>
                      <a:pt x="17686" y="5269"/>
                    </a:cubicBezTo>
                    <a:cubicBezTo>
                      <a:pt x="17727" y="5288"/>
                      <a:pt x="17689" y="5262"/>
                      <a:pt x="17745" y="5255"/>
                    </a:cubicBezTo>
                    <a:cubicBezTo>
                      <a:pt x="17761" y="5253"/>
                      <a:pt x="17777" y="5256"/>
                      <a:pt x="17778" y="5256"/>
                    </a:cubicBezTo>
                    <a:cubicBezTo>
                      <a:pt x="17810" y="5253"/>
                      <a:pt x="17814" y="5220"/>
                      <a:pt x="17860" y="5249"/>
                    </a:cubicBezTo>
                    <a:cubicBezTo>
                      <a:pt x="17898" y="5273"/>
                      <a:pt x="17935" y="5280"/>
                      <a:pt x="17983" y="5275"/>
                    </a:cubicBezTo>
                    <a:lnTo>
                      <a:pt x="18131" y="5258"/>
                    </a:lnTo>
                    <a:cubicBezTo>
                      <a:pt x="18172" y="5256"/>
                      <a:pt x="18189" y="5255"/>
                      <a:pt x="18197" y="5285"/>
                    </a:cubicBezTo>
                    <a:cubicBezTo>
                      <a:pt x="18222" y="5259"/>
                      <a:pt x="18222" y="5267"/>
                      <a:pt x="18268" y="5260"/>
                    </a:cubicBezTo>
                    <a:lnTo>
                      <a:pt x="18404" y="5261"/>
                    </a:lnTo>
                    <a:cubicBezTo>
                      <a:pt x="18437" y="5255"/>
                      <a:pt x="18382" y="5256"/>
                      <a:pt x="18424" y="5256"/>
                    </a:cubicBezTo>
                    <a:cubicBezTo>
                      <a:pt x="18461" y="5256"/>
                      <a:pt x="18429" y="5269"/>
                      <a:pt x="18485" y="5264"/>
                    </a:cubicBezTo>
                    <a:cubicBezTo>
                      <a:pt x="18500" y="5263"/>
                      <a:pt x="18512" y="5261"/>
                      <a:pt x="18529" y="5269"/>
                    </a:cubicBezTo>
                    <a:cubicBezTo>
                      <a:pt x="18500" y="5308"/>
                      <a:pt x="18509" y="5262"/>
                      <a:pt x="18480" y="5301"/>
                    </a:cubicBezTo>
                    <a:cubicBezTo>
                      <a:pt x="18493" y="5319"/>
                      <a:pt x="18496" y="5315"/>
                      <a:pt x="18513" y="5315"/>
                    </a:cubicBezTo>
                    <a:lnTo>
                      <a:pt x="18533" y="5311"/>
                    </a:lnTo>
                    <a:cubicBezTo>
                      <a:pt x="18534" y="5311"/>
                      <a:pt x="18536" y="5310"/>
                      <a:pt x="18537" y="5309"/>
                    </a:cubicBezTo>
                    <a:cubicBezTo>
                      <a:pt x="18554" y="5299"/>
                      <a:pt x="18554" y="5289"/>
                      <a:pt x="18580" y="5280"/>
                    </a:cubicBezTo>
                    <a:lnTo>
                      <a:pt x="18588" y="5277"/>
                    </a:lnTo>
                    <a:cubicBezTo>
                      <a:pt x="18598" y="5274"/>
                      <a:pt x="18596" y="5275"/>
                      <a:pt x="18605" y="5274"/>
                    </a:cubicBezTo>
                    <a:lnTo>
                      <a:pt x="18646" y="5269"/>
                    </a:lnTo>
                    <a:cubicBezTo>
                      <a:pt x="18707" y="5260"/>
                      <a:pt x="18726" y="5301"/>
                      <a:pt x="18756" y="5245"/>
                    </a:cubicBezTo>
                    <a:cubicBezTo>
                      <a:pt x="18680" y="5245"/>
                      <a:pt x="18755" y="5253"/>
                      <a:pt x="18642" y="5245"/>
                    </a:cubicBezTo>
                    <a:lnTo>
                      <a:pt x="18588" y="5246"/>
                    </a:lnTo>
                    <a:cubicBezTo>
                      <a:pt x="18487" y="5228"/>
                      <a:pt x="18549" y="5257"/>
                      <a:pt x="18459" y="5238"/>
                    </a:cubicBezTo>
                    <a:cubicBezTo>
                      <a:pt x="18442" y="5234"/>
                      <a:pt x="18449" y="5235"/>
                      <a:pt x="18436" y="5234"/>
                    </a:cubicBezTo>
                    <a:cubicBezTo>
                      <a:pt x="18383" y="5234"/>
                      <a:pt x="18353" y="5236"/>
                      <a:pt x="18318" y="5253"/>
                    </a:cubicBezTo>
                    <a:cubicBezTo>
                      <a:pt x="18308" y="5215"/>
                      <a:pt x="18296" y="5232"/>
                      <a:pt x="18202" y="5226"/>
                    </a:cubicBezTo>
                    <a:lnTo>
                      <a:pt x="17875" y="5225"/>
                    </a:lnTo>
                    <a:cubicBezTo>
                      <a:pt x="17843" y="5222"/>
                      <a:pt x="17867" y="5211"/>
                      <a:pt x="17821" y="5222"/>
                    </a:cubicBezTo>
                    <a:lnTo>
                      <a:pt x="17812" y="5225"/>
                    </a:lnTo>
                    <a:cubicBezTo>
                      <a:pt x="17810" y="5225"/>
                      <a:pt x="17808" y="5225"/>
                      <a:pt x="17807" y="5225"/>
                    </a:cubicBezTo>
                    <a:cubicBezTo>
                      <a:pt x="17725" y="5239"/>
                      <a:pt x="17748" y="5224"/>
                      <a:pt x="17728" y="5227"/>
                    </a:cubicBezTo>
                    <a:cubicBezTo>
                      <a:pt x="17708" y="5230"/>
                      <a:pt x="17705" y="5245"/>
                      <a:pt x="17703" y="5253"/>
                    </a:cubicBezTo>
                    <a:lnTo>
                      <a:pt x="17695" y="5220"/>
                    </a:lnTo>
                    <a:cubicBezTo>
                      <a:pt x="17619" y="5238"/>
                      <a:pt x="17456" y="5236"/>
                      <a:pt x="17419" y="5228"/>
                    </a:cubicBezTo>
                    <a:cubicBezTo>
                      <a:pt x="17423" y="5279"/>
                      <a:pt x="17440" y="5245"/>
                      <a:pt x="17498" y="5264"/>
                    </a:cubicBezTo>
                    <a:lnTo>
                      <a:pt x="17531" y="5274"/>
                    </a:lnTo>
                    <a:cubicBezTo>
                      <a:pt x="17552" y="5273"/>
                      <a:pt x="17545" y="5261"/>
                      <a:pt x="17605" y="5260"/>
                    </a:cubicBezTo>
                    <a:cubicBezTo>
                      <a:pt x="17630" y="5260"/>
                      <a:pt x="17666" y="5256"/>
                      <a:pt x="17686" y="5269"/>
                    </a:cubicBezTo>
                    <a:close/>
                    <a:moveTo>
                      <a:pt x="16188" y="2174"/>
                    </a:moveTo>
                    <a:cubicBezTo>
                      <a:pt x="16212" y="2176"/>
                      <a:pt x="16210" y="2179"/>
                      <a:pt x="16223" y="2179"/>
                    </a:cubicBezTo>
                    <a:cubicBezTo>
                      <a:pt x="16241" y="2178"/>
                      <a:pt x="16232" y="2180"/>
                      <a:pt x="16244" y="2158"/>
                    </a:cubicBezTo>
                    <a:cubicBezTo>
                      <a:pt x="16219" y="2158"/>
                      <a:pt x="16191" y="2152"/>
                      <a:pt x="16188" y="2174"/>
                    </a:cubicBezTo>
                    <a:close/>
                    <a:moveTo>
                      <a:pt x="19882" y="1963"/>
                    </a:moveTo>
                    <a:cubicBezTo>
                      <a:pt x="19920" y="1966"/>
                      <a:pt x="19922" y="1982"/>
                      <a:pt x="19947" y="1971"/>
                    </a:cubicBezTo>
                    <a:cubicBezTo>
                      <a:pt x="19931" y="1950"/>
                      <a:pt x="19949" y="1959"/>
                      <a:pt x="19917" y="1952"/>
                    </a:cubicBezTo>
                    <a:cubicBezTo>
                      <a:pt x="19902" y="1949"/>
                      <a:pt x="19894" y="1948"/>
                      <a:pt x="19882" y="1963"/>
                    </a:cubicBezTo>
                    <a:close/>
                    <a:moveTo>
                      <a:pt x="10946" y="1663"/>
                    </a:moveTo>
                    <a:cubicBezTo>
                      <a:pt x="10995" y="1664"/>
                      <a:pt x="10981" y="1685"/>
                      <a:pt x="11002" y="1655"/>
                    </a:cubicBezTo>
                    <a:cubicBezTo>
                      <a:pt x="10966" y="1652"/>
                      <a:pt x="10947" y="1624"/>
                      <a:pt x="10946" y="1663"/>
                    </a:cubicBezTo>
                    <a:close/>
                    <a:moveTo>
                      <a:pt x="14673" y="1979"/>
                    </a:moveTo>
                    <a:lnTo>
                      <a:pt x="14673" y="1996"/>
                    </a:lnTo>
                    <a:cubicBezTo>
                      <a:pt x="14716" y="1996"/>
                      <a:pt x="14719" y="2005"/>
                      <a:pt x="14737" y="1979"/>
                    </a:cubicBezTo>
                    <a:lnTo>
                      <a:pt x="14673" y="1979"/>
                    </a:lnTo>
                    <a:close/>
                    <a:moveTo>
                      <a:pt x="15377" y="2174"/>
                    </a:moveTo>
                    <a:lnTo>
                      <a:pt x="15426" y="2165"/>
                    </a:lnTo>
                    <a:lnTo>
                      <a:pt x="15426" y="2150"/>
                    </a:lnTo>
                    <a:cubicBezTo>
                      <a:pt x="15404" y="2148"/>
                      <a:pt x="15404" y="2146"/>
                      <a:pt x="15386" y="2141"/>
                    </a:cubicBezTo>
                    <a:cubicBezTo>
                      <a:pt x="15384" y="2160"/>
                      <a:pt x="15384" y="2162"/>
                      <a:pt x="15377" y="2174"/>
                    </a:cubicBezTo>
                    <a:close/>
                    <a:moveTo>
                      <a:pt x="6668" y="1607"/>
                    </a:moveTo>
                    <a:cubicBezTo>
                      <a:pt x="6732" y="1607"/>
                      <a:pt x="6693" y="1610"/>
                      <a:pt x="6716" y="1599"/>
                    </a:cubicBezTo>
                    <a:cubicBezTo>
                      <a:pt x="6706" y="1584"/>
                      <a:pt x="6714" y="1588"/>
                      <a:pt x="6696" y="1585"/>
                    </a:cubicBezTo>
                    <a:lnTo>
                      <a:pt x="6668" y="1582"/>
                    </a:lnTo>
                    <a:lnTo>
                      <a:pt x="6668" y="1607"/>
                    </a:lnTo>
                    <a:close/>
                    <a:moveTo>
                      <a:pt x="17905" y="5107"/>
                    </a:moveTo>
                    <a:cubicBezTo>
                      <a:pt x="17875" y="5101"/>
                      <a:pt x="17886" y="5105"/>
                      <a:pt x="17857" y="5099"/>
                    </a:cubicBezTo>
                    <a:cubicBezTo>
                      <a:pt x="17859" y="5127"/>
                      <a:pt x="17860" y="5135"/>
                      <a:pt x="17887" y="5124"/>
                    </a:cubicBezTo>
                    <a:lnTo>
                      <a:pt x="17896" y="5120"/>
                    </a:lnTo>
                    <a:cubicBezTo>
                      <a:pt x="17905" y="5114"/>
                      <a:pt x="17896" y="5136"/>
                      <a:pt x="17905" y="5107"/>
                    </a:cubicBezTo>
                    <a:close/>
                    <a:moveTo>
                      <a:pt x="21227" y="2700"/>
                    </a:moveTo>
                    <a:cubicBezTo>
                      <a:pt x="21260" y="2700"/>
                      <a:pt x="21253" y="2703"/>
                      <a:pt x="21276" y="2692"/>
                    </a:cubicBezTo>
                    <a:cubicBezTo>
                      <a:pt x="21269" y="2677"/>
                      <a:pt x="21281" y="2679"/>
                      <a:pt x="21235" y="2668"/>
                    </a:cubicBezTo>
                    <a:cubicBezTo>
                      <a:pt x="21236" y="2671"/>
                      <a:pt x="21239" y="2684"/>
                      <a:pt x="21238" y="2685"/>
                    </a:cubicBezTo>
                    <a:lnTo>
                      <a:pt x="21235" y="2693"/>
                    </a:lnTo>
                    <a:cubicBezTo>
                      <a:pt x="21234" y="2694"/>
                      <a:pt x="21232" y="2696"/>
                      <a:pt x="21231" y="2697"/>
                    </a:cubicBezTo>
                    <a:cubicBezTo>
                      <a:pt x="21231" y="2698"/>
                      <a:pt x="21228" y="2699"/>
                      <a:pt x="21227" y="2700"/>
                    </a:cubicBezTo>
                    <a:close/>
                    <a:moveTo>
                      <a:pt x="73" y="4451"/>
                    </a:moveTo>
                    <a:lnTo>
                      <a:pt x="73" y="4467"/>
                    </a:lnTo>
                    <a:cubicBezTo>
                      <a:pt x="115" y="4467"/>
                      <a:pt x="113" y="4476"/>
                      <a:pt x="122" y="4442"/>
                    </a:cubicBezTo>
                    <a:cubicBezTo>
                      <a:pt x="100" y="4443"/>
                      <a:pt x="89" y="4444"/>
                      <a:pt x="73" y="4451"/>
                    </a:cubicBezTo>
                    <a:close/>
                    <a:moveTo>
                      <a:pt x="20806" y="3235"/>
                    </a:moveTo>
                    <a:lnTo>
                      <a:pt x="20806" y="3251"/>
                    </a:lnTo>
                    <a:cubicBezTo>
                      <a:pt x="20841" y="3252"/>
                      <a:pt x="20831" y="3257"/>
                      <a:pt x="20862" y="3260"/>
                    </a:cubicBezTo>
                    <a:cubicBezTo>
                      <a:pt x="20846" y="3235"/>
                      <a:pt x="20836" y="3224"/>
                      <a:pt x="20806" y="3235"/>
                    </a:cubicBezTo>
                    <a:close/>
                    <a:moveTo>
                      <a:pt x="20077" y="4621"/>
                    </a:moveTo>
                    <a:cubicBezTo>
                      <a:pt x="20100" y="4626"/>
                      <a:pt x="20101" y="4629"/>
                      <a:pt x="20133" y="4629"/>
                    </a:cubicBezTo>
                    <a:lnTo>
                      <a:pt x="20133" y="4613"/>
                    </a:lnTo>
                    <a:cubicBezTo>
                      <a:pt x="20118" y="4609"/>
                      <a:pt x="20097" y="4593"/>
                      <a:pt x="20077" y="4621"/>
                    </a:cubicBezTo>
                    <a:close/>
                    <a:moveTo>
                      <a:pt x="20054" y="4020"/>
                    </a:moveTo>
                    <a:cubicBezTo>
                      <a:pt x="20071" y="4017"/>
                      <a:pt x="20071" y="4015"/>
                      <a:pt x="20093" y="4013"/>
                    </a:cubicBezTo>
                    <a:cubicBezTo>
                      <a:pt x="20076" y="3990"/>
                      <a:pt x="20061" y="3997"/>
                      <a:pt x="20028" y="3989"/>
                    </a:cubicBezTo>
                    <a:lnTo>
                      <a:pt x="20054" y="4020"/>
                    </a:lnTo>
                    <a:close/>
                    <a:moveTo>
                      <a:pt x="18440" y="5139"/>
                    </a:moveTo>
                    <a:cubicBezTo>
                      <a:pt x="18447" y="5124"/>
                      <a:pt x="18446" y="5129"/>
                      <a:pt x="18448" y="5107"/>
                    </a:cubicBezTo>
                    <a:lnTo>
                      <a:pt x="18408" y="5107"/>
                    </a:lnTo>
                    <a:cubicBezTo>
                      <a:pt x="18415" y="5135"/>
                      <a:pt x="18412" y="5132"/>
                      <a:pt x="18440" y="5139"/>
                    </a:cubicBezTo>
                    <a:close/>
                    <a:moveTo>
                      <a:pt x="17006" y="2077"/>
                    </a:moveTo>
                    <a:lnTo>
                      <a:pt x="17038" y="2077"/>
                    </a:lnTo>
                    <a:cubicBezTo>
                      <a:pt x="17040" y="2052"/>
                      <a:pt x="17034" y="2067"/>
                      <a:pt x="17045" y="2051"/>
                    </a:cubicBezTo>
                    <a:lnTo>
                      <a:pt x="17058" y="2039"/>
                    </a:lnTo>
                    <a:cubicBezTo>
                      <a:pt x="17059" y="2039"/>
                      <a:pt x="17061" y="2037"/>
                      <a:pt x="17063" y="2036"/>
                    </a:cubicBezTo>
                    <a:cubicBezTo>
                      <a:pt x="17021" y="2040"/>
                      <a:pt x="17021" y="2048"/>
                      <a:pt x="17006" y="2077"/>
                    </a:cubicBezTo>
                    <a:close/>
                    <a:moveTo>
                      <a:pt x="18221" y="1817"/>
                    </a:moveTo>
                    <a:cubicBezTo>
                      <a:pt x="18226" y="1817"/>
                      <a:pt x="18246" y="1814"/>
                      <a:pt x="18247" y="1814"/>
                    </a:cubicBezTo>
                    <a:cubicBezTo>
                      <a:pt x="18256" y="1814"/>
                      <a:pt x="18258" y="1816"/>
                      <a:pt x="18278" y="1817"/>
                    </a:cubicBezTo>
                    <a:lnTo>
                      <a:pt x="18278" y="1801"/>
                    </a:lnTo>
                    <a:cubicBezTo>
                      <a:pt x="18199" y="1795"/>
                      <a:pt x="18226" y="1783"/>
                      <a:pt x="18221" y="1817"/>
                    </a:cubicBezTo>
                    <a:close/>
                    <a:moveTo>
                      <a:pt x="19056" y="4442"/>
                    </a:moveTo>
                    <a:lnTo>
                      <a:pt x="19056" y="4459"/>
                    </a:lnTo>
                    <a:cubicBezTo>
                      <a:pt x="19087" y="4451"/>
                      <a:pt x="19088" y="4451"/>
                      <a:pt x="19129" y="4451"/>
                    </a:cubicBezTo>
                    <a:cubicBezTo>
                      <a:pt x="19105" y="4418"/>
                      <a:pt x="19102" y="4441"/>
                      <a:pt x="19056" y="4442"/>
                    </a:cubicBezTo>
                    <a:close/>
                    <a:moveTo>
                      <a:pt x="15369" y="2660"/>
                    </a:moveTo>
                    <a:cubicBezTo>
                      <a:pt x="15401" y="2653"/>
                      <a:pt x="15402" y="2656"/>
                      <a:pt x="15410" y="2628"/>
                    </a:cubicBezTo>
                    <a:lnTo>
                      <a:pt x="15369" y="2628"/>
                    </a:lnTo>
                    <a:lnTo>
                      <a:pt x="15369" y="2660"/>
                    </a:lnTo>
                    <a:close/>
                    <a:moveTo>
                      <a:pt x="10006" y="1420"/>
                    </a:moveTo>
                    <a:cubicBezTo>
                      <a:pt x="10032" y="1418"/>
                      <a:pt x="10023" y="1418"/>
                      <a:pt x="10044" y="1411"/>
                    </a:cubicBezTo>
                    <a:cubicBezTo>
                      <a:pt x="10065" y="1404"/>
                      <a:pt x="10058" y="1410"/>
                      <a:pt x="10063" y="1396"/>
                    </a:cubicBezTo>
                    <a:cubicBezTo>
                      <a:pt x="10021" y="1395"/>
                      <a:pt x="10016" y="1378"/>
                      <a:pt x="10006" y="1420"/>
                    </a:cubicBezTo>
                    <a:close/>
                    <a:moveTo>
                      <a:pt x="16293" y="2336"/>
                    </a:moveTo>
                    <a:lnTo>
                      <a:pt x="16293" y="2320"/>
                    </a:lnTo>
                    <a:cubicBezTo>
                      <a:pt x="16255" y="2320"/>
                      <a:pt x="16257" y="2318"/>
                      <a:pt x="16228" y="2312"/>
                    </a:cubicBezTo>
                    <a:cubicBezTo>
                      <a:pt x="16234" y="2332"/>
                      <a:pt x="16223" y="2331"/>
                      <a:pt x="16256" y="2334"/>
                    </a:cubicBezTo>
                    <a:lnTo>
                      <a:pt x="16293" y="2336"/>
                    </a:lnTo>
                    <a:close/>
                    <a:moveTo>
                      <a:pt x="17881" y="5463"/>
                    </a:moveTo>
                    <a:cubicBezTo>
                      <a:pt x="17912" y="5476"/>
                      <a:pt x="17882" y="5465"/>
                      <a:pt x="17907" y="5465"/>
                    </a:cubicBezTo>
                    <a:cubicBezTo>
                      <a:pt x="17928" y="5465"/>
                      <a:pt x="17927" y="5467"/>
                      <a:pt x="17946" y="5471"/>
                    </a:cubicBezTo>
                    <a:cubicBezTo>
                      <a:pt x="17935" y="5432"/>
                      <a:pt x="17884" y="5445"/>
                      <a:pt x="17881" y="5463"/>
                    </a:cubicBezTo>
                    <a:close/>
                    <a:moveTo>
                      <a:pt x="19048" y="2838"/>
                    </a:moveTo>
                    <a:lnTo>
                      <a:pt x="19078" y="2872"/>
                    </a:lnTo>
                    <a:cubicBezTo>
                      <a:pt x="19082" y="2848"/>
                      <a:pt x="19076" y="2854"/>
                      <a:pt x="19100" y="2834"/>
                    </a:cubicBezTo>
                    <a:cubicBezTo>
                      <a:pt x="19100" y="2833"/>
                      <a:pt x="19103" y="2831"/>
                      <a:pt x="19104" y="2830"/>
                    </a:cubicBezTo>
                    <a:cubicBezTo>
                      <a:pt x="19083" y="2830"/>
                      <a:pt x="19057" y="2827"/>
                      <a:pt x="19048" y="2838"/>
                    </a:cubicBezTo>
                    <a:close/>
                    <a:moveTo>
                      <a:pt x="17160" y="2733"/>
                    </a:moveTo>
                    <a:cubicBezTo>
                      <a:pt x="17179" y="2760"/>
                      <a:pt x="17162" y="2736"/>
                      <a:pt x="17180" y="2748"/>
                    </a:cubicBezTo>
                    <a:cubicBezTo>
                      <a:pt x="17199" y="2761"/>
                      <a:pt x="17180" y="2758"/>
                      <a:pt x="17208" y="2765"/>
                    </a:cubicBezTo>
                    <a:cubicBezTo>
                      <a:pt x="17207" y="2713"/>
                      <a:pt x="17199" y="2729"/>
                      <a:pt x="17160" y="2733"/>
                    </a:cubicBezTo>
                    <a:close/>
                    <a:moveTo>
                      <a:pt x="6579" y="1590"/>
                    </a:moveTo>
                    <a:cubicBezTo>
                      <a:pt x="6590" y="1632"/>
                      <a:pt x="6616" y="1609"/>
                      <a:pt x="6660" y="1599"/>
                    </a:cubicBezTo>
                    <a:lnTo>
                      <a:pt x="6579" y="1590"/>
                    </a:lnTo>
                    <a:close/>
                    <a:moveTo>
                      <a:pt x="17800" y="2069"/>
                    </a:moveTo>
                    <a:cubicBezTo>
                      <a:pt x="17842" y="2072"/>
                      <a:pt x="17834" y="2091"/>
                      <a:pt x="17857" y="2060"/>
                    </a:cubicBezTo>
                    <a:cubicBezTo>
                      <a:pt x="17833" y="2049"/>
                      <a:pt x="17834" y="2052"/>
                      <a:pt x="17800" y="2052"/>
                    </a:cubicBezTo>
                    <a:lnTo>
                      <a:pt x="17800" y="2069"/>
                    </a:lnTo>
                    <a:close/>
                    <a:moveTo>
                      <a:pt x="16763" y="2433"/>
                    </a:moveTo>
                    <a:cubicBezTo>
                      <a:pt x="16780" y="2457"/>
                      <a:pt x="16783" y="2442"/>
                      <a:pt x="16828" y="2441"/>
                    </a:cubicBezTo>
                    <a:lnTo>
                      <a:pt x="16828" y="2425"/>
                    </a:lnTo>
                    <a:cubicBezTo>
                      <a:pt x="16800" y="2425"/>
                      <a:pt x="16782" y="2426"/>
                      <a:pt x="16763" y="2433"/>
                    </a:cubicBezTo>
                    <a:close/>
                    <a:moveTo>
                      <a:pt x="12769" y="1647"/>
                    </a:moveTo>
                    <a:cubicBezTo>
                      <a:pt x="12774" y="1626"/>
                      <a:pt x="12766" y="1638"/>
                      <a:pt x="12785" y="1631"/>
                    </a:cubicBezTo>
                    <a:cubicBezTo>
                      <a:pt x="12768" y="1608"/>
                      <a:pt x="12778" y="1615"/>
                      <a:pt x="12736" y="1615"/>
                    </a:cubicBezTo>
                    <a:cubicBezTo>
                      <a:pt x="12744" y="1643"/>
                      <a:pt x="12741" y="1640"/>
                      <a:pt x="12769" y="1647"/>
                    </a:cubicBezTo>
                    <a:close/>
                    <a:moveTo>
                      <a:pt x="20684" y="3819"/>
                    </a:moveTo>
                    <a:cubicBezTo>
                      <a:pt x="20706" y="3829"/>
                      <a:pt x="20693" y="3826"/>
                      <a:pt x="20725" y="3827"/>
                    </a:cubicBezTo>
                    <a:cubicBezTo>
                      <a:pt x="20723" y="3803"/>
                      <a:pt x="20727" y="3798"/>
                      <a:pt x="20707" y="3796"/>
                    </a:cubicBezTo>
                    <a:cubicBezTo>
                      <a:pt x="20679" y="3793"/>
                      <a:pt x="20684" y="3817"/>
                      <a:pt x="20684" y="3819"/>
                    </a:cubicBezTo>
                    <a:close/>
                    <a:moveTo>
                      <a:pt x="18416" y="2417"/>
                    </a:moveTo>
                    <a:lnTo>
                      <a:pt x="18440" y="2417"/>
                    </a:lnTo>
                    <a:cubicBezTo>
                      <a:pt x="18428" y="2392"/>
                      <a:pt x="18440" y="2374"/>
                      <a:pt x="18414" y="2372"/>
                    </a:cubicBezTo>
                    <a:cubicBezTo>
                      <a:pt x="18401" y="2371"/>
                      <a:pt x="18402" y="2377"/>
                      <a:pt x="18404" y="2387"/>
                    </a:cubicBezTo>
                    <a:cubicBezTo>
                      <a:pt x="18409" y="2405"/>
                      <a:pt x="18411" y="2370"/>
                      <a:pt x="18416" y="2417"/>
                    </a:cubicBezTo>
                    <a:close/>
                    <a:moveTo>
                      <a:pt x="22280" y="3648"/>
                    </a:moveTo>
                    <a:cubicBezTo>
                      <a:pt x="22287" y="3675"/>
                      <a:pt x="22302" y="3690"/>
                      <a:pt x="22329" y="3697"/>
                    </a:cubicBezTo>
                    <a:cubicBezTo>
                      <a:pt x="22318" y="3658"/>
                      <a:pt x="22315" y="3688"/>
                      <a:pt x="22305" y="3648"/>
                    </a:cubicBezTo>
                    <a:lnTo>
                      <a:pt x="22280" y="3648"/>
                    </a:lnTo>
                    <a:cubicBezTo>
                      <a:pt x="22269" y="3607"/>
                      <a:pt x="22224" y="3595"/>
                      <a:pt x="22183" y="3592"/>
                    </a:cubicBezTo>
                    <a:lnTo>
                      <a:pt x="21912" y="3570"/>
                    </a:lnTo>
                    <a:cubicBezTo>
                      <a:pt x="21879" y="3566"/>
                      <a:pt x="21866" y="3562"/>
                      <a:pt x="21845" y="3577"/>
                    </a:cubicBezTo>
                    <a:cubicBezTo>
                      <a:pt x="21842" y="3579"/>
                      <a:pt x="21828" y="3595"/>
                      <a:pt x="21825" y="3599"/>
                    </a:cubicBezTo>
                    <a:lnTo>
                      <a:pt x="21819" y="3608"/>
                    </a:lnTo>
                    <a:cubicBezTo>
                      <a:pt x="21815" y="3614"/>
                      <a:pt x="21815" y="3612"/>
                      <a:pt x="21810" y="3624"/>
                    </a:cubicBezTo>
                    <a:cubicBezTo>
                      <a:pt x="21849" y="3642"/>
                      <a:pt x="21829" y="3625"/>
                      <a:pt x="21833" y="3625"/>
                    </a:cubicBezTo>
                    <a:lnTo>
                      <a:pt x="21861" y="3629"/>
                    </a:lnTo>
                    <a:cubicBezTo>
                      <a:pt x="21950" y="3650"/>
                      <a:pt x="21911" y="3650"/>
                      <a:pt x="21997" y="3632"/>
                    </a:cubicBezTo>
                    <a:cubicBezTo>
                      <a:pt x="22029" y="3624"/>
                      <a:pt x="22029" y="3635"/>
                      <a:pt x="22053" y="3657"/>
                    </a:cubicBezTo>
                    <a:cubicBezTo>
                      <a:pt x="22077" y="3641"/>
                      <a:pt x="22064" y="3640"/>
                      <a:pt x="22094" y="3632"/>
                    </a:cubicBezTo>
                    <a:cubicBezTo>
                      <a:pt x="22105" y="3662"/>
                      <a:pt x="22118" y="3662"/>
                      <a:pt x="22163" y="3659"/>
                    </a:cubicBezTo>
                    <a:cubicBezTo>
                      <a:pt x="22209" y="3656"/>
                      <a:pt x="22234" y="3648"/>
                      <a:pt x="22280" y="3648"/>
                    </a:cubicBezTo>
                    <a:close/>
                    <a:moveTo>
                      <a:pt x="20798" y="3397"/>
                    </a:moveTo>
                    <a:cubicBezTo>
                      <a:pt x="20813" y="3396"/>
                      <a:pt x="20824" y="3395"/>
                      <a:pt x="20831" y="3394"/>
                    </a:cubicBezTo>
                    <a:cubicBezTo>
                      <a:pt x="20854" y="3389"/>
                      <a:pt x="20843" y="3414"/>
                      <a:pt x="20846" y="3373"/>
                    </a:cubicBezTo>
                    <a:lnTo>
                      <a:pt x="20798" y="3373"/>
                    </a:lnTo>
                    <a:lnTo>
                      <a:pt x="20798" y="3397"/>
                    </a:lnTo>
                    <a:close/>
                    <a:moveTo>
                      <a:pt x="15774" y="2506"/>
                    </a:moveTo>
                    <a:cubicBezTo>
                      <a:pt x="15774" y="2529"/>
                      <a:pt x="15778" y="2521"/>
                      <a:pt x="15791" y="2530"/>
                    </a:cubicBezTo>
                    <a:cubicBezTo>
                      <a:pt x="15814" y="2513"/>
                      <a:pt x="15806" y="2531"/>
                      <a:pt x="15807" y="2490"/>
                    </a:cubicBezTo>
                    <a:cubicBezTo>
                      <a:pt x="15791" y="2491"/>
                      <a:pt x="15774" y="2489"/>
                      <a:pt x="15774" y="2506"/>
                    </a:cubicBezTo>
                    <a:close/>
                    <a:moveTo>
                      <a:pt x="20279" y="3689"/>
                    </a:moveTo>
                    <a:cubicBezTo>
                      <a:pt x="20318" y="3692"/>
                      <a:pt x="20293" y="3696"/>
                      <a:pt x="20328" y="3689"/>
                    </a:cubicBezTo>
                    <a:lnTo>
                      <a:pt x="20279" y="3648"/>
                    </a:lnTo>
                    <a:lnTo>
                      <a:pt x="20279" y="3689"/>
                    </a:lnTo>
                    <a:close/>
                    <a:moveTo>
                      <a:pt x="21543" y="3446"/>
                    </a:moveTo>
                    <a:cubicBezTo>
                      <a:pt x="21563" y="3473"/>
                      <a:pt x="21538" y="3457"/>
                      <a:pt x="21569" y="3458"/>
                    </a:cubicBezTo>
                    <a:cubicBezTo>
                      <a:pt x="21588" y="3459"/>
                      <a:pt x="21583" y="3460"/>
                      <a:pt x="21608" y="3462"/>
                    </a:cubicBezTo>
                    <a:lnTo>
                      <a:pt x="21608" y="3446"/>
                    </a:lnTo>
                    <a:cubicBezTo>
                      <a:pt x="21581" y="3445"/>
                      <a:pt x="21556" y="3431"/>
                      <a:pt x="21543" y="3446"/>
                    </a:cubicBezTo>
                    <a:close/>
                    <a:moveTo>
                      <a:pt x="21203" y="5180"/>
                    </a:moveTo>
                    <a:cubicBezTo>
                      <a:pt x="21215" y="5180"/>
                      <a:pt x="21215" y="5170"/>
                      <a:pt x="21219" y="5164"/>
                    </a:cubicBezTo>
                    <a:cubicBezTo>
                      <a:pt x="21217" y="5163"/>
                      <a:pt x="21214" y="5159"/>
                      <a:pt x="21214" y="5161"/>
                    </a:cubicBezTo>
                    <a:cubicBezTo>
                      <a:pt x="21213" y="5162"/>
                      <a:pt x="21209" y="5159"/>
                      <a:pt x="21208" y="5158"/>
                    </a:cubicBezTo>
                    <a:lnTo>
                      <a:pt x="21162" y="5147"/>
                    </a:lnTo>
                    <a:cubicBezTo>
                      <a:pt x="21168" y="5169"/>
                      <a:pt x="21178" y="5180"/>
                      <a:pt x="21203" y="5180"/>
                    </a:cubicBezTo>
                    <a:close/>
                    <a:moveTo>
                      <a:pt x="16836" y="5123"/>
                    </a:moveTo>
                    <a:cubicBezTo>
                      <a:pt x="16870" y="5052"/>
                      <a:pt x="16745" y="5099"/>
                      <a:pt x="16836" y="5123"/>
                    </a:cubicBezTo>
                    <a:close/>
                    <a:moveTo>
                      <a:pt x="20854" y="4710"/>
                    </a:moveTo>
                    <a:cubicBezTo>
                      <a:pt x="20854" y="4710"/>
                      <a:pt x="20869" y="4718"/>
                      <a:pt x="20871" y="4718"/>
                    </a:cubicBezTo>
                    <a:cubicBezTo>
                      <a:pt x="20892" y="4718"/>
                      <a:pt x="20902" y="4706"/>
                      <a:pt x="20911" y="4694"/>
                    </a:cubicBezTo>
                    <a:cubicBezTo>
                      <a:pt x="20874" y="4691"/>
                      <a:pt x="20873" y="4676"/>
                      <a:pt x="20854" y="4710"/>
                    </a:cubicBezTo>
                    <a:close/>
                    <a:moveTo>
                      <a:pt x="20166" y="4264"/>
                    </a:moveTo>
                    <a:cubicBezTo>
                      <a:pt x="20190" y="4258"/>
                      <a:pt x="20179" y="4261"/>
                      <a:pt x="20198" y="4248"/>
                    </a:cubicBezTo>
                    <a:cubicBezTo>
                      <a:pt x="20183" y="4219"/>
                      <a:pt x="20200" y="4225"/>
                      <a:pt x="20166" y="4216"/>
                    </a:cubicBezTo>
                    <a:lnTo>
                      <a:pt x="20166" y="4264"/>
                    </a:lnTo>
                    <a:close/>
                    <a:moveTo>
                      <a:pt x="19858" y="5601"/>
                    </a:moveTo>
                    <a:cubicBezTo>
                      <a:pt x="19848" y="5564"/>
                      <a:pt x="19833" y="5577"/>
                      <a:pt x="19785" y="5577"/>
                    </a:cubicBezTo>
                    <a:cubicBezTo>
                      <a:pt x="19809" y="5598"/>
                      <a:pt x="19817" y="5592"/>
                      <a:pt x="19858" y="5601"/>
                    </a:cubicBezTo>
                    <a:close/>
                    <a:moveTo>
                      <a:pt x="15766" y="2409"/>
                    </a:moveTo>
                    <a:lnTo>
                      <a:pt x="15766" y="2425"/>
                    </a:lnTo>
                    <a:cubicBezTo>
                      <a:pt x="15801" y="2418"/>
                      <a:pt x="15780" y="2424"/>
                      <a:pt x="15823" y="2425"/>
                    </a:cubicBezTo>
                    <a:cubicBezTo>
                      <a:pt x="15816" y="2410"/>
                      <a:pt x="15817" y="2415"/>
                      <a:pt x="15815" y="2393"/>
                    </a:cubicBezTo>
                    <a:cubicBezTo>
                      <a:pt x="15777" y="2403"/>
                      <a:pt x="15808" y="2405"/>
                      <a:pt x="15766" y="2409"/>
                    </a:cubicBezTo>
                    <a:close/>
                    <a:moveTo>
                      <a:pt x="16990" y="2555"/>
                    </a:moveTo>
                    <a:lnTo>
                      <a:pt x="17006" y="2555"/>
                    </a:lnTo>
                    <a:cubicBezTo>
                      <a:pt x="17006" y="2534"/>
                      <a:pt x="17004" y="2543"/>
                      <a:pt x="17011" y="2527"/>
                    </a:cubicBezTo>
                    <a:lnTo>
                      <a:pt x="17022" y="2506"/>
                    </a:lnTo>
                    <a:cubicBezTo>
                      <a:pt x="16969" y="2507"/>
                      <a:pt x="16989" y="2512"/>
                      <a:pt x="16990" y="2555"/>
                    </a:cubicBezTo>
                    <a:close/>
                    <a:moveTo>
                      <a:pt x="19785" y="4224"/>
                    </a:moveTo>
                    <a:cubicBezTo>
                      <a:pt x="19788" y="4260"/>
                      <a:pt x="19778" y="4240"/>
                      <a:pt x="19796" y="4245"/>
                    </a:cubicBezTo>
                    <a:cubicBezTo>
                      <a:pt x="19835" y="4254"/>
                      <a:pt x="19817" y="4199"/>
                      <a:pt x="19817" y="4199"/>
                    </a:cubicBezTo>
                    <a:cubicBezTo>
                      <a:pt x="19802" y="4211"/>
                      <a:pt x="19806" y="4216"/>
                      <a:pt x="19785" y="4224"/>
                    </a:cubicBezTo>
                    <a:close/>
                    <a:moveTo>
                      <a:pt x="14673" y="2547"/>
                    </a:moveTo>
                    <a:cubicBezTo>
                      <a:pt x="14673" y="2558"/>
                      <a:pt x="14664" y="2551"/>
                      <a:pt x="14656" y="2579"/>
                    </a:cubicBezTo>
                    <a:cubicBezTo>
                      <a:pt x="14682" y="2570"/>
                      <a:pt x="14691" y="2534"/>
                      <a:pt x="14697" y="2514"/>
                    </a:cubicBezTo>
                    <a:lnTo>
                      <a:pt x="14664" y="2514"/>
                    </a:lnTo>
                    <a:cubicBezTo>
                      <a:pt x="14670" y="2536"/>
                      <a:pt x="14673" y="2529"/>
                      <a:pt x="14673" y="2547"/>
                    </a:cubicBezTo>
                    <a:close/>
                    <a:moveTo>
                      <a:pt x="18116" y="5115"/>
                    </a:moveTo>
                    <a:cubicBezTo>
                      <a:pt x="18120" y="5132"/>
                      <a:pt x="18104" y="5119"/>
                      <a:pt x="18123" y="5133"/>
                    </a:cubicBezTo>
                    <a:cubicBezTo>
                      <a:pt x="18148" y="5152"/>
                      <a:pt x="18137" y="5133"/>
                      <a:pt x="18140" y="5132"/>
                    </a:cubicBezTo>
                    <a:lnTo>
                      <a:pt x="18164" y="5131"/>
                    </a:lnTo>
                    <a:cubicBezTo>
                      <a:pt x="18161" y="5115"/>
                      <a:pt x="18165" y="5096"/>
                      <a:pt x="18116" y="5115"/>
                    </a:cubicBezTo>
                    <a:close/>
                    <a:moveTo>
                      <a:pt x="10435" y="6136"/>
                    </a:moveTo>
                    <a:cubicBezTo>
                      <a:pt x="10450" y="6136"/>
                      <a:pt x="10456" y="6137"/>
                      <a:pt x="10470" y="6134"/>
                    </a:cubicBezTo>
                    <a:cubicBezTo>
                      <a:pt x="10491" y="6129"/>
                      <a:pt x="10481" y="6147"/>
                      <a:pt x="10484" y="6112"/>
                    </a:cubicBezTo>
                    <a:lnTo>
                      <a:pt x="10435" y="6112"/>
                    </a:lnTo>
                    <a:lnTo>
                      <a:pt x="10435" y="6136"/>
                    </a:lnTo>
                    <a:close/>
                    <a:moveTo>
                      <a:pt x="15491" y="2604"/>
                    </a:moveTo>
                    <a:lnTo>
                      <a:pt x="15491" y="2619"/>
                    </a:lnTo>
                    <a:cubicBezTo>
                      <a:pt x="15550" y="2626"/>
                      <a:pt x="15481" y="2640"/>
                      <a:pt x="15539" y="2628"/>
                    </a:cubicBezTo>
                    <a:lnTo>
                      <a:pt x="15539" y="2611"/>
                    </a:lnTo>
                    <a:cubicBezTo>
                      <a:pt x="15518" y="2606"/>
                      <a:pt x="15530" y="2614"/>
                      <a:pt x="15523" y="2595"/>
                    </a:cubicBezTo>
                    <a:lnTo>
                      <a:pt x="15491" y="2604"/>
                    </a:lnTo>
                    <a:close/>
                    <a:moveTo>
                      <a:pt x="20344" y="3357"/>
                    </a:moveTo>
                    <a:cubicBezTo>
                      <a:pt x="20384" y="3347"/>
                      <a:pt x="20364" y="3340"/>
                      <a:pt x="20401" y="3365"/>
                    </a:cubicBezTo>
                    <a:cubicBezTo>
                      <a:pt x="20398" y="3329"/>
                      <a:pt x="20400" y="3332"/>
                      <a:pt x="20344" y="3332"/>
                    </a:cubicBezTo>
                    <a:lnTo>
                      <a:pt x="20344" y="3357"/>
                    </a:lnTo>
                    <a:close/>
                    <a:moveTo>
                      <a:pt x="20790" y="5504"/>
                    </a:moveTo>
                    <a:cubicBezTo>
                      <a:pt x="20828" y="5504"/>
                      <a:pt x="20826" y="5505"/>
                      <a:pt x="20854" y="5512"/>
                    </a:cubicBezTo>
                    <a:cubicBezTo>
                      <a:pt x="20845" y="5476"/>
                      <a:pt x="20836" y="5488"/>
                      <a:pt x="20790" y="5488"/>
                    </a:cubicBezTo>
                    <a:lnTo>
                      <a:pt x="20790" y="5504"/>
                    </a:lnTo>
                    <a:close/>
                    <a:moveTo>
                      <a:pt x="15620" y="2360"/>
                    </a:moveTo>
                    <a:cubicBezTo>
                      <a:pt x="15620" y="2320"/>
                      <a:pt x="15620" y="2321"/>
                      <a:pt x="15580" y="2320"/>
                    </a:cubicBezTo>
                    <a:cubicBezTo>
                      <a:pt x="15590" y="2362"/>
                      <a:pt x="15588" y="2344"/>
                      <a:pt x="15620" y="2360"/>
                    </a:cubicBezTo>
                    <a:close/>
                    <a:moveTo>
                      <a:pt x="15750" y="5642"/>
                    </a:moveTo>
                    <a:cubicBezTo>
                      <a:pt x="15754" y="5657"/>
                      <a:pt x="15752" y="5654"/>
                      <a:pt x="15758" y="5666"/>
                    </a:cubicBezTo>
                    <a:cubicBezTo>
                      <a:pt x="15789" y="5663"/>
                      <a:pt x="15801" y="5661"/>
                      <a:pt x="15815" y="5642"/>
                    </a:cubicBezTo>
                    <a:lnTo>
                      <a:pt x="15750" y="5642"/>
                    </a:lnTo>
                    <a:lnTo>
                      <a:pt x="15761" y="5636"/>
                    </a:lnTo>
                    <a:cubicBezTo>
                      <a:pt x="15779" y="5624"/>
                      <a:pt x="15777" y="5631"/>
                      <a:pt x="15783" y="5609"/>
                    </a:cubicBezTo>
                    <a:cubicBezTo>
                      <a:pt x="15740" y="5609"/>
                      <a:pt x="15744" y="5601"/>
                      <a:pt x="15726" y="5625"/>
                    </a:cubicBezTo>
                    <a:cubicBezTo>
                      <a:pt x="15738" y="5643"/>
                      <a:pt x="15727" y="5635"/>
                      <a:pt x="15750" y="5642"/>
                    </a:cubicBezTo>
                    <a:close/>
                    <a:moveTo>
                      <a:pt x="20522" y="4013"/>
                    </a:moveTo>
                    <a:lnTo>
                      <a:pt x="20563" y="4013"/>
                    </a:lnTo>
                    <a:cubicBezTo>
                      <a:pt x="20553" y="3986"/>
                      <a:pt x="20547" y="4017"/>
                      <a:pt x="20557" y="3984"/>
                    </a:cubicBezTo>
                    <a:cubicBezTo>
                      <a:pt x="20561" y="3970"/>
                      <a:pt x="20559" y="3994"/>
                      <a:pt x="20563" y="3964"/>
                    </a:cubicBezTo>
                    <a:cubicBezTo>
                      <a:pt x="20537" y="3981"/>
                      <a:pt x="20530" y="3978"/>
                      <a:pt x="20522" y="4013"/>
                    </a:cubicBezTo>
                    <a:close/>
                    <a:moveTo>
                      <a:pt x="17938" y="1882"/>
                    </a:moveTo>
                    <a:cubicBezTo>
                      <a:pt x="17942" y="1935"/>
                      <a:pt x="17982" y="1916"/>
                      <a:pt x="17986" y="1866"/>
                    </a:cubicBezTo>
                    <a:cubicBezTo>
                      <a:pt x="17954" y="1879"/>
                      <a:pt x="17987" y="1894"/>
                      <a:pt x="17938" y="1882"/>
                    </a:cubicBezTo>
                    <a:close/>
                    <a:moveTo>
                      <a:pt x="21891" y="2952"/>
                    </a:moveTo>
                    <a:cubicBezTo>
                      <a:pt x="21916" y="2969"/>
                      <a:pt x="21927" y="2968"/>
                      <a:pt x="21956" y="2968"/>
                    </a:cubicBezTo>
                    <a:cubicBezTo>
                      <a:pt x="21951" y="2948"/>
                      <a:pt x="21946" y="2930"/>
                      <a:pt x="21891" y="2952"/>
                    </a:cubicBezTo>
                    <a:close/>
                    <a:moveTo>
                      <a:pt x="22645" y="3697"/>
                    </a:moveTo>
                    <a:cubicBezTo>
                      <a:pt x="22699" y="3693"/>
                      <a:pt x="22666" y="3702"/>
                      <a:pt x="22692" y="3703"/>
                    </a:cubicBezTo>
                    <a:cubicBezTo>
                      <a:pt x="22698" y="3703"/>
                      <a:pt x="22705" y="3700"/>
                      <a:pt x="22718" y="3697"/>
                    </a:cubicBezTo>
                    <a:cubicBezTo>
                      <a:pt x="22706" y="3679"/>
                      <a:pt x="22722" y="3681"/>
                      <a:pt x="22669" y="3681"/>
                    </a:cubicBezTo>
                    <a:cubicBezTo>
                      <a:pt x="22655" y="3681"/>
                      <a:pt x="22647" y="3685"/>
                      <a:pt x="22645" y="3697"/>
                    </a:cubicBezTo>
                    <a:close/>
                    <a:moveTo>
                      <a:pt x="17443" y="2401"/>
                    </a:moveTo>
                    <a:cubicBezTo>
                      <a:pt x="17440" y="2361"/>
                      <a:pt x="17432" y="2381"/>
                      <a:pt x="17452" y="2352"/>
                    </a:cubicBezTo>
                    <a:lnTo>
                      <a:pt x="17419" y="2352"/>
                    </a:lnTo>
                    <a:cubicBezTo>
                      <a:pt x="17432" y="2414"/>
                      <a:pt x="17387" y="2365"/>
                      <a:pt x="17418" y="2394"/>
                    </a:cubicBezTo>
                    <a:cubicBezTo>
                      <a:pt x="17429" y="2406"/>
                      <a:pt x="17424" y="2399"/>
                      <a:pt x="17443" y="2401"/>
                    </a:cubicBezTo>
                    <a:close/>
                    <a:moveTo>
                      <a:pt x="18975" y="2863"/>
                    </a:moveTo>
                    <a:cubicBezTo>
                      <a:pt x="19029" y="2851"/>
                      <a:pt x="19018" y="2898"/>
                      <a:pt x="19031" y="2846"/>
                    </a:cubicBezTo>
                    <a:cubicBezTo>
                      <a:pt x="19017" y="2840"/>
                      <a:pt x="18976" y="2828"/>
                      <a:pt x="18975" y="2863"/>
                    </a:cubicBezTo>
                    <a:close/>
                    <a:moveTo>
                      <a:pt x="9990" y="1582"/>
                    </a:moveTo>
                    <a:lnTo>
                      <a:pt x="9990" y="1599"/>
                    </a:lnTo>
                    <a:cubicBezTo>
                      <a:pt x="10009" y="1603"/>
                      <a:pt x="10014" y="1606"/>
                      <a:pt x="10038" y="1607"/>
                    </a:cubicBezTo>
                    <a:cubicBezTo>
                      <a:pt x="10029" y="1586"/>
                      <a:pt x="10033" y="1591"/>
                      <a:pt x="10038" y="1566"/>
                    </a:cubicBezTo>
                    <a:cubicBezTo>
                      <a:pt x="10021" y="1572"/>
                      <a:pt x="10023" y="1582"/>
                      <a:pt x="9990" y="1582"/>
                    </a:cubicBezTo>
                    <a:close/>
                    <a:moveTo>
                      <a:pt x="17119" y="2409"/>
                    </a:moveTo>
                    <a:cubicBezTo>
                      <a:pt x="17155" y="2406"/>
                      <a:pt x="17159" y="2406"/>
                      <a:pt x="17160" y="2368"/>
                    </a:cubicBezTo>
                    <a:cubicBezTo>
                      <a:pt x="17110" y="2369"/>
                      <a:pt x="17137" y="2365"/>
                      <a:pt x="17130" y="2380"/>
                    </a:cubicBezTo>
                    <a:cubicBezTo>
                      <a:pt x="17129" y="2381"/>
                      <a:pt x="17129" y="2384"/>
                      <a:pt x="17129" y="2385"/>
                    </a:cubicBezTo>
                    <a:lnTo>
                      <a:pt x="17122" y="2403"/>
                    </a:lnTo>
                    <a:cubicBezTo>
                      <a:pt x="17122" y="2404"/>
                      <a:pt x="17120" y="2407"/>
                      <a:pt x="17119" y="2409"/>
                    </a:cubicBezTo>
                    <a:close/>
                    <a:moveTo>
                      <a:pt x="17346" y="1663"/>
                    </a:moveTo>
                    <a:lnTo>
                      <a:pt x="17346" y="1631"/>
                    </a:lnTo>
                    <a:cubicBezTo>
                      <a:pt x="17304" y="1641"/>
                      <a:pt x="17332" y="1635"/>
                      <a:pt x="17289" y="1631"/>
                    </a:cubicBezTo>
                    <a:cubicBezTo>
                      <a:pt x="17299" y="1645"/>
                      <a:pt x="17299" y="1648"/>
                      <a:pt x="17332" y="1662"/>
                    </a:cubicBezTo>
                    <a:cubicBezTo>
                      <a:pt x="17349" y="1670"/>
                      <a:pt x="17333" y="1669"/>
                      <a:pt x="17346" y="1663"/>
                    </a:cubicBezTo>
                    <a:close/>
                    <a:moveTo>
                      <a:pt x="20619" y="5253"/>
                    </a:moveTo>
                    <a:cubicBezTo>
                      <a:pt x="20664" y="5256"/>
                      <a:pt x="20641" y="5268"/>
                      <a:pt x="20676" y="5245"/>
                    </a:cubicBezTo>
                    <a:cubicBezTo>
                      <a:pt x="20659" y="5221"/>
                      <a:pt x="20671" y="5235"/>
                      <a:pt x="20644" y="5220"/>
                    </a:cubicBezTo>
                    <a:lnTo>
                      <a:pt x="20629" y="5246"/>
                    </a:lnTo>
                    <a:cubicBezTo>
                      <a:pt x="20628" y="5247"/>
                      <a:pt x="20625" y="5248"/>
                      <a:pt x="20624" y="5249"/>
                    </a:cubicBezTo>
                    <a:cubicBezTo>
                      <a:pt x="20623" y="5250"/>
                      <a:pt x="20621" y="5251"/>
                      <a:pt x="20619" y="5253"/>
                    </a:cubicBezTo>
                    <a:close/>
                    <a:moveTo>
                      <a:pt x="11513" y="6006"/>
                    </a:moveTo>
                    <a:lnTo>
                      <a:pt x="11578" y="6006"/>
                    </a:lnTo>
                    <a:lnTo>
                      <a:pt x="11578" y="5990"/>
                    </a:lnTo>
                    <a:cubicBezTo>
                      <a:pt x="11560" y="5990"/>
                      <a:pt x="11545" y="5985"/>
                      <a:pt x="11538" y="5986"/>
                    </a:cubicBezTo>
                    <a:cubicBezTo>
                      <a:pt x="11499" y="5990"/>
                      <a:pt x="11518" y="5992"/>
                      <a:pt x="11513" y="6006"/>
                    </a:cubicBezTo>
                    <a:close/>
                    <a:moveTo>
                      <a:pt x="23123" y="3738"/>
                    </a:moveTo>
                    <a:cubicBezTo>
                      <a:pt x="23118" y="3752"/>
                      <a:pt x="23118" y="3731"/>
                      <a:pt x="23123" y="3746"/>
                    </a:cubicBezTo>
                    <a:lnTo>
                      <a:pt x="23128" y="3756"/>
                    </a:lnTo>
                    <a:cubicBezTo>
                      <a:pt x="23129" y="3757"/>
                      <a:pt x="23130" y="3760"/>
                      <a:pt x="23131" y="3762"/>
                    </a:cubicBezTo>
                    <a:cubicBezTo>
                      <a:pt x="23173" y="3762"/>
                      <a:pt x="23162" y="3769"/>
                      <a:pt x="23180" y="3746"/>
                    </a:cubicBezTo>
                    <a:cubicBezTo>
                      <a:pt x="23139" y="3736"/>
                      <a:pt x="23142" y="3729"/>
                      <a:pt x="23123" y="3738"/>
                    </a:cubicBezTo>
                    <a:close/>
                    <a:moveTo>
                      <a:pt x="19453" y="5609"/>
                    </a:moveTo>
                    <a:cubicBezTo>
                      <a:pt x="19459" y="5585"/>
                      <a:pt x="19456" y="5596"/>
                      <a:pt x="19469" y="5577"/>
                    </a:cubicBezTo>
                    <a:lnTo>
                      <a:pt x="19412" y="5577"/>
                    </a:lnTo>
                    <a:cubicBezTo>
                      <a:pt x="19422" y="5615"/>
                      <a:pt x="19418" y="5593"/>
                      <a:pt x="19453" y="5609"/>
                    </a:cubicBezTo>
                    <a:close/>
                    <a:moveTo>
                      <a:pt x="18910" y="2725"/>
                    </a:moveTo>
                    <a:cubicBezTo>
                      <a:pt x="18929" y="2751"/>
                      <a:pt x="18959" y="2733"/>
                      <a:pt x="18986" y="2712"/>
                    </a:cubicBezTo>
                    <a:cubicBezTo>
                      <a:pt x="19002" y="2699"/>
                      <a:pt x="18991" y="2708"/>
                      <a:pt x="18999" y="2700"/>
                    </a:cubicBezTo>
                    <a:cubicBezTo>
                      <a:pt x="18916" y="2700"/>
                      <a:pt x="18998" y="2725"/>
                      <a:pt x="18910" y="2725"/>
                    </a:cubicBezTo>
                    <a:close/>
                    <a:moveTo>
                      <a:pt x="18950" y="3179"/>
                    </a:moveTo>
                    <a:lnTo>
                      <a:pt x="18967" y="3179"/>
                    </a:lnTo>
                    <a:cubicBezTo>
                      <a:pt x="18957" y="3140"/>
                      <a:pt x="18961" y="3166"/>
                      <a:pt x="18967" y="3154"/>
                    </a:cubicBezTo>
                    <a:lnTo>
                      <a:pt x="19048" y="3146"/>
                    </a:lnTo>
                    <a:cubicBezTo>
                      <a:pt x="19014" y="3139"/>
                      <a:pt x="18984" y="3145"/>
                      <a:pt x="18950" y="3138"/>
                    </a:cubicBezTo>
                    <a:lnTo>
                      <a:pt x="18950" y="3179"/>
                    </a:lnTo>
                    <a:close/>
                    <a:moveTo>
                      <a:pt x="11205" y="1388"/>
                    </a:moveTo>
                    <a:lnTo>
                      <a:pt x="11205" y="1404"/>
                    </a:lnTo>
                    <a:cubicBezTo>
                      <a:pt x="11232" y="1404"/>
                      <a:pt x="11266" y="1407"/>
                      <a:pt x="11257" y="1381"/>
                    </a:cubicBezTo>
                    <a:cubicBezTo>
                      <a:pt x="11244" y="1341"/>
                      <a:pt x="11260" y="1388"/>
                      <a:pt x="11205" y="1388"/>
                    </a:cubicBezTo>
                    <a:close/>
                    <a:moveTo>
                      <a:pt x="18399" y="3081"/>
                    </a:moveTo>
                    <a:lnTo>
                      <a:pt x="18416" y="3081"/>
                    </a:lnTo>
                    <a:cubicBezTo>
                      <a:pt x="18416" y="3050"/>
                      <a:pt x="18413" y="3050"/>
                      <a:pt x="18432" y="3033"/>
                    </a:cubicBezTo>
                    <a:cubicBezTo>
                      <a:pt x="18374" y="3019"/>
                      <a:pt x="18398" y="3033"/>
                      <a:pt x="18399" y="3081"/>
                    </a:cubicBezTo>
                    <a:close/>
                    <a:moveTo>
                      <a:pt x="15661" y="1777"/>
                    </a:moveTo>
                    <a:cubicBezTo>
                      <a:pt x="15699" y="1761"/>
                      <a:pt x="15697" y="1790"/>
                      <a:pt x="15726" y="1736"/>
                    </a:cubicBezTo>
                    <a:cubicBezTo>
                      <a:pt x="15675" y="1737"/>
                      <a:pt x="15707" y="1736"/>
                      <a:pt x="15690" y="1749"/>
                    </a:cubicBezTo>
                    <a:lnTo>
                      <a:pt x="15681" y="1756"/>
                    </a:lnTo>
                    <a:cubicBezTo>
                      <a:pt x="15663" y="1770"/>
                      <a:pt x="15669" y="1758"/>
                      <a:pt x="15661" y="1777"/>
                    </a:cubicBezTo>
                    <a:cubicBezTo>
                      <a:pt x="15609" y="1815"/>
                      <a:pt x="15664" y="1835"/>
                      <a:pt x="15604" y="1842"/>
                    </a:cubicBezTo>
                    <a:cubicBezTo>
                      <a:pt x="15610" y="1867"/>
                      <a:pt x="15615" y="1867"/>
                      <a:pt x="15604" y="1890"/>
                    </a:cubicBezTo>
                    <a:cubicBezTo>
                      <a:pt x="15630" y="1881"/>
                      <a:pt x="15618" y="1874"/>
                      <a:pt x="15635" y="1862"/>
                    </a:cubicBezTo>
                    <a:lnTo>
                      <a:pt x="15642" y="1859"/>
                    </a:lnTo>
                    <a:cubicBezTo>
                      <a:pt x="15643" y="1859"/>
                      <a:pt x="15645" y="1858"/>
                      <a:pt x="15646" y="1858"/>
                    </a:cubicBezTo>
                    <a:cubicBezTo>
                      <a:pt x="15648" y="1857"/>
                      <a:pt x="15652" y="1856"/>
                      <a:pt x="15654" y="1855"/>
                    </a:cubicBezTo>
                    <a:cubicBezTo>
                      <a:pt x="15665" y="1854"/>
                      <a:pt x="15663" y="1856"/>
                      <a:pt x="15685" y="1858"/>
                    </a:cubicBezTo>
                    <a:cubicBezTo>
                      <a:pt x="15688" y="1895"/>
                      <a:pt x="15677" y="1872"/>
                      <a:pt x="15702" y="1890"/>
                    </a:cubicBezTo>
                    <a:lnTo>
                      <a:pt x="15702" y="1842"/>
                    </a:lnTo>
                    <a:cubicBezTo>
                      <a:pt x="15758" y="1855"/>
                      <a:pt x="15710" y="1846"/>
                      <a:pt x="15758" y="1834"/>
                    </a:cubicBezTo>
                    <a:lnTo>
                      <a:pt x="15734" y="1821"/>
                    </a:lnTo>
                    <a:cubicBezTo>
                      <a:pt x="15733" y="1819"/>
                      <a:pt x="15728" y="1799"/>
                      <a:pt x="15698" y="1790"/>
                    </a:cubicBezTo>
                    <a:cubicBezTo>
                      <a:pt x="15681" y="1786"/>
                      <a:pt x="15689" y="1791"/>
                      <a:pt x="15661" y="1793"/>
                    </a:cubicBezTo>
                    <a:lnTo>
                      <a:pt x="15661" y="1777"/>
                    </a:lnTo>
                    <a:close/>
                    <a:moveTo>
                      <a:pt x="18594" y="5155"/>
                    </a:moveTo>
                    <a:cubicBezTo>
                      <a:pt x="18591" y="5115"/>
                      <a:pt x="18586" y="5123"/>
                      <a:pt x="18545" y="5123"/>
                    </a:cubicBezTo>
                    <a:cubicBezTo>
                      <a:pt x="18553" y="5151"/>
                      <a:pt x="18559" y="5153"/>
                      <a:pt x="18594" y="5155"/>
                    </a:cubicBezTo>
                    <a:close/>
                    <a:moveTo>
                      <a:pt x="16739" y="5107"/>
                    </a:moveTo>
                    <a:cubicBezTo>
                      <a:pt x="16779" y="5130"/>
                      <a:pt x="16783" y="5104"/>
                      <a:pt x="16787" y="5099"/>
                    </a:cubicBezTo>
                    <a:cubicBezTo>
                      <a:pt x="16769" y="5066"/>
                      <a:pt x="16744" y="5085"/>
                      <a:pt x="16739" y="5107"/>
                    </a:cubicBezTo>
                    <a:close/>
                    <a:moveTo>
                      <a:pt x="16820" y="1453"/>
                    </a:moveTo>
                    <a:cubicBezTo>
                      <a:pt x="16845" y="1467"/>
                      <a:pt x="16868" y="1467"/>
                      <a:pt x="16884" y="1445"/>
                    </a:cubicBezTo>
                    <a:cubicBezTo>
                      <a:pt x="16883" y="1444"/>
                      <a:pt x="16881" y="1442"/>
                      <a:pt x="16881" y="1443"/>
                    </a:cubicBezTo>
                    <a:cubicBezTo>
                      <a:pt x="16880" y="1446"/>
                      <a:pt x="16825" y="1421"/>
                      <a:pt x="16820" y="1453"/>
                    </a:cubicBezTo>
                    <a:close/>
                    <a:moveTo>
                      <a:pt x="15880" y="1850"/>
                    </a:moveTo>
                    <a:lnTo>
                      <a:pt x="15888" y="1850"/>
                    </a:lnTo>
                    <a:cubicBezTo>
                      <a:pt x="15888" y="1776"/>
                      <a:pt x="15910" y="1879"/>
                      <a:pt x="15928" y="1809"/>
                    </a:cubicBezTo>
                    <a:cubicBezTo>
                      <a:pt x="15910" y="1805"/>
                      <a:pt x="15910" y="1803"/>
                      <a:pt x="15888" y="1801"/>
                    </a:cubicBezTo>
                    <a:cubicBezTo>
                      <a:pt x="15883" y="1820"/>
                      <a:pt x="15880" y="1825"/>
                      <a:pt x="15880" y="1850"/>
                    </a:cubicBezTo>
                    <a:close/>
                    <a:moveTo>
                      <a:pt x="20085" y="2150"/>
                    </a:moveTo>
                    <a:cubicBezTo>
                      <a:pt x="20125" y="2150"/>
                      <a:pt x="20121" y="2142"/>
                      <a:pt x="20158" y="2141"/>
                    </a:cubicBezTo>
                    <a:lnTo>
                      <a:pt x="20158" y="2125"/>
                    </a:lnTo>
                    <a:cubicBezTo>
                      <a:pt x="20114" y="2125"/>
                      <a:pt x="20103" y="2123"/>
                      <a:pt x="20085" y="2150"/>
                    </a:cubicBezTo>
                    <a:close/>
                    <a:moveTo>
                      <a:pt x="23269" y="4588"/>
                    </a:moveTo>
                    <a:lnTo>
                      <a:pt x="23317" y="4588"/>
                    </a:lnTo>
                    <a:cubicBezTo>
                      <a:pt x="23316" y="4567"/>
                      <a:pt x="23318" y="4555"/>
                      <a:pt x="23296" y="4558"/>
                    </a:cubicBezTo>
                    <a:cubicBezTo>
                      <a:pt x="23277" y="4561"/>
                      <a:pt x="23273" y="4571"/>
                      <a:pt x="23269" y="4588"/>
                    </a:cubicBezTo>
                    <a:close/>
                    <a:moveTo>
                      <a:pt x="18213" y="2676"/>
                    </a:moveTo>
                    <a:cubicBezTo>
                      <a:pt x="18235" y="2674"/>
                      <a:pt x="18235" y="2672"/>
                      <a:pt x="18254" y="2668"/>
                    </a:cubicBezTo>
                    <a:cubicBezTo>
                      <a:pt x="18251" y="2636"/>
                      <a:pt x="18250" y="2642"/>
                      <a:pt x="18229" y="2628"/>
                    </a:cubicBezTo>
                    <a:cubicBezTo>
                      <a:pt x="18223" y="2653"/>
                      <a:pt x="18219" y="2651"/>
                      <a:pt x="18213" y="2676"/>
                    </a:cubicBezTo>
                    <a:close/>
                    <a:moveTo>
                      <a:pt x="17063" y="5309"/>
                    </a:moveTo>
                    <a:cubicBezTo>
                      <a:pt x="17104" y="5300"/>
                      <a:pt x="17086" y="5309"/>
                      <a:pt x="17136" y="5309"/>
                    </a:cubicBezTo>
                    <a:lnTo>
                      <a:pt x="17136" y="5293"/>
                    </a:lnTo>
                    <a:cubicBezTo>
                      <a:pt x="17090" y="5293"/>
                      <a:pt x="17064" y="5273"/>
                      <a:pt x="17063" y="5309"/>
                    </a:cubicBezTo>
                    <a:close/>
                    <a:moveTo>
                      <a:pt x="17849" y="1566"/>
                    </a:moveTo>
                    <a:lnTo>
                      <a:pt x="17865" y="1566"/>
                    </a:lnTo>
                    <a:cubicBezTo>
                      <a:pt x="17865" y="1533"/>
                      <a:pt x="17867" y="1540"/>
                      <a:pt x="17857" y="1518"/>
                    </a:cubicBezTo>
                    <a:lnTo>
                      <a:pt x="17881" y="1501"/>
                    </a:lnTo>
                    <a:cubicBezTo>
                      <a:pt x="17856" y="1499"/>
                      <a:pt x="17866" y="1501"/>
                      <a:pt x="17849" y="1493"/>
                    </a:cubicBezTo>
                    <a:cubicBezTo>
                      <a:pt x="17849" y="1508"/>
                      <a:pt x="17847" y="1518"/>
                      <a:pt x="17846" y="1530"/>
                    </a:cubicBezTo>
                    <a:cubicBezTo>
                      <a:pt x="17845" y="1549"/>
                      <a:pt x="17846" y="1539"/>
                      <a:pt x="17849" y="1566"/>
                    </a:cubicBezTo>
                    <a:close/>
                    <a:moveTo>
                      <a:pt x="22386" y="3673"/>
                    </a:moveTo>
                    <a:cubicBezTo>
                      <a:pt x="22386" y="3696"/>
                      <a:pt x="22389" y="3688"/>
                      <a:pt x="22402" y="3697"/>
                    </a:cubicBezTo>
                    <a:cubicBezTo>
                      <a:pt x="22410" y="3665"/>
                      <a:pt x="22406" y="3675"/>
                      <a:pt x="22434" y="3681"/>
                    </a:cubicBezTo>
                    <a:lnTo>
                      <a:pt x="22434" y="3657"/>
                    </a:lnTo>
                    <a:cubicBezTo>
                      <a:pt x="22417" y="3657"/>
                      <a:pt x="22386" y="3653"/>
                      <a:pt x="22386" y="3673"/>
                    </a:cubicBezTo>
                    <a:close/>
                    <a:moveTo>
                      <a:pt x="17500" y="3025"/>
                    </a:moveTo>
                    <a:lnTo>
                      <a:pt x="17565" y="3041"/>
                    </a:lnTo>
                    <a:cubicBezTo>
                      <a:pt x="17559" y="3019"/>
                      <a:pt x="17558" y="3010"/>
                      <a:pt x="17500" y="3008"/>
                    </a:cubicBezTo>
                    <a:lnTo>
                      <a:pt x="17500" y="3025"/>
                    </a:lnTo>
                    <a:close/>
                    <a:moveTo>
                      <a:pt x="14689" y="2036"/>
                    </a:moveTo>
                    <a:lnTo>
                      <a:pt x="14748" y="2032"/>
                    </a:lnTo>
                    <a:cubicBezTo>
                      <a:pt x="14757" y="2029"/>
                      <a:pt x="14754" y="2031"/>
                      <a:pt x="14762" y="2020"/>
                    </a:cubicBezTo>
                    <a:cubicBezTo>
                      <a:pt x="14755" y="2017"/>
                      <a:pt x="14690" y="1999"/>
                      <a:pt x="14689" y="2036"/>
                    </a:cubicBezTo>
                    <a:close/>
                    <a:moveTo>
                      <a:pt x="16560" y="1469"/>
                    </a:moveTo>
                    <a:cubicBezTo>
                      <a:pt x="16566" y="1474"/>
                      <a:pt x="16562" y="1475"/>
                      <a:pt x="16574" y="1480"/>
                    </a:cubicBezTo>
                    <a:cubicBezTo>
                      <a:pt x="16586" y="1484"/>
                      <a:pt x="16618" y="1486"/>
                      <a:pt x="16622" y="1473"/>
                    </a:cubicBezTo>
                    <a:cubicBezTo>
                      <a:pt x="16635" y="1438"/>
                      <a:pt x="16577" y="1465"/>
                      <a:pt x="16560" y="1469"/>
                    </a:cubicBezTo>
                    <a:close/>
                    <a:moveTo>
                      <a:pt x="16674" y="2239"/>
                    </a:moveTo>
                    <a:cubicBezTo>
                      <a:pt x="16688" y="2258"/>
                      <a:pt x="16685" y="2256"/>
                      <a:pt x="16714" y="2263"/>
                    </a:cubicBezTo>
                    <a:cubicBezTo>
                      <a:pt x="16716" y="2245"/>
                      <a:pt x="16714" y="2255"/>
                      <a:pt x="16719" y="2244"/>
                    </a:cubicBezTo>
                    <a:lnTo>
                      <a:pt x="16728" y="2228"/>
                    </a:lnTo>
                    <a:cubicBezTo>
                      <a:pt x="16728" y="2227"/>
                      <a:pt x="16730" y="2224"/>
                      <a:pt x="16730" y="2222"/>
                    </a:cubicBezTo>
                    <a:cubicBezTo>
                      <a:pt x="16706" y="2224"/>
                      <a:pt x="16691" y="2230"/>
                      <a:pt x="16674" y="2239"/>
                    </a:cubicBezTo>
                    <a:close/>
                    <a:moveTo>
                      <a:pt x="19850" y="4880"/>
                    </a:moveTo>
                    <a:cubicBezTo>
                      <a:pt x="19850" y="4880"/>
                      <a:pt x="19865" y="4888"/>
                      <a:pt x="19866" y="4888"/>
                    </a:cubicBezTo>
                    <a:cubicBezTo>
                      <a:pt x="19892" y="4888"/>
                      <a:pt x="19894" y="4868"/>
                      <a:pt x="19898" y="4848"/>
                    </a:cubicBezTo>
                    <a:cubicBezTo>
                      <a:pt x="19860" y="4851"/>
                      <a:pt x="19864" y="4854"/>
                      <a:pt x="19850" y="4880"/>
                    </a:cubicBezTo>
                    <a:close/>
                    <a:moveTo>
                      <a:pt x="18651" y="2538"/>
                    </a:moveTo>
                    <a:cubicBezTo>
                      <a:pt x="18630" y="2544"/>
                      <a:pt x="18642" y="2535"/>
                      <a:pt x="18634" y="2555"/>
                    </a:cubicBezTo>
                    <a:cubicBezTo>
                      <a:pt x="18649" y="2547"/>
                      <a:pt x="18645" y="2548"/>
                      <a:pt x="18667" y="2547"/>
                    </a:cubicBezTo>
                    <a:cubicBezTo>
                      <a:pt x="18667" y="2487"/>
                      <a:pt x="18671" y="2493"/>
                      <a:pt x="18643" y="2474"/>
                    </a:cubicBezTo>
                    <a:cubicBezTo>
                      <a:pt x="18649" y="2502"/>
                      <a:pt x="18651" y="2500"/>
                      <a:pt x="18651" y="2538"/>
                    </a:cubicBezTo>
                    <a:close/>
                    <a:moveTo>
                      <a:pt x="17930" y="4993"/>
                    </a:moveTo>
                    <a:lnTo>
                      <a:pt x="17959" y="4991"/>
                    </a:lnTo>
                    <a:cubicBezTo>
                      <a:pt x="17960" y="4991"/>
                      <a:pt x="17963" y="4991"/>
                      <a:pt x="17964" y="4991"/>
                    </a:cubicBezTo>
                    <a:cubicBezTo>
                      <a:pt x="17990" y="4987"/>
                      <a:pt x="17981" y="4991"/>
                      <a:pt x="17986" y="4969"/>
                    </a:cubicBezTo>
                    <a:cubicBezTo>
                      <a:pt x="17952" y="4969"/>
                      <a:pt x="17954" y="4973"/>
                      <a:pt x="17930" y="4961"/>
                    </a:cubicBezTo>
                    <a:lnTo>
                      <a:pt x="17930" y="4993"/>
                    </a:lnTo>
                    <a:close/>
                    <a:moveTo>
                      <a:pt x="18675" y="3170"/>
                    </a:moveTo>
                    <a:lnTo>
                      <a:pt x="18740" y="3170"/>
                    </a:lnTo>
                    <a:lnTo>
                      <a:pt x="18740" y="3138"/>
                    </a:lnTo>
                    <a:cubicBezTo>
                      <a:pt x="18716" y="3163"/>
                      <a:pt x="18709" y="3150"/>
                      <a:pt x="18705" y="3150"/>
                    </a:cubicBezTo>
                    <a:cubicBezTo>
                      <a:pt x="18675" y="3150"/>
                      <a:pt x="18683" y="3149"/>
                      <a:pt x="18675" y="3170"/>
                    </a:cubicBezTo>
                    <a:close/>
                    <a:moveTo>
                      <a:pt x="21697" y="4596"/>
                    </a:moveTo>
                    <a:cubicBezTo>
                      <a:pt x="21686" y="4582"/>
                      <a:pt x="21704" y="4580"/>
                      <a:pt x="21616" y="4580"/>
                    </a:cubicBezTo>
                    <a:cubicBezTo>
                      <a:pt x="21625" y="4616"/>
                      <a:pt x="21619" y="4601"/>
                      <a:pt x="21641" y="4599"/>
                    </a:cubicBezTo>
                    <a:cubicBezTo>
                      <a:pt x="21662" y="4597"/>
                      <a:pt x="21676" y="4596"/>
                      <a:pt x="21697" y="4596"/>
                    </a:cubicBezTo>
                    <a:close/>
                    <a:moveTo>
                      <a:pt x="15515" y="2352"/>
                    </a:moveTo>
                    <a:cubicBezTo>
                      <a:pt x="15547" y="2349"/>
                      <a:pt x="15536" y="2345"/>
                      <a:pt x="15572" y="2344"/>
                    </a:cubicBezTo>
                    <a:cubicBezTo>
                      <a:pt x="15562" y="2307"/>
                      <a:pt x="15515" y="2308"/>
                      <a:pt x="15515" y="2352"/>
                    </a:cubicBezTo>
                    <a:close/>
                    <a:moveTo>
                      <a:pt x="21357" y="5318"/>
                    </a:moveTo>
                    <a:cubicBezTo>
                      <a:pt x="21361" y="5330"/>
                      <a:pt x="21351" y="5337"/>
                      <a:pt x="21380" y="5339"/>
                    </a:cubicBezTo>
                    <a:cubicBezTo>
                      <a:pt x="21381" y="5339"/>
                      <a:pt x="21410" y="5334"/>
                      <a:pt x="21430" y="5334"/>
                    </a:cubicBezTo>
                    <a:lnTo>
                      <a:pt x="21430" y="5326"/>
                    </a:lnTo>
                    <a:cubicBezTo>
                      <a:pt x="21402" y="5326"/>
                      <a:pt x="21372" y="5300"/>
                      <a:pt x="21357" y="5318"/>
                    </a:cubicBezTo>
                    <a:close/>
                    <a:moveTo>
                      <a:pt x="15693" y="2166"/>
                    </a:moveTo>
                    <a:cubicBezTo>
                      <a:pt x="15715" y="2168"/>
                      <a:pt x="15715" y="2170"/>
                      <a:pt x="15734" y="2174"/>
                    </a:cubicBezTo>
                    <a:cubicBezTo>
                      <a:pt x="15718" y="2106"/>
                      <a:pt x="15729" y="2128"/>
                      <a:pt x="15702" y="2125"/>
                    </a:cubicBezTo>
                    <a:cubicBezTo>
                      <a:pt x="15700" y="2147"/>
                      <a:pt x="15698" y="2147"/>
                      <a:pt x="15693" y="2166"/>
                    </a:cubicBezTo>
                    <a:close/>
                    <a:moveTo>
                      <a:pt x="17306" y="1761"/>
                    </a:moveTo>
                    <a:cubicBezTo>
                      <a:pt x="17349" y="1751"/>
                      <a:pt x="17353" y="1759"/>
                      <a:pt x="17354" y="1712"/>
                    </a:cubicBezTo>
                    <a:cubicBezTo>
                      <a:pt x="17301" y="1738"/>
                      <a:pt x="17331" y="1707"/>
                      <a:pt x="17306" y="1761"/>
                    </a:cubicBezTo>
                    <a:close/>
                    <a:moveTo>
                      <a:pt x="18837" y="1607"/>
                    </a:moveTo>
                    <a:lnTo>
                      <a:pt x="18837" y="1623"/>
                    </a:lnTo>
                    <a:cubicBezTo>
                      <a:pt x="18868" y="1625"/>
                      <a:pt x="18858" y="1630"/>
                      <a:pt x="18894" y="1631"/>
                    </a:cubicBezTo>
                    <a:lnTo>
                      <a:pt x="18894" y="1607"/>
                    </a:lnTo>
                    <a:cubicBezTo>
                      <a:pt x="18864" y="1604"/>
                      <a:pt x="18863" y="1597"/>
                      <a:pt x="18837" y="1607"/>
                    </a:cubicBezTo>
                    <a:close/>
                    <a:moveTo>
                      <a:pt x="18067" y="1566"/>
                    </a:moveTo>
                    <a:cubicBezTo>
                      <a:pt x="18069" y="1565"/>
                      <a:pt x="18092" y="1551"/>
                      <a:pt x="18092" y="1551"/>
                    </a:cubicBezTo>
                    <a:cubicBezTo>
                      <a:pt x="18116" y="1531"/>
                      <a:pt x="18105" y="1554"/>
                      <a:pt x="18108" y="1518"/>
                    </a:cubicBezTo>
                    <a:cubicBezTo>
                      <a:pt x="18062" y="1519"/>
                      <a:pt x="18067" y="1521"/>
                      <a:pt x="18067" y="1566"/>
                    </a:cubicBezTo>
                    <a:close/>
                    <a:moveTo>
                      <a:pt x="20402" y="5308"/>
                    </a:moveTo>
                    <a:cubicBezTo>
                      <a:pt x="20422" y="5299"/>
                      <a:pt x="20409" y="5302"/>
                      <a:pt x="20441" y="5301"/>
                    </a:cubicBezTo>
                    <a:lnTo>
                      <a:pt x="20428" y="5290"/>
                    </a:lnTo>
                    <a:cubicBezTo>
                      <a:pt x="20396" y="5258"/>
                      <a:pt x="20408" y="5273"/>
                      <a:pt x="20395" y="5271"/>
                    </a:cubicBezTo>
                    <a:cubicBezTo>
                      <a:pt x="20388" y="5271"/>
                      <a:pt x="20377" y="5270"/>
                      <a:pt x="20368" y="5269"/>
                    </a:cubicBezTo>
                    <a:lnTo>
                      <a:pt x="20402" y="5308"/>
                    </a:lnTo>
                    <a:close/>
                    <a:moveTo>
                      <a:pt x="20433" y="5488"/>
                    </a:moveTo>
                    <a:lnTo>
                      <a:pt x="20433" y="5504"/>
                    </a:lnTo>
                    <a:cubicBezTo>
                      <a:pt x="20469" y="5503"/>
                      <a:pt x="20463" y="5499"/>
                      <a:pt x="20489" y="5500"/>
                    </a:cubicBezTo>
                    <a:lnTo>
                      <a:pt x="20546" y="5488"/>
                    </a:lnTo>
                    <a:cubicBezTo>
                      <a:pt x="20503" y="5488"/>
                      <a:pt x="20456" y="5480"/>
                      <a:pt x="20433" y="5488"/>
                    </a:cubicBezTo>
                    <a:close/>
                    <a:moveTo>
                      <a:pt x="16414" y="2441"/>
                    </a:moveTo>
                    <a:lnTo>
                      <a:pt x="16414" y="2425"/>
                    </a:lnTo>
                    <a:cubicBezTo>
                      <a:pt x="16348" y="2411"/>
                      <a:pt x="16443" y="2441"/>
                      <a:pt x="16342" y="2417"/>
                    </a:cubicBezTo>
                    <a:cubicBezTo>
                      <a:pt x="16353" y="2458"/>
                      <a:pt x="16375" y="2442"/>
                      <a:pt x="16414" y="2441"/>
                    </a:cubicBezTo>
                    <a:close/>
                    <a:moveTo>
                      <a:pt x="19088" y="4378"/>
                    </a:moveTo>
                    <a:cubicBezTo>
                      <a:pt x="19091" y="4372"/>
                      <a:pt x="19113" y="4344"/>
                      <a:pt x="19089" y="4343"/>
                    </a:cubicBezTo>
                    <a:cubicBezTo>
                      <a:pt x="19089" y="4343"/>
                      <a:pt x="19077" y="4344"/>
                      <a:pt x="19073" y="4344"/>
                    </a:cubicBezTo>
                    <a:cubicBezTo>
                      <a:pt x="19048" y="4342"/>
                      <a:pt x="19061" y="4340"/>
                      <a:pt x="19031" y="4337"/>
                    </a:cubicBezTo>
                    <a:cubicBezTo>
                      <a:pt x="19045" y="4356"/>
                      <a:pt x="19066" y="4366"/>
                      <a:pt x="19088" y="4378"/>
                    </a:cubicBezTo>
                    <a:close/>
                    <a:moveTo>
                      <a:pt x="23204" y="1388"/>
                    </a:moveTo>
                    <a:cubicBezTo>
                      <a:pt x="23204" y="1387"/>
                      <a:pt x="23205" y="1384"/>
                      <a:pt x="23205" y="1385"/>
                    </a:cubicBezTo>
                    <a:lnTo>
                      <a:pt x="23212" y="1347"/>
                    </a:lnTo>
                    <a:lnTo>
                      <a:pt x="23171" y="1347"/>
                    </a:lnTo>
                    <a:cubicBezTo>
                      <a:pt x="23172" y="1383"/>
                      <a:pt x="23169" y="1385"/>
                      <a:pt x="23204" y="1388"/>
                    </a:cubicBezTo>
                    <a:close/>
                    <a:moveTo>
                      <a:pt x="18821" y="5269"/>
                    </a:moveTo>
                    <a:cubicBezTo>
                      <a:pt x="18856" y="5269"/>
                      <a:pt x="18861" y="5265"/>
                      <a:pt x="18886" y="5277"/>
                    </a:cubicBezTo>
                    <a:lnTo>
                      <a:pt x="18886" y="5253"/>
                    </a:lnTo>
                    <a:cubicBezTo>
                      <a:pt x="18855" y="5250"/>
                      <a:pt x="18822" y="5227"/>
                      <a:pt x="18821" y="5269"/>
                    </a:cubicBezTo>
                    <a:close/>
                    <a:moveTo>
                      <a:pt x="17452" y="2555"/>
                    </a:moveTo>
                    <a:lnTo>
                      <a:pt x="17516" y="2555"/>
                    </a:lnTo>
                    <a:lnTo>
                      <a:pt x="17516" y="2530"/>
                    </a:lnTo>
                    <a:cubicBezTo>
                      <a:pt x="17478" y="2538"/>
                      <a:pt x="17504" y="2531"/>
                      <a:pt x="17482" y="2531"/>
                    </a:cubicBezTo>
                    <a:cubicBezTo>
                      <a:pt x="17459" y="2532"/>
                      <a:pt x="17452" y="2531"/>
                      <a:pt x="17452" y="2555"/>
                    </a:cubicBezTo>
                    <a:close/>
                    <a:moveTo>
                      <a:pt x="18019" y="2482"/>
                    </a:moveTo>
                    <a:lnTo>
                      <a:pt x="18067" y="2491"/>
                    </a:lnTo>
                    <a:cubicBezTo>
                      <a:pt x="18065" y="2463"/>
                      <a:pt x="18052" y="2443"/>
                      <a:pt x="18027" y="2433"/>
                    </a:cubicBezTo>
                    <a:cubicBezTo>
                      <a:pt x="18040" y="2460"/>
                      <a:pt x="18033" y="2460"/>
                      <a:pt x="18019" y="2482"/>
                    </a:cubicBezTo>
                    <a:close/>
                    <a:moveTo>
                      <a:pt x="18156" y="2474"/>
                    </a:moveTo>
                    <a:lnTo>
                      <a:pt x="18165" y="2506"/>
                    </a:lnTo>
                    <a:cubicBezTo>
                      <a:pt x="18211" y="2495"/>
                      <a:pt x="18203" y="2508"/>
                      <a:pt x="18221" y="2474"/>
                    </a:cubicBezTo>
                    <a:cubicBezTo>
                      <a:pt x="18171" y="2450"/>
                      <a:pt x="18215" y="2502"/>
                      <a:pt x="18156" y="2474"/>
                    </a:cubicBezTo>
                    <a:close/>
                    <a:moveTo>
                      <a:pt x="19574" y="4199"/>
                    </a:moveTo>
                    <a:lnTo>
                      <a:pt x="19639" y="4190"/>
                    </a:lnTo>
                    <a:cubicBezTo>
                      <a:pt x="19636" y="4179"/>
                      <a:pt x="19637" y="4167"/>
                      <a:pt x="19623" y="4167"/>
                    </a:cubicBezTo>
                    <a:cubicBezTo>
                      <a:pt x="19590" y="4167"/>
                      <a:pt x="19581" y="4174"/>
                      <a:pt x="19574" y="4199"/>
                    </a:cubicBezTo>
                    <a:close/>
                    <a:moveTo>
                      <a:pt x="21770" y="3940"/>
                    </a:moveTo>
                    <a:cubicBezTo>
                      <a:pt x="21795" y="3984"/>
                      <a:pt x="21781" y="3955"/>
                      <a:pt x="21801" y="3956"/>
                    </a:cubicBezTo>
                    <a:cubicBezTo>
                      <a:pt x="21816" y="3956"/>
                      <a:pt x="21812" y="3968"/>
                      <a:pt x="21827" y="3948"/>
                    </a:cubicBezTo>
                    <a:cubicBezTo>
                      <a:pt x="21790" y="3935"/>
                      <a:pt x="21820" y="3927"/>
                      <a:pt x="21778" y="3916"/>
                    </a:cubicBezTo>
                    <a:cubicBezTo>
                      <a:pt x="21774" y="3930"/>
                      <a:pt x="21777" y="3930"/>
                      <a:pt x="21770" y="3940"/>
                    </a:cubicBezTo>
                    <a:close/>
                    <a:moveTo>
                      <a:pt x="23042" y="4823"/>
                    </a:moveTo>
                    <a:cubicBezTo>
                      <a:pt x="23111" y="4807"/>
                      <a:pt x="23096" y="4846"/>
                      <a:pt x="23123" y="4807"/>
                    </a:cubicBezTo>
                    <a:cubicBezTo>
                      <a:pt x="23042" y="4788"/>
                      <a:pt x="23061" y="4798"/>
                      <a:pt x="23042" y="4823"/>
                    </a:cubicBezTo>
                    <a:close/>
                    <a:moveTo>
                      <a:pt x="17711" y="2417"/>
                    </a:moveTo>
                    <a:cubicBezTo>
                      <a:pt x="17749" y="2417"/>
                      <a:pt x="17747" y="2415"/>
                      <a:pt x="17776" y="2409"/>
                    </a:cubicBezTo>
                    <a:lnTo>
                      <a:pt x="17776" y="2393"/>
                    </a:lnTo>
                    <a:cubicBezTo>
                      <a:pt x="17728" y="2393"/>
                      <a:pt x="17721" y="2374"/>
                      <a:pt x="17711" y="2417"/>
                    </a:cubicBezTo>
                    <a:close/>
                    <a:moveTo>
                      <a:pt x="17670" y="2085"/>
                    </a:moveTo>
                    <a:cubicBezTo>
                      <a:pt x="17704" y="2062"/>
                      <a:pt x="17685" y="2060"/>
                      <a:pt x="17743" y="2060"/>
                    </a:cubicBezTo>
                    <a:lnTo>
                      <a:pt x="17743" y="2052"/>
                    </a:lnTo>
                    <a:cubicBezTo>
                      <a:pt x="17717" y="2052"/>
                      <a:pt x="17727" y="2049"/>
                      <a:pt x="17706" y="2047"/>
                    </a:cubicBezTo>
                    <a:lnTo>
                      <a:pt x="17662" y="2044"/>
                    </a:lnTo>
                    <a:cubicBezTo>
                      <a:pt x="17666" y="2060"/>
                      <a:pt x="17665" y="2058"/>
                      <a:pt x="17667" y="2069"/>
                    </a:cubicBezTo>
                    <a:lnTo>
                      <a:pt x="17670" y="2085"/>
                    </a:lnTo>
                    <a:close/>
                    <a:moveTo>
                      <a:pt x="18075" y="2093"/>
                    </a:moveTo>
                    <a:cubicBezTo>
                      <a:pt x="18132" y="2093"/>
                      <a:pt x="18136" y="2114"/>
                      <a:pt x="18140" y="2069"/>
                    </a:cubicBezTo>
                    <a:cubicBezTo>
                      <a:pt x="18115" y="2071"/>
                      <a:pt x="18121" y="2071"/>
                      <a:pt x="18102" y="2072"/>
                    </a:cubicBezTo>
                    <a:cubicBezTo>
                      <a:pt x="18084" y="2073"/>
                      <a:pt x="18076" y="2067"/>
                      <a:pt x="18075" y="2093"/>
                    </a:cubicBezTo>
                    <a:close/>
                    <a:moveTo>
                      <a:pt x="20611" y="3892"/>
                    </a:moveTo>
                    <a:cubicBezTo>
                      <a:pt x="20647" y="3882"/>
                      <a:pt x="20626" y="3882"/>
                      <a:pt x="20641" y="3873"/>
                    </a:cubicBezTo>
                    <a:cubicBezTo>
                      <a:pt x="20651" y="3866"/>
                      <a:pt x="20664" y="3865"/>
                      <a:pt x="20676" y="3859"/>
                    </a:cubicBezTo>
                    <a:cubicBezTo>
                      <a:pt x="20660" y="3838"/>
                      <a:pt x="20629" y="3841"/>
                      <a:pt x="20620" y="3859"/>
                    </a:cubicBezTo>
                    <a:cubicBezTo>
                      <a:pt x="20619" y="3862"/>
                      <a:pt x="20612" y="3886"/>
                      <a:pt x="20611" y="3892"/>
                    </a:cubicBezTo>
                    <a:close/>
                    <a:moveTo>
                      <a:pt x="20862" y="3827"/>
                    </a:moveTo>
                    <a:cubicBezTo>
                      <a:pt x="20896" y="3834"/>
                      <a:pt x="20900" y="3835"/>
                      <a:pt x="20943" y="3835"/>
                    </a:cubicBezTo>
                    <a:lnTo>
                      <a:pt x="20943" y="3819"/>
                    </a:lnTo>
                    <a:cubicBezTo>
                      <a:pt x="20903" y="3809"/>
                      <a:pt x="20891" y="3804"/>
                      <a:pt x="20862" y="3827"/>
                    </a:cubicBezTo>
                    <a:close/>
                    <a:moveTo>
                      <a:pt x="19761" y="4896"/>
                    </a:moveTo>
                    <a:cubicBezTo>
                      <a:pt x="19777" y="4921"/>
                      <a:pt x="19787" y="4933"/>
                      <a:pt x="19825" y="4937"/>
                    </a:cubicBezTo>
                    <a:cubicBezTo>
                      <a:pt x="19817" y="4915"/>
                      <a:pt x="19815" y="4912"/>
                      <a:pt x="19785" y="4904"/>
                    </a:cubicBezTo>
                    <a:cubicBezTo>
                      <a:pt x="19792" y="4869"/>
                      <a:pt x="19802" y="4890"/>
                      <a:pt x="19777" y="4872"/>
                    </a:cubicBezTo>
                    <a:cubicBezTo>
                      <a:pt x="19773" y="4912"/>
                      <a:pt x="19785" y="4889"/>
                      <a:pt x="19761" y="4896"/>
                    </a:cubicBezTo>
                    <a:close/>
                    <a:moveTo>
                      <a:pt x="15969" y="2044"/>
                    </a:moveTo>
                    <a:cubicBezTo>
                      <a:pt x="15991" y="2049"/>
                      <a:pt x="15984" y="2052"/>
                      <a:pt x="16001" y="2052"/>
                    </a:cubicBezTo>
                    <a:cubicBezTo>
                      <a:pt x="16017" y="2052"/>
                      <a:pt x="16019" y="2026"/>
                      <a:pt x="16026" y="2012"/>
                    </a:cubicBezTo>
                    <a:cubicBezTo>
                      <a:pt x="15987" y="2021"/>
                      <a:pt x="15978" y="2011"/>
                      <a:pt x="15969" y="2044"/>
                    </a:cubicBezTo>
                    <a:close/>
                    <a:moveTo>
                      <a:pt x="14924" y="1712"/>
                    </a:moveTo>
                    <a:cubicBezTo>
                      <a:pt x="14960" y="1712"/>
                      <a:pt x="14942" y="1754"/>
                      <a:pt x="14972" y="1712"/>
                    </a:cubicBezTo>
                    <a:cubicBezTo>
                      <a:pt x="14945" y="1699"/>
                      <a:pt x="14906" y="1704"/>
                      <a:pt x="14867" y="1704"/>
                    </a:cubicBezTo>
                    <a:cubicBezTo>
                      <a:pt x="14880" y="1752"/>
                      <a:pt x="14875" y="1712"/>
                      <a:pt x="14924" y="1712"/>
                    </a:cubicBezTo>
                    <a:close/>
                    <a:moveTo>
                      <a:pt x="21778" y="3341"/>
                    </a:moveTo>
                    <a:cubicBezTo>
                      <a:pt x="21785" y="3369"/>
                      <a:pt x="21779" y="3360"/>
                      <a:pt x="21803" y="3362"/>
                    </a:cubicBezTo>
                    <a:cubicBezTo>
                      <a:pt x="21804" y="3363"/>
                      <a:pt x="21807" y="3362"/>
                      <a:pt x="21808" y="3362"/>
                    </a:cubicBezTo>
                    <a:lnTo>
                      <a:pt x="21851" y="3365"/>
                    </a:lnTo>
                    <a:cubicBezTo>
                      <a:pt x="21825" y="3326"/>
                      <a:pt x="21784" y="3333"/>
                      <a:pt x="21778" y="3341"/>
                    </a:cubicBezTo>
                    <a:close/>
                    <a:moveTo>
                      <a:pt x="9771" y="1428"/>
                    </a:moveTo>
                    <a:cubicBezTo>
                      <a:pt x="9799" y="1421"/>
                      <a:pt x="9792" y="1412"/>
                      <a:pt x="9803" y="1412"/>
                    </a:cubicBezTo>
                    <a:cubicBezTo>
                      <a:pt x="9846" y="1412"/>
                      <a:pt x="9828" y="1437"/>
                      <a:pt x="9852" y="1404"/>
                    </a:cubicBezTo>
                    <a:cubicBezTo>
                      <a:pt x="9833" y="1393"/>
                      <a:pt x="9822" y="1395"/>
                      <a:pt x="9789" y="1400"/>
                    </a:cubicBezTo>
                    <a:cubicBezTo>
                      <a:pt x="9768" y="1403"/>
                      <a:pt x="9771" y="1393"/>
                      <a:pt x="9771" y="1428"/>
                    </a:cubicBezTo>
                    <a:close/>
                    <a:moveTo>
                      <a:pt x="632" y="5099"/>
                    </a:moveTo>
                    <a:cubicBezTo>
                      <a:pt x="632" y="5125"/>
                      <a:pt x="639" y="5105"/>
                      <a:pt x="648" y="5139"/>
                    </a:cubicBezTo>
                    <a:cubicBezTo>
                      <a:pt x="677" y="5118"/>
                      <a:pt x="675" y="5094"/>
                      <a:pt x="648" y="5074"/>
                    </a:cubicBezTo>
                    <a:cubicBezTo>
                      <a:pt x="644" y="5081"/>
                      <a:pt x="632" y="5094"/>
                      <a:pt x="632" y="5099"/>
                    </a:cubicBezTo>
                    <a:close/>
                    <a:moveTo>
                      <a:pt x="11821" y="1380"/>
                    </a:moveTo>
                    <a:lnTo>
                      <a:pt x="11821" y="1396"/>
                    </a:lnTo>
                    <a:cubicBezTo>
                      <a:pt x="11844" y="1395"/>
                      <a:pt x="11850" y="1393"/>
                      <a:pt x="11862" y="1392"/>
                    </a:cubicBezTo>
                    <a:cubicBezTo>
                      <a:pt x="11871" y="1392"/>
                      <a:pt x="11889" y="1403"/>
                      <a:pt x="11890" y="1378"/>
                    </a:cubicBezTo>
                    <a:cubicBezTo>
                      <a:pt x="11891" y="1350"/>
                      <a:pt x="11852" y="1377"/>
                      <a:pt x="11821" y="1380"/>
                    </a:cubicBezTo>
                    <a:close/>
                    <a:moveTo>
                      <a:pt x="22612" y="4775"/>
                    </a:moveTo>
                    <a:cubicBezTo>
                      <a:pt x="22573" y="4756"/>
                      <a:pt x="22579" y="4763"/>
                      <a:pt x="22564" y="4791"/>
                    </a:cubicBezTo>
                    <a:lnTo>
                      <a:pt x="22645" y="4791"/>
                    </a:lnTo>
                    <a:lnTo>
                      <a:pt x="22630" y="4770"/>
                    </a:lnTo>
                    <a:cubicBezTo>
                      <a:pt x="22630" y="4769"/>
                      <a:pt x="22629" y="4768"/>
                      <a:pt x="22629" y="4767"/>
                    </a:cubicBezTo>
                    <a:lnTo>
                      <a:pt x="22612" y="4775"/>
                    </a:lnTo>
                    <a:close/>
                    <a:moveTo>
                      <a:pt x="21899" y="3089"/>
                    </a:moveTo>
                    <a:cubicBezTo>
                      <a:pt x="21930" y="3082"/>
                      <a:pt x="21933" y="3072"/>
                      <a:pt x="21964" y="3065"/>
                    </a:cubicBezTo>
                    <a:lnTo>
                      <a:pt x="21964" y="3049"/>
                    </a:lnTo>
                    <a:cubicBezTo>
                      <a:pt x="21931" y="3057"/>
                      <a:pt x="21962" y="3052"/>
                      <a:pt x="21940" y="3057"/>
                    </a:cubicBezTo>
                    <a:lnTo>
                      <a:pt x="21921" y="3057"/>
                    </a:lnTo>
                    <a:cubicBezTo>
                      <a:pt x="21921" y="3057"/>
                      <a:pt x="21899" y="3019"/>
                      <a:pt x="21899" y="3089"/>
                    </a:cubicBezTo>
                    <a:close/>
                    <a:moveTo>
                      <a:pt x="19590" y="5480"/>
                    </a:moveTo>
                    <a:cubicBezTo>
                      <a:pt x="19610" y="5506"/>
                      <a:pt x="19584" y="5490"/>
                      <a:pt x="19623" y="5497"/>
                    </a:cubicBezTo>
                    <a:cubicBezTo>
                      <a:pt x="19648" y="5501"/>
                      <a:pt x="19648" y="5502"/>
                      <a:pt x="19663" y="5496"/>
                    </a:cubicBezTo>
                    <a:cubicBezTo>
                      <a:pt x="19652" y="5464"/>
                      <a:pt x="19625" y="5466"/>
                      <a:pt x="19590" y="5480"/>
                    </a:cubicBezTo>
                    <a:close/>
                    <a:moveTo>
                      <a:pt x="16212" y="4904"/>
                    </a:moveTo>
                    <a:cubicBezTo>
                      <a:pt x="16215" y="4916"/>
                      <a:pt x="16214" y="4929"/>
                      <a:pt x="16228" y="4929"/>
                    </a:cubicBezTo>
                    <a:cubicBezTo>
                      <a:pt x="16259" y="4929"/>
                      <a:pt x="16243" y="4923"/>
                      <a:pt x="16277" y="4921"/>
                    </a:cubicBezTo>
                    <a:cubicBezTo>
                      <a:pt x="16265" y="4877"/>
                      <a:pt x="16259" y="4903"/>
                      <a:pt x="16212" y="4904"/>
                    </a:cubicBezTo>
                    <a:close/>
                    <a:moveTo>
                      <a:pt x="19680" y="5277"/>
                    </a:moveTo>
                    <a:cubicBezTo>
                      <a:pt x="19694" y="5299"/>
                      <a:pt x="19704" y="5315"/>
                      <a:pt x="19747" y="5288"/>
                    </a:cubicBezTo>
                    <a:cubicBezTo>
                      <a:pt x="19767" y="5275"/>
                      <a:pt x="19749" y="5287"/>
                      <a:pt x="19761" y="5277"/>
                    </a:cubicBezTo>
                    <a:cubicBezTo>
                      <a:pt x="19691" y="5271"/>
                      <a:pt x="19757" y="5269"/>
                      <a:pt x="19680" y="5277"/>
                    </a:cubicBezTo>
                    <a:close/>
                    <a:moveTo>
                      <a:pt x="15839" y="2360"/>
                    </a:moveTo>
                    <a:cubicBezTo>
                      <a:pt x="15864" y="2354"/>
                      <a:pt x="15857" y="2360"/>
                      <a:pt x="15864" y="2336"/>
                    </a:cubicBezTo>
                    <a:cubicBezTo>
                      <a:pt x="15916" y="2353"/>
                      <a:pt x="15835" y="2335"/>
                      <a:pt x="15888" y="2352"/>
                    </a:cubicBezTo>
                    <a:cubicBezTo>
                      <a:pt x="15895" y="2334"/>
                      <a:pt x="15890" y="2348"/>
                      <a:pt x="15898" y="2338"/>
                    </a:cubicBezTo>
                    <a:cubicBezTo>
                      <a:pt x="15908" y="2325"/>
                      <a:pt x="15905" y="2338"/>
                      <a:pt x="15912" y="2320"/>
                    </a:cubicBezTo>
                    <a:cubicBezTo>
                      <a:pt x="15876" y="2289"/>
                      <a:pt x="15848" y="2348"/>
                      <a:pt x="15839" y="2360"/>
                    </a:cubicBezTo>
                    <a:close/>
                    <a:moveTo>
                      <a:pt x="18553" y="4961"/>
                    </a:moveTo>
                    <a:cubicBezTo>
                      <a:pt x="18577" y="4955"/>
                      <a:pt x="18567" y="4958"/>
                      <a:pt x="18586" y="4945"/>
                    </a:cubicBezTo>
                    <a:cubicBezTo>
                      <a:pt x="18558" y="4907"/>
                      <a:pt x="18567" y="4952"/>
                      <a:pt x="18561" y="4904"/>
                    </a:cubicBezTo>
                    <a:lnTo>
                      <a:pt x="18521" y="4904"/>
                    </a:lnTo>
                    <a:cubicBezTo>
                      <a:pt x="18542" y="4922"/>
                      <a:pt x="18543" y="4916"/>
                      <a:pt x="18553" y="4961"/>
                    </a:cubicBezTo>
                    <a:close/>
                    <a:moveTo>
                      <a:pt x="22313" y="4993"/>
                    </a:moveTo>
                    <a:cubicBezTo>
                      <a:pt x="22343" y="4986"/>
                      <a:pt x="22349" y="4978"/>
                      <a:pt x="22386" y="4977"/>
                    </a:cubicBezTo>
                    <a:lnTo>
                      <a:pt x="22386" y="4961"/>
                    </a:lnTo>
                    <a:cubicBezTo>
                      <a:pt x="22344" y="4958"/>
                      <a:pt x="22375" y="4955"/>
                      <a:pt x="22337" y="4945"/>
                    </a:cubicBezTo>
                    <a:cubicBezTo>
                      <a:pt x="22334" y="4982"/>
                      <a:pt x="22330" y="4967"/>
                      <a:pt x="22313" y="4993"/>
                    </a:cubicBezTo>
                    <a:close/>
                    <a:moveTo>
                      <a:pt x="17208" y="3260"/>
                    </a:moveTo>
                    <a:cubicBezTo>
                      <a:pt x="17240" y="3260"/>
                      <a:pt x="17252" y="3255"/>
                      <a:pt x="17267" y="3253"/>
                    </a:cubicBezTo>
                    <a:cubicBezTo>
                      <a:pt x="17304" y="3250"/>
                      <a:pt x="17277" y="3262"/>
                      <a:pt x="17322" y="3251"/>
                    </a:cubicBezTo>
                    <a:cubicBezTo>
                      <a:pt x="17314" y="3229"/>
                      <a:pt x="17323" y="3241"/>
                      <a:pt x="17307" y="3239"/>
                    </a:cubicBezTo>
                    <a:lnTo>
                      <a:pt x="17249" y="3243"/>
                    </a:lnTo>
                    <a:cubicBezTo>
                      <a:pt x="17223" y="3243"/>
                      <a:pt x="17228" y="3224"/>
                      <a:pt x="17208" y="3260"/>
                    </a:cubicBezTo>
                    <a:close/>
                    <a:moveTo>
                      <a:pt x="19777" y="4775"/>
                    </a:moveTo>
                    <a:cubicBezTo>
                      <a:pt x="19818" y="4765"/>
                      <a:pt x="19791" y="4759"/>
                      <a:pt x="19817" y="4750"/>
                    </a:cubicBezTo>
                    <a:cubicBezTo>
                      <a:pt x="19827" y="4774"/>
                      <a:pt x="19805" y="4773"/>
                      <a:pt x="19866" y="4758"/>
                    </a:cubicBezTo>
                    <a:cubicBezTo>
                      <a:pt x="19855" y="4744"/>
                      <a:pt x="19853" y="4746"/>
                      <a:pt x="19824" y="4743"/>
                    </a:cubicBezTo>
                    <a:cubicBezTo>
                      <a:pt x="19781" y="4739"/>
                      <a:pt x="19785" y="4742"/>
                      <a:pt x="19777" y="4775"/>
                    </a:cubicBezTo>
                    <a:close/>
                    <a:moveTo>
                      <a:pt x="19477" y="3284"/>
                    </a:moveTo>
                    <a:lnTo>
                      <a:pt x="19590" y="3300"/>
                    </a:lnTo>
                    <a:cubicBezTo>
                      <a:pt x="19560" y="3254"/>
                      <a:pt x="19569" y="3284"/>
                      <a:pt x="19526" y="3284"/>
                    </a:cubicBezTo>
                    <a:cubicBezTo>
                      <a:pt x="19524" y="3284"/>
                      <a:pt x="19483" y="3247"/>
                      <a:pt x="19477" y="3284"/>
                    </a:cubicBezTo>
                    <a:close/>
                    <a:moveTo>
                      <a:pt x="20692" y="3689"/>
                    </a:moveTo>
                    <a:cubicBezTo>
                      <a:pt x="20650" y="3689"/>
                      <a:pt x="20654" y="3681"/>
                      <a:pt x="20636" y="3705"/>
                    </a:cubicBezTo>
                    <a:cubicBezTo>
                      <a:pt x="20676" y="3705"/>
                      <a:pt x="20678" y="3706"/>
                      <a:pt x="20708" y="3713"/>
                    </a:cubicBezTo>
                    <a:lnTo>
                      <a:pt x="20710" y="3676"/>
                    </a:lnTo>
                    <a:cubicBezTo>
                      <a:pt x="20709" y="3667"/>
                      <a:pt x="20707" y="3662"/>
                      <a:pt x="20699" y="3672"/>
                    </a:cubicBezTo>
                    <a:cubicBezTo>
                      <a:pt x="20690" y="3684"/>
                      <a:pt x="20693" y="3657"/>
                      <a:pt x="20692" y="3689"/>
                    </a:cubicBezTo>
                    <a:close/>
                    <a:moveTo>
                      <a:pt x="20239" y="2676"/>
                    </a:moveTo>
                    <a:cubicBezTo>
                      <a:pt x="20258" y="2681"/>
                      <a:pt x="20271" y="2685"/>
                      <a:pt x="20287" y="2692"/>
                    </a:cubicBezTo>
                    <a:cubicBezTo>
                      <a:pt x="20273" y="2630"/>
                      <a:pt x="20272" y="2701"/>
                      <a:pt x="20279" y="2619"/>
                    </a:cubicBezTo>
                    <a:lnTo>
                      <a:pt x="20263" y="2619"/>
                    </a:lnTo>
                    <a:cubicBezTo>
                      <a:pt x="20258" y="2679"/>
                      <a:pt x="20251" y="2645"/>
                      <a:pt x="20239" y="2676"/>
                    </a:cubicBezTo>
                    <a:close/>
                    <a:moveTo>
                      <a:pt x="21584" y="4807"/>
                    </a:moveTo>
                    <a:cubicBezTo>
                      <a:pt x="21609" y="4806"/>
                      <a:pt x="21624" y="4810"/>
                      <a:pt x="21624" y="4783"/>
                    </a:cubicBezTo>
                    <a:cubicBezTo>
                      <a:pt x="21624" y="4752"/>
                      <a:pt x="21627" y="4780"/>
                      <a:pt x="21616" y="4758"/>
                    </a:cubicBezTo>
                    <a:cubicBezTo>
                      <a:pt x="21584" y="4767"/>
                      <a:pt x="21584" y="4769"/>
                      <a:pt x="21584" y="4807"/>
                    </a:cubicBezTo>
                    <a:close/>
                    <a:moveTo>
                      <a:pt x="11270" y="1396"/>
                    </a:moveTo>
                    <a:cubicBezTo>
                      <a:pt x="11297" y="1407"/>
                      <a:pt x="11282" y="1388"/>
                      <a:pt x="11367" y="1388"/>
                    </a:cubicBezTo>
                    <a:lnTo>
                      <a:pt x="11367" y="1372"/>
                    </a:lnTo>
                    <a:cubicBezTo>
                      <a:pt x="11304" y="1385"/>
                      <a:pt x="11293" y="1354"/>
                      <a:pt x="11270" y="1396"/>
                    </a:cubicBezTo>
                    <a:close/>
                    <a:moveTo>
                      <a:pt x="13830" y="2384"/>
                    </a:moveTo>
                    <a:lnTo>
                      <a:pt x="13846" y="2384"/>
                    </a:lnTo>
                    <a:cubicBezTo>
                      <a:pt x="13846" y="2349"/>
                      <a:pt x="13842" y="2345"/>
                      <a:pt x="13854" y="2320"/>
                    </a:cubicBezTo>
                    <a:cubicBezTo>
                      <a:pt x="13819" y="2327"/>
                      <a:pt x="13845" y="2323"/>
                      <a:pt x="13806" y="2320"/>
                    </a:cubicBezTo>
                    <a:cubicBezTo>
                      <a:pt x="13824" y="2347"/>
                      <a:pt x="13822" y="2349"/>
                      <a:pt x="13830" y="2384"/>
                    </a:cubicBezTo>
                    <a:close/>
                    <a:moveTo>
                      <a:pt x="16042" y="1445"/>
                    </a:moveTo>
                    <a:cubicBezTo>
                      <a:pt x="16040" y="1379"/>
                      <a:pt x="16001" y="1400"/>
                      <a:pt x="16000" y="1402"/>
                    </a:cubicBezTo>
                    <a:cubicBezTo>
                      <a:pt x="15999" y="1402"/>
                      <a:pt x="15978" y="1443"/>
                      <a:pt x="16042" y="1445"/>
                    </a:cubicBezTo>
                    <a:close/>
                    <a:moveTo>
                      <a:pt x="20571" y="3681"/>
                    </a:moveTo>
                    <a:cubicBezTo>
                      <a:pt x="20547" y="3675"/>
                      <a:pt x="20546" y="3673"/>
                      <a:pt x="20514" y="3673"/>
                    </a:cubicBezTo>
                    <a:cubicBezTo>
                      <a:pt x="20516" y="3697"/>
                      <a:pt x="20518" y="3709"/>
                      <a:pt x="20537" y="3710"/>
                    </a:cubicBezTo>
                    <a:cubicBezTo>
                      <a:pt x="20565" y="3711"/>
                      <a:pt x="20566" y="3699"/>
                      <a:pt x="20571" y="3681"/>
                    </a:cubicBezTo>
                    <a:close/>
                    <a:moveTo>
                      <a:pt x="21316" y="2700"/>
                    </a:moveTo>
                    <a:cubicBezTo>
                      <a:pt x="21320" y="2701"/>
                      <a:pt x="21341" y="2703"/>
                      <a:pt x="21342" y="2703"/>
                    </a:cubicBezTo>
                    <a:cubicBezTo>
                      <a:pt x="21360" y="2701"/>
                      <a:pt x="21385" y="2684"/>
                      <a:pt x="21397" y="2668"/>
                    </a:cubicBezTo>
                    <a:cubicBezTo>
                      <a:pt x="21303" y="2676"/>
                      <a:pt x="21328" y="2677"/>
                      <a:pt x="21316" y="2700"/>
                    </a:cubicBezTo>
                    <a:close/>
                    <a:moveTo>
                      <a:pt x="21835" y="2628"/>
                    </a:moveTo>
                    <a:lnTo>
                      <a:pt x="21854" y="2648"/>
                    </a:lnTo>
                    <a:cubicBezTo>
                      <a:pt x="21855" y="2649"/>
                      <a:pt x="21858" y="2651"/>
                      <a:pt x="21859" y="2652"/>
                    </a:cubicBezTo>
                    <a:cubicBezTo>
                      <a:pt x="21880" y="2641"/>
                      <a:pt x="21883" y="2636"/>
                      <a:pt x="21916" y="2636"/>
                    </a:cubicBezTo>
                    <a:lnTo>
                      <a:pt x="21916" y="2619"/>
                    </a:lnTo>
                    <a:cubicBezTo>
                      <a:pt x="21891" y="2619"/>
                      <a:pt x="21845" y="2616"/>
                      <a:pt x="21835" y="2628"/>
                    </a:cubicBezTo>
                    <a:close/>
                    <a:moveTo>
                      <a:pt x="20279" y="4588"/>
                    </a:moveTo>
                    <a:lnTo>
                      <a:pt x="20328" y="4588"/>
                    </a:lnTo>
                    <a:cubicBezTo>
                      <a:pt x="20327" y="4550"/>
                      <a:pt x="20323" y="4551"/>
                      <a:pt x="20287" y="4548"/>
                    </a:cubicBezTo>
                    <a:cubicBezTo>
                      <a:pt x="20283" y="4566"/>
                      <a:pt x="20281" y="4566"/>
                      <a:pt x="20279" y="4588"/>
                    </a:cubicBezTo>
                    <a:close/>
                    <a:moveTo>
                      <a:pt x="11594" y="1380"/>
                    </a:moveTo>
                    <a:lnTo>
                      <a:pt x="11594" y="1396"/>
                    </a:lnTo>
                    <a:cubicBezTo>
                      <a:pt x="11685" y="1388"/>
                      <a:pt x="11612" y="1404"/>
                      <a:pt x="11659" y="1404"/>
                    </a:cubicBezTo>
                    <a:cubicBezTo>
                      <a:pt x="11683" y="1404"/>
                      <a:pt x="11681" y="1395"/>
                      <a:pt x="11683" y="1372"/>
                    </a:cubicBezTo>
                    <a:cubicBezTo>
                      <a:pt x="11656" y="1384"/>
                      <a:pt x="11632" y="1380"/>
                      <a:pt x="11594" y="1380"/>
                    </a:cubicBezTo>
                    <a:close/>
                    <a:moveTo>
                      <a:pt x="17549" y="2384"/>
                    </a:moveTo>
                    <a:cubicBezTo>
                      <a:pt x="17524" y="2391"/>
                      <a:pt x="17531" y="2384"/>
                      <a:pt x="17524" y="2409"/>
                    </a:cubicBezTo>
                    <a:cubicBezTo>
                      <a:pt x="17560" y="2392"/>
                      <a:pt x="17569" y="2413"/>
                      <a:pt x="17581" y="2368"/>
                    </a:cubicBezTo>
                    <a:cubicBezTo>
                      <a:pt x="17568" y="2362"/>
                      <a:pt x="17495" y="2349"/>
                      <a:pt x="17543" y="2381"/>
                    </a:cubicBezTo>
                    <a:cubicBezTo>
                      <a:pt x="17544" y="2382"/>
                      <a:pt x="17547" y="2383"/>
                      <a:pt x="17549" y="2384"/>
                    </a:cubicBezTo>
                    <a:close/>
                    <a:moveTo>
                      <a:pt x="219" y="3900"/>
                    </a:moveTo>
                    <a:cubicBezTo>
                      <a:pt x="238" y="3934"/>
                      <a:pt x="252" y="3909"/>
                      <a:pt x="308" y="3908"/>
                    </a:cubicBezTo>
                    <a:lnTo>
                      <a:pt x="308" y="3892"/>
                    </a:lnTo>
                    <a:cubicBezTo>
                      <a:pt x="265" y="3892"/>
                      <a:pt x="296" y="3891"/>
                      <a:pt x="284" y="3883"/>
                    </a:cubicBezTo>
                    <a:lnTo>
                      <a:pt x="253" y="3895"/>
                    </a:lnTo>
                    <a:cubicBezTo>
                      <a:pt x="252" y="3896"/>
                      <a:pt x="230" y="3899"/>
                      <a:pt x="219" y="3900"/>
                    </a:cubicBezTo>
                    <a:close/>
                    <a:moveTo>
                      <a:pt x="17938" y="2709"/>
                    </a:moveTo>
                    <a:cubicBezTo>
                      <a:pt x="17961" y="2691"/>
                      <a:pt x="17948" y="2703"/>
                      <a:pt x="17962" y="2676"/>
                    </a:cubicBezTo>
                    <a:cubicBezTo>
                      <a:pt x="17953" y="2672"/>
                      <a:pt x="17907" y="2648"/>
                      <a:pt x="17903" y="2669"/>
                    </a:cubicBezTo>
                    <a:cubicBezTo>
                      <a:pt x="17898" y="2692"/>
                      <a:pt x="17901" y="2664"/>
                      <a:pt x="17910" y="2677"/>
                    </a:cubicBezTo>
                    <a:cubicBezTo>
                      <a:pt x="17935" y="2713"/>
                      <a:pt x="17897" y="2687"/>
                      <a:pt x="17938" y="2709"/>
                    </a:cubicBezTo>
                    <a:close/>
                    <a:moveTo>
                      <a:pt x="21268" y="4005"/>
                    </a:moveTo>
                    <a:cubicBezTo>
                      <a:pt x="21272" y="4019"/>
                      <a:pt x="21268" y="4021"/>
                      <a:pt x="21332" y="4021"/>
                    </a:cubicBezTo>
                    <a:cubicBezTo>
                      <a:pt x="21342" y="3979"/>
                      <a:pt x="21350" y="3990"/>
                      <a:pt x="21324" y="3973"/>
                    </a:cubicBezTo>
                    <a:cubicBezTo>
                      <a:pt x="21312" y="4008"/>
                      <a:pt x="21336" y="3959"/>
                      <a:pt x="21320" y="3984"/>
                    </a:cubicBezTo>
                    <a:cubicBezTo>
                      <a:pt x="21319" y="3985"/>
                      <a:pt x="21318" y="3988"/>
                      <a:pt x="21317" y="3989"/>
                    </a:cubicBezTo>
                    <a:cubicBezTo>
                      <a:pt x="21316" y="3990"/>
                      <a:pt x="21314" y="3993"/>
                      <a:pt x="21313" y="3994"/>
                    </a:cubicBezTo>
                    <a:cubicBezTo>
                      <a:pt x="21297" y="4010"/>
                      <a:pt x="21292" y="4005"/>
                      <a:pt x="21268" y="4005"/>
                    </a:cubicBezTo>
                    <a:close/>
                    <a:moveTo>
                      <a:pt x="15629" y="2352"/>
                    </a:moveTo>
                    <a:cubicBezTo>
                      <a:pt x="15660" y="2353"/>
                      <a:pt x="15648" y="2350"/>
                      <a:pt x="15669" y="2360"/>
                    </a:cubicBezTo>
                    <a:cubicBezTo>
                      <a:pt x="15674" y="2341"/>
                      <a:pt x="15677" y="2336"/>
                      <a:pt x="15677" y="2312"/>
                    </a:cubicBezTo>
                    <a:cubicBezTo>
                      <a:pt x="15639" y="2312"/>
                      <a:pt x="15632" y="2315"/>
                      <a:pt x="15629" y="2352"/>
                    </a:cubicBezTo>
                    <a:close/>
                    <a:moveTo>
                      <a:pt x="21259" y="3308"/>
                    </a:moveTo>
                    <a:cubicBezTo>
                      <a:pt x="21246" y="3283"/>
                      <a:pt x="21276" y="3284"/>
                      <a:pt x="21170" y="3276"/>
                    </a:cubicBezTo>
                    <a:cubicBezTo>
                      <a:pt x="21173" y="3301"/>
                      <a:pt x="21172" y="3292"/>
                      <a:pt x="21186" y="3297"/>
                    </a:cubicBezTo>
                    <a:lnTo>
                      <a:pt x="21259" y="3308"/>
                    </a:lnTo>
                    <a:close/>
                    <a:moveTo>
                      <a:pt x="17776" y="5634"/>
                    </a:moveTo>
                    <a:cubicBezTo>
                      <a:pt x="17846" y="5632"/>
                      <a:pt x="17773" y="5615"/>
                      <a:pt x="17840" y="5609"/>
                    </a:cubicBezTo>
                    <a:lnTo>
                      <a:pt x="17840" y="5593"/>
                    </a:lnTo>
                    <a:cubicBezTo>
                      <a:pt x="17826" y="5593"/>
                      <a:pt x="17807" y="5591"/>
                      <a:pt x="17794" y="5595"/>
                    </a:cubicBezTo>
                    <a:cubicBezTo>
                      <a:pt x="17771" y="5603"/>
                      <a:pt x="17776" y="5606"/>
                      <a:pt x="17776" y="5634"/>
                    </a:cubicBezTo>
                    <a:close/>
                    <a:moveTo>
                      <a:pt x="18813" y="3065"/>
                    </a:moveTo>
                    <a:cubicBezTo>
                      <a:pt x="18813" y="3066"/>
                      <a:pt x="18811" y="3078"/>
                      <a:pt x="18827" y="3084"/>
                    </a:cubicBezTo>
                    <a:cubicBezTo>
                      <a:pt x="18840" y="3089"/>
                      <a:pt x="18894" y="3097"/>
                      <a:pt x="18918" y="3065"/>
                    </a:cubicBezTo>
                    <a:cubicBezTo>
                      <a:pt x="18801" y="3062"/>
                      <a:pt x="18933" y="3064"/>
                      <a:pt x="18845" y="3070"/>
                    </a:cubicBezTo>
                    <a:cubicBezTo>
                      <a:pt x="18838" y="3070"/>
                      <a:pt x="18830" y="3067"/>
                      <a:pt x="18813" y="3065"/>
                    </a:cubicBezTo>
                    <a:close/>
                    <a:moveTo>
                      <a:pt x="17298" y="2547"/>
                    </a:moveTo>
                    <a:cubicBezTo>
                      <a:pt x="17333" y="2546"/>
                      <a:pt x="17323" y="2541"/>
                      <a:pt x="17354" y="2538"/>
                    </a:cubicBezTo>
                    <a:lnTo>
                      <a:pt x="17354" y="2514"/>
                    </a:lnTo>
                    <a:cubicBezTo>
                      <a:pt x="17315" y="2511"/>
                      <a:pt x="17298" y="2489"/>
                      <a:pt x="17298" y="2547"/>
                    </a:cubicBezTo>
                    <a:close/>
                    <a:moveTo>
                      <a:pt x="20741" y="3721"/>
                    </a:moveTo>
                    <a:cubicBezTo>
                      <a:pt x="20763" y="3707"/>
                      <a:pt x="20771" y="3706"/>
                      <a:pt x="20773" y="3673"/>
                    </a:cubicBezTo>
                    <a:cubicBezTo>
                      <a:pt x="20754" y="3665"/>
                      <a:pt x="20767" y="3680"/>
                      <a:pt x="20759" y="3656"/>
                    </a:cubicBezTo>
                    <a:lnTo>
                      <a:pt x="20757" y="3648"/>
                    </a:lnTo>
                    <a:cubicBezTo>
                      <a:pt x="20737" y="3662"/>
                      <a:pt x="20738" y="3652"/>
                      <a:pt x="20736" y="3678"/>
                    </a:cubicBezTo>
                    <a:cubicBezTo>
                      <a:pt x="20735" y="3693"/>
                      <a:pt x="20735" y="3709"/>
                      <a:pt x="20741" y="3721"/>
                    </a:cubicBezTo>
                    <a:close/>
                    <a:moveTo>
                      <a:pt x="16496" y="2020"/>
                    </a:moveTo>
                    <a:cubicBezTo>
                      <a:pt x="16526" y="2034"/>
                      <a:pt x="16489" y="2017"/>
                      <a:pt x="16530" y="2006"/>
                    </a:cubicBezTo>
                    <a:cubicBezTo>
                      <a:pt x="16568" y="1995"/>
                      <a:pt x="16565" y="2023"/>
                      <a:pt x="16577" y="1979"/>
                    </a:cubicBezTo>
                    <a:cubicBezTo>
                      <a:pt x="16556" y="1980"/>
                      <a:pt x="16538" y="1983"/>
                      <a:pt x="16521" y="1989"/>
                    </a:cubicBezTo>
                    <a:cubicBezTo>
                      <a:pt x="16468" y="2006"/>
                      <a:pt x="16495" y="2020"/>
                      <a:pt x="16496" y="2020"/>
                    </a:cubicBezTo>
                    <a:close/>
                    <a:moveTo>
                      <a:pt x="21389" y="5188"/>
                    </a:moveTo>
                    <a:cubicBezTo>
                      <a:pt x="21409" y="5183"/>
                      <a:pt x="21422" y="5179"/>
                      <a:pt x="21438" y="5172"/>
                    </a:cubicBezTo>
                    <a:cubicBezTo>
                      <a:pt x="21445" y="5190"/>
                      <a:pt x="21432" y="5183"/>
                      <a:pt x="21454" y="5188"/>
                    </a:cubicBezTo>
                    <a:cubicBezTo>
                      <a:pt x="21456" y="5189"/>
                      <a:pt x="21489" y="5188"/>
                      <a:pt x="21494" y="5188"/>
                    </a:cubicBezTo>
                    <a:lnTo>
                      <a:pt x="21494" y="5164"/>
                    </a:lnTo>
                    <a:cubicBezTo>
                      <a:pt x="21361" y="5175"/>
                      <a:pt x="21422" y="5143"/>
                      <a:pt x="21389" y="5188"/>
                    </a:cubicBezTo>
                    <a:close/>
                    <a:moveTo>
                      <a:pt x="9601" y="1437"/>
                    </a:moveTo>
                    <a:lnTo>
                      <a:pt x="9677" y="1417"/>
                    </a:lnTo>
                    <a:cubicBezTo>
                      <a:pt x="9699" y="1412"/>
                      <a:pt x="9697" y="1427"/>
                      <a:pt x="9714" y="1404"/>
                    </a:cubicBezTo>
                    <a:cubicBezTo>
                      <a:pt x="9648" y="1404"/>
                      <a:pt x="9612" y="1393"/>
                      <a:pt x="9601" y="1437"/>
                    </a:cubicBezTo>
                    <a:close/>
                    <a:moveTo>
                      <a:pt x="7924" y="1509"/>
                    </a:moveTo>
                    <a:cubicBezTo>
                      <a:pt x="7950" y="1509"/>
                      <a:pt x="7979" y="1502"/>
                      <a:pt x="7997" y="1493"/>
                    </a:cubicBezTo>
                    <a:cubicBezTo>
                      <a:pt x="7981" y="1470"/>
                      <a:pt x="7986" y="1471"/>
                      <a:pt x="7962" y="1474"/>
                    </a:cubicBezTo>
                    <a:cubicBezTo>
                      <a:pt x="7927" y="1478"/>
                      <a:pt x="7926" y="1476"/>
                      <a:pt x="7924" y="1509"/>
                    </a:cubicBezTo>
                    <a:close/>
                    <a:moveTo>
                      <a:pt x="1402" y="5682"/>
                    </a:moveTo>
                    <a:cubicBezTo>
                      <a:pt x="1399" y="5645"/>
                      <a:pt x="1407" y="5669"/>
                      <a:pt x="1390" y="5653"/>
                    </a:cubicBezTo>
                    <a:cubicBezTo>
                      <a:pt x="1384" y="5648"/>
                      <a:pt x="1339" y="5607"/>
                      <a:pt x="1313" y="5601"/>
                    </a:cubicBezTo>
                    <a:cubicBezTo>
                      <a:pt x="1320" y="5612"/>
                      <a:pt x="1321" y="5613"/>
                      <a:pt x="1330" y="5624"/>
                    </a:cubicBezTo>
                    <a:lnTo>
                      <a:pt x="1350" y="5645"/>
                    </a:lnTo>
                    <a:cubicBezTo>
                      <a:pt x="1371" y="5664"/>
                      <a:pt x="1375" y="5675"/>
                      <a:pt x="1402" y="5682"/>
                    </a:cubicBezTo>
                    <a:close/>
                    <a:moveTo>
                      <a:pt x="19015" y="3316"/>
                    </a:moveTo>
                    <a:cubicBezTo>
                      <a:pt x="19044" y="3316"/>
                      <a:pt x="19023" y="3317"/>
                      <a:pt x="19034" y="3311"/>
                    </a:cubicBezTo>
                    <a:cubicBezTo>
                      <a:pt x="19044" y="3305"/>
                      <a:pt x="19042" y="3305"/>
                      <a:pt x="19048" y="3300"/>
                    </a:cubicBezTo>
                    <a:cubicBezTo>
                      <a:pt x="19015" y="3300"/>
                      <a:pt x="19004" y="3296"/>
                      <a:pt x="18984" y="3294"/>
                    </a:cubicBezTo>
                    <a:lnTo>
                      <a:pt x="18918" y="3292"/>
                    </a:lnTo>
                    <a:cubicBezTo>
                      <a:pt x="18936" y="3316"/>
                      <a:pt x="18923" y="3306"/>
                      <a:pt x="18965" y="3311"/>
                    </a:cubicBezTo>
                    <a:cubicBezTo>
                      <a:pt x="18983" y="3313"/>
                      <a:pt x="18968" y="3312"/>
                      <a:pt x="18988" y="3312"/>
                    </a:cubicBezTo>
                    <a:lnTo>
                      <a:pt x="18999" y="3312"/>
                    </a:lnTo>
                    <a:cubicBezTo>
                      <a:pt x="19030" y="3315"/>
                      <a:pt x="18992" y="3316"/>
                      <a:pt x="19015" y="3316"/>
                    </a:cubicBezTo>
                    <a:close/>
                    <a:moveTo>
                      <a:pt x="11189" y="1599"/>
                    </a:moveTo>
                    <a:cubicBezTo>
                      <a:pt x="11260" y="1582"/>
                      <a:pt x="11181" y="1590"/>
                      <a:pt x="11270" y="1590"/>
                    </a:cubicBezTo>
                    <a:cubicBezTo>
                      <a:pt x="11255" y="1570"/>
                      <a:pt x="11262" y="1586"/>
                      <a:pt x="11213" y="1550"/>
                    </a:cubicBezTo>
                    <a:cubicBezTo>
                      <a:pt x="11195" y="1576"/>
                      <a:pt x="11192" y="1561"/>
                      <a:pt x="11189" y="1599"/>
                    </a:cubicBezTo>
                    <a:close/>
                    <a:moveTo>
                      <a:pt x="18958" y="4929"/>
                    </a:moveTo>
                    <a:cubicBezTo>
                      <a:pt x="19023" y="4929"/>
                      <a:pt x="19020" y="4933"/>
                      <a:pt x="19023" y="4896"/>
                    </a:cubicBezTo>
                    <a:lnTo>
                      <a:pt x="19016" y="4893"/>
                    </a:lnTo>
                    <a:cubicBezTo>
                      <a:pt x="18981" y="4887"/>
                      <a:pt x="18993" y="4889"/>
                      <a:pt x="18991" y="4912"/>
                    </a:cubicBezTo>
                    <a:cubicBezTo>
                      <a:pt x="18961" y="4904"/>
                      <a:pt x="18974" y="4904"/>
                      <a:pt x="18950" y="4888"/>
                    </a:cubicBezTo>
                    <a:cubicBezTo>
                      <a:pt x="18955" y="4907"/>
                      <a:pt x="18957" y="4907"/>
                      <a:pt x="18958" y="4929"/>
                    </a:cubicBezTo>
                    <a:close/>
                    <a:moveTo>
                      <a:pt x="18197" y="5455"/>
                    </a:moveTo>
                    <a:cubicBezTo>
                      <a:pt x="18160" y="5455"/>
                      <a:pt x="18161" y="5441"/>
                      <a:pt x="18132" y="5455"/>
                    </a:cubicBezTo>
                    <a:cubicBezTo>
                      <a:pt x="18152" y="5482"/>
                      <a:pt x="18122" y="5471"/>
                      <a:pt x="18213" y="5463"/>
                    </a:cubicBezTo>
                    <a:cubicBezTo>
                      <a:pt x="18213" y="5506"/>
                      <a:pt x="18213" y="5475"/>
                      <a:pt x="18221" y="5488"/>
                    </a:cubicBezTo>
                    <a:cubicBezTo>
                      <a:pt x="18231" y="5461"/>
                      <a:pt x="18239" y="5479"/>
                      <a:pt x="18229" y="5439"/>
                    </a:cubicBezTo>
                    <a:cubicBezTo>
                      <a:pt x="18201" y="5446"/>
                      <a:pt x="18208" y="5455"/>
                      <a:pt x="18197" y="5455"/>
                    </a:cubicBezTo>
                    <a:close/>
                    <a:moveTo>
                      <a:pt x="22604" y="3535"/>
                    </a:moveTo>
                    <a:cubicBezTo>
                      <a:pt x="22667" y="3530"/>
                      <a:pt x="22604" y="3525"/>
                      <a:pt x="22710" y="3527"/>
                    </a:cubicBezTo>
                    <a:cubicBezTo>
                      <a:pt x="22690" y="3500"/>
                      <a:pt x="22712" y="3515"/>
                      <a:pt x="22670" y="3510"/>
                    </a:cubicBezTo>
                    <a:cubicBezTo>
                      <a:pt x="22645" y="3507"/>
                      <a:pt x="22640" y="3503"/>
                      <a:pt x="22612" y="3503"/>
                    </a:cubicBezTo>
                    <a:cubicBezTo>
                      <a:pt x="22611" y="3521"/>
                      <a:pt x="22611" y="3523"/>
                      <a:pt x="22604" y="3535"/>
                    </a:cubicBezTo>
                    <a:close/>
                    <a:moveTo>
                      <a:pt x="14105" y="2352"/>
                    </a:moveTo>
                    <a:cubicBezTo>
                      <a:pt x="14120" y="2361"/>
                      <a:pt x="14153" y="2367"/>
                      <a:pt x="14163" y="2354"/>
                    </a:cubicBezTo>
                    <a:lnTo>
                      <a:pt x="14154" y="2312"/>
                    </a:lnTo>
                    <a:cubicBezTo>
                      <a:pt x="14123" y="2327"/>
                      <a:pt x="14116" y="2313"/>
                      <a:pt x="14105" y="2352"/>
                    </a:cubicBezTo>
                    <a:close/>
                    <a:moveTo>
                      <a:pt x="20465" y="5293"/>
                    </a:moveTo>
                    <a:lnTo>
                      <a:pt x="20474" y="5301"/>
                    </a:lnTo>
                    <a:cubicBezTo>
                      <a:pt x="20482" y="5305"/>
                      <a:pt x="20573" y="5324"/>
                      <a:pt x="20595" y="5293"/>
                    </a:cubicBezTo>
                    <a:cubicBezTo>
                      <a:pt x="20566" y="5293"/>
                      <a:pt x="20545" y="5287"/>
                      <a:pt x="20531" y="5287"/>
                    </a:cubicBezTo>
                    <a:cubicBezTo>
                      <a:pt x="20519" y="5288"/>
                      <a:pt x="20494" y="5293"/>
                      <a:pt x="20465" y="5293"/>
                    </a:cubicBezTo>
                    <a:close/>
                    <a:moveTo>
                      <a:pt x="6773" y="1574"/>
                    </a:moveTo>
                    <a:lnTo>
                      <a:pt x="6773" y="1599"/>
                    </a:lnTo>
                    <a:cubicBezTo>
                      <a:pt x="6822" y="1586"/>
                      <a:pt x="6784" y="1588"/>
                      <a:pt x="6830" y="1599"/>
                    </a:cubicBezTo>
                    <a:lnTo>
                      <a:pt x="6830" y="1574"/>
                    </a:lnTo>
                    <a:cubicBezTo>
                      <a:pt x="6868" y="1571"/>
                      <a:pt x="6844" y="1583"/>
                      <a:pt x="6862" y="1558"/>
                    </a:cubicBezTo>
                    <a:cubicBezTo>
                      <a:pt x="6848" y="1558"/>
                      <a:pt x="6829" y="1556"/>
                      <a:pt x="6815" y="1560"/>
                    </a:cubicBezTo>
                    <a:cubicBezTo>
                      <a:pt x="6784" y="1568"/>
                      <a:pt x="6816" y="1571"/>
                      <a:pt x="6773" y="1574"/>
                    </a:cubicBezTo>
                    <a:close/>
                    <a:moveTo>
                      <a:pt x="17071" y="4361"/>
                    </a:moveTo>
                    <a:cubicBezTo>
                      <a:pt x="17029" y="4361"/>
                      <a:pt x="17039" y="4354"/>
                      <a:pt x="17022" y="4378"/>
                    </a:cubicBezTo>
                    <a:cubicBezTo>
                      <a:pt x="17057" y="4381"/>
                      <a:pt x="17037" y="4377"/>
                      <a:pt x="17063" y="4394"/>
                    </a:cubicBezTo>
                    <a:cubicBezTo>
                      <a:pt x="17083" y="4379"/>
                      <a:pt x="17119" y="4344"/>
                      <a:pt x="17087" y="4321"/>
                    </a:cubicBezTo>
                    <a:cubicBezTo>
                      <a:pt x="17079" y="4351"/>
                      <a:pt x="17079" y="4331"/>
                      <a:pt x="17071" y="4361"/>
                    </a:cubicBezTo>
                    <a:close/>
                    <a:moveTo>
                      <a:pt x="17306" y="1874"/>
                    </a:moveTo>
                    <a:cubicBezTo>
                      <a:pt x="17311" y="1895"/>
                      <a:pt x="17303" y="1883"/>
                      <a:pt x="17322" y="1890"/>
                    </a:cubicBezTo>
                    <a:cubicBezTo>
                      <a:pt x="17308" y="1933"/>
                      <a:pt x="17303" y="1870"/>
                      <a:pt x="17298" y="1923"/>
                    </a:cubicBezTo>
                    <a:cubicBezTo>
                      <a:pt x="17331" y="1895"/>
                      <a:pt x="17335" y="1954"/>
                      <a:pt x="17342" y="1877"/>
                    </a:cubicBezTo>
                    <a:cubicBezTo>
                      <a:pt x="17345" y="1845"/>
                      <a:pt x="17357" y="1851"/>
                      <a:pt x="17322" y="1842"/>
                    </a:cubicBezTo>
                    <a:cubicBezTo>
                      <a:pt x="17319" y="1878"/>
                      <a:pt x="17331" y="1857"/>
                      <a:pt x="17306" y="1874"/>
                    </a:cubicBezTo>
                    <a:close/>
                    <a:moveTo>
                      <a:pt x="18764" y="3179"/>
                    </a:moveTo>
                    <a:lnTo>
                      <a:pt x="18837" y="3179"/>
                    </a:lnTo>
                    <a:lnTo>
                      <a:pt x="18813" y="3154"/>
                    </a:lnTo>
                    <a:cubicBezTo>
                      <a:pt x="18836" y="3149"/>
                      <a:pt x="18824" y="3155"/>
                      <a:pt x="18837" y="3138"/>
                    </a:cubicBezTo>
                    <a:cubicBezTo>
                      <a:pt x="18768" y="3121"/>
                      <a:pt x="18814" y="3131"/>
                      <a:pt x="18779" y="3161"/>
                    </a:cubicBezTo>
                    <a:cubicBezTo>
                      <a:pt x="18765" y="3174"/>
                      <a:pt x="18772" y="3158"/>
                      <a:pt x="18764" y="3179"/>
                    </a:cubicBezTo>
                    <a:close/>
                    <a:moveTo>
                      <a:pt x="14454" y="2636"/>
                    </a:moveTo>
                    <a:lnTo>
                      <a:pt x="14551" y="2636"/>
                    </a:lnTo>
                    <a:cubicBezTo>
                      <a:pt x="14546" y="2616"/>
                      <a:pt x="14557" y="2620"/>
                      <a:pt x="14534" y="2613"/>
                    </a:cubicBezTo>
                    <a:cubicBezTo>
                      <a:pt x="14532" y="2612"/>
                      <a:pt x="14455" y="2600"/>
                      <a:pt x="14454" y="2636"/>
                    </a:cubicBezTo>
                    <a:close/>
                    <a:moveTo>
                      <a:pt x="5315" y="1785"/>
                    </a:moveTo>
                    <a:cubicBezTo>
                      <a:pt x="5323" y="1797"/>
                      <a:pt x="5318" y="1795"/>
                      <a:pt x="5332" y="1799"/>
                    </a:cubicBezTo>
                    <a:lnTo>
                      <a:pt x="5359" y="1799"/>
                    </a:lnTo>
                    <a:cubicBezTo>
                      <a:pt x="5384" y="1795"/>
                      <a:pt x="5381" y="1789"/>
                      <a:pt x="5388" y="1761"/>
                    </a:cubicBezTo>
                    <a:cubicBezTo>
                      <a:pt x="5350" y="1761"/>
                      <a:pt x="5331" y="1763"/>
                      <a:pt x="5315" y="1785"/>
                    </a:cubicBezTo>
                    <a:close/>
                    <a:moveTo>
                      <a:pt x="19015" y="5593"/>
                    </a:moveTo>
                    <a:cubicBezTo>
                      <a:pt x="19027" y="5599"/>
                      <a:pt x="19121" y="5619"/>
                      <a:pt x="19108" y="5587"/>
                    </a:cubicBezTo>
                    <a:cubicBezTo>
                      <a:pt x="19102" y="5571"/>
                      <a:pt x="19080" y="5577"/>
                      <a:pt x="19043" y="5579"/>
                    </a:cubicBezTo>
                    <a:cubicBezTo>
                      <a:pt x="19029" y="5580"/>
                      <a:pt x="19018" y="5576"/>
                      <a:pt x="19015" y="5593"/>
                    </a:cubicBezTo>
                    <a:close/>
                    <a:moveTo>
                      <a:pt x="7681" y="1493"/>
                    </a:moveTo>
                    <a:lnTo>
                      <a:pt x="7632" y="1493"/>
                    </a:lnTo>
                    <a:cubicBezTo>
                      <a:pt x="7634" y="1515"/>
                      <a:pt x="7636" y="1515"/>
                      <a:pt x="7640" y="1534"/>
                    </a:cubicBezTo>
                    <a:cubicBezTo>
                      <a:pt x="7672" y="1525"/>
                      <a:pt x="7658" y="1519"/>
                      <a:pt x="7681" y="1513"/>
                    </a:cubicBezTo>
                    <a:cubicBezTo>
                      <a:pt x="7692" y="1510"/>
                      <a:pt x="7718" y="1522"/>
                      <a:pt x="7710" y="1496"/>
                    </a:cubicBezTo>
                    <a:cubicBezTo>
                      <a:pt x="7702" y="1472"/>
                      <a:pt x="7704" y="1493"/>
                      <a:pt x="7681" y="1493"/>
                    </a:cubicBezTo>
                    <a:close/>
                    <a:moveTo>
                      <a:pt x="20684" y="3243"/>
                    </a:moveTo>
                    <a:lnTo>
                      <a:pt x="20714" y="3240"/>
                    </a:lnTo>
                    <a:cubicBezTo>
                      <a:pt x="20762" y="3236"/>
                      <a:pt x="20745" y="3260"/>
                      <a:pt x="20749" y="3219"/>
                    </a:cubicBezTo>
                    <a:cubicBezTo>
                      <a:pt x="20693" y="3246"/>
                      <a:pt x="20700" y="3211"/>
                      <a:pt x="20636" y="3211"/>
                    </a:cubicBezTo>
                    <a:cubicBezTo>
                      <a:pt x="20642" y="3236"/>
                      <a:pt x="20651" y="3243"/>
                      <a:pt x="20684" y="3243"/>
                    </a:cubicBezTo>
                    <a:close/>
                    <a:moveTo>
                      <a:pt x="22847" y="2676"/>
                    </a:moveTo>
                    <a:lnTo>
                      <a:pt x="22880" y="2692"/>
                    </a:lnTo>
                    <a:lnTo>
                      <a:pt x="22911" y="2667"/>
                    </a:lnTo>
                    <a:cubicBezTo>
                      <a:pt x="22940" y="2649"/>
                      <a:pt x="22923" y="2674"/>
                      <a:pt x="22945" y="2644"/>
                    </a:cubicBezTo>
                    <a:cubicBezTo>
                      <a:pt x="22893" y="2619"/>
                      <a:pt x="22898" y="2664"/>
                      <a:pt x="22847" y="2676"/>
                    </a:cubicBezTo>
                    <a:close/>
                    <a:moveTo>
                      <a:pt x="18537" y="4548"/>
                    </a:moveTo>
                    <a:lnTo>
                      <a:pt x="18513" y="4548"/>
                    </a:lnTo>
                    <a:lnTo>
                      <a:pt x="18513" y="4580"/>
                    </a:lnTo>
                    <a:lnTo>
                      <a:pt x="18536" y="4563"/>
                    </a:lnTo>
                    <a:cubicBezTo>
                      <a:pt x="18562" y="4583"/>
                      <a:pt x="18554" y="4580"/>
                      <a:pt x="18578" y="4580"/>
                    </a:cubicBezTo>
                    <a:cubicBezTo>
                      <a:pt x="18591" y="4561"/>
                      <a:pt x="18587" y="4572"/>
                      <a:pt x="18594" y="4548"/>
                    </a:cubicBezTo>
                    <a:cubicBezTo>
                      <a:pt x="18545" y="4536"/>
                      <a:pt x="18580" y="4548"/>
                      <a:pt x="18537" y="4548"/>
                    </a:cubicBezTo>
                    <a:close/>
                    <a:moveTo>
                      <a:pt x="22596" y="1161"/>
                    </a:moveTo>
                    <a:cubicBezTo>
                      <a:pt x="22660" y="1161"/>
                      <a:pt x="22704" y="1198"/>
                      <a:pt x="22718" y="1145"/>
                    </a:cubicBezTo>
                    <a:cubicBezTo>
                      <a:pt x="22694" y="1147"/>
                      <a:pt x="22695" y="1150"/>
                      <a:pt x="22684" y="1151"/>
                    </a:cubicBezTo>
                    <a:lnTo>
                      <a:pt x="22623" y="1149"/>
                    </a:lnTo>
                    <a:cubicBezTo>
                      <a:pt x="22609" y="1149"/>
                      <a:pt x="22599" y="1142"/>
                      <a:pt x="22596" y="1161"/>
                    </a:cubicBezTo>
                    <a:close/>
                    <a:moveTo>
                      <a:pt x="15596" y="5674"/>
                    </a:moveTo>
                    <a:cubicBezTo>
                      <a:pt x="15620" y="5668"/>
                      <a:pt x="15609" y="5671"/>
                      <a:pt x="15629" y="5658"/>
                    </a:cubicBezTo>
                    <a:cubicBezTo>
                      <a:pt x="15622" y="5644"/>
                      <a:pt x="15619" y="5632"/>
                      <a:pt x="15612" y="5617"/>
                    </a:cubicBezTo>
                    <a:cubicBezTo>
                      <a:pt x="15530" y="5617"/>
                      <a:pt x="15570" y="5620"/>
                      <a:pt x="15587" y="5651"/>
                    </a:cubicBezTo>
                    <a:cubicBezTo>
                      <a:pt x="15587" y="5652"/>
                      <a:pt x="15595" y="5671"/>
                      <a:pt x="15596" y="5674"/>
                    </a:cubicBezTo>
                    <a:close/>
                    <a:moveTo>
                      <a:pt x="429" y="2182"/>
                    </a:moveTo>
                    <a:cubicBezTo>
                      <a:pt x="458" y="2182"/>
                      <a:pt x="496" y="2188"/>
                      <a:pt x="482" y="2155"/>
                    </a:cubicBezTo>
                    <a:cubicBezTo>
                      <a:pt x="476" y="2141"/>
                      <a:pt x="457" y="2133"/>
                      <a:pt x="446" y="2125"/>
                    </a:cubicBezTo>
                    <a:cubicBezTo>
                      <a:pt x="439" y="2184"/>
                      <a:pt x="431" y="2112"/>
                      <a:pt x="429" y="2182"/>
                    </a:cubicBezTo>
                    <a:close/>
                    <a:moveTo>
                      <a:pt x="17759" y="1996"/>
                    </a:moveTo>
                    <a:lnTo>
                      <a:pt x="17759" y="1955"/>
                    </a:lnTo>
                    <a:lnTo>
                      <a:pt x="17686" y="1947"/>
                    </a:lnTo>
                    <a:cubicBezTo>
                      <a:pt x="17694" y="1958"/>
                      <a:pt x="17687" y="1948"/>
                      <a:pt x="17698" y="1960"/>
                    </a:cubicBezTo>
                    <a:lnTo>
                      <a:pt x="17713" y="1977"/>
                    </a:lnTo>
                    <a:cubicBezTo>
                      <a:pt x="17733" y="1998"/>
                      <a:pt x="17723" y="1995"/>
                      <a:pt x="17759" y="1996"/>
                    </a:cubicBezTo>
                    <a:close/>
                    <a:moveTo>
                      <a:pt x="18877" y="5585"/>
                    </a:moveTo>
                    <a:lnTo>
                      <a:pt x="18756" y="5577"/>
                    </a:lnTo>
                    <a:cubicBezTo>
                      <a:pt x="18768" y="5594"/>
                      <a:pt x="18784" y="5600"/>
                      <a:pt x="18807" y="5605"/>
                    </a:cubicBezTo>
                    <a:cubicBezTo>
                      <a:pt x="18816" y="5606"/>
                      <a:pt x="18830" y="5605"/>
                      <a:pt x="18845" y="5602"/>
                    </a:cubicBezTo>
                    <a:cubicBezTo>
                      <a:pt x="18884" y="5595"/>
                      <a:pt x="18858" y="5612"/>
                      <a:pt x="18877" y="5585"/>
                    </a:cubicBezTo>
                    <a:close/>
                    <a:moveTo>
                      <a:pt x="20830" y="5318"/>
                    </a:moveTo>
                    <a:lnTo>
                      <a:pt x="20854" y="5334"/>
                    </a:lnTo>
                    <a:lnTo>
                      <a:pt x="20911" y="5309"/>
                    </a:lnTo>
                    <a:cubicBezTo>
                      <a:pt x="20895" y="5287"/>
                      <a:pt x="20925" y="5295"/>
                      <a:pt x="20830" y="5293"/>
                    </a:cubicBezTo>
                    <a:cubicBezTo>
                      <a:pt x="20837" y="5309"/>
                      <a:pt x="20838" y="5302"/>
                      <a:pt x="20830" y="5318"/>
                    </a:cubicBezTo>
                    <a:close/>
                    <a:moveTo>
                      <a:pt x="21357" y="4564"/>
                    </a:moveTo>
                    <a:cubicBezTo>
                      <a:pt x="21350" y="4595"/>
                      <a:pt x="21350" y="4573"/>
                      <a:pt x="21357" y="4605"/>
                    </a:cubicBezTo>
                    <a:lnTo>
                      <a:pt x="21363" y="4594"/>
                    </a:lnTo>
                    <a:cubicBezTo>
                      <a:pt x="21365" y="4583"/>
                      <a:pt x="21364" y="4584"/>
                      <a:pt x="21365" y="4572"/>
                    </a:cubicBezTo>
                    <a:cubicBezTo>
                      <a:pt x="21402" y="4569"/>
                      <a:pt x="21379" y="4581"/>
                      <a:pt x="21397" y="4556"/>
                    </a:cubicBezTo>
                    <a:cubicBezTo>
                      <a:pt x="21359" y="4556"/>
                      <a:pt x="21276" y="4556"/>
                      <a:pt x="21243" y="4540"/>
                    </a:cubicBezTo>
                    <a:cubicBezTo>
                      <a:pt x="21248" y="4551"/>
                      <a:pt x="21240" y="4560"/>
                      <a:pt x="21292" y="4564"/>
                    </a:cubicBezTo>
                    <a:cubicBezTo>
                      <a:pt x="21330" y="4567"/>
                      <a:pt x="21331" y="4569"/>
                      <a:pt x="21357" y="4564"/>
                    </a:cubicBezTo>
                    <a:close/>
                    <a:moveTo>
                      <a:pt x="15588" y="2425"/>
                    </a:moveTo>
                    <a:lnTo>
                      <a:pt x="15588" y="2441"/>
                    </a:lnTo>
                    <a:cubicBezTo>
                      <a:pt x="15651" y="2443"/>
                      <a:pt x="15612" y="2457"/>
                      <a:pt x="15660" y="2434"/>
                    </a:cubicBezTo>
                    <a:lnTo>
                      <a:pt x="15686" y="2429"/>
                    </a:lnTo>
                    <a:cubicBezTo>
                      <a:pt x="15699" y="2432"/>
                      <a:pt x="15686" y="2429"/>
                      <a:pt x="15700" y="2434"/>
                    </a:cubicBezTo>
                    <a:cubicBezTo>
                      <a:pt x="15714" y="2439"/>
                      <a:pt x="15689" y="2434"/>
                      <a:pt x="15718" y="2441"/>
                    </a:cubicBezTo>
                    <a:lnTo>
                      <a:pt x="15718" y="2417"/>
                    </a:lnTo>
                    <a:lnTo>
                      <a:pt x="15588" y="2425"/>
                    </a:lnTo>
                    <a:close/>
                    <a:moveTo>
                      <a:pt x="22612" y="2684"/>
                    </a:moveTo>
                    <a:lnTo>
                      <a:pt x="22612" y="2700"/>
                    </a:lnTo>
                    <a:cubicBezTo>
                      <a:pt x="22640" y="2694"/>
                      <a:pt x="22645" y="2688"/>
                      <a:pt x="22680" y="2705"/>
                    </a:cubicBezTo>
                    <a:cubicBezTo>
                      <a:pt x="22699" y="2714"/>
                      <a:pt x="22669" y="2705"/>
                      <a:pt x="22702" y="2717"/>
                    </a:cubicBezTo>
                    <a:lnTo>
                      <a:pt x="22719" y="2693"/>
                    </a:lnTo>
                    <a:cubicBezTo>
                      <a:pt x="22689" y="2685"/>
                      <a:pt x="22696" y="2692"/>
                      <a:pt x="22693" y="2660"/>
                    </a:cubicBezTo>
                    <a:cubicBezTo>
                      <a:pt x="22652" y="2688"/>
                      <a:pt x="22669" y="2681"/>
                      <a:pt x="22639" y="2682"/>
                    </a:cubicBezTo>
                    <a:cubicBezTo>
                      <a:pt x="22639" y="2682"/>
                      <a:pt x="22617" y="2684"/>
                      <a:pt x="22612" y="2684"/>
                    </a:cubicBezTo>
                    <a:close/>
                    <a:moveTo>
                      <a:pt x="17533" y="5115"/>
                    </a:moveTo>
                    <a:cubicBezTo>
                      <a:pt x="17571" y="5116"/>
                      <a:pt x="17560" y="5124"/>
                      <a:pt x="17597" y="5122"/>
                    </a:cubicBezTo>
                    <a:lnTo>
                      <a:pt x="17662" y="5107"/>
                    </a:lnTo>
                    <a:cubicBezTo>
                      <a:pt x="17649" y="5107"/>
                      <a:pt x="17652" y="5108"/>
                      <a:pt x="17640" y="5104"/>
                    </a:cubicBezTo>
                    <a:lnTo>
                      <a:pt x="17606" y="5095"/>
                    </a:lnTo>
                    <a:cubicBezTo>
                      <a:pt x="17572" y="5092"/>
                      <a:pt x="17602" y="5083"/>
                      <a:pt x="17551" y="5100"/>
                    </a:cubicBezTo>
                    <a:cubicBezTo>
                      <a:pt x="17550" y="5100"/>
                      <a:pt x="17547" y="5101"/>
                      <a:pt x="17546" y="5101"/>
                    </a:cubicBezTo>
                    <a:lnTo>
                      <a:pt x="17533" y="5115"/>
                    </a:lnTo>
                    <a:close/>
                    <a:moveTo>
                      <a:pt x="275" y="3097"/>
                    </a:moveTo>
                    <a:cubicBezTo>
                      <a:pt x="309" y="3101"/>
                      <a:pt x="309" y="3108"/>
                      <a:pt x="300" y="3130"/>
                    </a:cubicBezTo>
                    <a:lnTo>
                      <a:pt x="324" y="3122"/>
                    </a:lnTo>
                    <a:cubicBezTo>
                      <a:pt x="322" y="3097"/>
                      <a:pt x="324" y="3106"/>
                      <a:pt x="316" y="3089"/>
                    </a:cubicBezTo>
                    <a:cubicBezTo>
                      <a:pt x="324" y="3059"/>
                      <a:pt x="324" y="3079"/>
                      <a:pt x="332" y="3049"/>
                    </a:cubicBezTo>
                    <a:cubicBezTo>
                      <a:pt x="266" y="3067"/>
                      <a:pt x="277" y="3082"/>
                      <a:pt x="275" y="3097"/>
                    </a:cubicBezTo>
                    <a:close/>
                    <a:moveTo>
                      <a:pt x="15288" y="2344"/>
                    </a:moveTo>
                    <a:cubicBezTo>
                      <a:pt x="15327" y="2366"/>
                      <a:pt x="15359" y="2342"/>
                      <a:pt x="15386" y="2336"/>
                    </a:cubicBezTo>
                    <a:cubicBezTo>
                      <a:pt x="15379" y="2317"/>
                      <a:pt x="15388" y="2327"/>
                      <a:pt x="15376" y="2323"/>
                    </a:cubicBezTo>
                    <a:cubicBezTo>
                      <a:pt x="15375" y="2323"/>
                      <a:pt x="15372" y="2322"/>
                      <a:pt x="15371" y="2322"/>
                    </a:cubicBezTo>
                    <a:lnTo>
                      <a:pt x="15302" y="2323"/>
                    </a:lnTo>
                    <a:cubicBezTo>
                      <a:pt x="15291" y="2328"/>
                      <a:pt x="15289" y="2321"/>
                      <a:pt x="15288" y="2344"/>
                    </a:cubicBezTo>
                    <a:close/>
                    <a:moveTo>
                      <a:pt x="20125" y="5285"/>
                    </a:moveTo>
                    <a:lnTo>
                      <a:pt x="20125" y="5293"/>
                    </a:lnTo>
                    <a:cubicBezTo>
                      <a:pt x="20160" y="5293"/>
                      <a:pt x="20142" y="5289"/>
                      <a:pt x="20158" y="5309"/>
                    </a:cubicBezTo>
                    <a:cubicBezTo>
                      <a:pt x="20128" y="5317"/>
                      <a:pt x="20136" y="5310"/>
                      <a:pt x="20133" y="5342"/>
                    </a:cubicBezTo>
                    <a:cubicBezTo>
                      <a:pt x="20150" y="5336"/>
                      <a:pt x="20139" y="5341"/>
                      <a:pt x="20149" y="5333"/>
                    </a:cubicBezTo>
                    <a:cubicBezTo>
                      <a:pt x="20176" y="5310"/>
                      <a:pt x="20163" y="5307"/>
                      <a:pt x="20206" y="5318"/>
                    </a:cubicBezTo>
                    <a:cubicBezTo>
                      <a:pt x="20195" y="5275"/>
                      <a:pt x="20193" y="5307"/>
                      <a:pt x="20179" y="5287"/>
                    </a:cubicBezTo>
                    <a:cubicBezTo>
                      <a:pt x="20178" y="5286"/>
                      <a:pt x="20177" y="5284"/>
                      <a:pt x="20177" y="5283"/>
                    </a:cubicBezTo>
                    <a:lnTo>
                      <a:pt x="20174" y="5269"/>
                    </a:lnTo>
                    <a:cubicBezTo>
                      <a:pt x="20136" y="5279"/>
                      <a:pt x="20165" y="5285"/>
                      <a:pt x="20125" y="5285"/>
                    </a:cubicBezTo>
                    <a:close/>
                    <a:moveTo>
                      <a:pt x="20887" y="3268"/>
                    </a:moveTo>
                    <a:lnTo>
                      <a:pt x="20968" y="3277"/>
                    </a:lnTo>
                    <a:lnTo>
                      <a:pt x="20968" y="3251"/>
                    </a:lnTo>
                    <a:cubicBezTo>
                      <a:pt x="20942" y="3245"/>
                      <a:pt x="20912" y="3241"/>
                      <a:pt x="20887" y="3235"/>
                    </a:cubicBezTo>
                    <a:lnTo>
                      <a:pt x="20887" y="3268"/>
                    </a:lnTo>
                    <a:close/>
                    <a:moveTo>
                      <a:pt x="16212" y="2125"/>
                    </a:moveTo>
                    <a:cubicBezTo>
                      <a:pt x="16256" y="2137"/>
                      <a:pt x="16228" y="2153"/>
                      <a:pt x="16269" y="2133"/>
                    </a:cubicBezTo>
                    <a:cubicBezTo>
                      <a:pt x="16259" y="2107"/>
                      <a:pt x="16279" y="2127"/>
                      <a:pt x="16244" y="2109"/>
                    </a:cubicBezTo>
                    <a:cubicBezTo>
                      <a:pt x="16257" y="2090"/>
                      <a:pt x="16254" y="2101"/>
                      <a:pt x="16261" y="2077"/>
                    </a:cubicBezTo>
                    <a:cubicBezTo>
                      <a:pt x="16229" y="2083"/>
                      <a:pt x="16213" y="2074"/>
                      <a:pt x="16212" y="2125"/>
                    </a:cubicBezTo>
                    <a:close/>
                    <a:moveTo>
                      <a:pt x="15961" y="1850"/>
                    </a:moveTo>
                    <a:lnTo>
                      <a:pt x="15969" y="1858"/>
                    </a:lnTo>
                    <a:cubicBezTo>
                      <a:pt x="16009" y="1891"/>
                      <a:pt x="16019" y="1869"/>
                      <a:pt x="16026" y="1866"/>
                    </a:cubicBezTo>
                    <a:cubicBezTo>
                      <a:pt x="16017" y="1844"/>
                      <a:pt x="16042" y="1851"/>
                      <a:pt x="15993" y="1850"/>
                    </a:cubicBezTo>
                    <a:lnTo>
                      <a:pt x="16026" y="1817"/>
                    </a:lnTo>
                    <a:cubicBezTo>
                      <a:pt x="15991" y="1825"/>
                      <a:pt x="16016" y="1821"/>
                      <a:pt x="15977" y="1817"/>
                    </a:cubicBezTo>
                    <a:cubicBezTo>
                      <a:pt x="15971" y="1841"/>
                      <a:pt x="15974" y="1831"/>
                      <a:pt x="15961" y="1850"/>
                    </a:cubicBezTo>
                    <a:close/>
                    <a:moveTo>
                      <a:pt x="12201" y="1372"/>
                    </a:moveTo>
                    <a:cubicBezTo>
                      <a:pt x="12202" y="1372"/>
                      <a:pt x="12200" y="1407"/>
                      <a:pt x="12263" y="1389"/>
                    </a:cubicBezTo>
                    <a:cubicBezTo>
                      <a:pt x="12302" y="1377"/>
                      <a:pt x="12263" y="1388"/>
                      <a:pt x="12307" y="1388"/>
                    </a:cubicBezTo>
                    <a:cubicBezTo>
                      <a:pt x="12328" y="1388"/>
                      <a:pt x="12312" y="1394"/>
                      <a:pt x="12347" y="1364"/>
                    </a:cubicBezTo>
                    <a:lnTo>
                      <a:pt x="12281" y="1370"/>
                    </a:lnTo>
                    <a:cubicBezTo>
                      <a:pt x="12243" y="1374"/>
                      <a:pt x="12225" y="1377"/>
                      <a:pt x="12201" y="1372"/>
                    </a:cubicBezTo>
                    <a:close/>
                    <a:moveTo>
                      <a:pt x="16115" y="2441"/>
                    </a:moveTo>
                    <a:cubicBezTo>
                      <a:pt x="16150" y="2441"/>
                      <a:pt x="16155" y="2437"/>
                      <a:pt x="16180" y="2449"/>
                    </a:cubicBezTo>
                    <a:cubicBezTo>
                      <a:pt x="16180" y="2448"/>
                      <a:pt x="16180" y="2445"/>
                      <a:pt x="16181" y="2446"/>
                    </a:cubicBezTo>
                    <a:cubicBezTo>
                      <a:pt x="16183" y="2456"/>
                      <a:pt x="16183" y="2440"/>
                      <a:pt x="16184" y="2440"/>
                    </a:cubicBezTo>
                    <a:cubicBezTo>
                      <a:pt x="16189" y="2436"/>
                      <a:pt x="16179" y="2439"/>
                      <a:pt x="16196" y="2433"/>
                    </a:cubicBezTo>
                    <a:cubicBezTo>
                      <a:pt x="16201" y="2454"/>
                      <a:pt x="16193" y="2442"/>
                      <a:pt x="16212" y="2449"/>
                    </a:cubicBezTo>
                    <a:lnTo>
                      <a:pt x="16236" y="2425"/>
                    </a:lnTo>
                    <a:cubicBezTo>
                      <a:pt x="16164" y="2431"/>
                      <a:pt x="16242" y="2417"/>
                      <a:pt x="16115" y="2417"/>
                    </a:cubicBezTo>
                    <a:cubicBezTo>
                      <a:pt x="16121" y="2433"/>
                      <a:pt x="16123" y="2426"/>
                      <a:pt x="16115" y="2441"/>
                    </a:cubicBezTo>
                    <a:close/>
                    <a:moveTo>
                      <a:pt x="16285" y="5099"/>
                    </a:moveTo>
                    <a:lnTo>
                      <a:pt x="16382" y="5123"/>
                    </a:lnTo>
                    <a:lnTo>
                      <a:pt x="16382" y="5083"/>
                    </a:lnTo>
                    <a:cubicBezTo>
                      <a:pt x="16337" y="5084"/>
                      <a:pt x="16297" y="5083"/>
                      <a:pt x="16285" y="5099"/>
                    </a:cubicBezTo>
                    <a:close/>
                    <a:moveTo>
                      <a:pt x="21397" y="3932"/>
                    </a:moveTo>
                    <a:cubicBezTo>
                      <a:pt x="21436" y="3906"/>
                      <a:pt x="21426" y="3922"/>
                      <a:pt x="21430" y="3892"/>
                    </a:cubicBezTo>
                    <a:lnTo>
                      <a:pt x="21494" y="3882"/>
                    </a:lnTo>
                    <a:cubicBezTo>
                      <a:pt x="21480" y="3864"/>
                      <a:pt x="21494" y="3871"/>
                      <a:pt x="21466" y="3869"/>
                    </a:cubicBezTo>
                    <a:lnTo>
                      <a:pt x="21421" y="3867"/>
                    </a:lnTo>
                    <a:cubicBezTo>
                      <a:pt x="21398" y="3902"/>
                      <a:pt x="21397" y="3876"/>
                      <a:pt x="21397" y="3932"/>
                    </a:cubicBezTo>
                    <a:close/>
                    <a:moveTo>
                      <a:pt x="19137" y="1971"/>
                    </a:moveTo>
                    <a:lnTo>
                      <a:pt x="19137" y="1996"/>
                    </a:lnTo>
                    <a:cubicBezTo>
                      <a:pt x="19205" y="1990"/>
                      <a:pt x="19176" y="2002"/>
                      <a:pt x="19195" y="2000"/>
                    </a:cubicBezTo>
                    <a:cubicBezTo>
                      <a:pt x="19213" y="1998"/>
                      <a:pt x="19212" y="1971"/>
                      <a:pt x="19218" y="1947"/>
                    </a:cubicBezTo>
                    <a:cubicBezTo>
                      <a:pt x="19189" y="1966"/>
                      <a:pt x="19214" y="1953"/>
                      <a:pt x="19137" y="1971"/>
                    </a:cubicBezTo>
                    <a:close/>
                    <a:moveTo>
                      <a:pt x="18205" y="1947"/>
                    </a:moveTo>
                    <a:lnTo>
                      <a:pt x="18218" y="1961"/>
                    </a:lnTo>
                    <a:cubicBezTo>
                      <a:pt x="18240" y="1950"/>
                      <a:pt x="18228" y="1974"/>
                      <a:pt x="18237" y="1947"/>
                    </a:cubicBezTo>
                    <a:lnTo>
                      <a:pt x="18310" y="1947"/>
                    </a:lnTo>
                    <a:lnTo>
                      <a:pt x="18310" y="1923"/>
                    </a:lnTo>
                    <a:cubicBezTo>
                      <a:pt x="18242" y="1924"/>
                      <a:pt x="18327" y="1931"/>
                      <a:pt x="18221" y="1923"/>
                    </a:cubicBezTo>
                    <a:cubicBezTo>
                      <a:pt x="18220" y="1924"/>
                      <a:pt x="18219" y="1925"/>
                      <a:pt x="18219" y="1928"/>
                    </a:cubicBezTo>
                    <a:lnTo>
                      <a:pt x="18205" y="1947"/>
                    </a:lnTo>
                    <a:lnTo>
                      <a:pt x="18197" y="1939"/>
                    </a:lnTo>
                    <a:cubicBezTo>
                      <a:pt x="18196" y="1938"/>
                      <a:pt x="18193" y="1935"/>
                      <a:pt x="18193" y="1935"/>
                    </a:cubicBezTo>
                    <a:cubicBezTo>
                      <a:pt x="18180" y="1922"/>
                      <a:pt x="18110" y="1947"/>
                      <a:pt x="18075" y="1947"/>
                    </a:cubicBezTo>
                    <a:lnTo>
                      <a:pt x="18075" y="1955"/>
                    </a:lnTo>
                    <a:cubicBezTo>
                      <a:pt x="18126" y="1955"/>
                      <a:pt x="18109" y="1967"/>
                      <a:pt x="18136" y="1966"/>
                    </a:cubicBezTo>
                    <a:cubicBezTo>
                      <a:pt x="18180" y="1966"/>
                      <a:pt x="18176" y="1955"/>
                      <a:pt x="18205" y="1947"/>
                    </a:cubicBezTo>
                    <a:close/>
                    <a:moveTo>
                      <a:pt x="19898" y="5277"/>
                    </a:moveTo>
                    <a:cubicBezTo>
                      <a:pt x="19902" y="5289"/>
                      <a:pt x="19896" y="5295"/>
                      <a:pt x="19910" y="5298"/>
                    </a:cubicBezTo>
                    <a:cubicBezTo>
                      <a:pt x="19934" y="5305"/>
                      <a:pt x="19917" y="5299"/>
                      <a:pt x="19923" y="5285"/>
                    </a:cubicBezTo>
                    <a:cubicBezTo>
                      <a:pt x="19961" y="5286"/>
                      <a:pt x="19954" y="5277"/>
                      <a:pt x="19963" y="5309"/>
                    </a:cubicBezTo>
                    <a:cubicBezTo>
                      <a:pt x="19982" y="5299"/>
                      <a:pt x="19984" y="5295"/>
                      <a:pt x="20012" y="5293"/>
                    </a:cubicBezTo>
                    <a:cubicBezTo>
                      <a:pt x="19995" y="5270"/>
                      <a:pt x="20011" y="5287"/>
                      <a:pt x="19988" y="5276"/>
                    </a:cubicBezTo>
                    <a:lnTo>
                      <a:pt x="19960" y="5265"/>
                    </a:lnTo>
                    <a:cubicBezTo>
                      <a:pt x="19938" y="5262"/>
                      <a:pt x="19926" y="5270"/>
                      <a:pt x="19898" y="5277"/>
                    </a:cubicBezTo>
                    <a:close/>
                    <a:moveTo>
                      <a:pt x="16220" y="2538"/>
                    </a:moveTo>
                    <a:cubicBezTo>
                      <a:pt x="16181" y="2538"/>
                      <a:pt x="16209" y="2531"/>
                      <a:pt x="16181" y="2533"/>
                    </a:cubicBezTo>
                    <a:cubicBezTo>
                      <a:pt x="16170" y="2533"/>
                      <a:pt x="16165" y="2538"/>
                      <a:pt x="16139" y="2538"/>
                    </a:cubicBezTo>
                    <a:lnTo>
                      <a:pt x="16139" y="2555"/>
                    </a:lnTo>
                    <a:cubicBezTo>
                      <a:pt x="16209" y="2536"/>
                      <a:pt x="16174" y="2557"/>
                      <a:pt x="16218" y="2553"/>
                    </a:cubicBezTo>
                    <a:cubicBezTo>
                      <a:pt x="16233" y="2552"/>
                      <a:pt x="16245" y="2547"/>
                      <a:pt x="16277" y="2547"/>
                    </a:cubicBezTo>
                    <a:cubicBezTo>
                      <a:pt x="16265" y="2529"/>
                      <a:pt x="16261" y="2519"/>
                      <a:pt x="16244" y="2506"/>
                    </a:cubicBezTo>
                    <a:lnTo>
                      <a:pt x="16239" y="2520"/>
                    </a:lnTo>
                    <a:cubicBezTo>
                      <a:pt x="16235" y="2528"/>
                      <a:pt x="16229" y="2538"/>
                      <a:pt x="16220" y="2538"/>
                    </a:cubicBezTo>
                    <a:close/>
                    <a:moveTo>
                      <a:pt x="16860" y="4370"/>
                    </a:moveTo>
                    <a:cubicBezTo>
                      <a:pt x="16842" y="4365"/>
                      <a:pt x="16841" y="4363"/>
                      <a:pt x="16820" y="4361"/>
                    </a:cubicBezTo>
                    <a:lnTo>
                      <a:pt x="16820" y="4386"/>
                    </a:lnTo>
                    <a:cubicBezTo>
                      <a:pt x="16859" y="4389"/>
                      <a:pt x="16902" y="4431"/>
                      <a:pt x="16876" y="4321"/>
                    </a:cubicBezTo>
                    <a:lnTo>
                      <a:pt x="16860" y="4321"/>
                    </a:lnTo>
                    <a:cubicBezTo>
                      <a:pt x="16863" y="4360"/>
                      <a:pt x="16868" y="4335"/>
                      <a:pt x="16860" y="4370"/>
                    </a:cubicBezTo>
                    <a:close/>
                    <a:moveTo>
                      <a:pt x="17524" y="2538"/>
                    </a:moveTo>
                    <a:cubicBezTo>
                      <a:pt x="17563" y="2549"/>
                      <a:pt x="17558" y="2573"/>
                      <a:pt x="17597" y="2538"/>
                    </a:cubicBezTo>
                    <a:lnTo>
                      <a:pt x="17630" y="2555"/>
                    </a:lnTo>
                    <a:cubicBezTo>
                      <a:pt x="17625" y="2535"/>
                      <a:pt x="17612" y="2520"/>
                      <a:pt x="17591" y="2519"/>
                    </a:cubicBezTo>
                    <a:cubicBezTo>
                      <a:pt x="17524" y="2514"/>
                      <a:pt x="17528" y="2534"/>
                      <a:pt x="17524" y="2538"/>
                    </a:cubicBezTo>
                    <a:close/>
                    <a:moveTo>
                      <a:pt x="16828" y="1736"/>
                    </a:moveTo>
                    <a:cubicBezTo>
                      <a:pt x="16863" y="1733"/>
                      <a:pt x="16842" y="1737"/>
                      <a:pt x="16868" y="1720"/>
                    </a:cubicBezTo>
                    <a:cubicBezTo>
                      <a:pt x="16888" y="1747"/>
                      <a:pt x="16867" y="1737"/>
                      <a:pt x="16904" y="1731"/>
                    </a:cubicBezTo>
                    <a:cubicBezTo>
                      <a:pt x="16947" y="1725"/>
                      <a:pt x="16932" y="1723"/>
                      <a:pt x="16941" y="1744"/>
                    </a:cubicBezTo>
                    <a:cubicBezTo>
                      <a:pt x="16960" y="1732"/>
                      <a:pt x="16950" y="1735"/>
                      <a:pt x="16974" y="1728"/>
                    </a:cubicBezTo>
                    <a:cubicBezTo>
                      <a:pt x="16955" y="1695"/>
                      <a:pt x="16942" y="1719"/>
                      <a:pt x="16918" y="1718"/>
                    </a:cubicBezTo>
                    <a:cubicBezTo>
                      <a:pt x="16889" y="1717"/>
                      <a:pt x="16829" y="1694"/>
                      <a:pt x="16828" y="1736"/>
                    </a:cubicBezTo>
                    <a:close/>
                    <a:moveTo>
                      <a:pt x="0" y="3308"/>
                    </a:moveTo>
                    <a:cubicBezTo>
                      <a:pt x="40" y="3289"/>
                      <a:pt x="69" y="3284"/>
                      <a:pt x="130" y="3284"/>
                    </a:cubicBezTo>
                    <a:lnTo>
                      <a:pt x="130" y="3268"/>
                    </a:lnTo>
                    <a:cubicBezTo>
                      <a:pt x="84" y="3268"/>
                      <a:pt x="99" y="3275"/>
                      <a:pt x="89" y="3251"/>
                    </a:cubicBezTo>
                    <a:cubicBezTo>
                      <a:pt x="63" y="3258"/>
                      <a:pt x="84" y="3252"/>
                      <a:pt x="66" y="3261"/>
                    </a:cubicBezTo>
                    <a:cubicBezTo>
                      <a:pt x="61" y="3263"/>
                      <a:pt x="45" y="3271"/>
                      <a:pt x="39" y="3274"/>
                    </a:cubicBezTo>
                    <a:cubicBezTo>
                      <a:pt x="8" y="3291"/>
                      <a:pt x="7" y="3290"/>
                      <a:pt x="0" y="3308"/>
                    </a:cubicBezTo>
                    <a:close/>
                    <a:moveTo>
                      <a:pt x="17873" y="5447"/>
                    </a:moveTo>
                    <a:lnTo>
                      <a:pt x="17719" y="5447"/>
                    </a:lnTo>
                    <a:cubicBezTo>
                      <a:pt x="17741" y="5477"/>
                      <a:pt x="17779" y="5460"/>
                      <a:pt x="17849" y="5465"/>
                    </a:cubicBezTo>
                    <a:cubicBezTo>
                      <a:pt x="17883" y="5467"/>
                      <a:pt x="17869" y="5486"/>
                      <a:pt x="17873" y="5447"/>
                    </a:cubicBezTo>
                    <a:close/>
                    <a:moveTo>
                      <a:pt x="20619" y="2992"/>
                    </a:moveTo>
                    <a:cubicBezTo>
                      <a:pt x="20638" y="2988"/>
                      <a:pt x="20638" y="2986"/>
                      <a:pt x="20660" y="2984"/>
                    </a:cubicBezTo>
                    <a:cubicBezTo>
                      <a:pt x="20666" y="3008"/>
                      <a:pt x="20659" y="2996"/>
                      <a:pt x="20676" y="3008"/>
                    </a:cubicBezTo>
                    <a:lnTo>
                      <a:pt x="20702" y="2994"/>
                    </a:lnTo>
                    <a:cubicBezTo>
                      <a:pt x="20720" y="2987"/>
                      <a:pt x="20714" y="2993"/>
                      <a:pt x="20733" y="2984"/>
                    </a:cubicBezTo>
                    <a:cubicBezTo>
                      <a:pt x="20727" y="2973"/>
                      <a:pt x="20728" y="2975"/>
                      <a:pt x="20725" y="2960"/>
                    </a:cubicBezTo>
                    <a:cubicBezTo>
                      <a:pt x="20702" y="2965"/>
                      <a:pt x="20698" y="2965"/>
                      <a:pt x="20670" y="2970"/>
                    </a:cubicBezTo>
                    <a:cubicBezTo>
                      <a:pt x="20641" y="2974"/>
                      <a:pt x="20634" y="2972"/>
                      <a:pt x="20619" y="2992"/>
                    </a:cubicBezTo>
                    <a:close/>
                    <a:moveTo>
                      <a:pt x="16301" y="5609"/>
                    </a:moveTo>
                    <a:lnTo>
                      <a:pt x="16301" y="5617"/>
                    </a:lnTo>
                    <a:cubicBezTo>
                      <a:pt x="16325" y="5617"/>
                      <a:pt x="16363" y="5623"/>
                      <a:pt x="16371" y="5622"/>
                    </a:cubicBezTo>
                    <a:cubicBezTo>
                      <a:pt x="16386" y="5619"/>
                      <a:pt x="16387" y="5613"/>
                      <a:pt x="16399" y="5611"/>
                    </a:cubicBezTo>
                    <a:cubicBezTo>
                      <a:pt x="16427" y="5608"/>
                      <a:pt x="16430" y="5638"/>
                      <a:pt x="16455" y="5601"/>
                    </a:cubicBezTo>
                    <a:cubicBezTo>
                      <a:pt x="16410" y="5592"/>
                      <a:pt x="16449" y="5608"/>
                      <a:pt x="16376" y="5597"/>
                    </a:cubicBezTo>
                    <a:cubicBezTo>
                      <a:pt x="16375" y="5597"/>
                      <a:pt x="16361" y="5594"/>
                      <a:pt x="16357" y="5595"/>
                    </a:cubicBezTo>
                    <a:cubicBezTo>
                      <a:pt x="16327" y="5597"/>
                      <a:pt x="16335" y="5609"/>
                      <a:pt x="16301" y="5609"/>
                    </a:cubicBezTo>
                    <a:close/>
                    <a:moveTo>
                      <a:pt x="18764" y="3308"/>
                    </a:moveTo>
                    <a:cubicBezTo>
                      <a:pt x="18797" y="3309"/>
                      <a:pt x="18799" y="3313"/>
                      <a:pt x="18821" y="3324"/>
                    </a:cubicBezTo>
                    <a:cubicBezTo>
                      <a:pt x="18874" y="3289"/>
                      <a:pt x="18856" y="3299"/>
                      <a:pt x="18894" y="3308"/>
                    </a:cubicBezTo>
                    <a:cubicBezTo>
                      <a:pt x="18867" y="3258"/>
                      <a:pt x="18880" y="3292"/>
                      <a:pt x="18845" y="3292"/>
                    </a:cubicBezTo>
                    <a:lnTo>
                      <a:pt x="18795" y="3289"/>
                    </a:lnTo>
                    <a:cubicBezTo>
                      <a:pt x="18775" y="3290"/>
                      <a:pt x="18765" y="3278"/>
                      <a:pt x="18764" y="3308"/>
                    </a:cubicBezTo>
                    <a:close/>
                    <a:moveTo>
                      <a:pt x="21016" y="5318"/>
                    </a:moveTo>
                    <a:cubicBezTo>
                      <a:pt x="21053" y="5318"/>
                      <a:pt x="21045" y="5324"/>
                      <a:pt x="21081" y="5326"/>
                    </a:cubicBezTo>
                    <a:cubicBezTo>
                      <a:pt x="21107" y="5327"/>
                      <a:pt x="21136" y="5326"/>
                      <a:pt x="21162" y="5326"/>
                    </a:cubicBezTo>
                    <a:lnTo>
                      <a:pt x="21162" y="5318"/>
                    </a:lnTo>
                    <a:cubicBezTo>
                      <a:pt x="21108" y="5318"/>
                      <a:pt x="21166" y="5301"/>
                      <a:pt x="21089" y="5301"/>
                    </a:cubicBezTo>
                    <a:cubicBezTo>
                      <a:pt x="21039" y="5301"/>
                      <a:pt x="21068" y="5313"/>
                      <a:pt x="21016" y="5301"/>
                    </a:cubicBezTo>
                    <a:lnTo>
                      <a:pt x="21016" y="5318"/>
                    </a:lnTo>
                    <a:close/>
                    <a:moveTo>
                      <a:pt x="18958" y="3073"/>
                    </a:moveTo>
                    <a:cubicBezTo>
                      <a:pt x="18957" y="3072"/>
                      <a:pt x="18955" y="3067"/>
                      <a:pt x="18955" y="3069"/>
                    </a:cubicBezTo>
                    <a:cubicBezTo>
                      <a:pt x="18954" y="3070"/>
                      <a:pt x="18951" y="3066"/>
                      <a:pt x="18950" y="3065"/>
                    </a:cubicBezTo>
                    <a:cubicBezTo>
                      <a:pt x="18944" y="3061"/>
                      <a:pt x="18946" y="3061"/>
                      <a:pt x="18934" y="3057"/>
                    </a:cubicBezTo>
                    <a:cubicBezTo>
                      <a:pt x="18942" y="3091"/>
                      <a:pt x="18944" y="3087"/>
                      <a:pt x="18974" y="3098"/>
                    </a:cubicBezTo>
                    <a:cubicBezTo>
                      <a:pt x="19015" y="3114"/>
                      <a:pt x="19007" y="3111"/>
                      <a:pt x="19023" y="3081"/>
                    </a:cubicBezTo>
                    <a:cubicBezTo>
                      <a:pt x="19005" y="3077"/>
                      <a:pt x="19005" y="3075"/>
                      <a:pt x="18983" y="3073"/>
                    </a:cubicBezTo>
                    <a:lnTo>
                      <a:pt x="18983" y="3049"/>
                    </a:lnTo>
                    <a:lnTo>
                      <a:pt x="18958" y="3049"/>
                    </a:lnTo>
                    <a:lnTo>
                      <a:pt x="18958" y="3073"/>
                    </a:lnTo>
                    <a:close/>
                    <a:moveTo>
                      <a:pt x="17136" y="2587"/>
                    </a:moveTo>
                    <a:cubicBezTo>
                      <a:pt x="17104" y="2584"/>
                      <a:pt x="17109" y="2579"/>
                      <a:pt x="17071" y="2579"/>
                    </a:cubicBezTo>
                    <a:cubicBezTo>
                      <a:pt x="17063" y="2609"/>
                      <a:pt x="17063" y="2589"/>
                      <a:pt x="17055" y="2619"/>
                    </a:cubicBezTo>
                    <a:cubicBezTo>
                      <a:pt x="17057" y="2619"/>
                      <a:pt x="17059" y="2615"/>
                      <a:pt x="17060" y="2617"/>
                    </a:cubicBezTo>
                    <a:cubicBezTo>
                      <a:pt x="17061" y="2618"/>
                      <a:pt x="17064" y="2614"/>
                      <a:pt x="17065" y="2614"/>
                    </a:cubicBezTo>
                    <a:cubicBezTo>
                      <a:pt x="17107" y="2594"/>
                      <a:pt x="17126" y="2636"/>
                      <a:pt x="17144" y="2587"/>
                    </a:cubicBezTo>
                    <a:cubicBezTo>
                      <a:pt x="17178" y="2600"/>
                      <a:pt x="17131" y="2575"/>
                      <a:pt x="17155" y="2592"/>
                    </a:cubicBezTo>
                    <a:cubicBezTo>
                      <a:pt x="17160" y="2595"/>
                      <a:pt x="17165" y="2601"/>
                      <a:pt x="17168" y="2603"/>
                    </a:cubicBezTo>
                    <a:cubicBezTo>
                      <a:pt x="17166" y="2578"/>
                      <a:pt x="17168" y="2588"/>
                      <a:pt x="17160" y="2571"/>
                    </a:cubicBezTo>
                    <a:cubicBezTo>
                      <a:pt x="17110" y="2575"/>
                      <a:pt x="17147" y="2574"/>
                      <a:pt x="17136" y="2587"/>
                    </a:cubicBezTo>
                    <a:close/>
                    <a:moveTo>
                      <a:pt x="15386" y="2547"/>
                    </a:moveTo>
                    <a:cubicBezTo>
                      <a:pt x="15408" y="2541"/>
                      <a:pt x="15395" y="2547"/>
                      <a:pt x="15415" y="2527"/>
                    </a:cubicBezTo>
                    <a:lnTo>
                      <a:pt x="15434" y="2506"/>
                    </a:lnTo>
                    <a:cubicBezTo>
                      <a:pt x="15408" y="2489"/>
                      <a:pt x="15426" y="2490"/>
                      <a:pt x="15377" y="2490"/>
                    </a:cubicBezTo>
                    <a:cubicBezTo>
                      <a:pt x="15323" y="2490"/>
                      <a:pt x="15373" y="2501"/>
                      <a:pt x="15386" y="2547"/>
                    </a:cubicBezTo>
                    <a:close/>
                    <a:moveTo>
                      <a:pt x="16690" y="2044"/>
                    </a:moveTo>
                    <a:cubicBezTo>
                      <a:pt x="16677" y="1995"/>
                      <a:pt x="16679" y="2034"/>
                      <a:pt x="16690" y="1987"/>
                    </a:cubicBezTo>
                    <a:lnTo>
                      <a:pt x="16625" y="1987"/>
                    </a:lnTo>
                    <a:cubicBezTo>
                      <a:pt x="16626" y="2025"/>
                      <a:pt x="16617" y="2014"/>
                      <a:pt x="16642" y="2028"/>
                    </a:cubicBezTo>
                    <a:cubicBezTo>
                      <a:pt x="16646" y="2030"/>
                      <a:pt x="16683" y="2042"/>
                      <a:pt x="16690" y="2044"/>
                    </a:cubicBezTo>
                    <a:close/>
                    <a:moveTo>
                      <a:pt x="15911" y="1728"/>
                    </a:moveTo>
                    <a:cubicBezTo>
                      <a:pt x="15913" y="1729"/>
                      <a:pt x="15915" y="1728"/>
                      <a:pt x="15916" y="1729"/>
                    </a:cubicBezTo>
                    <a:cubicBezTo>
                      <a:pt x="15922" y="1765"/>
                      <a:pt x="15917" y="1710"/>
                      <a:pt x="15928" y="1744"/>
                    </a:cubicBezTo>
                    <a:cubicBezTo>
                      <a:pt x="15903" y="1754"/>
                      <a:pt x="15917" y="1727"/>
                      <a:pt x="15912" y="1769"/>
                    </a:cubicBezTo>
                    <a:cubicBezTo>
                      <a:pt x="15952" y="1758"/>
                      <a:pt x="15918" y="1754"/>
                      <a:pt x="15969" y="1753"/>
                    </a:cubicBezTo>
                    <a:lnTo>
                      <a:pt x="15977" y="1728"/>
                    </a:lnTo>
                    <a:lnTo>
                      <a:pt x="15953" y="1712"/>
                    </a:lnTo>
                    <a:cubicBezTo>
                      <a:pt x="15951" y="1712"/>
                      <a:pt x="15949" y="1710"/>
                      <a:pt x="15948" y="1709"/>
                    </a:cubicBezTo>
                    <a:cubicBezTo>
                      <a:pt x="15946" y="1709"/>
                      <a:pt x="15944" y="1707"/>
                      <a:pt x="15943" y="1706"/>
                    </a:cubicBezTo>
                    <a:cubicBezTo>
                      <a:pt x="15935" y="1702"/>
                      <a:pt x="15927" y="1699"/>
                      <a:pt x="15920" y="1696"/>
                    </a:cubicBezTo>
                    <a:lnTo>
                      <a:pt x="15911" y="1728"/>
                    </a:lnTo>
                    <a:close/>
                    <a:moveTo>
                      <a:pt x="23050" y="3170"/>
                    </a:moveTo>
                    <a:lnTo>
                      <a:pt x="23050" y="3187"/>
                    </a:lnTo>
                    <a:cubicBezTo>
                      <a:pt x="23079" y="3193"/>
                      <a:pt x="23066" y="3195"/>
                      <a:pt x="23082" y="3170"/>
                    </a:cubicBezTo>
                    <a:cubicBezTo>
                      <a:pt x="23089" y="3195"/>
                      <a:pt x="23082" y="3188"/>
                      <a:pt x="23107" y="3195"/>
                    </a:cubicBezTo>
                    <a:lnTo>
                      <a:pt x="23107" y="3162"/>
                    </a:lnTo>
                    <a:cubicBezTo>
                      <a:pt x="23138" y="3160"/>
                      <a:pt x="23133" y="3154"/>
                      <a:pt x="23171" y="3154"/>
                    </a:cubicBezTo>
                    <a:cubicBezTo>
                      <a:pt x="23150" y="3123"/>
                      <a:pt x="23165" y="3135"/>
                      <a:pt x="23121" y="3142"/>
                    </a:cubicBezTo>
                    <a:cubicBezTo>
                      <a:pt x="23059" y="3153"/>
                      <a:pt x="23101" y="3158"/>
                      <a:pt x="23050" y="3170"/>
                    </a:cubicBezTo>
                    <a:close/>
                    <a:moveTo>
                      <a:pt x="18999" y="5261"/>
                    </a:moveTo>
                    <a:cubicBezTo>
                      <a:pt x="19042" y="5281"/>
                      <a:pt x="19061" y="5258"/>
                      <a:pt x="19048" y="5318"/>
                    </a:cubicBezTo>
                    <a:cubicBezTo>
                      <a:pt x="19117" y="5271"/>
                      <a:pt x="19072" y="5278"/>
                      <a:pt x="19121" y="5277"/>
                    </a:cubicBezTo>
                    <a:lnTo>
                      <a:pt x="19121" y="5261"/>
                    </a:lnTo>
                    <a:cubicBezTo>
                      <a:pt x="19082" y="5262"/>
                      <a:pt x="19086" y="5273"/>
                      <a:pt x="19056" y="5261"/>
                    </a:cubicBezTo>
                    <a:cubicBezTo>
                      <a:pt x="19039" y="5255"/>
                      <a:pt x="19004" y="5231"/>
                      <a:pt x="18999" y="5261"/>
                    </a:cubicBezTo>
                    <a:close/>
                    <a:moveTo>
                      <a:pt x="15685" y="2336"/>
                    </a:moveTo>
                    <a:lnTo>
                      <a:pt x="15726" y="2336"/>
                    </a:lnTo>
                    <a:lnTo>
                      <a:pt x="15726" y="2360"/>
                    </a:lnTo>
                    <a:cubicBezTo>
                      <a:pt x="15809" y="2353"/>
                      <a:pt x="15782" y="2368"/>
                      <a:pt x="15799" y="2344"/>
                    </a:cubicBezTo>
                    <a:cubicBezTo>
                      <a:pt x="15765" y="2335"/>
                      <a:pt x="15782" y="2340"/>
                      <a:pt x="15766" y="2312"/>
                    </a:cubicBezTo>
                    <a:cubicBezTo>
                      <a:pt x="15714" y="2348"/>
                      <a:pt x="15736" y="2314"/>
                      <a:pt x="15708" y="2313"/>
                    </a:cubicBezTo>
                    <a:cubicBezTo>
                      <a:pt x="15685" y="2313"/>
                      <a:pt x="15695" y="2322"/>
                      <a:pt x="15685" y="2336"/>
                    </a:cubicBezTo>
                    <a:close/>
                    <a:moveTo>
                      <a:pt x="20312" y="5488"/>
                    </a:moveTo>
                    <a:cubicBezTo>
                      <a:pt x="20280" y="5488"/>
                      <a:pt x="20311" y="5476"/>
                      <a:pt x="20263" y="5488"/>
                    </a:cubicBezTo>
                    <a:cubicBezTo>
                      <a:pt x="20280" y="5519"/>
                      <a:pt x="20283" y="5498"/>
                      <a:pt x="20309" y="5500"/>
                    </a:cubicBezTo>
                    <a:lnTo>
                      <a:pt x="20378" y="5501"/>
                    </a:lnTo>
                    <a:cubicBezTo>
                      <a:pt x="20386" y="5501"/>
                      <a:pt x="20396" y="5503"/>
                      <a:pt x="20417" y="5504"/>
                    </a:cubicBezTo>
                    <a:cubicBezTo>
                      <a:pt x="20406" y="5459"/>
                      <a:pt x="20396" y="5488"/>
                      <a:pt x="20371" y="5484"/>
                    </a:cubicBezTo>
                    <a:cubicBezTo>
                      <a:pt x="20354" y="5481"/>
                      <a:pt x="20354" y="5471"/>
                      <a:pt x="20336" y="5471"/>
                    </a:cubicBezTo>
                    <a:cubicBezTo>
                      <a:pt x="20321" y="5471"/>
                      <a:pt x="20326" y="5488"/>
                      <a:pt x="20312" y="5488"/>
                    </a:cubicBezTo>
                    <a:close/>
                    <a:moveTo>
                      <a:pt x="23058" y="4045"/>
                    </a:moveTo>
                    <a:lnTo>
                      <a:pt x="23074" y="4102"/>
                    </a:lnTo>
                    <a:cubicBezTo>
                      <a:pt x="23078" y="4058"/>
                      <a:pt x="23090" y="4062"/>
                      <a:pt x="23123" y="4070"/>
                    </a:cubicBezTo>
                    <a:lnTo>
                      <a:pt x="23132" y="4021"/>
                    </a:lnTo>
                    <a:cubicBezTo>
                      <a:pt x="23122" y="4022"/>
                      <a:pt x="23090" y="4026"/>
                      <a:pt x="23089" y="4026"/>
                    </a:cubicBezTo>
                    <a:cubicBezTo>
                      <a:pt x="23078" y="4028"/>
                      <a:pt x="23089" y="4023"/>
                      <a:pt x="23076" y="4031"/>
                    </a:cubicBezTo>
                    <a:cubicBezTo>
                      <a:pt x="23075" y="4032"/>
                      <a:pt x="23064" y="4042"/>
                      <a:pt x="23058" y="4045"/>
                    </a:cubicBezTo>
                    <a:close/>
                    <a:moveTo>
                      <a:pt x="19040" y="3097"/>
                    </a:moveTo>
                    <a:cubicBezTo>
                      <a:pt x="19059" y="3109"/>
                      <a:pt x="19014" y="3106"/>
                      <a:pt x="19046" y="3101"/>
                    </a:cubicBezTo>
                    <a:cubicBezTo>
                      <a:pt x="19047" y="3101"/>
                      <a:pt x="19050" y="3100"/>
                      <a:pt x="19051" y="3100"/>
                    </a:cubicBezTo>
                    <a:lnTo>
                      <a:pt x="19082" y="3098"/>
                    </a:lnTo>
                    <a:cubicBezTo>
                      <a:pt x="19119" y="3091"/>
                      <a:pt x="19094" y="3103"/>
                      <a:pt x="19126" y="3102"/>
                    </a:cubicBezTo>
                    <a:cubicBezTo>
                      <a:pt x="19139" y="3101"/>
                      <a:pt x="19159" y="3099"/>
                      <a:pt x="19176" y="3100"/>
                    </a:cubicBezTo>
                    <a:cubicBezTo>
                      <a:pt x="19198" y="3101"/>
                      <a:pt x="19192" y="3116"/>
                      <a:pt x="19202" y="3081"/>
                    </a:cubicBezTo>
                    <a:cubicBezTo>
                      <a:pt x="19163" y="3065"/>
                      <a:pt x="19141" y="3088"/>
                      <a:pt x="19122" y="3088"/>
                    </a:cubicBezTo>
                    <a:cubicBezTo>
                      <a:pt x="19088" y="3086"/>
                      <a:pt x="19070" y="3056"/>
                      <a:pt x="19040" y="3097"/>
                    </a:cubicBezTo>
                    <a:close/>
                    <a:moveTo>
                      <a:pt x="16487" y="2660"/>
                    </a:moveTo>
                    <a:cubicBezTo>
                      <a:pt x="16487" y="2675"/>
                      <a:pt x="16487" y="2661"/>
                      <a:pt x="16496" y="2676"/>
                    </a:cubicBezTo>
                    <a:cubicBezTo>
                      <a:pt x="16517" y="2662"/>
                      <a:pt x="16512" y="2672"/>
                      <a:pt x="16520" y="2644"/>
                    </a:cubicBezTo>
                    <a:cubicBezTo>
                      <a:pt x="16533" y="2644"/>
                      <a:pt x="16557" y="2645"/>
                      <a:pt x="16569" y="2644"/>
                    </a:cubicBezTo>
                    <a:cubicBezTo>
                      <a:pt x="16600" y="2642"/>
                      <a:pt x="16594" y="2646"/>
                      <a:pt x="16601" y="2619"/>
                    </a:cubicBezTo>
                    <a:cubicBezTo>
                      <a:pt x="16579" y="2619"/>
                      <a:pt x="16571" y="2623"/>
                      <a:pt x="16557" y="2624"/>
                    </a:cubicBezTo>
                    <a:cubicBezTo>
                      <a:pt x="16535" y="2627"/>
                      <a:pt x="16487" y="2601"/>
                      <a:pt x="16487" y="2660"/>
                    </a:cubicBezTo>
                    <a:close/>
                    <a:moveTo>
                      <a:pt x="14551" y="2060"/>
                    </a:moveTo>
                    <a:cubicBezTo>
                      <a:pt x="14604" y="2027"/>
                      <a:pt x="14634" y="2064"/>
                      <a:pt x="14648" y="2012"/>
                    </a:cubicBezTo>
                    <a:cubicBezTo>
                      <a:pt x="14592" y="2025"/>
                      <a:pt x="14608" y="2002"/>
                      <a:pt x="14563" y="2023"/>
                    </a:cubicBezTo>
                    <a:cubicBezTo>
                      <a:pt x="14561" y="2024"/>
                      <a:pt x="14554" y="2028"/>
                      <a:pt x="14552" y="2029"/>
                    </a:cubicBezTo>
                    <a:cubicBezTo>
                      <a:pt x="14530" y="2041"/>
                      <a:pt x="14541" y="2031"/>
                      <a:pt x="14527" y="2052"/>
                    </a:cubicBezTo>
                    <a:cubicBezTo>
                      <a:pt x="14548" y="2058"/>
                      <a:pt x="14533" y="2052"/>
                      <a:pt x="14551" y="2060"/>
                    </a:cubicBezTo>
                    <a:lnTo>
                      <a:pt x="14526" y="2075"/>
                    </a:lnTo>
                    <a:cubicBezTo>
                      <a:pt x="14505" y="2087"/>
                      <a:pt x="14520" y="2069"/>
                      <a:pt x="14502" y="2093"/>
                    </a:cubicBezTo>
                    <a:lnTo>
                      <a:pt x="14543" y="2101"/>
                    </a:lnTo>
                    <a:cubicBezTo>
                      <a:pt x="14511" y="2108"/>
                      <a:pt x="14474" y="2123"/>
                      <a:pt x="14446" y="2109"/>
                    </a:cubicBezTo>
                    <a:cubicBezTo>
                      <a:pt x="14443" y="2139"/>
                      <a:pt x="14434" y="2142"/>
                      <a:pt x="14421" y="2166"/>
                    </a:cubicBezTo>
                    <a:cubicBezTo>
                      <a:pt x="14449" y="2179"/>
                      <a:pt x="14426" y="2168"/>
                      <a:pt x="14455" y="2172"/>
                    </a:cubicBezTo>
                    <a:lnTo>
                      <a:pt x="14475" y="2176"/>
                    </a:lnTo>
                    <a:cubicBezTo>
                      <a:pt x="14597" y="2193"/>
                      <a:pt x="14551" y="2168"/>
                      <a:pt x="14615" y="2174"/>
                    </a:cubicBezTo>
                    <a:lnTo>
                      <a:pt x="14660" y="2171"/>
                    </a:lnTo>
                    <a:cubicBezTo>
                      <a:pt x="14719" y="2172"/>
                      <a:pt x="14757" y="2166"/>
                      <a:pt x="14804" y="2171"/>
                    </a:cubicBezTo>
                    <a:cubicBezTo>
                      <a:pt x="14876" y="2179"/>
                      <a:pt x="14811" y="2188"/>
                      <a:pt x="14908" y="2166"/>
                    </a:cubicBezTo>
                    <a:cubicBezTo>
                      <a:pt x="14898" y="2127"/>
                      <a:pt x="14897" y="2114"/>
                      <a:pt x="14857" y="2120"/>
                    </a:cubicBezTo>
                    <a:cubicBezTo>
                      <a:pt x="14852" y="2121"/>
                      <a:pt x="14849" y="2121"/>
                      <a:pt x="14841" y="2124"/>
                    </a:cubicBezTo>
                    <a:cubicBezTo>
                      <a:pt x="14797" y="2136"/>
                      <a:pt x="14820" y="2141"/>
                      <a:pt x="14770" y="2141"/>
                    </a:cubicBezTo>
                    <a:cubicBezTo>
                      <a:pt x="14750" y="2093"/>
                      <a:pt x="14679" y="2128"/>
                      <a:pt x="14668" y="2130"/>
                    </a:cubicBezTo>
                    <a:cubicBezTo>
                      <a:pt x="14642" y="2134"/>
                      <a:pt x="14661" y="2135"/>
                      <a:pt x="14637" y="2128"/>
                    </a:cubicBezTo>
                    <a:cubicBezTo>
                      <a:pt x="14616" y="2121"/>
                      <a:pt x="14627" y="2115"/>
                      <a:pt x="14582" y="2112"/>
                    </a:cubicBezTo>
                    <a:cubicBezTo>
                      <a:pt x="14575" y="2111"/>
                      <a:pt x="14568" y="2110"/>
                      <a:pt x="14551" y="2109"/>
                    </a:cubicBezTo>
                    <a:cubicBezTo>
                      <a:pt x="14593" y="2046"/>
                      <a:pt x="14580" y="2153"/>
                      <a:pt x="14600" y="2069"/>
                    </a:cubicBezTo>
                    <a:cubicBezTo>
                      <a:pt x="14567" y="2069"/>
                      <a:pt x="14574" y="2071"/>
                      <a:pt x="14551" y="2060"/>
                    </a:cubicBezTo>
                    <a:close/>
                    <a:moveTo>
                      <a:pt x="381" y="4102"/>
                    </a:moveTo>
                    <a:cubicBezTo>
                      <a:pt x="381" y="4129"/>
                      <a:pt x="387" y="4109"/>
                      <a:pt x="404" y="4139"/>
                    </a:cubicBezTo>
                    <a:cubicBezTo>
                      <a:pt x="404" y="4140"/>
                      <a:pt x="405" y="4142"/>
                      <a:pt x="405" y="4143"/>
                    </a:cubicBezTo>
                    <a:cubicBezTo>
                      <a:pt x="424" y="4129"/>
                      <a:pt x="414" y="4141"/>
                      <a:pt x="419" y="4122"/>
                    </a:cubicBezTo>
                    <a:lnTo>
                      <a:pt x="422" y="4092"/>
                    </a:lnTo>
                    <a:cubicBezTo>
                      <a:pt x="420" y="4082"/>
                      <a:pt x="407" y="4099"/>
                      <a:pt x="423" y="4065"/>
                    </a:cubicBezTo>
                    <a:lnTo>
                      <a:pt x="429" y="4054"/>
                    </a:lnTo>
                    <a:cubicBezTo>
                      <a:pt x="407" y="4046"/>
                      <a:pt x="415" y="4036"/>
                      <a:pt x="389" y="4029"/>
                    </a:cubicBezTo>
                    <a:cubicBezTo>
                      <a:pt x="399" y="4147"/>
                      <a:pt x="381" y="4063"/>
                      <a:pt x="381" y="4102"/>
                    </a:cubicBezTo>
                    <a:close/>
                    <a:moveTo>
                      <a:pt x="16933" y="4523"/>
                    </a:moveTo>
                    <a:cubicBezTo>
                      <a:pt x="16945" y="4523"/>
                      <a:pt x="16963" y="4525"/>
                      <a:pt x="16974" y="4524"/>
                    </a:cubicBezTo>
                    <a:lnTo>
                      <a:pt x="17006" y="4515"/>
                    </a:lnTo>
                    <a:cubicBezTo>
                      <a:pt x="17024" y="4528"/>
                      <a:pt x="17016" y="4517"/>
                      <a:pt x="17022" y="4540"/>
                    </a:cubicBezTo>
                    <a:cubicBezTo>
                      <a:pt x="17075" y="4522"/>
                      <a:pt x="16994" y="4541"/>
                      <a:pt x="17046" y="4523"/>
                    </a:cubicBezTo>
                    <a:cubicBezTo>
                      <a:pt x="17057" y="4550"/>
                      <a:pt x="17047" y="4547"/>
                      <a:pt x="17079" y="4532"/>
                    </a:cubicBezTo>
                    <a:cubicBezTo>
                      <a:pt x="17073" y="4515"/>
                      <a:pt x="17068" y="4503"/>
                      <a:pt x="17040" y="4501"/>
                    </a:cubicBezTo>
                    <a:cubicBezTo>
                      <a:pt x="17036" y="4501"/>
                      <a:pt x="17021" y="4504"/>
                      <a:pt x="17015" y="4504"/>
                    </a:cubicBezTo>
                    <a:cubicBezTo>
                      <a:pt x="17000" y="4505"/>
                      <a:pt x="16961" y="4486"/>
                      <a:pt x="16933" y="4523"/>
                    </a:cubicBezTo>
                    <a:close/>
                    <a:moveTo>
                      <a:pt x="18019" y="2206"/>
                    </a:moveTo>
                    <a:cubicBezTo>
                      <a:pt x="18067" y="2193"/>
                      <a:pt x="18018" y="2194"/>
                      <a:pt x="18069" y="2196"/>
                    </a:cubicBezTo>
                    <a:cubicBezTo>
                      <a:pt x="18096" y="2197"/>
                      <a:pt x="18096" y="2190"/>
                      <a:pt x="18132" y="2190"/>
                    </a:cubicBezTo>
                    <a:cubicBezTo>
                      <a:pt x="18125" y="2180"/>
                      <a:pt x="18127" y="2166"/>
                      <a:pt x="18059" y="2166"/>
                    </a:cubicBezTo>
                    <a:cubicBezTo>
                      <a:pt x="18027" y="2166"/>
                      <a:pt x="18059" y="2177"/>
                      <a:pt x="18011" y="2166"/>
                    </a:cubicBezTo>
                    <a:cubicBezTo>
                      <a:pt x="18011" y="2194"/>
                      <a:pt x="18009" y="2187"/>
                      <a:pt x="18019" y="2206"/>
                    </a:cubicBezTo>
                    <a:close/>
                    <a:moveTo>
                      <a:pt x="14705" y="2069"/>
                    </a:moveTo>
                    <a:cubicBezTo>
                      <a:pt x="14706" y="2121"/>
                      <a:pt x="14719" y="2093"/>
                      <a:pt x="14742" y="2090"/>
                    </a:cubicBezTo>
                    <a:lnTo>
                      <a:pt x="14762" y="2101"/>
                    </a:lnTo>
                    <a:cubicBezTo>
                      <a:pt x="14774" y="2055"/>
                      <a:pt x="14783" y="2083"/>
                      <a:pt x="14818" y="2052"/>
                    </a:cubicBezTo>
                    <a:cubicBezTo>
                      <a:pt x="14775" y="2052"/>
                      <a:pt x="14773" y="2045"/>
                      <a:pt x="14737" y="2044"/>
                    </a:cubicBezTo>
                    <a:cubicBezTo>
                      <a:pt x="14724" y="2078"/>
                      <a:pt x="14759" y="2067"/>
                      <a:pt x="14705" y="2069"/>
                    </a:cubicBezTo>
                    <a:close/>
                    <a:moveTo>
                      <a:pt x="16876" y="1898"/>
                    </a:moveTo>
                    <a:cubicBezTo>
                      <a:pt x="16897" y="1888"/>
                      <a:pt x="16926" y="1882"/>
                      <a:pt x="16957" y="1882"/>
                    </a:cubicBezTo>
                    <a:cubicBezTo>
                      <a:pt x="16956" y="1881"/>
                      <a:pt x="16954" y="1877"/>
                      <a:pt x="16953" y="1878"/>
                    </a:cubicBezTo>
                    <a:lnTo>
                      <a:pt x="16917" y="1850"/>
                    </a:lnTo>
                    <a:cubicBezTo>
                      <a:pt x="16876" y="1850"/>
                      <a:pt x="16875" y="1849"/>
                      <a:pt x="16844" y="1842"/>
                    </a:cubicBezTo>
                    <a:cubicBezTo>
                      <a:pt x="16853" y="1874"/>
                      <a:pt x="16853" y="1854"/>
                      <a:pt x="16876" y="1898"/>
                    </a:cubicBezTo>
                    <a:close/>
                    <a:moveTo>
                      <a:pt x="20482" y="3219"/>
                    </a:moveTo>
                    <a:cubicBezTo>
                      <a:pt x="20532" y="3247"/>
                      <a:pt x="20603" y="3211"/>
                      <a:pt x="20603" y="3211"/>
                    </a:cubicBezTo>
                    <a:cubicBezTo>
                      <a:pt x="20593" y="3196"/>
                      <a:pt x="20597" y="3193"/>
                      <a:pt x="20578" y="3188"/>
                    </a:cubicBezTo>
                    <a:lnTo>
                      <a:pt x="20515" y="3199"/>
                    </a:lnTo>
                    <a:cubicBezTo>
                      <a:pt x="20479" y="3206"/>
                      <a:pt x="20498" y="3196"/>
                      <a:pt x="20482" y="3219"/>
                    </a:cubicBezTo>
                    <a:close/>
                    <a:moveTo>
                      <a:pt x="19850" y="3681"/>
                    </a:moveTo>
                    <a:cubicBezTo>
                      <a:pt x="19900" y="3694"/>
                      <a:pt x="19853" y="3696"/>
                      <a:pt x="19887" y="3709"/>
                    </a:cubicBezTo>
                    <a:cubicBezTo>
                      <a:pt x="19894" y="3712"/>
                      <a:pt x="19934" y="3702"/>
                      <a:pt x="19882" y="3697"/>
                    </a:cubicBezTo>
                    <a:cubicBezTo>
                      <a:pt x="19891" y="3680"/>
                      <a:pt x="19893" y="3678"/>
                      <a:pt x="19898" y="3657"/>
                    </a:cubicBezTo>
                    <a:cubicBezTo>
                      <a:pt x="19922" y="3663"/>
                      <a:pt x="19911" y="3660"/>
                      <a:pt x="19931" y="3673"/>
                    </a:cubicBezTo>
                    <a:cubicBezTo>
                      <a:pt x="19963" y="3625"/>
                      <a:pt x="19961" y="3650"/>
                      <a:pt x="19971" y="3624"/>
                    </a:cubicBezTo>
                    <a:cubicBezTo>
                      <a:pt x="19904" y="3624"/>
                      <a:pt x="19929" y="3628"/>
                      <a:pt x="19896" y="3646"/>
                    </a:cubicBezTo>
                    <a:lnTo>
                      <a:pt x="19850" y="3681"/>
                    </a:lnTo>
                    <a:close/>
                    <a:moveTo>
                      <a:pt x="14673" y="2619"/>
                    </a:moveTo>
                    <a:cubicBezTo>
                      <a:pt x="14679" y="2640"/>
                      <a:pt x="14666" y="2620"/>
                      <a:pt x="14713" y="2652"/>
                    </a:cubicBezTo>
                    <a:cubicBezTo>
                      <a:pt x="14733" y="2642"/>
                      <a:pt x="14781" y="2628"/>
                      <a:pt x="14806" y="2634"/>
                    </a:cubicBezTo>
                    <a:cubicBezTo>
                      <a:pt x="14831" y="2639"/>
                      <a:pt x="14811" y="2658"/>
                      <a:pt x="14851" y="2636"/>
                    </a:cubicBezTo>
                    <a:cubicBezTo>
                      <a:pt x="14841" y="2621"/>
                      <a:pt x="14857" y="2619"/>
                      <a:pt x="14770" y="2619"/>
                    </a:cubicBezTo>
                    <a:lnTo>
                      <a:pt x="14673" y="2619"/>
                    </a:lnTo>
                    <a:close/>
                    <a:moveTo>
                      <a:pt x="4853" y="1858"/>
                    </a:moveTo>
                    <a:cubicBezTo>
                      <a:pt x="4909" y="1871"/>
                      <a:pt x="4941" y="1879"/>
                      <a:pt x="4942" y="1817"/>
                    </a:cubicBezTo>
                    <a:lnTo>
                      <a:pt x="4877" y="1817"/>
                    </a:lnTo>
                    <a:lnTo>
                      <a:pt x="4853" y="1858"/>
                    </a:lnTo>
                    <a:close/>
                    <a:moveTo>
                      <a:pt x="19210" y="5593"/>
                    </a:moveTo>
                    <a:cubicBezTo>
                      <a:pt x="19211" y="5593"/>
                      <a:pt x="19213" y="5593"/>
                      <a:pt x="19213" y="5594"/>
                    </a:cubicBezTo>
                    <a:cubicBezTo>
                      <a:pt x="19216" y="5606"/>
                      <a:pt x="19267" y="5597"/>
                      <a:pt x="19283" y="5593"/>
                    </a:cubicBezTo>
                    <a:cubicBezTo>
                      <a:pt x="19291" y="5613"/>
                      <a:pt x="19288" y="5600"/>
                      <a:pt x="19283" y="5625"/>
                    </a:cubicBezTo>
                    <a:cubicBezTo>
                      <a:pt x="19312" y="5619"/>
                      <a:pt x="19309" y="5621"/>
                      <a:pt x="19323" y="5601"/>
                    </a:cubicBezTo>
                    <a:lnTo>
                      <a:pt x="19380" y="5577"/>
                    </a:lnTo>
                    <a:lnTo>
                      <a:pt x="19225" y="5580"/>
                    </a:lnTo>
                    <a:cubicBezTo>
                      <a:pt x="19216" y="5583"/>
                      <a:pt x="19213" y="5576"/>
                      <a:pt x="19210" y="5593"/>
                    </a:cubicBezTo>
                    <a:close/>
                    <a:moveTo>
                      <a:pt x="15272" y="2522"/>
                    </a:moveTo>
                    <a:cubicBezTo>
                      <a:pt x="15261" y="2522"/>
                      <a:pt x="15232" y="2504"/>
                      <a:pt x="15232" y="2530"/>
                    </a:cubicBezTo>
                    <a:cubicBezTo>
                      <a:pt x="15232" y="2580"/>
                      <a:pt x="15294" y="2522"/>
                      <a:pt x="15345" y="2547"/>
                    </a:cubicBezTo>
                    <a:cubicBezTo>
                      <a:pt x="15342" y="2509"/>
                      <a:pt x="15338" y="2524"/>
                      <a:pt x="15321" y="2498"/>
                    </a:cubicBezTo>
                    <a:lnTo>
                      <a:pt x="15272" y="2522"/>
                    </a:lnTo>
                    <a:close/>
                    <a:moveTo>
                      <a:pt x="15467" y="1696"/>
                    </a:moveTo>
                    <a:lnTo>
                      <a:pt x="15467" y="1712"/>
                    </a:lnTo>
                    <a:cubicBezTo>
                      <a:pt x="15488" y="1720"/>
                      <a:pt x="15477" y="1720"/>
                      <a:pt x="15499" y="1736"/>
                    </a:cubicBezTo>
                    <a:lnTo>
                      <a:pt x="15473" y="1767"/>
                    </a:lnTo>
                    <a:lnTo>
                      <a:pt x="15499" y="1777"/>
                    </a:lnTo>
                    <a:cubicBezTo>
                      <a:pt x="15500" y="1777"/>
                      <a:pt x="15502" y="1780"/>
                      <a:pt x="15503" y="1781"/>
                    </a:cubicBezTo>
                    <a:cubicBezTo>
                      <a:pt x="15504" y="1781"/>
                      <a:pt x="15506" y="1784"/>
                      <a:pt x="15507" y="1785"/>
                    </a:cubicBezTo>
                    <a:cubicBezTo>
                      <a:pt x="15512" y="1765"/>
                      <a:pt x="15515" y="1737"/>
                      <a:pt x="15523" y="1720"/>
                    </a:cubicBezTo>
                    <a:lnTo>
                      <a:pt x="15548" y="1688"/>
                    </a:lnTo>
                    <a:cubicBezTo>
                      <a:pt x="15527" y="1688"/>
                      <a:pt x="15516" y="1690"/>
                      <a:pt x="15509" y="1691"/>
                    </a:cubicBezTo>
                    <a:cubicBezTo>
                      <a:pt x="15488" y="1692"/>
                      <a:pt x="15492" y="1693"/>
                      <a:pt x="15467" y="1696"/>
                    </a:cubicBezTo>
                    <a:close/>
                    <a:moveTo>
                      <a:pt x="14413" y="1680"/>
                    </a:moveTo>
                    <a:cubicBezTo>
                      <a:pt x="14429" y="1704"/>
                      <a:pt x="14429" y="1698"/>
                      <a:pt x="14450" y="1716"/>
                    </a:cubicBezTo>
                    <a:cubicBezTo>
                      <a:pt x="14477" y="1739"/>
                      <a:pt x="14452" y="1736"/>
                      <a:pt x="14502" y="1736"/>
                    </a:cubicBezTo>
                    <a:cubicBezTo>
                      <a:pt x="14484" y="1659"/>
                      <a:pt x="14574" y="1680"/>
                      <a:pt x="14413" y="1680"/>
                    </a:cubicBezTo>
                    <a:close/>
                    <a:moveTo>
                      <a:pt x="20020" y="5488"/>
                    </a:moveTo>
                    <a:cubicBezTo>
                      <a:pt x="20026" y="5493"/>
                      <a:pt x="20020" y="5494"/>
                      <a:pt x="20033" y="5498"/>
                    </a:cubicBezTo>
                    <a:cubicBezTo>
                      <a:pt x="20050" y="5503"/>
                      <a:pt x="20069" y="5492"/>
                      <a:pt x="20108" y="5496"/>
                    </a:cubicBezTo>
                    <a:cubicBezTo>
                      <a:pt x="20166" y="5503"/>
                      <a:pt x="20221" y="5517"/>
                      <a:pt x="20255" y="5488"/>
                    </a:cubicBezTo>
                    <a:cubicBezTo>
                      <a:pt x="20178" y="5488"/>
                      <a:pt x="20226" y="5477"/>
                      <a:pt x="20107" y="5486"/>
                    </a:cubicBezTo>
                    <a:cubicBezTo>
                      <a:pt x="20077" y="5488"/>
                      <a:pt x="20065" y="5470"/>
                      <a:pt x="20020" y="5488"/>
                    </a:cubicBezTo>
                    <a:close/>
                    <a:moveTo>
                      <a:pt x="17257" y="1485"/>
                    </a:moveTo>
                    <a:lnTo>
                      <a:pt x="17257" y="1509"/>
                    </a:lnTo>
                    <a:lnTo>
                      <a:pt x="17306" y="1534"/>
                    </a:lnTo>
                    <a:cubicBezTo>
                      <a:pt x="17323" y="1508"/>
                      <a:pt x="17319" y="1528"/>
                      <a:pt x="17322" y="1493"/>
                    </a:cubicBezTo>
                    <a:cubicBezTo>
                      <a:pt x="17375" y="1493"/>
                      <a:pt x="17358" y="1494"/>
                      <a:pt x="17371" y="1477"/>
                    </a:cubicBezTo>
                    <a:cubicBezTo>
                      <a:pt x="17302" y="1461"/>
                      <a:pt x="17376" y="1485"/>
                      <a:pt x="17281" y="1485"/>
                    </a:cubicBezTo>
                    <a:cubicBezTo>
                      <a:pt x="17278" y="1443"/>
                      <a:pt x="17289" y="1470"/>
                      <a:pt x="17265" y="1461"/>
                    </a:cubicBezTo>
                    <a:cubicBezTo>
                      <a:pt x="17260" y="1471"/>
                      <a:pt x="17257" y="1470"/>
                      <a:pt x="17257" y="1485"/>
                    </a:cubicBezTo>
                    <a:close/>
                    <a:moveTo>
                      <a:pt x="14713" y="1720"/>
                    </a:moveTo>
                    <a:cubicBezTo>
                      <a:pt x="14721" y="1731"/>
                      <a:pt x="14721" y="1703"/>
                      <a:pt x="14721" y="1744"/>
                    </a:cubicBezTo>
                    <a:cubicBezTo>
                      <a:pt x="14759" y="1724"/>
                      <a:pt x="14756" y="1724"/>
                      <a:pt x="14794" y="1744"/>
                    </a:cubicBezTo>
                    <a:cubicBezTo>
                      <a:pt x="14800" y="1729"/>
                      <a:pt x="14775" y="1717"/>
                      <a:pt x="14859" y="1736"/>
                    </a:cubicBezTo>
                    <a:cubicBezTo>
                      <a:pt x="14856" y="1707"/>
                      <a:pt x="14867" y="1712"/>
                      <a:pt x="14842" y="1707"/>
                    </a:cubicBezTo>
                    <a:lnTo>
                      <a:pt x="14831" y="1706"/>
                    </a:lnTo>
                    <a:cubicBezTo>
                      <a:pt x="14780" y="1701"/>
                      <a:pt x="14742" y="1700"/>
                      <a:pt x="14713" y="1720"/>
                    </a:cubicBezTo>
                    <a:cubicBezTo>
                      <a:pt x="14653" y="1680"/>
                      <a:pt x="14710" y="1713"/>
                      <a:pt x="14647" y="1689"/>
                    </a:cubicBezTo>
                    <a:cubicBezTo>
                      <a:pt x="14624" y="1680"/>
                      <a:pt x="14658" y="1689"/>
                      <a:pt x="14624" y="1680"/>
                    </a:cubicBezTo>
                    <a:lnTo>
                      <a:pt x="14593" y="1705"/>
                    </a:lnTo>
                    <a:cubicBezTo>
                      <a:pt x="14554" y="1676"/>
                      <a:pt x="14599" y="1685"/>
                      <a:pt x="14551" y="1680"/>
                    </a:cubicBezTo>
                    <a:cubicBezTo>
                      <a:pt x="14557" y="1746"/>
                      <a:pt x="14585" y="1684"/>
                      <a:pt x="14567" y="1728"/>
                    </a:cubicBezTo>
                    <a:cubicBezTo>
                      <a:pt x="14633" y="1723"/>
                      <a:pt x="14601" y="1744"/>
                      <a:pt x="14632" y="1736"/>
                    </a:cubicBezTo>
                    <a:cubicBezTo>
                      <a:pt x="14656" y="1721"/>
                      <a:pt x="14643" y="1720"/>
                      <a:pt x="14673" y="1712"/>
                    </a:cubicBezTo>
                    <a:cubicBezTo>
                      <a:pt x="14681" y="1734"/>
                      <a:pt x="14674" y="1733"/>
                      <a:pt x="14713" y="1736"/>
                    </a:cubicBezTo>
                    <a:lnTo>
                      <a:pt x="14713" y="1720"/>
                    </a:lnTo>
                    <a:close/>
                    <a:moveTo>
                      <a:pt x="16990" y="4985"/>
                    </a:moveTo>
                    <a:lnTo>
                      <a:pt x="16990" y="5002"/>
                    </a:lnTo>
                    <a:cubicBezTo>
                      <a:pt x="17025" y="5002"/>
                      <a:pt x="17030" y="5005"/>
                      <a:pt x="17055" y="4993"/>
                    </a:cubicBezTo>
                    <a:cubicBezTo>
                      <a:pt x="17071" y="5004"/>
                      <a:pt x="17077" y="5008"/>
                      <a:pt x="17095" y="5018"/>
                    </a:cubicBezTo>
                    <a:lnTo>
                      <a:pt x="17113" y="5003"/>
                    </a:lnTo>
                    <a:cubicBezTo>
                      <a:pt x="17154" y="4968"/>
                      <a:pt x="17151" y="4980"/>
                      <a:pt x="17152" y="4945"/>
                    </a:cubicBezTo>
                    <a:lnTo>
                      <a:pt x="17141" y="4958"/>
                    </a:lnTo>
                    <a:cubicBezTo>
                      <a:pt x="17118" y="4978"/>
                      <a:pt x="17104" y="4971"/>
                      <a:pt x="17084" y="4973"/>
                    </a:cubicBezTo>
                    <a:cubicBezTo>
                      <a:pt x="17039" y="4976"/>
                      <a:pt x="17105" y="4985"/>
                      <a:pt x="16990" y="4985"/>
                    </a:cubicBezTo>
                    <a:close/>
                    <a:moveTo>
                      <a:pt x="454" y="3000"/>
                    </a:moveTo>
                    <a:cubicBezTo>
                      <a:pt x="477" y="3000"/>
                      <a:pt x="502" y="3000"/>
                      <a:pt x="497" y="2973"/>
                    </a:cubicBezTo>
                    <a:cubicBezTo>
                      <a:pt x="497" y="2972"/>
                      <a:pt x="496" y="2970"/>
                      <a:pt x="495" y="2969"/>
                    </a:cubicBezTo>
                    <a:lnTo>
                      <a:pt x="494" y="2935"/>
                    </a:lnTo>
                    <a:cubicBezTo>
                      <a:pt x="461" y="2927"/>
                      <a:pt x="415" y="2879"/>
                      <a:pt x="446" y="2976"/>
                    </a:cubicBezTo>
                    <a:cubicBezTo>
                      <a:pt x="451" y="2994"/>
                      <a:pt x="445" y="2983"/>
                      <a:pt x="454" y="3000"/>
                    </a:cubicBezTo>
                    <a:close/>
                    <a:moveTo>
                      <a:pt x="19744" y="5480"/>
                    </a:moveTo>
                    <a:cubicBezTo>
                      <a:pt x="19722" y="5480"/>
                      <a:pt x="19729" y="5483"/>
                      <a:pt x="19720" y="5496"/>
                    </a:cubicBezTo>
                    <a:lnTo>
                      <a:pt x="19836" y="5500"/>
                    </a:lnTo>
                    <a:cubicBezTo>
                      <a:pt x="19858" y="5501"/>
                      <a:pt x="19923" y="5496"/>
                      <a:pt x="19963" y="5496"/>
                    </a:cubicBezTo>
                    <a:cubicBezTo>
                      <a:pt x="19942" y="5467"/>
                      <a:pt x="19942" y="5479"/>
                      <a:pt x="19886" y="5482"/>
                    </a:cubicBezTo>
                    <a:cubicBezTo>
                      <a:pt x="19833" y="5486"/>
                      <a:pt x="19895" y="5468"/>
                      <a:pt x="19804" y="5483"/>
                    </a:cubicBezTo>
                    <a:cubicBezTo>
                      <a:pt x="19774" y="5488"/>
                      <a:pt x="19778" y="5480"/>
                      <a:pt x="19744" y="5480"/>
                    </a:cubicBezTo>
                    <a:close/>
                    <a:moveTo>
                      <a:pt x="7097" y="1534"/>
                    </a:moveTo>
                    <a:cubicBezTo>
                      <a:pt x="7104" y="1558"/>
                      <a:pt x="7101" y="1547"/>
                      <a:pt x="7113" y="1566"/>
                    </a:cubicBezTo>
                    <a:cubicBezTo>
                      <a:pt x="7134" y="1561"/>
                      <a:pt x="7135" y="1560"/>
                      <a:pt x="7161" y="1556"/>
                    </a:cubicBezTo>
                    <a:cubicBezTo>
                      <a:pt x="7173" y="1554"/>
                      <a:pt x="7173" y="1555"/>
                      <a:pt x="7184" y="1553"/>
                    </a:cubicBezTo>
                    <a:lnTo>
                      <a:pt x="7214" y="1548"/>
                    </a:lnTo>
                    <a:cubicBezTo>
                      <a:pt x="7236" y="1545"/>
                      <a:pt x="7216" y="1551"/>
                      <a:pt x="7236" y="1544"/>
                    </a:cubicBezTo>
                    <a:cubicBezTo>
                      <a:pt x="7271" y="1531"/>
                      <a:pt x="7221" y="1551"/>
                      <a:pt x="7247" y="1538"/>
                    </a:cubicBezTo>
                    <a:cubicBezTo>
                      <a:pt x="7250" y="1537"/>
                      <a:pt x="7256" y="1534"/>
                      <a:pt x="7258" y="1533"/>
                    </a:cubicBezTo>
                    <a:cubicBezTo>
                      <a:pt x="7270" y="1526"/>
                      <a:pt x="7263" y="1535"/>
                      <a:pt x="7276" y="1518"/>
                    </a:cubicBezTo>
                    <a:lnTo>
                      <a:pt x="7182" y="1528"/>
                    </a:lnTo>
                    <a:cubicBezTo>
                      <a:pt x="7107" y="1527"/>
                      <a:pt x="7219" y="1536"/>
                      <a:pt x="7097" y="1534"/>
                    </a:cubicBezTo>
                    <a:close/>
                    <a:moveTo>
                      <a:pt x="21413" y="3729"/>
                    </a:moveTo>
                    <a:cubicBezTo>
                      <a:pt x="21426" y="3777"/>
                      <a:pt x="21425" y="3746"/>
                      <a:pt x="21454" y="3746"/>
                    </a:cubicBezTo>
                    <a:cubicBezTo>
                      <a:pt x="21476" y="3746"/>
                      <a:pt x="21536" y="3770"/>
                      <a:pt x="21519" y="3697"/>
                    </a:cubicBezTo>
                    <a:cubicBezTo>
                      <a:pt x="21470" y="3697"/>
                      <a:pt x="21486" y="3695"/>
                      <a:pt x="21465" y="3709"/>
                    </a:cubicBezTo>
                    <a:cubicBezTo>
                      <a:pt x="21444" y="3723"/>
                      <a:pt x="21440" y="3723"/>
                      <a:pt x="21413" y="3729"/>
                    </a:cubicBezTo>
                    <a:close/>
                    <a:moveTo>
                      <a:pt x="15556" y="2498"/>
                    </a:moveTo>
                    <a:cubicBezTo>
                      <a:pt x="15564" y="2532"/>
                      <a:pt x="15570" y="2537"/>
                      <a:pt x="15523" y="2538"/>
                    </a:cubicBezTo>
                    <a:cubicBezTo>
                      <a:pt x="15549" y="2576"/>
                      <a:pt x="15562" y="2543"/>
                      <a:pt x="15608" y="2540"/>
                    </a:cubicBezTo>
                    <a:cubicBezTo>
                      <a:pt x="15639" y="2538"/>
                      <a:pt x="15623" y="2508"/>
                      <a:pt x="15620" y="2482"/>
                    </a:cubicBezTo>
                    <a:cubicBezTo>
                      <a:pt x="15598" y="2487"/>
                      <a:pt x="15578" y="2493"/>
                      <a:pt x="15556" y="2498"/>
                    </a:cubicBezTo>
                    <a:close/>
                    <a:moveTo>
                      <a:pt x="17953" y="4491"/>
                    </a:moveTo>
                    <a:cubicBezTo>
                      <a:pt x="17912" y="4492"/>
                      <a:pt x="17939" y="4499"/>
                      <a:pt x="17903" y="4488"/>
                    </a:cubicBezTo>
                    <a:lnTo>
                      <a:pt x="17880" y="4491"/>
                    </a:lnTo>
                    <a:cubicBezTo>
                      <a:pt x="17823" y="4518"/>
                      <a:pt x="17913" y="4482"/>
                      <a:pt x="17865" y="4499"/>
                    </a:cubicBezTo>
                    <a:cubicBezTo>
                      <a:pt x="17843" y="4467"/>
                      <a:pt x="17852" y="4475"/>
                      <a:pt x="17816" y="4483"/>
                    </a:cubicBezTo>
                    <a:cubicBezTo>
                      <a:pt x="17847" y="4525"/>
                      <a:pt x="17855" y="4480"/>
                      <a:pt x="17873" y="4523"/>
                    </a:cubicBezTo>
                    <a:lnTo>
                      <a:pt x="17897" y="4507"/>
                    </a:lnTo>
                    <a:lnTo>
                      <a:pt x="17962" y="4507"/>
                    </a:lnTo>
                    <a:cubicBezTo>
                      <a:pt x="17976" y="4535"/>
                      <a:pt x="17963" y="4522"/>
                      <a:pt x="17986" y="4540"/>
                    </a:cubicBezTo>
                    <a:cubicBezTo>
                      <a:pt x="17991" y="4492"/>
                      <a:pt x="17983" y="4537"/>
                      <a:pt x="18011" y="4499"/>
                    </a:cubicBezTo>
                    <a:cubicBezTo>
                      <a:pt x="17989" y="4497"/>
                      <a:pt x="17989" y="4495"/>
                      <a:pt x="17970" y="4491"/>
                    </a:cubicBezTo>
                    <a:cubicBezTo>
                      <a:pt x="17977" y="4476"/>
                      <a:pt x="17976" y="4481"/>
                      <a:pt x="17978" y="4459"/>
                    </a:cubicBezTo>
                    <a:lnTo>
                      <a:pt x="17953" y="4491"/>
                    </a:lnTo>
                    <a:close/>
                    <a:moveTo>
                      <a:pt x="17978" y="2279"/>
                    </a:moveTo>
                    <a:cubicBezTo>
                      <a:pt x="17991" y="2297"/>
                      <a:pt x="17979" y="2289"/>
                      <a:pt x="18002" y="2295"/>
                    </a:cubicBezTo>
                    <a:cubicBezTo>
                      <a:pt x="17998" y="2349"/>
                      <a:pt x="17958" y="2346"/>
                      <a:pt x="18027" y="2328"/>
                    </a:cubicBezTo>
                    <a:cubicBezTo>
                      <a:pt x="18041" y="2348"/>
                      <a:pt x="18041" y="2353"/>
                      <a:pt x="18067" y="2360"/>
                    </a:cubicBezTo>
                    <a:cubicBezTo>
                      <a:pt x="18083" y="2316"/>
                      <a:pt x="18084" y="2356"/>
                      <a:pt x="18100" y="2312"/>
                    </a:cubicBezTo>
                    <a:cubicBezTo>
                      <a:pt x="18077" y="2313"/>
                      <a:pt x="18079" y="2316"/>
                      <a:pt x="18067" y="2317"/>
                    </a:cubicBezTo>
                    <a:cubicBezTo>
                      <a:pt x="18065" y="2317"/>
                      <a:pt x="18063" y="2317"/>
                      <a:pt x="18062" y="2317"/>
                    </a:cubicBezTo>
                    <a:cubicBezTo>
                      <a:pt x="18060" y="2317"/>
                      <a:pt x="18055" y="2317"/>
                      <a:pt x="18053" y="2317"/>
                    </a:cubicBezTo>
                    <a:cubicBezTo>
                      <a:pt x="18052" y="2316"/>
                      <a:pt x="18050" y="2315"/>
                      <a:pt x="18050" y="2315"/>
                    </a:cubicBezTo>
                    <a:lnTo>
                      <a:pt x="18034" y="2300"/>
                    </a:lnTo>
                    <a:cubicBezTo>
                      <a:pt x="18015" y="2288"/>
                      <a:pt x="18001" y="2251"/>
                      <a:pt x="17978" y="2279"/>
                    </a:cubicBezTo>
                    <a:close/>
                    <a:moveTo>
                      <a:pt x="16641" y="2619"/>
                    </a:moveTo>
                    <a:lnTo>
                      <a:pt x="16641" y="2636"/>
                    </a:lnTo>
                    <a:cubicBezTo>
                      <a:pt x="16684" y="2639"/>
                      <a:pt x="16656" y="2628"/>
                      <a:pt x="16666" y="2652"/>
                    </a:cubicBezTo>
                    <a:cubicBezTo>
                      <a:pt x="16690" y="2646"/>
                      <a:pt x="16761" y="2643"/>
                      <a:pt x="16780" y="2619"/>
                    </a:cubicBezTo>
                    <a:cubicBezTo>
                      <a:pt x="16793" y="2602"/>
                      <a:pt x="16789" y="2610"/>
                      <a:pt x="16781" y="2601"/>
                    </a:cubicBezTo>
                    <a:cubicBezTo>
                      <a:pt x="16763" y="2584"/>
                      <a:pt x="16771" y="2599"/>
                      <a:pt x="16746" y="2610"/>
                    </a:cubicBezTo>
                    <a:lnTo>
                      <a:pt x="16690" y="2619"/>
                    </a:lnTo>
                    <a:cubicBezTo>
                      <a:pt x="16681" y="2603"/>
                      <a:pt x="16694" y="2603"/>
                      <a:pt x="16666" y="2595"/>
                    </a:cubicBezTo>
                    <a:cubicBezTo>
                      <a:pt x="16672" y="2625"/>
                      <a:pt x="16679" y="2619"/>
                      <a:pt x="16641" y="2619"/>
                    </a:cubicBezTo>
                    <a:close/>
                    <a:moveTo>
                      <a:pt x="17670" y="1906"/>
                    </a:moveTo>
                    <a:cubicBezTo>
                      <a:pt x="17638" y="1906"/>
                      <a:pt x="17637" y="1909"/>
                      <a:pt x="17614" y="1915"/>
                    </a:cubicBezTo>
                    <a:cubicBezTo>
                      <a:pt x="17607" y="1898"/>
                      <a:pt x="17623" y="1898"/>
                      <a:pt x="17565" y="1898"/>
                    </a:cubicBezTo>
                    <a:cubicBezTo>
                      <a:pt x="17563" y="1920"/>
                      <a:pt x="17561" y="1920"/>
                      <a:pt x="17557" y="1939"/>
                    </a:cubicBezTo>
                    <a:cubicBezTo>
                      <a:pt x="17609" y="1939"/>
                      <a:pt x="17630" y="1931"/>
                      <a:pt x="17686" y="1931"/>
                    </a:cubicBezTo>
                    <a:cubicBezTo>
                      <a:pt x="17700" y="1882"/>
                      <a:pt x="17697" y="1920"/>
                      <a:pt x="17686" y="1874"/>
                    </a:cubicBezTo>
                    <a:lnTo>
                      <a:pt x="17670" y="1906"/>
                    </a:lnTo>
                    <a:close/>
                    <a:moveTo>
                      <a:pt x="21203" y="4629"/>
                    </a:moveTo>
                    <a:cubicBezTo>
                      <a:pt x="21217" y="4681"/>
                      <a:pt x="21227" y="4614"/>
                      <a:pt x="21268" y="4669"/>
                    </a:cubicBezTo>
                    <a:cubicBezTo>
                      <a:pt x="21231" y="4684"/>
                      <a:pt x="21256" y="4648"/>
                      <a:pt x="21234" y="4668"/>
                    </a:cubicBezTo>
                    <a:cubicBezTo>
                      <a:pt x="21217" y="4683"/>
                      <a:pt x="21231" y="4669"/>
                      <a:pt x="21227" y="4686"/>
                    </a:cubicBezTo>
                    <a:cubicBezTo>
                      <a:pt x="21236" y="4686"/>
                      <a:pt x="21262" y="4690"/>
                      <a:pt x="21262" y="4690"/>
                    </a:cubicBezTo>
                    <a:cubicBezTo>
                      <a:pt x="21297" y="4691"/>
                      <a:pt x="21251" y="4691"/>
                      <a:pt x="21289" y="4683"/>
                    </a:cubicBezTo>
                    <a:cubicBezTo>
                      <a:pt x="21312" y="4679"/>
                      <a:pt x="21305" y="4693"/>
                      <a:pt x="21349" y="4694"/>
                    </a:cubicBezTo>
                    <a:cubicBezTo>
                      <a:pt x="21321" y="4656"/>
                      <a:pt x="21280" y="4686"/>
                      <a:pt x="21276" y="4629"/>
                    </a:cubicBezTo>
                    <a:cubicBezTo>
                      <a:pt x="21262" y="4628"/>
                      <a:pt x="21217" y="4612"/>
                      <a:pt x="21203" y="4629"/>
                    </a:cubicBezTo>
                    <a:close/>
                    <a:moveTo>
                      <a:pt x="22078" y="4029"/>
                    </a:moveTo>
                    <a:cubicBezTo>
                      <a:pt x="22091" y="4067"/>
                      <a:pt x="22099" y="4044"/>
                      <a:pt x="22110" y="4086"/>
                    </a:cubicBezTo>
                    <a:cubicBezTo>
                      <a:pt x="22120" y="4085"/>
                      <a:pt x="22134" y="4083"/>
                      <a:pt x="22138" y="4082"/>
                    </a:cubicBezTo>
                    <a:cubicBezTo>
                      <a:pt x="22163" y="4080"/>
                      <a:pt x="22144" y="4092"/>
                      <a:pt x="22161" y="4079"/>
                    </a:cubicBezTo>
                    <a:cubicBezTo>
                      <a:pt x="22174" y="4069"/>
                      <a:pt x="22174" y="4039"/>
                      <a:pt x="22183" y="4021"/>
                    </a:cubicBezTo>
                    <a:cubicBezTo>
                      <a:pt x="22134" y="4021"/>
                      <a:pt x="22118" y="4029"/>
                      <a:pt x="22078" y="4029"/>
                    </a:cubicBezTo>
                    <a:close/>
                    <a:moveTo>
                      <a:pt x="15475" y="2125"/>
                    </a:moveTo>
                    <a:cubicBezTo>
                      <a:pt x="15442" y="2128"/>
                      <a:pt x="15442" y="2129"/>
                      <a:pt x="15434" y="2158"/>
                    </a:cubicBezTo>
                    <a:cubicBezTo>
                      <a:pt x="15448" y="2161"/>
                      <a:pt x="15454" y="2161"/>
                      <a:pt x="15464" y="2163"/>
                    </a:cubicBezTo>
                    <a:lnTo>
                      <a:pt x="15482" y="2168"/>
                    </a:lnTo>
                    <a:cubicBezTo>
                      <a:pt x="15510" y="2165"/>
                      <a:pt x="15491" y="2162"/>
                      <a:pt x="15504" y="2155"/>
                    </a:cubicBezTo>
                    <a:cubicBezTo>
                      <a:pt x="15516" y="2148"/>
                      <a:pt x="15526" y="2148"/>
                      <a:pt x="15539" y="2141"/>
                    </a:cubicBezTo>
                    <a:lnTo>
                      <a:pt x="15500" y="2103"/>
                    </a:lnTo>
                    <a:cubicBezTo>
                      <a:pt x="15496" y="2078"/>
                      <a:pt x="15494" y="2112"/>
                      <a:pt x="15491" y="2069"/>
                    </a:cubicBezTo>
                    <a:lnTo>
                      <a:pt x="15467" y="2069"/>
                    </a:lnTo>
                    <a:cubicBezTo>
                      <a:pt x="15472" y="2092"/>
                      <a:pt x="15475" y="2093"/>
                      <a:pt x="15475" y="2125"/>
                    </a:cubicBezTo>
                    <a:close/>
                    <a:moveTo>
                      <a:pt x="6927" y="1558"/>
                    </a:moveTo>
                    <a:cubicBezTo>
                      <a:pt x="6927" y="1602"/>
                      <a:pt x="6976" y="1572"/>
                      <a:pt x="7002" y="1568"/>
                    </a:cubicBezTo>
                    <a:cubicBezTo>
                      <a:pt x="7059" y="1559"/>
                      <a:pt x="7061" y="1584"/>
                      <a:pt x="7089" y="1542"/>
                    </a:cubicBezTo>
                    <a:cubicBezTo>
                      <a:pt x="7054" y="1525"/>
                      <a:pt x="7048" y="1541"/>
                      <a:pt x="7008" y="1542"/>
                    </a:cubicBezTo>
                    <a:cubicBezTo>
                      <a:pt x="6983" y="1543"/>
                      <a:pt x="6927" y="1533"/>
                      <a:pt x="6927" y="1558"/>
                    </a:cubicBezTo>
                    <a:close/>
                    <a:moveTo>
                      <a:pt x="19347" y="5496"/>
                    </a:moveTo>
                    <a:lnTo>
                      <a:pt x="19499" y="5491"/>
                    </a:lnTo>
                    <a:cubicBezTo>
                      <a:pt x="19513" y="5492"/>
                      <a:pt x="19529" y="5496"/>
                      <a:pt x="19550" y="5496"/>
                    </a:cubicBezTo>
                    <a:cubicBezTo>
                      <a:pt x="19548" y="5495"/>
                      <a:pt x="19546" y="5491"/>
                      <a:pt x="19545" y="5492"/>
                    </a:cubicBezTo>
                    <a:cubicBezTo>
                      <a:pt x="19545" y="5493"/>
                      <a:pt x="19542" y="5489"/>
                      <a:pt x="19541" y="5488"/>
                    </a:cubicBezTo>
                    <a:lnTo>
                      <a:pt x="19518" y="5463"/>
                    </a:lnTo>
                    <a:cubicBezTo>
                      <a:pt x="19441" y="5500"/>
                      <a:pt x="19326" y="5440"/>
                      <a:pt x="19326" y="5481"/>
                    </a:cubicBezTo>
                    <a:cubicBezTo>
                      <a:pt x="19327" y="5493"/>
                      <a:pt x="19329" y="5496"/>
                      <a:pt x="19347" y="5496"/>
                    </a:cubicBezTo>
                    <a:close/>
                    <a:moveTo>
                      <a:pt x="21835" y="3916"/>
                    </a:moveTo>
                    <a:cubicBezTo>
                      <a:pt x="21835" y="3928"/>
                      <a:pt x="21852" y="3952"/>
                      <a:pt x="21859" y="3964"/>
                    </a:cubicBezTo>
                    <a:cubicBezTo>
                      <a:pt x="21923" y="3947"/>
                      <a:pt x="21880" y="3960"/>
                      <a:pt x="21932" y="3964"/>
                    </a:cubicBezTo>
                    <a:cubicBezTo>
                      <a:pt x="21929" y="3934"/>
                      <a:pt x="21925" y="3924"/>
                      <a:pt x="21891" y="3924"/>
                    </a:cubicBezTo>
                    <a:lnTo>
                      <a:pt x="21891" y="3916"/>
                    </a:lnTo>
                    <a:cubicBezTo>
                      <a:pt x="21927" y="3916"/>
                      <a:pt x="21931" y="3901"/>
                      <a:pt x="21932" y="3900"/>
                    </a:cubicBezTo>
                    <a:cubicBezTo>
                      <a:pt x="21905" y="3900"/>
                      <a:pt x="21835" y="3890"/>
                      <a:pt x="21835" y="3916"/>
                    </a:cubicBezTo>
                    <a:close/>
                    <a:moveTo>
                      <a:pt x="18894" y="1979"/>
                    </a:moveTo>
                    <a:cubicBezTo>
                      <a:pt x="18843" y="1945"/>
                      <a:pt x="18843" y="1931"/>
                      <a:pt x="18756" y="1931"/>
                    </a:cubicBezTo>
                    <a:lnTo>
                      <a:pt x="18756" y="1947"/>
                    </a:lnTo>
                    <a:cubicBezTo>
                      <a:pt x="18793" y="1938"/>
                      <a:pt x="18777" y="1929"/>
                      <a:pt x="18796" y="1955"/>
                    </a:cubicBezTo>
                    <a:lnTo>
                      <a:pt x="18764" y="1955"/>
                    </a:lnTo>
                    <a:cubicBezTo>
                      <a:pt x="18785" y="1986"/>
                      <a:pt x="18786" y="1983"/>
                      <a:pt x="18814" y="1986"/>
                    </a:cubicBezTo>
                    <a:cubicBezTo>
                      <a:pt x="18858" y="1991"/>
                      <a:pt x="18864" y="1998"/>
                      <a:pt x="18894" y="1979"/>
                    </a:cubicBezTo>
                    <a:lnTo>
                      <a:pt x="18903" y="1995"/>
                    </a:lnTo>
                    <a:cubicBezTo>
                      <a:pt x="18948" y="1983"/>
                      <a:pt x="18918" y="1972"/>
                      <a:pt x="18999" y="1979"/>
                    </a:cubicBezTo>
                    <a:cubicBezTo>
                      <a:pt x="19076" y="1985"/>
                      <a:pt x="19067" y="1976"/>
                      <a:pt x="19096" y="1996"/>
                    </a:cubicBezTo>
                    <a:cubicBezTo>
                      <a:pt x="19123" y="1981"/>
                      <a:pt x="19111" y="1995"/>
                      <a:pt x="19129" y="1971"/>
                    </a:cubicBezTo>
                    <a:cubicBezTo>
                      <a:pt x="19090" y="1968"/>
                      <a:pt x="19122" y="1973"/>
                      <a:pt x="19072" y="1947"/>
                    </a:cubicBezTo>
                    <a:cubicBezTo>
                      <a:pt x="19053" y="1957"/>
                      <a:pt x="19051" y="1961"/>
                      <a:pt x="19023" y="1963"/>
                    </a:cubicBezTo>
                    <a:cubicBezTo>
                      <a:pt x="19018" y="1942"/>
                      <a:pt x="19024" y="1957"/>
                      <a:pt x="19015" y="1939"/>
                    </a:cubicBezTo>
                    <a:cubicBezTo>
                      <a:pt x="18982" y="1955"/>
                      <a:pt x="18906" y="1931"/>
                      <a:pt x="18894" y="1979"/>
                    </a:cubicBezTo>
                    <a:close/>
                    <a:moveTo>
                      <a:pt x="22337" y="3130"/>
                    </a:moveTo>
                    <a:cubicBezTo>
                      <a:pt x="22357" y="3120"/>
                      <a:pt x="22477" y="3128"/>
                      <a:pt x="22523" y="3106"/>
                    </a:cubicBezTo>
                    <a:cubicBezTo>
                      <a:pt x="22503" y="3078"/>
                      <a:pt x="22437" y="3075"/>
                      <a:pt x="22406" y="3094"/>
                    </a:cubicBezTo>
                    <a:cubicBezTo>
                      <a:pt x="22393" y="3102"/>
                      <a:pt x="22403" y="3100"/>
                      <a:pt x="22385" y="3105"/>
                    </a:cubicBezTo>
                    <a:cubicBezTo>
                      <a:pt x="22360" y="3113"/>
                      <a:pt x="22350" y="3099"/>
                      <a:pt x="22337" y="3130"/>
                    </a:cubicBezTo>
                    <a:close/>
                    <a:moveTo>
                      <a:pt x="22499" y="1129"/>
                    </a:moveTo>
                    <a:cubicBezTo>
                      <a:pt x="22457" y="1119"/>
                      <a:pt x="22474" y="1127"/>
                      <a:pt x="22443" y="1126"/>
                    </a:cubicBezTo>
                    <a:cubicBezTo>
                      <a:pt x="22415" y="1124"/>
                      <a:pt x="22413" y="1102"/>
                      <a:pt x="22402" y="1145"/>
                    </a:cubicBezTo>
                    <a:cubicBezTo>
                      <a:pt x="22441" y="1154"/>
                      <a:pt x="22450" y="1144"/>
                      <a:pt x="22487" y="1157"/>
                    </a:cubicBezTo>
                    <a:cubicBezTo>
                      <a:pt x="22518" y="1168"/>
                      <a:pt x="22485" y="1165"/>
                      <a:pt x="22525" y="1165"/>
                    </a:cubicBezTo>
                    <a:cubicBezTo>
                      <a:pt x="22550" y="1164"/>
                      <a:pt x="22547" y="1176"/>
                      <a:pt x="22556" y="1145"/>
                    </a:cubicBezTo>
                    <a:cubicBezTo>
                      <a:pt x="22523" y="1145"/>
                      <a:pt x="22530" y="1148"/>
                      <a:pt x="22507" y="1137"/>
                    </a:cubicBezTo>
                    <a:cubicBezTo>
                      <a:pt x="22522" y="1117"/>
                      <a:pt x="22518" y="1119"/>
                      <a:pt x="22548" y="1112"/>
                    </a:cubicBezTo>
                    <a:cubicBezTo>
                      <a:pt x="22536" y="1096"/>
                      <a:pt x="22551" y="1096"/>
                      <a:pt x="22507" y="1096"/>
                    </a:cubicBezTo>
                    <a:cubicBezTo>
                      <a:pt x="22493" y="1130"/>
                      <a:pt x="22513" y="1095"/>
                      <a:pt x="22499" y="1129"/>
                    </a:cubicBezTo>
                    <a:close/>
                    <a:moveTo>
                      <a:pt x="15394" y="2012"/>
                    </a:moveTo>
                    <a:cubicBezTo>
                      <a:pt x="15350" y="2011"/>
                      <a:pt x="15372" y="2008"/>
                      <a:pt x="15355" y="2002"/>
                    </a:cubicBezTo>
                    <a:cubicBezTo>
                      <a:pt x="15312" y="1988"/>
                      <a:pt x="15365" y="2004"/>
                      <a:pt x="15321" y="2004"/>
                    </a:cubicBezTo>
                    <a:cubicBezTo>
                      <a:pt x="15305" y="2004"/>
                      <a:pt x="15294" y="1993"/>
                      <a:pt x="15272" y="1987"/>
                    </a:cubicBezTo>
                    <a:cubicBezTo>
                      <a:pt x="15266" y="2012"/>
                      <a:pt x="15272" y="2005"/>
                      <a:pt x="15248" y="2012"/>
                    </a:cubicBezTo>
                    <a:cubicBezTo>
                      <a:pt x="15244" y="1969"/>
                      <a:pt x="15256" y="1997"/>
                      <a:pt x="15232" y="1987"/>
                    </a:cubicBezTo>
                    <a:cubicBezTo>
                      <a:pt x="15232" y="2061"/>
                      <a:pt x="15228" y="2037"/>
                      <a:pt x="15302" y="2040"/>
                    </a:cubicBezTo>
                    <a:lnTo>
                      <a:pt x="15394" y="2012"/>
                    </a:lnTo>
                    <a:close/>
                    <a:moveTo>
                      <a:pt x="13700" y="2320"/>
                    </a:moveTo>
                    <a:cubicBezTo>
                      <a:pt x="13711" y="2342"/>
                      <a:pt x="13715" y="2327"/>
                      <a:pt x="13676" y="2384"/>
                    </a:cubicBezTo>
                    <a:cubicBezTo>
                      <a:pt x="13716" y="2388"/>
                      <a:pt x="13734" y="2379"/>
                      <a:pt x="13781" y="2368"/>
                    </a:cubicBezTo>
                    <a:cubicBezTo>
                      <a:pt x="13773" y="2334"/>
                      <a:pt x="13772" y="2346"/>
                      <a:pt x="13789" y="2320"/>
                    </a:cubicBezTo>
                    <a:cubicBezTo>
                      <a:pt x="13771" y="2319"/>
                      <a:pt x="13758" y="2315"/>
                      <a:pt x="13749" y="2315"/>
                    </a:cubicBezTo>
                    <a:cubicBezTo>
                      <a:pt x="13740" y="2315"/>
                      <a:pt x="13721" y="2320"/>
                      <a:pt x="13700" y="2320"/>
                    </a:cubicBezTo>
                    <a:close/>
                    <a:moveTo>
                      <a:pt x="22402" y="4831"/>
                    </a:moveTo>
                    <a:cubicBezTo>
                      <a:pt x="22433" y="4831"/>
                      <a:pt x="22466" y="4824"/>
                      <a:pt x="22487" y="4812"/>
                    </a:cubicBezTo>
                    <a:cubicBezTo>
                      <a:pt x="22491" y="4809"/>
                      <a:pt x="22500" y="4802"/>
                      <a:pt x="22501" y="4801"/>
                    </a:cubicBezTo>
                    <a:lnTo>
                      <a:pt x="22564" y="4775"/>
                    </a:lnTo>
                    <a:cubicBezTo>
                      <a:pt x="22534" y="4733"/>
                      <a:pt x="22554" y="4800"/>
                      <a:pt x="22459" y="4774"/>
                    </a:cubicBezTo>
                    <a:cubicBezTo>
                      <a:pt x="22428" y="4766"/>
                      <a:pt x="22448" y="4766"/>
                      <a:pt x="22418" y="4758"/>
                    </a:cubicBezTo>
                    <a:cubicBezTo>
                      <a:pt x="22430" y="4785"/>
                      <a:pt x="22428" y="4766"/>
                      <a:pt x="22419" y="4791"/>
                    </a:cubicBezTo>
                    <a:cubicBezTo>
                      <a:pt x="22415" y="4800"/>
                      <a:pt x="22406" y="4823"/>
                      <a:pt x="22402" y="4831"/>
                    </a:cubicBezTo>
                    <a:close/>
                    <a:moveTo>
                      <a:pt x="21430" y="4669"/>
                    </a:moveTo>
                    <a:cubicBezTo>
                      <a:pt x="21430" y="4688"/>
                      <a:pt x="21427" y="4679"/>
                      <a:pt x="21421" y="4702"/>
                    </a:cubicBezTo>
                    <a:cubicBezTo>
                      <a:pt x="21471" y="4702"/>
                      <a:pt x="21465" y="4711"/>
                      <a:pt x="21502" y="4702"/>
                    </a:cubicBezTo>
                    <a:lnTo>
                      <a:pt x="21505" y="4695"/>
                    </a:lnTo>
                    <a:cubicBezTo>
                      <a:pt x="21505" y="4695"/>
                      <a:pt x="21506" y="4692"/>
                      <a:pt x="21506" y="4691"/>
                    </a:cubicBezTo>
                    <a:lnTo>
                      <a:pt x="21519" y="4661"/>
                    </a:lnTo>
                    <a:cubicBezTo>
                      <a:pt x="21510" y="4657"/>
                      <a:pt x="21504" y="4656"/>
                      <a:pt x="21496" y="4652"/>
                    </a:cubicBezTo>
                    <a:cubicBezTo>
                      <a:pt x="21484" y="4646"/>
                      <a:pt x="21475" y="4637"/>
                      <a:pt x="21470" y="4637"/>
                    </a:cubicBezTo>
                    <a:cubicBezTo>
                      <a:pt x="21433" y="4637"/>
                      <a:pt x="21434" y="4651"/>
                      <a:pt x="21405" y="4637"/>
                    </a:cubicBezTo>
                    <a:cubicBezTo>
                      <a:pt x="21411" y="4653"/>
                      <a:pt x="21408" y="4644"/>
                      <a:pt x="21414" y="4652"/>
                    </a:cubicBezTo>
                    <a:cubicBezTo>
                      <a:pt x="21418" y="4657"/>
                      <a:pt x="21430" y="4658"/>
                      <a:pt x="21430" y="4669"/>
                    </a:cubicBezTo>
                    <a:close/>
                    <a:moveTo>
                      <a:pt x="7405" y="1526"/>
                    </a:moveTo>
                    <a:cubicBezTo>
                      <a:pt x="7441" y="1533"/>
                      <a:pt x="7459" y="1531"/>
                      <a:pt x="7508" y="1529"/>
                    </a:cubicBezTo>
                    <a:cubicBezTo>
                      <a:pt x="7569" y="1527"/>
                      <a:pt x="7595" y="1548"/>
                      <a:pt x="7608" y="1493"/>
                    </a:cubicBezTo>
                    <a:cubicBezTo>
                      <a:pt x="7558" y="1493"/>
                      <a:pt x="7541" y="1499"/>
                      <a:pt x="7502" y="1501"/>
                    </a:cubicBezTo>
                    <a:cubicBezTo>
                      <a:pt x="7433" y="1505"/>
                      <a:pt x="7421" y="1505"/>
                      <a:pt x="7405" y="1526"/>
                    </a:cubicBezTo>
                    <a:close/>
                    <a:moveTo>
                      <a:pt x="13749" y="5698"/>
                    </a:moveTo>
                    <a:lnTo>
                      <a:pt x="13749" y="5739"/>
                    </a:lnTo>
                    <a:cubicBezTo>
                      <a:pt x="13808" y="5753"/>
                      <a:pt x="13745" y="5737"/>
                      <a:pt x="13822" y="5738"/>
                    </a:cubicBezTo>
                    <a:cubicBezTo>
                      <a:pt x="13868" y="5738"/>
                      <a:pt x="13864" y="5718"/>
                      <a:pt x="13903" y="5715"/>
                    </a:cubicBezTo>
                    <a:lnTo>
                      <a:pt x="13903" y="5698"/>
                    </a:lnTo>
                    <a:cubicBezTo>
                      <a:pt x="13846" y="5685"/>
                      <a:pt x="13834" y="5706"/>
                      <a:pt x="13805" y="5703"/>
                    </a:cubicBezTo>
                    <a:cubicBezTo>
                      <a:pt x="13766" y="5698"/>
                      <a:pt x="13828" y="5690"/>
                      <a:pt x="13749" y="5698"/>
                    </a:cubicBezTo>
                    <a:close/>
                    <a:moveTo>
                      <a:pt x="14745" y="5682"/>
                    </a:moveTo>
                    <a:cubicBezTo>
                      <a:pt x="14780" y="5729"/>
                      <a:pt x="14805" y="5661"/>
                      <a:pt x="14827" y="5715"/>
                    </a:cubicBezTo>
                    <a:cubicBezTo>
                      <a:pt x="14879" y="5678"/>
                      <a:pt x="14845" y="5710"/>
                      <a:pt x="14899" y="5715"/>
                    </a:cubicBezTo>
                    <a:cubicBezTo>
                      <a:pt x="14891" y="5695"/>
                      <a:pt x="14901" y="5708"/>
                      <a:pt x="14875" y="5690"/>
                    </a:cubicBezTo>
                    <a:cubicBezTo>
                      <a:pt x="14888" y="5687"/>
                      <a:pt x="14893" y="5685"/>
                      <a:pt x="14899" y="5686"/>
                    </a:cubicBezTo>
                    <a:cubicBezTo>
                      <a:pt x="14931" y="5694"/>
                      <a:pt x="14910" y="5690"/>
                      <a:pt x="14916" y="5706"/>
                    </a:cubicBezTo>
                    <a:cubicBezTo>
                      <a:pt x="14942" y="5698"/>
                      <a:pt x="14915" y="5692"/>
                      <a:pt x="14956" y="5682"/>
                    </a:cubicBezTo>
                    <a:cubicBezTo>
                      <a:pt x="14936" y="5653"/>
                      <a:pt x="14913" y="5669"/>
                      <a:pt x="14836" y="5671"/>
                    </a:cubicBezTo>
                    <a:cubicBezTo>
                      <a:pt x="14807" y="5672"/>
                      <a:pt x="14765" y="5673"/>
                      <a:pt x="14745" y="5682"/>
                    </a:cubicBezTo>
                    <a:close/>
                    <a:moveTo>
                      <a:pt x="17849" y="2328"/>
                    </a:moveTo>
                    <a:cubicBezTo>
                      <a:pt x="17895" y="2328"/>
                      <a:pt x="17891" y="2328"/>
                      <a:pt x="17921" y="2312"/>
                    </a:cubicBezTo>
                    <a:lnTo>
                      <a:pt x="17912" y="2360"/>
                    </a:lnTo>
                    <a:cubicBezTo>
                      <a:pt x="17939" y="2341"/>
                      <a:pt x="17922" y="2340"/>
                      <a:pt x="17944" y="2326"/>
                    </a:cubicBezTo>
                    <a:cubicBezTo>
                      <a:pt x="17974" y="2306"/>
                      <a:pt x="17961" y="2338"/>
                      <a:pt x="17986" y="2303"/>
                    </a:cubicBezTo>
                    <a:lnTo>
                      <a:pt x="17930" y="2303"/>
                    </a:lnTo>
                    <a:cubicBezTo>
                      <a:pt x="17936" y="2298"/>
                      <a:pt x="17931" y="2297"/>
                      <a:pt x="17943" y="2293"/>
                    </a:cubicBezTo>
                    <a:cubicBezTo>
                      <a:pt x="17962" y="2285"/>
                      <a:pt x="17947" y="2289"/>
                      <a:pt x="17970" y="2287"/>
                    </a:cubicBezTo>
                    <a:cubicBezTo>
                      <a:pt x="17943" y="2251"/>
                      <a:pt x="17864" y="2261"/>
                      <a:pt x="17849" y="2328"/>
                    </a:cubicBezTo>
                    <a:close/>
                    <a:moveTo>
                      <a:pt x="18343" y="1607"/>
                    </a:moveTo>
                    <a:cubicBezTo>
                      <a:pt x="18344" y="1607"/>
                      <a:pt x="18346" y="1606"/>
                      <a:pt x="18346" y="1608"/>
                    </a:cubicBezTo>
                    <a:lnTo>
                      <a:pt x="18365" y="1610"/>
                    </a:lnTo>
                    <a:cubicBezTo>
                      <a:pt x="18380" y="1611"/>
                      <a:pt x="18376" y="1613"/>
                      <a:pt x="18399" y="1615"/>
                    </a:cubicBezTo>
                    <a:lnTo>
                      <a:pt x="18416" y="1583"/>
                    </a:lnTo>
                    <a:cubicBezTo>
                      <a:pt x="18424" y="1585"/>
                      <a:pt x="18459" y="1620"/>
                      <a:pt x="18464" y="1558"/>
                    </a:cubicBezTo>
                    <a:cubicBezTo>
                      <a:pt x="18407" y="1545"/>
                      <a:pt x="18447" y="1569"/>
                      <a:pt x="18408" y="1559"/>
                    </a:cubicBezTo>
                    <a:cubicBezTo>
                      <a:pt x="18399" y="1556"/>
                      <a:pt x="18398" y="1553"/>
                      <a:pt x="18377" y="1548"/>
                    </a:cubicBezTo>
                    <a:cubicBezTo>
                      <a:pt x="18365" y="1545"/>
                      <a:pt x="18356" y="1542"/>
                      <a:pt x="18335" y="1542"/>
                    </a:cubicBezTo>
                    <a:cubicBezTo>
                      <a:pt x="18347" y="1576"/>
                      <a:pt x="18352" y="1549"/>
                      <a:pt x="18343" y="1590"/>
                    </a:cubicBezTo>
                    <a:cubicBezTo>
                      <a:pt x="18339" y="1610"/>
                      <a:pt x="18336" y="1592"/>
                      <a:pt x="18343" y="1607"/>
                    </a:cubicBezTo>
                    <a:close/>
                    <a:moveTo>
                      <a:pt x="17921" y="4791"/>
                    </a:moveTo>
                    <a:lnTo>
                      <a:pt x="17942" y="4861"/>
                    </a:lnTo>
                    <a:cubicBezTo>
                      <a:pt x="17959" y="4901"/>
                      <a:pt x="17986" y="4876"/>
                      <a:pt x="17988" y="4875"/>
                    </a:cubicBezTo>
                    <a:lnTo>
                      <a:pt x="17985" y="4840"/>
                    </a:lnTo>
                    <a:cubicBezTo>
                      <a:pt x="17965" y="4829"/>
                      <a:pt x="17978" y="4832"/>
                      <a:pt x="17946" y="4831"/>
                    </a:cubicBezTo>
                    <a:cubicBezTo>
                      <a:pt x="17965" y="4805"/>
                      <a:pt x="17973" y="4826"/>
                      <a:pt x="18035" y="4831"/>
                    </a:cubicBezTo>
                    <a:cubicBezTo>
                      <a:pt x="18017" y="4806"/>
                      <a:pt x="18040" y="4818"/>
                      <a:pt x="18002" y="4815"/>
                    </a:cubicBezTo>
                    <a:cubicBezTo>
                      <a:pt x="18009" y="4791"/>
                      <a:pt x="18006" y="4802"/>
                      <a:pt x="18019" y="4783"/>
                    </a:cubicBezTo>
                    <a:cubicBezTo>
                      <a:pt x="17979" y="4783"/>
                      <a:pt x="17979" y="4780"/>
                      <a:pt x="17954" y="4767"/>
                    </a:cubicBezTo>
                    <a:lnTo>
                      <a:pt x="17921" y="4791"/>
                    </a:lnTo>
                    <a:close/>
                    <a:moveTo>
                      <a:pt x="14324" y="5706"/>
                    </a:moveTo>
                    <a:cubicBezTo>
                      <a:pt x="14304" y="5695"/>
                      <a:pt x="14309" y="5698"/>
                      <a:pt x="14276" y="5698"/>
                    </a:cubicBezTo>
                    <a:lnTo>
                      <a:pt x="14276" y="5723"/>
                    </a:lnTo>
                    <a:cubicBezTo>
                      <a:pt x="14297" y="5728"/>
                      <a:pt x="14285" y="5720"/>
                      <a:pt x="14292" y="5739"/>
                    </a:cubicBezTo>
                    <a:cubicBezTo>
                      <a:pt x="14337" y="5735"/>
                      <a:pt x="14313" y="5719"/>
                      <a:pt x="14365" y="5715"/>
                    </a:cubicBezTo>
                    <a:lnTo>
                      <a:pt x="14365" y="5731"/>
                    </a:lnTo>
                    <a:cubicBezTo>
                      <a:pt x="14423" y="5692"/>
                      <a:pt x="14388" y="5745"/>
                      <a:pt x="14446" y="5706"/>
                    </a:cubicBezTo>
                    <a:cubicBezTo>
                      <a:pt x="14442" y="5697"/>
                      <a:pt x="14440" y="5684"/>
                      <a:pt x="14421" y="5678"/>
                    </a:cubicBezTo>
                    <a:lnTo>
                      <a:pt x="14381" y="5666"/>
                    </a:lnTo>
                    <a:cubicBezTo>
                      <a:pt x="14347" y="5666"/>
                      <a:pt x="14333" y="5690"/>
                      <a:pt x="14324" y="5706"/>
                    </a:cubicBezTo>
                    <a:close/>
                    <a:moveTo>
                      <a:pt x="15070" y="2320"/>
                    </a:moveTo>
                    <a:lnTo>
                      <a:pt x="15029" y="2320"/>
                    </a:lnTo>
                    <a:cubicBezTo>
                      <a:pt x="15046" y="2343"/>
                      <a:pt x="15028" y="2335"/>
                      <a:pt x="15070" y="2336"/>
                    </a:cubicBezTo>
                    <a:lnTo>
                      <a:pt x="15086" y="2336"/>
                    </a:lnTo>
                    <a:cubicBezTo>
                      <a:pt x="15104" y="2348"/>
                      <a:pt x="15096" y="2337"/>
                      <a:pt x="15102" y="2360"/>
                    </a:cubicBezTo>
                    <a:cubicBezTo>
                      <a:pt x="15179" y="2342"/>
                      <a:pt x="15132" y="2359"/>
                      <a:pt x="15161" y="2363"/>
                    </a:cubicBezTo>
                    <a:cubicBezTo>
                      <a:pt x="15173" y="2365"/>
                      <a:pt x="15177" y="2359"/>
                      <a:pt x="15194" y="2356"/>
                    </a:cubicBezTo>
                    <a:cubicBezTo>
                      <a:pt x="15231" y="2350"/>
                      <a:pt x="15203" y="2358"/>
                      <a:pt x="15223" y="2356"/>
                    </a:cubicBezTo>
                    <a:cubicBezTo>
                      <a:pt x="15267" y="2351"/>
                      <a:pt x="15201" y="2344"/>
                      <a:pt x="15280" y="2344"/>
                    </a:cubicBezTo>
                    <a:lnTo>
                      <a:pt x="15280" y="2320"/>
                    </a:lnTo>
                    <a:lnTo>
                      <a:pt x="15086" y="2328"/>
                    </a:lnTo>
                    <a:cubicBezTo>
                      <a:pt x="15078" y="2308"/>
                      <a:pt x="15080" y="2321"/>
                      <a:pt x="15086" y="2295"/>
                    </a:cubicBezTo>
                    <a:lnTo>
                      <a:pt x="15070" y="2320"/>
                    </a:lnTo>
                    <a:close/>
                    <a:moveTo>
                      <a:pt x="20579" y="3405"/>
                    </a:moveTo>
                    <a:cubicBezTo>
                      <a:pt x="20652" y="3405"/>
                      <a:pt x="20579" y="3381"/>
                      <a:pt x="20676" y="3389"/>
                    </a:cubicBezTo>
                    <a:cubicBezTo>
                      <a:pt x="20667" y="3428"/>
                      <a:pt x="20671" y="3402"/>
                      <a:pt x="20676" y="3413"/>
                    </a:cubicBezTo>
                    <a:cubicBezTo>
                      <a:pt x="20718" y="3404"/>
                      <a:pt x="20690" y="3410"/>
                      <a:pt x="20733" y="3413"/>
                    </a:cubicBezTo>
                    <a:cubicBezTo>
                      <a:pt x="20738" y="3366"/>
                      <a:pt x="20783" y="3387"/>
                      <a:pt x="20672" y="3361"/>
                    </a:cubicBezTo>
                    <a:cubicBezTo>
                      <a:pt x="20612" y="3347"/>
                      <a:pt x="20621" y="3370"/>
                      <a:pt x="20563" y="3357"/>
                    </a:cubicBezTo>
                    <a:cubicBezTo>
                      <a:pt x="20563" y="3389"/>
                      <a:pt x="20566" y="3387"/>
                      <a:pt x="20579" y="3405"/>
                    </a:cubicBezTo>
                    <a:close/>
                    <a:moveTo>
                      <a:pt x="21259" y="3916"/>
                    </a:moveTo>
                    <a:cubicBezTo>
                      <a:pt x="21284" y="3916"/>
                      <a:pt x="21272" y="3905"/>
                      <a:pt x="21318" y="3915"/>
                    </a:cubicBezTo>
                    <a:cubicBezTo>
                      <a:pt x="21392" y="3933"/>
                      <a:pt x="21378" y="3913"/>
                      <a:pt x="21389" y="3867"/>
                    </a:cubicBezTo>
                    <a:cubicBezTo>
                      <a:pt x="21362" y="3865"/>
                      <a:pt x="21369" y="3864"/>
                      <a:pt x="21345" y="3863"/>
                    </a:cubicBezTo>
                    <a:cubicBezTo>
                      <a:pt x="21339" y="3862"/>
                      <a:pt x="21326" y="3861"/>
                      <a:pt x="21323" y="3861"/>
                    </a:cubicBezTo>
                    <a:cubicBezTo>
                      <a:pt x="21303" y="3866"/>
                      <a:pt x="21316" y="3855"/>
                      <a:pt x="21308" y="3875"/>
                    </a:cubicBezTo>
                    <a:cubicBezTo>
                      <a:pt x="21276" y="3875"/>
                      <a:pt x="21278" y="3872"/>
                      <a:pt x="21259" y="3859"/>
                    </a:cubicBezTo>
                    <a:cubicBezTo>
                      <a:pt x="21253" y="3872"/>
                      <a:pt x="21231" y="3916"/>
                      <a:pt x="21259" y="3916"/>
                    </a:cubicBezTo>
                    <a:close/>
                    <a:moveTo>
                      <a:pt x="17273" y="2328"/>
                    </a:moveTo>
                    <a:lnTo>
                      <a:pt x="17273" y="2344"/>
                    </a:lnTo>
                    <a:cubicBezTo>
                      <a:pt x="17315" y="2345"/>
                      <a:pt x="17297" y="2337"/>
                      <a:pt x="17314" y="2360"/>
                    </a:cubicBezTo>
                    <a:cubicBezTo>
                      <a:pt x="17284" y="2367"/>
                      <a:pt x="17277" y="2376"/>
                      <a:pt x="17241" y="2376"/>
                    </a:cubicBezTo>
                    <a:lnTo>
                      <a:pt x="17241" y="2393"/>
                    </a:lnTo>
                    <a:cubicBezTo>
                      <a:pt x="17276" y="2393"/>
                      <a:pt x="17271" y="2401"/>
                      <a:pt x="17330" y="2401"/>
                    </a:cubicBezTo>
                    <a:cubicBezTo>
                      <a:pt x="17361" y="2401"/>
                      <a:pt x="17333" y="2403"/>
                      <a:pt x="17354" y="2393"/>
                    </a:cubicBezTo>
                    <a:cubicBezTo>
                      <a:pt x="17346" y="2371"/>
                      <a:pt x="17371" y="2377"/>
                      <a:pt x="17322" y="2376"/>
                    </a:cubicBezTo>
                    <a:lnTo>
                      <a:pt x="17322" y="2352"/>
                    </a:lnTo>
                    <a:cubicBezTo>
                      <a:pt x="17343" y="2346"/>
                      <a:pt x="17329" y="2353"/>
                      <a:pt x="17346" y="2344"/>
                    </a:cubicBezTo>
                    <a:cubicBezTo>
                      <a:pt x="17341" y="2323"/>
                      <a:pt x="17349" y="2335"/>
                      <a:pt x="17330" y="2328"/>
                    </a:cubicBezTo>
                    <a:cubicBezTo>
                      <a:pt x="17346" y="2306"/>
                      <a:pt x="17358" y="2314"/>
                      <a:pt x="17362" y="2263"/>
                    </a:cubicBezTo>
                    <a:cubicBezTo>
                      <a:pt x="17318" y="2273"/>
                      <a:pt x="17338" y="2270"/>
                      <a:pt x="17317" y="2298"/>
                    </a:cubicBezTo>
                    <a:cubicBezTo>
                      <a:pt x="17301" y="2320"/>
                      <a:pt x="17290" y="2323"/>
                      <a:pt x="17273" y="2328"/>
                    </a:cubicBezTo>
                    <a:close/>
                    <a:moveTo>
                      <a:pt x="17063" y="1850"/>
                    </a:moveTo>
                    <a:cubicBezTo>
                      <a:pt x="17063" y="1902"/>
                      <a:pt x="17081" y="1904"/>
                      <a:pt x="17030" y="1930"/>
                    </a:cubicBezTo>
                    <a:lnTo>
                      <a:pt x="17019" y="1936"/>
                    </a:lnTo>
                    <a:cubicBezTo>
                      <a:pt x="17018" y="1936"/>
                      <a:pt x="17016" y="1938"/>
                      <a:pt x="17014" y="1939"/>
                    </a:cubicBezTo>
                    <a:cubicBezTo>
                      <a:pt x="17048" y="1947"/>
                      <a:pt x="17036" y="1949"/>
                      <a:pt x="17063" y="1931"/>
                    </a:cubicBezTo>
                    <a:cubicBezTo>
                      <a:pt x="17076" y="1950"/>
                      <a:pt x="17072" y="1939"/>
                      <a:pt x="17079" y="1963"/>
                    </a:cubicBezTo>
                    <a:lnTo>
                      <a:pt x="17136" y="1923"/>
                    </a:lnTo>
                    <a:cubicBezTo>
                      <a:pt x="17104" y="1920"/>
                      <a:pt x="17111" y="1911"/>
                      <a:pt x="17087" y="1923"/>
                    </a:cubicBezTo>
                    <a:cubicBezTo>
                      <a:pt x="17093" y="1907"/>
                      <a:pt x="17090" y="1916"/>
                      <a:pt x="17096" y="1907"/>
                    </a:cubicBezTo>
                    <a:lnTo>
                      <a:pt x="17107" y="1894"/>
                    </a:lnTo>
                    <a:cubicBezTo>
                      <a:pt x="17108" y="1893"/>
                      <a:pt x="17109" y="1890"/>
                      <a:pt x="17110" y="1889"/>
                    </a:cubicBezTo>
                    <a:lnTo>
                      <a:pt x="17136" y="1850"/>
                    </a:lnTo>
                    <a:cubicBezTo>
                      <a:pt x="17108" y="1835"/>
                      <a:pt x="17128" y="1866"/>
                      <a:pt x="17090" y="1831"/>
                    </a:cubicBezTo>
                    <a:cubicBezTo>
                      <a:pt x="17077" y="1819"/>
                      <a:pt x="17089" y="1824"/>
                      <a:pt x="17071" y="1817"/>
                    </a:cubicBezTo>
                    <a:cubicBezTo>
                      <a:pt x="17066" y="1839"/>
                      <a:pt x="17063" y="1833"/>
                      <a:pt x="17063" y="1850"/>
                    </a:cubicBezTo>
                    <a:close/>
                    <a:moveTo>
                      <a:pt x="20158" y="4645"/>
                    </a:moveTo>
                    <a:lnTo>
                      <a:pt x="20093" y="4655"/>
                    </a:lnTo>
                    <a:cubicBezTo>
                      <a:pt x="20114" y="4682"/>
                      <a:pt x="20110" y="4672"/>
                      <a:pt x="20135" y="4671"/>
                    </a:cubicBezTo>
                    <a:cubicBezTo>
                      <a:pt x="20182" y="4670"/>
                      <a:pt x="20160" y="4687"/>
                      <a:pt x="20209" y="4664"/>
                    </a:cubicBezTo>
                    <a:lnTo>
                      <a:pt x="20245" y="4642"/>
                    </a:lnTo>
                    <a:cubicBezTo>
                      <a:pt x="20256" y="4633"/>
                      <a:pt x="20238" y="4664"/>
                      <a:pt x="20259" y="4626"/>
                    </a:cubicBezTo>
                    <a:cubicBezTo>
                      <a:pt x="20273" y="4599"/>
                      <a:pt x="20264" y="4624"/>
                      <a:pt x="20271" y="4596"/>
                    </a:cubicBezTo>
                    <a:cubicBezTo>
                      <a:pt x="20234" y="4610"/>
                      <a:pt x="20269" y="4596"/>
                      <a:pt x="20248" y="4614"/>
                    </a:cubicBezTo>
                    <a:cubicBezTo>
                      <a:pt x="20220" y="4638"/>
                      <a:pt x="20197" y="4631"/>
                      <a:pt x="20196" y="4620"/>
                    </a:cubicBezTo>
                    <a:cubicBezTo>
                      <a:pt x="20192" y="4594"/>
                      <a:pt x="20175" y="4630"/>
                      <a:pt x="20209" y="4608"/>
                    </a:cubicBezTo>
                    <a:cubicBezTo>
                      <a:pt x="20210" y="4607"/>
                      <a:pt x="20212" y="4606"/>
                      <a:pt x="20214" y="4605"/>
                    </a:cubicBezTo>
                    <a:cubicBezTo>
                      <a:pt x="20195" y="4600"/>
                      <a:pt x="20182" y="4596"/>
                      <a:pt x="20166" y="4588"/>
                    </a:cubicBezTo>
                    <a:cubicBezTo>
                      <a:pt x="20144" y="4620"/>
                      <a:pt x="20137" y="4607"/>
                      <a:pt x="20158" y="4645"/>
                    </a:cubicBezTo>
                    <a:close/>
                    <a:moveTo>
                      <a:pt x="17500" y="2287"/>
                    </a:moveTo>
                    <a:cubicBezTo>
                      <a:pt x="17517" y="2351"/>
                      <a:pt x="17546" y="2272"/>
                      <a:pt x="17533" y="2336"/>
                    </a:cubicBezTo>
                    <a:lnTo>
                      <a:pt x="17597" y="2336"/>
                    </a:lnTo>
                    <a:cubicBezTo>
                      <a:pt x="17580" y="2312"/>
                      <a:pt x="17591" y="2320"/>
                      <a:pt x="17549" y="2320"/>
                    </a:cubicBezTo>
                    <a:cubicBezTo>
                      <a:pt x="17555" y="2306"/>
                      <a:pt x="17551" y="2312"/>
                      <a:pt x="17555" y="2301"/>
                    </a:cubicBezTo>
                    <a:cubicBezTo>
                      <a:pt x="17575" y="2240"/>
                      <a:pt x="17577" y="2287"/>
                      <a:pt x="17581" y="2239"/>
                    </a:cubicBezTo>
                    <a:cubicBezTo>
                      <a:pt x="17554" y="2250"/>
                      <a:pt x="17522" y="2222"/>
                      <a:pt x="17488" y="2251"/>
                    </a:cubicBezTo>
                    <a:lnTo>
                      <a:pt x="17471" y="2275"/>
                    </a:lnTo>
                    <a:cubicBezTo>
                      <a:pt x="17470" y="2277"/>
                      <a:pt x="17469" y="2279"/>
                      <a:pt x="17468" y="2280"/>
                    </a:cubicBezTo>
                    <a:cubicBezTo>
                      <a:pt x="17450" y="2308"/>
                      <a:pt x="17442" y="2289"/>
                      <a:pt x="17459" y="2306"/>
                    </a:cubicBezTo>
                    <a:cubicBezTo>
                      <a:pt x="17473" y="2320"/>
                      <a:pt x="17483" y="2299"/>
                      <a:pt x="17500" y="2287"/>
                    </a:cubicBezTo>
                    <a:close/>
                    <a:moveTo>
                      <a:pt x="16860" y="4993"/>
                    </a:moveTo>
                    <a:cubicBezTo>
                      <a:pt x="16826" y="4979"/>
                      <a:pt x="16858" y="5010"/>
                      <a:pt x="16787" y="5010"/>
                    </a:cubicBezTo>
                    <a:cubicBezTo>
                      <a:pt x="16805" y="5035"/>
                      <a:pt x="16786" y="5025"/>
                      <a:pt x="16834" y="5024"/>
                    </a:cubicBezTo>
                    <a:lnTo>
                      <a:pt x="16852" y="5024"/>
                    </a:lnTo>
                    <a:cubicBezTo>
                      <a:pt x="16870" y="5023"/>
                      <a:pt x="16867" y="5022"/>
                      <a:pt x="16886" y="5019"/>
                    </a:cubicBezTo>
                    <a:cubicBezTo>
                      <a:pt x="16947" y="5009"/>
                      <a:pt x="16961" y="5021"/>
                      <a:pt x="16982" y="4993"/>
                    </a:cubicBezTo>
                    <a:cubicBezTo>
                      <a:pt x="16959" y="4963"/>
                      <a:pt x="16985" y="4993"/>
                      <a:pt x="16909" y="4960"/>
                    </a:cubicBezTo>
                    <a:cubicBezTo>
                      <a:pt x="16909" y="4960"/>
                      <a:pt x="16885" y="4944"/>
                      <a:pt x="16864" y="4956"/>
                    </a:cubicBezTo>
                    <a:cubicBezTo>
                      <a:pt x="16843" y="4968"/>
                      <a:pt x="16854" y="4967"/>
                      <a:pt x="16860" y="4993"/>
                    </a:cubicBezTo>
                    <a:close/>
                    <a:moveTo>
                      <a:pt x="559" y="2028"/>
                    </a:moveTo>
                    <a:cubicBezTo>
                      <a:pt x="559" y="2094"/>
                      <a:pt x="586" y="2097"/>
                      <a:pt x="543" y="2109"/>
                    </a:cubicBezTo>
                    <a:cubicBezTo>
                      <a:pt x="549" y="2134"/>
                      <a:pt x="554" y="2135"/>
                      <a:pt x="543" y="2158"/>
                    </a:cubicBezTo>
                    <a:cubicBezTo>
                      <a:pt x="590" y="2157"/>
                      <a:pt x="588" y="2145"/>
                      <a:pt x="609" y="2102"/>
                    </a:cubicBezTo>
                    <a:cubicBezTo>
                      <a:pt x="609" y="2102"/>
                      <a:pt x="615" y="2091"/>
                      <a:pt x="617" y="2086"/>
                    </a:cubicBezTo>
                    <a:cubicBezTo>
                      <a:pt x="631" y="2059"/>
                      <a:pt x="632" y="2078"/>
                      <a:pt x="632" y="2044"/>
                    </a:cubicBezTo>
                    <a:cubicBezTo>
                      <a:pt x="632" y="1996"/>
                      <a:pt x="587" y="2021"/>
                      <a:pt x="559" y="2028"/>
                    </a:cubicBezTo>
                    <a:close/>
                    <a:moveTo>
                      <a:pt x="16722" y="2506"/>
                    </a:moveTo>
                    <a:cubicBezTo>
                      <a:pt x="16738" y="2538"/>
                      <a:pt x="16725" y="2536"/>
                      <a:pt x="16722" y="2571"/>
                    </a:cubicBezTo>
                    <a:lnTo>
                      <a:pt x="16797" y="2552"/>
                    </a:lnTo>
                    <a:cubicBezTo>
                      <a:pt x="16819" y="2546"/>
                      <a:pt x="16812" y="2557"/>
                      <a:pt x="16820" y="2530"/>
                    </a:cubicBezTo>
                    <a:cubicBezTo>
                      <a:pt x="16829" y="2535"/>
                      <a:pt x="16847" y="2539"/>
                      <a:pt x="16852" y="2543"/>
                    </a:cubicBezTo>
                    <a:cubicBezTo>
                      <a:pt x="16873" y="2556"/>
                      <a:pt x="16832" y="2551"/>
                      <a:pt x="16876" y="2555"/>
                    </a:cubicBezTo>
                    <a:lnTo>
                      <a:pt x="16880" y="2514"/>
                    </a:lnTo>
                    <a:cubicBezTo>
                      <a:pt x="16897" y="2522"/>
                      <a:pt x="16885" y="2518"/>
                      <a:pt x="16892" y="2522"/>
                    </a:cubicBezTo>
                    <a:cubicBezTo>
                      <a:pt x="16900" y="2526"/>
                      <a:pt x="16888" y="2523"/>
                      <a:pt x="16909" y="2530"/>
                    </a:cubicBezTo>
                    <a:lnTo>
                      <a:pt x="16909" y="2498"/>
                    </a:lnTo>
                    <a:lnTo>
                      <a:pt x="16825" y="2507"/>
                    </a:lnTo>
                    <a:cubicBezTo>
                      <a:pt x="16801" y="2500"/>
                      <a:pt x="16838" y="2505"/>
                      <a:pt x="16810" y="2500"/>
                    </a:cubicBezTo>
                    <a:lnTo>
                      <a:pt x="16722" y="2506"/>
                    </a:lnTo>
                    <a:close/>
                    <a:moveTo>
                      <a:pt x="19202" y="2644"/>
                    </a:moveTo>
                    <a:cubicBezTo>
                      <a:pt x="19230" y="2658"/>
                      <a:pt x="19467" y="2680"/>
                      <a:pt x="19514" y="2682"/>
                    </a:cubicBezTo>
                    <a:lnTo>
                      <a:pt x="19599" y="2684"/>
                    </a:lnTo>
                    <a:cubicBezTo>
                      <a:pt x="19575" y="2652"/>
                      <a:pt x="19612" y="2689"/>
                      <a:pt x="19531" y="2665"/>
                    </a:cubicBezTo>
                    <a:cubicBezTo>
                      <a:pt x="19478" y="2649"/>
                      <a:pt x="19506" y="2658"/>
                      <a:pt x="19469" y="2668"/>
                    </a:cubicBezTo>
                    <a:cubicBezTo>
                      <a:pt x="19486" y="2642"/>
                      <a:pt x="19482" y="2662"/>
                      <a:pt x="19485" y="2628"/>
                    </a:cubicBezTo>
                    <a:lnTo>
                      <a:pt x="19453" y="2660"/>
                    </a:lnTo>
                    <a:cubicBezTo>
                      <a:pt x="19424" y="2646"/>
                      <a:pt x="19391" y="2635"/>
                      <a:pt x="19355" y="2652"/>
                    </a:cubicBezTo>
                    <a:cubicBezTo>
                      <a:pt x="19358" y="2619"/>
                      <a:pt x="19374" y="2628"/>
                      <a:pt x="19347" y="2619"/>
                    </a:cubicBezTo>
                    <a:lnTo>
                      <a:pt x="19347" y="2644"/>
                    </a:lnTo>
                    <a:cubicBezTo>
                      <a:pt x="19287" y="2644"/>
                      <a:pt x="19293" y="2644"/>
                      <a:pt x="19237" y="2628"/>
                    </a:cubicBezTo>
                    <a:cubicBezTo>
                      <a:pt x="19237" y="2628"/>
                      <a:pt x="19221" y="2607"/>
                      <a:pt x="19202" y="2644"/>
                    </a:cubicBezTo>
                    <a:close/>
                    <a:moveTo>
                      <a:pt x="14729" y="2506"/>
                    </a:moveTo>
                    <a:cubicBezTo>
                      <a:pt x="14721" y="2543"/>
                      <a:pt x="14731" y="2539"/>
                      <a:pt x="14718" y="2560"/>
                    </a:cubicBezTo>
                    <a:cubicBezTo>
                      <a:pt x="14707" y="2578"/>
                      <a:pt x="14718" y="2542"/>
                      <a:pt x="14705" y="2579"/>
                    </a:cubicBezTo>
                    <a:cubicBezTo>
                      <a:pt x="14757" y="2583"/>
                      <a:pt x="14783" y="2608"/>
                      <a:pt x="14810" y="2571"/>
                    </a:cubicBezTo>
                    <a:lnTo>
                      <a:pt x="14778" y="2571"/>
                    </a:lnTo>
                    <a:cubicBezTo>
                      <a:pt x="14788" y="2534"/>
                      <a:pt x="14817" y="2535"/>
                      <a:pt x="14875" y="2530"/>
                    </a:cubicBezTo>
                    <a:lnTo>
                      <a:pt x="14875" y="2514"/>
                    </a:lnTo>
                    <a:cubicBezTo>
                      <a:pt x="14753" y="2486"/>
                      <a:pt x="14824" y="2499"/>
                      <a:pt x="14778" y="2466"/>
                    </a:cubicBezTo>
                    <a:cubicBezTo>
                      <a:pt x="14768" y="2504"/>
                      <a:pt x="14761" y="2491"/>
                      <a:pt x="14729" y="2506"/>
                    </a:cubicBezTo>
                    <a:close/>
                    <a:moveTo>
                      <a:pt x="15839" y="2563"/>
                    </a:moveTo>
                    <a:cubicBezTo>
                      <a:pt x="15832" y="2578"/>
                      <a:pt x="15833" y="2573"/>
                      <a:pt x="15831" y="2595"/>
                    </a:cubicBezTo>
                    <a:cubicBezTo>
                      <a:pt x="15775" y="2596"/>
                      <a:pt x="15815" y="2607"/>
                      <a:pt x="15766" y="2611"/>
                    </a:cubicBezTo>
                    <a:cubicBezTo>
                      <a:pt x="15761" y="2659"/>
                      <a:pt x="15770" y="2614"/>
                      <a:pt x="15742" y="2652"/>
                    </a:cubicBezTo>
                    <a:cubicBezTo>
                      <a:pt x="15786" y="2673"/>
                      <a:pt x="15796" y="2652"/>
                      <a:pt x="15880" y="2652"/>
                    </a:cubicBezTo>
                    <a:cubicBezTo>
                      <a:pt x="15899" y="2652"/>
                      <a:pt x="15912" y="2670"/>
                      <a:pt x="15911" y="2637"/>
                    </a:cubicBezTo>
                    <a:cubicBezTo>
                      <a:pt x="15910" y="2613"/>
                      <a:pt x="15913" y="2635"/>
                      <a:pt x="15896" y="2595"/>
                    </a:cubicBezTo>
                    <a:cubicBezTo>
                      <a:pt x="15871" y="2613"/>
                      <a:pt x="15883" y="2590"/>
                      <a:pt x="15880" y="2628"/>
                    </a:cubicBezTo>
                    <a:cubicBezTo>
                      <a:pt x="15853" y="2608"/>
                      <a:pt x="15871" y="2619"/>
                      <a:pt x="15855" y="2587"/>
                    </a:cubicBezTo>
                    <a:cubicBezTo>
                      <a:pt x="15877" y="2577"/>
                      <a:pt x="15864" y="2580"/>
                      <a:pt x="15896" y="2579"/>
                    </a:cubicBezTo>
                    <a:lnTo>
                      <a:pt x="15896" y="2555"/>
                    </a:lnTo>
                    <a:cubicBezTo>
                      <a:pt x="15840" y="2561"/>
                      <a:pt x="15906" y="2568"/>
                      <a:pt x="15839" y="2563"/>
                    </a:cubicBezTo>
                    <a:close/>
                    <a:moveTo>
                      <a:pt x="19874" y="3146"/>
                    </a:moveTo>
                    <a:cubicBezTo>
                      <a:pt x="19910" y="3200"/>
                      <a:pt x="19920" y="3186"/>
                      <a:pt x="20037" y="3191"/>
                    </a:cubicBezTo>
                    <a:lnTo>
                      <a:pt x="20247" y="3203"/>
                    </a:lnTo>
                    <a:cubicBezTo>
                      <a:pt x="20231" y="3159"/>
                      <a:pt x="20232" y="3198"/>
                      <a:pt x="20155" y="3173"/>
                    </a:cubicBezTo>
                    <a:lnTo>
                      <a:pt x="19957" y="3152"/>
                    </a:lnTo>
                    <a:cubicBezTo>
                      <a:pt x="19955" y="3151"/>
                      <a:pt x="19953" y="3150"/>
                      <a:pt x="19951" y="3149"/>
                    </a:cubicBezTo>
                    <a:cubicBezTo>
                      <a:pt x="19947" y="3148"/>
                      <a:pt x="19954" y="3139"/>
                      <a:pt x="19923" y="3146"/>
                    </a:cubicBezTo>
                    <a:cubicBezTo>
                      <a:pt x="19897" y="3152"/>
                      <a:pt x="19932" y="3151"/>
                      <a:pt x="19901" y="3150"/>
                    </a:cubicBezTo>
                    <a:cubicBezTo>
                      <a:pt x="19901" y="3150"/>
                      <a:pt x="19878" y="3146"/>
                      <a:pt x="19874" y="3146"/>
                    </a:cubicBezTo>
                    <a:close/>
                    <a:moveTo>
                      <a:pt x="18359" y="4953"/>
                    </a:moveTo>
                    <a:cubicBezTo>
                      <a:pt x="18402" y="4953"/>
                      <a:pt x="18405" y="4944"/>
                      <a:pt x="18424" y="4969"/>
                    </a:cubicBezTo>
                    <a:cubicBezTo>
                      <a:pt x="18396" y="4970"/>
                      <a:pt x="18395" y="4974"/>
                      <a:pt x="18381" y="4975"/>
                    </a:cubicBezTo>
                    <a:cubicBezTo>
                      <a:pt x="18352" y="4977"/>
                      <a:pt x="18368" y="4972"/>
                      <a:pt x="18334" y="4969"/>
                    </a:cubicBezTo>
                    <a:cubicBezTo>
                      <a:pt x="18294" y="4967"/>
                      <a:pt x="18300" y="4977"/>
                      <a:pt x="18273" y="4958"/>
                    </a:cubicBezTo>
                    <a:cubicBezTo>
                      <a:pt x="18253" y="4945"/>
                      <a:pt x="18286" y="4956"/>
                      <a:pt x="18254" y="4945"/>
                    </a:cubicBezTo>
                    <a:cubicBezTo>
                      <a:pt x="18255" y="4967"/>
                      <a:pt x="18257" y="4967"/>
                      <a:pt x="18262" y="4985"/>
                    </a:cubicBezTo>
                    <a:cubicBezTo>
                      <a:pt x="18298" y="4985"/>
                      <a:pt x="18339" y="4982"/>
                      <a:pt x="18371" y="4991"/>
                    </a:cubicBezTo>
                    <a:cubicBezTo>
                      <a:pt x="18372" y="4991"/>
                      <a:pt x="18388" y="4997"/>
                      <a:pt x="18389" y="4997"/>
                    </a:cubicBezTo>
                    <a:lnTo>
                      <a:pt x="18426" y="4992"/>
                    </a:lnTo>
                    <a:cubicBezTo>
                      <a:pt x="18441" y="4996"/>
                      <a:pt x="18418" y="4993"/>
                      <a:pt x="18448" y="5002"/>
                    </a:cubicBezTo>
                    <a:lnTo>
                      <a:pt x="18448" y="4985"/>
                    </a:lnTo>
                    <a:cubicBezTo>
                      <a:pt x="18475" y="4977"/>
                      <a:pt x="18456" y="4988"/>
                      <a:pt x="18455" y="4974"/>
                    </a:cubicBezTo>
                    <a:lnTo>
                      <a:pt x="18456" y="4937"/>
                    </a:lnTo>
                    <a:cubicBezTo>
                      <a:pt x="18480" y="4943"/>
                      <a:pt x="18469" y="4940"/>
                      <a:pt x="18489" y="4953"/>
                    </a:cubicBezTo>
                    <a:cubicBezTo>
                      <a:pt x="18493" y="4933"/>
                      <a:pt x="18497" y="4920"/>
                      <a:pt x="18505" y="4904"/>
                    </a:cubicBezTo>
                    <a:cubicBezTo>
                      <a:pt x="18473" y="4902"/>
                      <a:pt x="18415" y="4869"/>
                      <a:pt x="18359" y="4953"/>
                    </a:cubicBezTo>
                    <a:close/>
                    <a:moveTo>
                      <a:pt x="4966" y="1817"/>
                    </a:moveTo>
                    <a:cubicBezTo>
                      <a:pt x="4970" y="1855"/>
                      <a:pt x="4977" y="1852"/>
                      <a:pt x="5005" y="1853"/>
                    </a:cubicBezTo>
                    <a:cubicBezTo>
                      <a:pt x="5080" y="1856"/>
                      <a:pt x="5043" y="1840"/>
                      <a:pt x="5120" y="1858"/>
                    </a:cubicBezTo>
                    <a:lnTo>
                      <a:pt x="5137" y="1826"/>
                    </a:lnTo>
                    <a:cubicBezTo>
                      <a:pt x="5167" y="1833"/>
                      <a:pt x="5207" y="1823"/>
                      <a:pt x="5235" y="1810"/>
                    </a:cubicBezTo>
                    <a:cubicBezTo>
                      <a:pt x="5269" y="1794"/>
                      <a:pt x="5250" y="1807"/>
                      <a:pt x="5258" y="1785"/>
                    </a:cubicBezTo>
                    <a:cubicBezTo>
                      <a:pt x="5225" y="1771"/>
                      <a:pt x="5264" y="1788"/>
                      <a:pt x="5199" y="1787"/>
                    </a:cubicBezTo>
                    <a:cubicBezTo>
                      <a:pt x="5156" y="1786"/>
                      <a:pt x="5039" y="1811"/>
                      <a:pt x="4966" y="1817"/>
                    </a:cubicBezTo>
                    <a:close/>
                    <a:moveTo>
                      <a:pt x="21648" y="3567"/>
                    </a:moveTo>
                    <a:lnTo>
                      <a:pt x="21614" y="3607"/>
                    </a:lnTo>
                    <a:lnTo>
                      <a:pt x="21648" y="3648"/>
                    </a:lnTo>
                    <a:cubicBezTo>
                      <a:pt x="21672" y="3631"/>
                      <a:pt x="21664" y="3650"/>
                      <a:pt x="21665" y="3608"/>
                    </a:cubicBezTo>
                    <a:cubicBezTo>
                      <a:pt x="21667" y="3609"/>
                      <a:pt x="21669" y="3609"/>
                      <a:pt x="21670" y="3611"/>
                    </a:cubicBezTo>
                    <a:cubicBezTo>
                      <a:pt x="21671" y="3614"/>
                      <a:pt x="21674" y="3614"/>
                      <a:pt x="21675" y="3614"/>
                    </a:cubicBezTo>
                    <a:cubicBezTo>
                      <a:pt x="21700" y="3624"/>
                      <a:pt x="21688" y="3617"/>
                      <a:pt x="21713" y="3608"/>
                    </a:cubicBezTo>
                    <a:cubicBezTo>
                      <a:pt x="21718" y="3629"/>
                      <a:pt x="21721" y="3632"/>
                      <a:pt x="21729" y="3648"/>
                    </a:cubicBezTo>
                    <a:lnTo>
                      <a:pt x="21754" y="3631"/>
                    </a:lnTo>
                    <a:cubicBezTo>
                      <a:pt x="21755" y="3630"/>
                      <a:pt x="21757" y="3630"/>
                      <a:pt x="21758" y="3629"/>
                    </a:cubicBezTo>
                    <a:cubicBezTo>
                      <a:pt x="21774" y="3625"/>
                      <a:pt x="21790" y="3627"/>
                      <a:pt x="21802" y="3632"/>
                    </a:cubicBezTo>
                    <a:cubicBezTo>
                      <a:pt x="21799" y="3591"/>
                      <a:pt x="21820" y="3543"/>
                      <a:pt x="21713" y="3567"/>
                    </a:cubicBezTo>
                    <a:cubicBezTo>
                      <a:pt x="21707" y="3580"/>
                      <a:pt x="21705" y="3553"/>
                      <a:pt x="21713" y="3592"/>
                    </a:cubicBezTo>
                    <a:cubicBezTo>
                      <a:pt x="21674" y="3581"/>
                      <a:pt x="21700" y="3574"/>
                      <a:pt x="21666" y="3558"/>
                    </a:cubicBezTo>
                    <a:cubicBezTo>
                      <a:pt x="21650" y="3550"/>
                      <a:pt x="21619" y="3551"/>
                      <a:pt x="21592" y="3551"/>
                    </a:cubicBezTo>
                    <a:cubicBezTo>
                      <a:pt x="21611" y="3578"/>
                      <a:pt x="21616" y="3575"/>
                      <a:pt x="21648" y="3567"/>
                    </a:cubicBezTo>
                    <a:close/>
                    <a:moveTo>
                      <a:pt x="20384" y="4613"/>
                    </a:moveTo>
                    <a:cubicBezTo>
                      <a:pt x="20493" y="4613"/>
                      <a:pt x="20456" y="4657"/>
                      <a:pt x="20506" y="4652"/>
                    </a:cubicBezTo>
                    <a:cubicBezTo>
                      <a:pt x="20540" y="4649"/>
                      <a:pt x="20525" y="4658"/>
                      <a:pt x="20563" y="4661"/>
                    </a:cubicBezTo>
                    <a:cubicBezTo>
                      <a:pt x="20553" y="4636"/>
                      <a:pt x="20580" y="4650"/>
                      <a:pt x="20538" y="4645"/>
                    </a:cubicBezTo>
                    <a:cubicBezTo>
                      <a:pt x="20542" y="4598"/>
                      <a:pt x="20561" y="4619"/>
                      <a:pt x="20603" y="4629"/>
                    </a:cubicBezTo>
                    <a:cubicBezTo>
                      <a:pt x="20600" y="4589"/>
                      <a:pt x="20567" y="4567"/>
                      <a:pt x="20534" y="4561"/>
                    </a:cubicBezTo>
                    <a:cubicBezTo>
                      <a:pt x="20504" y="4555"/>
                      <a:pt x="20512" y="4569"/>
                      <a:pt x="20512" y="4571"/>
                    </a:cubicBezTo>
                    <a:cubicBezTo>
                      <a:pt x="20506" y="4582"/>
                      <a:pt x="20525" y="4588"/>
                      <a:pt x="20497" y="4591"/>
                    </a:cubicBezTo>
                    <a:cubicBezTo>
                      <a:pt x="20482" y="4593"/>
                      <a:pt x="20497" y="4588"/>
                      <a:pt x="20469" y="4583"/>
                    </a:cubicBezTo>
                    <a:cubicBezTo>
                      <a:pt x="20464" y="4582"/>
                      <a:pt x="20447" y="4582"/>
                      <a:pt x="20439" y="4586"/>
                    </a:cubicBezTo>
                    <a:lnTo>
                      <a:pt x="20409" y="4605"/>
                    </a:lnTo>
                    <a:cubicBezTo>
                      <a:pt x="20398" y="4582"/>
                      <a:pt x="20401" y="4589"/>
                      <a:pt x="20401" y="4556"/>
                    </a:cubicBezTo>
                    <a:cubicBezTo>
                      <a:pt x="20375" y="4562"/>
                      <a:pt x="20375" y="4567"/>
                      <a:pt x="20352" y="4556"/>
                    </a:cubicBezTo>
                    <a:cubicBezTo>
                      <a:pt x="20363" y="4597"/>
                      <a:pt x="20374" y="4572"/>
                      <a:pt x="20384" y="4613"/>
                    </a:cubicBezTo>
                    <a:close/>
                    <a:moveTo>
                      <a:pt x="17014" y="5617"/>
                    </a:moveTo>
                    <a:cubicBezTo>
                      <a:pt x="17006" y="5632"/>
                      <a:pt x="17005" y="5632"/>
                      <a:pt x="17024" y="5639"/>
                    </a:cubicBezTo>
                    <a:cubicBezTo>
                      <a:pt x="17050" y="5648"/>
                      <a:pt x="17087" y="5637"/>
                      <a:pt x="17109" y="5638"/>
                    </a:cubicBezTo>
                    <a:lnTo>
                      <a:pt x="17156" y="5640"/>
                    </a:lnTo>
                    <a:cubicBezTo>
                      <a:pt x="17207" y="5639"/>
                      <a:pt x="17184" y="5631"/>
                      <a:pt x="17209" y="5623"/>
                    </a:cubicBezTo>
                    <a:cubicBezTo>
                      <a:pt x="17218" y="5620"/>
                      <a:pt x="17230" y="5623"/>
                      <a:pt x="17243" y="5620"/>
                    </a:cubicBezTo>
                    <a:cubicBezTo>
                      <a:pt x="17273" y="5613"/>
                      <a:pt x="17266" y="5620"/>
                      <a:pt x="17273" y="5593"/>
                    </a:cubicBezTo>
                    <a:cubicBezTo>
                      <a:pt x="17222" y="5593"/>
                      <a:pt x="17241" y="5582"/>
                      <a:pt x="17158" y="5587"/>
                    </a:cubicBezTo>
                    <a:cubicBezTo>
                      <a:pt x="17135" y="5589"/>
                      <a:pt x="17167" y="5586"/>
                      <a:pt x="17142" y="5588"/>
                    </a:cubicBezTo>
                    <a:lnTo>
                      <a:pt x="17075" y="5591"/>
                    </a:lnTo>
                    <a:cubicBezTo>
                      <a:pt x="17065" y="5590"/>
                      <a:pt x="17073" y="5590"/>
                      <a:pt x="17058" y="5591"/>
                    </a:cubicBezTo>
                    <a:cubicBezTo>
                      <a:pt x="16934" y="5596"/>
                      <a:pt x="17018" y="5579"/>
                      <a:pt x="16925" y="5601"/>
                    </a:cubicBezTo>
                    <a:cubicBezTo>
                      <a:pt x="16932" y="5606"/>
                      <a:pt x="16927" y="5606"/>
                      <a:pt x="16940" y="5610"/>
                    </a:cubicBezTo>
                    <a:cubicBezTo>
                      <a:pt x="16974" y="5620"/>
                      <a:pt x="16974" y="5598"/>
                      <a:pt x="17014" y="5617"/>
                    </a:cubicBezTo>
                    <a:close/>
                    <a:moveTo>
                      <a:pt x="18618" y="2603"/>
                    </a:moveTo>
                    <a:cubicBezTo>
                      <a:pt x="18637" y="2590"/>
                      <a:pt x="18627" y="2593"/>
                      <a:pt x="18651" y="2587"/>
                    </a:cubicBezTo>
                    <a:lnTo>
                      <a:pt x="18651" y="2611"/>
                    </a:lnTo>
                    <a:cubicBezTo>
                      <a:pt x="18703" y="2610"/>
                      <a:pt x="18672" y="2599"/>
                      <a:pt x="18705" y="2599"/>
                    </a:cubicBezTo>
                    <a:lnTo>
                      <a:pt x="18829" y="2619"/>
                    </a:lnTo>
                    <a:cubicBezTo>
                      <a:pt x="18882" y="2636"/>
                      <a:pt x="18995" y="2607"/>
                      <a:pt x="19059" y="2648"/>
                    </a:cubicBezTo>
                    <a:cubicBezTo>
                      <a:pt x="19072" y="2657"/>
                      <a:pt x="19063" y="2653"/>
                      <a:pt x="19075" y="2656"/>
                    </a:cubicBezTo>
                    <a:cubicBezTo>
                      <a:pt x="19079" y="2657"/>
                      <a:pt x="19092" y="2657"/>
                      <a:pt x="19104" y="2660"/>
                    </a:cubicBezTo>
                    <a:cubicBezTo>
                      <a:pt x="19095" y="2621"/>
                      <a:pt x="19099" y="2647"/>
                      <a:pt x="19104" y="2636"/>
                    </a:cubicBezTo>
                    <a:cubicBezTo>
                      <a:pt x="19139" y="2644"/>
                      <a:pt x="19132" y="2656"/>
                      <a:pt x="19153" y="2628"/>
                    </a:cubicBezTo>
                    <a:cubicBezTo>
                      <a:pt x="19093" y="2626"/>
                      <a:pt x="19116" y="2608"/>
                      <a:pt x="19015" y="2613"/>
                    </a:cubicBezTo>
                    <a:lnTo>
                      <a:pt x="18987" y="2610"/>
                    </a:lnTo>
                    <a:cubicBezTo>
                      <a:pt x="18943" y="2608"/>
                      <a:pt x="18988" y="2619"/>
                      <a:pt x="18953" y="2616"/>
                    </a:cubicBezTo>
                    <a:lnTo>
                      <a:pt x="18871" y="2602"/>
                    </a:lnTo>
                    <a:cubicBezTo>
                      <a:pt x="18852" y="2595"/>
                      <a:pt x="18855" y="2591"/>
                      <a:pt x="18837" y="2579"/>
                    </a:cubicBezTo>
                    <a:cubicBezTo>
                      <a:pt x="18813" y="2592"/>
                      <a:pt x="18791" y="2586"/>
                      <a:pt x="18747" y="2581"/>
                    </a:cubicBezTo>
                    <a:lnTo>
                      <a:pt x="18690" y="2572"/>
                    </a:lnTo>
                    <a:cubicBezTo>
                      <a:pt x="18618" y="2558"/>
                      <a:pt x="18716" y="2587"/>
                      <a:pt x="18626" y="2563"/>
                    </a:cubicBezTo>
                    <a:cubicBezTo>
                      <a:pt x="18617" y="2582"/>
                      <a:pt x="18618" y="2573"/>
                      <a:pt x="18618" y="2603"/>
                    </a:cubicBezTo>
                    <a:close/>
                    <a:moveTo>
                      <a:pt x="19372" y="4183"/>
                    </a:moveTo>
                    <a:cubicBezTo>
                      <a:pt x="19348" y="4183"/>
                      <a:pt x="19381" y="4180"/>
                      <a:pt x="19358" y="4174"/>
                    </a:cubicBezTo>
                    <a:cubicBezTo>
                      <a:pt x="19356" y="4174"/>
                      <a:pt x="19286" y="4187"/>
                      <a:pt x="19268" y="4201"/>
                    </a:cubicBezTo>
                    <a:cubicBezTo>
                      <a:pt x="19243" y="4220"/>
                      <a:pt x="19259" y="4200"/>
                      <a:pt x="19242" y="4232"/>
                    </a:cubicBezTo>
                    <a:lnTo>
                      <a:pt x="19396" y="4248"/>
                    </a:lnTo>
                    <a:cubicBezTo>
                      <a:pt x="19389" y="4242"/>
                      <a:pt x="19394" y="4243"/>
                      <a:pt x="19382" y="4238"/>
                    </a:cubicBezTo>
                    <a:cubicBezTo>
                      <a:pt x="19362" y="4230"/>
                      <a:pt x="19382" y="4234"/>
                      <a:pt x="19355" y="4232"/>
                    </a:cubicBezTo>
                    <a:cubicBezTo>
                      <a:pt x="19364" y="4200"/>
                      <a:pt x="19375" y="4207"/>
                      <a:pt x="19404" y="4191"/>
                    </a:cubicBezTo>
                    <a:cubicBezTo>
                      <a:pt x="19411" y="4211"/>
                      <a:pt x="19408" y="4213"/>
                      <a:pt x="19445" y="4216"/>
                    </a:cubicBezTo>
                    <a:cubicBezTo>
                      <a:pt x="19443" y="4217"/>
                      <a:pt x="19441" y="4217"/>
                      <a:pt x="19440" y="4219"/>
                    </a:cubicBezTo>
                    <a:cubicBezTo>
                      <a:pt x="19439" y="4221"/>
                      <a:pt x="19436" y="4221"/>
                      <a:pt x="19434" y="4222"/>
                    </a:cubicBezTo>
                    <a:cubicBezTo>
                      <a:pt x="19423" y="4224"/>
                      <a:pt x="19424" y="4223"/>
                      <a:pt x="19412" y="4224"/>
                    </a:cubicBezTo>
                    <a:lnTo>
                      <a:pt x="19412" y="4256"/>
                    </a:lnTo>
                    <a:lnTo>
                      <a:pt x="19518" y="4256"/>
                    </a:lnTo>
                    <a:lnTo>
                      <a:pt x="19518" y="4224"/>
                    </a:lnTo>
                    <a:cubicBezTo>
                      <a:pt x="19494" y="4218"/>
                      <a:pt x="19466" y="4207"/>
                      <a:pt x="19444" y="4184"/>
                    </a:cubicBezTo>
                    <a:cubicBezTo>
                      <a:pt x="19443" y="4182"/>
                      <a:pt x="19438" y="4177"/>
                      <a:pt x="19436" y="4175"/>
                    </a:cubicBezTo>
                    <a:cubicBezTo>
                      <a:pt x="19488" y="4163"/>
                      <a:pt x="19472" y="4168"/>
                      <a:pt x="19469" y="4159"/>
                    </a:cubicBezTo>
                    <a:cubicBezTo>
                      <a:pt x="19468" y="4158"/>
                      <a:pt x="19466" y="4157"/>
                      <a:pt x="19465" y="4158"/>
                    </a:cubicBezTo>
                    <a:lnTo>
                      <a:pt x="19451" y="4157"/>
                    </a:lnTo>
                    <a:cubicBezTo>
                      <a:pt x="19436" y="4159"/>
                      <a:pt x="19436" y="4160"/>
                      <a:pt x="19426" y="4164"/>
                    </a:cubicBezTo>
                    <a:cubicBezTo>
                      <a:pt x="19406" y="4170"/>
                      <a:pt x="19385" y="4183"/>
                      <a:pt x="19372" y="4183"/>
                    </a:cubicBezTo>
                    <a:close/>
                    <a:moveTo>
                      <a:pt x="15159" y="1785"/>
                    </a:moveTo>
                    <a:cubicBezTo>
                      <a:pt x="15139" y="1772"/>
                      <a:pt x="15150" y="1775"/>
                      <a:pt x="15126" y="1769"/>
                    </a:cubicBezTo>
                    <a:cubicBezTo>
                      <a:pt x="15128" y="1788"/>
                      <a:pt x="15140" y="1812"/>
                      <a:pt x="15168" y="1815"/>
                    </a:cubicBezTo>
                    <a:cubicBezTo>
                      <a:pt x="15248" y="1823"/>
                      <a:pt x="15209" y="1751"/>
                      <a:pt x="15224" y="1736"/>
                    </a:cubicBezTo>
                    <a:cubicBezTo>
                      <a:pt x="15225" y="1735"/>
                      <a:pt x="15286" y="1741"/>
                      <a:pt x="15312" y="1712"/>
                    </a:cubicBezTo>
                    <a:cubicBezTo>
                      <a:pt x="15321" y="1703"/>
                      <a:pt x="15316" y="1712"/>
                      <a:pt x="15321" y="1696"/>
                    </a:cubicBezTo>
                    <a:lnTo>
                      <a:pt x="15223" y="1693"/>
                    </a:lnTo>
                    <a:cubicBezTo>
                      <a:pt x="15196" y="1692"/>
                      <a:pt x="15185" y="1682"/>
                      <a:pt x="15146" y="1691"/>
                    </a:cubicBezTo>
                    <a:cubicBezTo>
                      <a:pt x="15095" y="1704"/>
                      <a:pt x="15088" y="1714"/>
                      <a:pt x="15061" y="1696"/>
                    </a:cubicBezTo>
                    <a:cubicBezTo>
                      <a:pt x="15067" y="1722"/>
                      <a:pt x="15070" y="1708"/>
                      <a:pt x="15061" y="1728"/>
                    </a:cubicBezTo>
                    <a:cubicBezTo>
                      <a:pt x="15118" y="1729"/>
                      <a:pt x="15109" y="1753"/>
                      <a:pt x="15159" y="1720"/>
                    </a:cubicBezTo>
                    <a:cubicBezTo>
                      <a:pt x="15172" y="1756"/>
                      <a:pt x="15179" y="1723"/>
                      <a:pt x="15183" y="1769"/>
                    </a:cubicBezTo>
                    <a:cubicBezTo>
                      <a:pt x="15159" y="1774"/>
                      <a:pt x="15171" y="1768"/>
                      <a:pt x="15159" y="1785"/>
                    </a:cubicBezTo>
                    <a:close/>
                    <a:moveTo>
                      <a:pt x="15037" y="2506"/>
                    </a:moveTo>
                    <a:cubicBezTo>
                      <a:pt x="15011" y="2506"/>
                      <a:pt x="14981" y="2505"/>
                      <a:pt x="14956" y="2506"/>
                    </a:cubicBezTo>
                    <a:lnTo>
                      <a:pt x="14891" y="2514"/>
                    </a:lnTo>
                    <a:cubicBezTo>
                      <a:pt x="14941" y="2588"/>
                      <a:pt x="14934" y="2520"/>
                      <a:pt x="14940" y="2579"/>
                    </a:cubicBezTo>
                    <a:cubicBezTo>
                      <a:pt x="14941" y="2577"/>
                      <a:pt x="14943" y="2573"/>
                      <a:pt x="14943" y="2574"/>
                    </a:cubicBezTo>
                    <a:lnTo>
                      <a:pt x="14948" y="2547"/>
                    </a:lnTo>
                    <a:lnTo>
                      <a:pt x="14998" y="2552"/>
                    </a:lnTo>
                    <a:cubicBezTo>
                      <a:pt x="15109" y="2556"/>
                      <a:pt x="15012" y="2552"/>
                      <a:pt x="15078" y="2547"/>
                    </a:cubicBezTo>
                    <a:cubicBezTo>
                      <a:pt x="15072" y="2571"/>
                      <a:pt x="15068" y="2566"/>
                      <a:pt x="15078" y="2587"/>
                    </a:cubicBezTo>
                    <a:cubicBezTo>
                      <a:pt x="15103" y="2569"/>
                      <a:pt x="15093" y="2590"/>
                      <a:pt x="15086" y="2555"/>
                    </a:cubicBezTo>
                    <a:lnTo>
                      <a:pt x="15162" y="2536"/>
                    </a:lnTo>
                    <a:cubicBezTo>
                      <a:pt x="15180" y="2536"/>
                      <a:pt x="15167" y="2526"/>
                      <a:pt x="15175" y="2547"/>
                    </a:cubicBezTo>
                    <a:lnTo>
                      <a:pt x="15199" y="2547"/>
                    </a:lnTo>
                    <a:cubicBezTo>
                      <a:pt x="15217" y="2469"/>
                      <a:pt x="15214" y="2564"/>
                      <a:pt x="15232" y="2498"/>
                    </a:cubicBezTo>
                    <a:cubicBezTo>
                      <a:pt x="15204" y="2499"/>
                      <a:pt x="15200" y="2503"/>
                      <a:pt x="15175" y="2506"/>
                    </a:cubicBezTo>
                    <a:lnTo>
                      <a:pt x="15100" y="2507"/>
                    </a:lnTo>
                    <a:cubicBezTo>
                      <a:pt x="15099" y="2507"/>
                      <a:pt x="15096" y="2506"/>
                      <a:pt x="15095" y="2506"/>
                    </a:cubicBezTo>
                    <a:cubicBezTo>
                      <a:pt x="15033" y="2492"/>
                      <a:pt x="15079" y="2501"/>
                      <a:pt x="15037" y="2474"/>
                    </a:cubicBezTo>
                    <a:cubicBezTo>
                      <a:pt x="15042" y="2498"/>
                      <a:pt x="15045" y="2487"/>
                      <a:pt x="15037" y="2506"/>
                    </a:cubicBezTo>
                    <a:close/>
                    <a:moveTo>
                      <a:pt x="17338" y="5625"/>
                    </a:moveTo>
                    <a:cubicBezTo>
                      <a:pt x="17376" y="5625"/>
                      <a:pt x="17364" y="5618"/>
                      <a:pt x="17396" y="5617"/>
                    </a:cubicBezTo>
                    <a:lnTo>
                      <a:pt x="17471" y="5631"/>
                    </a:lnTo>
                    <a:cubicBezTo>
                      <a:pt x="17473" y="5631"/>
                      <a:pt x="17476" y="5632"/>
                      <a:pt x="17477" y="5632"/>
                    </a:cubicBezTo>
                    <a:cubicBezTo>
                      <a:pt x="17479" y="5631"/>
                      <a:pt x="17482" y="5631"/>
                      <a:pt x="17483" y="5631"/>
                    </a:cubicBezTo>
                    <a:cubicBezTo>
                      <a:pt x="17496" y="5629"/>
                      <a:pt x="17494" y="5628"/>
                      <a:pt x="17500" y="5626"/>
                    </a:cubicBezTo>
                    <a:cubicBezTo>
                      <a:pt x="17506" y="5623"/>
                      <a:pt x="17492" y="5623"/>
                      <a:pt x="17523" y="5615"/>
                    </a:cubicBezTo>
                    <a:cubicBezTo>
                      <a:pt x="17566" y="5604"/>
                      <a:pt x="17536" y="5644"/>
                      <a:pt x="17664" y="5631"/>
                    </a:cubicBezTo>
                    <a:lnTo>
                      <a:pt x="17679" y="5630"/>
                    </a:lnTo>
                    <a:cubicBezTo>
                      <a:pt x="17680" y="5629"/>
                      <a:pt x="17682" y="5629"/>
                      <a:pt x="17683" y="5628"/>
                    </a:cubicBezTo>
                    <a:cubicBezTo>
                      <a:pt x="17716" y="5616"/>
                      <a:pt x="17686" y="5609"/>
                      <a:pt x="17768" y="5609"/>
                    </a:cubicBezTo>
                    <a:cubicBezTo>
                      <a:pt x="17754" y="5589"/>
                      <a:pt x="17766" y="5594"/>
                      <a:pt x="17745" y="5589"/>
                    </a:cubicBezTo>
                    <a:lnTo>
                      <a:pt x="17721" y="5592"/>
                    </a:lnTo>
                    <a:cubicBezTo>
                      <a:pt x="17681" y="5601"/>
                      <a:pt x="17712" y="5594"/>
                      <a:pt x="17676" y="5589"/>
                    </a:cubicBezTo>
                    <a:cubicBezTo>
                      <a:pt x="17609" y="5579"/>
                      <a:pt x="17548" y="5602"/>
                      <a:pt x="17520" y="5597"/>
                    </a:cubicBezTo>
                    <a:cubicBezTo>
                      <a:pt x="17484" y="5591"/>
                      <a:pt x="17526" y="5585"/>
                      <a:pt x="17452" y="5585"/>
                    </a:cubicBezTo>
                    <a:cubicBezTo>
                      <a:pt x="17416" y="5585"/>
                      <a:pt x="17414" y="5592"/>
                      <a:pt x="17389" y="5591"/>
                    </a:cubicBezTo>
                    <a:cubicBezTo>
                      <a:pt x="17373" y="5590"/>
                      <a:pt x="17353" y="5585"/>
                      <a:pt x="17322" y="5585"/>
                    </a:cubicBezTo>
                    <a:cubicBezTo>
                      <a:pt x="17330" y="5615"/>
                      <a:pt x="17330" y="5595"/>
                      <a:pt x="17338" y="5625"/>
                    </a:cubicBezTo>
                    <a:close/>
                    <a:moveTo>
                      <a:pt x="19145" y="5261"/>
                    </a:moveTo>
                    <a:cubicBezTo>
                      <a:pt x="19144" y="5310"/>
                      <a:pt x="19135" y="5293"/>
                      <a:pt x="19112" y="5326"/>
                    </a:cubicBezTo>
                    <a:cubicBezTo>
                      <a:pt x="19113" y="5326"/>
                      <a:pt x="19116" y="5325"/>
                      <a:pt x="19116" y="5327"/>
                    </a:cubicBezTo>
                    <a:lnTo>
                      <a:pt x="19122" y="5330"/>
                    </a:lnTo>
                    <a:cubicBezTo>
                      <a:pt x="19126" y="5335"/>
                      <a:pt x="19123" y="5325"/>
                      <a:pt x="19129" y="5342"/>
                    </a:cubicBezTo>
                    <a:cubicBezTo>
                      <a:pt x="19216" y="5321"/>
                      <a:pt x="19210" y="5306"/>
                      <a:pt x="19236" y="5287"/>
                    </a:cubicBezTo>
                    <a:cubicBezTo>
                      <a:pt x="19246" y="5279"/>
                      <a:pt x="19240" y="5284"/>
                      <a:pt x="19248" y="5281"/>
                    </a:cubicBezTo>
                    <a:lnTo>
                      <a:pt x="19347" y="5277"/>
                    </a:lnTo>
                    <a:cubicBezTo>
                      <a:pt x="19345" y="5304"/>
                      <a:pt x="19344" y="5311"/>
                      <a:pt x="19321" y="5305"/>
                    </a:cubicBezTo>
                    <a:cubicBezTo>
                      <a:pt x="19294" y="5297"/>
                      <a:pt x="19322" y="5293"/>
                      <a:pt x="19258" y="5293"/>
                    </a:cubicBezTo>
                    <a:cubicBezTo>
                      <a:pt x="19271" y="5341"/>
                      <a:pt x="19288" y="5321"/>
                      <a:pt x="19338" y="5327"/>
                    </a:cubicBezTo>
                    <a:cubicBezTo>
                      <a:pt x="19409" y="5334"/>
                      <a:pt x="19388" y="5325"/>
                      <a:pt x="19406" y="5328"/>
                    </a:cubicBezTo>
                    <a:cubicBezTo>
                      <a:pt x="19426" y="5331"/>
                      <a:pt x="19413" y="5323"/>
                      <a:pt x="19420" y="5342"/>
                    </a:cubicBezTo>
                    <a:cubicBezTo>
                      <a:pt x="19484" y="5337"/>
                      <a:pt x="19471" y="5317"/>
                      <a:pt x="19476" y="5305"/>
                    </a:cubicBezTo>
                    <a:cubicBezTo>
                      <a:pt x="19477" y="5304"/>
                      <a:pt x="19490" y="5290"/>
                      <a:pt x="19493" y="5285"/>
                    </a:cubicBezTo>
                    <a:cubicBezTo>
                      <a:pt x="19462" y="5288"/>
                      <a:pt x="19469" y="5280"/>
                      <a:pt x="19461" y="5309"/>
                    </a:cubicBezTo>
                    <a:cubicBezTo>
                      <a:pt x="19403" y="5271"/>
                      <a:pt x="19405" y="5315"/>
                      <a:pt x="19404" y="5318"/>
                    </a:cubicBezTo>
                    <a:cubicBezTo>
                      <a:pt x="19386" y="5305"/>
                      <a:pt x="19388" y="5322"/>
                      <a:pt x="19388" y="5269"/>
                    </a:cubicBezTo>
                    <a:lnTo>
                      <a:pt x="19210" y="5269"/>
                    </a:lnTo>
                    <a:cubicBezTo>
                      <a:pt x="19219" y="5230"/>
                      <a:pt x="19215" y="5256"/>
                      <a:pt x="19210" y="5245"/>
                    </a:cubicBezTo>
                    <a:cubicBezTo>
                      <a:pt x="19148" y="5250"/>
                      <a:pt x="19241" y="5261"/>
                      <a:pt x="19145" y="5261"/>
                    </a:cubicBezTo>
                    <a:close/>
                    <a:moveTo>
                      <a:pt x="16965" y="2036"/>
                    </a:moveTo>
                    <a:lnTo>
                      <a:pt x="17095" y="2028"/>
                    </a:lnTo>
                    <a:cubicBezTo>
                      <a:pt x="17079" y="2006"/>
                      <a:pt x="17106" y="2013"/>
                      <a:pt x="17012" y="2009"/>
                    </a:cubicBezTo>
                    <a:lnTo>
                      <a:pt x="16855" y="2000"/>
                    </a:lnTo>
                    <a:cubicBezTo>
                      <a:pt x="16805" y="1998"/>
                      <a:pt x="16811" y="2009"/>
                      <a:pt x="16771" y="1987"/>
                    </a:cubicBezTo>
                    <a:cubicBezTo>
                      <a:pt x="16743" y="2055"/>
                      <a:pt x="16768" y="2001"/>
                      <a:pt x="16744" y="2026"/>
                    </a:cubicBezTo>
                    <a:cubicBezTo>
                      <a:pt x="16729" y="2042"/>
                      <a:pt x="16729" y="2068"/>
                      <a:pt x="16757" y="2073"/>
                    </a:cubicBezTo>
                    <a:cubicBezTo>
                      <a:pt x="16792" y="2079"/>
                      <a:pt x="16757" y="2052"/>
                      <a:pt x="16822" y="2069"/>
                    </a:cubicBezTo>
                    <a:lnTo>
                      <a:pt x="16876" y="2085"/>
                    </a:lnTo>
                    <a:cubicBezTo>
                      <a:pt x="16895" y="2045"/>
                      <a:pt x="16891" y="2025"/>
                      <a:pt x="16909" y="2012"/>
                    </a:cubicBezTo>
                    <a:cubicBezTo>
                      <a:pt x="16909" y="2013"/>
                      <a:pt x="16909" y="2014"/>
                      <a:pt x="16909" y="2016"/>
                    </a:cubicBezTo>
                    <a:cubicBezTo>
                      <a:pt x="16910" y="2033"/>
                      <a:pt x="16916" y="2034"/>
                      <a:pt x="16922" y="2038"/>
                    </a:cubicBezTo>
                    <a:lnTo>
                      <a:pt x="16965" y="2060"/>
                    </a:lnTo>
                    <a:lnTo>
                      <a:pt x="16965" y="2036"/>
                    </a:lnTo>
                    <a:close/>
                    <a:moveTo>
                      <a:pt x="15450" y="5083"/>
                    </a:moveTo>
                    <a:cubicBezTo>
                      <a:pt x="15458" y="5110"/>
                      <a:pt x="15454" y="5088"/>
                      <a:pt x="15459" y="5110"/>
                    </a:cubicBezTo>
                    <a:cubicBezTo>
                      <a:pt x="15466" y="5135"/>
                      <a:pt x="15451" y="5111"/>
                      <a:pt x="15466" y="5134"/>
                    </a:cubicBezTo>
                    <a:cubicBezTo>
                      <a:pt x="15483" y="5159"/>
                      <a:pt x="15482" y="5142"/>
                      <a:pt x="15486" y="5142"/>
                    </a:cubicBezTo>
                    <a:cubicBezTo>
                      <a:pt x="15500" y="5139"/>
                      <a:pt x="15474" y="5136"/>
                      <a:pt x="15515" y="5131"/>
                    </a:cubicBezTo>
                    <a:cubicBezTo>
                      <a:pt x="15522" y="5145"/>
                      <a:pt x="15525" y="5157"/>
                      <a:pt x="15531" y="5172"/>
                    </a:cubicBezTo>
                    <a:cubicBezTo>
                      <a:pt x="15599" y="5157"/>
                      <a:pt x="15587" y="5192"/>
                      <a:pt x="15679" y="5166"/>
                    </a:cubicBezTo>
                    <a:cubicBezTo>
                      <a:pt x="15694" y="5161"/>
                      <a:pt x="15705" y="5161"/>
                      <a:pt x="15710" y="5160"/>
                    </a:cubicBezTo>
                    <a:cubicBezTo>
                      <a:pt x="15734" y="5155"/>
                      <a:pt x="15734" y="5164"/>
                      <a:pt x="15726" y="5123"/>
                    </a:cubicBezTo>
                    <a:cubicBezTo>
                      <a:pt x="15654" y="5123"/>
                      <a:pt x="15664" y="5116"/>
                      <a:pt x="15603" y="5110"/>
                    </a:cubicBezTo>
                    <a:cubicBezTo>
                      <a:pt x="15562" y="5106"/>
                      <a:pt x="15529" y="5052"/>
                      <a:pt x="15450" y="5083"/>
                    </a:cubicBezTo>
                    <a:close/>
                    <a:moveTo>
                      <a:pt x="18707" y="4953"/>
                    </a:moveTo>
                    <a:cubicBezTo>
                      <a:pt x="18731" y="4959"/>
                      <a:pt x="18720" y="4956"/>
                      <a:pt x="18740" y="4969"/>
                    </a:cubicBezTo>
                    <a:cubicBezTo>
                      <a:pt x="18758" y="4957"/>
                      <a:pt x="18750" y="4968"/>
                      <a:pt x="18756" y="4945"/>
                    </a:cubicBezTo>
                    <a:cubicBezTo>
                      <a:pt x="18809" y="4946"/>
                      <a:pt x="18775" y="4952"/>
                      <a:pt x="18814" y="4964"/>
                    </a:cubicBezTo>
                    <a:cubicBezTo>
                      <a:pt x="18830" y="4968"/>
                      <a:pt x="18835" y="4961"/>
                      <a:pt x="18869" y="4969"/>
                    </a:cubicBezTo>
                    <a:lnTo>
                      <a:pt x="18829" y="4953"/>
                    </a:lnTo>
                    <a:cubicBezTo>
                      <a:pt x="18836" y="4938"/>
                      <a:pt x="18835" y="4943"/>
                      <a:pt x="18837" y="4921"/>
                    </a:cubicBezTo>
                    <a:cubicBezTo>
                      <a:pt x="18878" y="4937"/>
                      <a:pt x="18807" y="4903"/>
                      <a:pt x="18850" y="4931"/>
                    </a:cubicBezTo>
                    <a:cubicBezTo>
                      <a:pt x="18868" y="4943"/>
                      <a:pt x="18846" y="4938"/>
                      <a:pt x="18864" y="4937"/>
                    </a:cubicBezTo>
                    <a:lnTo>
                      <a:pt x="18874" y="4935"/>
                    </a:lnTo>
                    <a:cubicBezTo>
                      <a:pt x="18888" y="4931"/>
                      <a:pt x="18910" y="4925"/>
                      <a:pt x="18913" y="4911"/>
                    </a:cubicBezTo>
                    <a:cubicBezTo>
                      <a:pt x="18920" y="4882"/>
                      <a:pt x="18914" y="4912"/>
                      <a:pt x="18853" y="4912"/>
                    </a:cubicBezTo>
                    <a:cubicBezTo>
                      <a:pt x="18847" y="4888"/>
                      <a:pt x="18853" y="4895"/>
                      <a:pt x="18829" y="4888"/>
                    </a:cubicBezTo>
                    <a:cubicBezTo>
                      <a:pt x="18807" y="4903"/>
                      <a:pt x="18805" y="4918"/>
                      <a:pt x="18780" y="4920"/>
                    </a:cubicBezTo>
                    <a:cubicBezTo>
                      <a:pt x="18749" y="4922"/>
                      <a:pt x="18753" y="4905"/>
                      <a:pt x="18715" y="4896"/>
                    </a:cubicBezTo>
                    <a:cubicBezTo>
                      <a:pt x="18730" y="4887"/>
                      <a:pt x="18739" y="4894"/>
                      <a:pt x="18748" y="4872"/>
                    </a:cubicBezTo>
                    <a:lnTo>
                      <a:pt x="18680" y="4862"/>
                    </a:lnTo>
                    <a:cubicBezTo>
                      <a:pt x="18664" y="4861"/>
                      <a:pt x="18690" y="4857"/>
                      <a:pt x="18659" y="4864"/>
                    </a:cubicBezTo>
                    <a:cubicBezTo>
                      <a:pt x="18666" y="4883"/>
                      <a:pt x="18714" y="4910"/>
                      <a:pt x="18626" y="4912"/>
                    </a:cubicBezTo>
                    <a:cubicBezTo>
                      <a:pt x="18615" y="4859"/>
                      <a:pt x="18641" y="4900"/>
                      <a:pt x="18626" y="4864"/>
                    </a:cubicBezTo>
                    <a:lnTo>
                      <a:pt x="18595" y="4889"/>
                    </a:lnTo>
                    <a:cubicBezTo>
                      <a:pt x="18596" y="4918"/>
                      <a:pt x="18604" y="4898"/>
                      <a:pt x="18601" y="4926"/>
                    </a:cubicBezTo>
                    <a:cubicBezTo>
                      <a:pt x="18601" y="4930"/>
                      <a:pt x="18578" y="4940"/>
                      <a:pt x="18606" y="4956"/>
                    </a:cubicBezTo>
                    <a:cubicBezTo>
                      <a:pt x="18644" y="4978"/>
                      <a:pt x="18667" y="4935"/>
                      <a:pt x="18683" y="4993"/>
                    </a:cubicBezTo>
                    <a:cubicBezTo>
                      <a:pt x="18719" y="4990"/>
                      <a:pt x="18699" y="4990"/>
                      <a:pt x="18707" y="4953"/>
                    </a:cubicBezTo>
                    <a:close/>
                    <a:moveTo>
                      <a:pt x="17954" y="5585"/>
                    </a:moveTo>
                    <a:cubicBezTo>
                      <a:pt x="17922" y="5585"/>
                      <a:pt x="17929" y="5596"/>
                      <a:pt x="17905" y="5597"/>
                    </a:cubicBezTo>
                    <a:cubicBezTo>
                      <a:pt x="17896" y="5598"/>
                      <a:pt x="17870" y="5593"/>
                      <a:pt x="17849" y="5593"/>
                    </a:cubicBezTo>
                    <a:cubicBezTo>
                      <a:pt x="17885" y="5643"/>
                      <a:pt x="17888" y="5584"/>
                      <a:pt x="17954" y="5642"/>
                    </a:cubicBezTo>
                    <a:cubicBezTo>
                      <a:pt x="17979" y="5623"/>
                      <a:pt x="17967" y="5647"/>
                      <a:pt x="17970" y="5609"/>
                    </a:cubicBezTo>
                    <a:cubicBezTo>
                      <a:pt x="17989" y="5614"/>
                      <a:pt x="17994" y="5617"/>
                      <a:pt x="18019" y="5617"/>
                    </a:cubicBezTo>
                    <a:cubicBezTo>
                      <a:pt x="18030" y="5617"/>
                      <a:pt x="18038" y="5616"/>
                      <a:pt x="18047" y="5615"/>
                    </a:cubicBezTo>
                    <a:lnTo>
                      <a:pt x="18121" y="5607"/>
                    </a:lnTo>
                    <a:cubicBezTo>
                      <a:pt x="18140" y="5601"/>
                      <a:pt x="18140" y="5594"/>
                      <a:pt x="18173" y="5593"/>
                    </a:cubicBezTo>
                    <a:cubicBezTo>
                      <a:pt x="18133" y="5652"/>
                      <a:pt x="18121" y="5594"/>
                      <a:pt x="18108" y="5634"/>
                    </a:cubicBezTo>
                    <a:cubicBezTo>
                      <a:pt x="18159" y="5634"/>
                      <a:pt x="18166" y="5627"/>
                      <a:pt x="18185" y="5604"/>
                    </a:cubicBezTo>
                    <a:cubicBezTo>
                      <a:pt x="18189" y="5600"/>
                      <a:pt x="18156" y="5597"/>
                      <a:pt x="18205" y="5593"/>
                    </a:cubicBezTo>
                    <a:cubicBezTo>
                      <a:pt x="18214" y="5614"/>
                      <a:pt x="18195" y="5598"/>
                      <a:pt x="18215" y="5605"/>
                    </a:cubicBezTo>
                    <a:cubicBezTo>
                      <a:pt x="18235" y="5611"/>
                      <a:pt x="18237" y="5601"/>
                      <a:pt x="18294" y="5601"/>
                    </a:cubicBezTo>
                    <a:lnTo>
                      <a:pt x="18294" y="5625"/>
                    </a:lnTo>
                    <a:cubicBezTo>
                      <a:pt x="18336" y="5614"/>
                      <a:pt x="18301" y="5618"/>
                      <a:pt x="18335" y="5593"/>
                    </a:cubicBezTo>
                    <a:cubicBezTo>
                      <a:pt x="18353" y="5640"/>
                      <a:pt x="18332" y="5575"/>
                      <a:pt x="18427" y="5598"/>
                    </a:cubicBezTo>
                    <a:cubicBezTo>
                      <a:pt x="18448" y="5604"/>
                      <a:pt x="18448" y="5609"/>
                      <a:pt x="18468" y="5605"/>
                    </a:cubicBezTo>
                    <a:lnTo>
                      <a:pt x="18504" y="5592"/>
                    </a:lnTo>
                    <a:cubicBezTo>
                      <a:pt x="18534" y="5584"/>
                      <a:pt x="18534" y="5587"/>
                      <a:pt x="18560" y="5593"/>
                    </a:cubicBezTo>
                    <a:cubicBezTo>
                      <a:pt x="18577" y="5597"/>
                      <a:pt x="18564" y="5595"/>
                      <a:pt x="18576" y="5596"/>
                    </a:cubicBezTo>
                    <a:cubicBezTo>
                      <a:pt x="18661" y="5608"/>
                      <a:pt x="18638" y="5594"/>
                      <a:pt x="18691" y="5593"/>
                    </a:cubicBezTo>
                    <a:lnTo>
                      <a:pt x="18691" y="5577"/>
                    </a:lnTo>
                    <a:cubicBezTo>
                      <a:pt x="18643" y="5577"/>
                      <a:pt x="18636" y="5584"/>
                      <a:pt x="18601" y="5578"/>
                    </a:cubicBezTo>
                    <a:cubicBezTo>
                      <a:pt x="18585" y="5576"/>
                      <a:pt x="18567" y="5572"/>
                      <a:pt x="18561" y="5572"/>
                    </a:cubicBezTo>
                    <a:lnTo>
                      <a:pt x="18391" y="5577"/>
                    </a:lnTo>
                    <a:cubicBezTo>
                      <a:pt x="18318" y="5577"/>
                      <a:pt x="18276" y="5567"/>
                      <a:pt x="18166" y="5578"/>
                    </a:cubicBezTo>
                    <a:cubicBezTo>
                      <a:pt x="18144" y="5581"/>
                      <a:pt x="18151" y="5582"/>
                      <a:pt x="18127" y="5581"/>
                    </a:cubicBezTo>
                    <a:cubicBezTo>
                      <a:pt x="18092" y="5579"/>
                      <a:pt x="18109" y="5582"/>
                      <a:pt x="18075" y="5584"/>
                    </a:cubicBezTo>
                    <a:cubicBezTo>
                      <a:pt x="18054" y="5586"/>
                      <a:pt x="18032" y="5584"/>
                      <a:pt x="18011" y="5585"/>
                    </a:cubicBezTo>
                    <a:cubicBezTo>
                      <a:pt x="18005" y="5586"/>
                      <a:pt x="17984" y="5589"/>
                      <a:pt x="17984" y="5589"/>
                    </a:cubicBezTo>
                    <a:cubicBezTo>
                      <a:pt x="17946" y="5590"/>
                      <a:pt x="17993" y="5585"/>
                      <a:pt x="17954" y="5585"/>
                    </a:cubicBezTo>
                    <a:close/>
                    <a:moveTo>
                      <a:pt x="14421" y="2320"/>
                    </a:moveTo>
                    <a:cubicBezTo>
                      <a:pt x="14400" y="2320"/>
                      <a:pt x="14380" y="2311"/>
                      <a:pt x="14351" y="2316"/>
                    </a:cubicBezTo>
                    <a:cubicBezTo>
                      <a:pt x="14307" y="2323"/>
                      <a:pt x="14320" y="2327"/>
                      <a:pt x="14257" y="2322"/>
                    </a:cubicBezTo>
                    <a:lnTo>
                      <a:pt x="14196" y="2317"/>
                    </a:lnTo>
                    <a:cubicBezTo>
                      <a:pt x="14181" y="2325"/>
                      <a:pt x="14186" y="2333"/>
                      <a:pt x="14195" y="2342"/>
                    </a:cubicBezTo>
                    <a:cubicBezTo>
                      <a:pt x="14226" y="2373"/>
                      <a:pt x="14185" y="2322"/>
                      <a:pt x="14311" y="2358"/>
                    </a:cubicBezTo>
                    <a:cubicBezTo>
                      <a:pt x="14312" y="2359"/>
                      <a:pt x="14320" y="2361"/>
                      <a:pt x="14321" y="2362"/>
                    </a:cubicBezTo>
                    <a:cubicBezTo>
                      <a:pt x="14330" y="2363"/>
                      <a:pt x="14328" y="2361"/>
                      <a:pt x="14335" y="2360"/>
                    </a:cubicBezTo>
                    <a:cubicBezTo>
                      <a:pt x="14380" y="2355"/>
                      <a:pt x="14351" y="2373"/>
                      <a:pt x="14387" y="2359"/>
                    </a:cubicBezTo>
                    <a:cubicBezTo>
                      <a:pt x="14456" y="2333"/>
                      <a:pt x="14397" y="2354"/>
                      <a:pt x="14458" y="2349"/>
                    </a:cubicBezTo>
                    <a:cubicBezTo>
                      <a:pt x="14596" y="2336"/>
                      <a:pt x="14498" y="2359"/>
                      <a:pt x="14556" y="2354"/>
                    </a:cubicBezTo>
                    <a:cubicBezTo>
                      <a:pt x="14587" y="2352"/>
                      <a:pt x="14563" y="2347"/>
                      <a:pt x="14589" y="2348"/>
                    </a:cubicBezTo>
                    <a:cubicBezTo>
                      <a:pt x="14607" y="2348"/>
                      <a:pt x="14600" y="2353"/>
                      <a:pt x="14629" y="2350"/>
                    </a:cubicBezTo>
                    <a:lnTo>
                      <a:pt x="14794" y="2344"/>
                    </a:lnTo>
                    <a:cubicBezTo>
                      <a:pt x="14826" y="2344"/>
                      <a:pt x="14802" y="2375"/>
                      <a:pt x="14853" y="2347"/>
                    </a:cubicBezTo>
                    <a:cubicBezTo>
                      <a:pt x="14855" y="2347"/>
                      <a:pt x="14857" y="2345"/>
                      <a:pt x="14859" y="2344"/>
                    </a:cubicBezTo>
                    <a:cubicBezTo>
                      <a:pt x="14869" y="2358"/>
                      <a:pt x="14873" y="2375"/>
                      <a:pt x="14890" y="2359"/>
                    </a:cubicBezTo>
                    <a:cubicBezTo>
                      <a:pt x="14908" y="2341"/>
                      <a:pt x="14894" y="2345"/>
                      <a:pt x="14891" y="2312"/>
                    </a:cubicBezTo>
                    <a:cubicBezTo>
                      <a:pt x="14849" y="2332"/>
                      <a:pt x="14777" y="2312"/>
                      <a:pt x="14740" y="2315"/>
                    </a:cubicBezTo>
                    <a:lnTo>
                      <a:pt x="14642" y="2316"/>
                    </a:lnTo>
                    <a:cubicBezTo>
                      <a:pt x="14619" y="2307"/>
                      <a:pt x="14627" y="2314"/>
                      <a:pt x="14624" y="2287"/>
                    </a:cubicBezTo>
                    <a:lnTo>
                      <a:pt x="14576" y="2320"/>
                    </a:lnTo>
                    <a:cubicBezTo>
                      <a:pt x="14556" y="2329"/>
                      <a:pt x="14543" y="2324"/>
                      <a:pt x="14515" y="2315"/>
                    </a:cubicBezTo>
                    <a:cubicBezTo>
                      <a:pt x="14473" y="2302"/>
                      <a:pt x="14482" y="2320"/>
                      <a:pt x="14421" y="2320"/>
                    </a:cubicBezTo>
                    <a:close/>
                    <a:moveTo>
                      <a:pt x="14486" y="2247"/>
                    </a:moveTo>
                    <a:cubicBezTo>
                      <a:pt x="14491" y="2227"/>
                      <a:pt x="14483" y="2236"/>
                      <a:pt x="14502" y="2231"/>
                    </a:cubicBezTo>
                    <a:lnTo>
                      <a:pt x="14513" y="2237"/>
                    </a:lnTo>
                    <a:cubicBezTo>
                      <a:pt x="14537" y="2264"/>
                      <a:pt x="14503" y="2214"/>
                      <a:pt x="14520" y="2245"/>
                    </a:cubicBezTo>
                    <a:cubicBezTo>
                      <a:pt x="14529" y="2260"/>
                      <a:pt x="14526" y="2247"/>
                      <a:pt x="14527" y="2271"/>
                    </a:cubicBezTo>
                    <a:cubicBezTo>
                      <a:pt x="14607" y="2271"/>
                      <a:pt x="14532" y="2260"/>
                      <a:pt x="14638" y="2273"/>
                    </a:cubicBezTo>
                    <a:cubicBezTo>
                      <a:pt x="14674" y="2278"/>
                      <a:pt x="14651" y="2273"/>
                      <a:pt x="14689" y="2272"/>
                    </a:cubicBezTo>
                    <a:cubicBezTo>
                      <a:pt x="14718" y="2271"/>
                      <a:pt x="14719" y="2277"/>
                      <a:pt x="14745" y="2279"/>
                    </a:cubicBezTo>
                    <a:cubicBezTo>
                      <a:pt x="14757" y="2251"/>
                      <a:pt x="14736" y="2250"/>
                      <a:pt x="14786" y="2239"/>
                    </a:cubicBezTo>
                    <a:cubicBezTo>
                      <a:pt x="14800" y="2272"/>
                      <a:pt x="14780" y="2237"/>
                      <a:pt x="14794" y="2271"/>
                    </a:cubicBezTo>
                    <a:cubicBezTo>
                      <a:pt x="14846" y="2259"/>
                      <a:pt x="14879" y="2226"/>
                      <a:pt x="14932" y="2239"/>
                    </a:cubicBezTo>
                    <a:lnTo>
                      <a:pt x="14932" y="2271"/>
                    </a:lnTo>
                    <a:lnTo>
                      <a:pt x="14964" y="2271"/>
                    </a:lnTo>
                    <a:lnTo>
                      <a:pt x="14964" y="2239"/>
                    </a:lnTo>
                    <a:lnTo>
                      <a:pt x="15021" y="2239"/>
                    </a:lnTo>
                    <a:lnTo>
                      <a:pt x="15021" y="2214"/>
                    </a:lnTo>
                    <a:cubicBezTo>
                      <a:pt x="14956" y="2214"/>
                      <a:pt x="14869" y="2217"/>
                      <a:pt x="14821" y="2217"/>
                    </a:cubicBezTo>
                    <a:lnTo>
                      <a:pt x="14424" y="2210"/>
                    </a:lnTo>
                    <a:cubicBezTo>
                      <a:pt x="14411" y="2211"/>
                      <a:pt x="14392" y="2194"/>
                      <a:pt x="14405" y="2241"/>
                    </a:cubicBezTo>
                    <a:lnTo>
                      <a:pt x="14411" y="2259"/>
                    </a:lnTo>
                    <a:cubicBezTo>
                      <a:pt x="14423" y="2272"/>
                      <a:pt x="14432" y="2271"/>
                      <a:pt x="14454" y="2271"/>
                    </a:cubicBezTo>
                    <a:cubicBezTo>
                      <a:pt x="14457" y="2233"/>
                      <a:pt x="14445" y="2257"/>
                      <a:pt x="14470" y="2239"/>
                    </a:cubicBezTo>
                    <a:lnTo>
                      <a:pt x="14470" y="2271"/>
                    </a:lnTo>
                    <a:lnTo>
                      <a:pt x="14502" y="2271"/>
                    </a:lnTo>
                    <a:cubicBezTo>
                      <a:pt x="14508" y="2250"/>
                      <a:pt x="14502" y="2264"/>
                      <a:pt x="14511" y="2247"/>
                    </a:cubicBezTo>
                    <a:lnTo>
                      <a:pt x="14486" y="2247"/>
                    </a:lnTo>
                    <a:close/>
                    <a:moveTo>
                      <a:pt x="16463" y="1834"/>
                    </a:moveTo>
                    <a:lnTo>
                      <a:pt x="16285" y="1817"/>
                    </a:lnTo>
                    <a:cubicBezTo>
                      <a:pt x="16247" y="1817"/>
                      <a:pt x="16254" y="1823"/>
                      <a:pt x="16218" y="1821"/>
                    </a:cubicBezTo>
                    <a:lnTo>
                      <a:pt x="16147" y="1817"/>
                    </a:lnTo>
                    <a:cubicBezTo>
                      <a:pt x="16155" y="1845"/>
                      <a:pt x="16162" y="1840"/>
                      <a:pt x="16162" y="1844"/>
                    </a:cubicBezTo>
                    <a:cubicBezTo>
                      <a:pt x="16170" y="1881"/>
                      <a:pt x="16160" y="1834"/>
                      <a:pt x="16155" y="1874"/>
                    </a:cubicBezTo>
                    <a:cubicBezTo>
                      <a:pt x="16188" y="1866"/>
                      <a:pt x="16188" y="1866"/>
                      <a:pt x="16212" y="1850"/>
                    </a:cubicBezTo>
                    <a:cubicBezTo>
                      <a:pt x="16219" y="1883"/>
                      <a:pt x="16224" y="1863"/>
                      <a:pt x="16208" y="1876"/>
                    </a:cubicBezTo>
                    <a:cubicBezTo>
                      <a:pt x="16186" y="1895"/>
                      <a:pt x="16193" y="1842"/>
                      <a:pt x="16188" y="1898"/>
                    </a:cubicBezTo>
                    <a:cubicBezTo>
                      <a:pt x="16222" y="1898"/>
                      <a:pt x="16225" y="1893"/>
                      <a:pt x="16248" y="1878"/>
                    </a:cubicBezTo>
                    <a:cubicBezTo>
                      <a:pt x="16262" y="1869"/>
                      <a:pt x="16259" y="1870"/>
                      <a:pt x="16272" y="1861"/>
                    </a:cubicBezTo>
                    <a:cubicBezTo>
                      <a:pt x="16293" y="1844"/>
                      <a:pt x="16266" y="1842"/>
                      <a:pt x="16325" y="1842"/>
                    </a:cubicBezTo>
                    <a:lnTo>
                      <a:pt x="16331" y="1880"/>
                    </a:lnTo>
                    <a:cubicBezTo>
                      <a:pt x="16339" y="1867"/>
                      <a:pt x="16331" y="1876"/>
                      <a:pt x="16340" y="1864"/>
                    </a:cubicBezTo>
                    <a:cubicBezTo>
                      <a:pt x="16353" y="1849"/>
                      <a:pt x="16375" y="1835"/>
                      <a:pt x="16388" y="1849"/>
                    </a:cubicBezTo>
                    <a:cubicBezTo>
                      <a:pt x="16400" y="1861"/>
                      <a:pt x="16397" y="1842"/>
                      <a:pt x="16390" y="1874"/>
                    </a:cubicBezTo>
                    <a:cubicBezTo>
                      <a:pt x="16427" y="1866"/>
                      <a:pt x="16435" y="1875"/>
                      <a:pt x="16456" y="1872"/>
                    </a:cubicBezTo>
                    <a:cubicBezTo>
                      <a:pt x="16524" y="1862"/>
                      <a:pt x="16409" y="1855"/>
                      <a:pt x="16544" y="1866"/>
                    </a:cubicBezTo>
                    <a:cubicBezTo>
                      <a:pt x="16535" y="1905"/>
                      <a:pt x="16539" y="1879"/>
                      <a:pt x="16544" y="1890"/>
                    </a:cubicBezTo>
                    <a:cubicBezTo>
                      <a:pt x="16579" y="1872"/>
                      <a:pt x="16559" y="1892"/>
                      <a:pt x="16568" y="1866"/>
                    </a:cubicBezTo>
                    <a:cubicBezTo>
                      <a:pt x="16643" y="1872"/>
                      <a:pt x="16543" y="1889"/>
                      <a:pt x="16651" y="1874"/>
                    </a:cubicBezTo>
                    <a:cubicBezTo>
                      <a:pt x="16652" y="1874"/>
                      <a:pt x="16654" y="1874"/>
                      <a:pt x="16655" y="1874"/>
                    </a:cubicBezTo>
                    <a:cubicBezTo>
                      <a:pt x="16666" y="1872"/>
                      <a:pt x="16664" y="1879"/>
                      <a:pt x="16666" y="1858"/>
                    </a:cubicBezTo>
                    <a:lnTo>
                      <a:pt x="16722" y="1858"/>
                    </a:lnTo>
                    <a:cubicBezTo>
                      <a:pt x="16728" y="1879"/>
                      <a:pt x="16719" y="1867"/>
                      <a:pt x="16739" y="1874"/>
                    </a:cubicBezTo>
                    <a:cubicBezTo>
                      <a:pt x="16757" y="1849"/>
                      <a:pt x="16759" y="1863"/>
                      <a:pt x="16779" y="1834"/>
                    </a:cubicBezTo>
                    <a:cubicBezTo>
                      <a:pt x="16758" y="1829"/>
                      <a:pt x="16755" y="1826"/>
                      <a:pt x="16739" y="1817"/>
                    </a:cubicBezTo>
                    <a:cubicBezTo>
                      <a:pt x="16716" y="1832"/>
                      <a:pt x="16723" y="1839"/>
                      <a:pt x="16692" y="1844"/>
                    </a:cubicBezTo>
                    <a:cubicBezTo>
                      <a:pt x="16655" y="1850"/>
                      <a:pt x="16690" y="1838"/>
                      <a:pt x="16641" y="1834"/>
                    </a:cubicBezTo>
                    <a:lnTo>
                      <a:pt x="16641" y="1801"/>
                    </a:lnTo>
                    <a:lnTo>
                      <a:pt x="16528" y="1801"/>
                    </a:lnTo>
                    <a:lnTo>
                      <a:pt x="16528" y="1825"/>
                    </a:lnTo>
                    <a:cubicBezTo>
                      <a:pt x="16493" y="1807"/>
                      <a:pt x="16513" y="1828"/>
                      <a:pt x="16504" y="1801"/>
                    </a:cubicBezTo>
                    <a:cubicBezTo>
                      <a:pt x="16472" y="1804"/>
                      <a:pt x="16470" y="1805"/>
                      <a:pt x="16463" y="1834"/>
                    </a:cubicBezTo>
                    <a:close/>
                    <a:moveTo>
                      <a:pt x="20952" y="4637"/>
                    </a:moveTo>
                    <a:lnTo>
                      <a:pt x="20984" y="4629"/>
                    </a:lnTo>
                    <a:cubicBezTo>
                      <a:pt x="20985" y="4629"/>
                      <a:pt x="20987" y="4629"/>
                      <a:pt x="20988" y="4629"/>
                    </a:cubicBezTo>
                    <a:cubicBezTo>
                      <a:pt x="21004" y="4626"/>
                      <a:pt x="20978" y="4626"/>
                      <a:pt x="21000" y="4628"/>
                    </a:cubicBezTo>
                    <a:cubicBezTo>
                      <a:pt x="21000" y="4628"/>
                      <a:pt x="21026" y="4634"/>
                      <a:pt x="21026" y="4634"/>
                    </a:cubicBezTo>
                    <a:cubicBezTo>
                      <a:pt x="21063" y="4648"/>
                      <a:pt x="21036" y="4624"/>
                      <a:pt x="21057" y="4653"/>
                    </a:cubicBezTo>
                    <a:cubicBezTo>
                      <a:pt x="21038" y="4657"/>
                      <a:pt x="21038" y="4659"/>
                      <a:pt x="21016" y="4661"/>
                    </a:cubicBezTo>
                    <a:lnTo>
                      <a:pt x="21016" y="4677"/>
                    </a:lnTo>
                    <a:cubicBezTo>
                      <a:pt x="21081" y="4683"/>
                      <a:pt x="21140" y="4677"/>
                      <a:pt x="21178" y="4686"/>
                    </a:cubicBezTo>
                    <a:cubicBezTo>
                      <a:pt x="21161" y="4621"/>
                      <a:pt x="21168" y="4705"/>
                      <a:pt x="21137" y="4639"/>
                    </a:cubicBezTo>
                    <a:lnTo>
                      <a:pt x="21131" y="4627"/>
                    </a:lnTo>
                    <a:cubicBezTo>
                      <a:pt x="21130" y="4626"/>
                      <a:pt x="21129" y="4624"/>
                      <a:pt x="21128" y="4623"/>
                    </a:cubicBezTo>
                    <a:cubicBezTo>
                      <a:pt x="21110" y="4603"/>
                      <a:pt x="21070" y="4606"/>
                      <a:pt x="21044" y="4611"/>
                    </a:cubicBezTo>
                    <a:cubicBezTo>
                      <a:pt x="21043" y="4611"/>
                      <a:pt x="21040" y="4612"/>
                      <a:pt x="21039" y="4612"/>
                    </a:cubicBezTo>
                    <a:cubicBezTo>
                      <a:pt x="20991" y="4622"/>
                      <a:pt x="21015" y="4603"/>
                      <a:pt x="20978" y="4601"/>
                    </a:cubicBezTo>
                    <a:cubicBezTo>
                      <a:pt x="20885" y="4596"/>
                      <a:pt x="20867" y="4586"/>
                      <a:pt x="20862" y="4629"/>
                    </a:cubicBezTo>
                    <a:lnTo>
                      <a:pt x="20853" y="4614"/>
                    </a:lnTo>
                    <a:cubicBezTo>
                      <a:pt x="20852" y="4613"/>
                      <a:pt x="20850" y="4611"/>
                      <a:pt x="20849" y="4610"/>
                    </a:cubicBezTo>
                    <a:cubicBezTo>
                      <a:pt x="20848" y="4608"/>
                      <a:pt x="20847" y="4606"/>
                      <a:pt x="20846" y="4605"/>
                    </a:cubicBezTo>
                    <a:cubicBezTo>
                      <a:pt x="20844" y="4603"/>
                      <a:pt x="20840" y="4598"/>
                      <a:pt x="20838" y="4596"/>
                    </a:cubicBezTo>
                    <a:cubicBezTo>
                      <a:pt x="20797" y="4607"/>
                      <a:pt x="20830" y="4615"/>
                      <a:pt x="20794" y="4608"/>
                    </a:cubicBezTo>
                    <a:lnTo>
                      <a:pt x="20728" y="4586"/>
                    </a:lnTo>
                    <a:cubicBezTo>
                      <a:pt x="20727" y="4585"/>
                      <a:pt x="20725" y="4585"/>
                      <a:pt x="20723" y="4585"/>
                    </a:cubicBezTo>
                    <a:cubicBezTo>
                      <a:pt x="20650" y="4569"/>
                      <a:pt x="20704" y="4574"/>
                      <a:pt x="20644" y="4588"/>
                    </a:cubicBezTo>
                    <a:cubicBezTo>
                      <a:pt x="20657" y="4647"/>
                      <a:pt x="20695" y="4603"/>
                      <a:pt x="20667" y="4631"/>
                    </a:cubicBezTo>
                    <a:cubicBezTo>
                      <a:pt x="20650" y="4649"/>
                      <a:pt x="20649" y="4620"/>
                      <a:pt x="20627" y="4605"/>
                    </a:cubicBezTo>
                    <a:cubicBezTo>
                      <a:pt x="20618" y="4625"/>
                      <a:pt x="20622" y="4620"/>
                      <a:pt x="20627" y="4645"/>
                    </a:cubicBezTo>
                    <a:cubicBezTo>
                      <a:pt x="20587" y="4654"/>
                      <a:pt x="20599" y="4633"/>
                      <a:pt x="20579" y="4661"/>
                    </a:cubicBezTo>
                    <a:cubicBezTo>
                      <a:pt x="20661" y="4661"/>
                      <a:pt x="20628" y="4647"/>
                      <a:pt x="20676" y="4668"/>
                    </a:cubicBezTo>
                    <a:cubicBezTo>
                      <a:pt x="20698" y="4678"/>
                      <a:pt x="20669" y="4674"/>
                      <a:pt x="20708" y="4677"/>
                    </a:cubicBezTo>
                    <a:cubicBezTo>
                      <a:pt x="20705" y="4646"/>
                      <a:pt x="20705" y="4672"/>
                      <a:pt x="20692" y="4637"/>
                    </a:cubicBezTo>
                    <a:cubicBezTo>
                      <a:pt x="20728" y="4656"/>
                      <a:pt x="20712" y="4631"/>
                      <a:pt x="20717" y="4669"/>
                    </a:cubicBezTo>
                    <a:cubicBezTo>
                      <a:pt x="20758" y="4666"/>
                      <a:pt x="20728" y="4663"/>
                      <a:pt x="20765" y="4653"/>
                    </a:cubicBezTo>
                    <a:cubicBezTo>
                      <a:pt x="20794" y="4672"/>
                      <a:pt x="20780" y="4674"/>
                      <a:pt x="20846" y="4677"/>
                    </a:cubicBezTo>
                    <a:cubicBezTo>
                      <a:pt x="20927" y="4681"/>
                      <a:pt x="20932" y="4681"/>
                      <a:pt x="20935" y="4645"/>
                    </a:cubicBezTo>
                    <a:lnTo>
                      <a:pt x="20943" y="4677"/>
                    </a:lnTo>
                    <a:lnTo>
                      <a:pt x="21008" y="4677"/>
                    </a:lnTo>
                    <a:cubicBezTo>
                      <a:pt x="20997" y="4634"/>
                      <a:pt x="20988" y="4668"/>
                      <a:pt x="20952" y="4637"/>
                    </a:cubicBezTo>
                    <a:close/>
                    <a:moveTo>
                      <a:pt x="15248" y="1915"/>
                    </a:moveTo>
                    <a:cubicBezTo>
                      <a:pt x="15204" y="1918"/>
                      <a:pt x="15176" y="1930"/>
                      <a:pt x="15134" y="1931"/>
                    </a:cubicBezTo>
                    <a:cubicBezTo>
                      <a:pt x="15128" y="1920"/>
                      <a:pt x="15130" y="1922"/>
                      <a:pt x="15126" y="1906"/>
                    </a:cubicBezTo>
                    <a:cubicBezTo>
                      <a:pt x="15149" y="1905"/>
                      <a:pt x="15146" y="1903"/>
                      <a:pt x="15160" y="1902"/>
                    </a:cubicBezTo>
                    <a:cubicBezTo>
                      <a:pt x="15161" y="1901"/>
                      <a:pt x="15164" y="1901"/>
                      <a:pt x="15165" y="1901"/>
                    </a:cubicBezTo>
                    <a:cubicBezTo>
                      <a:pt x="15167" y="1901"/>
                      <a:pt x="15169" y="1901"/>
                      <a:pt x="15171" y="1901"/>
                    </a:cubicBezTo>
                    <a:cubicBezTo>
                      <a:pt x="15173" y="1901"/>
                      <a:pt x="15175" y="1900"/>
                      <a:pt x="15176" y="1900"/>
                    </a:cubicBezTo>
                    <a:cubicBezTo>
                      <a:pt x="15178" y="1900"/>
                      <a:pt x="15180" y="1900"/>
                      <a:pt x="15182" y="1900"/>
                    </a:cubicBezTo>
                    <a:lnTo>
                      <a:pt x="15248" y="1915"/>
                    </a:lnTo>
                    <a:close/>
                    <a:moveTo>
                      <a:pt x="18659" y="4159"/>
                    </a:moveTo>
                    <a:cubicBezTo>
                      <a:pt x="18657" y="4158"/>
                      <a:pt x="18655" y="4156"/>
                      <a:pt x="18654" y="4158"/>
                    </a:cubicBezTo>
                    <a:lnTo>
                      <a:pt x="18602" y="4151"/>
                    </a:lnTo>
                    <a:cubicBezTo>
                      <a:pt x="18607" y="4177"/>
                      <a:pt x="18610" y="4163"/>
                      <a:pt x="18602" y="4183"/>
                    </a:cubicBezTo>
                    <a:cubicBezTo>
                      <a:pt x="18536" y="4165"/>
                      <a:pt x="18641" y="4159"/>
                      <a:pt x="18505" y="4159"/>
                    </a:cubicBezTo>
                    <a:cubicBezTo>
                      <a:pt x="18509" y="4214"/>
                      <a:pt x="18542" y="4177"/>
                      <a:pt x="18505" y="4232"/>
                    </a:cubicBezTo>
                    <a:cubicBezTo>
                      <a:pt x="18568" y="4233"/>
                      <a:pt x="18518" y="4232"/>
                      <a:pt x="18537" y="4249"/>
                    </a:cubicBezTo>
                    <a:cubicBezTo>
                      <a:pt x="18560" y="4269"/>
                      <a:pt x="18577" y="4250"/>
                      <a:pt x="18590" y="4248"/>
                    </a:cubicBezTo>
                    <a:lnTo>
                      <a:pt x="18653" y="4234"/>
                    </a:lnTo>
                    <a:cubicBezTo>
                      <a:pt x="18673" y="4229"/>
                      <a:pt x="18692" y="4228"/>
                      <a:pt x="18704" y="4227"/>
                    </a:cubicBezTo>
                    <a:cubicBezTo>
                      <a:pt x="18757" y="4222"/>
                      <a:pt x="18745" y="4247"/>
                      <a:pt x="18782" y="4241"/>
                    </a:cubicBezTo>
                    <a:cubicBezTo>
                      <a:pt x="18840" y="4232"/>
                      <a:pt x="18793" y="4243"/>
                      <a:pt x="18848" y="4242"/>
                    </a:cubicBezTo>
                    <a:cubicBezTo>
                      <a:pt x="18918" y="4239"/>
                      <a:pt x="18905" y="4266"/>
                      <a:pt x="18952" y="4242"/>
                    </a:cubicBezTo>
                    <a:cubicBezTo>
                      <a:pt x="18971" y="4232"/>
                      <a:pt x="18946" y="4240"/>
                      <a:pt x="18975" y="4231"/>
                    </a:cubicBezTo>
                    <a:cubicBezTo>
                      <a:pt x="19012" y="4220"/>
                      <a:pt x="18990" y="4241"/>
                      <a:pt x="19047" y="4231"/>
                    </a:cubicBezTo>
                    <a:lnTo>
                      <a:pt x="19192" y="4233"/>
                    </a:lnTo>
                    <a:cubicBezTo>
                      <a:pt x="19204" y="4224"/>
                      <a:pt x="19201" y="4216"/>
                      <a:pt x="19202" y="4183"/>
                    </a:cubicBezTo>
                    <a:cubicBezTo>
                      <a:pt x="19142" y="4185"/>
                      <a:pt x="19142" y="4227"/>
                      <a:pt x="19070" y="4194"/>
                    </a:cubicBezTo>
                    <a:cubicBezTo>
                      <a:pt x="19053" y="4186"/>
                      <a:pt x="19073" y="4191"/>
                      <a:pt x="19055" y="4188"/>
                    </a:cubicBezTo>
                    <a:cubicBezTo>
                      <a:pt x="19035" y="4185"/>
                      <a:pt x="19052" y="4201"/>
                      <a:pt x="18997" y="4177"/>
                    </a:cubicBezTo>
                    <a:cubicBezTo>
                      <a:pt x="18983" y="4170"/>
                      <a:pt x="18994" y="4170"/>
                      <a:pt x="18976" y="4170"/>
                    </a:cubicBezTo>
                    <a:cubicBezTo>
                      <a:pt x="18975" y="4170"/>
                      <a:pt x="18951" y="4179"/>
                      <a:pt x="18948" y="4180"/>
                    </a:cubicBezTo>
                    <a:cubicBezTo>
                      <a:pt x="18931" y="4191"/>
                      <a:pt x="18922" y="4209"/>
                      <a:pt x="18903" y="4211"/>
                    </a:cubicBezTo>
                    <a:cubicBezTo>
                      <a:pt x="18850" y="4214"/>
                      <a:pt x="18865" y="4163"/>
                      <a:pt x="18796" y="4199"/>
                    </a:cubicBezTo>
                    <a:cubicBezTo>
                      <a:pt x="18783" y="4147"/>
                      <a:pt x="18783" y="4201"/>
                      <a:pt x="18788" y="4135"/>
                    </a:cubicBezTo>
                    <a:cubicBezTo>
                      <a:pt x="18713" y="4175"/>
                      <a:pt x="18738" y="4170"/>
                      <a:pt x="18707" y="4159"/>
                    </a:cubicBezTo>
                    <a:cubicBezTo>
                      <a:pt x="18708" y="4197"/>
                      <a:pt x="18716" y="4186"/>
                      <a:pt x="18707" y="4208"/>
                    </a:cubicBezTo>
                    <a:cubicBezTo>
                      <a:pt x="18661" y="4183"/>
                      <a:pt x="18706" y="4207"/>
                      <a:pt x="18676" y="4173"/>
                    </a:cubicBezTo>
                    <a:cubicBezTo>
                      <a:pt x="18675" y="4172"/>
                      <a:pt x="18674" y="4170"/>
                      <a:pt x="18673" y="4170"/>
                    </a:cubicBezTo>
                    <a:lnTo>
                      <a:pt x="18659" y="4159"/>
                    </a:lnTo>
                    <a:close/>
                    <a:moveTo>
                      <a:pt x="6157" y="1663"/>
                    </a:moveTo>
                    <a:cubicBezTo>
                      <a:pt x="6081" y="1643"/>
                      <a:pt x="6123" y="1644"/>
                      <a:pt x="6026" y="1659"/>
                    </a:cubicBezTo>
                    <a:cubicBezTo>
                      <a:pt x="6005" y="1662"/>
                      <a:pt x="6009" y="1658"/>
                      <a:pt x="5980" y="1664"/>
                    </a:cubicBezTo>
                    <a:cubicBezTo>
                      <a:pt x="5913" y="1678"/>
                      <a:pt x="5875" y="1699"/>
                      <a:pt x="5777" y="1700"/>
                    </a:cubicBezTo>
                    <a:cubicBezTo>
                      <a:pt x="5745" y="1700"/>
                      <a:pt x="5790" y="1695"/>
                      <a:pt x="5754" y="1700"/>
                    </a:cubicBezTo>
                    <a:lnTo>
                      <a:pt x="5697" y="1714"/>
                    </a:lnTo>
                    <a:cubicBezTo>
                      <a:pt x="5695" y="1715"/>
                      <a:pt x="5692" y="1715"/>
                      <a:pt x="5690" y="1716"/>
                    </a:cubicBezTo>
                    <a:lnTo>
                      <a:pt x="5678" y="1719"/>
                    </a:lnTo>
                    <a:cubicBezTo>
                      <a:pt x="5653" y="1725"/>
                      <a:pt x="5653" y="1717"/>
                      <a:pt x="5639" y="1717"/>
                    </a:cubicBezTo>
                    <a:lnTo>
                      <a:pt x="5493" y="1744"/>
                    </a:lnTo>
                    <a:cubicBezTo>
                      <a:pt x="5433" y="1747"/>
                      <a:pt x="5420" y="1744"/>
                      <a:pt x="5420" y="1801"/>
                    </a:cubicBezTo>
                    <a:cubicBezTo>
                      <a:pt x="5479" y="1762"/>
                      <a:pt x="5444" y="1792"/>
                      <a:pt x="5489" y="1788"/>
                    </a:cubicBezTo>
                    <a:cubicBezTo>
                      <a:pt x="5513" y="1787"/>
                      <a:pt x="5522" y="1780"/>
                      <a:pt x="5533" y="1776"/>
                    </a:cubicBezTo>
                    <a:cubicBezTo>
                      <a:pt x="5584" y="1762"/>
                      <a:pt x="5533" y="1777"/>
                      <a:pt x="5574" y="1777"/>
                    </a:cubicBezTo>
                    <a:cubicBezTo>
                      <a:pt x="5596" y="1777"/>
                      <a:pt x="5590" y="1766"/>
                      <a:pt x="5622" y="1764"/>
                    </a:cubicBezTo>
                    <a:cubicBezTo>
                      <a:pt x="5693" y="1761"/>
                      <a:pt x="5643" y="1762"/>
                      <a:pt x="5703" y="1744"/>
                    </a:cubicBezTo>
                    <a:cubicBezTo>
                      <a:pt x="5724" y="1738"/>
                      <a:pt x="5739" y="1744"/>
                      <a:pt x="5777" y="1744"/>
                    </a:cubicBezTo>
                    <a:cubicBezTo>
                      <a:pt x="5780" y="1707"/>
                      <a:pt x="5768" y="1730"/>
                      <a:pt x="5793" y="1712"/>
                    </a:cubicBezTo>
                    <a:cubicBezTo>
                      <a:pt x="5856" y="1727"/>
                      <a:pt x="5828" y="1714"/>
                      <a:pt x="5916" y="1715"/>
                    </a:cubicBezTo>
                    <a:cubicBezTo>
                      <a:pt x="5992" y="1716"/>
                      <a:pt x="5967" y="1718"/>
                      <a:pt x="6042" y="1702"/>
                    </a:cubicBezTo>
                    <a:cubicBezTo>
                      <a:pt x="6044" y="1702"/>
                      <a:pt x="6058" y="1699"/>
                      <a:pt x="6062" y="1697"/>
                    </a:cubicBezTo>
                    <a:cubicBezTo>
                      <a:pt x="6192" y="1660"/>
                      <a:pt x="6159" y="1686"/>
                      <a:pt x="6254" y="1671"/>
                    </a:cubicBezTo>
                    <a:cubicBezTo>
                      <a:pt x="6313" y="1662"/>
                      <a:pt x="6242" y="1661"/>
                      <a:pt x="6359" y="1654"/>
                    </a:cubicBezTo>
                    <a:lnTo>
                      <a:pt x="6386" y="1650"/>
                    </a:lnTo>
                    <a:cubicBezTo>
                      <a:pt x="6438" y="1636"/>
                      <a:pt x="6428" y="1645"/>
                      <a:pt x="6467" y="1624"/>
                    </a:cubicBezTo>
                    <a:cubicBezTo>
                      <a:pt x="6469" y="1623"/>
                      <a:pt x="6470" y="1622"/>
                      <a:pt x="6472" y="1621"/>
                    </a:cubicBezTo>
                    <a:cubicBezTo>
                      <a:pt x="6474" y="1620"/>
                      <a:pt x="6476" y="1619"/>
                      <a:pt x="6477" y="1618"/>
                    </a:cubicBezTo>
                    <a:cubicBezTo>
                      <a:pt x="6517" y="1605"/>
                      <a:pt x="6491" y="1628"/>
                      <a:pt x="6522" y="1615"/>
                    </a:cubicBezTo>
                    <a:cubicBezTo>
                      <a:pt x="6495" y="1578"/>
                      <a:pt x="6482" y="1595"/>
                      <a:pt x="6438" y="1603"/>
                    </a:cubicBezTo>
                    <a:cubicBezTo>
                      <a:pt x="6415" y="1608"/>
                      <a:pt x="6407" y="1605"/>
                      <a:pt x="6384" y="1607"/>
                    </a:cubicBezTo>
                    <a:lnTo>
                      <a:pt x="6296" y="1623"/>
                    </a:lnTo>
                    <a:cubicBezTo>
                      <a:pt x="6204" y="1635"/>
                      <a:pt x="6167" y="1628"/>
                      <a:pt x="6157" y="1663"/>
                    </a:cubicBezTo>
                    <a:close/>
                    <a:moveTo>
                      <a:pt x="19833" y="3016"/>
                    </a:moveTo>
                    <a:cubicBezTo>
                      <a:pt x="19823" y="3026"/>
                      <a:pt x="19827" y="3028"/>
                      <a:pt x="19808" y="3029"/>
                    </a:cubicBezTo>
                    <a:cubicBezTo>
                      <a:pt x="19765" y="3032"/>
                      <a:pt x="19813" y="3021"/>
                      <a:pt x="19781" y="3024"/>
                    </a:cubicBezTo>
                    <a:cubicBezTo>
                      <a:pt x="19781" y="3024"/>
                      <a:pt x="19761" y="3005"/>
                      <a:pt x="19771" y="3038"/>
                    </a:cubicBezTo>
                    <a:cubicBezTo>
                      <a:pt x="19775" y="3047"/>
                      <a:pt x="19766" y="3049"/>
                      <a:pt x="19801" y="3057"/>
                    </a:cubicBezTo>
                    <a:cubicBezTo>
                      <a:pt x="19834" y="3078"/>
                      <a:pt x="19791" y="3062"/>
                      <a:pt x="19826" y="3065"/>
                    </a:cubicBezTo>
                    <a:cubicBezTo>
                      <a:pt x="19845" y="3067"/>
                      <a:pt x="19848" y="3064"/>
                      <a:pt x="19861" y="3060"/>
                    </a:cubicBezTo>
                    <a:cubicBezTo>
                      <a:pt x="19892" y="3052"/>
                      <a:pt x="19850" y="3046"/>
                      <a:pt x="19918" y="3061"/>
                    </a:cubicBezTo>
                    <a:lnTo>
                      <a:pt x="20079" y="3056"/>
                    </a:lnTo>
                    <a:cubicBezTo>
                      <a:pt x="20089" y="3054"/>
                      <a:pt x="20117" y="3033"/>
                      <a:pt x="20130" y="3029"/>
                    </a:cubicBezTo>
                    <a:cubicBezTo>
                      <a:pt x="20238" y="2990"/>
                      <a:pt x="20207" y="3053"/>
                      <a:pt x="20206" y="3057"/>
                    </a:cubicBezTo>
                    <a:lnTo>
                      <a:pt x="20230" y="3057"/>
                    </a:lnTo>
                    <a:cubicBezTo>
                      <a:pt x="20243" y="3021"/>
                      <a:pt x="20251" y="3054"/>
                      <a:pt x="20255" y="3008"/>
                    </a:cubicBezTo>
                    <a:cubicBezTo>
                      <a:pt x="20310" y="3008"/>
                      <a:pt x="20310" y="2990"/>
                      <a:pt x="20320" y="3025"/>
                    </a:cubicBezTo>
                    <a:lnTo>
                      <a:pt x="20336" y="3025"/>
                    </a:lnTo>
                    <a:cubicBezTo>
                      <a:pt x="20340" y="3009"/>
                      <a:pt x="20350" y="2997"/>
                      <a:pt x="20366" y="2991"/>
                    </a:cubicBezTo>
                    <a:cubicBezTo>
                      <a:pt x="20399" y="2979"/>
                      <a:pt x="20375" y="3004"/>
                      <a:pt x="20417" y="2984"/>
                    </a:cubicBezTo>
                    <a:cubicBezTo>
                      <a:pt x="20403" y="2950"/>
                      <a:pt x="20424" y="2983"/>
                      <a:pt x="20390" y="2962"/>
                    </a:cubicBezTo>
                    <a:cubicBezTo>
                      <a:pt x="20318" y="2919"/>
                      <a:pt x="20349" y="2977"/>
                      <a:pt x="20271" y="2935"/>
                    </a:cubicBezTo>
                    <a:cubicBezTo>
                      <a:pt x="20246" y="2954"/>
                      <a:pt x="20258" y="2930"/>
                      <a:pt x="20255" y="2968"/>
                    </a:cubicBezTo>
                    <a:lnTo>
                      <a:pt x="20214" y="2968"/>
                    </a:lnTo>
                    <a:cubicBezTo>
                      <a:pt x="20205" y="2933"/>
                      <a:pt x="20212" y="2950"/>
                      <a:pt x="20182" y="2943"/>
                    </a:cubicBezTo>
                    <a:cubicBezTo>
                      <a:pt x="20112" y="2925"/>
                      <a:pt x="20129" y="2935"/>
                      <a:pt x="20125" y="2935"/>
                    </a:cubicBezTo>
                    <a:lnTo>
                      <a:pt x="20116" y="2937"/>
                    </a:lnTo>
                    <a:cubicBezTo>
                      <a:pt x="20115" y="2937"/>
                      <a:pt x="20112" y="2937"/>
                      <a:pt x="20111" y="2937"/>
                    </a:cubicBezTo>
                    <a:cubicBezTo>
                      <a:pt x="20084" y="2935"/>
                      <a:pt x="20080" y="2914"/>
                      <a:pt x="20068" y="2944"/>
                    </a:cubicBezTo>
                    <a:cubicBezTo>
                      <a:pt x="20013" y="2944"/>
                      <a:pt x="20020" y="2954"/>
                      <a:pt x="20028" y="2919"/>
                    </a:cubicBezTo>
                    <a:cubicBezTo>
                      <a:pt x="19940" y="2921"/>
                      <a:pt x="20087" y="2943"/>
                      <a:pt x="19933" y="2954"/>
                    </a:cubicBezTo>
                    <a:cubicBezTo>
                      <a:pt x="19897" y="2957"/>
                      <a:pt x="19849" y="2946"/>
                      <a:pt x="19798" y="2939"/>
                    </a:cubicBezTo>
                    <a:cubicBezTo>
                      <a:pt x="19728" y="2928"/>
                      <a:pt x="19725" y="2938"/>
                      <a:pt x="19689" y="2945"/>
                    </a:cubicBezTo>
                    <a:cubicBezTo>
                      <a:pt x="19665" y="2949"/>
                      <a:pt x="19686" y="2952"/>
                      <a:pt x="19664" y="2942"/>
                    </a:cubicBezTo>
                    <a:cubicBezTo>
                      <a:pt x="19650" y="2936"/>
                      <a:pt x="19625" y="2915"/>
                      <a:pt x="19612" y="2913"/>
                    </a:cubicBezTo>
                    <a:cubicBezTo>
                      <a:pt x="19576" y="2908"/>
                      <a:pt x="19594" y="2923"/>
                      <a:pt x="19566" y="2944"/>
                    </a:cubicBezTo>
                    <a:cubicBezTo>
                      <a:pt x="19508" y="2905"/>
                      <a:pt x="19527" y="2931"/>
                      <a:pt x="19498" y="2938"/>
                    </a:cubicBezTo>
                    <a:cubicBezTo>
                      <a:pt x="19452" y="2950"/>
                      <a:pt x="19453" y="2922"/>
                      <a:pt x="19461" y="2887"/>
                    </a:cubicBezTo>
                    <a:cubicBezTo>
                      <a:pt x="19406" y="2887"/>
                      <a:pt x="19397" y="2903"/>
                      <a:pt x="19420" y="2952"/>
                    </a:cubicBezTo>
                    <a:cubicBezTo>
                      <a:pt x="19347" y="2950"/>
                      <a:pt x="19433" y="2925"/>
                      <a:pt x="19367" y="2938"/>
                    </a:cubicBezTo>
                    <a:cubicBezTo>
                      <a:pt x="19339" y="2943"/>
                      <a:pt x="19362" y="2947"/>
                      <a:pt x="19332" y="2948"/>
                    </a:cubicBezTo>
                    <a:cubicBezTo>
                      <a:pt x="19323" y="2949"/>
                      <a:pt x="19310" y="2944"/>
                      <a:pt x="19291" y="2944"/>
                    </a:cubicBezTo>
                    <a:cubicBezTo>
                      <a:pt x="19296" y="2956"/>
                      <a:pt x="19297" y="2967"/>
                      <a:pt x="19299" y="2992"/>
                    </a:cubicBezTo>
                    <a:lnTo>
                      <a:pt x="19315" y="2992"/>
                    </a:lnTo>
                    <a:cubicBezTo>
                      <a:pt x="19323" y="2964"/>
                      <a:pt x="19322" y="2963"/>
                      <a:pt x="19355" y="2960"/>
                    </a:cubicBezTo>
                    <a:cubicBezTo>
                      <a:pt x="19373" y="2976"/>
                      <a:pt x="19354" y="2978"/>
                      <a:pt x="19380" y="2991"/>
                    </a:cubicBezTo>
                    <a:lnTo>
                      <a:pt x="19351" y="3010"/>
                    </a:lnTo>
                    <a:cubicBezTo>
                      <a:pt x="19319" y="3015"/>
                      <a:pt x="19329" y="3010"/>
                      <a:pt x="19323" y="3025"/>
                    </a:cubicBezTo>
                    <a:lnTo>
                      <a:pt x="19307" y="3025"/>
                    </a:lnTo>
                    <a:cubicBezTo>
                      <a:pt x="19302" y="2980"/>
                      <a:pt x="19291" y="2994"/>
                      <a:pt x="19274" y="3016"/>
                    </a:cubicBezTo>
                    <a:cubicBezTo>
                      <a:pt x="19305" y="3020"/>
                      <a:pt x="19303" y="3052"/>
                      <a:pt x="19350" y="3041"/>
                    </a:cubicBezTo>
                    <a:cubicBezTo>
                      <a:pt x="19371" y="3036"/>
                      <a:pt x="19338" y="3041"/>
                      <a:pt x="19367" y="3036"/>
                    </a:cubicBezTo>
                    <a:cubicBezTo>
                      <a:pt x="19420" y="3027"/>
                      <a:pt x="19376" y="3049"/>
                      <a:pt x="19420" y="3016"/>
                    </a:cubicBezTo>
                    <a:lnTo>
                      <a:pt x="19441" y="3038"/>
                    </a:lnTo>
                    <a:cubicBezTo>
                      <a:pt x="19476" y="3032"/>
                      <a:pt x="19425" y="3036"/>
                      <a:pt x="19474" y="3021"/>
                    </a:cubicBezTo>
                    <a:cubicBezTo>
                      <a:pt x="19514" y="3009"/>
                      <a:pt x="19520" y="3041"/>
                      <a:pt x="19542" y="3057"/>
                    </a:cubicBezTo>
                    <a:cubicBezTo>
                      <a:pt x="19553" y="3041"/>
                      <a:pt x="19557" y="3035"/>
                      <a:pt x="19566" y="3016"/>
                    </a:cubicBezTo>
                    <a:cubicBezTo>
                      <a:pt x="19591" y="3035"/>
                      <a:pt x="19579" y="3011"/>
                      <a:pt x="19582" y="3049"/>
                    </a:cubicBezTo>
                    <a:lnTo>
                      <a:pt x="19599" y="3049"/>
                    </a:lnTo>
                    <a:cubicBezTo>
                      <a:pt x="19595" y="3010"/>
                      <a:pt x="19588" y="3033"/>
                      <a:pt x="19599" y="3008"/>
                    </a:cubicBezTo>
                    <a:cubicBezTo>
                      <a:pt x="19657" y="2995"/>
                      <a:pt x="19692" y="3025"/>
                      <a:pt x="19733" y="3021"/>
                    </a:cubicBezTo>
                    <a:cubicBezTo>
                      <a:pt x="19778" y="3016"/>
                      <a:pt x="19765" y="3022"/>
                      <a:pt x="19769" y="2992"/>
                    </a:cubicBezTo>
                    <a:cubicBezTo>
                      <a:pt x="19801" y="3001"/>
                      <a:pt x="19769" y="2993"/>
                      <a:pt x="19798" y="3004"/>
                    </a:cubicBezTo>
                    <a:cubicBezTo>
                      <a:pt x="19815" y="3011"/>
                      <a:pt x="19818" y="3009"/>
                      <a:pt x="19833" y="3016"/>
                    </a:cubicBezTo>
                    <a:close/>
                    <a:moveTo>
                      <a:pt x="17265" y="3008"/>
                    </a:moveTo>
                    <a:cubicBezTo>
                      <a:pt x="17233" y="2996"/>
                      <a:pt x="17257" y="2996"/>
                      <a:pt x="17225" y="3008"/>
                    </a:cubicBezTo>
                    <a:cubicBezTo>
                      <a:pt x="17230" y="2980"/>
                      <a:pt x="17218" y="2990"/>
                      <a:pt x="17242" y="2986"/>
                    </a:cubicBezTo>
                    <a:cubicBezTo>
                      <a:pt x="17268" y="2982"/>
                      <a:pt x="17257" y="2990"/>
                      <a:pt x="17265" y="3008"/>
                    </a:cubicBezTo>
                    <a:close/>
                    <a:moveTo>
                      <a:pt x="17208" y="3008"/>
                    </a:moveTo>
                    <a:lnTo>
                      <a:pt x="17184" y="3008"/>
                    </a:lnTo>
                    <a:lnTo>
                      <a:pt x="17184" y="2960"/>
                    </a:lnTo>
                    <a:cubicBezTo>
                      <a:pt x="17206" y="2962"/>
                      <a:pt x="17206" y="2964"/>
                      <a:pt x="17225" y="2968"/>
                    </a:cubicBezTo>
                    <a:cubicBezTo>
                      <a:pt x="17215" y="2986"/>
                      <a:pt x="17216" y="2987"/>
                      <a:pt x="17208" y="3008"/>
                    </a:cubicBezTo>
                    <a:close/>
                    <a:moveTo>
                      <a:pt x="17095" y="2992"/>
                    </a:moveTo>
                    <a:lnTo>
                      <a:pt x="17086" y="2976"/>
                    </a:lnTo>
                    <a:cubicBezTo>
                      <a:pt x="17049" y="2986"/>
                      <a:pt x="17080" y="2989"/>
                      <a:pt x="17038" y="2992"/>
                    </a:cubicBezTo>
                    <a:cubicBezTo>
                      <a:pt x="17034" y="2948"/>
                      <a:pt x="17059" y="2982"/>
                      <a:pt x="16965" y="2960"/>
                    </a:cubicBezTo>
                    <a:cubicBezTo>
                      <a:pt x="16999" y="2938"/>
                      <a:pt x="17066" y="2951"/>
                      <a:pt x="17103" y="2960"/>
                    </a:cubicBezTo>
                    <a:cubicBezTo>
                      <a:pt x="17108" y="2938"/>
                      <a:pt x="17108" y="2941"/>
                      <a:pt x="17119" y="2919"/>
                    </a:cubicBezTo>
                    <a:cubicBezTo>
                      <a:pt x="17120" y="2931"/>
                      <a:pt x="17125" y="2969"/>
                      <a:pt x="17125" y="2969"/>
                    </a:cubicBezTo>
                    <a:cubicBezTo>
                      <a:pt x="17119" y="2997"/>
                      <a:pt x="17124" y="2985"/>
                      <a:pt x="17095" y="2992"/>
                    </a:cubicBezTo>
                    <a:close/>
                    <a:moveTo>
                      <a:pt x="15823" y="4912"/>
                    </a:moveTo>
                    <a:cubicBezTo>
                      <a:pt x="15740" y="4871"/>
                      <a:pt x="15582" y="4911"/>
                      <a:pt x="15484" y="4895"/>
                    </a:cubicBezTo>
                    <a:cubicBezTo>
                      <a:pt x="15464" y="4892"/>
                      <a:pt x="15465" y="4890"/>
                      <a:pt x="15445" y="4892"/>
                    </a:cubicBezTo>
                    <a:cubicBezTo>
                      <a:pt x="15365" y="4903"/>
                      <a:pt x="15434" y="4894"/>
                      <a:pt x="15377" y="4888"/>
                    </a:cubicBezTo>
                    <a:cubicBezTo>
                      <a:pt x="15354" y="4886"/>
                      <a:pt x="15351" y="4889"/>
                      <a:pt x="15333" y="4893"/>
                    </a:cubicBezTo>
                    <a:cubicBezTo>
                      <a:pt x="15277" y="4905"/>
                      <a:pt x="15318" y="4894"/>
                      <a:pt x="15270" y="4894"/>
                    </a:cubicBezTo>
                    <a:cubicBezTo>
                      <a:pt x="15236" y="4895"/>
                      <a:pt x="15203" y="4893"/>
                      <a:pt x="15175" y="4904"/>
                    </a:cubicBezTo>
                    <a:lnTo>
                      <a:pt x="15175" y="4872"/>
                    </a:lnTo>
                    <a:cubicBezTo>
                      <a:pt x="15318" y="4860"/>
                      <a:pt x="15322" y="4885"/>
                      <a:pt x="15401" y="4871"/>
                    </a:cubicBezTo>
                    <a:cubicBezTo>
                      <a:pt x="15447" y="4863"/>
                      <a:pt x="15417" y="4869"/>
                      <a:pt x="15448" y="4874"/>
                    </a:cubicBezTo>
                    <a:cubicBezTo>
                      <a:pt x="15495" y="4881"/>
                      <a:pt x="15441" y="4870"/>
                      <a:pt x="15484" y="4870"/>
                    </a:cubicBezTo>
                    <a:cubicBezTo>
                      <a:pt x="15507" y="4870"/>
                      <a:pt x="15495" y="4878"/>
                      <a:pt x="15523" y="4888"/>
                    </a:cubicBezTo>
                    <a:cubicBezTo>
                      <a:pt x="15541" y="4873"/>
                      <a:pt x="15543" y="4871"/>
                      <a:pt x="15562" y="4869"/>
                    </a:cubicBezTo>
                    <a:cubicBezTo>
                      <a:pt x="15586" y="4867"/>
                      <a:pt x="15597" y="4866"/>
                      <a:pt x="15620" y="4864"/>
                    </a:cubicBezTo>
                    <a:cubicBezTo>
                      <a:pt x="15605" y="4825"/>
                      <a:pt x="15596" y="4866"/>
                      <a:pt x="15593" y="4829"/>
                    </a:cubicBezTo>
                    <a:cubicBezTo>
                      <a:pt x="15591" y="4804"/>
                      <a:pt x="15608" y="4821"/>
                      <a:pt x="15637" y="4823"/>
                    </a:cubicBezTo>
                    <a:cubicBezTo>
                      <a:pt x="15628" y="4861"/>
                      <a:pt x="15620" y="4869"/>
                      <a:pt x="15658" y="4869"/>
                    </a:cubicBezTo>
                    <a:cubicBezTo>
                      <a:pt x="15708" y="4867"/>
                      <a:pt x="15694" y="4854"/>
                      <a:pt x="15718" y="4888"/>
                    </a:cubicBezTo>
                    <a:cubicBezTo>
                      <a:pt x="15729" y="4845"/>
                      <a:pt x="15752" y="4860"/>
                      <a:pt x="15796" y="4866"/>
                    </a:cubicBezTo>
                    <a:cubicBezTo>
                      <a:pt x="15841" y="4871"/>
                      <a:pt x="15835" y="4858"/>
                      <a:pt x="15880" y="4888"/>
                    </a:cubicBezTo>
                    <a:cubicBezTo>
                      <a:pt x="15874" y="4860"/>
                      <a:pt x="15853" y="4888"/>
                      <a:pt x="15948" y="4834"/>
                    </a:cubicBezTo>
                    <a:lnTo>
                      <a:pt x="15979" y="4828"/>
                    </a:lnTo>
                    <a:cubicBezTo>
                      <a:pt x="16011" y="4835"/>
                      <a:pt x="16003" y="4840"/>
                      <a:pt x="16026" y="4856"/>
                    </a:cubicBezTo>
                    <a:cubicBezTo>
                      <a:pt x="16030" y="4846"/>
                      <a:pt x="16028" y="4857"/>
                      <a:pt x="16028" y="4844"/>
                    </a:cubicBezTo>
                    <a:cubicBezTo>
                      <a:pt x="16028" y="4843"/>
                      <a:pt x="16026" y="4826"/>
                      <a:pt x="16026" y="4823"/>
                    </a:cubicBezTo>
                    <a:cubicBezTo>
                      <a:pt x="16058" y="4832"/>
                      <a:pt x="16056" y="4837"/>
                      <a:pt x="16050" y="4868"/>
                    </a:cubicBezTo>
                    <a:lnTo>
                      <a:pt x="16042" y="4904"/>
                    </a:lnTo>
                    <a:cubicBezTo>
                      <a:pt x="15997" y="4904"/>
                      <a:pt x="15959" y="4901"/>
                      <a:pt x="15938" y="4899"/>
                    </a:cubicBezTo>
                    <a:lnTo>
                      <a:pt x="15848" y="4897"/>
                    </a:lnTo>
                    <a:cubicBezTo>
                      <a:pt x="15819" y="4905"/>
                      <a:pt x="15840" y="4887"/>
                      <a:pt x="15823" y="4912"/>
                    </a:cubicBezTo>
                    <a:close/>
                    <a:moveTo>
                      <a:pt x="15053" y="4856"/>
                    </a:moveTo>
                    <a:lnTo>
                      <a:pt x="15052" y="4845"/>
                    </a:lnTo>
                    <a:cubicBezTo>
                      <a:pt x="15049" y="4792"/>
                      <a:pt x="15060" y="4839"/>
                      <a:pt x="15062" y="4791"/>
                    </a:cubicBezTo>
                    <a:cubicBezTo>
                      <a:pt x="15092" y="4781"/>
                      <a:pt x="15079" y="4787"/>
                      <a:pt x="15086" y="4791"/>
                    </a:cubicBezTo>
                    <a:cubicBezTo>
                      <a:pt x="15076" y="4811"/>
                      <a:pt x="15082" y="4820"/>
                      <a:pt x="15068" y="4840"/>
                    </a:cubicBezTo>
                    <a:lnTo>
                      <a:pt x="15059" y="4851"/>
                    </a:lnTo>
                    <a:cubicBezTo>
                      <a:pt x="15058" y="4852"/>
                      <a:pt x="15055" y="4854"/>
                      <a:pt x="15053" y="4856"/>
                    </a:cubicBezTo>
                    <a:close/>
                    <a:moveTo>
                      <a:pt x="15134" y="4783"/>
                    </a:moveTo>
                    <a:cubicBezTo>
                      <a:pt x="15124" y="4794"/>
                      <a:pt x="15124" y="4788"/>
                      <a:pt x="15134" y="4799"/>
                    </a:cubicBezTo>
                    <a:cubicBezTo>
                      <a:pt x="15097" y="4793"/>
                      <a:pt x="15118" y="4811"/>
                      <a:pt x="15110" y="4783"/>
                    </a:cubicBezTo>
                    <a:lnTo>
                      <a:pt x="15134" y="4783"/>
                    </a:lnTo>
                    <a:close/>
                    <a:moveTo>
                      <a:pt x="15118" y="4831"/>
                    </a:moveTo>
                    <a:cubicBezTo>
                      <a:pt x="15140" y="4843"/>
                      <a:pt x="15126" y="4841"/>
                      <a:pt x="15134" y="4831"/>
                    </a:cubicBezTo>
                    <a:cubicBezTo>
                      <a:pt x="15167" y="4831"/>
                      <a:pt x="15139" y="4833"/>
                      <a:pt x="15143" y="4823"/>
                    </a:cubicBezTo>
                    <a:lnTo>
                      <a:pt x="15158" y="4818"/>
                    </a:lnTo>
                    <a:cubicBezTo>
                      <a:pt x="15159" y="4817"/>
                      <a:pt x="15163" y="4816"/>
                      <a:pt x="15165" y="4815"/>
                    </a:cubicBezTo>
                    <a:cubicBezTo>
                      <a:pt x="15166" y="4815"/>
                      <a:pt x="15169" y="4814"/>
                      <a:pt x="15171" y="4814"/>
                    </a:cubicBezTo>
                    <a:lnTo>
                      <a:pt x="15185" y="4809"/>
                    </a:lnTo>
                    <a:cubicBezTo>
                      <a:pt x="15228" y="4799"/>
                      <a:pt x="15251" y="4801"/>
                      <a:pt x="15280" y="4831"/>
                    </a:cubicBezTo>
                    <a:cubicBezTo>
                      <a:pt x="15283" y="4799"/>
                      <a:pt x="15285" y="4797"/>
                      <a:pt x="15305" y="4783"/>
                    </a:cubicBezTo>
                    <a:cubicBezTo>
                      <a:pt x="15322" y="4816"/>
                      <a:pt x="15322" y="4809"/>
                      <a:pt x="15313" y="4848"/>
                    </a:cubicBezTo>
                    <a:cubicBezTo>
                      <a:pt x="15252" y="4846"/>
                      <a:pt x="15234" y="4842"/>
                      <a:pt x="15159" y="4856"/>
                    </a:cubicBezTo>
                    <a:cubicBezTo>
                      <a:pt x="15135" y="4861"/>
                      <a:pt x="15132" y="4866"/>
                      <a:pt x="15118" y="4880"/>
                    </a:cubicBezTo>
                    <a:cubicBezTo>
                      <a:pt x="15113" y="4859"/>
                      <a:pt x="15121" y="4871"/>
                      <a:pt x="15102" y="4864"/>
                    </a:cubicBezTo>
                    <a:cubicBezTo>
                      <a:pt x="15116" y="4844"/>
                      <a:pt x="15109" y="4854"/>
                      <a:pt x="15118" y="4831"/>
                    </a:cubicBezTo>
                    <a:close/>
                    <a:moveTo>
                      <a:pt x="16058" y="4669"/>
                    </a:moveTo>
                    <a:cubicBezTo>
                      <a:pt x="16091" y="4694"/>
                      <a:pt x="16071" y="4682"/>
                      <a:pt x="16090" y="4677"/>
                    </a:cubicBezTo>
                    <a:cubicBezTo>
                      <a:pt x="16091" y="4718"/>
                      <a:pt x="16096" y="4710"/>
                      <a:pt x="16099" y="4742"/>
                    </a:cubicBezTo>
                    <a:lnTo>
                      <a:pt x="16009" y="4734"/>
                    </a:lnTo>
                    <a:lnTo>
                      <a:pt x="16009" y="4775"/>
                    </a:lnTo>
                    <a:cubicBezTo>
                      <a:pt x="15972" y="4749"/>
                      <a:pt x="15976" y="4756"/>
                      <a:pt x="15928" y="4767"/>
                    </a:cubicBezTo>
                    <a:lnTo>
                      <a:pt x="15928" y="4750"/>
                    </a:lnTo>
                    <a:cubicBezTo>
                      <a:pt x="15969" y="4747"/>
                      <a:pt x="16006" y="4745"/>
                      <a:pt x="15985" y="4702"/>
                    </a:cubicBezTo>
                    <a:cubicBezTo>
                      <a:pt x="16033" y="4701"/>
                      <a:pt x="16023" y="4682"/>
                      <a:pt x="16050" y="4694"/>
                    </a:cubicBezTo>
                    <a:cubicBezTo>
                      <a:pt x="16055" y="4688"/>
                      <a:pt x="16056" y="4674"/>
                      <a:pt x="16058" y="4669"/>
                    </a:cubicBezTo>
                    <a:close/>
                    <a:moveTo>
                      <a:pt x="16123" y="4702"/>
                    </a:moveTo>
                    <a:cubicBezTo>
                      <a:pt x="16135" y="4695"/>
                      <a:pt x="16125" y="4713"/>
                      <a:pt x="16128" y="4687"/>
                    </a:cubicBezTo>
                    <a:cubicBezTo>
                      <a:pt x="16132" y="4654"/>
                      <a:pt x="16114" y="4703"/>
                      <a:pt x="16131" y="4653"/>
                    </a:cubicBezTo>
                    <a:cubicBezTo>
                      <a:pt x="16154" y="4710"/>
                      <a:pt x="16162" y="4681"/>
                      <a:pt x="16163" y="4734"/>
                    </a:cubicBezTo>
                    <a:cubicBezTo>
                      <a:pt x="16141" y="4736"/>
                      <a:pt x="16141" y="4738"/>
                      <a:pt x="16123" y="4742"/>
                    </a:cubicBezTo>
                    <a:cubicBezTo>
                      <a:pt x="16117" y="4716"/>
                      <a:pt x="16116" y="4729"/>
                      <a:pt x="16123" y="4702"/>
                    </a:cubicBezTo>
                    <a:close/>
                    <a:moveTo>
                      <a:pt x="16220" y="4645"/>
                    </a:moveTo>
                    <a:cubicBezTo>
                      <a:pt x="16299" y="4685"/>
                      <a:pt x="16250" y="4630"/>
                      <a:pt x="16301" y="4653"/>
                    </a:cubicBezTo>
                    <a:cubicBezTo>
                      <a:pt x="16314" y="4642"/>
                      <a:pt x="16306" y="4656"/>
                      <a:pt x="16301" y="4637"/>
                    </a:cubicBezTo>
                    <a:cubicBezTo>
                      <a:pt x="16341" y="4626"/>
                      <a:pt x="16302" y="4637"/>
                      <a:pt x="16333" y="4604"/>
                    </a:cubicBezTo>
                    <a:cubicBezTo>
                      <a:pt x="16362" y="4573"/>
                      <a:pt x="16430" y="4588"/>
                      <a:pt x="16479" y="4588"/>
                    </a:cubicBezTo>
                    <a:cubicBezTo>
                      <a:pt x="16463" y="4629"/>
                      <a:pt x="16481" y="4573"/>
                      <a:pt x="16439" y="4637"/>
                    </a:cubicBezTo>
                    <a:cubicBezTo>
                      <a:pt x="16388" y="4603"/>
                      <a:pt x="16410" y="4624"/>
                      <a:pt x="16382" y="4613"/>
                    </a:cubicBezTo>
                    <a:cubicBezTo>
                      <a:pt x="16386" y="4629"/>
                      <a:pt x="16384" y="4630"/>
                      <a:pt x="16396" y="4639"/>
                    </a:cubicBezTo>
                    <a:lnTo>
                      <a:pt x="16423" y="4645"/>
                    </a:lnTo>
                    <a:cubicBezTo>
                      <a:pt x="16392" y="4687"/>
                      <a:pt x="16369" y="4621"/>
                      <a:pt x="16325" y="4686"/>
                    </a:cubicBezTo>
                    <a:cubicBezTo>
                      <a:pt x="16357" y="4683"/>
                      <a:pt x="16346" y="4678"/>
                      <a:pt x="16382" y="4677"/>
                    </a:cubicBezTo>
                    <a:cubicBezTo>
                      <a:pt x="16362" y="4754"/>
                      <a:pt x="16374" y="4690"/>
                      <a:pt x="16383" y="4734"/>
                    </a:cubicBezTo>
                    <a:cubicBezTo>
                      <a:pt x="16387" y="4755"/>
                      <a:pt x="16393" y="4731"/>
                      <a:pt x="16382" y="4758"/>
                    </a:cubicBezTo>
                    <a:lnTo>
                      <a:pt x="16301" y="4758"/>
                    </a:lnTo>
                    <a:cubicBezTo>
                      <a:pt x="16304" y="4720"/>
                      <a:pt x="16316" y="4720"/>
                      <a:pt x="16317" y="4677"/>
                    </a:cubicBezTo>
                    <a:cubicBezTo>
                      <a:pt x="16306" y="4678"/>
                      <a:pt x="16297" y="4680"/>
                      <a:pt x="16291" y="4681"/>
                    </a:cubicBezTo>
                    <a:cubicBezTo>
                      <a:pt x="16288" y="4681"/>
                      <a:pt x="16282" y="4682"/>
                      <a:pt x="16280" y="4682"/>
                    </a:cubicBezTo>
                    <a:cubicBezTo>
                      <a:pt x="16278" y="4682"/>
                      <a:pt x="16276" y="4683"/>
                      <a:pt x="16275" y="4683"/>
                    </a:cubicBezTo>
                    <a:cubicBezTo>
                      <a:pt x="16225" y="4690"/>
                      <a:pt x="16249" y="4697"/>
                      <a:pt x="16212" y="4677"/>
                    </a:cubicBezTo>
                    <a:cubicBezTo>
                      <a:pt x="16216" y="4664"/>
                      <a:pt x="16216" y="4659"/>
                      <a:pt x="16220" y="4645"/>
                    </a:cubicBezTo>
                    <a:close/>
                  </a:path>
                </a:pathLst>
              </a:custGeom>
              <a:gradFill>
                <a:gsLst>
                  <a:gs pos="23000">
                    <a:srgbClr val="027F8F"/>
                  </a:gs>
                  <a:gs pos="100000">
                    <a:srgbClr val="7AD6E0"/>
                  </a:gs>
                </a:gsLst>
                <a:lin ang="54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800" b="1" i="0" u="none" strike="noStrike" kern="1200" cap="none" spc="0" normalizeH="0" baseline="0" noProof="0">
                  <a:ln>
                    <a:noFill/>
                  </a:ln>
                  <a:gradFill>
                    <a:gsLst>
                      <a:gs pos="23000">
                        <a:srgbClr val="027F8F"/>
                      </a:gs>
                      <a:gs pos="100000">
                        <a:srgbClr val="7AD6E0"/>
                      </a:gs>
                    </a:gsLst>
                    <a:lin ang="5400000" scaled="0"/>
                  </a:gra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endParaRPr>
              </a:p>
            </p:txBody>
          </p:sp>
          <p:sp>
            <p:nvSpPr>
              <p:cNvPr id="35" name="TextBox 2">
                <a:extLst>
                  <a:ext uri="{FF2B5EF4-FFF2-40B4-BE49-F238E27FC236}">
                    <a16:creationId xmlns:a16="http://schemas.microsoft.com/office/drawing/2014/main" xmlns="" id="{39AC5F58-EC20-4341-8A34-5F4BDB4721A1}"/>
                  </a:ext>
                </a:extLst>
              </p:cNvPr>
              <p:cNvSpPr txBox="1"/>
              <p:nvPr/>
            </p:nvSpPr>
            <p:spPr>
              <a:xfrm>
                <a:off x="5124302" y="1498399"/>
                <a:ext cx="243347" cy="173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rPr>
                  <a:t>04</a:t>
                </a:r>
                <a:endParaRPr kumimoji="0" lang="zh-CN" alt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a放放隶书 (非商业使用)" panose="02010600010101010101" pitchFamily="2" charset="-122"/>
                  <a:cs typeface="Times New Roman" panose="02020603050405020304" pitchFamily="18" charset="0"/>
                </a:endParaRPr>
              </a:p>
            </p:txBody>
          </p:sp>
        </p:grpSp>
      </p:grpSp>
      <p:pic>
        <p:nvPicPr>
          <p:cNvPr id="36" name="图片 35">
            <a:extLst>
              <a:ext uri="{FF2B5EF4-FFF2-40B4-BE49-F238E27FC236}">
                <a16:creationId xmlns:a16="http://schemas.microsoft.com/office/drawing/2014/main" xmlns="" id="{DF6218AF-B395-4EF8-A230-57247F9A45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 y="4271554"/>
            <a:ext cx="2586655" cy="2586655"/>
          </a:xfrm>
          <a:prstGeom prst="rect">
            <a:avLst/>
          </a:prstGeom>
        </p:spPr>
      </p:pic>
      <p:pic>
        <p:nvPicPr>
          <p:cNvPr id="37" name="图片 36">
            <a:extLst>
              <a:ext uri="{FF2B5EF4-FFF2-40B4-BE49-F238E27FC236}">
                <a16:creationId xmlns:a16="http://schemas.microsoft.com/office/drawing/2014/main" xmlns="" id="{E158FB31-B48C-42C1-A539-7C055B6D76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2097" y="4731591"/>
            <a:ext cx="2126827" cy="2126827"/>
          </a:xfrm>
          <a:prstGeom prst="rect">
            <a:avLst/>
          </a:prstGeom>
        </p:spPr>
      </p:pic>
      <p:pic>
        <p:nvPicPr>
          <p:cNvPr id="39" name="图片 38">
            <a:extLst>
              <a:ext uri="{FF2B5EF4-FFF2-40B4-BE49-F238E27FC236}">
                <a16:creationId xmlns:a16="http://schemas.microsoft.com/office/drawing/2014/main" xmlns="" id="{E9E6D348-3EA9-4632-A517-1466697FF7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9504665" y="549373"/>
            <a:ext cx="1784732" cy="1151375"/>
          </a:xfrm>
          <a:prstGeom prst="rect">
            <a:avLst/>
          </a:prstGeom>
        </p:spPr>
      </p:pic>
      <p:pic>
        <p:nvPicPr>
          <p:cNvPr id="40" name="图片 39">
            <a:extLst>
              <a:ext uri="{FF2B5EF4-FFF2-40B4-BE49-F238E27FC236}">
                <a16:creationId xmlns:a16="http://schemas.microsoft.com/office/drawing/2014/main" xmlns="" id="{9A747850-8ED0-4B36-A0D3-B0476730771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865173" y="5219316"/>
            <a:ext cx="1673463" cy="1151375"/>
          </a:xfrm>
          <a:prstGeom prst="rect">
            <a:avLst/>
          </a:prstGeom>
        </p:spPr>
      </p:pic>
    </p:spTree>
    <p:extLst>
      <p:ext uri="{BB962C8B-B14F-4D97-AF65-F5344CB8AC3E}">
        <p14:creationId xmlns:p14="http://schemas.microsoft.com/office/powerpoint/2010/main" val="7414167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nodeType="withEffect">
                                  <p:stCondLst>
                                    <p:cond delay="300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anim calcmode="lin" valueType="num">
                                      <p:cBhvr>
                                        <p:cTn id="11" dur="1000" fill="hold"/>
                                        <p:tgtEl>
                                          <p:spTgt spid="36"/>
                                        </p:tgtEl>
                                        <p:attrNameLst>
                                          <p:attrName>ppt_x</p:attrName>
                                        </p:attrNameLst>
                                      </p:cBhvr>
                                      <p:tavLst>
                                        <p:tav tm="0">
                                          <p:val>
                                            <p:strVal val="#ppt_x"/>
                                          </p:val>
                                        </p:tav>
                                        <p:tav tm="100000">
                                          <p:val>
                                            <p:strVal val="#ppt_x"/>
                                          </p:val>
                                        </p:tav>
                                      </p:tavLst>
                                    </p:anim>
                                    <p:anim calcmode="lin" valueType="num">
                                      <p:cBhvr>
                                        <p:cTn id="12" dur="1000" fill="hold"/>
                                        <p:tgtEl>
                                          <p:spTgt spid="3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300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0-#ppt_w/2"/>
                                          </p:val>
                                        </p:tav>
                                        <p:tav tm="100000">
                                          <p:val>
                                            <p:strVal val="#ppt_x"/>
                                          </p:val>
                                        </p:tav>
                                      </p:tavLst>
                                    </p:anim>
                                    <p:anim calcmode="lin" valueType="num">
                                      <p:cBhvr additive="base">
                                        <p:cTn id="23" dur="500" fill="hold"/>
                                        <p:tgtEl>
                                          <p:spTgt spid="39"/>
                                        </p:tgtEl>
                                        <p:attrNameLst>
                                          <p:attrName>ppt_y</p:attrName>
                                        </p:attrNameLst>
                                      </p:cBhvr>
                                      <p:tavLst>
                                        <p:tav tm="0">
                                          <p:val>
                                            <p:strVal val="1+#ppt_h/2"/>
                                          </p:val>
                                        </p:tav>
                                        <p:tav tm="100000">
                                          <p:val>
                                            <p:strVal val="#ppt_y"/>
                                          </p:val>
                                        </p:tav>
                                      </p:tavLst>
                                    </p:anim>
                                  </p:childTnLst>
                                </p:cTn>
                              </p:par>
                              <p:par>
                                <p:cTn id="24" presetID="2" presetClass="entr" presetSubtype="12"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0-#ppt_w/2"/>
                                          </p:val>
                                        </p:tav>
                                        <p:tav tm="100000">
                                          <p:val>
                                            <p:strVal val="#ppt_x"/>
                                          </p:val>
                                        </p:tav>
                                      </p:tavLst>
                                    </p:anim>
                                    <p:anim calcmode="lin" valueType="num">
                                      <p:cBhvr additive="base">
                                        <p:cTn id="27" dur="500" fill="hold"/>
                                        <p:tgtEl>
                                          <p:spTgt spid="40"/>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52"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Scale>
                                      <p:cBhvr>
                                        <p:cTn id="36"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4"/>
                                        </p:tgtEl>
                                        <p:attrNameLst>
                                          <p:attrName>ppt_x</p:attrName>
                                          <p:attrName>ppt_y</p:attrName>
                                        </p:attrNameLst>
                                      </p:cBhvr>
                                    </p:animMotion>
                                    <p:animEffect transition="in" filter="fade">
                                      <p:cBhvr>
                                        <p:cTn id="38" dur="1000"/>
                                        <p:tgtEl>
                                          <p:spTgt spid="14"/>
                                        </p:tgtEl>
                                      </p:cBhvr>
                                    </p:animEffect>
                                  </p:childTnLst>
                                </p:cTn>
                              </p:par>
                            </p:childTnLst>
                          </p:cTn>
                        </p:par>
                        <p:par>
                          <p:cTn id="39" fill="hold">
                            <p:stCondLst>
                              <p:cond delay="2000"/>
                            </p:stCondLst>
                            <p:childTnLst>
                              <p:par>
                                <p:cTn id="40" presetID="52" presetClass="entr" presetSubtype="0"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Scale>
                                      <p:cBhvr>
                                        <p:cTn id="4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21"/>
                                        </p:tgtEl>
                                        <p:attrNameLst>
                                          <p:attrName>ppt_x</p:attrName>
                                          <p:attrName>ppt_y</p:attrName>
                                        </p:attrNameLst>
                                      </p:cBhvr>
                                    </p:animMotion>
                                    <p:animEffect transition="in" filter="fade">
                                      <p:cBhvr>
                                        <p:cTn id="44" dur="1000"/>
                                        <p:tgtEl>
                                          <p:spTgt spid="21"/>
                                        </p:tgtEl>
                                      </p:cBhvr>
                                    </p:animEffect>
                                  </p:childTnLst>
                                </p:cTn>
                              </p:par>
                            </p:childTnLst>
                          </p:cTn>
                        </p:par>
                        <p:par>
                          <p:cTn id="45" fill="hold">
                            <p:stCondLst>
                              <p:cond delay="3000"/>
                            </p:stCondLst>
                            <p:childTnLst>
                              <p:par>
                                <p:cTn id="46" presetID="52" presetClass="entr" presetSubtype="0" fill="hold" nodeType="afterEffect">
                                  <p:stCondLst>
                                    <p:cond delay="0"/>
                                  </p:stCondLst>
                                  <p:childTnLst>
                                    <p:set>
                                      <p:cBhvr>
                                        <p:cTn id="47" dur="1" fill="hold">
                                          <p:stCondLst>
                                            <p:cond delay="0"/>
                                          </p:stCondLst>
                                        </p:cTn>
                                        <p:tgtEl>
                                          <p:spTgt spid="26"/>
                                        </p:tgtEl>
                                        <p:attrNameLst>
                                          <p:attrName>style.visibility</p:attrName>
                                        </p:attrNameLst>
                                      </p:cBhvr>
                                      <p:to>
                                        <p:strVal val="visible"/>
                                      </p:to>
                                    </p:set>
                                    <p:animScale>
                                      <p:cBhvr>
                                        <p:cTn id="48"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26"/>
                                        </p:tgtEl>
                                        <p:attrNameLst>
                                          <p:attrName>ppt_x</p:attrName>
                                          <p:attrName>ppt_y</p:attrName>
                                        </p:attrNameLst>
                                      </p:cBhvr>
                                    </p:animMotion>
                                    <p:animEffect transition="in" filter="fade">
                                      <p:cBhvr>
                                        <p:cTn id="50" dur="1000"/>
                                        <p:tgtEl>
                                          <p:spTgt spid="26"/>
                                        </p:tgtEl>
                                      </p:cBhvr>
                                    </p:animEffect>
                                  </p:childTnLst>
                                </p:cTn>
                              </p:par>
                            </p:childTnLst>
                          </p:cTn>
                        </p:par>
                        <p:par>
                          <p:cTn id="51" fill="hold">
                            <p:stCondLst>
                              <p:cond delay="4000"/>
                            </p:stCondLst>
                            <p:childTnLst>
                              <p:par>
                                <p:cTn id="52" presetID="52"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Scale>
                                      <p:cBhvr>
                                        <p:cTn id="54"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31"/>
                                        </p:tgtEl>
                                        <p:attrNameLst>
                                          <p:attrName>ppt_x</p:attrName>
                                          <p:attrName>ppt_y</p:attrName>
                                        </p:attrNameLst>
                                      </p:cBhvr>
                                    </p:animMotion>
                                    <p:animEffect transition="in" filter="fade">
                                      <p:cBhvr>
                                        <p:cTn id="56"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xmlns="" id="{312C72B4-0B7A-4726-BEBD-700C9A7F28D4}"/>
              </a:ext>
            </a:extLst>
          </p:cNvPr>
          <p:cNvSpPr/>
          <p:nvPr/>
        </p:nvSpPr>
        <p:spPr>
          <a:xfrm>
            <a:off x="3253191" y="2569457"/>
            <a:ext cx="7180204" cy="584775"/>
          </a:xfrm>
          <a:prstGeom prst="rect">
            <a:avLst/>
          </a:prstGeom>
        </p:spPr>
        <p:txBody>
          <a:bodyPr wrap="square">
            <a:spAutoFit/>
          </a:bodyPr>
          <a:lstStyle/>
          <a:p>
            <a:pPr algn="just"/>
            <a:r>
              <a:rPr lang="en-US" altLang="zh-CN" sz="3200" b="1" dirty="0">
                <a:solidFill>
                  <a:srgbClr val="0000FF"/>
                </a:solidFill>
                <a:latin typeface="Times New Roman" panose="02020603050405020304" pitchFamily="18" charset="0"/>
                <a:cs typeface="Times New Roman" panose="02020603050405020304" pitchFamily="18" charset="0"/>
                <a:sym typeface="+mn-lt"/>
              </a:rPr>
              <a:t>1. </a:t>
            </a:r>
            <a:r>
              <a:rPr lang="en-US" altLang="zh-CN" sz="3200" b="1" dirty="0" err="1">
                <a:solidFill>
                  <a:srgbClr val="0000FF"/>
                </a:solidFill>
                <a:latin typeface="Times New Roman" panose="02020603050405020304" pitchFamily="18" charset="0"/>
                <a:cs typeface="Times New Roman" panose="02020603050405020304" pitchFamily="18" charset="0"/>
                <a:sym typeface="+mn-lt"/>
              </a:rPr>
              <a:t>Đoạn</a:t>
            </a:r>
            <a:r>
              <a:rPr lang="en-US" altLang="zh-CN" sz="3200" b="1" dirty="0">
                <a:solidFill>
                  <a:srgbClr val="0000FF"/>
                </a:solidFill>
                <a:latin typeface="Times New Roman" panose="02020603050405020304" pitchFamily="18" charset="0"/>
                <a:cs typeface="Times New Roman" panose="02020603050405020304" pitchFamily="18" charset="0"/>
                <a:sym typeface="+mn-lt"/>
              </a:rPr>
              <a:t> </a:t>
            </a:r>
            <a:r>
              <a:rPr lang="en-US" altLang="zh-CN" sz="3200" b="1" dirty="0" err="1">
                <a:solidFill>
                  <a:srgbClr val="0000FF"/>
                </a:solidFill>
                <a:latin typeface="Times New Roman" panose="02020603050405020304" pitchFamily="18" charset="0"/>
                <a:cs typeface="Times New Roman" panose="02020603050405020304" pitchFamily="18" charset="0"/>
                <a:sym typeface="+mn-lt"/>
              </a:rPr>
              <a:t>trường</a:t>
            </a:r>
            <a:r>
              <a:rPr lang="en-US" altLang="zh-CN" sz="3200" b="1" dirty="0">
                <a:solidFill>
                  <a:srgbClr val="0000FF"/>
                </a:solidFill>
                <a:latin typeface="Times New Roman" panose="02020603050405020304" pitchFamily="18" charset="0"/>
                <a:cs typeface="Times New Roman" panose="02020603050405020304" pitchFamily="18" charset="0"/>
                <a:sym typeface="+mn-lt"/>
              </a:rPr>
              <a:t> </a:t>
            </a:r>
            <a:r>
              <a:rPr lang="en-US" altLang="zh-CN" sz="3200" b="1" dirty="0" err="1">
                <a:solidFill>
                  <a:srgbClr val="0000FF"/>
                </a:solidFill>
                <a:latin typeface="Times New Roman" panose="02020603050405020304" pitchFamily="18" charset="0"/>
                <a:cs typeface="Times New Roman" panose="02020603050405020304" pitchFamily="18" charset="0"/>
                <a:sym typeface="+mn-lt"/>
              </a:rPr>
              <a:t>tân</a:t>
            </a:r>
            <a:r>
              <a:rPr lang="en-US" altLang="zh-CN" sz="3200" b="1" dirty="0">
                <a:solidFill>
                  <a:srgbClr val="0000FF"/>
                </a:solidFill>
                <a:latin typeface="Times New Roman" panose="02020603050405020304" pitchFamily="18" charset="0"/>
                <a:cs typeface="Times New Roman" panose="02020603050405020304" pitchFamily="18" charset="0"/>
                <a:sym typeface="+mn-lt"/>
              </a:rPr>
              <a:t> </a:t>
            </a:r>
            <a:r>
              <a:rPr lang="en-US" altLang="zh-CN" sz="3200" b="1" dirty="0" err="1">
                <a:solidFill>
                  <a:srgbClr val="0000FF"/>
                </a:solidFill>
                <a:latin typeface="Times New Roman" panose="02020603050405020304" pitchFamily="18" charset="0"/>
                <a:cs typeface="Times New Roman" panose="02020603050405020304" pitchFamily="18" charset="0"/>
                <a:sym typeface="+mn-lt"/>
              </a:rPr>
              <a:t>thanh</a:t>
            </a:r>
            <a:r>
              <a:rPr lang="en-US" altLang="zh-CN" sz="3200" b="1" dirty="0">
                <a:solidFill>
                  <a:srgbClr val="0000FF"/>
                </a:solidFill>
                <a:latin typeface="Times New Roman" panose="02020603050405020304" pitchFamily="18" charset="0"/>
                <a:cs typeface="Times New Roman" panose="02020603050405020304" pitchFamily="18" charset="0"/>
                <a:sym typeface="+mn-lt"/>
              </a:rPr>
              <a:t> (</a:t>
            </a:r>
            <a:r>
              <a:rPr lang="en-US" altLang="zh-CN" sz="3200" b="1" dirty="0" err="1">
                <a:solidFill>
                  <a:srgbClr val="0000FF"/>
                </a:solidFill>
                <a:latin typeface="Times New Roman" panose="02020603050405020304" pitchFamily="18" charset="0"/>
                <a:cs typeface="Times New Roman" panose="02020603050405020304" pitchFamily="18" charset="0"/>
                <a:sym typeface="+mn-lt"/>
              </a:rPr>
              <a:t>Truyện</a:t>
            </a:r>
            <a:r>
              <a:rPr lang="en-US" altLang="zh-CN" sz="3200" b="1" dirty="0">
                <a:solidFill>
                  <a:srgbClr val="0000FF"/>
                </a:solidFill>
                <a:latin typeface="Times New Roman" panose="02020603050405020304" pitchFamily="18" charset="0"/>
                <a:cs typeface="Times New Roman" panose="02020603050405020304" pitchFamily="18" charset="0"/>
                <a:sym typeface="+mn-lt"/>
              </a:rPr>
              <a:t> </a:t>
            </a:r>
            <a:r>
              <a:rPr lang="en-US" altLang="zh-CN" sz="3200" b="1" dirty="0" err="1">
                <a:solidFill>
                  <a:srgbClr val="0000FF"/>
                </a:solidFill>
                <a:latin typeface="Times New Roman" panose="02020603050405020304" pitchFamily="18" charset="0"/>
                <a:cs typeface="Times New Roman" panose="02020603050405020304" pitchFamily="18" charset="0"/>
                <a:sym typeface="+mn-lt"/>
              </a:rPr>
              <a:t>Kiều</a:t>
            </a:r>
            <a:r>
              <a:rPr lang="en-US" altLang="zh-CN" sz="3200" b="1" dirty="0">
                <a:solidFill>
                  <a:srgbClr val="0000FF"/>
                </a:solidFill>
                <a:latin typeface="Times New Roman" panose="02020603050405020304" pitchFamily="18" charset="0"/>
                <a:cs typeface="Times New Roman" panose="02020603050405020304" pitchFamily="18" charset="0"/>
                <a:sym typeface="+mn-lt"/>
              </a:rPr>
              <a:t>).</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grpSp>
        <p:nvGrpSpPr>
          <p:cNvPr id="5" name="组合 4">
            <a:extLst>
              <a:ext uri="{FF2B5EF4-FFF2-40B4-BE49-F238E27FC236}">
                <a16:creationId xmlns:a16="http://schemas.microsoft.com/office/drawing/2014/main" xmlns="" id="{C7E383CE-93D3-41AB-B08E-6EE861DBEF79}"/>
              </a:ext>
            </a:extLst>
          </p:cNvPr>
          <p:cNvGrpSpPr/>
          <p:nvPr/>
        </p:nvGrpSpPr>
        <p:grpSpPr>
          <a:xfrm>
            <a:off x="651750" y="2399592"/>
            <a:ext cx="2385925" cy="2058815"/>
            <a:chOff x="1212736" y="3256886"/>
            <a:chExt cx="2032051" cy="2014728"/>
          </a:xfrm>
        </p:grpSpPr>
        <p:sp>
          <p:nvSpPr>
            <p:cNvPr id="6" name="椭圆 5">
              <a:extLst>
                <a:ext uri="{FF2B5EF4-FFF2-40B4-BE49-F238E27FC236}">
                  <a16:creationId xmlns:a16="http://schemas.microsoft.com/office/drawing/2014/main" xmlns="" id="{FB67EE3D-8D4F-4D40-93DF-FA99374C547E}"/>
                </a:ext>
              </a:extLst>
            </p:cNvPr>
            <p:cNvSpPr/>
            <p:nvPr/>
          </p:nvSpPr>
          <p:spPr>
            <a:xfrm>
              <a:off x="1396287" y="3423114"/>
              <a:ext cx="1848500" cy="1848500"/>
            </a:xfrm>
            <a:prstGeom prst="ellipse">
              <a:avLst/>
            </a:prstGeom>
            <a:solidFill>
              <a:schemeClr val="bg1"/>
            </a:solid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4" name="图片 3">
              <a:extLst>
                <a:ext uri="{FF2B5EF4-FFF2-40B4-BE49-F238E27FC236}">
                  <a16:creationId xmlns:a16="http://schemas.microsoft.com/office/drawing/2014/main" xmlns="" id="{79AED79F-2E78-40D9-8F64-85898B605F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2736" y="3256886"/>
              <a:ext cx="2014728" cy="2014728"/>
            </a:xfrm>
            <a:prstGeom prst="rect">
              <a:avLst/>
            </a:prstGeom>
          </p:spPr>
        </p:pic>
      </p:grpSp>
      <p:sp>
        <p:nvSpPr>
          <p:cNvPr id="2" name="Hộp Văn bản 1">
            <a:extLst>
              <a:ext uri="{FF2B5EF4-FFF2-40B4-BE49-F238E27FC236}">
                <a16:creationId xmlns:a16="http://schemas.microsoft.com/office/drawing/2014/main" xmlns="" id="{D48409BE-01E4-8022-25B2-C87FCDB7B157}"/>
              </a:ext>
            </a:extLst>
          </p:cNvPr>
          <p:cNvSpPr txBox="1"/>
          <p:nvPr/>
        </p:nvSpPr>
        <p:spPr>
          <a:xfrm>
            <a:off x="867266" y="744892"/>
            <a:ext cx="8670303" cy="553998"/>
          </a:xfrm>
          <a:prstGeom prst="rect">
            <a:avLst/>
          </a:prstGeom>
          <a:noFill/>
        </p:spPr>
        <p:txBody>
          <a:bodyPr wrap="square">
            <a:spAutoFit/>
          </a:bodyPr>
          <a:lstStyle/>
          <a:p>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chính</a:t>
            </a:r>
            <a:endParaRPr lang="en-US" sz="3000" dirty="0">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220D7017-9149-6F1D-77F3-2E4E1583A6E1}"/>
              </a:ext>
            </a:extLst>
          </p:cNvPr>
          <p:cNvSpPr txBox="1"/>
          <p:nvPr/>
        </p:nvSpPr>
        <p:spPr>
          <a:xfrm>
            <a:off x="867265" y="1512874"/>
            <a:ext cx="8670303" cy="523220"/>
          </a:xfrm>
          <a:prstGeom prst="rect">
            <a:avLst/>
          </a:prstGeom>
          <a:noFill/>
        </p:spPr>
        <p:txBody>
          <a:bodyPr wrap="square">
            <a:spAutoFit/>
          </a:bodyPr>
          <a:lstStyle/>
          <a:p>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1.2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Nôm</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9" name="矩形 21">
            <a:extLst>
              <a:ext uri="{FF2B5EF4-FFF2-40B4-BE49-F238E27FC236}">
                <a16:creationId xmlns:a16="http://schemas.microsoft.com/office/drawing/2014/main" xmlns="" id="{CB929616-2579-216A-6FAD-80C886FF6E31}"/>
              </a:ext>
            </a:extLst>
          </p:cNvPr>
          <p:cNvSpPr/>
          <p:nvPr/>
        </p:nvSpPr>
        <p:spPr>
          <a:xfrm>
            <a:off x="3253191" y="3668300"/>
            <a:ext cx="8670303" cy="584775"/>
          </a:xfrm>
          <a:prstGeom prst="rect">
            <a:avLst/>
          </a:prstGeom>
        </p:spPr>
        <p:txBody>
          <a:bodyPr wrap="square">
            <a:spAutoFit/>
          </a:bodyPr>
          <a:lstStyle/>
          <a:p>
            <a:pPr algn="just"/>
            <a:r>
              <a:rPr lang="en-US" altLang="zh-CN" sz="3200" b="1" dirty="0">
                <a:solidFill>
                  <a:srgbClr val="0000FF"/>
                </a:solidFill>
                <a:latin typeface="Times New Roman" panose="02020603050405020304" pitchFamily="18" charset="0"/>
                <a:cs typeface="Times New Roman" panose="02020603050405020304" pitchFamily="18" charset="0"/>
                <a:sym typeface="+mn-lt"/>
              </a:rPr>
              <a:t>2. Văn </a:t>
            </a:r>
            <a:r>
              <a:rPr lang="en-US" altLang="zh-CN" sz="3200" b="1" dirty="0" err="1">
                <a:solidFill>
                  <a:srgbClr val="0000FF"/>
                </a:solidFill>
                <a:latin typeface="Times New Roman" panose="02020603050405020304" pitchFamily="18" charset="0"/>
                <a:cs typeface="Times New Roman" panose="02020603050405020304" pitchFamily="18" charset="0"/>
                <a:sym typeface="+mn-lt"/>
              </a:rPr>
              <a:t>tế</a:t>
            </a:r>
            <a:r>
              <a:rPr lang="en-US" altLang="zh-CN" sz="3200" b="1" dirty="0">
                <a:solidFill>
                  <a:srgbClr val="0000FF"/>
                </a:solidFill>
                <a:latin typeface="Times New Roman" panose="02020603050405020304" pitchFamily="18" charset="0"/>
                <a:cs typeface="Times New Roman" panose="02020603050405020304" pitchFamily="18" charset="0"/>
                <a:sym typeface="+mn-lt"/>
              </a:rPr>
              <a:t> </a:t>
            </a:r>
            <a:r>
              <a:rPr lang="en-US" altLang="zh-CN" sz="3200" b="1" dirty="0" err="1">
                <a:solidFill>
                  <a:srgbClr val="0000FF"/>
                </a:solidFill>
                <a:latin typeface="Times New Roman" panose="02020603050405020304" pitchFamily="18" charset="0"/>
                <a:cs typeface="Times New Roman" panose="02020603050405020304" pitchFamily="18" charset="0"/>
                <a:sym typeface="+mn-lt"/>
              </a:rPr>
              <a:t>thập</a:t>
            </a:r>
            <a:r>
              <a:rPr lang="en-US" altLang="zh-CN" sz="3200" b="1" dirty="0">
                <a:solidFill>
                  <a:srgbClr val="0000FF"/>
                </a:solidFill>
                <a:latin typeface="Times New Roman" panose="02020603050405020304" pitchFamily="18" charset="0"/>
                <a:cs typeface="Times New Roman" panose="02020603050405020304" pitchFamily="18" charset="0"/>
                <a:sym typeface="+mn-lt"/>
              </a:rPr>
              <a:t> </a:t>
            </a:r>
            <a:r>
              <a:rPr lang="en-US" altLang="zh-CN" sz="3200" b="1" dirty="0" err="1">
                <a:solidFill>
                  <a:srgbClr val="0000FF"/>
                </a:solidFill>
                <a:latin typeface="Times New Roman" panose="02020603050405020304" pitchFamily="18" charset="0"/>
                <a:cs typeface="Times New Roman" panose="02020603050405020304" pitchFamily="18" charset="0"/>
                <a:sym typeface="+mn-lt"/>
              </a:rPr>
              <a:t>loại</a:t>
            </a:r>
            <a:r>
              <a:rPr lang="en-US" altLang="zh-CN" sz="3200" b="1" dirty="0">
                <a:solidFill>
                  <a:srgbClr val="0000FF"/>
                </a:solidFill>
                <a:latin typeface="Times New Roman" panose="02020603050405020304" pitchFamily="18" charset="0"/>
                <a:cs typeface="Times New Roman" panose="02020603050405020304" pitchFamily="18" charset="0"/>
                <a:sym typeface="+mn-lt"/>
              </a:rPr>
              <a:t> </a:t>
            </a:r>
            <a:r>
              <a:rPr lang="en-US" altLang="zh-CN" sz="3200" b="1" dirty="0" err="1">
                <a:solidFill>
                  <a:srgbClr val="0000FF"/>
                </a:solidFill>
                <a:latin typeface="Times New Roman" panose="02020603050405020304" pitchFamily="18" charset="0"/>
                <a:cs typeface="Times New Roman" panose="02020603050405020304" pitchFamily="18" charset="0"/>
                <a:sym typeface="+mn-lt"/>
              </a:rPr>
              <a:t>chúng</a:t>
            </a:r>
            <a:r>
              <a:rPr lang="en-US" altLang="zh-CN" sz="3200" b="1" dirty="0">
                <a:solidFill>
                  <a:srgbClr val="0000FF"/>
                </a:solidFill>
                <a:latin typeface="Times New Roman" panose="02020603050405020304" pitchFamily="18" charset="0"/>
                <a:cs typeface="Times New Roman" panose="02020603050405020304" pitchFamily="18" charset="0"/>
                <a:sym typeface="+mn-lt"/>
              </a:rPr>
              <a:t> </a:t>
            </a:r>
            <a:r>
              <a:rPr lang="en-US" altLang="zh-CN" sz="3200" b="1" dirty="0" err="1">
                <a:solidFill>
                  <a:srgbClr val="0000FF"/>
                </a:solidFill>
                <a:latin typeface="Times New Roman" panose="02020603050405020304" pitchFamily="18" charset="0"/>
                <a:cs typeface="Times New Roman" panose="02020603050405020304" pitchFamily="18" charset="0"/>
                <a:sym typeface="+mn-lt"/>
              </a:rPr>
              <a:t>sinh</a:t>
            </a:r>
            <a:r>
              <a:rPr lang="en-US" altLang="zh-CN" sz="3200" b="1" dirty="0">
                <a:solidFill>
                  <a:srgbClr val="0000FF"/>
                </a:solidFill>
                <a:latin typeface="Times New Roman" panose="02020603050405020304" pitchFamily="18" charset="0"/>
                <a:cs typeface="Times New Roman" panose="02020603050405020304" pitchFamily="18" charset="0"/>
                <a:sym typeface="+mn-lt"/>
              </a:rPr>
              <a:t> (Văn </a:t>
            </a:r>
            <a:r>
              <a:rPr lang="en-US" altLang="zh-CN" sz="3200" b="1" dirty="0" err="1">
                <a:solidFill>
                  <a:srgbClr val="0000FF"/>
                </a:solidFill>
                <a:latin typeface="Times New Roman" panose="02020603050405020304" pitchFamily="18" charset="0"/>
                <a:cs typeface="Times New Roman" panose="02020603050405020304" pitchFamily="18" charset="0"/>
                <a:sym typeface="+mn-lt"/>
              </a:rPr>
              <a:t>chiêu</a:t>
            </a:r>
            <a:r>
              <a:rPr lang="en-US" altLang="zh-CN" sz="3200" b="1" dirty="0">
                <a:solidFill>
                  <a:srgbClr val="0000FF"/>
                </a:solidFill>
                <a:latin typeface="Times New Roman" panose="02020603050405020304" pitchFamily="18" charset="0"/>
                <a:cs typeface="Times New Roman" panose="02020603050405020304" pitchFamily="18" charset="0"/>
                <a:sym typeface="+mn-lt"/>
              </a:rPr>
              <a:t> </a:t>
            </a:r>
            <a:r>
              <a:rPr lang="en-US" altLang="zh-CN" sz="3200" b="1" dirty="0" err="1">
                <a:solidFill>
                  <a:srgbClr val="0000FF"/>
                </a:solidFill>
                <a:latin typeface="Times New Roman" panose="02020603050405020304" pitchFamily="18" charset="0"/>
                <a:cs typeface="Times New Roman" panose="02020603050405020304" pitchFamily="18" charset="0"/>
                <a:sym typeface="+mn-lt"/>
              </a:rPr>
              <a:t>hồn</a:t>
            </a:r>
            <a:r>
              <a:rPr lang="en-US" altLang="zh-CN" sz="3200" b="1" dirty="0">
                <a:solidFill>
                  <a:srgbClr val="0000FF"/>
                </a:solidFill>
                <a:latin typeface="Times New Roman" panose="02020603050405020304" pitchFamily="18" charset="0"/>
                <a:cs typeface="Times New Roman" panose="02020603050405020304" pitchFamily="18" charset="0"/>
                <a:sym typeface="+mn-lt"/>
              </a:rPr>
              <a:t>).</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530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42" presetClass="entr" presetSubtype="0" fill="hold" grpId="0" nodeType="withEffect">
                                  <p:stCondLst>
                                    <p:cond delay="8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43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47FE3EC5-6451-EECC-C9B5-146E4C341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795" y="1035938"/>
            <a:ext cx="3838575" cy="47861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xmlns="" id="{7930CC78-4C94-F012-6DAD-C7D59D5C2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405" y="1035938"/>
            <a:ext cx="4000500" cy="45497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40010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220D7017-9149-6F1D-77F3-2E4E1583A6E1}"/>
              </a:ext>
            </a:extLst>
          </p:cNvPr>
          <p:cNvSpPr txBox="1"/>
          <p:nvPr/>
        </p:nvSpPr>
        <p:spPr>
          <a:xfrm>
            <a:off x="956013" y="1255519"/>
            <a:ext cx="8670303" cy="523220"/>
          </a:xfrm>
          <a:prstGeom prst="rect">
            <a:avLst/>
          </a:prstGeom>
          <a:noFill/>
        </p:spPr>
        <p:txBody>
          <a:bodyPr wrap="square">
            <a:spAutoFit/>
          </a:bodyPr>
          <a:lstStyle/>
          <a:p>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2.1.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Hán</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7" name="PA-文本框 15">
            <a:extLst>
              <a:ext uri="{FF2B5EF4-FFF2-40B4-BE49-F238E27FC236}">
                <a16:creationId xmlns:a16="http://schemas.microsoft.com/office/drawing/2014/main" xmlns="" id="{C2128362-C91B-C1DD-ED8D-EAC99BDB75BA}"/>
              </a:ext>
            </a:extLst>
          </p:cNvPr>
          <p:cNvSpPr txBox="1"/>
          <p:nvPr>
            <p:custDataLst>
              <p:tags r:id="rId1"/>
            </p:custDataLst>
          </p:nvPr>
        </p:nvSpPr>
        <p:spPr>
          <a:xfrm>
            <a:off x="1955695" y="1831938"/>
            <a:ext cx="8293309" cy="1055608"/>
          </a:xfrm>
          <a:prstGeom prst="round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Aft>
                <a:spcPts val="800"/>
              </a:spcAft>
            </a:pP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Hán</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bộ</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lộ</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tấm</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lòng</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bao la,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sâu</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sắc</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Du.</a:t>
            </a:r>
          </a:p>
        </p:txBody>
      </p:sp>
      <p:grpSp>
        <p:nvGrpSpPr>
          <p:cNvPr id="8" name="PA-组合 1">
            <a:extLst>
              <a:ext uri="{FF2B5EF4-FFF2-40B4-BE49-F238E27FC236}">
                <a16:creationId xmlns:a16="http://schemas.microsoft.com/office/drawing/2014/main" xmlns="" id="{362BCAE2-290D-2244-B04C-4904C13E3320}"/>
              </a:ext>
            </a:extLst>
          </p:cNvPr>
          <p:cNvGrpSpPr/>
          <p:nvPr>
            <p:custDataLst>
              <p:tags r:id="rId2"/>
            </p:custDataLst>
          </p:nvPr>
        </p:nvGrpSpPr>
        <p:grpSpPr>
          <a:xfrm>
            <a:off x="3065113" y="2928779"/>
            <a:ext cx="2534387" cy="2917385"/>
            <a:chOff x="912963" y="2488193"/>
            <a:chExt cx="2534387" cy="3174659"/>
          </a:xfrm>
        </p:grpSpPr>
        <p:sp>
          <p:nvSpPr>
            <p:cNvPr id="9" name="PA-椭圆 19">
              <a:extLst>
                <a:ext uri="{FF2B5EF4-FFF2-40B4-BE49-F238E27FC236}">
                  <a16:creationId xmlns:a16="http://schemas.microsoft.com/office/drawing/2014/main" xmlns="" id="{C82E5692-C87D-2542-7F18-38D925C419CA}"/>
                </a:ext>
              </a:extLst>
            </p:cNvPr>
            <p:cNvSpPr/>
            <p:nvPr>
              <p:custDataLst>
                <p:tags r:id="rId7"/>
              </p:custDataLst>
            </p:nvPr>
          </p:nvSpPr>
          <p:spPr>
            <a:xfrm>
              <a:off x="912963" y="3128465"/>
              <a:ext cx="2534387" cy="2534387"/>
            </a:xfrm>
            <a:prstGeom prst="ellipse">
              <a:avLst/>
            </a:prstGeom>
            <a:solidFill>
              <a:schemeClr val="bg1"/>
            </a:solid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sym typeface="+mn-lt"/>
              </a:endParaRPr>
            </a:p>
          </p:txBody>
        </p:sp>
        <p:sp>
          <p:nvSpPr>
            <p:cNvPr id="10" name="PA-矩形 7">
              <a:extLst>
                <a:ext uri="{FF2B5EF4-FFF2-40B4-BE49-F238E27FC236}">
                  <a16:creationId xmlns:a16="http://schemas.microsoft.com/office/drawing/2014/main" xmlns="" id="{8FAE7BF9-5327-A6F9-CB69-CA5579161B17}"/>
                </a:ext>
              </a:extLst>
            </p:cNvPr>
            <p:cNvSpPr/>
            <p:nvPr>
              <p:custDataLst>
                <p:tags r:id="rId8"/>
              </p:custDataLst>
            </p:nvPr>
          </p:nvSpPr>
          <p:spPr>
            <a:xfrm>
              <a:off x="1212736" y="3322837"/>
              <a:ext cx="2070024" cy="1976018"/>
            </a:xfrm>
            <a:prstGeom prst="rect">
              <a:avLst/>
            </a:prstGeom>
          </p:spPr>
          <p:txBody>
            <a:bodyPr wrap="square">
              <a:spAutoFit/>
            </a:bodyPr>
            <a:lstStyle/>
            <a:p>
              <a:pPr algn="ctr"/>
              <a:r>
                <a:rPr lang="en-US" altLang="zh-CN" sz="2800" b="1" dirty="0">
                  <a:solidFill>
                    <a:srgbClr val="FF0000"/>
                  </a:solidFill>
                  <a:latin typeface="Times New Roman" panose="02020603050405020304" pitchFamily="18" charset="0"/>
                  <a:cs typeface="Times New Roman" panose="02020603050405020304" pitchFamily="18" charset="0"/>
                  <a:sym typeface="+mn-lt"/>
                </a:rPr>
                <a:t>1</a:t>
              </a:r>
            </a:p>
            <a:p>
              <a:pPr algn="ctr"/>
              <a:r>
                <a:rPr lang="en-US" altLang="zh-CN" sz="2800" b="1" dirty="0" err="1">
                  <a:solidFill>
                    <a:srgbClr val="FF0000"/>
                  </a:solidFill>
                  <a:latin typeface="Times New Roman" panose="02020603050405020304" pitchFamily="18" charset="0"/>
                  <a:cs typeface="Times New Roman" panose="02020603050405020304" pitchFamily="18" charset="0"/>
                  <a:sym typeface="+mn-lt"/>
                </a:rPr>
                <a:t>Lòng</a:t>
              </a:r>
              <a:r>
                <a:rPr lang="en-US" altLang="zh-CN" sz="2800" b="1" dirty="0">
                  <a:solidFill>
                    <a:srgbClr val="FF00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0000"/>
                  </a:solidFill>
                  <a:latin typeface="Times New Roman" panose="02020603050405020304" pitchFamily="18" charset="0"/>
                  <a:cs typeface="Times New Roman" panose="02020603050405020304" pitchFamily="18" charset="0"/>
                  <a:sym typeface="+mn-lt"/>
                </a:rPr>
                <a:t>thương</a:t>
              </a:r>
              <a:r>
                <a:rPr lang="en-US" altLang="zh-CN" sz="2800" b="1" dirty="0">
                  <a:solidFill>
                    <a:srgbClr val="FF00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0000"/>
                  </a:solidFill>
                  <a:latin typeface="Times New Roman" panose="02020603050405020304" pitchFamily="18" charset="0"/>
                  <a:cs typeface="Times New Roman" panose="02020603050405020304" pitchFamily="18" charset="0"/>
                  <a:sym typeface="+mn-lt"/>
                </a:rPr>
                <a:t>người</a:t>
              </a:r>
              <a:endParaRPr lang="en-US" altLang="zh-CN" sz="2800" b="1" dirty="0">
                <a:solidFill>
                  <a:srgbClr val="FF0000"/>
                </a:solidFill>
                <a:latin typeface="Times New Roman" panose="02020603050405020304" pitchFamily="18" charset="0"/>
                <a:cs typeface="Times New Roman" panose="02020603050405020304" pitchFamily="18" charset="0"/>
                <a:sym typeface="+mn-lt"/>
              </a:endParaRPr>
            </a:p>
          </p:txBody>
        </p:sp>
        <p:pic>
          <p:nvPicPr>
            <p:cNvPr id="11" name="PA-图片 8">
              <a:extLst>
                <a:ext uri="{FF2B5EF4-FFF2-40B4-BE49-F238E27FC236}">
                  <a16:creationId xmlns:a16="http://schemas.microsoft.com/office/drawing/2014/main" xmlns="" id="{2451FE45-8600-5937-EE25-DD07C2D5A80D}"/>
                </a:ext>
              </a:extLst>
            </p:cNvPr>
            <p:cNvPicPr>
              <a:picLocks noChangeAspect="1"/>
            </p:cNvPicPr>
            <p:nvPr>
              <p:custDataLst>
                <p:tags r:id="rId9"/>
              </p:custDataLst>
            </p:nvPr>
          </p:nvPicPr>
          <p:blipFill rotWithShape="1">
            <a:blip r:embed="rId11" cstate="screen">
              <a:extLst>
                <a:ext uri="{28A0092B-C50C-407E-A947-70E740481C1C}">
                  <a14:useLocalDpi xmlns:a14="http://schemas.microsoft.com/office/drawing/2010/main"/>
                </a:ext>
              </a:extLst>
            </a:blip>
            <a:srcRect/>
            <a:stretch/>
          </p:blipFill>
          <p:spPr>
            <a:xfrm>
              <a:off x="1637823" y="2488193"/>
              <a:ext cx="1084666" cy="978189"/>
            </a:xfrm>
            <a:prstGeom prst="rect">
              <a:avLst/>
            </a:prstGeom>
          </p:spPr>
        </p:pic>
      </p:grpSp>
      <p:grpSp>
        <p:nvGrpSpPr>
          <p:cNvPr id="12" name="PA-组合 5">
            <a:extLst>
              <a:ext uri="{FF2B5EF4-FFF2-40B4-BE49-F238E27FC236}">
                <a16:creationId xmlns:a16="http://schemas.microsoft.com/office/drawing/2014/main" xmlns="" id="{37BEEA0D-A21B-851B-7E1D-87133E50AD8A}"/>
              </a:ext>
            </a:extLst>
          </p:cNvPr>
          <p:cNvGrpSpPr/>
          <p:nvPr>
            <p:custDataLst>
              <p:tags r:id="rId3"/>
            </p:custDataLst>
          </p:nvPr>
        </p:nvGrpSpPr>
        <p:grpSpPr>
          <a:xfrm>
            <a:off x="6605200" y="2255188"/>
            <a:ext cx="2534387" cy="3590976"/>
            <a:chOff x="6218507" y="1755200"/>
            <a:chExt cx="2534387" cy="3907652"/>
          </a:xfrm>
        </p:grpSpPr>
        <p:sp>
          <p:nvSpPr>
            <p:cNvPr id="13" name="PA-椭圆 4">
              <a:extLst>
                <a:ext uri="{FF2B5EF4-FFF2-40B4-BE49-F238E27FC236}">
                  <a16:creationId xmlns:a16="http://schemas.microsoft.com/office/drawing/2014/main" xmlns="" id="{DB8AC62D-3FFC-89BB-6978-8AAE100D573B}"/>
                </a:ext>
              </a:extLst>
            </p:cNvPr>
            <p:cNvSpPr/>
            <p:nvPr>
              <p:custDataLst>
                <p:tags r:id="rId4"/>
              </p:custDataLst>
            </p:nvPr>
          </p:nvSpPr>
          <p:spPr>
            <a:xfrm>
              <a:off x="6218507" y="3128465"/>
              <a:ext cx="2534387" cy="2534387"/>
            </a:xfrm>
            <a:prstGeom prst="ellipse">
              <a:avLst/>
            </a:prstGeom>
            <a:solidFill>
              <a:schemeClr val="bg1"/>
            </a:solid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sym typeface="+mn-lt"/>
              </a:endParaRPr>
            </a:p>
          </p:txBody>
        </p:sp>
        <p:pic>
          <p:nvPicPr>
            <p:cNvPr id="14" name="PA-图片 13">
              <a:extLst>
                <a:ext uri="{FF2B5EF4-FFF2-40B4-BE49-F238E27FC236}">
                  <a16:creationId xmlns:a16="http://schemas.microsoft.com/office/drawing/2014/main" xmlns="" id="{8A69C3A2-864F-FE88-A9FE-2ED7FD17828A}"/>
                </a:ext>
              </a:extLst>
            </p:cNvPr>
            <p:cNvPicPr>
              <a:picLocks noChangeAspect="1"/>
            </p:cNvPicPr>
            <p:nvPr>
              <p:custDataLst>
                <p:tags r:id="rId5"/>
              </p:custDataLst>
            </p:nvPr>
          </p:nvPicPr>
          <p:blipFill rotWithShape="1">
            <a:blip r:embed="rId12" cstate="screen">
              <a:extLst>
                <a:ext uri="{28A0092B-C50C-407E-A947-70E740481C1C}">
                  <a14:useLocalDpi xmlns:a14="http://schemas.microsoft.com/office/drawing/2010/main"/>
                </a:ext>
              </a:extLst>
            </a:blip>
            <a:srcRect/>
            <a:stretch/>
          </p:blipFill>
          <p:spPr>
            <a:xfrm>
              <a:off x="6922544" y="1755200"/>
              <a:ext cx="1221182" cy="1673800"/>
            </a:xfrm>
            <a:prstGeom prst="ellipse">
              <a:avLst/>
            </a:prstGeom>
          </p:spPr>
        </p:pic>
        <p:sp>
          <p:nvSpPr>
            <p:cNvPr id="15" name="PA-矩形 39">
              <a:extLst>
                <a:ext uri="{FF2B5EF4-FFF2-40B4-BE49-F238E27FC236}">
                  <a16:creationId xmlns:a16="http://schemas.microsoft.com/office/drawing/2014/main" xmlns="" id="{A55D3B5A-4BAA-8CEA-9BA6-B3410D9B66A1}"/>
                </a:ext>
              </a:extLst>
            </p:cNvPr>
            <p:cNvSpPr/>
            <p:nvPr>
              <p:custDataLst>
                <p:tags r:id="rId6"/>
              </p:custDataLst>
            </p:nvPr>
          </p:nvSpPr>
          <p:spPr>
            <a:xfrm>
              <a:off x="6539116" y="3331918"/>
              <a:ext cx="2070024" cy="1976018"/>
            </a:xfrm>
            <a:prstGeom prst="rect">
              <a:avLst/>
            </a:prstGeom>
          </p:spPr>
          <p:txBody>
            <a:bodyPr wrap="square">
              <a:spAutoFit/>
            </a:bodyPr>
            <a:lstStyle/>
            <a:p>
              <a:pPr algn="ctr"/>
              <a:r>
                <a:rPr lang="zh-CN" altLang="en-US" sz="2800" b="1" u="sng" dirty="0">
                  <a:solidFill>
                    <a:srgbClr val="FF0000"/>
                  </a:solidFill>
                  <a:latin typeface="Times New Roman" panose="02020603050405020304" pitchFamily="18" charset="0"/>
                  <a:cs typeface="Times New Roman" panose="02020603050405020304" pitchFamily="18" charset="0"/>
                  <a:sym typeface="+mn-lt"/>
                </a:rPr>
                <a:t> </a:t>
              </a:r>
              <a:r>
                <a:rPr lang="en-US" altLang="zh-CN" sz="2800" b="1" dirty="0">
                  <a:solidFill>
                    <a:srgbClr val="FF0000"/>
                  </a:solidFill>
                  <a:latin typeface="Times New Roman" panose="02020603050405020304" pitchFamily="18" charset="0"/>
                  <a:cs typeface="Times New Roman" panose="02020603050405020304" pitchFamily="18" charset="0"/>
                  <a:sym typeface="+mn-lt"/>
                </a:rPr>
                <a:t>2</a:t>
              </a:r>
            </a:p>
            <a:p>
              <a:pPr algn="ctr"/>
              <a:r>
                <a:rPr lang="en-US" altLang="zh-CN" sz="2800" b="1" dirty="0" err="1">
                  <a:solidFill>
                    <a:srgbClr val="FF0000"/>
                  </a:solidFill>
                  <a:latin typeface="Times New Roman" panose="02020603050405020304" pitchFamily="18" charset="0"/>
                  <a:cs typeface="Times New Roman" panose="02020603050405020304" pitchFamily="18" charset="0"/>
                  <a:sym typeface="+mn-lt"/>
                </a:rPr>
                <a:t>Niềm</a:t>
              </a:r>
              <a:r>
                <a:rPr lang="en-US" altLang="zh-CN" sz="2800" b="1" dirty="0">
                  <a:solidFill>
                    <a:srgbClr val="FF00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0000"/>
                  </a:solidFill>
                  <a:latin typeface="Times New Roman" panose="02020603050405020304" pitchFamily="18" charset="0"/>
                  <a:cs typeface="Times New Roman" panose="02020603050405020304" pitchFamily="18" charset="0"/>
                  <a:sym typeface="+mn-lt"/>
                </a:rPr>
                <a:t>tự</a:t>
              </a:r>
              <a:r>
                <a:rPr lang="en-US" altLang="zh-CN" sz="2800" b="1" dirty="0">
                  <a:solidFill>
                    <a:srgbClr val="FF00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0000"/>
                  </a:solidFill>
                  <a:latin typeface="Times New Roman" panose="02020603050405020304" pitchFamily="18" charset="0"/>
                  <a:cs typeface="Times New Roman" panose="02020603050405020304" pitchFamily="18" charset="0"/>
                  <a:sym typeface="+mn-lt"/>
                </a:rPr>
                <a:t>thương</a:t>
              </a:r>
              <a:endParaRPr lang="en-US" altLang="zh-CN" sz="2800" b="1" dirty="0">
                <a:solidFill>
                  <a:srgbClr val="FF0000"/>
                </a:solidFill>
                <a:latin typeface="Times New Roman" panose="02020603050405020304" pitchFamily="18" charset="0"/>
                <a:cs typeface="Times New Roman" panose="02020603050405020304" pitchFamily="18" charset="0"/>
                <a:sym typeface="+mn-lt"/>
              </a:endParaRPr>
            </a:p>
            <a:p>
              <a:pPr algn="ctr"/>
              <a:endParaRPr lang="en-US" altLang="zh-CN" sz="28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sp>
        <p:nvSpPr>
          <p:cNvPr id="16" name="矩形 5">
            <a:extLst>
              <a:ext uri="{FF2B5EF4-FFF2-40B4-BE49-F238E27FC236}">
                <a16:creationId xmlns:a16="http://schemas.microsoft.com/office/drawing/2014/main" xmlns="" id="{B55224DE-B819-4A86-90CB-684E9762002E}"/>
              </a:ext>
            </a:extLst>
          </p:cNvPr>
          <p:cNvSpPr/>
          <p:nvPr/>
        </p:nvSpPr>
        <p:spPr>
          <a:xfrm>
            <a:off x="1089626" y="723768"/>
            <a:ext cx="4836495" cy="584775"/>
          </a:xfrm>
          <a:prstGeom prst="rect">
            <a:avLst/>
          </a:prstGeom>
          <a:solidFill>
            <a:srgbClr val="375179"/>
          </a:solidFill>
          <a:ln>
            <a:solidFill>
              <a:schemeClr val="bg1">
                <a:lumMod val="85000"/>
              </a:schemeClr>
            </a:solidFill>
          </a:ln>
        </p:spPr>
        <p:txBody>
          <a:bodyPr vert="horz" wrap="square">
            <a:spAutoFit/>
          </a:bodyPr>
          <a:lstStyle/>
          <a:p>
            <a:pPr algn="ct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 Đặc sắc về nội dung</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717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2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4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900" decel="100000" fill="hold"/>
                                        <p:tgtEl>
                                          <p:spTgt spid="8"/>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8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900" decel="100000" fill="hold"/>
                                        <p:tgtEl>
                                          <p:spTgt spid="1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220D7017-9149-6F1D-77F3-2E4E1583A6E1}"/>
              </a:ext>
            </a:extLst>
          </p:cNvPr>
          <p:cNvSpPr txBox="1"/>
          <p:nvPr/>
        </p:nvSpPr>
        <p:spPr>
          <a:xfrm>
            <a:off x="952700" y="729564"/>
            <a:ext cx="8670303" cy="523220"/>
          </a:xfrm>
          <a:prstGeom prst="rect">
            <a:avLst/>
          </a:prstGeom>
          <a:noFill/>
        </p:spPr>
        <p:txBody>
          <a:bodyPr wrap="square">
            <a:spAutoFit/>
          </a:bodyPr>
          <a:lstStyle/>
          <a:p>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2.2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Nôm</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7" name="PA-文本框 15">
            <a:extLst>
              <a:ext uri="{FF2B5EF4-FFF2-40B4-BE49-F238E27FC236}">
                <a16:creationId xmlns:a16="http://schemas.microsoft.com/office/drawing/2014/main" xmlns="" id="{C2128362-C91B-C1DD-ED8D-EAC99BDB75BA}"/>
              </a:ext>
            </a:extLst>
          </p:cNvPr>
          <p:cNvSpPr txBox="1"/>
          <p:nvPr>
            <p:custDataLst>
              <p:tags r:id="rId1"/>
            </p:custDataLst>
          </p:nvPr>
        </p:nvSpPr>
        <p:spPr>
          <a:xfrm>
            <a:off x="3487087" y="1749439"/>
            <a:ext cx="5682191" cy="578882"/>
          </a:xfrm>
          <a:prstGeom prst="round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Aft>
                <a:spcPts val="800"/>
              </a:spcAft>
            </a:pP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Tố</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xã</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bất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tàn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bạo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p:txBody>
      </p:sp>
      <p:grpSp>
        <p:nvGrpSpPr>
          <p:cNvPr id="8" name="PA-组合 1">
            <a:extLst>
              <a:ext uri="{FF2B5EF4-FFF2-40B4-BE49-F238E27FC236}">
                <a16:creationId xmlns:a16="http://schemas.microsoft.com/office/drawing/2014/main" xmlns="" id="{362BCAE2-290D-2244-B04C-4904C13E3320}"/>
              </a:ext>
            </a:extLst>
          </p:cNvPr>
          <p:cNvGrpSpPr/>
          <p:nvPr>
            <p:custDataLst>
              <p:tags r:id="rId2"/>
            </p:custDataLst>
          </p:nvPr>
        </p:nvGrpSpPr>
        <p:grpSpPr>
          <a:xfrm>
            <a:off x="802828" y="1449697"/>
            <a:ext cx="2534387" cy="2750558"/>
            <a:chOff x="912963" y="2488193"/>
            <a:chExt cx="2534387" cy="3174659"/>
          </a:xfrm>
        </p:grpSpPr>
        <p:sp>
          <p:nvSpPr>
            <p:cNvPr id="9" name="PA-椭圆 19">
              <a:extLst>
                <a:ext uri="{FF2B5EF4-FFF2-40B4-BE49-F238E27FC236}">
                  <a16:creationId xmlns:a16="http://schemas.microsoft.com/office/drawing/2014/main" xmlns="" id="{C82E5692-C87D-2542-7F18-38D925C419CA}"/>
                </a:ext>
              </a:extLst>
            </p:cNvPr>
            <p:cNvSpPr/>
            <p:nvPr>
              <p:custDataLst>
                <p:tags r:id="rId4"/>
              </p:custDataLst>
            </p:nvPr>
          </p:nvSpPr>
          <p:spPr>
            <a:xfrm>
              <a:off x="912963" y="3128465"/>
              <a:ext cx="2534387" cy="2534387"/>
            </a:xfrm>
            <a:prstGeom prst="ellipse">
              <a:avLst/>
            </a:prstGeom>
            <a:solidFill>
              <a:schemeClr val="bg1"/>
            </a:solid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sym typeface="+mn-lt"/>
              </a:endParaRPr>
            </a:p>
          </p:txBody>
        </p:sp>
        <p:sp>
          <p:nvSpPr>
            <p:cNvPr id="10" name="PA-矩形 7">
              <a:extLst>
                <a:ext uri="{FF2B5EF4-FFF2-40B4-BE49-F238E27FC236}">
                  <a16:creationId xmlns:a16="http://schemas.microsoft.com/office/drawing/2014/main" xmlns="" id="{8FAE7BF9-5327-A6F9-CB69-CA5579161B17}"/>
                </a:ext>
              </a:extLst>
            </p:cNvPr>
            <p:cNvSpPr/>
            <p:nvPr>
              <p:custDataLst>
                <p:tags r:id="rId5"/>
              </p:custDataLst>
            </p:nvPr>
          </p:nvSpPr>
          <p:spPr>
            <a:xfrm>
              <a:off x="1212736" y="3421797"/>
              <a:ext cx="2070024" cy="1384995"/>
            </a:xfrm>
            <a:prstGeom prst="rect">
              <a:avLst/>
            </a:prstGeom>
          </p:spPr>
          <p:txBody>
            <a:bodyPr wrap="square">
              <a:spAutoFit/>
            </a:bodyPr>
            <a:lstStyle/>
            <a:p>
              <a:pPr algn="ctr"/>
              <a:r>
                <a:rPr lang="en-US" altLang="zh-CN" sz="2800" b="1" u="sng" dirty="0">
                  <a:solidFill>
                    <a:srgbClr val="375179"/>
                  </a:solidFill>
                  <a:latin typeface="Times New Roman" panose="02020603050405020304" pitchFamily="18" charset="0"/>
                  <a:cs typeface="Times New Roman" panose="02020603050405020304" pitchFamily="18" charset="0"/>
                  <a:sym typeface="+mn-lt"/>
                </a:rPr>
                <a:t>1</a:t>
              </a:r>
            </a:p>
            <a:p>
              <a:pPr algn="ctr"/>
              <a:r>
                <a:rPr lang="en-US" altLang="zh-CN" sz="2800" b="1" dirty="0" err="1">
                  <a:solidFill>
                    <a:srgbClr val="375179"/>
                  </a:solidFill>
                  <a:latin typeface="Times New Roman" panose="02020603050405020304" pitchFamily="18" charset="0"/>
                  <a:cs typeface="Times New Roman" panose="02020603050405020304" pitchFamily="18" charset="0"/>
                  <a:sym typeface="+mn-lt"/>
                </a:rPr>
                <a:t>Truyện</a:t>
              </a:r>
              <a:r>
                <a:rPr lang="en-US" altLang="zh-CN" sz="2800" b="1" dirty="0">
                  <a:solidFill>
                    <a:srgbClr val="375179"/>
                  </a:solidFill>
                  <a:latin typeface="Times New Roman" panose="02020603050405020304" pitchFamily="18" charset="0"/>
                  <a:cs typeface="Times New Roman" panose="02020603050405020304" pitchFamily="18" charset="0"/>
                  <a:sym typeface="+mn-lt"/>
                </a:rPr>
                <a:t> </a:t>
              </a:r>
              <a:r>
                <a:rPr lang="en-US" altLang="zh-CN" sz="2800" b="1" dirty="0" err="1">
                  <a:solidFill>
                    <a:srgbClr val="375179"/>
                  </a:solidFill>
                  <a:latin typeface="Times New Roman" panose="02020603050405020304" pitchFamily="18" charset="0"/>
                  <a:cs typeface="Times New Roman" panose="02020603050405020304" pitchFamily="18" charset="0"/>
                  <a:sym typeface="+mn-lt"/>
                </a:rPr>
                <a:t>Kiều</a:t>
              </a:r>
              <a:endParaRPr lang="en-US" altLang="zh-CN" sz="2800" b="1" dirty="0">
                <a:solidFill>
                  <a:srgbClr val="375179"/>
                </a:solidFill>
                <a:latin typeface="Times New Roman" panose="02020603050405020304" pitchFamily="18" charset="0"/>
                <a:cs typeface="Times New Roman" panose="02020603050405020304" pitchFamily="18" charset="0"/>
                <a:sym typeface="+mn-lt"/>
              </a:endParaRPr>
            </a:p>
          </p:txBody>
        </p:sp>
        <p:pic>
          <p:nvPicPr>
            <p:cNvPr id="11" name="PA-图片 8">
              <a:extLst>
                <a:ext uri="{FF2B5EF4-FFF2-40B4-BE49-F238E27FC236}">
                  <a16:creationId xmlns:a16="http://schemas.microsoft.com/office/drawing/2014/main" xmlns="" id="{2451FE45-8600-5937-EE25-DD07C2D5A80D}"/>
                </a:ext>
              </a:extLst>
            </p:cNvPr>
            <p:cNvPicPr>
              <a:picLocks noChangeAspect="1"/>
            </p:cNvPicPr>
            <p:nvPr>
              <p:custDataLst>
                <p:tags r:id="rId6"/>
              </p:custDataLst>
            </p:nvPr>
          </p:nvPicPr>
          <p:blipFill rotWithShape="1">
            <a:blip r:embed="rId8" cstate="screen">
              <a:extLst>
                <a:ext uri="{28A0092B-C50C-407E-A947-70E740481C1C}">
                  <a14:useLocalDpi xmlns:a14="http://schemas.microsoft.com/office/drawing/2010/main"/>
                </a:ext>
              </a:extLst>
            </a:blip>
            <a:srcRect/>
            <a:stretch/>
          </p:blipFill>
          <p:spPr>
            <a:xfrm>
              <a:off x="1637823" y="2488193"/>
              <a:ext cx="1084666" cy="978189"/>
            </a:xfrm>
            <a:prstGeom prst="rect">
              <a:avLst/>
            </a:prstGeom>
          </p:spPr>
        </p:pic>
      </p:grpSp>
      <p:sp>
        <p:nvSpPr>
          <p:cNvPr id="16" name="PA-文本框 15">
            <a:extLst>
              <a:ext uri="{FF2B5EF4-FFF2-40B4-BE49-F238E27FC236}">
                <a16:creationId xmlns:a16="http://schemas.microsoft.com/office/drawing/2014/main" xmlns="" id="{3C13C2C6-F3BA-BE11-F660-4A6392E8D444}"/>
              </a:ext>
            </a:extLst>
          </p:cNvPr>
          <p:cNvSpPr txBox="1"/>
          <p:nvPr>
            <p:custDataLst>
              <p:tags r:id="rId3"/>
            </p:custDataLst>
          </p:nvPr>
        </p:nvSpPr>
        <p:spPr>
          <a:xfrm>
            <a:off x="3487088" y="2824976"/>
            <a:ext cx="7560664" cy="2009061"/>
          </a:xfrm>
          <a:prstGeom prst="round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Aft>
                <a:spcPts val="800"/>
              </a:spcAft>
            </a:pP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vọng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chân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ca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ngợi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chung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thuỷ</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ca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ngợi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khao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niềm</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lí</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lẽ</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006016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4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900" decel="100000" fill="hold"/>
                                        <p:tgtEl>
                                          <p:spTgt spid="8"/>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2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2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220D7017-9149-6F1D-77F3-2E4E1583A6E1}"/>
              </a:ext>
            </a:extLst>
          </p:cNvPr>
          <p:cNvSpPr txBox="1"/>
          <p:nvPr/>
        </p:nvSpPr>
        <p:spPr>
          <a:xfrm>
            <a:off x="937049" y="772313"/>
            <a:ext cx="8670303" cy="523220"/>
          </a:xfrm>
          <a:prstGeom prst="rect">
            <a:avLst/>
          </a:prstGeom>
          <a:noFill/>
        </p:spPr>
        <p:txBody>
          <a:bodyPr wrap="square">
            <a:spAutoFit/>
          </a:bodyPr>
          <a:lstStyle/>
          <a:p>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2.2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Nôm</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7" name="PA-文本框 15">
            <a:extLst>
              <a:ext uri="{FF2B5EF4-FFF2-40B4-BE49-F238E27FC236}">
                <a16:creationId xmlns:a16="http://schemas.microsoft.com/office/drawing/2014/main" xmlns="" id="{C2128362-C91B-C1DD-ED8D-EAC99BDB75BA}"/>
              </a:ext>
            </a:extLst>
          </p:cNvPr>
          <p:cNvSpPr txBox="1"/>
          <p:nvPr>
            <p:custDataLst>
              <p:tags r:id="rId1"/>
            </p:custDataLst>
          </p:nvPr>
        </p:nvSpPr>
        <p:spPr>
          <a:xfrm>
            <a:off x="4205962" y="1818172"/>
            <a:ext cx="6203036" cy="1055608"/>
          </a:xfrm>
          <a:prstGeom prst="round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Aft>
                <a:spcPts val="800"/>
              </a:spcAft>
            </a:pPr>
            <a:r>
              <a:rPr lang="vi-VN" sz="2800" b="1" dirty="0">
                <a:solidFill>
                  <a:srgbClr val="92D050"/>
                </a:solidFill>
                <a:latin typeface="Times New Roman" panose="02020603050405020304" pitchFamily="18" charset="0"/>
                <a:ea typeface="Calibri" panose="020F0502020204030204" pitchFamily="34" charset="0"/>
                <a:cs typeface="Times New Roman" panose="02020603050405020304" pitchFamily="18" charset="0"/>
              </a:rPr>
              <a:t>Chủ nghĩa nhân đạo, chú ý tới kiếp người nhỏ bé trong xã hội</a:t>
            </a:r>
            <a:r>
              <a:rPr lang="en-US" sz="2800" b="1" dirty="0">
                <a:solidFill>
                  <a:srgbClr val="92D050"/>
                </a:solidFill>
                <a:latin typeface="Times New Roman" panose="02020603050405020304" pitchFamily="18" charset="0"/>
                <a:ea typeface="Calibri" panose="020F0502020204030204" pitchFamily="34" charset="0"/>
                <a:cs typeface="Times New Roman" panose="02020603050405020304" pitchFamily="18" charset="0"/>
              </a:rPr>
              <a:t>.</a:t>
            </a:r>
          </a:p>
        </p:txBody>
      </p:sp>
      <p:grpSp>
        <p:nvGrpSpPr>
          <p:cNvPr id="12" name="PA-组合 5">
            <a:extLst>
              <a:ext uri="{FF2B5EF4-FFF2-40B4-BE49-F238E27FC236}">
                <a16:creationId xmlns:a16="http://schemas.microsoft.com/office/drawing/2014/main" xmlns="" id="{37BEEA0D-A21B-851B-7E1D-87133E50AD8A}"/>
              </a:ext>
            </a:extLst>
          </p:cNvPr>
          <p:cNvGrpSpPr/>
          <p:nvPr>
            <p:custDataLst>
              <p:tags r:id="rId2"/>
            </p:custDataLst>
          </p:nvPr>
        </p:nvGrpSpPr>
        <p:grpSpPr>
          <a:xfrm>
            <a:off x="1078965" y="1182050"/>
            <a:ext cx="2534387" cy="3915101"/>
            <a:chOff x="6218507" y="1755200"/>
            <a:chExt cx="2534387" cy="4222188"/>
          </a:xfrm>
        </p:grpSpPr>
        <p:sp>
          <p:nvSpPr>
            <p:cNvPr id="13" name="PA-椭圆 4">
              <a:extLst>
                <a:ext uri="{FF2B5EF4-FFF2-40B4-BE49-F238E27FC236}">
                  <a16:creationId xmlns:a16="http://schemas.microsoft.com/office/drawing/2014/main" xmlns="" id="{DB8AC62D-3FFC-89BB-6978-8AAE100D573B}"/>
                </a:ext>
              </a:extLst>
            </p:cNvPr>
            <p:cNvSpPr/>
            <p:nvPr>
              <p:custDataLst>
                <p:tags r:id="rId4"/>
              </p:custDataLst>
            </p:nvPr>
          </p:nvSpPr>
          <p:spPr>
            <a:xfrm>
              <a:off x="6218507" y="3128465"/>
              <a:ext cx="2534387" cy="2534387"/>
            </a:xfrm>
            <a:prstGeom prst="ellipse">
              <a:avLst/>
            </a:prstGeom>
            <a:solidFill>
              <a:schemeClr val="bg1"/>
            </a:solid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sym typeface="+mn-lt"/>
              </a:endParaRPr>
            </a:p>
          </p:txBody>
        </p:sp>
        <p:pic>
          <p:nvPicPr>
            <p:cNvPr id="14" name="PA-图片 13">
              <a:extLst>
                <a:ext uri="{FF2B5EF4-FFF2-40B4-BE49-F238E27FC236}">
                  <a16:creationId xmlns:a16="http://schemas.microsoft.com/office/drawing/2014/main" xmlns="" id="{8A69C3A2-864F-FE88-A9FE-2ED7FD17828A}"/>
                </a:ext>
              </a:extLst>
            </p:cNvPr>
            <p:cNvPicPr>
              <a:picLocks noChangeAspect="1"/>
            </p:cNvPicPr>
            <p:nvPr>
              <p:custDataLst>
                <p:tags r:id="rId5"/>
              </p:custDataLst>
            </p:nvPr>
          </p:nvPicPr>
          <p:blipFill rotWithShape="1">
            <a:blip r:embed="rId8" cstate="screen">
              <a:extLst>
                <a:ext uri="{28A0092B-C50C-407E-A947-70E740481C1C}">
                  <a14:useLocalDpi xmlns:a14="http://schemas.microsoft.com/office/drawing/2010/main"/>
                </a:ext>
              </a:extLst>
            </a:blip>
            <a:srcRect/>
            <a:stretch/>
          </p:blipFill>
          <p:spPr>
            <a:xfrm>
              <a:off x="6922544" y="1755200"/>
              <a:ext cx="1221182" cy="1673800"/>
            </a:xfrm>
            <a:prstGeom prst="ellipse">
              <a:avLst/>
            </a:prstGeom>
          </p:spPr>
        </p:pic>
        <p:sp>
          <p:nvSpPr>
            <p:cNvPr id="15" name="PA-矩形 39">
              <a:extLst>
                <a:ext uri="{FF2B5EF4-FFF2-40B4-BE49-F238E27FC236}">
                  <a16:creationId xmlns:a16="http://schemas.microsoft.com/office/drawing/2014/main" xmlns="" id="{A55D3B5A-4BAA-8CEA-9BA6-B3410D9B66A1}"/>
                </a:ext>
              </a:extLst>
            </p:cNvPr>
            <p:cNvSpPr/>
            <p:nvPr>
              <p:custDataLst>
                <p:tags r:id="rId6"/>
              </p:custDataLst>
            </p:nvPr>
          </p:nvSpPr>
          <p:spPr>
            <a:xfrm>
              <a:off x="6378811" y="3288857"/>
              <a:ext cx="2213778" cy="2688531"/>
            </a:xfrm>
            <a:prstGeom prst="rect">
              <a:avLst/>
            </a:prstGeom>
          </p:spPr>
          <p:txBody>
            <a:bodyPr wrap="square">
              <a:spAutoFit/>
            </a:bodyPr>
            <a:lstStyle/>
            <a:p>
              <a:pPr algn="ctr"/>
              <a:r>
                <a:rPr lang="zh-CN" altLang="en-US" sz="3200" b="1" dirty="0">
                  <a:solidFill>
                    <a:srgbClr val="FF0000"/>
                  </a:solidFill>
                  <a:latin typeface="Times New Roman" panose="02020603050405020304" pitchFamily="18" charset="0"/>
                  <a:cs typeface="Times New Roman" panose="02020603050405020304" pitchFamily="18" charset="0"/>
                  <a:sym typeface="+mn-lt"/>
                </a:rPr>
                <a:t> </a:t>
              </a:r>
              <a:r>
                <a:rPr lang="en-US" altLang="zh-CN" sz="3200" b="1" dirty="0">
                  <a:solidFill>
                    <a:srgbClr val="FF0000"/>
                  </a:solidFill>
                  <a:latin typeface="Times New Roman" panose="02020603050405020304" pitchFamily="18" charset="0"/>
                  <a:cs typeface="Times New Roman" panose="02020603050405020304" pitchFamily="18" charset="0"/>
                  <a:sym typeface="+mn-lt"/>
                </a:rPr>
                <a:t>2</a:t>
              </a:r>
            </a:p>
            <a:p>
              <a:pPr algn="ctr"/>
              <a:r>
                <a:rPr lang="en-US" altLang="zh-CN" sz="3200" b="1" dirty="0">
                  <a:solidFill>
                    <a:srgbClr val="FF0000"/>
                  </a:solidFill>
                  <a:latin typeface="Times New Roman" panose="02020603050405020304" pitchFamily="18" charset="0"/>
                  <a:cs typeface="Times New Roman" panose="02020603050405020304" pitchFamily="18" charset="0"/>
                  <a:sym typeface="+mn-lt"/>
                </a:rPr>
                <a:t>Văn </a:t>
              </a:r>
              <a:r>
                <a:rPr lang="en-US" altLang="zh-CN" sz="3200" b="1" dirty="0" err="1">
                  <a:solidFill>
                    <a:srgbClr val="FF0000"/>
                  </a:solidFill>
                  <a:latin typeface="Times New Roman" panose="02020603050405020304" pitchFamily="18" charset="0"/>
                  <a:cs typeface="Times New Roman" panose="02020603050405020304" pitchFamily="18" charset="0"/>
                  <a:sym typeface="+mn-lt"/>
                </a:rPr>
                <a:t>tế</a:t>
              </a:r>
              <a:r>
                <a:rPr lang="en-US" altLang="zh-CN" sz="3200" b="1" dirty="0">
                  <a:solidFill>
                    <a:srgbClr val="FF0000"/>
                  </a:solidFill>
                  <a:latin typeface="Times New Roman" panose="02020603050405020304" pitchFamily="18" charset="0"/>
                  <a:cs typeface="Times New Roman" panose="02020603050405020304" pitchFamily="18" charset="0"/>
                  <a:sym typeface="+mn-lt"/>
                </a:rPr>
                <a:t> </a:t>
              </a:r>
              <a:r>
                <a:rPr lang="en-US" altLang="zh-CN" sz="3200" b="1" dirty="0" err="1">
                  <a:solidFill>
                    <a:srgbClr val="FF0000"/>
                  </a:solidFill>
                  <a:latin typeface="Times New Roman" panose="02020603050405020304" pitchFamily="18" charset="0"/>
                  <a:cs typeface="Times New Roman" panose="02020603050405020304" pitchFamily="18" charset="0"/>
                  <a:sym typeface="+mn-lt"/>
                </a:rPr>
                <a:t>thập</a:t>
              </a:r>
              <a:r>
                <a:rPr lang="en-US" altLang="zh-CN" sz="3200" b="1" dirty="0">
                  <a:solidFill>
                    <a:srgbClr val="FF0000"/>
                  </a:solidFill>
                  <a:latin typeface="Times New Roman" panose="02020603050405020304" pitchFamily="18" charset="0"/>
                  <a:cs typeface="Times New Roman" panose="02020603050405020304" pitchFamily="18" charset="0"/>
                  <a:sym typeface="+mn-lt"/>
                </a:rPr>
                <a:t> </a:t>
              </a:r>
              <a:r>
                <a:rPr lang="en-US" altLang="zh-CN" sz="3200" b="1" dirty="0" err="1">
                  <a:solidFill>
                    <a:srgbClr val="FF0000"/>
                  </a:solidFill>
                  <a:latin typeface="Times New Roman" panose="02020603050405020304" pitchFamily="18" charset="0"/>
                  <a:cs typeface="Times New Roman" panose="02020603050405020304" pitchFamily="18" charset="0"/>
                  <a:sym typeface="+mn-lt"/>
                </a:rPr>
                <a:t>loại</a:t>
              </a:r>
              <a:r>
                <a:rPr lang="en-US" altLang="zh-CN" sz="3200" b="1" dirty="0">
                  <a:solidFill>
                    <a:srgbClr val="FF0000"/>
                  </a:solidFill>
                  <a:latin typeface="Times New Roman" panose="02020603050405020304" pitchFamily="18" charset="0"/>
                  <a:cs typeface="Times New Roman" panose="02020603050405020304" pitchFamily="18" charset="0"/>
                  <a:sym typeface="+mn-lt"/>
                </a:rPr>
                <a:t> </a:t>
              </a:r>
              <a:r>
                <a:rPr lang="en-US" altLang="zh-CN" sz="3200" b="1" dirty="0" err="1">
                  <a:solidFill>
                    <a:srgbClr val="FF0000"/>
                  </a:solidFill>
                  <a:latin typeface="Times New Roman" panose="02020603050405020304" pitchFamily="18" charset="0"/>
                  <a:cs typeface="Times New Roman" panose="02020603050405020304" pitchFamily="18" charset="0"/>
                  <a:sym typeface="+mn-lt"/>
                </a:rPr>
                <a:t>chúng</a:t>
              </a:r>
              <a:r>
                <a:rPr lang="en-US" altLang="zh-CN" sz="3200" b="1" dirty="0">
                  <a:solidFill>
                    <a:srgbClr val="FF0000"/>
                  </a:solidFill>
                  <a:latin typeface="Times New Roman" panose="02020603050405020304" pitchFamily="18" charset="0"/>
                  <a:cs typeface="Times New Roman" panose="02020603050405020304" pitchFamily="18" charset="0"/>
                  <a:sym typeface="+mn-lt"/>
                </a:rPr>
                <a:t> </a:t>
              </a:r>
              <a:r>
                <a:rPr lang="en-US" altLang="zh-CN" sz="3200" b="1" dirty="0" err="1">
                  <a:solidFill>
                    <a:srgbClr val="FF0000"/>
                  </a:solidFill>
                  <a:latin typeface="Times New Roman" panose="02020603050405020304" pitchFamily="18" charset="0"/>
                  <a:cs typeface="Times New Roman" panose="02020603050405020304" pitchFamily="18" charset="0"/>
                  <a:sym typeface="+mn-lt"/>
                </a:rPr>
                <a:t>sinh</a:t>
              </a:r>
              <a:endParaRPr lang="en-US" altLang="zh-CN" sz="3200" b="1" dirty="0">
                <a:solidFill>
                  <a:srgbClr val="FF0000"/>
                </a:solidFill>
                <a:latin typeface="Times New Roman" panose="02020603050405020304" pitchFamily="18" charset="0"/>
                <a:cs typeface="Times New Roman" panose="02020603050405020304" pitchFamily="18" charset="0"/>
                <a:sym typeface="+mn-lt"/>
              </a:endParaRPr>
            </a:p>
            <a:p>
              <a:pPr algn="ctr"/>
              <a:endParaRPr lang="en-US" altLang="zh-CN" sz="28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sp>
        <p:nvSpPr>
          <p:cNvPr id="4" name="PA-文本框 15">
            <a:extLst>
              <a:ext uri="{FF2B5EF4-FFF2-40B4-BE49-F238E27FC236}">
                <a16:creationId xmlns:a16="http://schemas.microsoft.com/office/drawing/2014/main" xmlns="" id="{208473F3-E00D-8C8A-9F89-A61183ADC803}"/>
              </a:ext>
            </a:extLst>
          </p:cNvPr>
          <p:cNvSpPr txBox="1"/>
          <p:nvPr>
            <p:custDataLst>
              <p:tags r:id="rId3"/>
            </p:custDataLst>
          </p:nvPr>
        </p:nvSpPr>
        <p:spPr>
          <a:xfrm>
            <a:off x="4426178" y="3291723"/>
            <a:ext cx="6686857" cy="138499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khóc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khóc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xã</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phụ</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nữ</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trẻ</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lao</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0B0F0"/>
              </a:solidFill>
              <a:latin typeface="Times New Roman" panose="02020603050405020304" pitchFamily="18" charset="0"/>
              <a:cs typeface="Times New Roman" panose="02020603050405020304" pitchFamily="18" charset="0"/>
            </a:endParaRPr>
          </a:p>
        </p:txBody>
      </p:sp>
      <p:sp>
        <p:nvSpPr>
          <p:cNvPr id="5" name="Freeform 9">
            <a:extLst>
              <a:ext uri="{FF2B5EF4-FFF2-40B4-BE49-F238E27FC236}">
                <a16:creationId xmlns:a16="http://schemas.microsoft.com/office/drawing/2014/main" xmlns="" id="{06AC0746-E7D9-59BD-50C8-D808855A7203}"/>
              </a:ext>
            </a:extLst>
          </p:cNvPr>
          <p:cNvSpPr/>
          <p:nvPr/>
        </p:nvSpPr>
        <p:spPr>
          <a:xfrm>
            <a:off x="4786337" y="3273578"/>
            <a:ext cx="476675" cy="476675"/>
          </a:xfrm>
          <a:custGeom>
            <a:avLst/>
            <a:gdLst/>
            <a:ahLst/>
            <a:cxnLst/>
            <a:rect l="l" t="t" r="r" b="b"/>
            <a:pathLst>
              <a:path w="1123974" h="1123974">
                <a:moveTo>
                  <a:pt x="0" y="0"/>
                </a:moveTo>
                <a:lnTo>
                  <a:pt x="1123973" y="0"/>
                </a:lnTo>
                <a:lnTo>
                  <a:pt x="1123973" y="1123973"/>
                </a:lnTo>
                <a:lnTo>
                  <a:pt x="0" y="112397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extLst>
      <p:ext uri="{BB962C8B-B14F-4D97-AF65-F5344CB8AC3E}">
        <p14:creationId xmlns:p14="http://schemas.microsoft.com/office/powerpoint/2010/main" val="2542267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8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900" decel="100000" fill="hold"/>
                                        <p:tgtEl>
                                          <p:spTgt spid="1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0098E463-1095-47B0-B23D-FFE852308D7F}"/>
              </a:ext>
            </a:extLst>
          </p:cNvPr>
          <p:cNvGrpSpPr/>
          <p:nvPr/>
        </p:nvGrpSpPr>
        <p:grpSpPr>
          <a:xfrm>
            <a:off x="794667" y="632327"/>
            <a:ext cx="5301333" cy="676216"/>
            <a:chOff x="7959889" y="1629862"/>
            <a:chExt cx="3230834" cy="676216"/>
          </a:xfrm>
        </p:grpSpPr>
        <p:sp>
          <p:nvSpPr>
            <p:cNvPr id="5" name="矩形 4">
              <a:extLst>
                <a:ext uri="{FF2B5EF4-FFF2-40B4-BE49-F238E27FC236}">
                  <a16:creationId xmlns:a16="http://schemas.microsoft.com/office/drawing/2014/main" xmlns="" id="{9E8AC72C-7C0F-4CC3-99A7-44C894A38C7B}"/>
                </a:ext>
              </a:extLst>
            </p:cNvPr>
            <p:cNvSpPr/>
            <p:nvPr/>
          </p:nvSpPr>
          <p:spPr>
            <a:xfrm>
              <a:off x="7959889" y="1629862"/>
              <a:ext cx="3230834" cy="614661"/>
            </a:xfrm>
            <a:prstGeom prst="rect">
              <a:avLst/>
            </a:prstGeom>
            <a:no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sym typeface="+mn-lt"/>
              </a:endParaRPr>
            </a:p>
          </p:txBody>
        </p:sp>
        <p:sp>
          <p:nvSpPr>
            <p:cNvPr id="6" name="矩形 5">
              <a:extLst>
                <a:ext uri="{FF2B5EF4-FFF2-40B4-BE49-F238E27FC236}">
                  <a16:creationId xmlns:a16="http://schemas.microsoft.com/office/drawing/2014/main" xmlns="" id="{B55224DE-B819-4A86-90CB-684E9762002E}"/>
                </a:ext>
              </a:extLst>
            </p:cNvPr>
            <p:cNvSpPr/>
            <p:nvPr/>
          </p:nvSpPr>
          <p:spPr>
            <a:xfrm>
              <a:off x="8139648" y="1721303"/>
              <a:ext cx="2947544" cy="584775"/>
            </a:xfrm>
            <a:prstGeom prst="rect">
              <a:avLst/>
            </a:prstGeom>
            <a:solidFill>
              <a:srgbClr val="375179"/>
            </a:solidFill>
            <a:ln>
              <a:solidFill>
                <a:schemeClr val="bg1">
                  <a:lumMod val="85000"/>
                </a:schemeClr>
              </a:solidFill>
            </a:ln>
          </p:spPr>
          <p:txBody>
            <a:bodyPr vert="horz" wrap="square">
              <a:spAutoFit/>
            </a:bodyPr>
            <a:lstStyle/>
            <a:p>
              <a:pPr algn="ct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 Đặc sắc về nội dung</a:t>
              </a:r>
              <a:endParaRPr lang="en-US" sz="3200" dirty="0">
                <a:solidFill>
                  <a:schemeClr val="bg1"/>
                </a:solidFill>
                <a:latin typeface="Times New Roman" panose="02020603050405020304" pitchFamily="18" charset="0"/>
                <a:cs typeface="Times New Roman" panose="02020603050405020304" pitchFamily="18" charset="0"/>
              </a:endParaRPr>
            </a:p>
          </p:txBody>
        </p:sp>
      </p:grpSp>
      <p:sp>
        <p:nvSpPr>
          <p:cNvPr id="14" name="Text Box 5">
            <a:extLst>
              <a:ext uri="{FF2B5EF4-FFF2-40B4-BE49-F238E27FC236}">
                <a16:creationId xmlns:a16="http://schemas.microsoft.com/office/drawing/2014/main" xmlns="" id="{674512E6-BB19-4047-88F2-8243124F7BB6}"/>
              </a:ext>
            </a:extLst>
          </p:cNvPr>
          <p:cNvSpPr txBox="1"/>
          <p:nvPr/>
        </p:nvSpPr>
        <p:spPr>
          <a:xfrm>
            <a:off x="685800" y="1462432"/>
            <a:ext cx="10833100" cy="1015663"/>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1" hangingPunct="1"/>
            <a:r>
              <a:rPr lang="en-US" altLang="zh-CN" sz="3000" b="1" dirty="0">
                <a:solidFill>
                  <a:srgbClr val="0070C0"/>
                </a:solidFill>
                <a:latin typeface="Times New Roman" panose="02020603050405020304" pitchFamily="18" charset="0"/>
                <a:cs typeface="Times New Roman" panose="02020603050405020304" pitchFamily="18" charset="0"/>
                <a:sym typeface="+mn-lt"/>
              </a:rPr>
              <a:t>* </a:t>
            </a:r>
            <a:r>
              <a:rPr lang="en-US" altLang="zh-CN" sz="3000" b="1" dirty="0" err="1">
                <a:solidFill>
                  <a:srgbClr val="0070C0"/>
                </a:solidFill>
                <a:latin typeface="Times New Roman" panose="02020603050405020304" pitchFamily="18" charset="0"/>
                <a:cs typeface="Times New Roman" panose="02020603050405020304" pitchFamily="18" charset="0"/>
                <a:sym typeface="+mn-lt"/>
              </a:rPr>
              <a:t>Giá</a:t>
            </a:r>
            <a:r>
              <a:rPr lang="en-US" altLang="zh-CN" sz="3000" b="1" dirty="0">
                <a:solidFill>
                  <a:srgbClr val="0070C0"/>
                </a:solidFill>
                <a:latin typeface="Times New Roman" panose="02020603050405020304" pitchFamily="18" charset="0"/>
                <a:cs typeface="Times New Roman" panose="02020603050405020304" pitchFamily="18" charset="0"/>
                <a:sym typeface="+mn-lt"/>
              </a:rPr>
              <a:t> </a:t>
            </a:r>
            <a:r>
              <a:rPr lang="en-US" altLang="zh-CN" sz="3000" b="1" dirty="0" err="1">
                <a:solidFill>
                  <a:srgbClr val="0070C0"/>
                </a:solidFill>
                <a:latin typeface="Times New Roman" panose="02020603050405020304" pitchFamily="18" charset="0"/>
                <a:cs typeface="Times New Roman" panose="02020603050405020304" pitchFamily="18" charset="0"/>
                <a:sym typeface="+mn-lt"/>
              </a:rPr>
              <a:t>trị</a:t>
            </a:r>
            <a:r>
              <a:rPr lang="en-US" altLang="zh-CN" sz="3000" b="1" dirty="0">
                <a:solidFill>
                  <a:srgbClr val="0070C0"/>
                </a:solidFill>
                <a:latin typeface="Times New Roman" panose="02020603050405020304" pitchFamily="18" charset="0"/>
                <a:cs typeface="Times New Roman" panose="02020603050405020304" pitchFamily="18" charset="0"/>
                <a:sym typeface="+mn-lt"/>
              </a:rPr>
              <a:t> </a:t>
            </a:r>
            <a:r>
              <a:rPr lang="en-US" altLang="zh-CN" sz="3000" b="1" dirty="0" err="1">
                <a:solidFill>
                  <a:srgbClr val="0070C0"/>
                </a:solidFill>
                <a:latin typeface="Times New Roman" panose="02020603050405020304" pitchFamily="18" charset="0"/>
                <a:cs typeface="Times New Roman" panose="02020603050405020304" pitchFamily="18" charset="0"/>
                <a:sym typeface="+mn-lt"/>
              </a:rPr>
              <a:t>tố</a:t>
            </a:r>
            <a:r>
              <a:rPr lang="en-US" altLang="zh-CN" sz="3000" b="1" dirty="0">
                <a:solidFill>
                  <a:srgbClr val="0070C0"/>
                </a:solidFill>
                <a:latin typeface="Times New Roman" panose="02020603050405020304" pitchFamily="18" charset="0"/>
                <a:cs typeface="Times New Roman" panose="02020603050405020304" pitchFamily="18" charset="0"/>
                <a:sym typeface="+mn-lt"/>
              </a:rPr>
              <a:t> </a:t>
            </a:r>
            <a:r>
              <a:rPr lang="en-US" altLang="zh-CN" sz="3000" b="1" dirty="0" err="1">
                <a:solidFill>
                  <a:srgbClr val="0070C0"/>
                </a:solidFill>
                <a:latin typeface="Times New Roman" panose="02020603050405020304" pitchFamily="18" charset="0"/>
                <a:cs typeface="Times New Roman" panose="02020603050405020304" pitchFamily="18" charset="0"/>
                <a:sym typeface="+mn-lt"/>
              </a:rPr>
              <a:t>cáo</a:t>
            </a:r>
            <a:r>
              <a:rPr lang="en-US" altLang="zh-CN" sz="3000" b="1" dirty="0">
                <a:solidFill>
                  <a:srgbClr val="0070C0"/>
                </a:solidFill>
                <a:latin typeface="Times New Roman" panose="02020603050405020304" pitchFamily="18" charset="0"/>
                <a:cs typeface="Times New Roman" panose="02020603050405020304" pitchFamily="18" charset="0"/>
                <a:sym typeface="+mn-lt"/>
              </a:rPr>
              <a:t> </a:t>
            </a:r>
            <a:r>
              <a:rPr lang="en-US" altLang="zh-CN" sz="3000" b="1" dirty="0" err="1">
                <a:solidFill>
                  <a:srgbClr val="0070C0"/>
                </a:solidFill>
                <a:latin typeface="Times New Roman" panose="02020603050405020304" pitchFamily="18" charset="0"/>
                <a:cs typeface="Times New Roman" panose="02020603050405020304" pitchFamily="18" charset="0"/>
                <a:sym typeface="+mn-lt"/>
              </a:rPr>
              <a:t>hiện</a:t>
            </a:r>
            <a:r>
              <a:rPr lang="en-US" altLang="zh-CN" sz="3000" b="1" dirty="0">
                <a:solidFill>
                  <a:srgbClr val="0070C0"/>
                </a:solidFill>
                <a:latin typeface="Times New Roman" panose="02020603050405020304" pitchFamily="18" charset="0"/>
                <a:cs typeface="Times New Roman" panose="02020603050405020304" pitchFamily="18" charset="0"/>
                <a:sym typeface="+mn-lt"/>
              </a:rPr>
              <a:t> </a:t>
            </a:r>
            <a:r>
              <a:rPr lang="en-US" altLang="zh-CN" sz="3000" b="1" dirty="0" err="1">
                <a:solidFill>
                  <a:srgbClr val="0070C0"/>
                </a:solidFill>
                <a:latin typeface="Times New Roman" panose="02020603050405020304" pitchFamily="18" charset="0"/>
                <a:cs typeface="Times New Roman" panose="02020603050405020304" pitchFamily="18" charset="0"/>
                <a:sym typeface="+mn-lt"/>
              </a:rPr>
              <a:t>thực</a:t>
            </a:r>
            <a:r>
              <a:rPr lang="en-US" altLang="zh-CN" sz="3000" b="1" dirty="0">
                <a:solidFill>
                  <a:srgbClr val="0070C0"/>
                </a:solidFill>
                <a:latin typeface="Times New Roman" panose="02020603050405020304" pitchFamily="18" charset="0"/>
                <a:cs typeface="Times New Roman" panose="02020603050405020304" pitchFamily="18" charset="0"/>
                <a:sym typeface="+mn-lt"/>
              </a:rPr>
              <a:t>:</a:t>
            </a:r>
            <a:endParaRPr lang="zh-CN" altLang="en-US" sz="3000" b="1" dirty="0">
              <a:solidFill>
                <a:srgbClr val="0070C0"/>
              </a:solidFill>
              <a:latin typeface="Times New Roman" panose="02020603050405020304" pitchFamily="18" charset="0"/>
              <a:cs typeface="Times New Roman" panose="02020603050405020304" pitchFamily="18" charset="0"/>
              <a:sym typeface="+mn-lt"/>
            </a:endParaRPr>
          </a:p>
          <a:p>
            <a:pPr>
              <a:defRPr/>
            </a:pPr>
            <a:r>
              <a:rPr lang="en-US" altLang="en-US" sz="3000" dirty="0" err="1">
                <a:solidFill>
                  <a:srgbClr val="0070C0"/>
                </a:solidFill>
                <a:latin typeface="Times New Roman" panose="02020603050405020304" pitchFamily="18" charset="0"/>
                <a:cs typeface="Times New Roman" panose="02020603050405020304" pitchFamily="18" charset="0"/>
              </a:rPr>
              <a:t>Phản</a:t>
            </a:r>
            <a:r>
              <a:rPr lang="en-US" altLang="en-US" sz="3000" dirty="0">
                <a:solidFill>
                  <a:srgbClr val="0070C0"/>
                </a:solidFill>
                <a:latin typeface="Times New Roman" panose="02020603050405020304" pitchFamily="18" charset="0"/>
                <a:cs typeface="Times New Roman" panose="02020603050405020304" pitchFamily="18" charset="0"/>
              </a:rPr>
              <a:t> </a:t>
            </a:r>
            <a:r>
              <a:rPr lang="en-US" altLang="en-US" sz="3000" dirty="0" err="1">
                <a:solidFill>
                  <a:srgbClr val="0070C0"/>
                </a:solidFill>
                <a:latin typeface="Times New Roman" panose="02020603050405020304" pitchFamily="18" charset="0"/>
                <a:cs typeface="Times New Roman" panose="02020603050405020304" pitchFamily="18" charset="0"/>
              </a:rPr>
              <a:t>ánh</a:t>
            </a:r>
            <a:r>
              <a:rPr lang="en-US" altLang="en-US" sz="3000" dirty="0">
                <a:solidFill>
                  <a:srgbClr val="0070C0"/>
                </a:solidFill>
                <a:latin typeface="Times New Roman" panose="02020603050405020304" pitchFamily="18" charset="0"/>
                <a:cs typeface="Times New Roman" panose="02020603050405020304" pitchFamily="18" charset="0"/>
              </a:rPr>
              <a:t> </a:t>
            </a:r>
            <a:r>
              <a:rPr lang="en-US" altLang="en-US" sz="3000" dirty="0" err="1">
                <a:solidFill>
                  <a:srgbClr val="0070C0"/>
                </a:solidFill>
                <a:latin typeface="Times New Roman" panose="02020603050405020304" pitchFamily="18" charset="0"/>
                <a:cs typeface="Times New Roman" panose="02020603050405020304" pitchFamily="18" charset="0"/>
              </a:rPr>
              <a:t>những</a:t>
            </a:r>
            <a:r>
              <a:rPr lang="en-US" altLang="en-US" sz="3000" dirty="0">
                <a:solidFill>
                  <a:srgbClr val="0070C0"/>
                </a:solidFill>
                <a:latin typeface="Times New Roman" panose="02020603050405020304" pitchFamily="18" charset="0"/>
                <a:cs typeface="Times New Roman" panose="02020603050405020304" pitchFamily="18" charset="0"/>
              </a:rPr>
              <a:t> </a:t>
            </a:r>
            <a:r>
              <a:rPr lang="en-US" altLang="en-US" sz="3000" dirty="0" err="1">
                <a:solidFill>
                  <a:srgbClr val="0070C0"/>
                </a:solidFill>
                <a:latin typeface="Times New Roman" panose="02020603050405020304" pitchFamily="18" charset="0"/>
                <a:cs typeface="Times New Roman" panose="02020603050405020304" pitchFamily="18" charset="0"/>
              </a:rPr>
              <a:t>điều</a:t>
            </a:r>
            <a:r>
              <a:rPr lang="en-US" altLang="en-US" sz="3000" dirty="0">
                <a:solidFill>
                  <a:srgbClr val="0070C0"/>
                </a:solidFill>
                <a:latin typeface="Times New Roman" panose="02020603050405020304" pitchFamily="18" charset="0"/>
                <a:cs typeface="Times New Roman" panose="02020603050405020304" pitchFamily="18" charset="0"/>
              </a:rPr>
              <a:t> </a:t>
            </a:r>
            <a:r>
              <a:rPr lang="en-US" altLang="en-US" sz="3000" dirty="0" err="1">
                <a:solidFill>
                  <a:srgbClr val="0070C0"/>
                </a:solidFill>
                <a:latin typeface="Times New Roman" panose="02020603050405020304" pitchFamily="18" charset="0"/>
                <a:cs typeface="Times New Roman" panose="02020603050405020304" pitchFamily="18" charset="0"/>
              </a:rPr>
              <a:t>trông</a:t>
            </a:r>
            <a:r>
              <a:rPr lang="en-US" altLang="en-US" sz="3000" dirty="0">
                <a:solidFill>
                  <a:srgbClr val="0070C0"/>
                </a:solidFill>
                <a:latin typeface="Times New Roman" panose="02020603050405020304" pitchFamily="18" charset="0"/>
                <a:cs typeface="Times New Roman" panose="02020603050405020304" pitchFamily="18" charset="0"/>
              </a:rPr>
              <a:t> </a:t>
            </a:r>
            <a:r>
              <a:rPr lang="en-US" altLang="en-US" sz="3000" dirty="0" err="1">
                <a:solidFill>
                  <a:srgbClr val="0070C0"/>
                </a:solidFill>
                <a:latin typeface="Times New Roman" panose="02020603050405020304" pitchFamily="18" charset="0"/>
                <a:cs typeface="Times New Roman" panose="02020603050405020304" pitchFamily="18" charset="0"/>
              </a:rPr>
              <a:t>thấy</a:t>
            </a:r>
            <a:r>
              <a:rPr lang="en-US" altLang="en-US" sz="3000" dirty="0">
                <a:solidFill>
                  <a:srgbClr val="0070C0"/>
                </a:solidFill>
                <a:latin typeface="Times New Roman" panose="02020603050405020304" pitchFamily="18" charset="0"/>
                <a:cs typeface="Times New Roman" panose="02020603050405020304" pitchFamily="18" charset="0"/>
              </a:rPr>
              <a:t> </a:t>
            </a:r>
            <a:r>
              <a:rPr lang="en-US" altLang="en-US" sz="3000" dirty="0" err="1">
                <a:solidFill>
                  <a:srgbClr val="0070C0"/>
                </a:solidFill>
                <a:latin typeface="Times New Roman" panose="02020603050405020304" pitchFamily="18" charset="0"/>
                <a:cs typeface="Times New Roman" panose="02020603050405020304" pitchFamily="18" charset="0"/>
              </a:rPr>
              <a:t>và</a:t>
            </a:r>
            <a:r>
              <a:rPr lang="en-US" altLang="en-US" sz="3000" dirty="0">
                <a:solidFill>
                  <a:srgbClr val="0070C0"/>
                </a:solidFill>
                <a:latin typeface="Times New Roman" panose="02020603050405020304" pitchFamily="18" charset="0"/>
                <a:cs typeface="Times New Roman" panose="02020603050405020304" pitchFamily="18" charset="0"/>
              </a:rPr>
              <a:t> </a:t>
            </a:r>
            <a:r>
              <a:rPr lang="en-US" altLang="en-US" sz="3000" dirty="0" err="1">
                <a:solidFill>
                  <a:srgbClr val="0070C0"/>
                </a:solidFill>
                <a:latin typeface="Times New Roman" panose="02020603050405020304" pitchFamily="18" charset="0"/>
                <a:cs typeface="Times New Roman" panose="02020603050405020304" pitchFamily="18" charset="0"/>
              </a:rPr>
              <a:t>tỏ</a:t>
            </a:r>
            <a:r>
              <a:rPr lang="en-US" altLang="en-US" sz="3000" dirty="0">
                <a:solidFill>
                  <a:srgbClr val="0070C0"/>
                </a:solidFill>
                <a:latin typeface="Times New Roman" panose="02020603050405020304" pitchFamily="18" charset="0"/>
                <a:cs typeface="Times New Roman" panose="02020603050405020304" pitchFamily="18" charset="0"/>
              </a:rPr>
              <a:t> </a:t>
            </a:r>
            <a:r>
              <a:rPr lang="en-US" altLang="en-US" sz="3000" dirty="0" err="1">
                <a:solidFill>
                  <a:srgbClr val="0070C0"/>
                </a:solidFill>
                <a:latin typeface="Times New Roman" panose="02020603050405020304" pitchFamily="18" charset="0"/>
                <a:cs typeface="Times New Roman" panose="02020603050405020304" pitchFamily="18" charset="0"/>
              </a:rPr>
              <a:t>thái</a:t>
            </a:r>
            <a:r>
              <a:rPr lang="en-US" altLang="en-US" sz="3000" dirty="0">
                <a:solidFill>
                  <a:srgbClr val="0070C0"/>
                </a:solidFill>
                <a:latin typeface="Times New Roman" panose="02020603050405020304" pitchFamily="18" charset="0"/>
                <a:cs typeface="Times New Roman" panose="02020603050405020304" pitchFamily="18" charset="0"/>
              </a:rPr>
              <a:t> </a:t>
            </a:r>
            <a:r>
              <a:rPr lang="en-US" altLang="en-US" sz="3000" dirty="0" err="1">
                <a:solidFill>
                  <a:srgbClr val="0070C0"/>
                </a:solidFill>
                <a:latin typeface="Times New Roman" panose="02020603050405020304" pitchFamily="18" charset="0"/>
                <a:cs typeface="Times New Roman" panose="02020603050405020304" pitchFamily="18" charset="0"/>
              </a:rPr>
              <a:t>độ</a:t>
            </a:r>
            <a:r>
              <a:rPr lang="en-US" altLang="en-US" sz="3000" dirty="0">
                <a:solidFill>
                  <a:srgbClr val="0070C0"/>
                </a:solidFill>
                <a:latin typeface="Times New Roman" panose="02020603050405020304" pitchFamily="18" charset="0"/>
                <a:cs typeface="Times New Roman" panose="02020603050405020304" pitchFamily="18" charset="0"/>
              </a:rPr>
              <a:t> </a:t>
            </a:r>
            <a:r>
              <a:rPr lang="en-US" altLang="en-US" sz="3000" dirty="0" err="1">
                <a:solidFill>
                  <a:srgbClr val="0070C0"/>
                </a:solidFill>
                <a:latin typeface="Times New Roman" panose="02020603050405020304" pitchFamily="18" charset="0"/>
                <a:cs typeface="Times New Roman" panose="02020603050405020304" pitchFamily="18" charset="0"/>
              </a:rPr>
              <a:t>phản</a:t>
            </a:r>
            <a:r>
              <a:rPr lang="en-US" altLang="en-US" sz="3000" dirty="0">
                <a:solidFill>
                  <a:srgbClr val="0070C0"/>
                </a:solidFill>
                <a:latin typeface="Times New Roman" panose="02020603050405020304" pitchFamily="18" charset="0"/>
                <a:cs typeface="Times New Roman" panose="02020603050405020304" pitchFamily="18" charset="0"/>
              </a:rPr>
              <a:t> </a:t>
            </a:r>
            <a:r>
              <a:rPr lang="en-US" altLang="en-US" sz="3000" dirty="0" err="1">
                <a:solidFill>
                  <a:srgbClr val="0070C0"/>
                </a:solidFill>
                <a:latin typeface="Times New Roman" panose="02020603050405020304" pitchFamily="18" charset="0"/>
                <a:cs typeface="Times New Roman" panose="02020603050405020304" pitchFamily="18" charset="0"/>
              </a:rPr>
              <a:t>kháng</a:t>
            </a:r>
            <a:r>
              <a:rPr lang="en-US" altLang="en-US" sz="3000" dirty="0">
                <a:solidFill>
                  <a:srgbClr val="0070C0"/>
                </a:solidFill>
                <a:latin typeface="Times New Roman" panose="02020603050405020304" pitchFamily="18" charset="0"/>
                <a:cs typeface="Times New Roman" panose="02020603050405020304" pitchFamily="18" charset="0"/>
              </a:rPr>
              <a:t> </a:t>
            </a:r>
            <a:r>
              <a:rPr lang="en-US" altLang="en-US" sz="3000" dirty="0" err="1">
                <a:solidFill>
                  <a:srgbClr val="0070C0"/>
                </a:solidFill>
                <a:latin typeface="Times New Roman" panose="02020603050405020304" pitchFamily="18" charset="0"/>
                <a:cs typeface="Times New Roman" panose="02020603050405020304" pitchFamily="18" charset="0"/>
              </a:rPr>
              <a:t>mạnh</a:t>
            </a:r>
            <a:r>
              <a:rPr lang="en-US" altLang="en-US" sz="3000" dirty="0">
                <a:solidFill>
                  <a:srgbClr val="0070C0"/>
                </a:solidFill>
                <a:latin typeface="Times New Roman" panose="02020603050405020304" pitchFamily="18" charset="0"/>
                <a:cs typeface="Times New Roman" panose="02020603050405020304" pitchFamily="18" charset="0"/>
              </a:rPr>
              <a:t> </a:t>
            </a:r>
            <a:r>
              <a:rPr lang="en-US" altLang="en-US" sz="3000" dirty="0" err="1">
                <a:solidFill>
                  <a:srgbClr val="0070C0"/>
                </a:solidFill>
                <a:latin typeface="Times New Roman" panose="02020603050405020304" pitchFamily="18" charset="0"/>
                <a:cs typeface="Times New Roman" panose="02020603050405020304" pitchFamily="18" charset="0"/>
              </a:rPr>
              <a:t>mẽ</a:t>
            </a:r>
            <a:r>
              <a:rPr lang="en-US" altLang="en-US" sz="3000" dirty="0">
                <a:solidFill>
                  <a:srgbClr val="0070C0"/>
                </a:solidFill>
                <a:latin typeface="Times New Roman" panose="02020603050405020304" pitchFamily="18" charset="0"/>
                <a:cs typeface="Times New Roman" panose="02020603050405020304" pitchFamily="18" charset="0"/>
              </a:rPr>
              <a:t>.</a:t>
            </a:r>
          </a:p>
        </p:txBody>
      </p:sp>
      <p:pic>
        <p:nvPicPr>
          <p:cNvPr id="2" name="Picture 13" descr="8">
            <a:extLst>
              <a:ext uri="{FF2B5EF4-FFF2-40B4-BE49-F238E27FC236}">
                <a16:creationId xmlns:a16="http://schemas.microsoft.com/office/drawing/2014/main" xmlns="" id="{F45B596F-A487-3D7A-EF9D-8B59273A2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9977" y="3124427"/>
            <a:ext cx="2657823" cy="250269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2C4C0AE-D972-CFBC-A1C0-7C5626FA5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03" y="3124427"/>
            <a:ext cx="2766297" cy="252131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Picture 3">
            <a:extLst>
              <a:ext uri="{FF2B5EF4-FFF2-40B4-BE49-F238E27FC236}">
                <a16:creationId xmlns:a16="http://schemas.microsoft.com/office/drawing/2014/main" xmlns="" id="{6B66E3BC-2C31-0F63-BA39-0C7ABFA464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4877" y="3124427"/>
            <a:ext cx="2657823" cy="247879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447566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par>
                                <p:cTn id="13" presetID="21"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par>
                                <p:cTn id="16" presetID="21"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0098E463-1095-47B0-B23D-FFE852308D7F}"/>
              </a:ext>
            </a:extLst>
          </p:cNvPr>
          <p:cNvGrpSpPr/>
          <p:nvPr/>
        </p:nvGrpSpPr>
        <p:grpSpPr>
          <a:xfrm>
            <a:off x="794667" y="632327"/>
            <a:ext cx="5301333" cy="676216"/>
            <a:chOff x="7959889" y="1629862"/>
            <a:chExt cx="3230834" cy="676216"/>
          </a:xfrm>
        </p:grpSpPr>
        <p:sp>
          <p:nvSpPr>
            <p:cNvPr id="5" name="矩形 4">
              <a:extLst>
                <a:ext uri="{FF2B5EF4-FFF2-40B4-BE49-F238E27FC236}">
                  <a16:creationId xmlns:a16="http://schemas.microsoft.com/office/drawing/2014/main" xmlns="" id="{9E8AC72C-7C0F-4CC3-99A7-44C894A38C7B}"/>
                </a:ext>
              </a:extLst>
            </p:cNvPr>
            <p:cNvSpPr/>
            <p:nvPr/>
          </p:nvSpPr>
          <p:spPr>
            <a:xfrm>
              <a:off x="7959889" y="1629862"/>
              <a:ext cx="3230834" cy="614661"/>
            </a:xfrm>
            <a:prstGeom prst="rect">
              <a:avLst/>
            </a:prstGeom>
            <a:no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6" name="矩形 5">
              <a:extLst>
                <a:ext uri="{FF2B5EF4-FFF2-40B4-BE49-F238E27FC236}">
                  <a16:creationId xmlns:a16="http://schemas.microsoft.com/office/drawing/2014/main" xmlns="" id="{B55224DE-B819-4A86-90CB-684E9762002E}"/>
                </a:ext>
              </a:extLst>
            </p:cNvPr>
            <p:cNvSpPr/>
            <p:nvPr/>
          </p:nvSpPr>
          <p:spPr>
            <a:xfrm>
              <a:off x="8139648" y="1721303"/>
              <a:ext cx="2947544" cy="584775"/>
            </a:xfrm>
            <a:prstGeom prst="rect">
              <a:avLst/>
            </a:prstGeom>
            <a:solidFill>
              <a:srgbClr val="375179"/>
            </a:solidFill>
            <a:ln>
              <a:solidFill>
                <a:schemeClr val="bg1">
                  <a:lumMod val="85000"/>
                </a:schemeClr>
              </a:solidFill>
            </a:ln>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dung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grpSp>
      <p:sp>
        <p:nvSpPr>
          <p:cNvPr id="15" name="Text Box 6">
            <a:extLst>
              <a:ext uri="{FF2B5EF4-FFF2-40B4-BE49-F238E27FC236}">
                <a16:creationId xmlns:a16="http://schemas.microsoft.com/office/drawing/2014/main" xmlns="" id="{F192C9B9-C55A-420F-8927-7D017EED9B30}"/>
              </a:ext>
            </a:extLst>
          </p:cNvPr>
          <p:cNvSpPr txBox="1"/>
          <p:nvPr/>
        </p:nvSpPr>
        <p:spPr>
          <a:xfrm>
            <a:off x="1299488" y="1308543"/>
            <a:ext cx="3497365" cy="523220"/>
          </a:xfrm>
          <a:prstGeom prst="rect">
            <a:avLst/>
          </a:prstGeom>
          <a:noFill/>
          <a:ln w="9525">
            <a:noFill/>
          </a:ln>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sym typeface="+mn-lt"/>
              </a:rPr>
              <a:t>* </a:t>
            </a:r>
            <a:r>
              <a:rPr kumimoji="0" lang="en-US" altLang="zh-CN" sz="28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sym typeface="+mn-lt"/>
              </a:rPr>
              <a:t>Giá</a:t>
            </a:r>
            <a:r>
              <a:rPr kumimoji="0" lang="en-US" altLang="zh-CN" sz="28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sym typeface="+mn-lt"/>
              </a:rPr>
              <a:t> </a:t>
            </a:r>
            <a:r>
              <a:rPr kumimoji="0" lang="en-US" altLang="zh-CN" sz="28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sym typeface="+mn-lt"/>
              </a:rPr>
              <a:t>trị</a:t>
            </a:r>
            <a:r>
              <a:rPr kumimoji="0" lang="en-US" altLang="zh-CN" sz="28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sym typeface="+mn-lt"/>
              </a:rPr>
              <a:t> </a:t>
            </a:r>
            <a:r>
              <a:rPr kumimoji="0" lang="en-US" altLang="zh-CN" sz="28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sym typeface="+mn-lt"/>
              </a:rPr>
              <a:t>nhân</a:t>
            </a:r>
            <a:r>
              <a:rPr kumimoji="0" lang="en-US" altLang="zh-CN" sz="28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sym typeface="+mn-lt"/>
              </a:rPr>
              <a:t> </a:t>
            </a:r>
            <a:r>
              <a:rPr kumimoji="0" lang="en-US" altLang="zh-CN" sz="28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sym typeface="+mn-lt"/>
              </a:rPr>
              <a:t>đạo</a:t>
            </a:r>
            <a:r>
              <a:rPr kumimoji="0" lang="en-US" altLang="zh-CN" sz="28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sym typeface="+mn-lt"/>
              </a:rPr>
              <a:t>:</a:t>
            </a:r>
            <a:endParaRPr kumimoji="0" lang="zh-C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2" name="Text Box 6">
            <a:extLst>
              <a:ext uri="{FF2B5EF4-FFF2-40B4-BE49-F238E27FC236}">
                <a16:creationId xmlns:a16="http://schemas.microsoft.com/office/drawing/2014/main" xmlns="" id="{FC27ED28-F97C-B7A8-37FE-D7E4400638AD}"/>
              </a:ext>
            </a:extLst>
          </p:cNvPr>
          <p:cNvSpPr txBox="1"/>
          <p:nvPr/>
        </p:nvSpPr>
        <p:spPr>
          <a:xfrm>
            <a:off x="5106651" y="1831763"/>
            <a:ext cx="3082976" cy="1292662"/>
          </a:xfrm>
          <a:prstGeom prst="rect">
            <a:avLst/>
          </a:prstGeom>
          <a:noFill/>
          <a:ln w="9525">
            <a:noFill/>
          </a:ln>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ct val="50000"/>
              </a:spcBef>
              <a:spcAft>
                <a:spcPts val="0"/>
              </a:spcAft>
              <a:buClrTx/>
              <a:buSzTx/>
              <a:buFont typeface="Wingdings" panose="05000000000000000000" pitchFamily="2" charset="2"/>
              <a:buChar char="v"/>
              <a:tabLst/>
              <a:defRPr/>
            </a:pP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Cảm</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thông</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sâu</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sắc</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với</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cuộc</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sống</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và</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con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người</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p>
        </p:txBody>
      </p:sp>
      <p:sp>
        <p:nvSpPr>
          <p:cNvPr id="3" name="Text Box 6">
            <a:extLst>
              <a:ext uri="{FF2B5EF4-FFF2-40B4-BE49-F238E27FC236}">
                <a16:creationId xmlns:a16="http://schemas.microsoft.com/office/drawing/2014/main" xmlns="" id="{3273A600-6BF8-943A-6493-79F40016D09C}"/>
              </a:ext>
            </a:extLst>
          </p:cNvPr>
          <p:cNvSpPr txBox="1"/>
          <p:nvPr/>
        </p:nvSpPr>
        <p:spPr>
          <a:xfrm>
            <a:off x="685800" y="4041219"/>
            <a:ext cx="4306964" cy="2092881"/>
          </a:xfrm>
          <a:prstGeom prst="rect">
            <a:avLst/>
          </a:prstGeom>
          <a:noFill/>
          <a:ln w="9525">
            <a:noFill/>
          </a:ln>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ct val="50000"/>
              </a:spcBef>
              <a:spcAft>
                <a:spcPts val="0"/>
              </a:spcAft>
              <a:buClrTx/>
              <a:buSzTx/>
              <a:buFont typeface="Wingdings" panose="05000000000000000000" pitchFamily="2" charset="2"/>
              <a:buChar char="v"/>
              <a:tabLst/>
              <a:defRPr/>
            </a:pP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Cái</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nhìn</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nhân</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đạo</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sâu</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sắc</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xã</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hội</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cần</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phải</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trân</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trọng</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những</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giá</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trị</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tinh</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thần</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chủ</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thể</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sáng</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tạo</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những</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giá</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trị</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tinh</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thần</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p>
        </p:txBody>
      </p:sp>
      <p:sp>
        <p:nvSpPr>
          <p:cNvPr id="7" name="Text Box 6">
            <a:extLst>
              <a:ext uri="{FF2B5EF4-FFF2-40B4-BE49-F238E27FC236}">
                <a16:creationId xmlns:a16="http://schemas.microsoft.com/office/drawing/2014/main" xmlns="" id="{D8DFBB8C-AAC9-486B-6644-52C35D480B0B}"/>
              </a:ext>
            </a:extLst>
          </p:cNvPr>
          <p:cNvSpPr txBox="1"/>
          <p:nvPr/>
        </p:nvSpPr>
        <p:spPr>
          <a:xfrm>
            <a:off x="7858730" y="4097315"/>
            <a:ext cx="3622519" cy="1692771"/>
          </a:xfrm>
          <a:prstGeom prst="rect">
            <a:avLst/>
          </a:prstGeom>
          <a:noFill/>
          <a:ln w="9525">
            <a:noFill/>
          </a:ln>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ct val="50000"/>
              </a:spcBef>
              <a:spcAft>
                <a:spcPts val="0"/>
              </a:spcAft>
              <a:buClrTx/>
              <a:buSzTx/>
              <a:buFont typeface="Wingdings" panose="05000000000000000000" pitchFamily="2" charset="2"/>
              <a:buChar char="v"/>
              <a:tabLst/>
              <a:defRPr/>
            </a:pP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Đề</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cao</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hạnh</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phúc</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của</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con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người</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tự</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nhiên</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trần</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thế</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ca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ngợi</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tình</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yêu</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lứa</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6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đôi</a:t>
            </a:r>
            <a:r>
              <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a:t>
            </a:r>
          </a:p>
        </p:txBody>
      </p:sp>
      <p:pic>
        <p:nvPicPr>
          <p:cNvPr id="8" name="Picture 7">
            <a:extLst>
              <a:ext uri="{FF2B5EF4-FFF2-40B4-BE49-F238E27FC236}">
                <a16:creationId xmlns:a16="http://schemas.microsoft.com/office/drawing/2014/main" xmlns="" id="{77D813C6-AFC5-2731-70A9-1CCD89DF3311}"/>
              </a:ext>
            </a:extLst>
          </p:cNvPr>
          <p:cNvPicPr>
            <a:picLocks noChangeAspect="1"/>
          </p:cNvPicPr>
          <p:nvPr/>
        </p:nvPicPr>
        <p:blipFill>
          <a:blip r:embed="rId2"/>
          <a:stretch>
            <a:fillRect/>
          </a:stretch>
        </p:blipFill>
        <p:spPr>
          <a:xfrm>
            <a:off x="8453454" y="1308543"/>
            <a:ext cx="2433072" cy="2142250"/>
          </a:xfrm>
          <a:prstGeom prst="rect">
            <a:avLst/>
          </a:prstGeom>
        </p:spPr>
      </p:pic>
      <p:pic>
        <p:nvPicPr>
          <p:cNvPr id="9" name="Picture 8">
            <a:extLst>
              <a:ext uri="{FF2B5EF4-FFF2-40B4-BE49-F238E27FC236}">
                <a16:creationId xmlns:a16="http://schemas.microsoft.com/office/drawing/2014/main" xmlns="" id="{77B7EB57-4E1D-08B9-64C1-903651522FEC}"/>
              </a:ext>
            </a:extLst>
          </p:cNvPr>
          <p:cNvPicPr>
            <a:picLocks noChangeAspect="1"/>
          </p:cNvPicPr>
          <p:nvPr/>
        </p:nvPicPr>
        <p:blipFill>
          <a:blip r:embed="rId3"/>
          <a:stretch>
            <a:fillRect/>
          </a:stretch>
        </p:blipFill>
        <p:spPr>
          <a:xfrm>
            <a:off x="1701479" y="2039467"/>
            <a:ext cx="2141506" cy="1983798"/>
          </a:xfrm>
          <a:prstGeom prst="rect">
            <a:avLst/>
          </a:prstGeom>
        </p:spPr>
      </p:pic>
      <p:pic>
        <p:nvPicPr>
          <p:cNvPr id="10" name="Picture 9">
            <a:extLst>
              <a:ext uri="{FF2B5EF4-FFF2-40B4-BE49-F238E27FC236}">
                <a16:creationId xmlns:a16="http://schemas.microsoft.com/office/drawing/2014/main" xmlns="" id="{D01E5C3D-F8D2-CB3C-129E-56C91FD42397}"/>
              </a:ext>
            </a:extLst>
          </p:cNvPr>
          <p:cNvPicPr>
            <a:picLocks noChangeAspect="1"/>
          </p:cNvPicPr>
          <p:nvPr/>
        </p:nvPicPr>
        <p:blipFill>
          <a:blip r:embed="rId4"/>
          <a:stretch>
            <a:fillRect/>
          </a:stretch>
        </p:blipFill>
        <p:spPr>
          <a:xfrm>
            <a:off x="5632983" y="3897261"/>
            <a:ext cx="2218253" cy="2094127"/>
          </a:xfrm>
          <a:prstGeom prst="rect">
            <a:avLst/>
          </a:prstGeom>
        </p:spPr>
      </p:pic>
    </p:spTree>
    <p:extLst>
      <p:ext uri="{BB962C8B-B14F-4D97-AF65-F5344CB8AC3E}">
        <p14:creationId xmlns:p14="http://schemas.microsoft.com/office/powerpoint/2010/main" val="1103870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D48409BE-01E4-8022-25B2-C87FCDB7B157}"/>
              </a:ext>
            </a:extLst>
          </p:cNvPr>
          <p:cNvSpPr txBox="1"/>
          <p:nvPr/>
        </p:nvSpPr>
        <p:spPr>
          <a:xfrm>
            <a:off x="844620" y="744892"/>
            <a:ext cx="8670303"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3.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 name="Hộp Văn bản 2">
            <a:extLst>
              <a:ext uri="{FF2B5EF4-FFF2-40B4-BE49-F238E27FC236}">
                <a16:creationId xmlns:a16="http://schemas.microsoft.com/office/drawing/2014/main" xmlns="" id="{220D7017-9149-6F1D-77F3-2E4E1583A6E1}"/>
              </a:ext>
            </a:extLst>
          </p:cNvPr>
          <p:cNvSpPr txBox="1"/>
          <p:nvPr/>
        </p:nvSpPr>
        <p:spPr>
          <a:xfrm>
            <a:off x="844620" y="1238430"/>
            <a:ext cx="867030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3.1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Hán</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微软雅黑"/>
              <a:cs typeface="Times New Roman" panose="02020603050405020304" pitchFamily="18" charset="0"/>
            </a:endParaRPr>
          </a:p>
        </p:txBody>
      </p:sp>
      <p:sp>
        <p:nvSpPr>
          <p:cNvPr id="7" name="PA-文本框 15">
            <a:extLst>
              <a:ext uri="{FF2B5EF4-FFF2-40B4-BE49-F238E27FC236}">
                <a16:creationId xmlns:a16="http://schemas.microsoft.com/office/drawing/2014/main" xmlns="" id="{C2128362-C91B-C1DD-ED8D-EAC99BDB75BA}"/>
              </a:ext>
            </a:extLst>
          </p:cNvPr>
          <p:cNvSpPr txBox="1"/>
          <p:nvPr>
            <p:custDataLst>
              <p:tags r:id="rId1"/>
            </p:custDataLst>
          </p:nvPr>
        </p:nvSpPr>
        <p:spPr>
          <a:xfrm>
            <a:off x="1752213" y="1792428"/>
            <a:ext cx="8131089" cy="1055608"/>
          </a:xfrm>
          <a:prstGeom prst="round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Nhật</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kí</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ghi</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lại</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cuộc</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sống</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con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người</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trong</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lịch</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sử</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Lối</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thơ</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giản</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dị</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sâu</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sắc</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p>
        </p:txBody>
      </p:sp>
      <p:sp>
        <p:nvSpPr>
          <p:cNvPr id="5" name="PA-文本框 15">
            <a:extLst>
              <a:ext uri="{FF2B5EF4-FFF2-40B4-BE49-F238E27FC236}">
                <a16:creationId xmlns:a16="http://schemas.microsoft.com/office/drawing/2014/main" xmlns="" id="{AD54FDC7-DBFB-0A66-5685-7CA8915A004B}"/>
              </a:ext>
            </a:extLst>
          </p:cNvPr>
          <p:cNvSpPr txBox="1"/>
          <p:nvPr>
            <p:custDataLst>
              <p:tags r:id="rId2"/>
            </p:custDataLst>
          </p:nvPr>
        </p:nvSpPr>
        <p:spPr>
          <a:xfrm>
            <a:off x="1752213" y="3470759"/>
            <a:ext cx="7015651" cy="1055608"/>
          </a:xfrm>
          <a:prstGeom prst="round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Sử</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dụng</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thành</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công</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hai</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thể</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thơ</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lục</a:t>
            </a:r>
            <a:r>
              <a:rPr kumimoji="0" lang="en-US" altLang="en-US" sz="28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bát</a:t>
            </a:r>
            <a:r>
              <a:rPr kumimoji="0" lang="en-US" altLang="en-US" sz="28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và</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song </a:t>
            </a:r>
            <a:r>
              <a:rPr kumimoji="0" lang="en-US" altLang="en-US" sz="28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thất</a:t>
            </a:r>
            <a:r>
              <a:rPr kumimoji="0" lang="en-US" altLang="en-US" sz="28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lục</a:t>
            </a:r>
            <a:r>
              <a:rPr kumimoji="0" lang="en-US" altLang="en-US" sz="28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bát</a:t>
            </a:r>
            <a:r>
              <a:rPr kumimoji="0" lang="en-US" altLang="en-US" sz="28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p>
        </p:txBody>
      </p:sp>
      <p:sp>
        <p:nvSpPr>
          <p:cNvPr id="6" name="Hộp Văn bản 5">
            <a:extLst>
              <a:ext uri="{FF2B5EF4-FFF2-40B4-BE49-F238E27FC236}">
                <a16:creationId xmlns:a16="http://schemas.microsoft.com/office/drawing/2014/main" xmlns="" id="{D51711BC-7CF4-02B4-4F1B-BD954889023C}"/>
              </a:ext>
            </a:extLst>
          </p:cNvPr>
          <p:cNvSpPr txBox="1"/>
          <p:nvPr/>
        </p:nvSpPr>
        <p:spPr>
          <a:xfrm>
            <a:off x="844620" y="2905780"/>
            <a:ext cx="867030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3.2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Nôm</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微软雅黑"/>
              <a:cs typeface="Times New Roman" panose="02020603050405020304" pitchFamily="18" charset="0"/>
            </a:endParaRPr>
          </a:p>
        </p:txBody>
      </p:sp>
      <p:sp>
        <p:nvSpPr>
          <p:cNvPr id="16" name="Hộp Văn bản 15">
            <a:extLst>
              <a:ext uri="{FF2B5EF4-FFF2-40B4-BE49-F238E27FC236}">
                <a16:creationId xmlns:a16="http://schemas.microsoft.com/office/drawing/2014/main" xmlns="" id="{A80AF485-F584-8674-FFC0-FF8ACC1402F5}"/>
              </a:ext>
            </a:extLst>
          </p:cNvPr>
          <p:cNvSpPr txBox="1"/>
          <p:nvPr/>
        </p:nvSpPr>
        <p:spPr>
          <a:xfrm>
            <a:off x="844620" y="4519360"/>
            <a:ext cx="867030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3.3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Ngôn</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微软雅黑"/>
              <a:cs typeface="Times New Roman" panose="02020603050405020304" pitchFamily="18" charset="0"/>
            </a:endParaRPr>
          </a:p>
        </p:txBody>
      </p:sp>
      <p:sp>
        <p:nvSpPr>
          <p:cNvPr id="17" name="PA-文本框 15">
            <a:extLst>
              <a:ext uri="{FF2B5EF4-FFF2-40B4-BE49-F238E27FC236}">
                <a16:creationId xmlns:a16="http://schemas.microsoft.com/office/drawing/2014/main" xmlns="" id="{AA8419E8-A810-4A55-0C3E-63771D7426BC}"/>
              </a:ext>
            </a:extLst>
          </p:cNvPr>
          <p:cNvSpPr txBox="1"/>
          <p:nvPr>
            <p:custDataLst>
              <p:tags r:id="rId3"/>
            </p:custDataLst>
          </p:nvPr>
        </p:nvSpPr>
        <p:spPr>
          <a:xfrm>
            <a:off x="1752213" y="5077332"/>
            <a:ext cx="8670303" cy="1055608"/>
          </a:xfrm>
          <a:prstGeom prst="round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Góp</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phần</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trau</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dồi</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ngôn</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ngữ</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văn</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học</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dân</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tộc</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giảm</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hẳn</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từ</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ngữ</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Hán</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Việt</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câu</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thơ</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dân</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dã</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mà</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trang</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nhã</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p>
        </p:txBody>
      </p:sp>
      <p:pic>
        <p:nvPicPr>
          <p:cNvPr id="18" name="图片 3">
            <a:extLst>
              <a:ext uri="{FF2B5EF4-FFF2-40B4-BE49-F238E27FC236}">
                <a16:creationId xmlns:a16="http://schemas.microsoft.com/office/drawing/2014/main" xmlns="" id="{050D4233-6F6E-8C74-0197-9D2EB84EA2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59507" y="2187189"/>
            <a:ext cx="3146193" cy="3146193"/>
          </a:xfrm>
          <a:prstGeom prst="rect">
            <a:avLst/>
          </a:prstGeom>
        </p:spPr>
      </p:pic>
    </p:spTree>
    <p:extLst>
      <p:ext uri="{BB962C8B-B14F-4D97-AF65-F5344CB8AC3E}">
        <p14:creationId xmlns:p14="http://schemas.microsoft.com/office/powerpoint/2010/main" val="457722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2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20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20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P spid="5" grpId="0" animBg="1"/>
      <p:bldP spid="6" grpId="0"/>
      <p:bldP spid="16" grpId="0"/>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36198733-4F1C-4C4F-7CF0-EDE4CB349032}"/>
              </a:ext>
            </a:extLst>
          </p:cNvPr>
          <p:cNvSpPr txBox="1"/>
          <p:nvPr/>
        </p:nvSpPr>
        <p:spPr>
          <a:xfrm>
            <a:off x="685800" y="703453"/>
            <a:ext cx="10833100" cy="93358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tab pos="1386840" algn="l"/>
              </a:tabLst>
              <a:defRPr/>
            </a:pP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 Rubric đánh giá sản phẩm thuyết trình của các nhóm:</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 tên người đánh giá: ……………Nhóm được đánh giá:…………</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Bảng 7">
            <a:extLst>
              <a:ext uri="{FF2B5EF4-FFF2-40B4-BE49-F238E27FC236}">
                <a16:creationId xmlns:a16="http://schemas.microsoft.com/office/drawing/2014/main" xmlns="" id="{B7CEEB91-F813-C0C0-5EFF-B517AF92CA60}"/>
              </a:ext>
            </a:extLst>
          </p:cNvPr>
          <p:cNvGraphicFramePr>
            <a:graphicFrameLocks noGrp="1"/>
          </p:cNvGraphicFramePr>
          <p:nvPr>
            <p:extLst/>
          </p:nvPr>
        </p:nvGraphicFramePr>
        <p:xfrm>
          <a:off x="685799" y="1637042"/>
          <a:ext cx="10833100" cy="4619748"/>
        </p:xfrm>
        <a:graphic>
          <a:graphicData uri="http://schemas.openxmlformats.org/drawingml/2006/table">
            <a:tbl>
              <a:tblPr firstRow="1" firstCol="1" bandRow="1">
                <a:tableStyleId>{5C22544A-7EE6-4342-B048-85BDC9FD1C3A}</a:tableStyleId>
              </a:tblPr>
              <a:tblGrid>
                <a:gridCol w="1147075">
                  <a:extLst>
                    <a:ext uri="{9D8B030D-6E8A-4147-A177-3AD203B41FA5}">
                      <a16:colId xmlns:a16="http://schemas.microsoft.com/office/drawing/2014/main" xmlns="" val="2810857664"/>
                    </a:ext>
                  </a:extLst>
                </a:gridCol>
                <a:gridCol w="2993959">
                  <a:extLst>
                    <a:ext uri="{9D8B030D-6E8A-4147-A177-3AD203B41FA5}">
                      <a16:colId xmlns:a16="http://schemas.microsoft.com/office/drawing/2014/main" xmlns="" val="1163309207"/>
                    </a:ext>
                  </a:extLst>
                </a:gridCol>
                <a:gridCol w="2923082">
                  <a:extLst>
                    <a:ext uri="{9D8B030D-6E8A-4147-A177-3AD203B41FA5}">
                      <a16:colId xmlns:a16="http://schemas.microsoft.com/office/drawing/2014/main" xmlns="" val="1314459389"/>
                    </a:ext>
                  </a:extLst>
                </a:gridCol>
                <a:gridCol w="3768984">
                  <a:extLst>
                    <a:ext uri="{9D8B030D-6E8A-4147-A177-3AD203B41FA5}">
                      <a16:colId xmlns:a16="http://schemas.microsoft.com/office/drawing/2014/main" xmlns="" val="2666424129"/>
                    </a:ext>
                  </a:extLst>
                </a:gridCol>
              </a:tblGrid>
              <a:tr h="186521">
                <a:tc>
                  <a:txBody>
                    <a:bodyPr/>
                    <a:lstStyle/>
                    <a:p>
                      <a:pPr marL="0" marR="0" algn="ctr">
                        <a:lnSpc>
                          <a:spcPct val="10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TIÊU CHÍ</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0691" marR="20691" marT="795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CẦN CỐ GẮNG</a:t>
                      </a:r>
                    </a:p>
                    <a:p>
                      <a:pPr marL="0" marR="0" algn="ctr">
                        <a:lnSpc>
                          <a:spcPct val="10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(0 – 4 </a:t>
                      </a:r>
                      <a:r>
                        <a:rPr lang="en-US" sz="2000" dirty="0" err="1">
                          <a:effectLst/>
                          <a:latin typeface="Times New Roman" panose="02020603050405020304" pitchFamily="18" charset="0"/>
                          <a:cs typeface="Times New Roman" panose="02020603050405020304" pitchFamily="18" charset="0"/>
                        </a:rPr>
                        <a:t>điểm</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0691" marR="20691" marT="795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a:effectLst/>
                          <a:latin typeface="Times New Roman" panose="02020603050405020304" pitchFamily="18" charset="0"/>
                          <a:cs typeface="Times New Roman" panose="02020603050405020304" pitchFamily="18" charset="0"/>
                        </a:rPr>
                        <a:t>ĐẠT</a:t>
                      </a:r>
                    </a:p>
                    <a:p>
                      <a:pPr marL="0" marR="0" algn="ctr">
                        <a:lnSpc>
                          <a:spcPct val="100000"/>
                        </a:lnSpc>
                        <a:spcBef>
                          <a:spcPts val="0"/>
                        </a:spcBef>
                        <a:spcAft>
                          <a:spcPts val="0"/>
                        </a:spcAft>
                      </a:pPr>
                      <a:r>
                        <a:rPr lang="en-US" sz="2000">
                          <a:effectLst/>
                          <a:latin typeface="Times New Roman" panose="02020603050405020304" pitchFamily="18" charset="0"/>
                          <a:cs typeface="Times New Roman" panose="02020603050405020304" pitchFamily="18" charset="0"/>
                        </a:rPr>
                        <a:t>(5 – 7 điểm)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0691" marR="20691" marT="795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TỐT</a:t>
                      </a:r>
                    </a:p>
                    <a:p>
                      <a:pPr marL="0" marR="0" algn="ctr">
                        <a:lnSpc>
                          <a:spcPct val="10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(8 – 10 </a:t>
                      </a:r>
                      <a:r>
                        <a:rPr lang="en-US" sz="2000" dirty="0" err="1">
                          <a:effectLst/>
                          <a:latin typeface="Times New Roman" panose="02020603050405020304" pitchFamily="18" charset="0"/>
                          <a:cs typeface="Times New Roman" panose="02020603050405020304" pitchFamily="18" charset="0"/>
                        </a:rPr>
                        <a:t>điểm</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0691" marR="20691" marT="795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02378370"/>
                  </a:ext>
                </a:extLst>
              </a:tr>
              <a:tr h="370638">
                <a:tc>
                  <a:txBody>
                    <a:bodyPr/>
                    <a:lstStyle/>
                    <a:p>
                      <a:pPr marL="0" marR="0" algn="ctr">
                        <a:lnSpc>
                          <a:spcPct val="10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Hình thức</a:t>
                      </a:r>
                    </a:p>
                    <a:p>
                      <a:pPr marL="0" marR="0" algn="ctr">
                        <a:lnSpc>
                          <a:spcPct val="10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(2 điểm)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0691" marR="20691" marT="7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        0 điểm </a:t>
                      </a:r>
                      <a:endParaRPr lang="en-US" sz="20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Trình bày cẩu thả;</a:t>
                      </a:r>
                      <a:endParaRPr lang="en-US" sz="20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Sai nhiều lỗi chính tả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691" marR="20691" marT="795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            1 điểm</a:t>
                      </a:r>
                      <a:endParaRPr lang="en-US" sz="20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Trình bày tương đối cẩn thận; </a:t>
                      </a:r>
                      <a:endParaRPr lang="en-US" sz="20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Không có lỗi chính tả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691" marR="20691" marT="795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                 2 điểm </a:t>
                      </a:r>
                      <a:endParaRPr lang="en-US" sz="20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Trình bày cẩn thận;</a:t>
                      </a:r>
                      <a:endParaRPr lang="en-US" sz="20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Không có lỗi chính tả;</a:t>
                      </a:r>
                      <a:endParaRPr lang="en-US" sz="20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Có sự sáng tạo</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691" marR="20691" marT="795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06677884"/>
                  </a:ext>
                </a:extLst>
              </a:tr>
              <a:tr h="370638">
                <a:tc>
                  <a:txBody>
                    <a:bodyPr/>
                    <a:lstStyle/>
                    <a:p>
                      <a:pPr marL="0" marR="0" algn="ctr">
                        <a:lnSpc>
                          <a:spcPct val="100000"/>
                        </a:lnSpc>
                        <a:spcBef>
                          <a:spcPts val="0"/>
                        </a:spcBef>
                        <a:spcAft>
                          <a:spcPts val="0"/>
                        </a:spcAft>
                      </a:pPr>
                      <a:r>
                        <a:rPr lang="en-US" sz="2000">
                          <a:effectLst/>
                          <a:latin typeface="Times New Roman" panose="02020603050405020304" pitchFamily="18" charset="0"/>
                          <a:cs typeface="Times New Roman" panose="02020603050405020304" pitchFamily="18" charset="0"/>
                        </a:rPr>
                        <a:t>Nội dung</a:t>
                      </a:r>
                    </a:p>
                    <a:p>
                      <a:pPr marL="0" marR="0" algn="ctr">
                        <a:lnSpc>
                          <a:spcPct val="100000"/>
                        </a:lnSpc>
                        <a:spcBef>
                          <a:spcPts val="0"/>
                        </a:spcBef>
                        <a:spcAft>
                          <a:spcPts val="0"/>
                        </a:spcAft>
                      </a:pPr>
                      <a:r>
                        <a:rPr lang="en-US" sz="2000">
                          <a:effectLst/>
                          <a:latin typeface="Times New Roman" panose="02020603050405020304" pitchFamily="18" charset="0"/>
                          <a:cs typeface="Times New Roman" panose="02020603050405020304" pitchFamily="18" charset="0"/>
                        </a:rPr>
                        <a:t>(6 điểm)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0691" marR="20691" marT="7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vi-VN" sz="2000" kern="1200">
                          <a:effectLst/>
                          <a:latin typeface="Times New Roman" panose="02020603050405020304" pitchFamily="18" charset="0"/>
                          <a:cs typeface="Times New Roman" panose="02020603050405020304" pitchFamily="18" charset="0"/>
                        </a:rPr>
                        <a:t>          1 - 3 điểm</a:t>
                      </a:r>
                      <a:endParaRPr lang="en-US" sz="200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2000" kern="1200">
                          <a:effectLst/>
                          <a:latin typeface="Times New Roman" panose="02020603050405020304" pitchFamily="18" charset="0"/>
                          <a:cs typeface="Times New Roman" panose="02020603050405020304" pitchFamily="18" charset="0"/>
                        </a:rPr>
                        <a:t>Chưa trả lời đúng trọng tâm </a:t>
                      </a:r>
                      <a:endParaRPr lang="en-US" sz="200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2000" kern="1200">
                          <a:effectLst/>
                          <a:latin typeface="Times New Roman" panose="02020603050405020304" pitchFamily="18" charset="0"/>
                          <a:cs typeface="Times New Roman" panose="02020603050405020304" pitchFamily="18" charset="0"/>
                        </a:rPr>
                        <a:t> Nội dung sơ sài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691" marR="20691" marT="795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            4 – 5 điểm </a:t>
                      </a:r>
                      <a:endParaRPr lang="en-US" sz="20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Trả lời tương đối đầy đủ;</a:t>
                      </a:r>
                      <a:endParaRPr lang="en-US" sz="20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Trả lời đúng trọng tâm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691" marR="20691" marT="795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                 6 điểm</a:t>
                      </a:r>
                      <a:endParaRPr lang="en-US" sz="20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Trả lời đầy đủ; đúng trọng tâm</a:t>
                      </a:r>
                      <a:endParaRPr lang="en-US" sz="20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Có sự sáng tạo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691" marR="20691" marT="795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47563543"/>
                  </a:ext>
                </a:extLst>
              </a:tr>
              <a:tr h="462697">
                <a:tc>
                  <a:txBody>
                    <a:bodyPr/>
                    <a:lstStyle/>
                    <a:p>
                      <a:pPr marL="0" marR="0" algn="ctr">
                        <a:lnSpc>
                          <a:spcPct val="100000"/>
                        </a:lnSpc>
                        <a:spcBef>
                          <a:spcPts val="0"/>
                        </a:spcBef>
                        <a:spcAft>
                          <a:spcPts val="0"/>
                        </a:spcAft>
                      </a:pPr>
                      <a:r>
                        <a:rPr lang="en-US" sz="2000">
                          <a:effectLst/>
                          <a:latin typeface="Times New Roman" panose="02020603050405020304" pitchFamily="18" charset="0"/>
                          <a:cs typeface="Times New Roman" panose="02020603050405020304" pitchFamily="18" charset="0"/>
                        </a:rPr>
                        <a:t>Thuyết trình</a:t>
                      </a:r>
                    </a:p>
                    <a:p>
                      <a:pPr marL="0" marR="0" algn="ctr">
                        <a:lnSpc>
                          <a:spcPct val="100000"/>
                        </a:lnSpc>
                        <a:spcBef>
                          <a:spcPts val="0"/>
                        </a:spcBef>
                        <a:spcAft>
                          <a:spcPts val="0"/>
                        </a:spcAft>
                      </a:pPr>
                      <a:r>
                        <a:rPr lang="en-US" sz="2000">
                          <a:effectLst/>
                          <a:latin typeface="Times New Roman" panose="02020603050405020304" pitchFamily="18" charset="0"/>
                          <a:cs typeface="Times New Roman" panose="02020603050405020304" pitchFamily="18" charset="0"/>
                        </a:rPr>
                        <a:t>(2 điểm)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0691" marR="20691" marT="79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vi-VN" sz="2000" kern="1200">
                          <a:effectLst/>
                          <a:latin typeface="Times New Roman" panose="02020603050405020304" pitchFamily="18" charset="0"/>
                          <a:cs typeface="Times New Roman" panose="02020603050405020304" pitchFamily="18" charset="0"/>
                        </a:rPr>
                        <a:t>           0 điểm </a:t>
                      </a:r>
                      <a:endParaRPr lang="en-US" sz="200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2000" kern="1200">
                          <a:effectLst/>
                          <a:latin typeface="Times New Roman" panose="02020603050405020304" pitchFamily="18" charset="0"/>
                          <a:cs typeface="Times New Roman" panose="02020603050405020304" pitchFamily="18" charset="0"/>
                        </a:rPr>
                        <a:t>Lời nói còn ấp úng, chưa đủ âm lượng nghe, chưa tự tin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691" marR="20691" marT="795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           1 điểm </a:t>
                      </a:r>
                      <a:endParaRPr lang="en-US" sz="20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 Lời nói tương đối rõ ràng, âm lượng đủ nghe nhưng chưa tự tin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691" marR="20691" marT="795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                2 điểm </a:t>
                      </a:r>
                      <a:endParaRPr lang="en-US" sz="20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 Lời nói rõ ràng, âm lượng đủ nghe. </a:t>
                      </a:r>
                      <a:endParaRPr lang="en-US" sz="20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2000" kern="1200" dirty="0">
                          <a:effectLst/>
                          <a:latin typeface="Times New Roman" panose="02020603050405020304" pitchFamily="18" charset="0"/>
                          <a:cs typeface="Times New Roman" panose="02020603050405020304" pitchFamily="18" charset="0"/>
                        </a:rPr>
                        <a:t>Phong thái tự tin, có tương tác với người nghe.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691" marR="20691" marT="795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88410249"/>
                  </a:ext>
                </a:extLst>
              </a:tr>
              <a:tr h="94462">
                <a:tc>
                  <a:txBody>
                    <a:bodyPr/>
                    <a:lstStyle/>
                    <a:p>
                      <a:pPr marL="0" marR="0" algn="ctr">
                        <a:lnSpc>
                          <a:spcPct val="100000"/>
                        </a:lnSpc>
                        <a:spcBef>
                          <a:spcPts val="0"/>
                        </a:spcBef>
                        <a:spcAft>
                          <a:spcPts val="0"/>
                        </a:spcAft>
                      </a:pPr>
                      <a:r>
                        <a:rPr lang="en-US" sz="2000">
                          <a:effectLst/>
                          <a:latin typeface="Times New Roman" panose="02020603050405020304" pitchFamily="18" charset="0"/>
                          <a:cs typeface="Times New Roman" panose="02020603050405020304" pitchFamily="18" charset="0"/>
                        </a:rPr>
                        <a:t>Điểm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0691" marR="20691" marT="795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0691" marR="20691" marT="795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0691" marR="20691" marT="795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0691" marR="20691" marT="795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219908"/>
                  </a:ext>
                </a:extLst>
              </a:tr>
              <a:tr h="94462">
                <a:tc>
                  <a:txBody>
                    <a:bodyPr/>
                    <a:lstStyle/>
                    <a:p>
                      <a:pPr marL="0" marR="0" algn="ctr">
                        <a:lnSpc>
                          <a:spcPct val="100000"/>
                        </a:lnSpc>
                        <a:spcBef>
                          <a:spcPts val="0"/>
                        </a:spcBef>
                        <a:spcAft>
                          <a:spcPts val="0"/>
                        </a:spcAft>
                      </a:pPr>
                      <a:r>
                        <a:rPr lang="en-US" sz="2000">
                          <a:effectLst/>
                          <a:latin typeface="Times New Roman" panose="02020603050405020304" pitchFamily="18" charset="0"/>
                          <a:cs typeface="Times New Roman" panose="02020603050405020304" pitchFamily="18" charset="0"/>
                        </a:rPr>
                        <a:t>TỔNG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0691" marR="20691" marT="795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a:lnSpc>
                          <a:spcPct val="10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0691" marR="20691" marT="795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351576645"/>
                  </a:ext>
                </a:extLst>
              </a:tr>
            </a:tbl>
          </a:graphicData>
        </a:graphic>
      </p:graphicFrame>
    </p:spTree>
    <p:extLst>
      <p:ext uri="{BB962C8B-B14F-4D97-AF65-F5344CB8AC3E}">
        <p14:creationId xmlns:p14="http://schemas.microsoft.com/office/powerpoint/2010/main" val="3135083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a:extLst>
              <a:ext uri="{FF2B5EF4-FFF2-40B4-BE49-F238E27FC236}">
                <a16:creationId xmlns:a16="http://schemas.microsoft.com/office/drawing/2014/main" xmlns="" id="{127412F3-6BEC-430B-A82A-D90AD49DBB71}"/>
              </a:ext>
            </a:extLst>
          </p:cNvPr>
          <p:cNvSpPr txBox="1"/>
          <p:nvPr/>
        </p:nvSpPr>
        <p:spPr>
          <a:xfrm>
            <a:off x="944115" y="1760209"/>
            <a:ext cx="3236476" cy="584775"/>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CN" altLang="en-US" sz="3200" b="1" dirty="0">
                <a:solidFill>
                  <a:srgbClr val="FF0000"/>
                </a:solidFill>
                <a:latin typeface="Times New Roman" panose="02020603050405020304" pitchFamily="18" charset="0"/>
                <a:cs typeface="Times New Roman" panose="02020603050405020304" pitchFamily="18" charset="0"/>
                <a:sym typeface="+mn-lt"/>
              </a:rPr>
              <a:t> </a:t>
            </a:r>
            <a:r>
              <a:rPr lang="en-US" altLang="zh-CN" sz="3200" b="1" dirty="0">
                <a:solidFill>
                  <a:srgbClr val="FF0000"/>
                </a:solidFill>
                <a:latin typeface="Times New Roman" panose="02020603050405020304" pitchFamily="18" charset="0"/>
                <a:cs typeface="Times New Roman" panose="02020603050405020304" pitchFamily="18" charset="0"/>
                <a:sym typeface="+mn-lt"/>
              </a:rPr>
              <a:t>1. </a:t>
            </a:r>
            <a:r>
              <a:rPr lang="en-US" altLang="zh-CN" sz="3200" b="1" dirty="0" err="1">
                <a:solidFill>
                  <a:srgbClr val="FF0000"/>
                </a:solidFill>
                <a:latin typeface="Times New Roman" panose="02020603050405020304" pitchFamily="18" charset="0"/>
                <a:cs typeface="Times New Roman" panose="02020603050405020304" pitchFamily="18" charset="0"/>
                <a:sym typeface="+mn-lt"/>
              </a:rPr>
              <a:t>Về</a:t>
            </a:r>
            <a:r>
              <a:rPr lang="en-US" altLang="zh-CN" sz="3200" b="1" dirty="0">
                <a:solidFill>
                  <a:srgbClr val="FF0000"/>
                </a:solidFill>
                <a:latin typeface="Times New Roman" panose="02020603050405020304" pitchFamily="18" charset="0"/>
                <a:cs typeface="Times New Roman" panose="02020603050405020304" pitchFamily="18" charset="0"/>
                <a:sym typeface="+mn-lt"/>
              </a:rPr>
              <a:t> </a:t>
            </a:r>
            <a:r>
              <a:rPr lang="en-US" altLang="zh-CN" sz="3200" b="1" dirty="0" err="1">
                <a:solidFill>
                  <a:srgbClr val="FF0000"/>
                </a:solidFill>
                <a:latin typeface="Times New Roman" panose="02020603050405020304" pitchFamily="18" charset="0"/>
                <a:cs typeface="Times New Roman" panose="02020603050405020304" pitchFamily="18" charset="0"/>
                <a:sym typeface="+mn-lt"/>
              </a:rPr>
              <a:t>nội</a:t>
            </a:r>
            <a:r>
              <a:rPr lang="en-US" altLang="zh-CN" sz="3200" b="1" dirty="0">
                <a:solidFill>
                  <a:srgbClr val="FF0000"/>
                </a:solidFill>
                <a:latin typeface="Times New Roman" panose="02020603050405020304" pitchFamily="18" charset="0"/>
                <a:cs typeface="Times New Roman" panose="02020603050405020304" pitchFamily="18" charset="0"/>
                <a:sym typeface="+mn-lt"/>
              </a:rPr>
              <a:t> dung</a:t>
            </a:r>
            <a:endParaRPr lang="zh-CN" altLang="en-US" sz="3200" b="1" dirty="0">
              <a:solidFill>
                <a:srgbClr val="FF0000"/>
              </a:solidFill>
              <a:latin typeface="Times New Roman" panose="02020603050405020304" pitchFamily="18" charset="0"/>
              <a:cs typeface="Times New Roman" panose="02020603050405020304" pitchFamily="18" charset="0"/>
              <a:sym typeface="+mn-lt"/>
            </a:endParaRPr>
          </a:p>
        </p:txBody>
      </p:sp>
      <p:sp>
        <p:nvSpPr>
          <p:cNvPr id="9" name="Text Box 3">
            <a:extLst>
              <a:ext uri="{FF2B5EF4-FFF2-40B4-BE49-F238E27FC236}">
                <a16:creationId xmlns:a16="http://schemas.microsoft.com/office/drawing/2014/main" xmlns="" id="{FE7A9E50-06A9-4D95-B320-C4663A282513}"/>
              </a:ext>
            </a:extLst>
          </p:cNvPr>
          <p:cNvSpPr txBox="1"/>
          <p:nvPr/>
        </p:nvSpPr>
        <p:spPr>
          <a:xfrm>
            <a:off x="1041249" y="2336512"/>
            <a:ext cx="9271984" cy="954107"/>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spcAft>
                <a:spcPts val="800"/>
              </a:spcAft>
              <a:buFont typeface="Wingdings" panose="05000000000000000000" pitchFamily="2" charset="2"/>
              <a:buChar char="v"/>
              <a:tabLst>
                <a:tab pos="457200" algn="l"/>
                <a:tab pos="571500" algn="l"/>
              </a:tabLst>
            </a:pP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G</a:t>
            </a:r>
            <a:r>
              <a:rPr lang="vi-VN"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iới</a:t>
            </a:r>
            <a:r>
              <a:rPr lang="vi-VN"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thiệu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tiểu</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Du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tố</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góp</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Du.</a:t>
            </a:r>
          </a:p>
        </p:txBody>
      </p:sp>
      <p:pic>
        <p:nvPicPr>
          <p:cNvPr id="10" name="图片 9">
            <a:extLst>
              <a:ext uri="{FF2B5EF4-FFF2-40B4-BE49-F238E27FC236}">
                <a16:creationId xmlns:a16="http://schemas.microsoft.com/office/drawing/2014/main" xmlns="" id="{2C367460-A31B-4EDB-90BB-5B110F8F5C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268326" y="4704596"/>
            <a:ext cx="2250574" cy="1646172"/>
          </a:xfrm>
          <a:prstGeom prst="rect">
            <a:avLst/>
          </a:prstGeom>
        </p:spPr>
      </p:pic>
      <p:grpSp>
        <p:nvGrpSpPr>
          <p:cNvPr id="2" name="组合 10">
            <a:extLst>
              <a:ext uri="{FF2B5EF4-FFF2-40B4-BE49-F238E27FC236}">
                <a16:creationId xmlns:a16="http://schemas.microsoft.com/office/drawing/2014/main" xmlns="" id="{293A6ACD-43A1-60E8-B27E-889981BEBB9B}"/>
              </a:ext>
            </a:extLst>
          </p:cNvPr>
          <p:cNvGrpSpPr/>
          <p:nvPr/>
        </p:nvGrpSpPr>
        <p:grpSpPr>
          <a:xfrm>
            <a:off x="944115" y="775545"/>
            <a:ext cx="3102591" cy="683724"/>
            <a:chOff x="7248790" y="2287972"/>
            <a:chExt cx="4334763" cy="683724"/>
          </a:xfrm>
        </p:grpSpPr>
        <p:sp>
          <p:nvSpPr>
            <p:cNvPr id="3" name="矩形 11">
              <a:extLst>
                <a:ext uri="{FF2B5EF4-FFF2-40B4-BE49-F238E27FC236}">
                  <a16:creationId xmlns:a16="http://schemas.microsoft.com/office/drawing/2014/main" xmlns="" id="{5817DE76-E9E3-C8DA-177B-01E9A964BD09}"/>
                </a:ext>
              </a:extLst>
            </p:cNvPr>
            <p:cNvSpPr/>
            <p:nvPr/>
          </p:nvSpPr>
          <p:spPr>
            <a:xfrm rot="16200000">
              <a:off x="9077617" y="465759"/>
              <a:ext cx="677110" cy="4334763"/>
            </a:xfrm>
            <a:prstGeom prst="rect">
              <a:avLst/>
            </a:prstGeom>
            <a:no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Times New Roman" panose="02020603050405020304" pitchFamily="18" charset="0"/>
                <a:cs typeface="Times New Roman" panose="02020603050405020304" pitchFamily="18" charset="0"/>
                <a:sym typeface="+mn-lt"/>
              </a:endParaRPr>
            </a:p>
          </p:txBody>
        </p:sp>
        <p:sp>
          <p:nvSpPr>
            <p:cNvPr id="11" name="矩形 12">
              <a:extLst>
                <a:ext uri="{FF2B5EF4-FFF2-40B4-BE49-F238E27FC236}">
                  <a16:creationId xmlns:a16="http://schemas.microsoft.com/office/drawing/2014/main" xmlns="" id="{F96D9143-07C0-9730-64D0-B93557FEA3C1}"/>
                </a:ext>
              </a:extLst>
            </p:cNvPr>
            <p:cNvSpPr/>
            <p:nvPr/>
          </p:nvSpPr>
          <p:spPr>
            <a:xfrm rot="16200000">
              <a:off x="9012693" y="659780"/>
              <a:ext cx="677108" cy="3933492"/>
            </a:xfrm>
            <a:prstGeom prst="rect">
              <a:avLst/>
            </a:prstGeom>
            <a:solidFill>
              <a:srgbClr val="375179"/>
            </a:solidFill>
            <a:ln>
              <a:solidFill>
                <a:schemeClr val="bg1">
                  <a:lumMod val="85000"/>
                </a:schemeClr>
              </a:solidFill>
            </a:ln>
          </p:spPr>
          <p:txBody>
            <a:bodyPr vert="eaVert" wrap="square">
              <a:spAutoFit/>
            </a:bodyPr>
            <a:lstStyle/>
            <a:p>
              <a:pPr algn="ct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 TỔNG KẾT</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grpSp>
      <p:sp>
        <p:nvSpPr>
          <p:cNvPr id="13" name="Text Box 3">
            <a:extLst>
              <a:ext uri="{FF2B5EF4-FFF2-40B4-BE49-F238E27FC236}">
                <a16:creationId xmlns:a16="http://schemas.microsoft.com/office/drawing/2014/main" xmlns="" id="{C6FE1128-6DEB-90A7-85E0-1F28D177187C}"/>
              </a:ext>
            </a:extLst>
          </p:cNvPr>
          <p:cNvSpPr txBox="1"/>
          <p:nvPr/>
        </p:nvSpPr>
        <p:spPr>
          <a:xfrm>
            <a:off x="1041249" y="3420528"/>
            <a:ext cx="9271984" cy="1384995"/>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spcAft>
                <a:spcPts val="800"/>
              </a:spcAft>
              <a:buFont typeface="Wingdings" panose="05000000000000000000" pitchFamily="2" charset="2"/>
              <a:buChar char="v"/>
              <a:tabLst>
                <a:tab pos="457200" algn="l"/>
                <a:tab pos="571500" algn="l"/>
              </a:tabLst>
            </a:pPr>
            <a:r>
              <a:rPr lang="it-IT"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Đánh giá những đóng góp của những sáng tác của Nguyễn Du cho nền văn học dân tộc về cả nội dung tư tưởng và nghệ thuật.</a:t>
            </a:r>
            <a:endPar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0590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图片 4">
            <a:extLst>
              <a:ext uri="{FF2B5EF4-FFF2-40B4-BE49-F238E27FC236}">
                <a16:creationId xmlns:a16="http://schemas.microsoft.com/office/drawing/2014/main" xmlns="" id="{76165A21-2672-45B4-BA98-687152592949}"/>
              </a:ext>
            </a:extLst>
          </p:cNvPr>
          <p:cNvPicPr>
            <a:picLocks noChangeAspect="1"/>
          </p:cNvPicPr>
          <p:nvPr>
            <p:custDataLst>
              <p:tags r:id="rId1"/>
            </p:custDataLst>
          </p:nvPr>
        </p:nvPicPr>
        <p:blipFill rotWithShape="1">
          <a:blip r:embed="rId10" cstate="screen">
            <a:extLst>
              <a:ext uri="{28A0092B-C50C-407E-A947-70E740481C1C}">
                <a14:useLocalDpi xmlns:a14="http://schemas.microsoft.com/office/drawing/2010/main"/>
              </a:ext>
            </a:extLst>
          </a:blip>
          <a:srcRect/>
          <a:stretch/>
        </p:blipFill>
        <p:spPr>
          <a:xfrm>
            <a:off x="0" y="-2"/>
            <a:ext cx="12192004" cy="6858002"/>
          </a:xfrm>
          <a:prstGeom prst="rect">
            <a:avLst/>
          </a:prstGeom>
        </p:spPr>
      </p:pic>
      <p:pic>
        <p:nvPicPr>
          <p:cNvPr id="7" name="PA-图片 6">
            <a:extLst>
              <a:ext uri="{FF2B5EF4-FFF2-40B4-BE49-F238E27FC236}">
                <a16:creationId xmlns:a16="http://schemas.microsoft.com/office/drawing/2014/main" xmlns="" id="{15C0EBF3-DC54-4EE2-984F-D5E809CE3E68}"/>
              </a:ext>
            </a:extLst>
          </p:cNvPr>
          <p:cNvPicPr>
            <a:picLocks noChangeAspect="1"/>
          </p:cNvPicPr>
          <p:nvPr>
            <p:custDataLst>
              <p:tags r:id="rId2"/>
            </p:custDataLst>
          </p:nvPr>
        </p:nvPicPr>
        <p:blipFill>
          <a:blip r:embed="rId11" cstate="screen">
            <a:extLst>
              <a:ext uri="{28A0092B-C50C-407E-A947-70E740481C1C}">
                <a14:useLocalDpi xmlns:a14="http://schemas.microsoft.com/office/drawing/2010/main"/>
              </a:ext>
            </a:extLst>
          </a:blip>
          <a:stretch>
            <a:fillRect/>
          </a:stretch>
        </p:blipFill>
        <p:spPr>
          <a:xfrm>
            <a:off x="1105165" y="1042425"/>
            <a:ext cx="9968969" cy="5102428"/>
          </a:xfrm>
          <a:prstGeom prst="rect">
            <a:avLst/>
          </a:prstGeom>
        </p:spPr>
      </p:pic>
      <p:pic>
        <p:nvPicPr>
          <p:cNvPr id="9" name="PA-图片 8">
            <a:extLst>
              <a:ext uri="{FF2B5EF4-FFF2-40B4-BE49-F238E27FC236}">
                <a16:creationId xmlns:a16="http://schemas.microsoft.com/office/drawing/2014/main" xmlns="" id="{7F80C306-107E-4E7B-AD5E-25C1030E0BB0}"/>
              </a:ext>
            </a:extLst>
          </p:cNvPr>
          <p:cNvPicPr>
            <a:picLocks noChangeAspect="1"/>
          </p:cNvPicPr>
          <p:nvPr>
            <p:custDataLst>
              <p:tags r:id="rId3"/>
            </p:custDataLst>
          </p:nvPr>
        </p:nvPicPr>
        <p:blipFill rotWithShape="1">
          <a:blip r:embed="rId12" cstate="screen">
            <a:extLst>
              <a:ext uri="{28A0092B-C50C-407E-A947-70E740481C1C}">
                <a14:useLocalDpi xmlns:a14="http://schemas.microsoft.com/office/drawing/2010/main"/>
              </a:ext>
            </a:extLst>
          </a:blip>
          <a:srcRect/>
          <a:stretch/>
        </p:blipFill>
        <p:spPr>
          <a:xfrm>
            <a:off x="8801099" y="-1"/>
            <a:ext cx="3390901" cy="1525088"/>
          </a:xfrm>
          <a:prstGeom prst="rect">
            <a:avLst/>
          </a:prstGeom>
        </p:spPr>
      </p:pic>
      <p:sp>
        <p:nvSpPr>
          <p:cNvPr id="11" name="PA-文本框 10">
            <a:extLst>
              <a:ext uri="{FF2B5EF4-FFF2-40B4-BE49-F238E27FC236}">
                <a16:creationId xmlns:a16="http://schemas.microsoft.com/office/drawing/2014/main" xmlns="" id="{B7EB713D-B94C-4513-9CFF-33F27EA349E2}"/>
              </a:ext>
            </a:extLst>
          </p:cNvPr>
          <p:cNvSpPr txBox="1"/>
          <p:nvPr>
            <p:custDataLst>
              <p:tags r:id="rId4"/>
            </p:custDataLst>
          </p:nvPr>
        </p:nvSpPr>
        <p:spPr>
          <a:xfrm>
            <a:off x="2980697" y="3828335"/>
            <a:ext cx="6626531" cy="1323439"/>
          </a:xfrm>
          <a:prstGeom prst="rect">
            <a:avLst/>
          </a:prstGeom>
          <a:noFill/>
        </p:spPr>
        <p:txBody>
          <a:bodyPr wrap="square" rtlCol="0">
            <a:spAutoFit/>
          </a:bodyPr>
          <a:lstStyle/>
          <a:p>
            <a:pPr algn="dist"/>
            <a:r>
              <a:rPr lang="en-US" altLang="zh-CN" sz="8000" b="1" dirty="0">
                <a:solidFill>
                  <a:srgbClr val="FF0000"/>
                </a:solidFill>
                <a:latin typeface="Times New Roman" panose="02020603050405020304" pitchFamily="18" charset="0"/>
                <a:ea typeface="汉仪大宋简" panose="02010609000101010101" pitchFamily="49" charset="-122"/>
                <a:cs typeface="Times New Roman" panose="02020603050405020304" pitchFamily="18" charset="0"/>
                <a:sym typeface="+mn-lt"/>
              </a:rPr>
              <a:t>KHỞI ĐỘNG</a:t>
            </a:r>
            <a:endParaRPr lang="zh-CN" altLang="en-US" sz="8000" b="1" dirty="0">
              <a:solidFill>
                <a:srgbClr val="FF0000"/>
              </a:solidFill>
              <a:latin typeface="Times New Roman" panose="02020603050405020304" pitchFamily="18" charset="0"/>
              <a:ea typeface="汉仪大宋简" panose="02010609000101010101" pitchFamily="49" charset="-122"/>
              <a:cs typeface="Times New Roman" panose="02020603050405020304" pitchFamily="18" charset="0"/>
              <a:sym typeface="+mn-lt"/>
            </a:endParaRPr>
          </a:p>
        </p:txBody>
      </p:sp>
      <p:grpSp>
        <p:nvGrpSpPr>
          <p:cNvPr id="13" name="PA-组合 12">
            <a:extLst>
              <a:ext uri="{FF2B5EF4-FFF2-40B4-BE49-F238E27FC236}">
                <a16:creationId xmlns:a16="http://schemas.microsoft.com/office/drawing/2014/main" xmlns="" id="{18D666E2-401E-4DEF-8768-32D9B9771433}"/>
              </a:ext>
            </a:extLst>
          </p:cNvPr>
          <p:cNvGrpSpPr/>
          <p:nvPr>
            <p:custDataLst>
              <p:tags r:id="rId5"/>
            </p:custDataLst>
          </p:nvPr>
        </p:nvGrpSpPr>
        <p:grpSpPr>
          <a:xfrm>
            <a:off x="5235127" y="2193442"/>
            <a:ext cx="1727851" cy="1584487"/>
            <a:chOff x="2260424" y="1795597"/>
            <a:chExt cx="925041" cy="848288"/>
          </a:xfrm>
        </p:grpSpPr>
        <p:sp>
          <p:nvSpPr>
            <p:cNvPr id="15" name="PA-矩形 14">
              <a:extLst>
                <a:ext uri="{FF2B5EF4-FFF2-40B4-BE49-F238E27FC236}">
                  <a16:creationId xmlns:a16="http://schemas.microsoft.com/office/drawing/2014/main" xmlns="" id="{17A296A2-135F-4469-8C87-B714F1FDB521}"/>
                </a:ext>
              </a:extLst>
            </p:cNvPr>
            <p:cNvSpPr/>
            <p:nvPr>
              <p:custDataLst>
                <p:tags r:id="rId6"/>
              </p:custDataLst>
            </p:nvPr>
          </p:nvSpPr>
          <p:spPr>
            <a:xfrm>
              <a:off x="2354792" y="1889796"/>
              <a:ext cx="753349" cy="690842"/>
            </a:xfrm>
            <a:prstGeom prst="rect">
              <a:avLst/>
            </a:prstGeom>
            <a:solidFill>
              <a:srgbClr val="375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latin typeface="Times New Roman" panose="02020603050405020304" pitchFamily="18" charset="0"/>
                <a:ea typeface="汉仪大宋简" panose="02010609000101010101" pitchFamily="49" charset="-122"/>
                <a:cs typeface="Times New Roman" panose="02020603050405020304" pitchFamily="18" charset="0"/>
                <a:sym typeface="+mn-lt"/>
              </a:endParaRPr>
            </a:p>
          </p:txBody>
        </p:sp>
        <p:sp>
          <p:nvSpPr>
            <p:cNvPr id="16" name="PA-矩形 15">
              <a:extLst>
                <a:ext uri="{FF2B5EF4-FFF2-40B4-BE49-F238E27FC236}">
                  <a16:creationId xmlns:a16="http://schemas.microsoft.com/office/drawing/2014/main" xmlns="" id="{F688EE4E-22C6-4E25-B810-40039F692972}"/>
                </a:ext>
              </a:extLst>
            </p:cNvPr>
            <p:cNvSpPr/>
            <p:nvPr>
              <p:custDataLst>
                <p:tags r:id="rId7"/>
              </p:custDataLst>
            </p:nvPr>
          </p:nvSpPr>
          <p:spPr>
            <a:xfrm rot="16200000">
              <a:off x="2369901" y="1803202"/>
              <a:ext cx="757963" cy="848289"/>
            </a:xfrm>
            <a:prstGeom prst="rect">
              <a:avLst/>
            </a:prstGeom>
            <a:noFill/>
          </p:spPr>
          <p:txBody>
            <a:bodyPr vert="eaVert" wrap="square">
              <a:spAutoFit/>
            </a:bodyPr>
            <a:lstStyle/>
            <a:p>
              <a:pPr algn="ctr"/>
              <a:r>
                <a:rPr lang="en-US" altLang="zh-CN" sz="8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大宋简" panose="02010609000101010101" pitchFamily="49" charset="-122"/>
                  <a:cs typeface="Times New Roman" panose="02020603050405020304" pitchFamily="18" charset="0"/>
                  <a:sym typeface="+mn-lt"/>
                </a:rPr>
                <a:t>01</a:t>
              </a:r>
              <a:endParaRPr lang="zh-CN" altLang="en-US" sz="8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大宋简" panose="02010609000101010101" pitchFamily="49" charset="-122"/>
                <a:cs typeface="Times New Roman" panose="02020603050405020304" pitchFamily="18" charset="0"/>
                <a:sym typeface="+mn-lt"/>
              </a:endParaRPr>
            </a:p>
          </p:txBody>
        </p:sp>
        <p:sp>
          <p:nvSpPr>
            <p:cNvPr id="17" name="PA-矩形 16">
              <a:extLst>
                <a:ext uri="{FF2B5EF4-FFF2-40B4-BE49-F238E27FC236}">
                  <a16:creationId xmlns:a16="http://schemas.microsoft.com/office/drawing/2014/main" xmlns="" id="{FFEF7587-5809-433A-BE41-C136AEE5E95D}"/>
                </a:ext>
              </a:extLst>
            </p:cNvPr>
            <p:cNvSpPr/>
            <p:nvPr>
              <p:custDataLst>
                <p:tags r:id="rId8"/>
              </p:custDataLst>
            </p:nvPr>
          </p:nvSpPr>
          <p:spPr>
            <a:xfrm>
              <a:off x="2260424" y="1795597"/>
              <a:ext cx="925041" cy="848288"/>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latin typeface="Times New Roman" panose="02020603050405020304" pitchFamily="18" charset="0"/>
                <a:ea typeface="汉仪大宋简" panose="02010609000101010101" pitchFamily="49" charset="-122"/>
                <a:cs typeface="Times New Roman" panose="02020603050405020304" pitchFamily="18" charset="0"/>
                <a:sym typeface="+mn-lt"/>
              </a:endParaRPr>
            </a:p>
          </p:txBody>
        </p:sp>
      </p:grpSp>
    </p:spTree>
    <p:extLst>
      <p:ext uri="{BB962C8B-B14F-4D97-AF65-F5344CB8AC3E}">
        <p14:creationId xmlns:p14="http://schemas.microsoft.com/office/powerpoint/2010/main" val="37592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3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strVal val="(6*min(max(#ppt_w*#ppt_h,.3),1)-7.4)/-.7*#ppt_w"/>
                                          </p:val>
                                        </p:tav>
                                        <p:tav tm="100000">
                                          <p:val>
                                            <p:strVal val="#ppt_w"/>
                                          </p:val>
                                        </p:tav>
                                      </p:tavLst>
                                    </p:anim>
                                    <p:anim calcmode="lin" valueType="num">
                                      <p:cBhvr>
                                        <p:cTn id="22" dur="500" fill="hold"/>
                                        <p:tgtEl>
                                          <p:spTgt spid="11"/>
                                        </p:tgtEl>
                                        <p:attrNameLst>
                                          <p:attrName>ppt_h</p:attrName>
                                        </p:attrNameLst>
                                      </p:cBhvr>
                                      <p:tavLst>
                                        <p:tav tm="0">
                                          <p:val>
                                            <p:strVal val="(6*min(max(#ppt_w*#ppt_h,.3),1)-7.4)/-.7*#ppt_h"/>
                                          </p:val>
                                        </p:tav>
                                        <p:tav tm="100000">
                                          <p:val>
                                            <p:strVal val="#ppt_h"/>
                                          </p:val>
                                        </p:tav>
                                      </p:tavLst>
                                    </p:anim>
                                    <p:anim calcmode="lin" valueType="num">
                                      <p:cBhvr>
                                        <p:cTn id="23" dur="500" fill="hold"/>
                                        <p:tgtEl>
                                          <p:spTgt spid="11"/>
                                        </p:tgtEl>
                                        <p:attrNameLst>
                                          <p:attrName>ppt_x</p:attrName>
                                        </p:attrNameLst>
                                      </p:cBhvr>
                                      <p:tavLst>
                                        <p:tav tm="0">
                                          <p:val>
                                            <p:fltVal val="0.5"/>
                                          </p:val>
                                        </p:tav>
                                        <p:tav tm="100000">
                                          <p:val>
                                            <p:strVal val="#ppt_x"/>
                                          </p:val>
                                        </p:tav>
                                      </p:tavLst>
                                    </p:anim>
                                    <p:anim calcmode="lin" valueType="num">
                                      <p:cBhvr>
                                        <p:cTn id="24" dur="500" fill="hold"/>
                                        <p:tgtEl>
                                          <p:spTgt spid="1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a:extLst>
              <a:ext uri="{FF2B5EF4-FFF2-40B4-BE49-F238E27FC236}">
                <a16:creationId xmlns:a16="http://schemas.microsoft.com/office/drawing/2014/main" xmlns="" id="{127412F3-6BEC-430B-A82A-D90AD49DBB71}"/>
              </a:ext>
            </a:extLst>
          </p:cNvPr>
          <p:cNvSpPr txBox="1"/>
          <p:nvPr/>
        </p:nvSpPr>
        <p:spPr>
          <a:xfrm>
            <a:off x="944114" y="1609739"/>
            <a:ext cx="3627885" cy="584775"/>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CN" altLang="en-US" sz="3200" b="1" dirty="0">
                <a:solidFill>
                  <a:srgbClr val="FF0000"/>
                </a:solidFill>
                <a:latin typeface="Times New Roman" panose="02020603050405020304" pitchFamily="18" charset="0"/>
                <a:cs typeface="Times New Roman" panose="02020603050405020304" pitchFamily="18" charset="0"/>
                <a:sym typeface="+mn-lt"/>
              </a:rPr>
              <a:t> </a:t>
            </a:r>
            <a:r>
              <a:rPr lang="en-US" altLang="zh-CN" sz="3200" b="1" dirty="0">
                <a:solidFill>
                  <a:srgbClr val="FF0000"/>
                </a:solidFill>
                <a:latin typeface="Times New Roman" panose="02020603050405020304" pitchFamily="18" charset="0"/>
                <a:cs typeface="Times New Roman" panose="02020603050405020304" pitchFamily="18" charset="0"/>
                <a:sym typeface="+mn-lt"/>
              </a:rPr>
              <a:t>2. </a:t>
            </a:r>
            <a:r>
              <a:rPr lang="en-US" altLang="zh-CN" sz="3200" b="1" dirty="0" err="1">
                <a:solidFill>
                  <a:srgbClr val="FF0000"/>
                </a:solidFill>
                <a:latin typeface="Times New Roman" panose="02020603050405020304" pitchFamily="18" charset="0"/>
                <a:cs typeface="Times New Roman" panose="02020603050405020304" pitchFamily="18" charset="0"/>
                <a:sym typeface="+mn-lt"/>
              </a:rPr>
              <a:t>Về</a:t>
            </a:r>
            <a:r>
              <a:rPr lang="en-US" altLang="zh-CN" sz="3200" b="1" dirty="0">
                <a:solidFill>
                  <a:srgbClr val="FF0000"/>
                </a:solidFill>
                <a:latin typeface="Times New Roman" panose="02020603050405020304" pitchFamily="18" charset="0"/>
                <a:cs typeface="Times New Roman" panose="02020603050405020304" pitchFamily="18" charset="0"/>
                <a:sym typeface="+mn-lt"/>
              </a:rPr>
              <a:t> </a:t>
            </a:r>
            <a:r>
              <a:rPr lang="en-US" altLang="zh-CN" sz="3200" b="1" dirty="0" err="1">
                <a:solidFill>
                  <a:srgbClr val="FF0000"/>
                </a:solidFill>
                <a:latin typeface="Times New Roman" panose="02020603050405020304" pitchFamily="18" charset="0"/>
                <a:cs typeface="Times New Roman" panose="02020603050405020304" pitchFamily="18" charset="0"/>
                <a:sym typeface="+mn-lt"/>
              </a:rPr>
              <a:t>nghệ</a:t>
            </a:r>
            <a:r>
              <a:rPr lang="en-US" altLang="zh-CN" sz="3200" b="1" dirty="0">
                <a:solidFill>
                  <a:srgbClr val="FF0000"/>
                </a:solidFill>
                <a:latin typeface="Times New Roman" panose="02020603050405020304" pitchFamily="18" charset="0"/>
                <a:cs typeface="Times New Roman" panose="02020603050405020304" pitchFamily="18" charset="0"/>
                <a:sym typeface="+mn-lt"/>
              </a:rPr>
              <a:t> </a:t>
            </a:r>
            <a:r>
              <a:rPr lang="en-US" altLang="zh-CN" sz="3200" b="1" dirty="0" err="1">
                <a:solidFill>
                  <a:srgbClr val="FF0000"/>
                </a:solidFill>
                <a:latin typeface="Times New Roman" panose="02020603050405020304" pitchFamily="18" charset="0"/>
                <a:cs typeface="Times New Roman" panose="02020603050405020304" pitchFamily="18" charset="0"/>
                <a:sym typeface="+mn-lt"/>
              </a:rPr>
              <a:t>thuật</a:t>
            </a:r>
            <a:endParaRPr lang="zh-CN" altLang="en-US" sz="3200" b="1" dirty="0">
              <a:solidFill>
                <a:srgbClr val="FF0000"/>
              </a:solidFill>
              <a:latin typeface="Times New Roman" panose="02020603050405020304" pitchFamily="18" charset="0"/>
              <a:cs typeface="Times New Roman" panose="02020603050405020304" pitchFamily="18" charset="0"/>
              <a:sym typeface="+mn-lt"/>
            </a:endParaRPr>
          </a:p>
        </p:txBody>
      </p:sp>
      <p:sp>
        <p:nvSpPr>
          <p:cNvPr id="9" name="Text Box 3">
            <a:extLst>
              <a:ext uri="{FF2B5EF4-FFF2-40B4-BE49-F238E27FC236}">
                <a16:creationId xmlns:a16="http://schemas.microsoft.com/office/drawing/2014/main" xmlns="" id="{FE7A9E50-06A9-4D95-B320-C4663A282513}"/>
              </a:ext>
            </a:extLst>
          </p:cNvPr>
          <p:cNvSpPr txBox="1"/>
          <p:nvPr/>
        </p:nvSpPr>
        <p:spPr>
          <a:xfrm>
            <a:off x="944114" y="2344984"/>
            <a:ext cx="9261904" cy="1077218"/>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spcAft>
                <a:spcPts val="800"/>
              </a:spcAft>
              <a:buFont typeface="Wingdings" panose="05000000000000000000" pitchFamily="2" charset="2"/>
              <a:buChar char="q"/>
              <a:tabLst>
                <a:tab pos="457200" algn="l"/>
                <a:tab pos="571500" algn="l"/>
              </a:tabLst>
            </a:pP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đề</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rõ</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ràng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chứng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cứ</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phong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phú</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phục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0" name="图片 9">
            <a:extLst>
              <a:ext uri="{FF2B5EF4-FFF2-40B4-BE49-F238E27FC236}">
                <a16:creationId xmlns:a16="http://schemas.microsoft.com/office/drawing/2014/main" xmlns="" id="{2C367460-A31B-4EDB-90BB-5B110F8F5C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8557334" y="3778965"/>
            <a:ext cx="3256713" cy="2382108"/>
          </a:xfrm>
          <a:prstGeom prst="rect">
            <a:avLst/>
          </a:prstGeom>
        </p:spPr>
      </p:pic>
      <p:grpSp>
        <p:nvGrpSpPr>
          <p:cNvPr id="2" name="组合 10">
            <a:extLst>
              <a:ext uri="{FF2B5EF4-FFF2-40B4-BE49-F238E27FC236}">
                <a16:creationId xmlns:a16="http://schemas.microsoft.com/office/drawing/2014/main" xmlns="" id="{293A6ACD-43A1-60E8-B27E-889981BEBB9B}"/>
              </a:ext>
            </a:extLst>
          </p:cNvPr>
          <p:cNvGrpSpPr/>
          <p:nvPr/>
        </p:nvGrpSpPr>
        <p:grpSpPr>
          <a:xfrm>
            <a:off x="944115" y="775545"/>
            <a:ext cx="3102591" cy="683724"/>
            <a:chOff x="7248790" y="2287972"/>
            <a:chExt cx="4334763" cy="683724"/>
          </a:xfrm>
        </p:grpSpPr>
        <p:sp>
          <p:nvSpPr>
            <p:cNvPr id="3" name="矩形 11">
              <a:extLst>
                <a:ext uri="{FF2B5EF4-FFF2-40B4-BE49-F238E27FC236}">
                  <a16:creationId xmlns:a16="http://schemas.microsoft.com/office/drawing/2014/main" xmlns="" id="{5817DE76-E9E3-C8DA-177B-01E9A964BD09}"/>
                </a:ext>
              </a:extLst>
            </p:cNvPr>
            <p:cNvSpPr/>
            <p:nvPr/>
          </p:nvSpPr>
          <p:spPr>
            <a:xfrm rot="16200000">
              <a:off x="9077617" y="465759"/>
              <a:ext cx="677110" cy="4334763"/>
            </a:xfrm>
            <a:prstGeom prst="rect">
              <a:avLst/>
            </a:prstGeom>
            <a:no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sp>
          <p:nvSpPr>
            <p:cNvPr id="11" name="矩形 12">
              <a:extLst>
                <a:ext uri="{FF2B5EF4-FFF2-40B4-BE49-F238E27FC236}">
                  <a16:creationId xmlns:a16="http://schemas.microsoft.com/office/drawing/2014/main" xmlns="" id="{F96D9143-07C0-9730-64D0-B93557FEA3C1}"/>
                </a:ext>
              </a:extLst>
            </p:cNvPr>
            <p:cNvSpPr/>
            <p:nvPr/>
          </p:nvSpPr>
          <p:spPr>
            <a:xfrm rot="16200000">
              <a:off x="9012693" y="659780"/>
              <a:ext cx="677108" cy="3933492"/>
            </a:xfrm>
            <a:prstGeom prst="rect">
              <a:avLst/>
            </a:prstGeom>
            <a:solidFill>
              <a:srgbClr val="375179"/>
            </a:solidFill>
            <a:ln>
              <a:solidFill>
                <a:schemeClr val="bg1">
                  <a:lumMod val="85000"/>
                </a:schemeClr>
              </a:solidFill>
            </a:ln>
          </p:spPr>
          <p:txBody>
            <a:bodyPr vert="eaVert" wrap="square">
              <a:spAutoFit/>
            </a:bodyPr>
            <a:lstStyle/>
            <a:p>
              <a:pPr algn="ct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 TỔNG KẾT</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grpSp>
      <p:sp>
        <p:nvSpPr>
          <p:cNvPr id="13" name="Text Box 3">
            <a:extLst>
              <a:ext uri="{FF2B5EF4-FFF2-40B4-BE49-F238E27FC236}">
                <a16:creationId xmlns:a16="http://schemas.microsoft.com/office/drawing/2014/main" xmlns="" id="{C6FE1128-6DEB-90A7-85E0-1F28D177187C}"/>
              </a:ext>
            </a:extLst>
          </p:cNvPr>
          <p:cNvSpPr txBox="1"/>
          <p:nvPr/>
        </p:nvSpPr>
        <p:spPr>
          <a:xfrm>
            <a:off x="944114" y="3486577"/>
            <a:ext cx="9709378" cy="584775"/>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spcAft>
                <a:spcPts val="800"/>
              </a:spcAft>
              <a:buFont typeface="Wingdings" panose="05000000000000000000" pitchFamily="2" charset="2"/>
              <a:buChar char="q"/>
              <a:tabLst>
                <a:tab pos="457200" algn="l"/>
                <a:tab pos="571500" algn="l"/>
              </a:tabLst>
            </a:pP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Văn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kết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hợp</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minh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nghị</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701159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图片 4">
            <a:extLst>
              <a:ext uri="{FF2B5EF4-FFF2-40B4-BE49-F238E27FC236}">
                <a16:creationId xmlns:a16="http://schemas.microsoft.com/office/drawing/2014/main" xmlns="" id="{76165A21-2672-45B4-BA98-687152592949}"/>
              </a:ext>
            </a:extLst>
          </p:cNvPr>
          <p:cNvPicPr>
            <a:picLocks noChangeAspect="1"/>
          </p:cNvPicPr>
          <p:nvPr>
            <p:custDataLst>
              <p:tags r:id="rId1"/>
            </p:custDataLst>
          </p:nvPr>
        </p:nvPicPr>
        <p:blipFill rotWithShape="1">
          <a:blip r:embed="rId10" cstate="screen">
            <a:extLst>
              <a:ext uri="{28A0092B-C50C-407E-A947-70E740481C1C}">
                <a14:useLocalDpi xmlns:a14="http://schemas.microsoft.com/office/drawing/2010/main"/>
              </a:ext>
            </a:extLst>
          </a:blip>
          <a:srcRect/>
          <a:stretch/>
        </p:blipFill>
        <p:spPr>
          <a:xfrm>
            <a:off x="0" y="-2"/>
            <a:ext cx="12192004" cy="6858002"/>
          </a:xfrm>
          <a:prstGeom prst="rect">
            <a:avLst/>
          </a:prstGeom>
        </p:spPr>
      </p:pic>
      <p:pic>
        <p:nvPicPr>
          <p:cNvPr id="7" name="PA-图片 6">
            <a:extLst>
              <a:ext uri="{FF2B5EF4-FFF2-40B4-BE49-F238E27FC236}">
                <a16:creationId xmlns:a16="http://schemas.microsoft.com/office/drawing/2014/main" xmlns="" id="{15C0EBF3-DC54-4EE2-984F-D5E809CE3E68}"/>
              </a:ext>
            </a:extLst>
          </p:cNvPr>
          <p:cNvPicPr>
            <a:picLocks noChangeAspect="1"/>
          </p:cNvPicPr>
          <p:nvPr>
            <p:custDataLst>
              <p:tags r:id="rId2"/>
            </p:custDataLst>
          </p:nvPr>
        </p:nvPicPr>
        <p:blipFill>
          <a:blip r:embed="rId11" cstate="screen">
            <a:extLst>
              <a:ext uri="{28A0092B-C50C-407E-A947-70E740481C1C}">
                <a14:useLocalDpi xmlns:a14="http://schemas.microsoft.com/office/drawing/2010/main"/>
              </a:ext>
            </a:extLst>
          </a:blip>
          <a:stretch>
            <a:fillRect/>
          </a:stretch>
        </p:blipFill>
        <p:spPr>
          <a:xfrm>
            <a:off x="1117865" y="708776"/>
            <a:ext cx="9968969" cy="5726020"/>
          </a:xfrm>
          <a:prstGeom prst="rect">
            <a:avLst/>
          </a:prstGeom>
        </p:spPr>
      </p:pic>
      <p:pic>
        <p:nvPicPr>
          <p:cNvPr id="9" name="PA-图片 8">
            <a:extLst>
              <a:ext uri="{FF2B5EF4-FFF2-40B4-BE49-F238E27FC236}">
                <a16:creationId xmlns:a16="http://schemas.microsoft.com/office/drawing/2014/main" xmlns="" id="{7F80C306-107E-4E7B-AD5E-25C1030E0BB0}"/>
              </a:ext>
            </a:extLst>
          </p:cNvPr>
          <p:cNvPicPr>
            <a:picLocks noChangeAspect="1"/>
          </p:cNvPicPr>
          <p:nvPr>
            <p:custDataLst>
              <p:tags r:id="rId3"/>
            </p:custDataLst>
          </p:nvPr>
        </p:nvPicPr>
        <p:blipFill rotWithShape="1">
          <a:blip r:embed="rId12" cstate="screen">
            <a:extLst>
              <a:ext uri="{28A0092B-C50C-407E-A947-70E740481C1C}">
                <a14:useLocalDpi xmlns:a14="http://schemas.microsoft.com/office/drawing/2010/main"/>
              </a:ext>
            </a:extLst>
          </a:blip>
          <a:srcRect/>
          <a:stretch/>
        </p:blipFill>
        <p:spPr>
          <a:xfrm>
            <a:off x="8801099" y="-1"/>
            <a:ext cx="3390901" cy="1525088"/>
          </a:xfrm>
          <a:prstGeom prst="rect">
            <a:avLst/>
          </a:prstGeom>
        </p:spPr>
      </p:pic>
      <p:sp>
        <p:nvSpPr>
          <p:cNvPr id="11" name="PA-文本框 10">
            <a:extLst>
              <a:ext uri="{FF2B5EF4-FFF2-40B4-BE49-F238E27FC236}">
                <a16:creationId xmlns:a16="http://schemas.microsoft.com/office/drawing/2014/main" xmlns="" id="{B7EB713D-B94C-4513-9CFF-33F27EA349E2}"/>
              </a:ext>
            </a:extLst>
          </p:cNvPr>
          <p:cNvSpPr txBox="1"/>
          <p:nvPr>
            <p:custDataLst>
              <p:tags r:id="rId4"/>
            </p:custDataLst>
          </p:nvPr>
        </p:nvSpPr>
        <p:spPr>
          <a:xfrm>
            <a:off x="2789084" y="3429000"/>
            <a:ext cx="6626531" cy="1200329"/>
          </a:xfrm>
          <a:prstGeom prst="rect">
            <a:avLst/>
          </a:prstGeom>
          <a:noFill/>
        </p:spPr>
        <p:txBody>
          <a:bodyPr wrap="square" rtlCol="0">
            <a:spAutoFit/>
          </a:bodyPr>
          <a:lstStyle/>
          <a:p>
            <a:pPr algn="ctr"/>
            <a:r>
              <a:rPr lang="en-US" altLang="zh-CN" sz="7200" b="1" dirty="0">
                <a:solidFill>
                  <a:srgbClr val="375179"/>
                </a:solidFill>
                <a:latin typeface="Times New Roman" panose="02020603050405020304" pitchFamily="18" charset="0"/>
                <a:ea typeface="汉仪大宋简" panose="02010609000101010101" pitchFamily="49" charset="-122"/>
                <a:cs typeface="Times New Roman" panose="02020603050405020304" pitchFamily="18" charset="0"/>
                <a:sym typeface="+mn-lt"/>
              </a:rPr>
              <a:t>LUYỆN TẬP</a:t>
            </a:r>
            <a:endParaRPr lang="zh-CN" altLang="en-US" sz="7200" b="1" dirty="0">
              <a:solidFill>
                <a:srgbClr val="375179"/>
              </a:solidFill>
              <a:latin typeface="Times New Roman" panose="02020603050405020304" pitchFamily="18" charset="0"/>
              <a:ea typeface="汉仪大宋简" panose="02010609000101010101" pitchFamily="49" charset="-122"/>
              <a:cs typeface="Times New Roman" panose="02020603050405020304" pitchFamily="18" charset="0"/>
              <a:sym typeface="+mn-lt"/>
            </a:endParaRPr>
          </a:p>
        </p:txBody>
      </p:sp>
      <p:grpSp>
        <p:nvGrpSpPr>
          <p:cNvPr id="13" name="PA-组合 12">
            <a:extLst>
              <a:ext uri="{FF2B5EF4-FFF2-40B4-BE49-F238E27FC236}">
                <a16:creationId xmlns:a16="http://schemas.microsoft.com/office/drawing/2014/main" xmlns="" id="{18D666E2-401E-4DEF-8768-32D9B9771433}"/>
              </a:ext>
            </a:extLst>
          </p:cNvPr>
          <p:cNvGrpSpPr/>
          <p:nvPr>
            <p:custDataLst>
              <p:tags r:id="rId5"/>
            </p:custDataLst>
          </p:nvPr>
        </p:nvGrpSpPr>
        <p:grpSpPr>
          <a:xfrm>
            <a:off x="5204964" y="1859390"/>
            <a:ext cx="1727851" cy="1712396"/>
            <a:chOff x="2260424" y="1795597"/>
            <a:chExt cx="925041" cy="916766"/>
          </a:xfrm>
        </p:grpSpPr>
        <p:sp>
          <p:nvSpPr>
            <p:cNvPr id="15" name="PA-矩形 14">
              <a:extLst>
                <a:ext uri="{FF2B5EF4-FFF2-40B4-BE49-F238E27FC236}">
                  <a16:creationId xmlns:a16="http://schemas.microsoft.com/office/drawing/2014/main" xmlns="" id="{17A296A2-135F-4469-8C87-B714F1FDB521}"/>
                </a:ext>
              </a:extLst>
            </p:cNvPr>
            <p:cNvSpPr/>
            <p:nvPr>
              <p:custDataLst>
                <p:tags r:id="rId6"/>
              </p:custDataLst>
            </p:nvPr>
          </p:nvSpPr>
          <p:spPr>
            <a:xfrm>
              <a:off x="2354792" y="1889796"/>
              <a:ext cx="753349" cy="690842"/>
            </a:xfrm>
            <a:prstGeom prst="rect">
              <a:avLst/>
            </a:prstGeom>
            <a:solidFill>
              <a:srgbClr val="375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ea typeface="汉仪大宋简" panose="02010609000101010101" pitchFamily="49" charset="-122"/>
                <a:cs typeface="Times New Roman" panose="02020603050405020304" pitchFamily="18" charset="0"/>
                <a:sym typeface="+mn-lt"/>
              </a:endParaRPr>
            </a:p>
          </p:txBody>
        </p:sp>
        <p:sp>
          <p:nvSpPr>
            <p:cNvPr id="16" name="PA-矩形 15">
              <a:extLst>
                <a:ext uri="{FF2B5EF4-FFF2-40B4-BE49-F238E27FC236}">
                  <a16:creationId xmlns:a16="http://schemas.microsoft.com/office/drawing/2014/main" xmlns="" id="{F688EE4E-22C6-4E25-B810-40039F692972}"/>
                </a:ext>
              </a:extLst>
            </p:cNvPr>
            <p:cNvSpPr/>
            <p:nvPr>
              <p:custDataLst>
                <p:tags r:id="rId7"/>
              </p:custDataLst>
            </p:nvPr>
          </p:nvSpPr>
          <p:spPr>
            <a:xfrm rot="16200000">
              <a:off x="2295967" y="1843327"/>
              <a:ext cx="889782" cy="848289"/>
            </a:xfrm>
            <a:prstGeom prst="rect">
              <a:avLst/>
            </a:prstGeom>
            <a:noFill/>
          </p:spPr>
          <p:txBody>
            <a:bodyPr vert="eaVert" wrap="square">
              <a:spAutoFit/>
            </a:bodyPr>
            <a:lstStyle/>
            <a:p>
              <a:pPr algn="ctr"/>
              <a:r>
                <a:rPr lang="en-US" altLang="zh-CN" sz="9600" dirty="0">
                  <a:solidFill>
                    <a:schemeClr val="bg1"/>
                  </a:solidFill>
                  <a:effectLst>
                    <a:outerShdw blurRad="38100" dist="38100" dir="2700000" algn="tl">
                      <a:srgbClr val="000000">
                        <a:alpha val="43137"/>
                      </a:srgbClr>
                    </a:outerShdw>
                  </a:effectLst>
                  <a:latin typeface="Times New Roman" panose="02020603050405020304" pitchFamily="18" charset="0"/>
                  <a:ea typeface="汉仪大宋简" panose="02010609000101010101" pitchFamily="49" charset="-122"/>
                  <a:cs typeface="Times New Roman" panose="02020603050405020304" pitchFamily="18" charset="0"/>
                  <a:sym typeface="+mn-lt"/>
                </a:rPr>
                <a:t>03</a:t>
              </a:r>
              <a:endParaRPr lang="zh-CN" altLang="en-US" sz="9600" dirty="0">
                <a:solidFill>
                  <a:schemeClr val="bg1"/>
                </a:solidFill>
                <a:effectLst>
                  <a:outerShdw blurRad="38100" dist="38100" dir="2700000" algn="tl">
                    <a:srgbClr val="000000">
                      <a:alpha val="43137"/>
                    </a:srgbClr>
                  </a:outerShdw>
                </a:effectLst>
                <a:latin typeface="Times New Roman" panose="02020603050405020304" pitchFamily="18" charset="0"/>
                <a:ea typeface="汉仪大宋简" panose="02010609000101010101" pitchFamily="49" charset="-122"/>
                <a:cs typeface="Times New Roman" panose="02020603050405020304" pitchFamily="18" charset="0"/>
                <a:sym typeface="+mn-lt"/>
              </a:endParaRPr>
            </a:p>
          </p:txBody>
        </p:sp>
        <p:sp>
          <p:nvSpPr>
            <p:cNvPr id="17" name="PA-矩形 16">
              <a:extLst>
                <a:ext uri="{FF2B5EF4-FFF2-40B4-BE49-F238E27FC236}">
                  <a16:creationId xmlns:a16="http://schemas.microsoft.com/office/drawing/2014/main" xmlns="" id="{FFEF7587-5809-433A-BE41-C136AEE5E95D}"/>
                </a:ext>
              </a:extLst>
            </p:cNvPr>
            <p:cNvSpPr/>
            <p:nvPr>
              <p:custDataLst>
                <p:tags r:id="rId8"/>
              </p:custDataLst>
            </p:nvPr>
          </p:nvSpPr>
          <p:spPr>
            <a:xfrm>
              <a:off x="2260424" y="1795597"/>
              <a:ext cx="925041" cy="848288"/>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ea typeface="汉仪大宋简" panose="02010609000101010101" pitchFamily="49" charset="-122"/>
                <a:cs typeface="Times New Roman" panose="02020603050405020304" pitchFamily="18" charset="0"/>
                <a:sym typeface="+mn-lt"/>
              </a:endParaRPr>
            </a:p>
          </p:txBody>
        </p:sp>
      </p:grpSp>
    </p:spTree>
    <p:extLst>
      <p:ext uri="{BB962C8B-B14F-4D97-AF65-F5344CB8AC3E}">
        <p14:creationId xmlns:p14="http://schemas.microsoft.com/office/powerpoint/2010/main" val="279975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3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strVal val="(6*min(max(#ppt_w*#ppt_h,.3),1)-7.4)/-.7*#ppt_w"/>
                                          </p:val>
                                        </p:tav>
                                        <p:tav tm="100000">
                                          <p:val>
                                            <p:strVal val="#ppt_w"/>
                                          </p:val>
                                        </p:tav>
                                      </p:tavLst>
                                    </p:anim>
                                    <p:anim calcmode="lin" valueType="num">
                                      <p:cBhvr>
                                        <p:cTn id="22" dur="500" fill="hold"/>
                                        <p:tgtEl>
                                          <p:spTgt spid="11"/>
                                        </p:tgtEl>
                                        <p:attrNameLst>
                                          <p:attrName>ppt_h</p:attrName>
                                        </p:attrNameLst>
                                      </p:cBhvr>
                                      <p:tavLst>
                                        <p:tav tm="0">
                                          <p:val>
                                            <p:strVal val="(6*min(max(#ppt_w*#ppt_h,.3),1)-7.4)/-.7*#ppt_h"/>
                                          </p:val>
                                        </p:tav>
                                        <p:tav tm="100000">
                                          <p:val>
                                            <p:strVal val="#ppt_h"/>
                                          </p:val>
                                        </p:tav>
                                      </p:tavLst>
                                    </p:anim>
                                    <p:anim calcmode="lin" valueType="num">
                                      <p:cBhvr>
                                        <p:cTn id="23" dur="500" fill="hold"/>
                                        <p:tgtEl>
                                          <p:spTgt spid="11"/>
                                        </p:tgtEl>
                                        <p:attrNameLst>
                                          <p:attrName>ppt_x</p:attrName>
                                        </p:attrNameLst>
                                      </p:cBhvr>
                                      <p:tavLst>
                                        <p:tav tm="0">
                                          <p:val>
                                            <p:fltVal val="0.5"/>
                                          </p:val>
                                        </p:tav>
                                        <p:tav tm="100000">
                                          <p:val>
                                            <p:strVal val="#ppt_x"/>
                                          </p:val>
                                        </p:tav>
                                      </p:tavLst>
                                    </p:anim>
                                    <p:anim calcmode="lin" valueType="num">
                                      <p:cBhvr>
                                        <p:cTn id="24" dur="500" fill="hold"/>
                                        <p:tgtEl>
                                          <p:spTgt spid="1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0">
            <a:extLst>
              <a:ext uri="{FF2B5EF4-FFF2-40B4-BE49-F238E27FC236}">
                <a16:creationId xmlns:a16="http://schemas.microsoft.com/office/drawing/2014/main" xmlns="" id="{DDD8508A-4698-ED47-ECE5-5EFA6A06DA00}"/>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9927" b="90491" l="9927" r="89969">
                        <a14:foregroundMark x1="24869" y1="42006" x2="24869" y2="42006"/>
                        <a14:foregroundMark x1="24869" y1="42529" x2="29258" y2="53396"/>
                        <a14:foregroundMark x1="29258" y1="53396" x2="45768" y2="50052"/>
                        <a14:foregroundMark x1="45768" y1="50052" x2="44514" y2="40334"/>
                        <a14:foregroundMark x1="44514" y1="40334" x2="34587" y2="32393"/>
                        <a14:foregroundMark x1="34587" y1="32393" x2="24033" y2="38976"/>
                        <a14:foregroundMark x1="24033" y1="38976" x2="23302" y2="50366"/>
                        <a14:foregroundMark x1="23302" y1="50366" x2="24242" y2="54963"/>
                        <a14:foregroundMark x1="24451" y1="30825" x2="35319" y2="29154"/>
                        <a14:foregroundMark x1="35319" y1="29154" x2="45141" y2="38454"/>
                        <a14:foregroundMark x1="45141" y1="38454" x2="58098" y2="37722"/>
                        <a14:foregroundMark x1="58098" y1="37722" x2="67294" y2="39498"/>
                        <a14:foregroundMark x1="67294" y1="39498" x2="75549" y2="45977"/>
                        <a14:foregroundMark x1="75549" y1="45977" x2="78370" y2="54545"/>
                        <a14:foregroundMark x1="78370" y1="54545" x2="78997" y2="65622"/>
                        <a14:foregroundMark x1="78997" y1="65622" x2="75549" y2="78474"/>
                        <a14:foregroundMark x1="75549" y1="78474" x2="59352" y2="90491"/>
                        <a14:foregroundMark x1="59352" y1="90491" x2="29885" y2="87043"/>
                        <a14:foregroundMark x1="29885" y1="87043" x2="18495" y2="80564"/>
                        <a14:foregroundMark x1="18495" y1="80564" x2="11285" y2="72623"/>
                        <a14:foregroundMark x1="11285" y1="72623" x2="11076" y2="61546"/>
                        <a14:foregroundMark x1="11076" y1="61546" x2="21839" y2="43574"/>
                        <a14:foregroundMark x1="21839" y1="43574" x2="24869" y2="29572"/>
                        <a14:foregroundMark x1="16301" y1="59979" x2="13793" y2="70219"/>
                        <a14:foregroundMark x1="13793" y1="70219" x2="33960" y2="79310"/>
                        <a14:foregroundMark x1="33960" y1="79310" x2="59666" y2="80460"/>
                        <a14:foregroundMark x1="59666" y1="80460" x2="53501" y2="69070"/>
                        <a14:foregroundMark x1="53501" y1="69070" x2="21108" y2="65204"/>
                        <a14:foregroundMark x1="21108" y1="65204" x2="17764" y2="62382"/>
                        <a14:foregroundMark x1="82863" y1="38871" x2="61651" y2="36886"/>
                        <a14:foregroundMark x1="61651" y1="36886" x2="49321" y2="42424"/>
                        <a14:foregroundMark x1="49321" y1="42424" x2="45559" y2="62487"/>
                        <a14:foregroundMark x1="45559" y1="62487" x2="46708" y2="74295"/>
                        <a14:foregroundMark x1="46708" y1="74295" x2="56949" y2="78056"/>
                        <a14:foregroundMark x1="56949" y1="78056" x2="76907" y2="71787"/>
                        <a14:foregroundMark x1="76907" y1="71787" x2="86834" y2="54336"/>
                        <a14:foregroundMark x1="86834" y1="54336" x2="79728" y2="38662"/>
                        <a14:foregroundMark x1="57680" y1="80773" x2="39916" y2="74713"/>
                        <a14:foregroundMark x1="39916" y1="74713" x2="37513" y2="89133"/>
                        <a14:foregroundMark x1="37513" y1="89133" x2="50784" y2="88192"/>
                        <a14:foregroundMark x1="50784" y1="88192" x2="56322" y2="81505"/>
                        <a14:foregroundMark x1="56322" y1="81505" x2="56426" y2="79310"/>
                        <a14:foregroundMark x1="57576" y1="79206" x2="32497" y2="80251"/>
                        <a14:foregroundMark x1="32497" y1="80251" x2="43469" y2="67607"/>
                        <a14:foregroundMark x1="43469" y1="67607" x2="57053" y2="74086"/>
                        <a14:foregroundMark x1="57053" y1="74086" x2="57680" y2="79310"/>
                        <a14:backgroundMark x1="27377" y1="19749" x2="27377" y2="19749"/>
                        <a14:backgroundMark x1="27586" y1="20167" x2="35214" y2="23302"/>
                        <a14:backgroundMark x1="35214" y1="23302" x2="30721" y2="25078"/>
                        <a14:backgroundMark x1="11390" y1="33020" x2="21784" y2="39334"/>
                        <a14:backgroundMark x1="21944" y1="33542" x2="16614" y2="42320"/>
                        <a14:backgroundMark x1="54754" y1="18077" x2="74086" y2="28736"/>
                        <a14:backgroundMark x1="69592" y1="22884" x2="56844" y2="24347"/>
                      </a14:backgroundRemoval>
                    </a14:imgEffect>
                  </a14:imgLayer>
                </a14:imgProps>
              </a:ext>
              <a:ext uri="{28A0092B-C50C-407E-A947-70E740481C1C}">
                <a14:useLocalDpi xmlns:a14="http://schemas.microsoft.com/office/drawing/2010/main"/>
              </a:ext>
            </a:extLst>
          </a:blip>
          <a:stretch>
            <a:fillRect/>
          </a:stretch>
        </p:blipFill>
        <p:spPr>
          <a:xfrm>
            <a:off x="6523268" y="1130300"/>
            <a:ext cx="5841298" cy="5841298"/>
          </a:xfrm>
          <a:prstGeom prst="rect">
            <a:avLst/>
          </a:prstGeom>
        </p:spPr>
      </p:pic>
      <p:sp>
        <p:nvSpPr>
          <p:cNvPr id="9" name="Hộp Văn bản 8">
            <a:extLst>
              <a:ext uri="{FF2B5EF4-FFF2-40B4-BE49-F238E27FC236}">
                <a16:creationId xmlns:a16="http://schemas.microsoft.com/office/drawing/2014/main" xmlns="" id="{9539FB99-F5AF-A6BC-C28C-E33D678E3BC8}"/>
              </a:ext>
            </a:extLst>
          </p:cNvPr>
          <p:cNvSpPr txBox="1"/>
          <p:nvPr/>
        </p:nvSpPr>
        <p:spPr>
          <a:xfrm>
            <a:off x="1909631" y="1845518"/>
            <a:ext cx="5537470" cy="1448056"/>
          </a:xfrm>
          <a:prstGeom prst="roundRect">
            <a:avLst/>
          </a:prstGeom>
          <a:ln w="57150">
            <a:solidFill>
              <a:srgbClr val="0000FF"/>
            </a:solidFill>
            <a:prstDash val="sysDot"/>
          </a:ln>
        </p:spPr>
        <p:style>
          <a:lnRef idx="2">
            <a:schemeClr val="accent5"/>
          </a:lnRef>
          <a:fillRef idx="1">
            <a:schemeClr val="lt1"/>
          </a:fillRef>
          <a:effectRef idx="0">
            <a:schemeClr val="accent5"/>
          </a:effectRef>
          <a:fontRef idx="minor">
            <a:schemeClr val="dk1"/>
          </a:fontRef>
        </p:style>
        <p:txBody>
          <a:bodyPr wrap="square">
            <a:spAutoFit/>
          </a:bodyPr>
          <a:lstStyle/>
          <a:p>
            <a:pPr marL="514350" marR="0" indent="-514350" algn="ctr">
              <a:lnSpc>
                <a:spcPct val="130000"/>
              </a:lnSpc>
              <a:spcBef>
                <a:spcPts val="0"/>
              </a:spcBef>
              <a:spcAft>
                <a:spcPts val="0"/>
              </a:spcAft>
              <a:buAutoNum type="arabicPeriod"/>
            </a:pP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 </a:t>
            </a:r>
          </a:p>
          <a:p>
            <a:pPr marR="0" algn="ctr">
              <a:lnSpc>
                <a:spcPct val="130000"/>
              </a:lnSpc>
              <a:spcBef>
                <a:spcPts val="0"/>
              </a:spcBef>
              <a:spcAft>
                <a:spcPts val="0"/>
              </a:spcAft>
            </a:pP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TRẮC NGHIỆM CỦNG CỐ</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3969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77000"/>
            <a:lum/>
          </a:blip>
          <a:srcRect/>
          <a:tile tx="0" ty="0" sx="100000" sy="100000" flip="none" algn="tl"/>
        </a:blipFill>
        <a:effectLst/>
      </p:bgPr>
    </p:bg>
    <p:spTree>
      <p:nvGrpSpPr>
        <p:cNvPr id="1" name=""/>
        <p:cNvGrpSpPr/>
        <p:nvPr/>
      </p:nvGrpSpPr>
      <p:grpSpPr>
        <a:xfrm>
          <a:off x="0" y="0"/>
          <a:ext cx="0" cy="0"/>
          <a:chOff x="0" y="0"/>
          <a:chExt cx="0" cy="0"/>
        </a:xfrm>
      </p:grpSpPr>
      <p:sp>
        <p:nvSpPr>
          <p:cNvPr id="3" name="Wave 2"/>
          <p:cNvSpPr/>
          <p:nvPr/>
        </p:nvSpPr>
        <p:spPr>
          <a:xfrm>
            <a:off x="713985" y="391574"/>
            <a:ext cx="4548859" cy="2376792"/>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endParaRPr lang="en-US" dirty="0"/>
          </a:p>
        </p:txBody>
      </p:sp>
      <p:sp>
        <p:nvSpPr>
          <p:cNvPr id="4" name="TextBox 3"/>
          <p:cNvSpPr txBox="1"/>
          <p:nvPr/>
        </p:nvSpPr>
        <p:spPr>
          <a:xfrm>
            <a:off x="1136142" y="1028700"/>
            <a:ext cx="3581400" cy="1200329"/>
          </a:xfrm>
          <a:prstGeom prst="rect">
            <a:avLst/>
          </a:prstGeom>
          <a:noFill/>
        </p:spPr>
        <p:txBody>
          <a:bodyPr wrap="square" rtlCol="0">
            <a:spAutoFit/>
          </a:bodyPr>
          <a:lstStyle/>
          <a:p>
            <a:r>
              <a:rPr lang="en-US" sz="3600" b="1" dirty="0">
                <a:solidFill>
                  <a:srgbClr val="FFFF00"/>
                </a:solidFill>
                <a:latin typeface="Times New Roman" pitchFamily="18" charset="0"/>
                <a:cs typeface="Times New Roman" pitchFamily="18" charset="0"/>
              </a:rPr>
              <a:t>      ONG NHỎ </a:t>
            </a:r>
          </a:p>
          <a:p>
            <a:r>
              <a:rPr lang="en-US" sz="3600" b="1" dirty="0">
                <a:solidFill>
                  <a:srgbClr val="FFFF00"/>
                </a:solidFill>
                <a:latin typeface="Times New Roman" pitchFamily="18" charset="0"/>
                <a:cs typeface="Times New Roman" pitchFamily="18" charset="0"/>
              </a:rPr>
              <a:t>   VÀ MẬT HOA</a:t>
            </a:r>
          </a:p>
        </p:txBody>
      </p:sp>
      <p:pic>
        <p:nvPicPr>
          <p:cNvPr id="5" name="Picture 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6142" y="3160592"/>
            <a:ext cx="2643187" cy="3338512"/>
          </a:xfrm>
          <a:prstGeom prst="rect">
            <a:avLst/>
          </a:prstGeom>
        </p:spPr>
      </p:pic>
      <p:pic>
        <p:nvPicPr>
          <p:cNvPr id="6" name="Picture 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09100" y="1579970"/>
            <a:ext cx="2209800" cy="2714742"/>
          </a:xfrm>
          <a:prstGeom prst="rect">
            <a:avLst/>
          </a:prstGeom>
        </p:spPr>
      </p:pic>
      <p:pic>
        <p:nvPicPr>
          <p:cNvPr id="7" name="Picture 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77206" y="360577"/>
            <a:ext cx="1952408" cy="1938337"/>
          </a:xfrm>
          <a:prstGeom prst="rect">
            <a:avLst/>
          </a:prstGeom>
        </p:spPr>
      </p:pic>
      <p:pic>
        <p:nvPicPr>
          <p:cNvPr id="9" name="Picture 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08307" y="2229029"/>
            <a:ext cx="4147899" cy="4147899"/>
          </a:xfrm>
          <a:prstGeom prst="rect">
            <a:avLst/>
          </a:prstGeom>
        </p:spPr>
      </p:pic>
      <p:sp>
        <p:nvSpPr>
          <p:cNvPr id="10" name="Right Arrow 9">
            <a:hlinkClick r:id="rId9" action="ppaction://hlinksldjump"/>
          </p:cNvPr>
          <p:cNvSpPr/>
          <p:nvPr/>
        </p:nvSpPr>
        <p:spPr>
          <a:xfrm>
            <a:off x="10293313" y="5569902"/>
            <a:ext cx="1524000" cy="1197610"/>
          </a:xfrm>
          <a:prstGeom prst="rightArrow">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hiOngNauVaEmBeBeat-VA-52627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68000" y="0"/>
            <a:ext cx="609600" cy="609600"/>
          </a:xfrm>
          <a:prstGeom prst="rect">
            <a:avLst/>
          </a:prstGeom>
        </p:spPr>
      </p:pic>
    </p:spTree>
    <p:extLst>
      <p:ext uri="{BB962C8B-B14F-4D97-AF65-F5344CB8AC3E}">
        <p14:creationId xmlns:p14="http://schemas.microsoft.com/office/powerpoint/2010/main" val="3742640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92000"/>
            <a:lum/>
          </a:blip>
          <a:srcRect/>
          <a:stretch>
            <a:fillRect t="-14000" b="-14000"/>
          </a:stretch>
        </a:blipFill>
        <a:effectLst/>
      </p:bgPr>
    </p:bg>
    <p:spTree>
      <p:nvGrpSpPr>
        <p:cNvPr id="1" name=""/>
        <p:cNvGrpSpPr/>
        <p:nvPr/>
      </p:nvGrpSpPr>
      <p:grpSpPr>
        <a:xfrm>
          <a:off x="0" y="0"/>
          <a:ext cx="0" cy="0"/>
          <a:chOff x="0" y="0"/>
          <a:chExt cx="0" cy="0"/>
        </a:xfrm>
      </p:grpSpPr>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7759" y="3503386"/>
            <a:ext cx="817945" cy="882413"/>
          </a:xfrm>
          <a:prstGeom prst="rect">
            <a:avLst/>
          </a:prstGeom>
          <a:effectLst>
            <a:outerShdw blurRad="50800" dist="38100" dir="16200000" rotWithShape="0">
              <a:prstClr val="black">
                <a:alpha val="40000"/>
              </a:prstClr>
            </a:outerShdw>
          </a:effectLst>
        </p:spPr>
      </p:pic>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5542" y="2397644"/>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2517190"/>
            <a:ext cx="1143000" cy="1143000"/>
          </a:xfrm>
          <a:prstGeom prst="rect">
            <a:avLst/>
          </a:prstGeom>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1783" y="4546592"/>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714673" y="3659354"/>
            <a:ext cx="5711085" cy="584775"/>
          </a:xfrm>
          <a:prstGeom prst="rect">
            <a:avLst/>
          </a:prstGeom>
          <a:solidFill>
            <a:schemeClr val="bg1"/>
          </a:solidFill>
          <a:ln w="38100">
            <a:solidFill>
              <a:srgbClr val="0000FF"/>
            </a:solidFill>
          </a:ln>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Thanh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Hiên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tập</a:t>
            </a:r>
            <a:endParaRPr lang="en-US" sz="3200" dirty="0">
              <a:latin typeface="Times New Roman" panose="02020603050405020304" pitchFamily="18" charset="0"/>
              <a:cs typeface="Times New Roman" panose="02020603050405020304" pitchFamily="18" charset="0"/>
            </a:endParaRPr>
          </a:p>
        </p:txBody>
      </p:sp>
      <p:sp>
        <p:nvSpPr>
          <p:cNvPr id="17" name="dapanb"/>
          <p:cNvSpPr txBox="1"/>
          <p:nvPr/>
        </p:nvSpPr>
        <p:spPr>
          <a:xfrm>
            <a:off x="3714673" y="2638397"/>
            <a:ext cx="5711085" cy="584775"/>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marR="0" lvl="0">
              <a:spcBef>
                <a:spcPts val="0"/>
              </a:spcBef>
              <a:spcAft>
                <a:spcPts val="0"/>
              </a:spcAft>
            </a:pP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thanh</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dapanc"/>
          <p:cNvSpPr txBox="1"/>
          <p:nvPr/>
        </p:nvSpPr>
        <p:spPr>
          <a:xfrm>
            <a:off x="3714673" y="4680310"/>
            <a:ext cx="5711086" cy="584775"/>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marR="0" lvl="0">
              <a:spcBef>
                <a:spcPts val="0"/>
              </a:spcBef>
              <a:spcAft>
                <a:spcPts val="0"/>
              </a:spcAft>
            </a:pP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thập</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cauhoi"/>
          <p:cNvSpPr/>
          <p:nvPr/>
        </p:nvSpPr>
        <p:spPr>
          <a:xfrm>
            <a:off x="1977887" y="29021"/>
            <a:ext cx="7534581" cy="2241666"/>
          </a:xfrm>
          <a:prstGeom prst="cloud">
            <a:avLst/>
          </a:prstGeom>
          <a:solidFill>
            <a:schemeClr val="bg1"/>
          </a:solidFill>
          <a:ln w="38100">
            <a:solidFill>
              <a:srgbClr val="0000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nhanb"/>
          <p:cNvSpPr/>
          <p:nvPr/>
        </p:nvSpPr>
        <p:spPr>
          <a:xfrm>
            <a:off x="2719680" y="2324085"/>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nhanc"/>
          <p:cNvSpPr/>
          <p:nvPr/>
        </p:nvSpPr>
        <p:spPr>
          <a:xfrm>
            <a:off x="2812999" y="433998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uhoi"/>
          <p:cNvSpPr txBox="1"/>
          <p:nvPr/>
        </p:nvSpPr>
        <p:spPr>
          <a:xfrm>
            <a:off x="3116778" y="490091"/>
            <a:ext cx="5179402" cy="1077218"/>
          </a:xfrm>
          <a:prstGeom prst="rect">
            <a:avLst/>
          </a:prstGeom>
          <a:noFill/>
        </p:spPr>
        <p:txBody>
          <a:bodyPr wrap="square" rtlCol="0">
            <a:spAutoFit/>
          </a:bodyPr>
          <a:lstStyle/>
          <a:p>
            <a:pPr marL="0" marR="0" algn="ctr">
              <a:spcBef>
                <a:spcPts val="0"/>
              </a:spcBef>
              <a:spcAft>
                <a:spcPts val="0"/>
              </a:spcAft>
            </a:pP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5070" y="0"/>
            <a:ext cx="1137802" cy="1137802"/>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3971" y="4286064"/>
            <a:ext cx="1567186" cy="1979454"/>
          </a:xfrm>
          <a:prstGeom prst="rect">
            <a:avLst/>
          </a:prstGeom>
        </p:spPr>
      </p:pic>
    </p:spTree>
    <p:extLst>
      <p:ext uri="{BB962C8B-B14F-4D97-AF65-F5344CB8AC3E}">
        <p14:creationId xmlns:p14="http://schemas.microsoft.com/office/powerpoint/2010/main" val="2148370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2"/>
                </p:tgtEl>
              </p:cMediaNode>
            </p:audio>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10105 0.15209 C 0.09753 0.14838 0.10495 0.14537 0.1112 0.14283 C 0.11277 0.14051 0.12006 0.13542 0.12448 0.13357 C 0.12969 0.12547 0.1612 0.12292 0.17904 0.12199 C 0.18803 0.12223 0.19727 0.1213 0.20573 0.12246 C 0.20912 0.12292 0.20964 0.12477 0.21172 0.12616 C 0.21433 0.12755 0.21615 0.13102 0.21771 0.1331 C 0.21862 0.13449 0.22071 0.1375 0.22071 0.13773 C 0.22019 0.14213 0.21993 0.14699 0.21915 0.15162 C 0.21876 0.15324 0.21641 0.15371 0.21472 0.1551 C 0.20521 0.1625 0.18803 0.16528 0.16745 0.16667 C 0.15521 0.16621 0.15573 0.1669 0.14818 0.16435 C 0.14454 0.16297 0.13777 0.16019 0.13777 0.16042 C 0.13555 0.15764 0.13347 0.15209 0.13347 0.15209 C 0.13503 0.14074 0.13034 0.14375 0.14076 0.1382 C 0.1474 0.13449 0.13959 0.13704 0.14818 0.13473 C 0.15482 0.13102 0.16303 0.12732 0.17318 0.12477 C 0.17514 0.12431 0.17722 0.12385 0.17904 0.12361 C 0.18308 0.12315 0.19102 0.12246 0.19102 0.12246 C 0.19545 0.12269 0.20001 0.12269 0.2043 0.12315 C 0.20573 0.12315 0.20626 0.12385 0.2073 0.12431 C 0.21407 0.12662 0.2181 0.12871 0.22201 0.13195 C 0.22487 0.13935 0.2336 0.15533 0.22071 0.16019 C 0.20964 0.16459 0.19271 0.16736 0.17774 0.16852 C 0.16745 0.16783 0.16511 0.16806 0.15847 0.16551 C 0.15404 0.16181 0.15248 0.15834 0.15118 0.1544 C 0.15209 0.14468 0.14753 0.13912 0.16159 0.13241 C 0.16563 0.13056 0.1668 0.12917 0.17318 0.12848 C 0.17774 0.12732 0.18152 0.12662 0.18659 0.12616 C 0.20183 0.12662 0.19649 0.12662 0.20274 0.12662 L 0.18959 0.13079 L 0.20144 0.12477 " pathEditMode="relative" rAng="0" ptsTypes="AAAAAAAAAAAAAAAAAAAAAAAAAAAAAAAA">
                                      <p:cBhvr>
                                        <p:cTn id="41" dur="2000" fill="hold"/>
                                        <p:tgtEl>
                                          <p:spTgt spid="8"/>
                                        </p:tgtEl>
                                        <p:attrNameLst>
                                          <p:attrName>ppt_x</p:attrName>
                                          <p:attrName>ppt_y</p:attrName>
                                        </p:attrNameLst>
                                      </p:cBhvr>
                                      <p:rCtr x="6276" y="-694"/>
                                    </p:animMotion>
                                  </p:childTnLst>
                                </p:cTn>
                              </p:par>
                              <p:par>
                                <p:cTn id="42" presetID="1" presetClass="mediacall" presetSubtype="0" fill="hold" nodeType="withEffect">
                                  <p:stCondLst>
                                    <p:cond delay="0"/>
                                  </p:stCondLst>
                                  <p:childTnLst>
                                    <p:cmd type="call" cmd="playFrom(0.0)">
                                      <p:cBhvr>
                                        <p:cTn id="43" dur="4744" fill="hold"/>
                                        <p:tgtEl>
                                          <p:spTgt spid="32"/>
                                        </p:tgtEl>
                                      </p:cBhvr>
                                    </p:cmd>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3.05556E-6 0.01387 L -0.00226 1.00439 " pathEditMode="relative" rAng="0" ptsTypes="AA">
                                      <p:cBhvr>
                                        <p:cTn id="48"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500" fill="hold"/>
                                        <p:tgtEl>
                                          <p:spTgt spid="24"/>
                                        </p:tgtEl>
                                        <p:attrNameLst>
                                          <p:attrName>ppt_w</p:attrName>
                                        </p:attrNameLst>
                                      </p:cBhvr>
                                      <p:tavLst>
                                        <p:tav tm="0">
                                          <p:val>
                                            <p:fltVal val="0"/>
                                          </p:val>
                                        </p:tav>
                                        <p:tav tm="100000">
                                          <p:val>
                                            <p:strVal val="#ppt_w"/>
                                          </p:val>
                                        </p:tav>
                                      </p:tavLst>
                                    </p:anim>
                                    <p:anim calcmode="lin" valueType="num">
                                      <p:cBhvr>
                                        <p:cTn id="55" dur="500" fill="hold"/>
                                        <p:tgtEl>
                                          <p:spTgt spid="24"/>
                                        </p:tgtEl>
                                        <p:attrNameLst>
                                          <p:attrName>ppt_h</p:attrName>
                                        </p:attrNameLst>
                                      </p:cBhvr>
                                      <p:tavLst>
                                        <p:tav tm="0">
                                          <p:val>
                                            <p:fltVal val="0"/>
                                          </p:val>
                                        </p:tav>
                                        <p:tav tm="100000">
                                          <p:val>
                                            <p:strVal val="#ppt_h"/>
                                          </p:val>
                                        </p:tav>
                                      </p:tavLst>
                                    </p:anim>
                                    <p:animEffect transition="in" filter="fade">
                                      <p:cBhvr>
                                        <p:cTn id="56" dur="500"/>
                                        <p:tgtEl>
                                          <p:spTgt spid="24"/>
                                        </p:tgtEl>
                                      </p:cBhvr>
                                    </p:animEffec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childTnLst>
                          </p:cTn>
                        </p:par>
                      </p:childTnLst>
                    </p:cTn>
                  </p:par>
                </p:childTnLst>
              </p:cTn>
              <p:nextCondLst>
                <p:cond evt="onClick" delay="0">
                  <p:tgtEl>
                    <p:spTgt spid="18"/>
                  </p:tgtEl>
                </p:cond>
              </p:nextCondLst>
            </p:seq>
          </p:childTnLst>
        </p:cTn>
      </p:par>
    </p:tnLst>
    <p:bldLst>
      <p:bldP spid="16" grpId="0" animBg="1"/>
      <p:bldP spid="17" grpId="0" animBg="1"/>
      <p:bldP spid="18" grpId="0" animBg="1"/>
      <p:bldP spid="24" grpId="0" animBg="1"/>
      <p:bldP spid="2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96000"/>
            <a:lum/>
          </a:blip>
          <a:srcRect/>
          <a:stretch>
            <a:fillRect t="-14000" b="-14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5988" y="2128496"/>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2517190"/>
            <a:ext cx="1143000" cy="1143000"/>
          </a:xfrm>
          <a:prstGeom prst="rect">
            <a:avLst/>
          </a:prstGeom>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215" y="4393378"/>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216" y="3273181"/>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799197" y="2308092"/>
            <a:ext cx="4926500" cy="584775"/>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latin typeface="Times New Roman" panose="02020603050405020304" pitchFamily="18" charset="0"/>
                <a:cs typeface="Times New Roman" panose="02020603050405020304" pitchFamily="18" charset="0"/>
              </a:rPr>
              <a:t>A.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thanh</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dapanb"/>
          <p:cNvSpPr txBox="1"/>
          <p:nvPr/>
        </p:nvSpPr>
        <p:spPr>
          <a:xfrm>
            <a:off x="3799197" y="3461713"/>
            <a:ext cx="4926500" cy="584775"/>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tạp</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lục</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dapanc"/>
          <p:cNvSpPr txBox="1"/>
          <p:nvPr/>
        </p:nvSpPr>
        <p:spPr>
          <a:xfrm>
            <a:off x="3799197" y="4615334"/>
            <a:ext cx="4847544" cy="584775"/>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latin typeface="Times New Roman" panose="02020603050405020304" pitchFamily="18" charset="0"/>
                <a:cs typeface="Times New Roman" panose="02020603050405020304" pitchFamily="18" charset="0"/>
              </a:rPr>
              <a:t>C. </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Thanh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Hiên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tập</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cauhoi"/>
          <p:cNvSpPr/>
          <p:nvPr/>
        </p:nvSpPr>
        <p:spPr>
          <a:xfrm>
            <a:off x="2893883" y="29021"/>
            <a:ext cx="6110967" cy="2059339"/>
          </a:xfrm>
          <a:prstGeom prst="cloud">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a:latin typeface="+mj-lt"/>
            </a:endParaRPr>
          </a:p>
        </p:txBody>
      </p:sp>
      <p:sp>
        <p:nvSpPr>
          <p:cNvPr id="24" name="nhanb"/>
          <p:cNvSpPr/>
          <p:nvPr/>
        </p:nvSpPr>
        <p:spPr>
          <a:xfrm>
            <a:off x="2764772" y="317542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mj-lt"/>
            </a:endParaRPr>
          </a:p>
        </p:txBody>
      </p:sp>
      <p:sp>
        <p:nvSpPr>
          <p:cNvPr id="27" name="nhanc"/>
          <p:cNvSpPr/>
          <p:nvPr/>
        </p:nvSpPr>
        <p:spPr>
          <a:xfrm>
            <a:off x="2775987" y="433998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mj-lt"/>
            </a:endParaRPr>
          </a:p>
        </p:txBody>
      </p:sp>
      <p:sp>
        <p:nvSpPr>
          <p:cNvPr id="25" name="cauhoi"/>
          <p:cNvSpPr txBox="1"/>
          <p:nvPr/>
        </p:nvSpPr>
        <p:spPr>
          <a:xfrm>
            <a:off x="3268019" y="308684"/>
            <a:ext cx="5362693" cy="1569660"/>
          </a:xfrm>
          <a:prstGeom prst="rect">
            <a:avLst/>
          </a:prstGeom>
          <a:noFill/>
        </p:spPr>
        <p:txBody>
          <a:bodyPr wrap="square" rtlCol="0">
            <a:spAutoFit/>
          </a:bodyPr>
          <a:lstStyle/>
          <a:p>
            <a:pPr algn="ct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2:Tên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chữ</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Nôm</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Du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5070" y="0"/>
            <a:ext cx="1137802" cy="1137802"/>
          </a:xfrm>
          <a:prstGeom prst="rect">
            <a:avLst/>
          </a:prstGeom>
        </p:spPr>
      </p:pic>
      <p:pic>
        <p:nvPicPr>
          <p:cNvPr id="3" name="Picture 2">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13684" y="4615334"/>
            <a:ext cx="1567186" cy="1979454"/>
          </a:xfrm>
          <a:prstGeom prst="rect">
            <a:avLst/>
          </a:prstGeom>
        </p:spPr>
      </p:pic>
    </p:spTree>
    <p:extLst>
      <p:ext uri="{BB962C8B-B14F-4D97-AF65-F5344CB8AC3E}">
        <p14:creationId xmlns:p14="http://schemas.microsoft.com/office/powerpoint/2010/main" val="4176720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2"/>
                </p:tgtEl>
              </p:cMediaNode>
            </p:audio>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6797 -0.02152 C 0.06342 -0.02963 0.07305 -0.03565 0.08139 -0.0412 C 0.08347 -0.04606 0.09297 -0.05694 0.09883 -0.06065 C 0.1056 -0.07777 0.14714 -0.08333 0.17058 -0.08541 C 0.1823 -0.08495 0.19454 -0.08657 0.20573 -0.08426 C 0.21016 -0.08333 0.21081 -0.07916 0.21342 -0.07662 C 0.21693 -0.07338 0.21941 -0.0662 0.22136 -0.06203 C 0.22266 -0.05879 0.2254 -0.05231 0.2254 -0.05208 C 0.22461 -0.04236 0.22435 -0.0324 0.22331 -0.02268 C 0.22279 -0.01921 0.21967 -0.01805 0.21745 -0.01527 C 0.20495 0.00047 0.18243 0.00648 0.15534 0.00949 C 0.13933 0.00834 0.13998 0.01019 0.12995 0.0044 C 0.12514 0.00185 0.11628 -0.00416 0.11628 -0.00393 C 0.11342 -0.00972 0.11055 -0.02152 0.11055 -0.02129 C 0.11264 -0.04583 0.10652 -0.03889 0.12019 -0.05092 C 0.12904 -0.05879 0.11862 -0.05347 0.12995 -0.0581 C 0.13868 -0.06643 0.14961 -0.07407 0.1629 -0.07916 C 0.16537 -0.08009 0.1681 -0.08125 0.17058 -0.08171 C 0.17592 -0.08287 0.1862 -0.08426 0.1862 -0.08402 C 0.19206 -0.08379 0.19805 -0.08402 0.20378 -0.0831 C 0.20573 -0.08264 0.20639 -0.08125 0.20769 -0.08032 C 0.21654 -0.07546 0.22188 -0.07106 0.22709 -0.06435 C 0.23073 -0.04838 0.24232 -0.01481 0.2254 -0.00416 C 0.21081 0.0051 0.18842 0.01088 0.16889 0.0132 C 0.15534 0.01204 0.15222 0.01227 0.14349 0.00695 C 0.13764 -0.00092 0.13568 -0.00833 0.13399 -0.01643 C 0.13503 -0.03703 0.12917 -0.04907 0.14753 -0.06319 C 0.15287 -0.06713 0.15443 -0.0699 0.1629 -0.07176 C 0.16889 -0.0743 0.17383 -0.07546 0.18034 -0.07662 C 0.20053 -0.07546 0.19349 -0.07546 0.20183 -0.07546 L 0.18438 -0.06666 L 0.20001 -0.07916 " pathEditMode="relative" rAng="0" ptsTypes="AAAAAAAAAAAAAAAAAAAAAAAAAAAAAAAA">
                                      <p:cBhvr>
                                        <p:cTn id="54" dur="2000" fill="hold"/>
                                        <p:tgtEl>
                                          <p:spTgt spid="8"/>
                                        </p:tgtEl>
                                        <p:attrNameLst>
                                          <p:attrName>ppt_x</p:attrName>
                                          <p:attrName>ppt_y</p:attrName>
                                        </p:attrNameLst>
                                      </p:cBhvr>
                                      <p:rCtr x="8255" y="-1458"/>
                                    </p:animMotion>
                                  </p:childTnLst>
                                </p:cTn>
                              </p:par>
                              <p:par>
                                <p:cTn id="55" presetID="1" presetClass="mediacall" presetSubtype="0" fill="hold" nodeType="withEffect">
                                  <p:stCondLst>
                                    <p:cond delay="0"/>
                                  </p:stCondLst>
                                  <p:childTnLst>
                                    <p:cmd type="call" cmd="playFrom(0.0)">
                                      <p:cBhvr>
                                        <p:cTn id="56" dur="4715" fill="hold"/>
                                        <p:tgtEl>
                                          <p:spTgt spid="32"/>
                                        </p:tgtEl>
                                      </p:cBhvr>
                                    </p:cmd>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3.05556E-6 0.01387 L -0.00226 1.00439 " pathEditMode="relative" rAng="0" ptsTypes="AA">
                                      <p:cBhvr>
                                        <p:cTn id="61"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p:cTn id="75" dur="500" fill="hold"/>
                                        <p:tgtEl>
                                          <p:spTgt spid="27"/>
                                        </p:tgtEl>
                                        <p:attrNameLst>
                                          <p:attrName>ppt_w</p:attrName>
                                        </p:attrNameLst>
                                      </p:cBhvr>
                                      <p:tavLst>
                                        <p:tav tm="0">
                                          <p:val>
                                            <p:fltVal val="0"/>
                                          </p:val>
                                        </p:tav>
                                        <p:tav tm="100000">
                                          <p:val>
                                            <p:strVal val="#ppt_w"/>
                                          </p:val>
                                        </p:tav>
                                      </p:tavLst>
                                    </p:anim>
                                    <p:anim calcmode="lin" valueType="num">
                                      <p:cBhvr>
                                        <p:cTn id="76" dur="500" fill="hold"/>
                                        <p:tgtEl>
                                          <p:spTgt spid="27"/>
                                        </p:tgtEl>
                                        <p:attrNameLst>
                                          <p:attrName>ppt_h</p:attrName>
                                        </p:attrNameLst>
                                      </p:cBhvr>
                                      <p:tavLst>
                                        <p:tav tm="0">
                                          <p:val>
                                            <p:fltVal val="0"/>
                                          </p:val>
                                        </p:tav>
                                        <p:tav tm="100000">
                                          <p:val>
                                            <p:strVal val="#ppt_h"/>
                                          </p:val>
                                        </p:tav>
                                      </p:tavLst>
                                    </p:anim>
                                    <p:animEffect transition="in" filter="fade">
                                      <p:cBhvr>
                                        <p:cTn id="77" dur="500"/>
                                        <p:tgtEl>
                                          <p:spTgt spid="27"/>
                                        </p:tgtEl>
                                      </p:cBhvr>
                                    </p:animEffect>
                                  </p:childTnLst>
                                </p:cTn>
                              </p:par>
                            </p:childTnLst>
                          </p:cTn>
                        </p:par>
                      </p:childTnLst>
                    </p:cTn>
                  </p:par>
                </p:childTnLst>
              </p:cTn>
              <p:nextCondLst>
                <p:cond evt="onClick" delay="0">
                  <p:tgtEl>
                    <p:spTgt spid="18"/>
                  </p:tgtEl>
                </p:cond>
              </p:nextCondLst>
            </p:seq>
          </p:childTnLst>
        </p:cTn>
      </p:par>
    </p:tnLst>
    <p:bldLst>
      <p:bldP spid="16" grpId="0" animBg="1"/>
      <p:bldP spid="17" grpId="0" animBg="1"/>
      <p:bldP spid="18" grpId="0" animBg="1"/>
      <p:bldP spid="22" grpId="0" animBg="1"/>
      <p:bldP spid="24" grpId="0" animBg="1"/>
      <p:bldP spid="27" grpId="0" animBg="1"/>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96000"/>
            <a:lum/>
          </a:blip>
          <a:srcRect/>
          <a:stretch>
            <a:fillRect t="-14000" b="-14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2442" y="2303059"/>
            <a:ext cx="819061"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2517190"/>
            <a:ext cx="1144560" cy="1143000"/>
          </a:xfrm>
          <a:prstGeom prst="rect">
            <a:avLst/>
          </a:prstGeom>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215" y="4532524"/>
            <a:ext cx="819061"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216" y="3412327"/>
            <a:ext cx="819061"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793433" y="2303059"/>
            <a:ext cx="6612836" cy="1077218"/>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A. </a:t>
            </a:r>
            <a:r>
              <a:rPr lang="vi-VN"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Những năm tháng trước khi ra làm quan cho nhà Nguyễn.</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dapanb"/>
          <p:cNvSpPr txBox="1"/>
          <p:nvPr/>
        </p:nvSpPr>
        <p:spPr>
          <a:xfrm>
            <a:off x="3793432" y="3738953"/>
            <a:ext cx="6612837" cy="584775"/>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B. </a:t>
            </a:r>
            <a:r>
              <a:rPr lang="vi-VN"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 chuyến đi sứ Trung Quốc.</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dapanc"/>
          <p:cNvSpPr txBox="1"/>
          <p:nvPr/>
        </p:nvSpPr>
        <p:spPr>
          <a:xfrm>
            <a:off x="3809996" y="4682404"/>
            <a:ext cx="6596273" cy="584775"/>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latin typeface="Times New Roman" panose="02020603050405020304" pitchFamily="18" charset="0"/>
                <a:cs typeface="Times New Roman" panose="02020603050405020304" pitchFamily="18" charset="0"/>
              </a:rPr>
              <a:t>C. </a:t>
            </a:r>
            <a:r>
              <a:rPr lang="vi-VN"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Giai đoạn cuối đời.</a:t>
            </a:r>
            <a:endParaRPr lang="en-US" sz="3200" b="1" dirty="0">
              <a:latin typeface="Times New Roman" panose="02020603050405020304" pitchFamily="18" charset="0"/>
              <a:cs typeface="Times New Roman" panose="02020603050405020304" pitchFamily="18" charset="0"/>
            </a:endParaRPr>
          </a:p>
        </p:txBody>
      </p:sp>
      <p:sp>
        <p:nvSpPr>
          <p:cNvPr id="22" name="cauhoi"/>
          <p:cNvSpPr/>
          <p:nvPr/>
        </p:nvSpPr>
        <p:spPr>
          <a:xfrm>
            <a:off x="1712783" y="93865"/>
            <a:ext cx="8585920" cy="2121485"/>
          </a:xfrm>
          <a:prstGeom prst="cloud">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a:latin typeface="+mj-lt"/>
            </a:endParaRPr>
          </a:p>
        </p:txBody>
      </p:sp>
      <p:sp>
        <p:nvSpPr>
          <p:cNvPr id="24" name="nhanb"/>
          <p:cNvSpPr/>
          <p:nvPr/>
        </p:nvSpPr>
        <p:spPr>
          <a:xfrm>
            <a:off x="2811679" y="3492696"/>
            <a:ext cx="915648"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mj-lt"/>
            </a:endParaRPr>
          </a:p>
        </p:txBody>
      </p:sp>
      <p:sp>
        <p:nvSpPr>
          <p:cNvPr id="27" name="nhanc"/>
          <p:cNvSpPr/>
          <p:nvPr/>
        </p:nvSpPr>
        <p:spPr>
          <a:xfrm>
            <a:off x="2775987" y="4479126"/>
            <a:ext cx="915648"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mj-lt"/>
            </a:endParaRPr>
          </a:p>
        </p:txBody>
      </p:sp>
      <p:sp>
        <p:nvSpPr>
          <p:cNvPr id="25" name="cauhoi"/>
          <p:cNvSpPr txBox="1"/>
          <p:nvPr/>
        </p:nvSpPr>
        <p:spPr>
          <a:xfrm>
            <a:off x="2385953" y="491336"/>
            <a:ext cx="7420094" cy="1077218"/>
          </a:xfrm>
          <a:prstGeom prst="rect">
            <a:avLst/>
          </a:prstGeom>
          <a:noFill/>
        </p:spPr>
        <p:txBody>
          <a:bodyPr wrap="square" rtlCol="0">
            <a:spAutoFit/>
          </a:bodyPr>
          <a:lstStyle/>
          <a:p>
            <a:pPr algn="ct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3: </a:t>
            </a:r>
            <a:r>
              <a:rPr lang="vi-VN"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Tập thơ “</a:t>
            </a:r>
            <a:r>
              <a:rPr lang="vi-VN" sz="3200" b="1"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Thanh Hiên thi tập</a:t>
            </a:r>
            <a:r>
              <a:rPr lang="vi-VN"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được Nguyễn Du viết vào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điểm</a:t>
            </a:r>
            <a:r>
              <a:rPr lang="vi-VN"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nào?</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0" y="2893786"/>
            <a:ext cx="610432"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5069" y="0"/>
            <a:ext cx="1139355" cy="1137802"/>
          </a:xfrm>
          <a:prstGeom prst="rect">
            <a:avLst/>
          </a:prstGeom>
        </p:spPr>
      </p:pic>
      <p:pic>
        <p:nvPicPr>
          <p:cNvPr id="3" name="Picture 2">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13683" y="4754480"/>
            <a:ext cx="1569325" cy="1979454"/>
          </a:xfrm>
          <a:prstGeom prst="rect">
            <a:avLst/>
          </a:prstGeom>
        </p:spPr>
      </p:pic>
    </p:spTree>
    <p:extLst>
      <p:ext uri="{BB962C8B-B14F-4D97-AF65-F5344CB8AC3E}">
        <p14:creationId xmlns:p14="http://schemas.microsoft.com/office/powerpoint/2010/main" val="1015019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2"/>
                </p:tgtEl>
              </p:cMediaNode>
            </p:audio>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681 -0.02453 C 0.06303 -0.03333 0.07396 -0.04027 0.08334 -0.04606 C 0.08568 -0.05139 0.09636 -0.06319 0.10287 -0.06736 C 0.11068 -0.08611 0.15756 -0.09236 0.18399 -0.09444 C 0.19727 -0.09398 0.21094 -0.0956 0.22357 -0.09328 C 0.22865 -0.09236 0.22943 -0.08773 0.23243 -0.08495 C 0.2362 -0.08125 0.23907 -0.07338 0.24128 -0.06875 C 0.24271 -0.06527 0.24584 -0.05833 0.24584 -0.0581 C 0.24506 -0.04745 0.24467 -0.03657 0.24349 -0.02592 C 0.24284 -0.02222 0.23946 -0.02106 0.23698 -0.01782 C 0.22279 -0.00069 0.1974 0.00579 0.1668 0.00903 C 0.1487 0.00787 0.14948 0.00996 0.13803 0.00371 C 0.13269 0.0007 0.12266 -0.00578 0.12266 -0.00555 C 0.11941 -0.0118 0.11628 -0.02453 0.11628 -0.02453 C 0.11862 -0.05115 0.11172 -0.04375 0.12709 -0.05694 C 0.13698 -0.06527 0.12527 -0.05949 0.13803 -0.06458 C 0.14792 -0.07361 0.16029 -0.08194 0.17527 -0.08773 C 0.17813 -0.08865 0.18112 -0.08981 0.18399 -0.09051 C 0.18998 -0.09166 0.2017 -0.09328 0.2017 -0.09305 C 0.20821 -0.09282 0.21498 -0.09282 0.22149 -0.0919 C 0.22357 -0.09143 0.22435 -0.08981 0.22592 -0.08889 C 0.23594 -0.08356 0.24193 -0.0787 0.24779 -0.07152 C 0.25196 -0.05393 0.26498 -0.01736 0.24584 -0.00578 C 0.22943 0.0044 0.20417 0.01088 0.18204 0.0132 C 0.1668 0.01181 0.16316 0.01227 0.15339 0.00625 C 0.14688 -0.00208 0.14454 -0.01018 0.14258 -0.01921 C 0.14389 -0.04166 0.13724 -0.05463 0.15795 -0.07014 C 0.16407 -0.07453 0.16576 -0.07754 0.17527 -0.0794 C 0.18204 -0.08217 0.18764 -0.08356 0.19506 -0.08495 C 0.21784 -0.08356 0.2099 -0.08356 0.21915 -0.08356 L 0.19948 -0.07407 L 0.21719 -0.08773 " pathEditMode="relative" rAng="0" ptsTypes="AAAAAAAAAAAAAAAAAAAAAAAAAAAAAAAA">
                                      <p:cBhvr>
                                        <p:cTn id="54" dur="2000" fill="hold"/>
                                        <p:tgtEl>
                                          <p:spTgt spid="8"/>
                                        </p:tgtEl>
                                        <p:attrNameLst>
                                          <p:attrName>ppt_x</p:attrName>
                                          <p:attrName>ppt_y</p:attrName>
                                        </p:attrNameLst>
                                      </p:cBhvr>
                                      <p:rCtr x="9323" y="-1620"/>
                                    </p:animMotion>
                                  </p:childTnLst>
                                </p:cTn>
                              </p:par>
                              <p:par>
                                <p:cTn id="55" presetID="1" presetClass="mediacall" presetSubtype="0" fill="hold" nodeType="withEffect">
                                  <p:stCondLst>
                                    <p:cond delay="0"/>
                                  </p:stCondLst>
                                  <p:childTnLst>
                                    <p:cmd type="call" cmd="playFrom(0.0)">
                                      <p:cBhvr>
                                        <p:cTn id="56" dur="4715" fill="hold"/>
                                        <p:tgtEl>
                                          <p:spTgt spid="32"/>
                                        </p:tgtEl>
                                      </p:cBhvr>
                                    </p:cmd>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3.05556E-6 0.01387 L -0.00226 1.00439 " pathEditMode="relative" rAng="0" ptsTypes="AA">
                                      <p:cBhvr>
                                        <p:cTn id="61"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p:cTn id="75" dur="500" fill="hold"/>
                                        <p:tgtEl>
                                          <p:spTgt spid="27"/>
                                        </p:tgtEl>
                                        <p:attrNameLst>
                                          <p:attrName>ppt_w</p:attrName>
                                        </p:attrNameLst>
                                      </p:cBhvr>
                                      <p:tavLst>
                                        <p:tav tm="0">
                                          <p:val>
                                            <p:fltVal val="0"/>
                                          </p:val>
                                        </p:tav>
                                        <p:tav tm="100000">
                                          <p:val>
                                            <p:strVal val="#ppt_w"/>
                                          </p:val>
                                        </p:tav>
                                      </p:tavLst>
                                    </p:anim>
                                    <p:anim calcmode="lin" valueType="num">
                                      <p:cBhvr>
                                        <p:cTn id="76" dur="500" fill="hold"/>
                                        <p:tgtEl>
                                          <p:spTgt spid="27"/>
                                        </p:tgtEl>
                                        <p:attrNameLst>
                                          <p:attrName>ppt_h</p:attrName>
                                        </p:attrNameLst>
                                      </p:cBhvr>
                                      <p:tavLst>
                                        <p:tav tm="0">
                                          <p:val>
                                            <p:fltVal val="0"/>
                                          </p:val>
                                        </p:tav>
                                        <p:tav tm="100000">
                                          <p:val>
                                            <p:strVal val="#ppt_h"/>
                                          </p:val>
                                        </p:tav>
                                      </p:tavLst>
                                    </p:anim>
                                    <p:animEffect transition="in" filter="fade">
                                      <p:cBhvr>
                                        <p:cTn id="77" dur="500"/>
                                        <p:tgtEl>
                                          <p:spTgt spid="27"/>
                                        </p:tgtEl>
                                      </p:cBhvr>
                                    </p:animEffect>
                                  </p:childTnLst>
                                </p:cTn>
                              </p:par>
                            </p:childTnLst>
                          </p:cTn>
                        </p:par>
                      </p:childTnLst>
                    </p:cTn>
                  </p:par>
                </p:childTnLst>
              </p:cTn>
              <p:nextCondLst>
                <p:cond evt="onClick" delay="0">
                  <p:tgtEl>
                    <p:spTgt spid="18"/>
                  </p:tgtEl>
                </p:cond>
              </p:nextCondLst>
            </p:seq>
          </p:childTnLst>
        </p:cTn>
      </p:par>
    </p:tnLst>
    <p:bldLst>
      <p:bldP spid="16" grpId="0" animBg="1"/>
      <p:bldP spid="17" grpId="0" animBg="1"/>
      <p:bldP spid="18" grpId="0" animBg="1"/>
      <p:bldP spid="22" grpId="0" animBg="1"/>
      <p:bldP spid="24" grpId="0" animBg="1"/>
      <p:bldP spid="27" grpId="0" animBg="1"/>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92000"/>
            <a:lum/>
          </a:blip>
          <a:srcRect/>
          <a:stretch>
            <a:fillRect t="-14000" b="-14000"/>
          </a:stretch>
        </a:blipFill>
        <a:effectLst/>
      </p:bgPr>
    </p:bg>
    <p:spTree>
      <p:nvGrpSpPr>
        <p:cNvPr id="1" name=""/>
        <p:cNvGrpSpPr/>
        <p:nvPr/>
      </p:nvGrpSpPr>
      <p:grpSpPr>
        <a:xfrm>
          <a:off x="0" y="0"/>
          <a:ext cx="0" cy="0"/>
          <a:chOff x="0" y="0"/>
          <a:chExt cx="0" cy="0"/>
        </a:xfrm>
      </p:grpSpPr>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9390" y="3766421"/>
            <a:ext cx="817945" cy="882413"/>
          </a:xfrm>
          <a:prstGeom prst="rect">
            <a:avLst/>
          </a:prstGeom>
          <a:effectLst>
            <a:outerShdw blurRad="50800" dist="38100" dir="16200000" rotWithShape="0">
              <a:prstClr val="black">
                <a:alpha val="40000"/>
              </a:prstClr>
            </a:outerShdw>
          </a:effectLst>
        </p:spPr>
      </p:pic>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2379" y="2565817"/>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1833" y="3088298"/>
            <a:ext cx="1143000" cy="1143000"/>
          </a:xfrm>
          <a:prstGeom prst="rect">
            <a:avLst/>
          </a:prstGeom>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235" y="5216596"/>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252504" y="3768068"/>
            <a:ext cx="8006198" cy="954107"/>
          </a:xfrm>
          <a:prstGeom prst="rect">
            <a:avLst/>
          </a:prstGeom>
          <a:solidFill>
            <a:schemeClr val="bg1"/>
          </a:solidFill>
          <a:ln w="38100">
            <a:solidFill>
              <a:srgbClr val="0000FF"/>
            </a:solidFill>
          </a:ln>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Nắm</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vững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Trung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cổ</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ngũ</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ngôn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thất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ngôn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7" name="dapanb"/>
          <p:cNvSpPr txBox="1"/>
          <p:nvPr/>
        </p:nvSpPr>
        <p:spPr>
          <a:xfrm>
            <a:off x="3252504" y="2470757"/>
            <a:ext cx="8013954" cy="954107"/>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a:t>
            </a:r>
            <a:r>
              <a:rPr lang="vi-VN"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Ca ngợi, đồng cảm với nhân cách cao thượng và phê phán cái xấu.</a:t>
            </a:r>
            <a:endPar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dapanc"/>
          <p:cNvSpPr txBox="1"/>
          <p:nvPr/>
        </p:nvSpPr>
        <p:spPr>
          <a:xfrm>
            <a:off x="3252504" y="4965304"/>
            <a:ext cx="7978821" cy="1384995"/>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 </a:t>
            </a:r>
            <a:r>
              <a:rPr lang="vi-VN"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Phê phán xã hội phong kiến chà đạp lên quyền sống của con người; cảm thông với những số phận nhỏ bé, bị chà đạp.</a:t>
            </a:r>
            <a:endPar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cauhoi"/>
          <p:cNvSpPr/>
          <p:nvPr/>
        </p:nvSpPr>
        <p:spPr>
          <a:xfrm>
            <a:off x="1968285" y="29021"/>
            <a:ext cx="9095955" cy="2358579"/>
          </a:xfrm>
          <a:prstGeom prst="cloud">
            <a:avLst/>
          </a:prstGeom>
          <a:solidFill>
            <a:schemeClr val="bg1"/>
          </a:solidFill>
          <a:ln w="38100">
            <a:solidFill>
              <a:srgbClr val="0000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dirty="0">
              <a:latin typeface="+mj-lt"/>
              <a:ea typeface="Calibri" panose="020F0502020204030204" pitchFamily="34" charset="0"/>
              <a:cs typeface="Times New Roman" panose="02020603050405020304" pitchFamily="18" charset="0"/>
            </a:endParaRPr>
          </a:p>
        </p:txBody>
      </p:sp>
      <p:sp>
        <p:nvSpPr>
          <p:cNvPr id="24" name="nhanb"/>
          <p:cNvSpPr/>
          <p:nvPr/>
        </p:nvSpPr>
        <p:spPr>
          <a:xfrm>
            <a:off x="1635923" y="2533829"/>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nhanc"/>
          <p:cNvSpPr/>
          <p:nvPr/>
        </p:nvSpPr>
        <p:spPr>
          <a:xfrm>
            <a:off x="1821642" y="5255912"/>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37704" y="85444"/>
            <a:ext cx="1137802" cy="1137802"/>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24814" y="4878546"/>
            <a:ext cx="1567186" cy="1979454"/>
          </a:xfrm>
          <a:prstGeom prst="rect">
            <a:avLst/>
          </a:prstGeom>
        </p:spPr>
      </p:pic>
      <p:sp>
        <p:nvSpPr>
          <p:cNvPr id="6" name="Hộp Văn bản 5">
            <a:extLst>
              <a:ext uri="{FF2B5EF4-FFF2-40B4-BE49-F238E27FC236}">
                <a16:creationId xmlns:a16="http://schemas.microsoft.com/office/drawing/2014/main" xmlns="" id="{EDE8B337-8C3E-71A1-736E-DF7C2E84A80A}"/>
              </a:ext>
            </a:extLst>
          </p:cNvPr>
          <p:cNvSpPr txBox="1"/>
          <p:nvPr/>
        </p:nvSpPr>
        <p:spPr>
          <a:xfrm>
            <a:off x="3252504" y="345470"/>
            <a:ext cx="6797040" cy="1569660"/>
          </a:xfrm>
          <a:prstGeom prst="rect">
            <a:avLst/>
          </a:prstGeom>
          <a:noFill/>
        </p:spPr>
        <p:txBody>
          <a:bodyPr wrap="square">
            <a:spAutoFit/>
          </a:bodyPr>
          <a:lstStyle/>
          <a:p>
            <a:pPr algn="ct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4: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Dòng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KHÔNG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đúng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tư tưởng, tình cảm Nguyễn Du trong các sáng tác bằng chữ Hán?</a:t>
            </a:r>
            <a:endPar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338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2"/>
                </p:tgtEl>
              </p:cMediaNode>
            </p:audio>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1744 0.1426 C -0.0233 0.1294 -0.0108 0.11922 -3.54167E-6 0.11042 C 0.00261 0.10232 0.01485 0.0845 0.0224 0.07825 C 0.03125 0.05024 0.0849 0.04098 0.11524 0.03774 C 0.13034 0.03843 0.1461 0.03588 0.16055 0.03959 C 0.16628 0.04098 0.16719 0.04792 0.17058 0.05209 C 0.175 0.05741 0.17826 0.06922 0.18073 0.07616 C 0.18243 0.08149 0.18594 0.09213 0.18594 0.09237 C 0.18503 0.10834 0.18464 0.12454 0.18334 0.14075 C 0.18256 0.1463 0.17865 0.14815 0.17578 0.15278 C 0.15964 0.17871 0.13047 0.18843 0.09545 0.19329 C 0.07474 0.19144 0.07565 0.19445 0.06263 0.18519 C 0.05651 0.18079 0.04506 0.17107 0.04506 0.1713 C 0.04128 0.16181 0.03763 0.1426 0.03763 0.14283 C 0.04037 0.10278 0.03243 0.11389 0.05 0.09422 C 0.06146 0.08149 0.04805 0.09005 0.06263 0.08241 C 0.07396 0.06899 0.08802 0.05649 0.10521 0.04792 C 0.10847 0.0463 0.11198 0.04468 0.11524 0.04375 C 0.12201 0.0419 0.13542 0.03959 0.13542 0.03982 C 0.14297 0.04028 0.15065 0.04005 0.15808 0.04167 C 0.16055 0.04213 0.16146 0.04468 0.16315 0.04607 C 0.17461 0.05394 0.18151 0.06135 0.18815 0.07223 C 0.19297 0.09862 0.20782 0.15348 0.18594 0.17107 C 0.16719 0.18612 0.13828 0.19584 0.11302 0.19931 C 0.09545 0.19746 0.09141 0.19815 0.08021 0.18913 C 0.07266 0.17639 0.07006 0.16436 0.06784 0.1507 C 0.06927 0.1169 0.06172 0.09746 0.08542 0.07431 C 0.09232 0.0676 0.09427 0.06297 0.10521 0.06019 C 0.11302 0.05602 0.1194 0.05417 0.12787 0.05209 C 0.15391 0.05394 0.1448 0.05394 0.15547 0.05394 L 0.13295 0.06829 L 0.15313 0.04792 " pathEditMode="relative" rAng="0" ptsTypes="AAAAAAAAAAAAAAAAAAAAAAAAAAAAAAAA">
                                      <p:cBhvr>
                                        <p:cTn id="41" dur="2000" fill="hold"/>
                                        <p:tgtEl>
                                          <p:spTgt spid="8"/>
                                        </p:tgtEl>
                                        <p:attrNameLst>
                                          <p:attrName>ppt_x</p:attrName>
                                          <p:attrName>ppt_y</p:attrName>
                                        </p:attrNameLst>
                                      </p:cBhvr>
                                      <p:rCtr x="10664" y="-2431"/>
                                    </p:animMotion>
                                  </p:childTnLst>
                                </p:cTn>
                              </p:par>
                              <p:par>
                                <p:cTn id="42" presetID="1" presetClass="mediacall" presetSubtype="0" fill="hold" nodeType="withEffect">
                                  <p:stCondLst>
                                    <p:cond delay="0"/>
                                  </p:stCondLst>
                                  <p:childTnLst>
                                    <p:cmd type="call" cmd="playFrom(0.0)">
                                      <p:cBhvr>
                                        <p:cTn id="43" dur="4744" fill="hold"/>
                                        <p:tgtEl>
                                          <p:spTgt spid="32"/>
                                        </p:tgtEl>
                                      </p:cBhvr>
                                    </p:cmd>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3.05556E-6 0.01387 L -0.00226 1.00439 " pathEditMode="relative" rAng="0" ptsTypes="AA">
                                      <p:cBhvr>
                                        <p:cTn id="48"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500" fill="hold"/>
                                        <p:tgtEl>
                                          <p:spTgt spid="24"/>
                                        </p:tgtEl>
                                        <p:attrNameLst>
                                          <p:attrName>ppt_w</p:attrName>
                                        </p:attrNameLst>
                                      </p:cBhvr>
                                      <p:tavLst>
                                        <p:tav tm="0">
                                          <p:val>
                                            <p:fltVal val="0"/>
                                          </p:val>
                                        </p:tav>
                                        <p:tav tm="100000">
                                          <p:val>
                                            <p:strVal val="#ppt_w"/>
                                          </p:val>
                                        </p:tav>
                                      </p:tavLst>
                                    </p:anim>
                                    <p:anim calcmode="lin" valueType="num">
                                      <p:cBhvr>
                                        <p:cTn id="55" dur="500" fill="hold"/>
                                        <p:tgtEl>
                                          <p:spTgt spid="24"/>
                                        </p:tgtEl>
                                        <p:attrNameLst>
                                          <p:attrName>ppt_h</p:attrName>
                                        </p:attrNameLst>
                                      </p:cBhvr>
                                      <p:tavLst>
                                        <p:tav tm="0">
                                          <p:val>
                                            <p:fltVal val="0"/>
                                          </p:val>
                                        </p:tav>
                                        <p:tav tm="100000">
                                          <p:val>
                                            <p:strVal val="#ppt_h"/>
                                          </p:val>
                                        </p:tav>
                                      </p:tavLst>
                                    </p:anim>
                                    <p:animEffect transition="in" filter="fade">
                                      <p:cBhvr>
                                        <p:cTn id="56" dur="500"/>
                                        <p:tgtEl>
                                          <p:spTgt spid="24"/>
                                        </p:tgtEl>
                                      </p:cBhvr>
                                    </p:animEffec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childTnLst>
                          </p:cTn>
                        </p:par>
                      </p:childTnLst>
                    </p:cTn>
                  </p:par>
                </p:childTnLst>
              </p:cTn>
              <p:nextCondLst>
                <p:cond evt="onClick" delay="0">
                  <p:tgtEl>
                    <p:spTgt spid="18"/>
                  </p:tgtEl>
                </p:cond>
              </p:nextCondLst>
            </p:seq>
          </p:childTnLst>
        </p:cTn>
      </p:par>
    </p:tnLst>
    <p:bldLst>
      <p:bldP spid="16" grpId="0" animBg="1"/>
      <p:bldP spid="17" grpId="0" animBg="1"/>
      <p:bldP spid="18" grpId="0" animBg="1"/>
      <p:bldP spid="24" grpId="0" animBg="1"/>
      <p:bldP spid="27"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96000"/>
            <a:lum/>
          </a:blip>
          <a:srcRect/>
          <a:stretch>
            <a:fillRect t="-14000" b="-14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191" y="2858613"/>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881" y="382557"/>
            <a:ext cx="2402412" cy="2402412"/>
          </a:xfrm>
          <a:prstGeom prst="rect">
            <a:avLst/>
          </a:prstGeom>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147" y="5010040"/>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1144" y="4004741"/>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4089235" y="3136612"/>
            <a:ext cx="5003187" cy="584775"/>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tân</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thanh</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dapanb"/>
          <p:cNvSpPr txBox="1"/>
          <p:nvPr/>
        </p:nvSpPr>
        <p:spPr>
          <a:xfrm>
            <a:off x="4089235" y="4099001"/>
            <a:ext cx="5003187" cy="584775"/>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Bắc</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tạp</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lục</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dapanc"/>
          <p:cNvSpPr txBox="1"/>
          <p:nvPr/>
        </p:nvSpPr>
        <p:spPr>
          <a:xfrm>
            <a:off x="4089235" y="5061390"/>
            <a:ext cx="5003187" cy="584775"/>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C. </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Văn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chiêu</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hồn</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cauhoi"/>
          <p:cNvSpPr/>
          <p:nvPr/>
        </p:nvSpPr>
        <p:spPr>
          <a:xfrm>
            <a:off x="1939724" y="29021"/>
            <a:ext cx="9348036" cy="2913882"/>
          </a:xfrm>
          <a:prstGeom prst="cloud">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a:latin typeface="+mj-lt"/>
            </a:endParaRPr>
          </a:p>
        </p:txBody>
      </p:sp>
      <p:sp>
        <p:nvSpPr>
          <p:cNvPr id="24" name="nhanb"/>
          <p:cNvSpPr/>
          <p:nvPr/>
        </p:nvSpPr>
        <p:spPr>
          <a:xfrm>
            <a:off x="1080964" y="38568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mj-lt"/>
            </a:endParaRPr>
          </a:p>
        </p:txBody>
      </p:sp>
      <p:sp>
        <p:nvSpPr>
          <p:cNvPr id="27" name="nhanc"/>
          <p:cNvSpPr/>
          <p:nvPr/>
        </p:nvSpPr>
        <p:spPr>
          <a:xfrm>
            <a:off x="1187914" y="5029447"/>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mj-lt"/>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1239" y="191580"/>
            <a:ext cx="1137802" cy="1137802"/>
          </a:xfrm>
          <a:prstGeom prst="rect">
            <a:avLst/>
          </a:prstGeom>
        </p:spPr>
      </p:pic>
      <p:pic>
        <p:nvPicPr>
          <p:cNvPr id="3" name="Picture 2">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40644" y="4502427"/>
            <a:ext cx="1567186" cy="1979454"/>
          </a:xfrm>
          <a:prstGeom prst="rect">
            <a:avLst/>
          </a:prstGeom>
        </p:spPr>
      </p:pic>
      <p:sp>
        <p:nvSpPr>
          <p:cNvPr id="19" name="Hộp Văn bản 18">
            <a:extLst>
              <a:ext uri="{FF2B5EF4-FFF2-40B4-BE49-F238E27FC236}">
                <a16:creationId xmlns:a16="http://schemas.microsoft.com/office/drawing/2014/main" xmlns="" id="{7994794A-9D42-5922-1D8A-D7FCA074D004}"/>
              </a:ext>
            </a:extLst>
          </p:cNvPr>
          <p:cNvSpPr txBox="1"/>
          <p:nvPr/>
        </p:nvSpPr>
        <p:spPr>
          <a:xfrm>
            <a:off x="2621280" y="455430"/>
            <a:ext cx="7984924" cy="2062103"/>
          </a:xfrm>
          <a:prstGeom prst="rect">
            <a:avLst/>
          </a:prstGeom>
          <a:noFill/>
        </p:spPr>
        <p:txBody>
          <a:bodyPr wrap="square">
            <a:spAutoFit/>
          </a:bodyPr>
          <a:lstStyle/>
          <a:p>
            <a:pPr marL="0" marR="0" indent="-90170" algn="ctr">
              <a:spcBef>
                <a:spcPts val="0"/>
              </a:spcBef>
              <a:spcAft>
                <a:spcPts val="0"/>
              </a:spcAft>
            </a:pP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5: Hai c</a:t>
            </a:r>
            <a:r>
              <a:rPr lang="vi-VN"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âu thơ sau thuộc tác phẩm nào dưới đây?</a:t>
            </a:r>
            <a:br>
              <a:rPr lang="vi-VN"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Đau đớn thay phận đàn bà</a:t>
            </a:r>
            <a:br>
              <a:rPr lang="vi-VN"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rằng</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bạc</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mệnh</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chung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602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2"/>
                </p:tgtEl>
              </p:cMediaNode>
            </p:audio>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3802 0.24398 C -0.04258 0.23102 -0.03281 0.2206 -0.02435 0.21203 C -0.02239 0.20393 -0.01289 0.18611 -0.00703 0.17986 C -0.00013 0.15185 0.04154 0.14259 0.06511 0.13935 C 0.07682 0.14004 0.08906 0.1375 0.10039 0.1412 C 0.10482 0.14259 0.10547 0.14953 0.1082 0.1537 C 0.11159 0.15902 0.11406 0.17083 0.11602 0.17777 C 0.11732 0.18287 0.12005 0.19375 0.12005 0.19398 C 0.1194 0.20995 0.11914 0.22615 0.1181 0.24236 C 0.11745 0.24791 0.11445 0.24977 0.11224 0.2544 C 0.09961 0.28032 0.07695 0.29004 0.04974 0.2949 C 0.0336 0.29305 0.03438 0.29606 0.02422 0.2868 C 0.01953 0.2824 0.01055 0.27268 0.01055 0.27291 C 0.00768 0.26342 0.00482 0.24398 0.00482 0.24444 C 0.0069 0.2044 0.00078 0.21551 0.01445 0.19583 C 0.02331 0.18287 0.01289 0.19143 0.02422 0.18402 C 0.03307 0.1706 0.04401 0.1581 0.05729 0.14953 C 0.0599 0.14791 0.06263 0.14652 0.06511 0.1456 C 0.07044 0.14352 0.08086 0.1412 0.08086 0.14143 C 0.08672 0.1419 0.09271 0.14166 0.09844 0.14328 C 0.10039 0.14375 0.10104 0.14652 0.10235 0.14768 C 0.11133 0.15555 0.11667 0.16273 0.12188 0.17384 C 0.12552 0.20023 0.13711 0.25509 0.12005 0.27268 C 0.10547 0.28773 0.08307 0.29745 0.06341 0.30092 C 0.04974 0.29907 0.04662 0.29977 0.03789 0.29074 C 0.03203 0.27801 0.02995 0.26597 0.02826 0.25231 C 0.02943 0.21852 0.02357 0.19907 0.04193 0.17592 C 0.04727 0.16921 0.04883 0.16458 0.05729 0.1618 C 0.06341 0.15764 0.06836 0.15578 0.075 0.1537 C 0.09518 0.15555 0.08815 0.15555 0.09636 0.15555 L 0.07891 0.1699 L 0.09453 0.14953 " pathEditMode="relative" rAng="0" ptsTypes="AAAAAAAAAAAAAAAAAAAAAAAAAAAAAAAA">
                                      <p:cBhvr>
                                        <p:cTn id="54" dur="2000" fill="hold"/>
                                        <p:tgtEl>
                                          <p:spTgt spid="8"/>
                                        </p:tgtEl>
                                        <p:attrNameLst>
                                          <p:attrName>ppt_x</p:attrName>
                                          <p:attrName>ppt_y</p:attrName>
                                        </p:attrNameLst>
                                      </p:cBhvr>
                                      <p:rCtr x="8294" y="-2407"/>
                                    </p:animMotion>
                                  </p:childTnLst>
                                </p:cTn>
                              </p:par>
                              <p:par>
                                <p:cTn id="55" presetID="1" presetClass="mediacall" presetSubtype="0" fill="hold" nodeType="withEffect">
                                  <p:stCondLst>
                                    <p:cond delay="0"/>
                                  </p:stCondLst>
                                  <p:childTnLst>
                                    <p:cmd type="call" cmd="playFrom(0.0)">
                                      <p:cBhvr>
                                        <p:cTn id="56" dur="4715" fill="hold"/>
                                        <p:tgtEl>
                                          <p:spTgt spid="32"/>
                                        </p:tgtEl>
                                      </p:cBhvr>
                                    </p:cmd>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3.05556E-6 0.01387 L -0.00226 1.00439 " pathEditMode="relative" rAng="0" ptsTypes="AA">
                                      <p:cBhvr>
                                        <p:cTn id="61"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p:cTn id="75" dur="500" fill="hold"/>
                                        <p:tgtEl>
                                          <p:spTgt spid="27"/>
                                        </p:tgtEl>
                                        <p:attrNameLst>
                                          <p:attrName>ppt_w</p:attrName>
                                        </p:attrNameLst>
                                      </p:cBhvr>
                                      <p:tavLst>
                                        <p:tav tm="0">
                                          <p:val>
                                            <p:fltVal val="0"/>
                                          </p:val>
                                        </p:tav>
                                        <p:tav tm="100000">
                                          <p:val>
                                            <p:strVal val="#ppt_w"/>
                                          </p:val>
                                        </p:tav>
                                      </p:tavLst>
                                    </p:anim>
                                    <p:anim calcmode="lin" valueType="num">
                                      <p:cBhvr>
                                        <p:cTn id="76" dur="500" fill="hold"/>
                                        <p:tgtEl>
                                          <p:spTgt spid="27"/>
                                        </p:tgtEl>
                                        <p:attrNameLst>
                                          <p:attrName>ppt_h</p:attrName>
                                        </p:attrNameLst>
                                      </p:cBhvr>
                                      <p:tavLst>
                                        <p:tav tm="0">
                                          <p:val>
                                            <p:fltVal val="0"/>
                                          </p:val>
                                        </p:tav>
                                        <p:tav tm="100000">
                                          <p:val>
                                            <p:strVal val="#ppt_h"/>
                                          </p:val>
                                        </p:tav>
                                      </p:tavLst>
                                    </p:anim>
                                    <p:animEffect transition="in" filter="fade">
                                      <p:cBhvr>
                                        <p:cTn id="77" dur="500"/>
                                        <p:tgtEl>
                                          <p:spTgt spid="27"/>
                                        </p:tgtEl>
                                      </p:cBhvr>
                                    </p:animEffect>
                                  </p:childTnLst>
                                </p:cTn>
                              </p:par>
                            </p:childTnLst>
                          </p:cTn>
                        </p:par>
                      </p:childTnLst>
                    </p:cTn>
                  </p:par>
                </p:childTnLst>
              </p:cTn>
              <p:nextCondLst>
                <p:cond evt="onClick" delay="0">
                  <p:tgtEl>
                    <p:spTgt spid="18"/>
                  </p:tgtEl>
                </p:cond>
              </p:nextCondLst>
            </p:seq>
          </p:childTnLst>
        </p:cTn>
      </p:par>
    </p:tnLst>
    <p:bldLst>
      <p:bldP spid="16" grpId="0" animBg="1"/>
      <p:bldP spid="17" grpId="0" animBg="1"/>
      <p:bldP spid="18" grpId="0" animBg="1"/>
      <p:bldP spid="22" grpId="0" animBg="1"/>
      <p:bldP spid="24" grpId="0" animBg="1"/>
      <p:bldP spid="27" grpId="0" animBg="1"/>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92000"/>
            <a:lum/>
          </a:blip>
          <a:srcRect/>
          <a:stretch>
            <a:fillRect t="-14000" b="-14000"/>
          </a:stretch>
        </a:blipFill>
        <a:effectLst/>
      </p:bgPr>
    </p:bg>
    <p:spTree>
      <p:nvGrpSpPr>
        <p:cNvPr id="1" name=""/>
        <p:cNvGrpSpPr/>
        <p:nvPr/>
      </p:nvGrpSpPr>
      <p:grpSpPr>
        <a:xfrm>
          <a:off x="0" y="0"/>
          <a:ext cx="0" cy="0"/>
          <a:chOff x="0" y="0"/>
          <a:chExt cx="0" cy="0"/>
        </a:xfrm>
      </p:grpSpPr>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9390" y="3766421"/>
            <a:ext cx="817945" cy="882413"/>
          </a:xfrm>
          <a:prstGeom prst="rect">
            <a:avLst/>
          </a:prstGeom>
          <a:effectLst>
            <a:outerShdw blurRad="50800" dist="38100" dir="16200000" rotWithShape="0">
              <a:prstClr val="black">
                <a:alpha val="40000"/>
              </a:prstClr>
            </a:outerShdw>
          </a:effectLst>
        </p:spPr>
      </p:pic>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2379" y="2565817"/>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1833" y="3088298"/>
            <a:ext cx="1143000" cy="1143000"/>
          </a:xfrm>
          <a:prstGeom prst="rect">
            <a:avLst/>
          </a:prstGeom>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235" y="5216596"/>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2829032" y="3845977"/>
            <a:ext cx="8136050" cy="584775"/>
          </a:xfrm>
          <a:prstGeom prst="rect">
            <a:avLst/>
          </a:prstGeom>
          <a:solidFill>
            <a:schemeClr val="bg1"/>
          </a:solidFill>
          <a:ln w="38100">
            <a:solidFill>
              <a:srgbClr val="0000FF"/>
            </a:solidFill>
          </a:ln>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Trung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dapanb"/>
          <p:cNvSpPr txBox="1"/>
          <p:nvPr/>
        </p:nvSpPr>
        <p:spPr>
          <a:xfrm>
            <a:off x="2829032" y="2613811"/>
            <a:ext cx="4778313" cy="584775"/>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cốt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dapanc"/>
          <p:cNvSpPr txBox="1"/>
          <p:nvPr/>
        </p:nvSpPr>
        <p:spPr>
          <a:xfrm>
            <a:off x="2629070" y="5189360"/>
            <a:ext cx="9399131" cy="584775"/>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C. </a:t>
            </a:r>
            <a:r>
              <a:rPr lang="vi-VN"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 cuộc đời một người con gái có tên là Tiểu Thanh.</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cauhoi"/>
          <p:cNvSpPr/>
          <p:nvPr/>
        </p:nvSpPr>
        <p:spPr>
          <a:xfrm>
            <a:off x="3252503" y="232701"/>
            <a:ext cx="6973960" cy="1868246"/>
          </a:xfrm>
          <a:prstGeom prst="cloud">
            <a:avLst/>
          </a:prstGeom>
          <a:solidFill>
            <a:schemeClr val="bg1"/>
          </a:solidFill>
          <a:ln w="38100">
            <a:solidFill>
              <a:srgbClr val="0000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a:p>
        </p:txBody>
      </p:sp>
      <p:sp>
        <p:nvSpPr>
          <p:cNvPr id="24" name="nhanb"/>
          <p:cNvSpPr/>
          <p:nvPr/>
        </p:nvSpPr>
        <p:spPr>
          <a:xfrm>
            <a:off x="1635923" y="2533829"/>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7" name="nhanc"/>
          <p:cNvSpPr/>
          <p:nvPr/>
        </p:nvSpPr>
        <p:spPr>
          <a:xfrm>
            <a:off x="1587254" y="4967026"/>
            <a:ext cx="914400" cy="102944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5" name="cauhoi"/>
          <p:cNvSpPr txBox="1"/>
          <p:nvPr/>
        </p:nvSpPr>
        <p:spPr>
          <a:xfrm>
            <a:off x="4389063" y="616327"/>
            <a:ext cx="4526337" cy="1077218"/>
          </a:xfrm>
          <a:prstGeom prst="rect">
            <a:avLst/>
          </a:prstGeom>
          <a:noFill/>
        </p:spPr>
        <p:txBody>
          <a:bodyPr wrap="square" rtlCol="0">
            <a:spAutoFit/>
          </a:bodyPr>
          <a:lstStyle/>
          <a:p>
            <a:pPr algn="ct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6:</a:t>
            </a:r>
            <a:r>
              <a:rPr lang="en-US" sz="320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Truyện </a:t>
            </a:r>
            <a:r>
              <a:rPr lang="en-US" sz="320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Kiều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gốc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37704" y="85444"/>
            <a:ext cx="1137802" cy="1137802"/>
          </a:xfrm>
          <a:prstGeom prst="rect">
            <a:avLst/>
          </a:prstGeom>
        </p:spPr>
      </p:pic>
    </p:spTree>
    <p:extLst>
      <p:ext uri="{BB962C8B-B14F-4D97-AF65-F5344CB8AC3E}">
        <p14:creationId xmlns:p14="http://schemas.microsoft.com/office/powerpoint/2010/main" val="168244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2"/>
                </p:tgtEl>
              </p:cMediaNode>
            </p:audio>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2526 0.15209 C -0.03112 0.13889 -0.01862 0.12871 -0.00781 0.11991 C -0.0052 0.11181 0.00703 0.09399 0.01459 0.08774 C 0.02344 0.05973 0.07709 0.05047 0.10743 0.04723 C 0.12253 0.04792 0.13828 0.04538 0.15274 0.04908 C 0.15847 0.05047 0.15938 0.05741 0.16276 0.06158 C 0.16719 0.0669 0.17045 0.07871 0.17292 0.08565 C 0.17461 0.09098 0.17813 0.10163 0.17813 0.10186 C 0.17722 0.11783 0.17683 0.13403 0.17552 0.15024 C 0.17474 0.15579 0.17084 0.15764 0.16797 0.16227 C 0.15183 0.1882 0.12266 0.19792 0.08763 0.20278 C 0.06693 0.20093 0.06784 0.20394 0.05482 0.19468 C 0.0487 0.19028 0.03724 0.18056 0.03724 0.18079 C 0.03347 0.1713 0.02982 0.15209 0.02982 0.15232 C 0.03256 0.11227 0.02461 0.12338 0.04219 0.10371 C 0.05365 0.09098 0.04024 0.09954 0.05482 0.0919 C 0.06615 0.07848 0.08021 0.06598 0.0974 0.05741 C 0.10065 0.05579 0.10417 0.05417 0.10743 0.05325 C 0.1142 0.05139 0.12761 0.04908 0.12761 0.04931 C 0.13516 0.04977 0.14284 0.04954 0.15026 0.05116 C 0.15274 0.05163 0.15365 0.05417 0.15534 0.05556 C 0.1668 0.06343 0.1737 0.07084 0.18034 0.08172 C 0.18516 0.10811 0.2 0.16297 0.17813 0.18056 C 0.15938 0.19561 0.13047 0.20533 0.10521 0.2088 C 0.08763 0.20695 0.0836 0.20764 0.0724 0.19862 C 0.06485 0.18588 0.06224 0.17385 0.06003 0.16019 C 0.06146 0.12639 0.05391 0.10695 0.07761 0.0838 C 0.08451 0.07709 0.08646 0.07246 0.0974 0.06968 C 0.10521 0.06551 0.11159 0.06366 0.12006 0.06158 C 0.1461 0.06343 0.13698 0.06343 0.14766 0.06343 L 0.12513 0.07778 L 0.14532 0.05741 " pathEditMode="relative" rAng="0" ptsTypes="AAAAAAAAAAAAAAAAAAAAAAAAAAAAAAAA">
                                      <p:cBhvr>
                                        <p:cTn id="41" dur="2000" fill="hold"/>
                                        <p:tgtEl>
                                          <p:spTgt spid="8"/>
                                        </p:tgtEl>
                                        <p:attrNameLst>
                                          <p:attrName>ppt_x</p:attrName>
                                          <p:attrName>ppt_y</p:attrName>
                                        </p:attrNameLst>
                                      </p:cBhvr>
                                      <p:rCtr x="10664" y="-2431"/>
                                    </p:animMotion>
                                  </p:childTnLst>
                                </p:cTn>
                              </p:par>
                              <p:par>
                                <p:cTn id="42" presetID="1" presetClass="mediacall" presetSubtype="0" fill="hold" nodeType="withEffect">
                                  <p:stCondLst>
                                    <p:cond delay="0"/>
                                  </p:stCondLst>
                                  <p:childTnLst>
                                    <p:cmd type="call" cmd="playFrom(0.0)">
                                      <p:cBhvr>
                                        <p:cTn id="43" dur="4715" fill="hold"/>
                                        <p:tgtEl>
                                          <p:spTgt spid="32"/>
                                        </p:tgtEl>
                                      </p:cBhvr>
                                    </p:cmd>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3.05556E-6 0.01387 L -0.00226 1.00439 " pathEditMode="relative" rAng="0" ptsTypes="AA">
                                      <p:cBhvr>
                                        <p:cTn id="48"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500" fill="hold"/>
                                        <p:tgtEl>
                                          <p:spTgt spid="24"/>
                                        </p:tgtEl>
                                        <p:attrNameLst>
                                          <p:attrName>ppt_w</p:attrName>
                                        </p:attrNameLst>
                                      </p:cBhvr>
                                      <p:tavLst>
                                        <p:tav tm="0">
                                          <p:val>
                                            <p:fltVal val="0"/>
                                          </p:val>
                                        </p:tav>
                                        <p:tav tm="100000">
                                          <p:val>
                                            <p:strVal val="#ppt_w"/>
                                          </p:val>
                                        </p:tav>
                                      </p:tavLst>
                                    </p:anim>
                                    <p:anim calcmode="lin" valueType="num">
                                      <p:cBhvr>
                                        <p:cTn id="55" dur="500" fill="hold"/>
                                        <p:tgtEl>
                                          <p:spTgt spid="24"/>
                                        </p:tgtEl>
                                        <p:attrNameLst>
                                          <p:attrName>ppt_h</p:attrName>
                                        </p:attrNameLst>
                                      </p:cBhvr>
                                      <p:tavLst>
                                        <p:tav tm="0">
                                          <p:val>
                                            <p:fltVal val="0"/>
                                          </p:val>
                                        </p:tav>
                                        <p:tav tm="100000">
                                          <p:val>
                                            <p:strVal val="#ppt_h"/>
                                          </p:val>
                                        </p:tav>
                                      </p:tavLst>
                                    </p:anim>
                                    <p:animEffect transition="in" filter="fade">
                                      <p:cBhvr>
                                        <p:cTn id="56" dur="500"/>
                                        <p:tgtEl>
                                          <p:spTgt spid="24"/>
                                        </p:tgtEl>
                                      </p:cBhvr>
                                    </p:animEffec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childTnLst>
                          </p:cTn>
                        </p:par>
                      </p:childTnLst>
                    </p:cTn>
                  </p:par>
                </p:childTnLst>
              </p:cTn>
              <p:nextCondLst>
                <p:cond evt="onClick" delay="0">
                  <p:tgtEl>
                    <p:spTgt spid="18"/>
                  </p:tgtEl>
                </p:cond>
              </p:nextCondLst>
            </p:seq>
          </p:childTnLst>
        </p:cTn>
      </p:par>
    </p:tnLst>
    <p:bldLst>
      <p:bldP spid="16" grpId="0" animBg="1"/>
      <p:bldP spid="17" grpId="0" animBg="1"/>
      <p:bldP spid="18" grpId="0" animBg="1"/>
      <p:bldP spid="24"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67D26F64-92B5-45EB-8894-4A786AE2BB21}"/>
              </a:ext>
            </a:extLst>
          </p:cNvPr>
          <p:cNvSpPr/>
          <p:nvPr/>
        </p:nvSpPr>
        <p:spPr>
          <a:xfrm>
            <a:off x="839956" y="1028700"/>
            <a:ext cx="10119855" cy="5005459"/>
          </a:xfrm>
          <a:prstGeom prst="rect">
            <a:avLst/>
          </a:prstGeom>
          <a:noFill/>
          <a:ln w="38100">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8" name="Text Box 5">
            <a:extLst>
              <a:ext uri="{FF2B5EF4-FFF2-40B4-BE49-F238E27FC236}">
                <a16:creationId xmlns:a16="http://schemas.microsoft.com/office/drawing/2014/main" xmlns="" id="{127412F3-6BEC-430B-A82A-D90AD49DBB71}"/>
              </a:ext>
            </a:extLst>
          </p:cNvPr>
          <p:cNvSpPr txBox="1"/>
          <p:nvPr/>
        </p:nvSpPr>
        <p:spPr>
          <a:xfrm>
            <a:off x="2709753" y="1492118"/>
            <a:ext cx="4159901" cy="584775"/>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CN" altLang="en-US" sz="3200" b="1" dirty="0">
                <a:solidFill>
                  <a:srgbClr val="FF0000"/>
                </a:solidFill>
                <a:latin typeface="Times New Roman" panose="02020603050405020304" pitchFamily="18" charset="0"/>
                <a:cs typeface="Times New Roman" panose="02020603050405020304" pitchFamily="18" charset="0"/>
                <a:sym typeface="+mn-lt"/>
              </a:rPr>
              <a:t> </a:t>
            </a:r>
            <a:r>
              <a:rPr lang="en-US" altLang="zh-CN" sz="3200" b="1" dirty="0">
                <a:solidFill>
                  <a:srgbClr val="FF0000"/>
                </a:solidFill>
                <a:latin typeface="Times New Roman" panose="02020603050405020304" pitchFamily="18" charset="0"/>
                <a:cs typeface="Times New Roman" panose="02020603050405020304" pitchFamily="18" charset="0"/>
                <a:sym typeface="+mn-lt"/>
              </a:rPr>
              <a:t>HIỂU Ý ĐỒNG ĐỘI</a:t>
            </a:r>
            <a:endParaRPr lang="zh-CN" altLang="en-US" sz="3200" b="1" dirty="0">
              <a:solidFill>
                <a:srgbClr val="FF0000"/>
              </a:solidFill>
              <a:latin typeface="Times New Roman" panose="02020603050405020304" pitchFamily="18" charset="0"/>
              <a:cs typeface="Times New Roman" panose="02020603050405020304" pitchFamily="18" charset="0"/>
              <a:sym typeface="+mn-lt"/>
            </a:endParaRPr>
          </a:p>
        </p:txBody>
      </p:sp>
      <p:sp>
        <p:nvSpPr>
          <p:cNvPr id="9" name="Text Box 3">
            <a:extLst>
              <a:ext uri="{FF2B5EF4-FFF2-40B4-BE49-F238E27FC236}">
                <a16:creationId xmlns:a16="http://schemas.microsoft.com/office/drawing/2014/main" xmlns="" id="{FE7A9E50-06A9-4D95-B320-C4663A282513}"/>
              </a:ext>
            </a:extLst>
          </p:cNvPr>
          <p:cNvSpPr txBox="1"/>
          <p:nvPr/>
        </p:nvSpPr>
        <p:spPr>
          <a:xfrm>
            <a:off x="1091102" y="2176834"/>
            <a:ext cx="6749090" cy="353943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q"/>
              <a:defRPr/>
            </a:pPr>
            <a:r>
              <a:rPr lang="en-US" sz="2800" dirty="0" err="1">
                <a:solidFill>
                  <a:srgbClr val="0066CC"/>
                </a:solidFill>
                <a:latin typeface="Times New Roman" panose="02020603050405020304" pitchFamily="18" charset="0"/>
                <a:cs typeface="Times New Roman" panose="02020603050405020304" pitchFamily="18" charset="0"/>
              </a:rPr>
              <a:t>Yêu</a:t>
            </a:r>
            <a:r>
              <a:rPr lang="en-US" sz="2800" dirty="0">
                <a:solidFill>
                  <a:srgbClr val="0066CC"/>
                </a:solidFill>
                <a:latin typeface="Times New Roman" panose="02020603050405020304" pitchFamily="18" charset="0"/>
                <a:cs typeface="Times New Roman" panose="02020603050405020304" pitchFamily="18" charset="0"/>
              </a:rPr>
              <a:t> </a:t>
            </a:r>
            <a:r>
              <a:rPr lang="en-US" sz="2800" dirty="0" err="1">
                <a:solidFill>
                  <a:srgbClr val="0066CC"/>
                </a:solidFill>
                <a:latin typeface="Times New Roman" panose="02020603050405020304" pitchFamily="18" charset="0"/>
                <a:cs typeface="Times New Roman" panose="02020603050405020304" pitchFamily="18" charset="0"/>
              </a:rPr>
              <a:t>cầu</a:t>
            </a:r>
            <a:r>
              <a:rPr lang="en-US" sz="2800" b="1" dirty="0">
                <a:solidFill>
                  <a:srgbClr val="0066CC"/>
                </a:solidFill>
                <a:latin typeface="Times New Roman" panose="02020603050405020304" pitchFamily="18" charset="0"/>
                <a:cs typeface="Times New Roman" panose="02020603050405020304" pitchFamily="18" charset="0"/>
              </a:rPr>
              <a:t>: </a:t>
            </a:r>
            <a:r>
              <a:rPr lang="en-US" sz="2800" b="1" dirty="0" err="1">
                <a:solidFill>
                  <a:srgbClr val="0066CC"/>
                </a:solidFill>
                <a:latin typeface="Times New Roman" panose="02020603050405020304" pitchFamily="18" charset="0"/>
                <a:cs typeface="Times New Roman" panose="02020603050405020304" pitchFamily="18" charset="0"/>
              </a:rPr>
              <a:t>Mỗi</a:t>
            </a:r>
            <a:r>
              <a:rPr lang="en-US" sz="2800" b="1" dirty="0">
                <a:solidFill>
                  <a:srgbClr val="0066CC"/>
                </a:solidFill>
                <a:latin typeface="Times New Roman" panose="02020603050405020304" pitchFamily="18" charset="0"/>
                <a:cs typeface="Times New Roman" panose="02020603050405020304" pitchFamily="18" charset="0"/>
              </a:rPr>
              <a:t> </a:t>
            </a:r>
            <a:r>
              <a:rPr lang="en-US" sz="2800" b="1" dirty="0" err="1">
                <a:solidFill>
                  <a:srgbClr val="0066CC"/>
                </a:solidFill>
                <a:latin typeface="Times New Roman" panose="02020603050405020304" pitchFamily="18" charset="0"/>
                <a:cs typeface="Times New Roman" panose="02020603050405020304" pitchFamily="18" charset="0"/>
              </a:rPr>
              <a:t>dãy</a:t>
            </a:r>
            <a:r>
              <a:rPr lang="en-US" sz="2800" b="1" dirty="0">
                <a:solidFill>
                  <a:srgbClr val="0066CC"/>
                </a:solidFill>
                <a:latin typeface="Times New Roman" panose="02020603050405020304" pitchFamily="18" charset="0"/>
                <a:cs typeface="Times New Roman" panose="02020603050405020304" pitchFamily="18" charset="0"/>
              </a:rPr>
              <a:t> </a:t>
            </a:r>
            <a:r>
              <a:rPr lang="en-US" sz="2800" b="1" dirty="0" err="1">
                <a:solidFill>
                  <a:srgbClr val="0066CC"/>
                </a:solidFill>
                <a:latin typeface="Times New Roman" panose="02020603050405020304" pitchFamily="18" charset="0"/>
                <a:cs typeface="Times New Roman" panose="02020603050405020304" pitchFamily="18" charset="0"/>
              </a:rPr>
              <a:t>là</a:t>
            </a:r>
            <a:r>
              <a:rPr lang="en-US" sz="2800" b="1" dirty="0">
                <a:solidFill>
                  <a:srgbClr val="0066CC"/>
                </a:solidFill>
                <a:latin typeface="Times New Roman" panose="02020603050405020304" pitchFamily="18" charset="0"/>
                <a:cs typeface="Times New Roman" panose="02020603050405020304" pitchFamily="18" charset="0"/>
              </a:rPr>
              <a:t> 01 </a:t>
            </a:r>
            <a:r>
              <a:rPr lang="en-US" sz="2800" b="1" dirty="0" err="1">
                <a:solidFill>
                  <a:srgbClr val="0066CC"/>
                </a:solidFill>
                <a:latin typeface="Times New Roman" panose="02020603050405020304" pitchFamily="18" charset="0"/>
                <a:cs typeface="Times New Roman" panose="02020603050405020304" pitchFamily="18" charset="0"/>
              </a:rPr>
              <a:t>đội</a:t>
            </a:r>
            <a:r>
              <a:rPr lang="en-US" sz="2800" b="1" dirty="0">
                <a:solidFill>
                  <a:srgbClr val="0066CC"/>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t>
            </a:r>
            <a:r>
              <a:rPr lang="en-US" sz="2800" dirty="0">
                <a:latin typeface="Times New Roman" panose="02020603050405020304" pitchFamily="18" charset="0"/>
                <a:cs typeface="Times New Roman" panose="02020603050405020304" pitchFamily="18" charset="0"/>
              </a:rPr>
              <a:t> 01 HS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quay </a:t>
            </a:r>
            <a:r>
              <a:rPr lang="en-US" sz="2800" dirty="0" err="1">
                <a:latin typeface="Times New Roman" panose="02020603050405020304" pitchFamily="18" charset="0"/>
                <a:cs typeface="Times New Roman" panose="02020603050405020304" pitchFamily="18" charset="0"/>
              </a:rPr>
              <a:t>lưng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a:t>
            </a:r>
            <a:r>
              <a:rPr lang="en-US" sz="2800" dirty="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02 </a:t>
            </a:r>
            <a:r>
              <a:rPr lang="en-US" sz="2800" dirty="0" err="1">
                <a:latin typeface="Times New Roman" panose="02020603050405020304" pitchFamily="18" charset="0"/>
                <a:cs typeface="Times New Roman" panose="02020603050405020304" pitchFamily="18" charset="0"/>
              </a:rPr>
              <a:t>phút</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gói</a:t>
            </a:r>
            <a:r>
              <a:rPr lang="en-US" sz="2800" dirty="0">
                <a:latin typeface="Times New Roman" panose="02020603050405020304" pitchFamily="18" charset="0"/>
                <a:cs typeface="Times New Roman" panose="02020603050405020304" pitchFamily="18" charset="0"/>
              </a:rPr>
              <a:t> 04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a:t>
            </a:r>
            <a:endParaRPr lang="en-US" sz="2800" dirty="0">
              <a:latin typeface="Times New Roman" panose="02020603050405020304" pitchFamily="18" charset="0"/>
              <a:cs typeface="Times New Roman" panose="02020603050405020304" pitchFamily="18" charset="0"/>
            </a:endParaRPr>
          </a:p>
          <a:p>
            <a:pPr>
              <a:defRPr/>
            </a:pP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Chú</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Lời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gợi</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GV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p>
        </p:txBody>
      </p:sp>
      <p:sp>
        <p:nvSpPr>
          <p:cNvPr id="2" name="Rectangle 1">
            <a:extLst>
              <a:ext uri="{FF2B5EF4-FFF2-40B4-BE49-F238E27FC236}">
                <a16:creationId xmlns:a16="http://schemas.microsoft.com/office/drawing/2014/main" xmlns="" id="{B27F9082-97F1-4F67-8A8E-487C69E66731}"/>
              </a:ext>
            </a:extLst>
          </p:cNvPr>
          <p:cNvSpPr/>
          <p:nvPr/>
        </p:nvSpPr>
        <p:spPr>
          <a:xfrm>
            <a:off x="7807322" y="2938072"/>
            <a:ext cx="3429000" cy="3196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Hình ảnh 15">
            <a:extLst>
              <a:ext uri="{FF2B5EF4-FFF2-40B4-BE49-F238E27FC236}">
                <a16:creationId xmlns:a16="http://schemas.microsoft.com/office/drawing/2014/main" xmlns="" id="{261205CA-DE0E-24AD-7540-31B7A1A81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4806" y="3612630"/>
            <a:ext cx="3429001" cy="2515733"/>
          </a:xfrm>
          <a:prstGeom prst="rect">
            <a:avLst/>
          </a:prstGeom>
        </p:spPr>
      </p:pic>
      <p:pic>
        <p:nvPicPr>
          <p:cNvPr id="3" name="Hình ảnh 17">
            <a:extLst>
              <a:ext uri="{FF2B5EF4-FFF2-40B4-BE49-F238E27FC236}">
                <a16:creationId xmlns:a16="http://schemas.microsoft.com/office/drawing/2014/main" xmlns="" id="{5F151EC2-7784-7C06-5B20-D507DC9FD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837" y="723900"/>
            <a:ext cx="3751294" cy="3598628"/>
          </a:xfrm>
          <a:prstGeom prst="rect">
            <a:avLst/>
          </a:prstGeom>
        </p:spPr>
      </p:pic>
      <p:grpSp>
        <p:nvGrpSpPr>
          <p:cNvPr id="10" name="组合 3">
            <a:extLst>
              <a:ext uri="{FF2B5EF4-FFF2-40B4-BE49-F238E27FC236}">
                <a16:creationId xmlns:a16="http://schemas.microsoft.com/office/drawing/2014/main" xmlns="" id="{F72DEBD0-7AEE-7E45-623F-EBD0E51DB379}"/>
              </a:ext>
            </a:extLst>
          </p:cNvPr>
          <p:cNvGrpSpPr/>
          <p:nvPr/>
        </p:nvGrpSpPr>
        <p:grpSpPr>
          <a:xfrm>
            <a:off x="8142035" y="2064208"/>
            <a:ext cx="2956032" cy="805415"/>
            <a:chOff x="7959888" y="1629862"/>
            <a:chExt cx="3766050" cy="805415"/>
          </a:xfrm>
        </p:grpSpPr>
        <p:sp>
          <p:nvSpPr>
            <p:cNvPr id="11" name="矩形 4">
              <a:extLst>
                <a:ext uri="{FF2B5EF4-FFF2-40B4-BE49-F238E27FC236}">
                  <a16:creationId xmlns:a16="http://schemas.microsoft.com/office/drawing/2014/main" xmlns="" id="{95F4A945-F669-D44D-5CA4-2BFA6883ECAF}"/>
                </a:ext>
              </a:extLst>
            </p:cNvPr>
            <p:cNvSpPr/>
            <p:nvPr/>
          </p:nvSpPr>
          <p:spPr>
            <a:xfrm>
              <a:off x="7959888" y="1629862"/>
              <a:ext cx="3766050" cy="805415"/>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sp>
          <p:nvSpPr>
            <p:cNvPr id="12" name="矩形 5">
              <a:extLst>
                <a:ext uri="{FF2B5EF4-FFF2-40B4-BE49-F238E27FC236}">
                  <a16:creationId xmlns:a16="http://schemas.microsoft.com/office/drawing/2014/main" xmlns="" id="{79CDC744-2BE4-DFFE-79DE-99298748B7CD}"/>
                </a:ext>
              </a:extLst>
            </p:cNvPr>
            <p:cNvSpPr/>
            <p:nvPr/>
          </p:nvSpPr>
          <p:spPr>
            <a:xfrm>
              <a:off x="8139647" y="1721303"/>
              <a:ext cx="3342574" cy="646331"/>
            </a:xfrm>
            <a:prstGeom prst="rect">
              <a:avLst/>
            </a:prstGeom>
            <a:solidFill>
              <a:srgbClr val="375179"/>
            </a:solidFill>
            <a:ln>
              <a:solidFill>
                <a:schemeClr val="accent4">
                  <a:lumMod val="60000"/>
                  <a:lumOff val="40000"/>
                </a:schemeClr>
              </a:solidFill>
            </a:ln>
          </p:spPr>
          <p:txBody>
            <a:bodyPr vert="horz" wrap="square">
              <a:spAutoFit/>
            </a:bodyPr>
            <a:lstStyle/>
            <a:p>
              <a:pPr algn="ctr"/>
              <a:r>
                <a:rPr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TRÒ CHƠI</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3359359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92000"/>
            <a:lum/>
          </a:blip>
          <a:srcRect/>
          <a:stretch>
            <a:fillRect t="-14000" b="-14000"/>
          </a:stretch>
        </a:blipFill>
        <a:effectLst/>
      </p:bgPr>
    </p:bg>
    <p:spTree>
      <p:nvGrpSpPr>
        <p:cNvPr id="1" name=""/>
        <p:cNvGrpSpPr/>
        <p:nvPr/>
      </p:nvGrpSpPr>
      <p:grpSpPr>
        <a:xfrm>
          <a:off x="0" y="0"/>
          <a:ext cx="0" cy="0"/>
          <a:chOff x="0" y="0"/>
          <a:chExt cx="0" cy="0"/>
        </a:xfrm>
      </p:grpSpPr>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48" y="3732921"/>
            <a:ext cx="817945" cy="882413"/>
          </a:xfrm>
          <a:prstGeom prst="rect">
            <a:avLst/>
          </a:prstGeom>
          <a:effectLst>
            <a:outerShdw blurRad="50800" dist="38100" dir="16200000" rotWithShape="0">
              <a:prstClr val="black">
                <a:alpha val="40000"/>
              </a:prstClr>
            </a:outerShdw>
          </a:effectLst>
        </p:spPr>
      </p:pic>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9" y="2473994"/>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7777" y="729385"/>
            <a:ext cx="1143000" cy="1143000"/>
          </a:xfrm>
          <a:prstGeom prst="rect">
            <a:avLst/>
          </a:prstGeom>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76" y="4666718"/>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981982" y="3684545"/>
            <a:ext cx="9990817" cy="954107"/>
          </a:xfrm>
          <a:prstGeom prst="rect">
            <a:avLst/>
          </a:prstGeom>
          <a:solidFill>
            <a:schemeClr val="bg1"/>
          </a:solidFill>
          <a:ln w="38100">
            <a:solidFill>
              <a:srgbClr val="0000FF"/>
            </a:solidFill>
          </a:ln>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marR="0" lvl="0">
              <a:spcBef>
                <a:spcPts val="0"/>
              </a:spcBef>
              <a:spcAft>
                <a:spcPts val="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 </a:t>
            </a: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Thể thơ </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song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lục bát đã chứng tỏ khả năng chuyển tải nội dung tự sự và trữ tình to lớn của thể loại truyện thơ</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dapanb"/>
          <p:cNvSpPr txBox="1"/>
          <p:nvPr/>
        </p:nvSpPr>
        <p:spPr>
          <a:xfrm>
            <a:off x="981982" y="2522775"/>
            <a:ext cx="11098695" cy="954107"/>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dirty="0">
                <a:latin typeface="Times New Roman" panose="02020603050405020304" pitchFamily="18" charset="0"/>
                <a:cs typeface="Times New Roman" panose="02020603050405020304" pitchFamily="18" charset="0"/>
              </a:rPr>
              <a:t>A. </a:t>
            </a:r>
            <a:r>
              <a:rPr lang="vi-VN"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Cảm hứng chủ đạo trong </a:t>
            </a:r>
            <a:r>
              <a:rPr lang="vi-VN" sz="2800" b="1"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“Truyện Kiều</a:t>
            </a:r>
            <a:r>
              <a:rPr lang="vi-VN"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là cảm hứng về thân phận con người, đặc biệt là thân phận của người phụ nữ trong xã hội cũ.</a:t>
            </a: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dapanc"/>
          <p:cNvSpPr txBox="1"/>
          <p:nvPr/>
        </p:nvSpPr>
        <p:spPr>
          <a:xfrm>
            <a:off x="981982" y="4846314"/>
            <a:ext cx="8702761" cy="523220"/>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đỉnh</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cao</a:t>
            </a:r>
            <a:endParaRPr lang="en-US" sz="2800" b="1" dirty="0">
              <a:latin typeface="Times New Roman" panose="02020603050405020304" pitchFamily="18" charset="0"/>
              <a:cs typeface="Times New Roman" panose="02020603050405020304" pitchFamily="18" charset="0"/>
            </a:endParaRPr>
          </a:p>
        </p:txBody>
      </p:sp>
      <p:sp>
        <p:nvSpPr>
          <p:cNvPr id="22" name="cauhoi"/>
          <p:cNvSpPr/>
          <p:nvPr/>
        </p:nvSpPr>
        <p:spPr>
          <a:xfrm>
            <a:off x="2293749" y="29022"/>
            <a:ext cx="8279123" cy="2488168"/>
          </a:xfrm>
          <a:prstGeom prst="cloud">
            <a:avLst/>
          </a:prstGeom>
          <a:solidFill>
            <a:schemeClr val="bg1"/>
          </a:solidFill>
          <a:ln w="38100">
            <a:solidFill>
              <a:srgbClr val="0000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800">
              <a:latin typeface="+mj-lt"/>
            </a:endParaRPr>
          </a:p>
        </p:txBody>
      </p:sp>
      <p:sp>
        <p:nvSpPr>
          <p:cNvPr id="24" name="nhanb"/>
          <p:cNvSpPr/>
          <p:nvPr/>
        </p:nvSpPr>
        <p:spPr>
          <a:xfrm>
            <a:off x="-6623" y="2462902"/>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27" name="nhanc"/>
          <p:cNvSpPr/>
          <p:nvPr/>
        </p:nvSpPr>
        <p:spPr>
          <a:xfrm>
            <a:off x="-20679" y="4634731"/>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25" name="cauhoi"/>
          <p:cNvSpPr txBox="1"/>
          <p:nvPr/>
        </p:nvSpPr>
        <p:spPr>
          <a:xfrm>
            <a:off x="3766088" y="352972"/>
            <a:ext cx="5532029" cy="1569660"/>
          </a:xfrm>
          <a:prstGeom prst="rect">
            <a:avLst/>
          </a:prstGeom>
          <a:noFill/>
        </p:spPr>
        <p:txBody>
          <a:bodyPr wrap="square" rtlCol="0">
            <a:spAutoFit/>
          </a:bodyPr>
          <a:lstStyle/>
          <a:p>
            <a:pPr marL="0" marR="0" algn="ctr">
              <a:spcBef>
                <a:spcPts val="0"/>
              </a:spcBef>
              <a:spcAft>
                <a:spcPts val="0"/>
              </a:spcAft>
            </a:pP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7: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KHÔNG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320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Kiều</a:t>
            </a:r>
            <a:r>
              <a:rPr lang="en-US" sz="320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5070" y="0"/>
            <a:ext cx="1137802" cy="1137802"/>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29797" y="4634731"/>
            <a:ext cx="1567186" cy="1979454"/>
          </a:xfrm>
          <a:prstGeom prst="rect">
            <a:avLst/>
          </a:prstGeom>
        </p:spPr>
      </p:pic>
    </p:spTree>
    <p:extLst>
      <p:ext uri="{BB962C8B-B14F-4D97-AF65-F5344CB8AC3E}">
        <p14:creationId xmlns:p14="http://schemas.microsoft.com/office/powerpoint/2010/main" val="284786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2"/>
                </p:tgtEl>
              </p:cMediaNode>
            </p:audio>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22187 0.46273 C -0.22773 0.44954 -0.21523 0.43936 -0.20442 0.43056 C -0.20182 0.42246 -0.18958 0.40463 -0.1819 0.39838 C -0.17317 0.37037 -0.11953 0.36111 -0.08919 0.35787 C -0.07408 0.35857 -0.05833 0.35602 -0.04388 0.35973 C -0.03815 0.36111 -0.03724 0.36806 -0.03385 0.37223 C -0.02942 0.37755 -0.02617 0.38936 -0.02369 0.3963 C -0.022 0.40162 -0.01849 0.41227 -0.01849 0.4125 C -0.0194 0.42848 -0.01979 0.44468 -0.02109 0.46088 C -0.02187 0.46644 -0.02578 0.46829 -0.02864 0.47292 C -0.04479 0.49885 -0.07395 0.50857 -0.10898 0.51343 C -0.12968 0.51158 -0.12877 0.51459 -0.14179 0.50533 C -0.14791 0.50093 -0.15924 0.49121 -0.15924 0.49144 C -0.16302 0.48195 -0.16679 0.46273 -0.16679 0.46297 C -0.16406 0.42292 -0.17187 0.43403 -0.15442 0.41436 C -0.14296 0.40162 -0.15638 0.41019 -0.14179 0.40255 C -0.13046 0.38912 -0.1164 0.37662 -0.09921 0.36806 C -0.09596 0.36644 -0.09244 0.36482 -0.08919 0.36389 C -0.08242 0.36204 -0.06901 0.35973 -0.06901 0.35996 C -0.06145 0.36042 -0.05377 0.36019 -0.04635 0.36181 C -0.04388 0.36227 -0.04296 0.36482 -0.04127 0.36621 C -0.02981 0.37408 -0.02291 0.38148 -0.01627 0.39236 C -0.01145 0.41875 0.00339 0.47361 -0.01849 0.49121 C -0.03724 0.50625 -0.06614 0.51598 -0.0914 0.51945 C -0.10898 0.5176 -0.11302 0.51829 -0.12421 0.50926 C -0.13177 0.49653 -0.13424 0.48449 -0.13658 0.47084 C -0.13515 0.43704 -0.14257 0.4176 -0.11901 0.39445 C -0.11211 0.38773 -0.11015 0.38311 -0.09921 0.38033 C -0.0914 0.37616 -0.08502 0.37431 -0.07656 0.37223 C -0.05052 0.37408 -0.05963 0.37408 -0.04895 0.37408 L -0.07148 0.38843 L -0.0513 0.36806 " pathEditMode="relative" rAng="0" ptsTypes="AAAAAAAAAAAAAAAAAAAAAAAAAAAAAAAA">
                                      <p:cBhvr>
                                        <p:cTn id="41" dur="2000" fill="hold"/>
                                        <p:tgtEl>
                                          <p:spTgt spid="8"/>
                                        </p:tgtEl>
                                        <p:attrNameLst>
                                          <p:attrName>ppt_x</p:attrName>
                                          <p:attrName>ppt_y</p:attrName>
                                        </p:attrNameLst>
                                      </p:cBhvr>
                                      <p:rCtr x="10664" y="-2431"/>
                                    </p:animMotion>
                                  </p:childTnLst>
                                </p:cTn>
                              </p:par>
                              <p:par>
                                <p:cTn id="42" presetID="1" presetClass="mediacall" presetSubtype="0" fill="hold" nodeType="withEffect">
                                  <p:stCondLst>
                                    <p:cond delay="0"/>
                                  </p:stCondLst>
                                  <p:childTnLst>
                                    <p:cmd type="call" cmd="playFrom(0.0)">
                                      <p:cBhvr>
                                        <p:cTn id="43" dur="4715" fill="hold"/>
                                        <p:tgtEl>
                                          <p:spTgt spid="32"/>
                                        </p:tgtEl>
                                      </p:cBhvr>
                                    </p:cmd>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3.05556E-6 0.01387 L -0.00226 1.00439 " pathEditMode="relative" rAng="0" ptsTypes="AA">
                                      <p:cBhvr>
                                        <p:cTn id="48"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500" fill="hold"/>
                                        <p:tgtEl>
                                          <p:spTgt spid="24"/>
                                        </p:tgtEl>
                                        <p:attrNameLst>
                                          <p:attrName>ppt_w</p:attrName>
                                        </p:attrNameLst>
                                      </p:cBhvr>
                                      <p:tavLst>
                                        <p:tav tm="0">
                                          <p:val>
                                            <p:fltVal val="0"/>
                                          </p:val>
                                        </p:tav>
                                        <p:tav tm="100000">
                                          <p:val>
                                            <p:strVal val="#ppt_w"/>
                                          </p:val>
                                        </p:tav>
                                      </p:tavLst>
                                    </p:anim>
                                    <p:anim calcmode="lin" valueType="num">
                                      <p:cBhvr>
                                        <p:cTn id="55" dur="500" fill="hold"/>
                                        <p:tgtEl>
                                          <p:spTgt spid="24"/>
                                        </p:tgtEl>
                                        <p:attrNameLst>
                                          <p:attrName>ppt_h</p:attrName>
                                        </p:attrNameLst>
                                      </p:cBhvr>
                                      <p:tavLst>
                                        <p:tav tm="0">
                                          <p:val>
                                            <p:fltVal val="0"/>
                                          </p:val>
                                        </p:tav>
                                        <p:tav tm="100000">
                                          <p:val>
                                            <p:strVal val="#ppt_h"/>
                                          </p:val>
                                        </p:tav>
                                      </p:tavLst>
                                    </p:anim>
                                    <p:animEffect transition="in" filter="fade">
                                      <p:cBhvr>
                                        <p:cTn id="56" dur="500"/>
                                        <p:tgtEl>
                                          <p:spTgt spid="24"/>
                                        </p:tgtEl>
                                      </p:cBhvr>
                                    </p:animEffec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childTnLst>
                          </p:cTn>
                        </p:par>
                      </p:childTnLst>
                    </p:cTn>
                  </p:par>
                </p:childTnLst>
              </p:cTn>
              <p:nextCondLst>
                <p:cond evt="onClick" delay="0">
                  <p:tgtEl>
                    <p:spTgt spid="18"/>
                  </p:tgtEl>
                </p:cond>
              </p:nextCondLst>
            </p:seq>
          </p:childTnLst>
        </p:cTn>
      </p:par>
    </p:tnLst>
    <p:bldLst>
      <p:bldP spid="16" grpId="0" animBg="1"/>
      <p:bldP spid="17" grpId="0" animBg="1"/>
      <p:bldP spid="18" grpId="0" animBg="1"/>
      <p:bldP spid="24" grpId="0" animBg="1"/>
      <p:bldP spid="27"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96000"/>
            <a:lum/>
          </a:blip>
          <a:srcRect/>
          <a:stretch>
            <a:fillRect t="-14000" b="-14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2440" y="2585696"/>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5272" y="946807"/>
            <a:ext cx="1143000" cy="1143000"/>
          </a:xfrm>
          <a:prstGeom prst="rect">
            <a:avLst/>
          </a:prstGeom>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0667" y="4850578"/>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0668" y="3730381"/>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2756447" y="2765292"/>
            <a:ext cx="7381463" cy="584775"/>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latin typeface="Times New Roman" panose="02020603050405020304" pitchFamily="18" charset="0"/>
                <a:cs typeface="Times New Roman" panose="02020603050405020304" pitchFamily="18" charset="0"/>
              </a:rPr>
              <a:t>A. </a:t>
            </a:r>
            <a:r>
              <a:rPr lang="vi-VN"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Cùng có quãng đời lưu lạc, </a:t>
            </a:r>
            <a:r>
              <a:rPr lang="vi-VN"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chìm nổi.</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dapanb"/>
          <p:cNvSpPr txBox="1"/>
          <p:nvPr/>
        </p:nvSpPr>
        <p:spPr>
          <a:xfrm>
            <a:off x="2756447" y="3885177"/>
            <a:ext cx="7381463" cy="584775"/>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 </a:t>
            </a:r>
            <a:r>
              <a:rPr lang="vi-VN"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Cùng </a:t>
            </a:r>
            <a:r>
              <a:rPr lang="en-US" sz="32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hội </a:t>
            </a:r>
            <a:r>
              <a:rPr lang="vi-VN" sz="32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cùng thuyền</a:t>
            </a:r>
            <a:r>
              <a:rPr lang="vi-VN" sz="32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18" name="dapanc"/>
          <p:cNvSpPr txBox="1"/>
          <p:nvPr/>
        </p:nvSpPr>
        <p:spPr>
          <a:xfrm>
            <a:off x="2756447" y="5005063"/>
            <a:ext cx="7381462" cy="584775"/>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marR="0" lvl="0">
              <a:spcBef>
                <a:spcPts val="0"/>
              </a:spcBef>
              <a:spcAft>
                <a:spcPts val="0"/>
              </a:spcAft>
            </a:pP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 </a:t>
            </a:r>
            <a:r>
              <a:rPr lang="vi-VN"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Cùng khốn khổ vì bọn buôn người.</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cauhoi"/>
          <p:cNvSpPr/>
          <p:nvPr/>
        </p:nvSpPr>
        <p:spPr>
          <a:xfrm>
            <a:off x="1711224" y="200396"/>
            <a:ext cx="9644003" cy="2375115"/>
          </a:xfrm>
          <a:prstGeom prst="cloud">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a:latin typeface="+mj-lt"/>
            </a:endParaRPr>
          </a:p>
        </p:txBody>
      </p:sp>
      <p:sp>
        <p:nvSpPr>
          <p:cNvPr id="24" name="nhanb"/>
          <p:cNvSpPr/>
          <p:nvPr/>
        </p:nvSpPr>
        <p:spPr>
          <a:xfrm>
            <a:off x="1711224" y="363262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mj-lt"/>
            </a:endParaRPr>
          </a:p>
        </p:txBody>
      </p:sp>
      <p:sp>
        <p:nvSpPr>
          <p:cNvPr id="27" name="nhanc"/>
          <p:cNvSpPr/>
          <p:nvPr/>
        </p:nvSpPr>
        <p:spPr>
          <a:xfrm>
            <a:off x="1722439" y="479718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mj-lt"/>
            </a:endParaRPr>
          </a:p>
        </p:txBody>
      </p:sp>
      <p:sp>
        <p:nvSpPr>
          <p:cNvPr id="25" name="cauhoi"/>
          <p:cNvSpPr txBox="1"/>
          <p:nvPr/>
        </p:nvSpPr>
        <p:spPr>
          <a:xfrm>
            <a:off x="2987868" y="565692"/>
            <a:ext cx="6396363" cy="1569660"/>
          </a:xfrm>
          <a:prstGeom prst="rect">
            <a:avLst/>
          </a:prstGeom>
          <a:noFill/>
        </p:spPr>
        <p:txBody>
          <a:bodyPr wrap="square" rtlCol="0">
            <a:spAutoFit/>
          </a:bodyPr>
          <a:lstStyle/>
          <a:p>
            <a:pPr algn="ct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8: </a:t>
            </a:r>
            <a:r>
              <a:rPr lang="vi-VN"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Dòng nào nói đúng điểm tương đồng giữa Nguyễn Du với nhân vật </a:t>
            </a:r>
            <a:r>
              <a:rPr lang="vi-VN"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Thuý</a:t>
            </a:r>
            <a:r>
              <a:rPr lang="vi-VN"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Kiều của ông ?</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7426" y="0"/>
            <a:ext cx="1137802" cy="1137802"/>
          </a:xfrm>
          <a:prstGeom prst="rect">
            <a:avLst/>
          </a:prstGeom>
        </p:spPr>
      </p:pic>
      <p:pic>
        <p:nvPicPr>
          <p:cNvPr id="3" name="Picture 2">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65361" y="4547028"/>
            <a:ext cx="1567186" cy="1979454"/>
          </a:xfrm>
          <a:prstGeom prst="rect">
            <a:avLst/>
          </a:prstGeom>
        </p:spPr>
      </p:pic>
    </p:spTree>
    <p:extLst>
      <p:ext uri="{BB962C8B-B14F-4D97-AF65-F5344CB8AC3E}">
        <p14:creationId xmlns:p14="http://schemas.microsoft.com/office/powerpoint/2010/main" val="489978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2"/>
                </p:tgtEl>
              </p:cMediaNode>
            </p:audio>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3008 0.30092 C -0.03594 0.28773 -0.02344 0.27754 -0.01263 0.26875 C -0.01003 0.26064 0.00221 0.24282 0.00977 0.23657 C 0.01862 0.20856 0.07227 0.1993 0.1026 0.19606 C 0.11771 0.19676 0.13346 0.19421 0.14792 0.19791 C 0.15365 0.1993 0.15456 0.20625 0.15794 0.21041 C 0.16237 0.21574 0.16562 0.22754 0.1681 0.23449 C 0.16979 0.23981 0.17331 0.25046 0.17331 0.25069 C 0.1724 0.26666 0.17201 0.28287 0.1707 0.29907 C 0.16992 0.30463 0.16602 0.30648 0.16315 0.31111 C 0.14701 0.33703 0.11784 0.34676 0.08281 0.35162 C 0.06211 0.34976 0.06302 0.35277 0.05 0.34351 C 0.04388 0.33912 0.03242 0.32939 0.03242 0.32963 C 0.02865 0.32014 0.025 0.30092 0.025 0.30115 C 0.02773 0.26111 0.01979 0.27222 0.03737 0.25254 C 0.04883 0.23981 0.03542 0.24838 0.05 0.24074 C 0.06133 0.22731 0.07539 0.21481 0.09258 0.20625 C 0.09583 0.20463 0.09935 0.20301 0.1026 0.20208 C 0.10937 0.20023 0.12279 0.19791 0.12279 0.19814 C 0.13034 0.19861 0.13802 0.19838 0.14544 0.2 C 0.14792 0.20046 0.14883 0.20301 0.15052 0.20439 C 0.16198 0.21226 0.16888 0.21967 0.17552 0.23055 C 0.18034 0.25694 0.19518 0.3118 0.17331 0.32939 C 0.15456 0.34444 0.12565 0.35416 0.10039 0.35764 C 0.08281 0.35578 0.07878 0.35648 0.06758 0.34745 C 0.06003 0.33472 0.05742 0.32268 0.05521 0.30902 C 0.05664 0.27523 0.04909 0.25578 0.07279 0.23264 C 0.07969 0.22592 0.08164 0.22129 0.09258 0.21851 C 0.10039 0.21435 0.10677 0.2125 0.11523 0.21041 C 0.14128 0.21226 0.13216 0.21226 0.14284 0.21226 L 0.12031 0.22662 L 0.14049 0.20625 " pathEditMode="relative" rAng="0" ptsTypes="AAAAAAAAAAAAAAAAAAAAAAAAAAAAAAAA">
                                      <p:cBhvr>
                                        <p:cTn id="54" dur="2000" fill="hold"/>
                                        <p:tgtEl>
                                          <p:spTgt spid="8"/>
                                        </p:tgtEl>
                                        <p:attrNameLst>
                                          <p:attrName>ppt_x</p:attrName>
                                          <p:attrName>ppt_y</p:attrName>
                                        </p:attrNameLst>
                                      </p:cBhvr>
                                      <p:rCtr x="10664" y="-2431"/>
                                    </p:animMotion>
                                  </p:childTnLst>
                                </p:cTn>
                              </p:par>
                              <p:par>
                                <p:cTn id="55" presetID="1" presetClass="mediacall" presetSubtype="0" fill="hold" nodeType="withEffect">
                                  <p:stCondLst>
                                    <p:cond delay="0"/>
                                  </p:stCondLst>
                                  <p:childTnLst>
                                    <p:cmd type="call" cmd="playFrom(0.0)">
                                      <p:cBhvr>
                                        <p:cTn id="56" dur="4744" fill="hold"/>
                                        <p:tgtEl>
                                          <p:spTgt spid="32"/>
                                        </p:tgtEl>
                                      </p:cBhvr>
                                    </p:cmd>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3.05556E-6 0.01387 L -0.00226 1.00439 " pathEditMode="relative" rAng="0" ptsTypes="AA">
                                      <p:cBhvr>
                                        <p:cTn id="61"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p:cTn id="75" dur="500" fill="hold"/>
                                        <p:tgtEl>
                                          <p:spTgt spid="27"/>
                                        </p:tgtEl>
                                        <p:attrNameLst>
                                          <p:attrName>ppt_w</p:attrName>
                                        </p:attrNameLst>
                                      </p:cBhvr>
                                      <p:tavLst>
                                        <p:tav tm="0">
                                          <p:val>
                                            <p:fltVal val="0"/>
                                          </p:val>
                                        </p:tav>
                                        <p:tav tm="100000">
                                          <p:val>
                                            <p:strVal val="#ppt_w"/>
                                          </p:val>
                                        </p:tav>
                                      </p:tavLst>
                                    </p:anim>
                                    <p:anim calcmode="lin" valueType="num">
                                      <p:cBhvr>
                                        <p:cTn id="76" dur="500" fill="hold"/>
                                        <p:tgtEl>
                                          <p:spTgt spid="27"/>
                                        </p:tgtEl>
                                        <p:attrNameLst>
                                          <p:attrName>ppt_h</p:attrName>
                                        </p:attrNameLst>
                                      </p:cBhvr>
                                      <p:tavLst>
                                        <p:tav tm="0">
                                          <p:val>
                                            <p:fltVal val="0"/>
                                          </p:val>
                                        </p:tav>
                                        <p:tav tm="100000">
                                          <p:val>
                                            <p:strVal val="#ppt_h"/>
                                          </p:val>
                                        </p:tav>
                                      </p:tavLst>
                                    </p:anim>
                                    <p:animEffect transition="in" filter="fade">
                                      <p:cBhvr>
                                        <p:cTn id="77" dur="500"/>
                                        <p:tgtEl>
                                          <p:spTgt spid="27"/>
                                        </p:tgtEl>
                                      </p:cBhvr>
                                    </p:animEffect>
                                  </p:childTnLst>
                                </p:cTn>
                              </p:par>
                            </p:childTnLst>
                          </p:cTn>
                        </p:par>
                      </p:childTnLst>
                    </p:cTn>
                  </p:par>
                </p:childTnLst>
              </p:cTn>
              <p:nextCondLst>
                <p:cond evt="onClick" delay="0">
                  <p:tgtEl>
                    <p:spTgt spid="18"/>
                  </p:tgtEl>
                </p:cond>
              </p:nextCondLst>
            </p:seq>
          </p:childTnLst>
        </p:cTn>
      </p:par>
    </p:tnLst>
    <p:bldLst>
      <p:bldP spid="16" grpId="0" animBg="1"/>
      <p:bldP spid="17" grpId="0" animBg="1"/>
      <p:bldP spid="18" grpId="0" animBg="1"/>
      <p:bldP spid="22" grpId="0" animBg="1"/>
      <p:bldP spid="24" grpId="0" animBg="1"/>
      <p:bldP spid="27" grpId="0" animBg="1"/>
      <p:bldP spid="25"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92000"/>
            <a:lum/>
          </a:blip>
          <a:srcRect/>
          <a:stretch>
            <a:fillRect t="-14000" b="-14000"/>
          </a:stretch>
        </a:blipFill>
        <a:effectLst/>
      </p:bgPr>
    </p:bg>
    <p:spTree>
      <p:nvGrpSpPr>
        <p:cNvPr id="1" name=""/>
        <p:cNvGrpSpPr/>
        <p:nvPr/>
      </p:nvGrpSpPr>
      <p:grpSpPr>
        <a:xfrm>
          <a:off x="0" y="0"/>
          <a:ext cx="0" cy="0"/>
          <a:chOff x="0" y="0"/>
          <a:chExt cx="0" cy="0"/>
        </a:xfrm>
      </p:grpSpPr>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667" y="4969848"/>
            <a:ext cx="817945" cy="882413"/>
          </a:xfrm>
          <a:prstGeom prst="rect">
            <a:avLst/>
          </a:prstGeom>
          <a:effectLst>
            <a:outerShdw blurRad="50800" dist="38100" dir="16200000" rotWithShape="0">
              <a:prstClr val="black">
                <a:alpha val="40000"/>
              </a:prstClr>
            </a:outerShdw>
          </a:effectLst>
        </p:spPr>
      </p:pic>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440" y="2128496"/>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5885" y="613898"/>
            <a:ext cx="1143000" cy="1143000"/>
          </a:xfrm>
          <a:prstGeom prst="rect">
            <a:avLst/>
          </a:prstGeom>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668" y="3491843"/>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1613447" y="5033231"/>
            <a:ext cx="9905453" cy="584775"/>
          </a:xfrm>
          <a:prstGeom prst="rect">
            <a:avLst/>
          </a:prstGeom>
          <a:solidFill>
            <a:schemeClr val="bg1"/>
          </a:solidFill>
          <a:ln w="38100">
            <a:solidFill>
              <a:srgbClr val="0000FF"/>
            </a:solidFill>
          </a:ln>
          <a:effectLst>
            <a:innerShdw blurRad="63500" dist="508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marR="0" lvl="0">
              <a:spcBef>
                <a:spcPts val="0"/>
              </a:spcBef>
              <a:spcAft>
                <a:spcPts val="0"/>
              </a:spcAft>
            </a:pP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đúng</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dapanb"/>
          <p:cNvSpPr txBox="1"/>
          <p:nvPr/>
        </p:nvSpPr>
        <p:spPr>
          <a:xfrm>
            <a:off x="1613447" y="3688354"/>
            <a:ext cx="9905453" cy="1077218"/>
          </a:xfrm>
          <a:prstGeom prst="rect">
            <a:avLst/>
          </a:prstGeom>
          <a:solidFill>
            <a:schemeClr val="bg1"/>
          </a:solidFill>
          <a:ln w="38100">
            <a:solidFill>
              <a:srgbClr val="0000FF"/>
            </a:solidFill>
          </a:ln>
          <a:effectLst>
            <a:innerShdw blurRad="63500" dist="508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marR="0" lvl="0">
              <a:spcBef>
                <a:spcPts val="0"/>
              </a:spcBef>
              <a:spcAft>
                <a:spcPts val="0"/>
              </a:spcAft>
            </a:pP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Du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hứng</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riêng</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dapanc"/>
          <p:cNvSpPr txBox="1"/>
          <p:nvPr/>
        </p:nvSpPr>
        <p:spPr>
          <a:xfrm>
            <a:off x="1613447" y="2343478"/>
            <a:ext cx="9930550" cy="1077218"/>
          </a:xfrm>
          <a:prstGeom prst="rect">
            <a:avLst/>
          </a:prstGeom>
          <a:solidFill>
            <a:schemeClr val="bg1"/>
          </a:solidFill>
          <a:ln w="38100">
            <a:solidFill>
              <a:srgbClr val="0000FF"/>
            </a:solidFill>
          </a:ln>
          <a:effectLst>
            <a:innerShdw blurRad="63500" dist="508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 </a:t>
            </a:r>
            <a:r>
              <a:rPr lang="vi-VN"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Được sáng tác trên cơ sở cốt truyện của tiểu thuyết chương hồi Trung Quốc “</a:t>
            </a:r>
            <a:r>
              <a:rPr lang="vi-VN" sz="3200" b="1"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Kim Vân Kiều truyện”</a:t>
            </a:r>
            <a:r>
              <a:rPr lang="vi-VN"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22" name="cauhoi"/>
          <p:cNvSpPr/>
          <p:nvPr/>
        </p:nvSpPr>
        <p:spPr>
          <a:xfrm>
            <a:off x="2992334" y="15851"/>
            <a:ext cx="8328336" cy="1994707"/>
          </a:xfrm>
          <a:prstGeom prst="cloud">
            <a:avLst/>
          </a:prstGeom>
          <a:solidFill>
            <a:schemeClr val="bg1"/>
          </a:solidFill>
          <a:ln w="38100"/>
          <a:effectLst>
            <a:innerShdw blurRad="63500" dist="508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a:latin typeface="+mj-lt"/>
            </a:endParaRPr>
          </a:p>
        </p:txBody>
      </p:sp>
      <p:sp>
        <p:nvSpPr>
          <p:cNvPr id="24" name="nhanb"/>
          <p:cNvSpPr/>
          <p:nvPr/>
        </p:nvSpPr>
        <p:spPr>
          <a:xfrm>
            <a:off x="531212" y="343514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mj-lt"/>
            </a:endParaRPr>
          </a:p>
        </p:txBody>
      </p:sp>
      <p:sp>
        <p:nvSpPr>
          <p:cNvPr id="27" name="nhanc"/>
          <p:cNvSpPr/>
          <p:nvPr/>
        </p:nvSpPr>
        <p:spPr>
          <a:xfrm>
            <a:off x="579440" y="2035274"/>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mj-lt"/>
            </a:endParaRPr>
          </a:p>
        </p:txBody>
      </p:sp>
      <p:sp>
        <p:nvSpPr>
          <p:cNvPr id="25" name="cauhoi"/>
          <p:cNvSpPr txBox="1"/>
          <p:nvPr/>
        </p:nvSpPr>
        <p:spPr>
          <a:xfrm>
            <a:off x="3856499" y="228125"/>
            <a:ext cx="5849777" cy="1569660"/>
          </a:xfrm>
          <a:prstGeom prst="rect">
            <a:avLst/>
          </a:prstGeom>
          <a:noFill/>
        </p:spPr>
        <p:txBody>
          <a:bodyPr wrap="square" rtlCol="0">
            <a:spAutoFit/>
          </a:bodyPr>
          <a:lstStyle/>
          <a:p>
            <a:pPr marL="0" marR="0" algn="ctr">
              <a:spcBef>
                <a:spcPts val="0"/>
              </a:spcBef>
              <a:spcAft>
                <a:spcPts val="0"/>
              </a:spcAft>
            </a:pP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9: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320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Kiều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06073" y="47596"/>
            <a:ext cx="1137802" cy="1137802"/>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14769" y="4700311"/>
            <a:ext cx="1567186" cy="1979454"/>
          </a:xfrm>
          <a:prstGeom prst="rect">
            <a:avLst/>
          </a:prstGeom>
        </p:spPr>
      </p:pic>
    </p:spTree>
    <p:extLst>
      <p:ext uri="{BB962C8B-B14F-4D97-AF65-F5344CB8AC3E}">
        <p14:creationId xmlns:p14="http://schemas.microsoft.com/office/powerpoint/2010/main" val="3615313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2"/>
                </p:tgtEl>
              </p:cMediaNode>
            </p:audio>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15494 0.68032 C -0.1608 0.66713 -0.1483 0.65694 -0.1375 0.64814 C -0.13489 0.64004 -0.12265 0.62199 -0.11497 0.61574 C -0.10625 0.58773 -0.0526 0.57847 -0.02226 0.57523 C -0.00716 0.57592 0.0086 0.57338 0.02305 0.57708 C 0.02878 0.57847 0.02969 0.58541 0.03308 0.58958 C 0.0375 0.5949 0.04076 0.60671 0.04323 0.61365 C 0.04493 0.61898 0.04844 0.62986 0.04844 0.63009 C 0.04753 0.64606 0.04714 0.66227 0.04584 0.67847 C 0.04506 0.68402 0.04115 0.68588 0.03828 0.69051 C 0.02214 0.71643 -0.00703 0.72615 -0.04205 0.73078 C -0.06276 0.72893 -0.06185 0.73194 -0.07487 0.72291 C -0.08099 0.71852 -0.09244 0.70879 -0.09244 0.70902 C -0.09622 0.69953 -0.09987 0.68032 -0.09987 0.68055 C -0.09713 0.64051 -0.10507 0.65162 -0.0875 0.63194 C -0.07604 0.61898 -0.08945 0.62754 -0.07487 0.6199 C -0.06354 0.60648 -0.04948 0.59398 -0.03229 0.58541 C -0.02903 0.58379 -0.02552 0.58217 -0.02226 0.58125 C -0.01549 0.57939 -0.00208 0.57708 -0.00208 0.57731 C 0.00547 0.57777 0.01315 0.57754 0.02058 0.57916 C 0.02305 0.57963 0.02396 0.58217 0.02565 0.58356 C 0.03711 0.59143 0.04401 0.59884 0.05065 0.60972 C 0.05547 0.63634 0.07032 0.6912 0.04844 0.70879 C 0.02969 0.72384 0.00078 0.73333 -0.02448 0.7368 C -0.04205 0.73495 -0.04609 0.73564 -0.05729 0.72662 C -0.06484 0.71412 -0.06744 0.70208 -0.06966 0.68842 C -0.06823 0.65463 -0.07578 0.63518 -0.05208 0.6118 C -0.04518 0.60509 -0.04323 0.60046 -0.03229 0.59768 C -0.02448 0.59352 -0.0181 0.59166 -0.00963 0.58958 C 0.01641 0.59143 0.0073 0.59143 0.01797 0.59143 L -0.00455 0.60578 L 0.01563 0.58541 " pathEditMode="relative" rAng="0" ptsTypes="AAAAAAAAAAAAAAAAAAAAAAAAAAAAAAAA">
                                      <p:cBhvr>
                                        <p:cTn id="41" dur="2000" fill="hold"/>
                                        <p:tgtEl>
                                          <p:spTgt spid="8"/>
                                        </p:tgtEl>
                                        <p:attrNameLst>
                                          <p:attrName>ppt_x</p:attrName>
                                          <p:attrName>ppt_y</p:attrName>
                                        </p:attrNameLst>
                                      </p:cBhvr>
                                      <p:rCtr x="10664" y="-2454"/>
                                    </p:animMotion>
                                  </p:childTnLst>
                                </p:cTn>
                              </p:par>
                              <p:par>
                                <p:cTn id="42" presetID="1" presetClass="mediacall" presetSubtype="0" fill="hold" nodeType="withEffect">
                                  <p:stCondLst>
                                    <p:cond delay="0"/>
                                  </p:stCondLst>
                                  <p:childTnLst>
                                    <p:cmd type="call" cmd="playFrom(0.0)">
                                      <p:cBhvr>
                                        <p:cTn id="43" dur="4715" fill="hold"/>
                                        <p:tgtEl>
                                          <p:spTgt spid="32"/>
                                        </p:tgtEl>
                                      </p:cBhvr>
                                    </p:cmd>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3.05556E-6 0.01387 L -0.00226 1.00439 " pathEditMode="relative" rAng="0" ptsTypes="AA">
                                      <p:cBhvr>
                                        <p:cTn id="48"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500" fill="hold"/>
                                        <p:tgtEl>
                                          <p:spTgt spid="24"/>
                                        </p:tgtEl>
                                        <p:attrNameLst>
                                          <p:attrName>ppt_w</p:attrName>
                                        </p:attrNameLst>
                                      </p:cBhvr>
                                      <p:tavLst>
                                        <p:tav tm="0">
                                          <p:val>
                                            <p:fltVal val="0"/>
                                          </p:val>
                                        </p:tav>
                                        <p:tav tm="100000">
                                          <p:val>
                                            <p:strVal val="#ppt_w"/>
                                          </p:val>
                                        </p:tav>
                                      </p:tavLst>
                                    </p:anim>
                                    <p:anim calcmode="lin" valueType="num">
                                      <p:cBhvr>
                                        <p:cTn id="55" dur="500" fill="hold"/>
                                        <p:tgtEl>
                                          <p:spTgt spid="24"/>
                                        </p:tgtEl>
                                        <p:attrNameLst>
                                          <p:attrName>ppt_h</p:attrName>
                                        </p:attrNameLst>
                                      </p:cBhvr>
                                      <p:tavLst>
                                        <p:tav tm="0">
                                          <p:val>
                                            <p:fltVal val="0"/>
                                          </p:val>
                                        </p:tav>
                                        <p:tav tm="100000">
                                          <p:val>
                                            <p:strVal val="#ppt_h"/>
                                          </p:val>
                                        </p:tav>
                                      </p:tavLst>
                                    </p:anim>
                                    <p:animEffect transition="in" filter="fade">
                                      <p:cBhvr>
                                        <p:cTn id="56" dur="500"/>
                                        <p:tgtEl>
                                          <p:spTgt spid="24"/>
                                        </p:tgtEl>
                                      </p:cBhvr>
                                    </p:animEffec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childTnLst>
                          </p:cTn>
                        </p:par>
                      </p:childTnLst>
                    </p:cTn>
                  </p:par>
                </p:childTnLst>
              </p:cTn>
              <p:nextCondLst>
                <p:cond evt="onClick" delay="0">
                  <p:tgtEl>
                    <p:spTgt spid="18"/>
                  </p:tgtEl>
                </p:cond>
              </p:nextCondLst>
            </p:seq>
          </p:childTnLst>
        </p:cTn>
      </p:par>
    </p:tnLst>
    <p:bldLst>
      <p:bldP spid="16" grpId="0" animBg="1"/>
      <p:bldP spid="17" grpId="0" animBg="1"/>
      <p:bldP spid="18" grpId="0" animBg="1"/>
      <p:bldP spid="24" grpId="0" animBg="1"/>
      <p:bldP spid="27"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92000"/>
            <a:lum/>
          </a:blip>
          <a:srcRect/>
          <a:stretch>
            <a:fillRect t="-14000" b="-14000"/>
          </a:stretch>
        </a:blipFill>
        <a:effectLst/>
      </p:bgPr>
    </p:bg>
    <p:spTree>
      <p:nvGrpSpPr>
        <p:cNvPr id="1" name=""/>
        <p:cNvGrpSpPr/>
        <p:nvPr/>
      </p:nvGrpSpPr>
      <p:grpSpPr>
        <a:xfrm>
          <a:off x="0" y="0"/>
          <a:ext cx="0" cy="0"/>
          <a:chOff x="0" y="0"/>
          <a:chExt cx="0" cy="0"/>
        </a:xfrm>
      </p:grpSpPr>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9250" y="3837282"/>
            <a:ext cx="817945" cy="882413"/>
          </a:xfrm>
          <a:prstGeom prst="rect">
            <a:avLst/>
          </a:prstGeom>
          <a:effectLst>
            <a:outerShdw blurRad="50800" dist="38100" dir="16200000" rotWithShape="0">
              <a:prstClr val="black">
                <a:alpha val="40000"/>
              </a:prstClr>
            </a:outerShdw>
          </a:effectLst>
        </p:spPr>
      </p:pic>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6093" y="2764601"/>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037" y="867376"/>
            <a:ext cx="1143000" cy="1143000"/>
          </a:xfrm>
          <a:prstGeom prst="rect">
            <a:avLst/>
          </a:prstGeom>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4320" y="5029483"/>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2329113" y="3837282"/>
            <a:ext cx="6395153" cy="584775"/>
          </a:xfrm>
          <a:prstGeom prst="rect">
            <a:avLst/>
          </a:prstGeom>
          <a:solidFill>
            <a:schemeClr val="bg1"/>
          </a:solidFill>
          <a:ln w="38100">
            <a:solidFill>
              <a:srgbClr val="0000FF"/>
            </a:solidFill>
          </a:ln>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 </a:t>
            </a:r>
            <a:r>
              <a:rPr lang="vi-VN"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 nhân đạo</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nghĩa</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dapanb"/>
          <p:cNvSpPr txBox="1"/>
          <p:nvPr/>
        </p:nvSpPr>
        <p:spPr>
          <a:xfrm>
            <a:off x="2329113" y="2943427"/>
            <a:ext cx="6395153" cy="584775"/>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 </a:t>
            </a:r>
            <a:r>
              <a:rPr lang="vi-VN"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Nhà văn chính luận kiệt </a:t>
            </a:r>
            <a:r>
              <a:rPr lang="vi-VN"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xuấ</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dapanc"/>
          <p:cNvSpPr txBox="1"/>
          <p:nvPr/>
        </p:nvSpPr>
        <p:spPr>
          <a:xfrm>
            <a:off x="2329113" y="4969422"/>
            <a:ext cx="6395153" cy="584775"/>
          </a:xfrm>
          <a:prstGeom prst="rect">
            <a:avLst/>
          </a:prstGeom>
          <a:solidFill>
            <a:schemeClr val="bg1"/>
          </a:solidFill>
          <a:ln w="38100">
            <a:solidFill>
              <a:srgbClr val="0000FF"/>
            </a:solidFill>
          </a:ln>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 </a:t>
            </a:r>
            <a:r>
              <a:rPr lang="vi-VN"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 thơ trữ tình chính trị</a:t>
            </a:r>
            <a:endParaRPr lang="en-US" sz="3200" b="1" dirty="0">
              <a:latin typeface="Times New Roman" panose="02020603050405020304" pitchFamily="18" charset="0"/>
              <a:cs typeface="Times New Roman" panose="02020603050405020304" pitchFamily="18" charset="0"/>
            </a:endParaRPr>
          </a:p>
        </p:txBody>
      </p:sp>
      <p:sp>
        <p:nvSpPr>
          <p:cNvPr id="22" name="cauhoi"/>
          <p:cNvSpPr/>
          <p:nvPr/>
        </p:nvSpPr>
        <p:spPr>
          <a:xfrm>
            <a:off x="1673817" y="29021"/>
            <a:ext cx="10138672" cy="2844149"/>
          </a:xfrm>
          <a:prstGeom prst="cloud">
            <a:avLst/>
          </a:prstGeom>
          <a:solidFill>
            <a:schemeClr val="bg1"/>
          </a:solidFill>
          <a:ln w="38100">
            <a:solidFill>
              <a:srgbClr val="0000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a:p>
        </p:txBody>
      </p:sp>
      <p:sp>
        <p:nvSpPr>
          <p:cNvPr id="24" name="nhanb"/>
          <p:cNvSpPr/>
          <p:nvPr/>
        </p:nvSpPr>
        <p:spPr>
          <a:xfrm>
            <a:off x="1029637" y="2732613"/>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7" name="nhanc"/>
          <p:cNvSpPr/>
          <p:nvPr/>
        </p:nvSpPr>
        <p:spPr>
          <a:xfrm>
            <a:off x="1163104" y="4976085"/>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5" name="cauhoi"/>
          <p:cNvSpPr txBox="1"/>
          <p:nvPr/>
        </p:nvSpPr>
        <p:spPr>
          <a:xfrm>
            <a:off x="3401885" y="420043"/>
            <a:ext cx="6687511" cy="2062103"/>
          </a:xfrm>
          <a:prstGeom prst="rect">
            <a:avLst/>
          </a:prstGeom>
          <a:noFill/>
        </p:spPr>
        <p:txBody>
          <a:bodyPr wrap="square" rtlCol="0">
            <a:spAutoFit/>
          </a:bodyPr>
          <a:lstStyle/>
          <a:p>
            <a:pPr marL="0" marR="0" algn="ctr">
              <a:spcBef>
                <a:spcPts val="0"/>
              </a:spcBef>
              <a:spcAft>
                <a:spcPts val="0"/>
              </a:spcAft>
            </a:pP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10: Trong v</a:t>
            </a:r>
            <a:r>
              <a:rPr lang="vi-VN"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ăn học Việt Nam giai đoạn nửa cuối thế kỉ XVIII </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nửa đầu thế kỉ XIX, Nguyễn Du được đánh giá như thế nào?</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29417" y="168492"/>
            <a:ext cx="1137802" cy="1137802"/>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45303" y="4684404"/>
            <a:ext cx="1567186" cy="1979454"/>
          </a:xfrm>
          <a:prstGeom prst="rect">
            <a:avLst/>
          </a:prstGeom>
        </p:spPr>
      </p:pic>
    </p:spTree>
    <p:extLst>
      <p:ext uri="{BB962C8B-B14F-4D97-AF65-F5344CB8AC3E}">
        <p14:creationId xmlns:p14="http://schemas.microsoft.com/office/powerpoint/2010/main" val="301123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2"/>
                </p:tgtEl>
              </p:cMediaNode>
            </p:audio>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11862 0.48403 C -0.12448 0.47084 -0.11198 0.46065 -0.10117 0.45185 C -0.09857 0.44375 -0.08633 0.42593 -0.07878 0.41968 C -0.06992 0.39167 -0.01628 0.38241 0.01406 0.37917 C 0.02917 0.37986 0.04492 0.37732 0.05938 0.38102 C 0.0651 0.38241 0.06602 0.38935 0.0694 0.39352 C 0.07383 0.39884 0.07708 0.41065 0.07956 0.41759 C 0.08125 0.42292 0.08477 0.43357 0.08477 0.4338 C 0.08385 0.44977 0.08346 0.46597 0.08216 0.48218 C 0.08138 0.48773 0.07747 0.48959 0.07461 0.49422 C 0.05846 0.52014 0.0293 0.52986 -0.00573 0.53472 C -0.02643 0.53287 -0.02552 0.53588 -0.03854 0.52662 C -0.04466 0.52222 -0.05612 0.5125 -0.05612 0.51273 C -0.0599 0.50324 -0.06354 0.48403 -0.06354 0.48426 C -0.06081 0.44422 -0.06875 0.45533 -0.05117 0.43565 C -0.03971 0.42292 -0.05312 0.43148 -0.03854 0.42384 C -0.02721 0.41042 -0.01315 0.39792 0.00404 0.38935 C 0.00729 0.38773 0.01081 0.38611 0.01406 0.38519 C 0.02083 0.38334 0.03425 0.38102 0.03425 0.38125 C 0.0418 0.38172 0.04948 0.38148 0.0569 0.3831 C 0.05938 0.38357 0.06029 0.38611 0.06198 0.3875 C 0.07344 0.39537 0.08034 0.40278 0.08698 0.41366 C 0.0918 0.44005 0.10664 0.49491 0.08477 0.5125 C 0.06602 0.52755 0.03711 0.53727 0.01185 0.54074 C -0.00573 0.53889 -0.00977 0.53959 -0.02096 0.53056 C -0.02852 0.51783 -0.03112 0.50579 -0.03333 0.49213 C -0.0319 0.45834 -0.03945 0.43889 -0.01575 0.41574 C -0.00885 0.40903 -0.0069 0.4044 0.00404 0.40162 C 0.01185 0.39746 0.01823 0.3956 0.02669 0.39352 C 0.05273 0.39537 0.04362 0.39537 0.0543 0.39537 L 0.03177 0.40972 L 0.05195 0.38935 " pathEditMode="relative" rAng="0" ptsTypes="AAAAAAAAAAAAAAAAAAAAAAAAAAAAAAAA">
                                      <p:cBhvr>
                                        <p:cTn id="41" dur="2000" fill="hold"/>
                                        <p:tgtEl>
                                          <p:spTgt spid="8"/>
                                        </p:tgtEl>
                                        <p:attrNameLst>
                                          <p:attrName>ppt_x</p:attrName>
                                          <p:attrName>ppt_y</p:attrName>
                                        </p:attrNameLst>
                                      </p:cBhvr>
                                      <p:rCtr x="10664" y="-2431"/>
                                    </p:animMotion>
                                  </p:childTnLst>
                                </p:cTn>
                              </p:par>
                              <p:par>
                                <p:cTn id="42" presetID="1" presetClass="mediacall" presetSubtype="0" fill="hold" nodeType="withEffect">
                                  <p:stCondLst>
                                    <p:cond delay="0"/>
                                  </p:stCondLst>
                                  <p:childTnLst>
                                    <p:cmd type="call" cmd="playFrom(0.0)">
                                      <p:cBhvr>
                                        <p:cTn id="43" dur="4715" fill="hold"/>
                                        <p:tgtEl>
                                          <p:spTgt spid="32"/>
                                        </p:tgtEl>
                                      </p:cBhvr>
                                    </p:cmd>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3.05556E-6 0.01387 L -0.00226 1.00439 " pathEditMode="relative" rAng="0" ptsTypes="AA">
                                      <p:cBhvr>
                                        <p:cTn id="48"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500" fill="hold"/>
                                        <p:tgtEl>
                                          <p:spTgt spid="24"/>
                                        </p:tgtEl>
                                        <p:attrNameLst>
                                          <p:attrName>ppt_w</p:attrName>
                                        </p:attrNameLst>
                                      </p:cBhvr>
                                      <p:tavLst>
                                        <p:tav tm="0">
                                          <p:val>
                                            <p:fltVal val="0"/>
                                          </p:val>
                                        </p:tav>
                                        <p:tav tm="100000">
                                          <p:val>
                                            <p:strVal val="#ppt_w"/>
                                          </p:val>
                                        </p:tav>
                                      </p:tavLst>
                                    </p:anim>
                                    <p:anim calcmode="lin" valueType="num">
                                      <p:cBhvr>
                                        <p:cTn id="55" dur="500" fill="hold"/>
                                        <p:tgtEl>
                                          <p:spTgt spid="24"/>
                                        </p:tgtEl>
                                        <p:attrNameLst>
                                          <p:attrName>ppt_h</p:attrName>
                                        </p:attrNameLst>
                                      </p:cBhvr>
                                      <p:tavLst>
                                        <p:tav tm="0">
                                          <p:val>
                                            <p:fltVal val="0"/>
                                          </p:val>
                                        </p:tav>
                                        <p:tav tm="100000">
                                          <p:val>
                                            <p:strVal val="#ppt_h"/>
                                          </p:val>
                                        </p:tav>
                                      </p:tavLst>
                                    </p:anim>
                                    <p:animEffect transition="in" filter="fade">
                                      <p:cBhvr>
                                        <p:cTn id="56" dur="500"/>
                                        <p:tgtEl>
                                          <p:spTgt spid="24"/>
                                        </p:tgtEl>
                                      </p:cBhvr>
                                    </p:animEffec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childTnLst>
                          </p:cTn>
                        </p:par>
                      </p:childTnLst>
                    </p:cTn>
                  </p:par>
                </p:childTnLst>
              </p:cTn>
              <p:nextCondLst>
                <p:cond evt="onClick" delay="0">
                  <p:tgtEl>
                    <p:spTgt spid="18"/>
                  </p:tgtEl>
                </p:cond>
              </p:nextCondLst>
            </p:seq>
          </p:childTnLst>
        </p:cTn>
      </p:par>
    </p:tnLst>
    <p:bldLst>
      <p:bldP spid="16" grpId="0" animBg="1"/>
      <p:bldP spid="17" grpId="0" animBg="1"/>
      <p:bldP spid="18" grpId="0" animBg="1"/>
      <p:bldP spid="24" grpId="0" animBg="1"/>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xmlns="" id="{9539FB99-F5AF-A6BC-C28C-E33D678E3BC8}"/>
              </a:ext>
            </a:extLst>
          </p:cNvPr>
          <p:cNvSpPr txBox="1"/>
          <p:nvPr/>
        </p:nvSpPr>
        <p:spPr>
          <a:xfrm>
            <a:off x="1996523" y="1673157"/>
            <a:ext cx="5537470" cy="1695783"/>
          </a:xfrm>
          <a:prstGeom prst="roundRect">
            <a:avLst/>
          </a:prstGeom>
          <a:ln w="57150">
            <a:solidFill>
              <a:srgbClr val="0000FF"/>
            </a:solidFill>
            <a:prstDash val="sysDot"/>
          </a:ln>
        </p:spPr>
        <p:style>
          <a:lnRef idx="2">
            <a:schemeClr val="accent5"/>
          </a:lnRef>
          <a:fillRef idx="1">
            <a:schemeClr val="lt1"/>
          </a:fillRef>
          <a:effectRef idx="0">
            <a:schemeClr val="accent5"/>
          </a:effectRef>
          <a:fontRef idx="minor">
            <a:schemeClr val="dk1"/>
          </a:fontRef>
        </p:style>
        <p:txBody>
          <a:bodyPr wrap="square">
            <a:spAutoFit/>
          </a:bodyPr>
          <a:lstStyle/>
          <a:p>
            <a:pPr marR="0">
              <a:lnSpc>
                <a:spcPct val="130000"/>
              </a:lnSpc>
              <a:spcBef>
                <a:spcPts val="0"/>
              </a:spcBef>
              <a:spcAft>
                <a:spcPts val="0"/>
              </a:spcAft>
            </a:pP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Nhiệm vụ 2</a:t>
            </a:r>
            <a:r>
              <a:rPr lang="en-US" sz="3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Về nhà )</a:t>
            </a:r>
            <a:r>
              <a:rPr lang="en-US" sz="3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R="0" algn="ctr">
              <a:lnSpc>
                <a:spcPct val="130000"/>
              </a:lnSpc>
              <a:spcBef>
                <a:spcPts val="0"/>
              </a:spcBef>
              <a:spcAft>
                <a:spcPts val="0"/>
              </a:spcAft>
            </a:pP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sơ</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duy</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图片 2">
            <a:extLst>
              <a:ext uri="{FF2B5EF4-FFF2-40B4-BE49-F238E27FC236}">
                <a16:creationId xmlns:a16="http://schemas.microsoft.com/office/drawing/2014/main" xmlns="" id="{0BA4187E-B7AE-FC30-454A-E737B09D40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50086" y="1673157"/>
            <a:ext cx="4462317" cy="4302949"/>
          </a:xfrm>
          <a:prstGeom prst="rect">
            <a:avLst/>
          </a:prstGeom>
        </p:spPr>
      </p:pic>
    </p:spTree>
    <p:extLst>
      <p:ext uri="{BB962C8B-B14F-4D97-AF65-F5344CB8AC3E}">
        <p14:creationId xmlns:p14="http://schemas.microsoft.com/office/powerpoint/2010/main" val="279726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ơ Đồ Tư Duy Truyện Kiều Lớp 9 Ngắn Gọn &amp; Dễ Hiểu">
            <a:extLst>
              <a:ext uri="{FF2B5EF4-FFF2-40B4-BE49-F238E27FC236}">
                <a16:creationId xmlns:a16="http://schemas.microsoft.com/office/drawing/2014/main" xmlns="" id="{37BB9DCA-CEF6-C679-47CC-E69D0EADE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941" y="662187"/>
            <a:ext cx="8415337" cy="56064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ơ đồ tư duy Truyện Kiều- Ngữ văn lớp 9 - c3kienthuyhp.edu.vn">
            <a:extLst>
              <a:ext uri="{FF2B5EF4-FFF2-40B4-BE49-F238E27FC236}">
                <a16:creationId xmlns:a16="http://schemas.microsoft.com/office/drawing/2014/main" xmlns="" id="{8D1B1C71-D5FC-C6BA-2644-354015C171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0" r="120"/>
          <a:stretch/>
        </p:blipFill>
        <p:spPr bwMode="auto">
          <a:xfrm>
            <a:off x="2601332" y="884189"/>
            <a:ext cx="7002036" cy="50896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AE63C77E-08E7-5B89-67F7-593A64165F7B}"/>
              </a:ext>
            </a:extLst>
          </p:cNvPr>
          <p:cNvSpPr txBox="1"/>
          <p:nvPr/>
        </p:nvSpPr>
        <p:spPr>
          <a:xfrm>
            <a:off x="3864312" y="934738"/>
            <a:ext cx="6094378" cy="594202"/>
          </a:xfrm>
          <a:prstGeom prst="rect">
            <a:avLst/>
          </a:prstGeom>
          <a:noFill/>
        </p:spPr>
        <p:txBody>
          <a:bodyPr wrap="square">
            <a:spAutoFit/>
          </a:bodyPr>
          <a:lstStyle/>
          <a:p>
            <a:pPr marL="0" marR="30480">
              <a:lnSpc>
                <a:spcPct val="130000"/>
              </a:lnSpc>
              <a:spcBef>
                <a:spcPts val="0"/>
              </a:spcBef>
              <a:spcAft>
                <a:spcPts val="0"/>
              </a:spcAft>
            </a:pP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Rubrics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duy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8" name="Bảng 7">
            <a:extLst>
              <a:ext uri="{FF2B5EF4-FFF2-40B4-BE49-F238E27FC236}">
                <a16:creationId xmlns:a16="http://schemas.microsoft.com/office/drawing/2014/main" xmlns="" id="{5C1508AD-DB9D-16CE-1B9B-E2C6DB715F81}"/>
              </a:ext>
            </a:extLst>
          </p:cNvPr>
          <p:cNvGraphicFramePr>
            <a:graphicFrameLocks noGrp="1"/>
          </p:cNvGraphicFramePr>
          <p:nvPr>
            <p:extLst>
              <p:ext uri="{D42A27DB-BD31-4B8C-83A1-F6EECF244321}">
                <p14:modId xmlns:p14="http://schemas.microsoft.com/office/powerpoint/2010/main" val="2808339253"/>
              </p:ext>
            </p:extLst>
          </p:nvPr>
        </p:nvGraphicFramePr>
        <p:xfrm>
          <a:off x="685799" y="1722463"/>
          <a:ext cx="10833101" cy="2987040"/>
        </p:xfrm>
        <a:graphic>
          <a:graphicData uri="http://schemas.openxmlformats.org/drawingml/2006/table">
            <a:tbl>
              <a:tblPr firstRow="1" firstCol="1" bandRow="1">
                <a:tableStyleId>{5C22544A-7EE6-4342-B048-85BDC9FD1C3A}</a:tableStyleId>
              </a:tblPr>
              <a:tblGrid>
                <a:gridCol w="2181925">
                  <a:extLst>
                    <a:ext uri="{9D8B030D-6E8A-4147-A177-3AD203B41FA5}">
                      <a16:colId xmlns:a16="http://schemas.microsoft.com/office/drawing/2014/main" xmlns="" val="474879695"/>
                    </a:ext>
                  </a:extLst>
                </a:gridCol>
                <a:gridCol w="3234057">
                  <a:extLst>
                    <a:ext uri="{9D8B030D-6E8A-4147-A177-3AD203B41FA5}">
                      <a16:colId xmlns:a16="http://schemas.microsoft.com/office/drawing/2014/main" xmlns="" val="2752118526"/>
                    </a:ext>
                  </a:extLst>
                </a:gridCol>
                <a:gridCol w="2707991">
                  <a:extLst>
                    <a:ext uri="{9D8B030D-6E8A-4147-A177-3AD203B41FA5}">
                      <a16:colId xmlns:a16="http://schemas.microsoft.com/office/drawing/2014/main" xmlns="" val="2946917762"/>
                    </a:ext>
                  </a:extLst>
                </a:gridCol>
                <a:gridCol w="2709128">
                  <a:extLst>
                    <a:ext uri="{9D8B030D-6E8A-4147-A177-3AD203B41FA5}">
                      <a16:colId xmlns:a16="http://schemas.microsoft.com/office/drawing/2014/main" xmlns="" val="214058315"/>
                    </a:ext>
                  </a:extLst>
                </a:gridCol>
              </a:tblGrid>
              <a:tr h="706337">
                <a:tc>
                  <a:txBody>
                    <a:bodyPr/>
                    <a:lstStyle/>
                    <a:p>
                      <a:pPr marL="0" marR="0" algn="r">
                        <a:lnSpc>
                          <a:spcPct val="100000"/>
                        </a:lnSpc>
                        <a:spcBef>
                          <a:spcPts val="0"/>
                        </a:spcBef>
                        <a:spcAft>
                          <a:spcPts val="0"/>
                        </a:spcAft>
                        <a:tabLst>
                          <a:tab pos="602615"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tabLst>
                          <a:tab pos="602615"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marL="0" marR="0" algn="ctr">
                        <a:lnSpc>
                          <a:spcPct val="100000"/>
                        </a:lnSpc>
                        <a:spcBef>
                          <a:spcPts val="0"/>
                        </a:spcBef>
                        <a:spcAft>
                          <a:spcPts val="0"/>
                        </a:spcAft>
                        <a:tabLst>
                          <a:tab pos="602615"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1</a:t>
                      </a:r>
                    </a:p>
                    <a:p>
                      <a:pPr marL="0" marR="0" algn="ctr">
                        <a:lnSpc>
                          <a:spcPct val="100000"/>
                        </a:lnSpc>
                        <a:spcBef>
                          <a:spcPts val="0"/>
                        </a:spcBef>
                        <a:spcAft>
                          <a:spcPts val="0"/>
                        </a:spcAft>
                        <a:tabLst>
                          <a:tab pos="602615" algn="l"/>
                        </a:tabLst>
                      </a:pP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602615"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2</a:t>
                      </a:r>
                    </a:p>
                    <a:p>
                      <a:pPr marL="0" marR="0" algn="ctr">
                        <a:lnSpc>
                          <a:spcPct val="100000"/>
                        </a:lnSpc>
                        <a:spcBef>
                          <a:spcPts val="0"/>
                        </a:spcBef>
                        <a:spcAft>
                          <a:spcPts val="0"/>
                        </a:spcAft>
                        <a:tabLst>
                          <a:tab pos="602615" algn="l"/>
                        </a:tabLst>
                      </a:pP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602615"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3</a:t>
                      </a:r>
                    </a:p>
                    <a:p>
                      <a:pPr marL="0" marR="0" algn="ctr">
                        <a:lnSpc>
                          <a:spcPct val="100000"/>
                        </a:lnSpc>
                        <a:spcBef>
                          <a:spcPts val="0"/>
                        </a:spcBef>
                        <a:spcAft>
                          <a:spcPts val="0"/>
                        </a:spcAft>
                        <a:tabLst>
                          <a:tab pos="602615" algn="l"/>
                        </a:tabLst>
                      </a:pPr>
                      <a:r>
                        <a:rPr lang="en-US" sz="2800" dirty="0" err="1">
                          <a:effectLst/>
                          <a:latin typeface="Times New Roman" panose="02020603050405020304" pitchFamily="18" charset="0"/>
                          <a:cs typeface="Times New Roman" panose="02020603050405020304" pitchFamily="18" charset="0"/>
                        </a:rPr>
                        <a:t>Tốt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13040722"/>
                  </a:ext>
                </a:extLst>
              </a:tr>
              <a:tr h="541989">
                <a:tc>
                  <a:txBody>
                    <a:bodyPr/>
                    <a:lstStyle/>
                    <a:p>
                      <a:pPr marL="0" marR="0" algn="ctr">
                        <a:lnSpc>
                          <a:spcPct val="100000"/>
                        </a:lnSpc>
                        <a:spcBef>
                          <a:spcPts val="0"/>
                        </a:spcBef>
                        <a:spcAft>
                          <a:spcPts val="0"/>
                        </a:spcAft>
                        <a:tabLst>
                          <a:tab pos="602615" algn="l"/>
                        </a:tabLst>
                      </a:pPr>
                      <a:r>
                        <a:rPr lang="en-US" sz="2800" dirty="0" err="1">
                          <a:effectLst/>
                          <a:latin typeface="Times New Roman" panose="02020603050405020304" pitchFamily="18" charset="0"/>
                          <a:cs typeface="Times New Roman" panose="02020603050405020304" pitchFamily="18" charset="0"/>
                        </a:rPr>
                        <a:t>Vẽ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đồ</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duy</a:t>
                      </a:r>
                      <a:r>
                        <a:rPr lang="en-US" sz="2800" dirty="0">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tabLst>
                          <a:tab pos="602615" algn="l"/>
                        </a:tabLst>
                      </a:pPr>
                      <a:r>
                        <a:rPr lang="en-US" sz="2800" dirty="0">
                          <a:effectLst/>
                          <a:latin typeface="Times New Roman" panose="02020603050405020304" pitchFamily="18" charset="0"/>
                          <a:cs typeface="Times New Roman" panose="02020603050405020304" pitchFamily="18" charset="0"/>
                        </a:rPr>
                        <a:t> (10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602615"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đẹp</a:t>
                      </a:r>
                      <a:r>
                        <a:rPr lang="en-US" sz="2800" dirty="0">
                          <a:effectLst/>
                          <a:latin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cs typeface="Times New Roman" panose="02020603050405020304" pitchFamily="18" charset="0"/>
                        </a:rPr>
                        <a:t> 5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tabLst>
                          <a:tab pos="602615"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a:t>
                      </a:r>
                    </a:p>
                    <a:p>
                      <a:pPr marL="0" marR="0" algn="ctr">
                        <a:lnSpc>
                          <a:spcPct val="100000"/>
                        </a:lnSpc>
                        <a:spcBef>
                          <a:spcPts val="0"/>
                        </a:spcBef>
                        <a:spcAft>
                          <a:spcPts val="0"/>
                        </a:spcAft>
                        <a:tabLst>
                          <a:tab pos="602615" algn="l"/>
                        </a:tabLst>
                      </a:pPr>
                      <a:r>
                        <a:rPr lang="en-US" sz="2800" dirty="0">
                          <a:effectLst/>
                          <a:latin typeface="Times New Roman" panose="02020603050405020304" pitchFamily="18" charset="0"/>
                          <a:cs typeface="Times New Roman" panose="02020603050405020304" pitchFamily="18" charset="0"/>
                        </a:rPr>
                        <a:t> (5-7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tabLst>
                          <a:tab pos="602615"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đẹp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a:t>
                      </a:r>
                    </a:p>
                    <a:p>
                      <a:pPr marL="0" marR="0" algn="ctr">
                        <a:lnSpc>
                          <a:spcPct val="100000"/>
                        </a:lnSpc>
                        <a:spcBef>
                          <a:spcPts val="0"/>
                        </a:spcBef>
                        <a:spcAft>
                          <a:spcPts val="0"/>
                        </a:spcAft>
                        <a:tabLst>
                          <a:tab pos="602615" algn="l"/>
                        </a:tabLst>
                      </a:pPr>
                      <a:r>
                        <a:rPr lang="en-US" sz="2800" dirty="0">
                          <a:effectLst/>
                          <a:latin typeface="Times New Roman" panose="02020603050405020304" pitchFamily="18" charset="0"/>
                          <a:cs typeface="Times New Roman" panose="02020603050405020304" pitchFamily="18" charset="0"/>
                        </a:rPr>
                        <a:t> (8 -10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75351927"/>
                  </a:ext>
                </a:extLst>
              </a:tr>
            </a:tbl>
          </a:graphicData>
        </a:graphic>
      </p:graphicFrame>
      <p:pic>
        <p:nvPicPr>
          <p:cNvPr id="10" name="Hình ảnh 9">
            <a:extLst>
              <a:ext uri="{FF2B5EF4-FFF2-40B4-BE49-F238E27FC236}">
                <a16:creationId xmlns:a16="http://schemas.microsoft.com/office/drawing/2014/main" xmlns="" id="{CB616589-24F5-B18D-68E8-E643FF910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728" y="4432351"/>
            <a:ext cx="3639115" cy="1946927"/>
          </a:xfrm>
          <a:prstGeom prst="rect">
            <a:avLst/>
          </a:prstGeom>
        </p:spPr>
      </p:pic>
    </p:spTree>
    <p:extLst>
      <p:ext uri="{BB962C8B-B14F-4D97-AF65-F5344CB8AC3E}">
        <p14:creationId xmlns:p14="http://schemas.microsoft.com/office/powerpoint/2010/main" val="332060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图片 4">
            <a:extLst>
              <a:ext uri="{FF2B5EF4-FFF2-40B4-BE49-F238E27FC236}">
                <a16:creationId xmlns:a16="http://schemas.microsoft.com/office/drawing/2014/main" xmlns="" id="{76165A21-2672-45B4-BA98-687152592949}"/>
              </a:ext>
            </a:extLst>
          </p:cNvPr>
          <p:cNvPicPr>
            <a:picLocks noChangeAspect="1"/>
          </p:cNvPicPr>
          <p:nvPr>
            <p:custDataLst>
              <p:tags r:id="rId1"/>
            </p:custDataLst>
          </p:nvPr>
        </p:nvPicPr>
        <p:blipFill rotWithShape="1">
          <a:blip r:embed="rId10" cstate="screen">
            <a:extLst>
              <a:ext uri="{28A0092B-C50C-407E-A947-70E740481C1C}">
                <a14:useLocalDpi xmlns:a14="http://schemas.microsoft.com/office/drawing/2010/main"/>
              </a:ext>
            </a:extLst>
          </a:blip>
          <a:srcRect/>
          <a:stretch/>
        </p:blipFill>
        <p:spPr>
          <a:xfrm>
            <a:off x="0" y="-2"/>
            <a:ext cx="12192004" cy="6858002"/>
          </a:xfrm>
          <a:prstGeom prst="rect">
            <a:avLst/>
          </a:prstGeom>
        </p:spPr>
      </p:pic>
      <p:pic>
        <p:nvPicPr>
          <p:cNvPr id="7" name="PA-图片 6">
            <a:extLst>
              <a:ext uri="{FF2B5EF4-FFF2-40B4-BE49-F238E27FC236}">
                <a16:creationId xmlns:a16="http://schemas.microsoft.com/office/drawing/2014/main" xmlns="" id="{15C0EBF3-DC54-4EE2-984F-D5E809CE3E68}"/>
              </a:ext>
            </a:extLst>
          </p:cNvPr>
          <p:cNvPicPr>
            <a:picLocks noChangeAspect="1"/>
          </p:cNvPicPr>
          <p:nvPr>
            <p:custDataLst>
              <p:tags r:id="rId2"/>
            </p:custDataLst>
          </p:nvPr>
        </p:nvPicPr>
        <p:blipFill>
          <a:blip r:embed="rId11" cstate="screen">
            <a:extLst>
              <a:ext uri="{28A0092B-C50C-407E-A947-70E740481C1C}">
                <a14:useLocalDpi xmlns:a14="http://schemas.microsoft.com/office/drawing/2010/main"/>
              </a:ext>
            </a:extLst>
          </a:blip>
          <a:stretch>
            <a:fillRect/>
          </a:stretch>
        </p:blipFill>
        <p:spPr>
          <a:xfrm>
            <a:off x="1117865" y="708776"/>
            <a:ext cx="9968969" cy="5726020"/>
          </a:xfrm>
          <a:prstGeom prst="rect">
            <a:avLst/>
          </a:prstGeom>
        </p:spPr>
      </p:pic>
      <p:pic>
        <p:nvPicPr>
          <p:cNvPr id="9" name="PA-图片 8">
            <a:extLst>
              <a:ext uri="{FF2B5EF4-FFF2-40B4-BE49-F238E27FC236}">
                <a16:creationId xmlns:a16="http://schemas.microsoft.com/office/drawing/2014/main" xmlns="" id="{7F80C306-107E-4E7B-AD5E-25C1030E0BB0}"/>
              </a:ext>
            </a:extLst>
          </p:cNvPr>
          <p:cNvPicPr>
            <a:picLocks noChangeAspect="1"/>
          </p:cNvPicPr>
          <p:nvPr>
            <p:custDataLst>
              <p:tags r:id="rId3"/>
            </p:custDataLst>
          </p:nvPr>
        </p:nvPicPr>
        <p:blipFill rotWithShape="1">
          <a:blip r:embed="rId12" cstate="screen">
            <a:extLst>
              <a:ext uri="{28A0092B-C50C-407E-A947-70E740481C1C}">
                <a14:useLocalDpi xmlns:a14="http://schemas.microsoft.com/office/drawing/2010/main"/>
              </a:ext>
            </a:extLst>
          </a:blip>
          <a:srcRect/>
          <a:stretch/>
        </p:blipFill>
        <p:spPr>
          <a:xfrm>
            <a:off x="8801099" y="-1"/>
            <a:ext cx="3390901" cy="1525088"/>
          </a:xfrm>
          <a:prstGeom prst="rect">
            <a:avLst/>
          </a:prstGeom>
        </p:spPr>
      </p:pic>
      <p:sp>
        <p:nvSpPr>
          <p:cNvPr id="11" name="PA-文本框 10">
            <a:extLst>
              <a:ext uri="{FF2B5EF4-FFF2-40B4-BE49-F238E27FC236}">
                <a16:creationId xmlns:a16="http://schemas.microsoft.com/office/drawing/2014/main" xmlns="" id="{B7EB713D-B94C-4513-9CFF-33F27EA349E2}"/>
              </a:ext>
            </a:extLst>
          </p:cNvPr>
          <p:cNvSpPr txBox="1"/>
          <p:nvPr>
            <p:custDataLst>
              <p:tags r:id="rId4"/>
            </p:custDataLst>
          </p:nvPr>
        </p:nvSpPr>
        <p:spPr>
          <a:xfrm>
            <a:off x="2789084" y="3429000"/>
            <a:ext cx="6626531" cy="1200329"/>
          </a:xfrm>
          <a:prstGeom prst="rect">
            <a:avLst/>
          </a:prstGeom>
          <a:noFill/>
        </p:spPr>
        <p:txBody>
          <a:bodyPr wrap="square" rtlCol="0">
            <a:spAutoFit/>
          </a:bodyPr>
          <a:lstStyle/>
          <a:p>
            <a:pPr algn="ctr"/>
            <a:r>
              <a:rPr lang="en-US" altLang="zh-CN" sz="7200" b="1" dirty="0">
                <a:solidFill>
                  <a:srgbClr val="375179"/>
                </a:solidFill>
                <a:latin typeface="Times New Roman" panose="02020603050405020304" pitchFamily="18" charset="0"/>
                <a:ea typeface="汉仪大宋简" panose="02010609000101010101" pitchFamily="49" charset="-122"/>
                <a:cs typeface="Times New Roman" panose="02020603050405020304" pitchFamily="18" charset="0"/>
                <a:sym typeface="+mn-lt"/>
              </a:rPr>
              <a:t>VẬN DỤNG</a:t>
            </a:r>
            <a:endParaRPr lang="zh-CN" altLang="en-US" sz="7200" b="1" dirty="0">
              <a:solidFill>
                <a:srgbClr val="375179"/>
              </a:solidFill>
              <a:latin typeface="Times New Roman" panose="02020603050405020304" pitchFamily="18" charset="0"/>
              <a:ea typeface="汉仪大宋简" panose="02010609000101010101" pitchFamily="49" charset="-122"/>
              <a:cs typeface="Times New Roman" panose="02020603050405020304" pitchFamily="18" charset="0"/>
              <a:sym typeface="+mn-lt"/>
            </a:endParaRPr>
          </a:p>
        </p:txBody>
      </p:sp>
      <p:grpSp>
        <p:nvGrpSpPr>
          <p:cNvPr id="13" name="PA-组合 12">
            <a:extLst>
              <a:ext uri="{FF2B5EF4-FFF2-40B4-BE49-F238E27FC236}">
                <a16:creationId xmlns:a16="http://schemas.microsoft.com/office/drawing/2014/main" xmlns="" id="{18D666E2-401E-4DEF-8768-32D9B9771433}"/>
              </a:ext>
            </a:extLst>
          </p:cNvPr>
          <p:cNvGrpSpPr/>
          <p:nvPr>
            <p:custDataLst>
              <p:tags r:id="rId5"/>
            </p:custDataLst>
          </p:nvPr>
        </p:nvGrpSpPr>
        <p:grpSpPr>
          <a:xfrm>
            <a:off x="5204964" y="1859390"/>
            <a:ext cx="1727851" cy="1712396"/>
            <a:chOff x="2260424" y="1795597"/>
            <a:chExt cx="925041" cy="916766"/>
          </a:xfrm>
        </p:grpSpPr>
        <p:sp>
          <p:nvSpPr>
            <p:cNvPr id="15" name="PA-矩形 14">
              <a:extLst>
                <a:ext uri="{FF2B5EF4-FFF2-40B4-BE49-F238E27FC236}">
                  <a16:creationId xmlns:a16="http://schemas.microsoft.com/office/drawing/2014/main" xmlns="" id="{17A296A2-135F-4469-8C87-B714F1FDB521}"/>
                </a:ext>
              </a:extLst>
            </p:cNvPr>
            <p:cNvSpPr/>
            <p:nvPr>
              <p:custDataLst>
                <p:tags r:id="rId6"/>
              </p:custDataLst>
            </p:nvPr>
          </p:nvSpPr>
          <p:spPr>
            <a:xfrm>
              <a:off x="2354792" y="1889796"/>
              <a:ext cx="753349" cy="690842"/>
            </a:xfrm>
            <a:prstGeom prst="rect">
              <a:avLst/>
            </a:prstGeom>
            <a:solidFill>
              <a:srgbClr val="375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ea typeface="汉仪大宋简" panose="02010609000101010101" pitchFamily="49" charset="-122"/>
                <a:cs typeface="Times New Roman" panose="02020603050405020304" pitchFamily="18" charset="0"/>
                <a:sym typeface="+mn-lt"/>
              </a:endParaRPr>
            </a:p>
          </p:txBody>
        </p:sp>
        <p:sp>
          <p:nvSpPr>
            <p:cNvPr id="16" name="PA-矩形 15">
              <a:extLst>
                <a:ext uri="{FF2B5EF4-FFF2-40B4-BE49-F238E27FC236}">
                  <a16:creationId xmlns:a16="http://schemas.microsoft.com/office/drawing/2014/main" xmlns="" id="{F688EE4E-22C6-4E25-B810-40039F692972}"/>
                </a:ext>
              </a:extLst>
            </p:cNvPr>
            <p:cNvSpPr/>
            <p:nvPr>
              <p:custDataLst>
                <p:tags r:id="rId7"/>
              </p:custDataLst>
            </p:nvPr>
          </p:nvSpPr>
          <p:spPr>
            <a:xfrm rot="16200000">
              <a:off x="2295967" y="1843327"/>
              <a:ext cx="889782" cy="848289"/>
            </a:xfrm>
            <a:prstGeom prst="rect">
              <a:avLst/>
            </a:prstGeom>
            <a:noFill/>
          </p:spPr>
          <p:txBody>
            <a:bodyPr vert="eaVert" wrap="square">
              <a:spAutoFit/>
            </a:bodyPr>
            <a:lstStyle/>
            <a:p>
              <a:pPr algn="ctr"/>
              <a:r>
                <a:rPr lang="en-US" altLang="zh-CN" sz="9600" dirty="0">
                  <a:solidFill>
                    <a:schemeClr val="bg1"/>
                  </a:solidFill>
                  <a:effectLst>
                    <a:outerShdw blurRad="38100" dist="38100" dir="2700000" algn="tl">
                      <a:srgbClr val="000000">
                        <a:alpha val="43137"/>
                      </a:srgbClr>
                    </a:outerShdw>
                  </a:effectLst>
                  <a:latin typeface="Times New Roman" panose="02020603050405020304" pitchFamily="18" charset="0"/>
                  <a:ea typeface="汉仪大宋简" panose="02010609000101010101" pitchFamily="49" charset="-122"/>
                  <a:cs typeface="Times New Roman" panose="02020603050405020304" pitchFamily="18" charset="0"/>
                  <a:sym typeface="+mn-lt"/>
                </a:rPr>
                <a:t>04</a:t>
              </a:r>
              <a:endParaRPr lang="zh-CN" altLang="en-US" sz="9600" dirty="0">
                <a:solidFill>
                  <a:schemeClr val="bg1"/>
                </a:solidFill>
                <a:effectLst>
                  <a:outerShdw blurRad="38100" dist="38100" dir="2700000" algn="tl">
                    <a:srgbClr val="000000">
                      <a:alpha val="43137"/>
                    </a:srgbClr>
                  </a:outerShdw>
                </a:effectLst>
                <a:latin typeface="Times New Roman" panose="02020603050405020304" pitchFamily="18" charset="0"/>
                <a:ea typeface="汉仪大宋简" panose="02010609000101010101" pitchFamily="49" charset="-122"/>
                <a:cs typeface="Times New Roman" panose="02020603050405020304" pitchFamily="18" charset="0"/>
                <a:sym typeface="+mn-lt"/>
              </a:endParaRPr>
            </a:p>
          </p:txBody>
        </p:sp>
        <p:sp>
          <p:nvSpPr>
            <p:cNvPr id="17" name="PA-矩形 16">
              <a:extLst>
                <a:ext uri="{FF2B5EF4-FFF2-40B4-BE49-F238E27FC236}">
                  <a16:creationId xmlns:a16="http://schemas.microsoft.com/office/drawing/2014/main" xmlns="" id="{FFEF7587-5809-433A-BE41-C136AEE5E95D}"/>
                </a:ext>
              </a:extLst>
            </p:cNvPr>
            <p:cNvSpPr/>
            <p:nvPr>
              <p:custDataLst>
                <p:tags r:id="rId8"/>
              </p:custDataLst>
            </p:nvPr>
          </p:nvSpPr>
          <p:spPr>
            <a:xfrm>
              <a:off x="2260424" y="1795597"/>
              <a:ext cx="925041" cy="848288"/>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ea typeface="汉仪大宋简" panose="02010609000101010101" pitchFamily="49" charset="-122"/>
                <a:cs typeface="Times New Roman" panose="02020603050405020304" pitchFamily="18" charset="0"/>
                <a:sym typeface="+mn-lt"/>
              </a:endParaRPr>
            </a:p>
          </p:txBody>
        </p:sp>
      </p:grpSp>
    </p:spTree>
    <p:extLst>
      <p:ext uri="{BB962C8B-B14F-4D97-AF65-F5344CB8AC3E}">
        <p14:creationId xmlns:p14="http://schemas.microsoft.com/office/powerpoint/2010/main" val="24538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3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strVal val="(6*min(max(#ppt_w*#ppt_h,.3),1)-7.4)/-.7*#ppt_w"/>
                                          </p:val>
                                        </p:tav>
                                        <p:tav tm="100000">
                                          <p:val>
                                            <p:strVal val="#ppt_w"/>
                                          </p:val>
                                        </p:tav>
                                      </p:tavLst>
                                    </p:anim>
                                    <p:anim calcmode="lin" valueType="num">
                                      <p:cBhvr>
                                        <p:cTn id="22" dur="500" fill="hold"/>
                                        <p:tgtEl>
                                          <p:spTgt spid="11"/>
                                        </p:tgtEl>
                                        <p:attrNameLst>
                                          <p:attrName>ppt_h</p:attrName>
                                        </p:attrNameLst>
                                      </p:cBhvr>
                                      <p:tavLst>
                                        <p:tav tm="0">
                                          <p:val>
                                            <p:strVal val="(6*min(max(#ppt_w*#ppt_h,.3),1)-7.4)/-.7*#ppt_h"/>
                                          </p:val>
                                        </p:tav>
                                        <p:tav tm="100000">
                                          <p:val>
                                            <p:strVal val="#ppt_h"/>
                                          </p:val>
                                        </p:tav>
                                      </p:tavLst>
                                    </p:anim>
                                    <p:anim calcmode="lin" valueType="num">
                                      <p:cBhvr>
                                        <p:cTn id="23" dur="500" fill="hold"/>
                                        <p:tgtEl>
                                          <p:spTgt spid="11"/>
                                        </p:tgtEl>
                                        <p:attrNameLst>
                                          <p:attrName>ppt_x</p:attrName>
                                        </p:attrNameLst>
                                      </p:cBhvr>
                                      <p:tavLst>
                                        <p:tav tm="0">
                                          <p:val>
                                            <p:fltVal val="0.5"/>
                                          </p:val>
                                        </p:tav>
                                        <p:tav tm="100000">
                                          <p:val>
                                            <p:strVal val="#ppt_x"/>
                                          </p:val>
                                        </p:tav>
                                      </p:tavLst>
                                    </p:anim>
                                    <p:anim calcmode="lin" valueType="num">
                                      <p:cBhvr>
                                        <p:cTn id="24" dur="500" fill="hold"/>
                                        <p:tgtEl>
                                          <p:spTgt spid="1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xmlns="" id="{381B609A-D422-4482-A91B-2E9D9D80082E}"/>
              </a:ext>
            </a:extLst>
          </p:cNvPr>
          <p:cNvGrpSpPr/>
          <p:nvPr/>
        </p:nvGrpSpPr>
        <p:grpSpPr>
          <a:xfrm rot="16200000">
            <a:off x="1628987" y="27926"/>
            <a:ext cx="781580" cy="2104872"/>
            <a:chOff x="7849619" y="1704878"/>
            <a:chExt cx="781580" cy="1766100"/>
          </a:xfrm>
        </p:grpSpPr>
        <p:sp>
          <p:nvSpPr>
            <p:cNvPr id="12" name="矩形 11">
              <a:extLst>
                <a:ext uri="{FF2B5EF4-FFF2-40B4-BE49-F238E27FC236}">
                  <a16:creationId xmlns:a16="http://schemas.microsoft.com/office/drawing/2014/main" xmlns="" id="{0C50AE61-2647-457C-960E-3A57F1EB135A}"/>
                </a:ext>
              </a:extLst>
            </p:cNvPr>
            <p:cNvSpPr/>
            <p:nvPr/>
          </p:nvSpPr>
          <p:spPr>
            <a:xfrm>
              <a:off x="7849619" y="1704878"/>
              <a:ext cx="498592" cy="1766100"/>
            </a:xfrm>
            <a:prstGeom prst="rect">
              <a:avLst/>
            </a:prstGeom>
            <a:noFill/>
            <a:ln>
              <a:solidFill>
                <a:srgbClr val="375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sym typeface="+mn-lt"/>
              </a:endParaRPr>
            </a:p>
          </p:txBody>
        </p:sp>
        <p:sp>
          <p:nvSpPr>
            <p:cNvPr id="13" name="矩形 12">
              <a:extLst>
                <a:ext uri="{FF2B5EF4-FFF2-40B4-BE49-F238E27FC236}">
                  <a16:creationId xmlns:a16="http://schemas.microsoft.com/office/drawing/2014/main" xmlns="" id="{47184B23-E15C-48C6-91B8-815B0BAD9DB6}"/>
                </a:ext>
              </a:extLst>
            </p:cNvPr>
            <p:cNvSpPr/>
            <p:nvPr/>
          </p:nvSpPr>
          <p:spPr>
            <a:xfrm>
              <a:off x="7954091" y="1878526"/>
              <a:ext cx="677108" cy="1365859"/>
            </a:xfrm>
            <a:prstGeom prst="rect">
              <a:avLst/>
            </a:prstGeom>
            <a:solidFill>
              <a:srgbClr val="375179"/>
            </a:solidFill>
            <a:ln>
              <a:solidFill>
                <a:schemeClr val="bg1">
                  <a:lumMod val="85000"/>
                </a:schemeClr>
              </a:solidFill>
            </a:ln>
          </p:spPr>
          <p:txBody>
            <a:bodyPr vert="eaVert" wrap="square">
              <a:spAutoFit/>
            </a:bodyPr>
            <a:lstStyle/>
            <a:p>
              <a:pPr algn="ct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Yêu</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cầu</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grpSp>
      <p:sp>
        <p:nvSpPr>
          <p:cNvPr id="19" name="文本框 18">
            <a:extLst>
              <a:ext uri="{FF2B5EF4-FFF2-40B4-BE49-F238E27FC236}">
                <a16:creationId xmlns:a16="http://schemas.microsoft.com/office/drawing/2014/main" xmlns="" id="{6956753D-AEAB-4634-87A8-F7876240F7CB}"/>
              </a:ext>
            </a:extLst>
          </p:cNvPr>
          <p:cNvSpPr txBox="1"/>
          <p:nvPr/>
        </p:nvSpPr>
        <p:spPr>
          <a:xfrm>
            <a:off x="1392298" y="1754140"/>
            <a:ext cx="6776297" cy="2826306"/>
          </a:xfrm>
          <a:prstGeom prst="round2DiagRect">
            <a:avLst/>
          </a:prstGeom>
          <a:noFill/>
          <a:ln w="28575">
            <a:solidFill>
              <a:srgbClr val="0000FF"/>
            </a:solidFill>
            <a:prstDash val="sysDot"/>
          </a:ln>
        </p:spPr>
        <p:txBody>
          <a:bodyPr wrap="square" rtlCol="0">
            <a:spAutoFit/>
          </a:bodyPr>
          <a:lstStyle/>
          <a:p>
            <a:pPr algn="ctr"/>
            <a:r>
              <a:rPr lang="en-US" sz="3200" b="1" dirty="0" err="1">
                <a:solidFill>
                  <a:srgbClr val="00B050"/>
                </a:solidFill>
                <a:latin typeface="Times New Roman" panose="02020603050405020304" pitchFamily="18" charset="0"/>
                <a:cs typeface="Times New Roman" panose="02020603050405020304" pitchFamily="18" charset="0"/>
              </a:rPr>
              <a:t>Nhà</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thơ</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Tố</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Hữu</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định</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Nguyễn</a:t>
            </a:r>
            <a:r>
              <a:rPr lang="en-US" sz="3200" b="1" dirty="0">
                <a:solidFill>
                  <a:srgbClr val="00B050"/>
                </a:solidFill>
                <a:latin typeface="Times New Roman" panose="02020603050405020304" pitchFamily="18" charset="0"/>
                <a:cs typeface="Times New Roman" panose="02020603050405020304" pitchFamily="18" charset="0"/>
              </a:rPr>
              <a:t> Du </a:t>
            </a:r>
            <a:r>
              <a:rPr lang="en-US" sz="3200" b="1" dirty="0" err="1">
                <a:solidFill>
                  <a:srgbClr val="00B050"/>
                </a:solidFill>
                <a:latin typeface="Times New Roman" panose="02020603050405020304" pitchFamily="18" charset="0"/>
                <a:cs typeface="Times New Roman" panose="02020603050405020304" pitchFamily="18" charset="0"/>
              </a:rPr>
              <a:t>là</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i="1" dirty="0" err="1">
                <a:solidFill>
                  <a:srgbClr val="00B050"/>
                </a:solidFill>
                <a:latin typeface="Times New Roman" panose="02020603050405020304" pitchFamily="18" charset="0"/>
                <a:cs typeface="Times New Roman" panose="02020603050405020304" pitchFamily="18" charset="0"/>
              </a:rPr>
              <a:t>người</a:t>
            </a:r>
            <a:r>
              <a:rPr lang="en-US" sz="3200" b="1" i="1" dirty="0">
                <a:solidFill>
                  <a:srgbClr val="00B050"/>
                </a:solidFill>
                <a:latin typeface="Times New Roman" panose="02020603050405020304" pitchFamily="18" charset="0"/>
                <a:cs typeface="Times New Roman" panose="02020603050405020304" pitchFamily="18" charset="0"/>
              </a:rPr>
              <a:t> </a:t>
            </a:r>
            <a:r>
              <a:rPr lang="en-US" sz="3200" b="1" i="1" dirty="0" err="1">
                <a:solidFill>
                  <a:srgbClr val="00B050"/>
                </a:solidFill>
                <a:latin typeface="Times New Roman" panose="02020603050405020304" pitchFamily="18" charset="0"/>
                <a:cs typeface="Times New Roman" panose="02020603050405020304" pitchFamily="18" charset="0"/>
              </a:rPr>
              <a:t>xưa</a:t>
            </a:r>
            <a:r>
              <a:rPr lang="en-US" sz="3200" b="1" i="1" dirty="0">
                <a:solidFill>
                  <a:srgbClr val="00B050"/>
                </a:solidFill>
                <a:latin typeface="Times New Roman" panose="02020603050405020304" pitchFamily="18" charset="0"/>
                <a:cs typeface="Times New Roman" panose="02020603050405020304" pitchFamily="18" charset="0"/>
              </a:rPr>
              <a:t> </a:t>
            </a:r>
            <a:r>
              <a:rPr lang="en-US" sz="3200" b="1" i="1" dirty="0" err="1">
                <a:solidFill>
                  <a:srgbClr val="00B050"/>
                </a:solidFill>
                <a:latin typeface="Times New Roman" panose="02020603050405020304" pitchFamily="18" charset="0"/>
                <a:cs typeface="Times New Roman" panose="02020603050405020304" pitchFamily="18" charset="0"/>
              </a:rPr>
              <a:t>của</a:t>
            </a:r>
            <a:r>
              <a:rPr lang="en-US" sz="3200" b="1" i="1" dirty="0">
                <a:solidFill>
                  <a:srgbClr val="00B050"/>
                </a:solidFill>
                <a:latin typeface="Times New Roman" panose="02020603050405020304" pitchFamily="18" charset="0"/>
                <a:cs typeface="Times New Roman" panose="02020603050405020304" pitchFamily="18" charset="0"/>
              </a:rPr>
              <a:t> ta nay</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Hãy</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viết</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một</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đoạn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văn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khoảng</a:t>
            </a:r>
            <a:r>
              <a:rPr lang="en-US" sz="3200" b="1" dirty="0">
                <a:solidFill>
                  <a:srgbClr val="00B050"/>
                </a:solidFill>
                <a:latin typeface="Times New Roman" panose="02020603050405020304" pitchFamily="18" charset="0"/>
                <a:cs typeface="Times New Roman" panose="02020603050405020304" pitchFamily="18" charset="0"/>
              </a:rPr>
              <a:t> 8 – 10 </a:t>
            </a:r>
            <a:r>
              <a:rPr lang="en-US" sz="3200" b="1" dirty="0" err="1">
                <a:solidFill>
                  <a:srgbClr val="00B050"/>
                </a:solidFill>
                <a:latin typeface="Times New Roman" panose="02020603050405020304" pitchFamily="18" charset="0"/>
                <a:cs typeface="Times New Roman" panose="02020603050405020304" pitchFamily="18" charset="0"/>
              </a:rPr>
              <a:t>dòng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nêu</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lên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suy</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nghĩ</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của</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em</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về</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định</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đó</a:t>
            </a:r>
            <a:r>
              <a:rPr lang="en-US" sz="3200" b="1" dirty="0">
                <a:solidFill>
                  <a:srgbClr val="00B050"/>
                </a:solidFill>
                <a:latin typeface="Times New Roman" panose="02020603050405020304" pitchFamily="18" charset="0"/>
                <a:cs typeface="Times New Roman" panose="02020603050405020304" pitchFamily="18" charset="0"/>
              </a:rPr>
              <a:t>.</a:t>
            </a:r>
          </a:p>
        </p:txBody>
      </p:sp>
      <p:pic>
        <p:nvPicPr>
          <p:cNvPr id="3" name="图片 2">
            <a:extLst>
              <a:ext uri="{FF2B5EF4-FFF2-40B4-BE49-F238E27FC236}">
                <a16:creationId xmlns:a16="http://schemas.microsoft.com/office/drawing/2014/main" xmlns="" id="{D87C1F70-9EBB-4DC6-9A35-8B94195F91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44556" y="1958388"/>
            <a:ext cx="4745240" cy="4745240"/>
          </a:xfrm>
          <a:prstGeom prst="rect">
            <a:avLst/>
          </a:prstGeom>
        </p:spPr>
      </p:pic>
    </p:spTree>
    <p:extLst>
      <p:ext uri="{BB962C8B-B14F-4D97-AF65-F5344CB8AC3E}">
        <p14:creationId xmlns:p14="http://schemas.microsoft.com/office/powerpoint/2010/main" val="1946987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2FC91D55-7EC9-DE1D-BDF2-E36FE602EB91}"/>
              </a:ext>
            </a:extLst>
          </p:cNvPr>
          <p:cNvSpPr/>
          <p:nvPr/>
        </p:nvSpPr>
        <p:spPr>
          <a:xfrm>
            <a:off x="6547303" y="828422"/>
            <a:ext cx="3942919" cy="1710344"/>
          </a:xfrm>
          <a:prstGeom prst="ellipse">
            <a:avLst/>
          </a:prstGeom>
          <a:solidFill>
            <a:srgbClr val="FF00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Truyện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Kiều</a:t>
            </a:r>
            <a:endParaRPr lang="en-US" sz="3600" b="1" dirty="0">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xmlns="" id="{845E2861-4F2A-98E8-84D9-690E002505E7}"/>
              </a:ext>
            </a:extLst>
          </p:cNvPr>
          <p:cNvSpPr/>
          <p:nvPr/>
        </p:nvSpPr>
        <p:spPr>
          <a:xfrm>
            <a:off x="1689078" y="1175610"/>
            <a:ext cx="3099461" cy="1196811"/>
          </a:xfrm>
          <a:prstGeom prst="round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Hà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Tĩnh</a:t>
            </a:r>
            <a:endParaRPr lang="en-US" sz="3600" b="1" dirty="0">
              <a:latin typeface="Times New Roman" panose="02020603050405020304" pitchFamily="18" charset="0"/>
              <a:cs typeface="Times New Roman" panose="02020603050405020304" pitchFamily="18" charset="0"/>
            </a:endParaRPr>
          </a:p>
        </p:txBody>
      </p:sp>
      <p:sp>
        <p:nvSpPr>
          <p:cNvPr id="7" name="Isosceles Triangle 6">
            <a:extLst>
              <a:ext uri="{FF2B5EF4-FFF2-40B4-BE49-F238E27FC236}">
                <a16:creationId xmlns:a16="http://schemas.microsoft.com/office/drawing/2014/main" xmlns="" id="{2B5BBB16-78F6-10C5-33F4-A69695C53E90}"/>
              </a:ext>
            </a:extLst>
          </p:cNvPr>
          <p:cNvSpPr/>
          <p:nvPr/>
        </p:nvSpPr>
        <p:spPr>
          <a:xfrm>
            <a:off x="3563815" y="2966432"/>
            <a:ext cx="3942919" cy="2715958"/>
          </a:xfrm>
          <a:prstGeom prst="triangle">
            <a:avLst>
              <a:gd name="adj" fmla="val 49274"/>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bg1"/>
                </a:solidFill>
                <a:latin typeface="Times New Roman" panose="02020603050405020304" pitchFamily="18" charset="0"/>
                <a:cs typeface="Times New Roman" panose="02020603050405020304" pitchFamily="18" charset="0"/>
              </a:rPr>
              <a:t>3. </a:t>
            </a:r>
            <a:r>
              <a:rPr lang="en-US" sz="3600" b="1" dirty="0" err="1">
                <a:solidFill>
                  <a:schemeClr val="bg1"/>
                </a:solidFill>
                <a:latin typeface="Times New Roman" panose="02020603050405020304" pitchFamily="18" charset="0"/>
                <a:cs typeface="Times New Roman" panose="02020603050405020304" pitchFamily="18" charset="0"/>
              </a:rPr>
              <a:t>Người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phụ</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nữ</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8" name="5-Point Star 7">
            <a:extLst>
              <a:ext uri="{FF2B5EF4-FFF2-40B4-BE49-F238E27FC236}">
                <a16:creationId xmlns:a16="http://schemas.microsoft.com/office/drawing/2014/main" xmlns="" id="{93DA5642-927F-2914-201A-64121D3F8AF9}"/>
              </a:ext>
            </a:extLst>
          </p:cNvPr>
          <p:cNvSpPr/>
          <p:nvPr/>
        </p:nvSpPr>
        <p:spPr>
          <a:xfrm>
            <a:off x="7397475" y="2679031"/>
            <a:ext cx="4057690" cy="3015797"/>
          </a:xfrm>
          <a:prstGeom prst="star5">
            <a:avLst/>
          </a:prstGeom>
          <a:solidFill>
            <a:srgbClr val="FF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latin typeface="Times New Roman" panose="02020603050405020304" pitchFamily="18" charset="0"/>
                <a:cs typeface="Times New Roman" panose="02020603050405020304" pitchFamily="18" charset="0"/>
              </a:rPr>
              <a:t>4. </a:t>
            </a:r>
            <a:r>
              <a:rPr lang="en-US" sz="3600" b="1" dirty="0" err="1">
                <a:latin typeface="Times New Roman" panose="02020603050405020304" pitchFamily="18" charset="0"/>
                <a:cs typeface="Times New Roman" panose="02020603050405020304" pitchFamily="18" charset="0"/>
              </a:rPr>
              <a:t>Chữ</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Nôm</a:t>
            </a:r>
            <a:endParaRPr lang="en-US" sz="3600" b="1" dirty="0">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xmlns="" id="{6B14B204-98E7-89CB-52BF-A0A5420E496F}"/>
              </a:ext>
            </a:extLst>
          </p:cNvPr>
          <p:cNvSpPr>
            <a:spLocks noGrp="1"/>
          </p:cNvSpPr>
          <p:nvPr>
            <p:ph type="title"/>
          </p:nvPr>
        </p:nvSpPr>
        <p:spPr>
          <a:xfrm>
            <a:off x="4056701" y="-9329"/>
            <a:ext cx="4065898" cy="697486"/>
          </a:xfrm>
        </p:spPr>
        <p:txBody>
          <a:bodyPr rtlCol="0">
            <a:noAutofit/>
          </a:bodyPr>
          <a:lstStyle/>
          <a:p>
            <a:pPr algn="ctr" eaLnBrk="1" fontAlgn="auto" hangingPunct="1">
              <a:spcAft>
                <a:spcPts val="0"/>
              </a:spcAft>
              <a:defRPr/>
            </a:pPr>
            <a:r>
              <a:rPr lang="en-US" altLang="en-US" sz="3600" b="1" dirty="0" err="1">
                <a:solidFill>
                  <a:srgbClr val="002060"/>
                </a:solidFill>
                <a:latin typeface="Times New Roman" panose="02020603050405020304" pitchFamily="18" charset="0"/>
                <a:cs typeface="Times New Roman" panose="02020603050405020304" pitchFamily="18" charset="0"/>
              </a:rPr>
              <a:t>Gói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từ</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khóa</a:t>
            </a:r>
            <a:r>
              <a:rPr lang="en-US" altLang="en-US" sz="3600" b="1" dirty="0">
                <a:solidFill>
                  <a:srgbClr val="002060"/>
                </a:solidFill>
                <a:latin typeface="Times New Roman" panose="02020603050405020304" pitchFamily="18" charset="0"/>
                <a:cs typeface="Times New Roman" panose="02020603050405020304" pitchFamily="18" charset="0"/>
              </a:rPr>
              <a:t> (1)</a:t>
            </a:r>
            <a:br>
              <a:rPr lang="en-US" altLang="en-US" sz="3600" b="1" dirty="0">
                <a:solidFill>
                  <a:srgbClr val="002060"/>
                </a:solidFill>
                <a:latin typeface="Times New Roman" panose="02020603050405020304" pitchFamily="18" charset="0"/>
                <a:cs typeface="Times New Roman" panose="02020603050405020304" pitchFamily="18" charset="0"/>
              </a:rPr>
            </a:b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12" name="Đồng hồ đếm ngược 2 phút - 2 Minutes countdown">
            <a:hlinkClick r:id="" action="ppaction://media"/>
            <a:extLst>
              <a:ext uri="{FF2B5EF4-FFF2-40B4-BE49-F238E27FC236}">
                <a16:creationId xmlns:a16="http://schemas.microsoft.com/office/drawing/2014/main" xmlns="" id="{048535A3-D840-F413-B4E9-D0EDE1A605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4135" y="3858574"/>
            <a:ext cx="2488676" cy="13998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521155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2"/>
                </p:tgtEl>
              </p:cMediaNode>
            </p:video>
          </p:childTnLst>
        </p:cTn>
      </p:par>
    </p:tnLst>
    <p:bldLst>
      <p:bldP spid="5" grpId="0" animBg="1"/>
      <p:bldP spid="6" grpId="0" animBg="1"/>
      <p:bldP spid="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A87ECD48-5EEA-9AB8-2CD1-1288FFF47108}"/>
              </a:ext>
            </a:extLst>
          </p:cNvPr>
          <p:cNvSpPr txBox="1"/>
          <p:nvPr/>
        </p:nvSpPr>
        <p:spPr>
          <a:xfrm>
            <a:off x="3055161" y="685966"/>
            <a:ext cx="6094378" cy="668645"/>
          </a:xfrm>
          <a:prstGeom prst="rect">
            <a:avLst/>
          </a:prstGeom>
          <a:noFill/>
        </p:spPr>
        <p:txBody>
          <a:bodyPr wrap="square">
            <a:spAutoFit/>
          </a:bodyPr>
          <a:lstStyle/>
          <a:p>
            <a:pPr marL="171450" marR="30480" algn="just">
              <a:lnSpc>
                <a:spcPct val="130000"/>
              </a:lnSpc>
              <a:spcBef>
                <a:spcPts val="0"/>
              </a:spcBef>
              <a:spcAft>
                <a:spcPts val="0"/>
              </a:spcAft>
            </a:pP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kiểm</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kĩ</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Bảng 7">
            <a:extLst>
              <a:ext uri="{FF2B5EF4-FFF2-40B4-BE49-F238E27FC236}">
                <a16:creationId xmlns:a16="http://schemas.microsoft.com/office/drawing/2014/main" xmlns="" id="{CF2B579D-3056-A29C-008A-E85DC18CABEA}"/>
              </a:ext>
            </a:extLst>
          </p:cNvPr>
          <p:cNvGraphicFramePr>
            <a:graphicFrameLocks noGrp="1"/>
          </p:cNvGraphicFramePr>
          <p:nvPr>
            <p:extLst>
              <p:ext uri="{D42A27DB-BD31-4B8C-83A1-F6EECF244321}">
                <p14:modId xmlns:p14="http://schemas.microsoft.com/office/powerpoint/2010/main" val="136691915"/>
              </p:ext>
            </p:extLst>
          </p:nvPr>
        </p:nvGraphicFramePr>
        <p:xfrm>
          <a:off x="685800" y="1434035"/>
          <a:ext cx="10833100" cy="4693920"/>
        </p:xfrm>
        <a:graphic>
          <a:graphicData uri="http://schemas.openxmlformats.org/drawingml/2006/table">
            <a:tbl>
              <a:tblPr firstRow="1" firstCol="1" bandRow="1">
                <a:tableStyleId>{5C22544A-7EE6-4342-B048-85BDC9FD1C3A}</a:tableStyleId>
              </a:tblPr>
              <a:tblGrid>
                <a:gridCol w="1024761">
                  <a:extLst>
                    <a:ext uri="{9D8B030D-6E8A-4147-A177-3AD203B41FA5}">
                      <a16:colId xmlns:a16="http://schemas.microsoft.com/office/drawing/2014/main" xmlns="" val="4044675170"/>
                    </a:ext>
                  </a:extLst>
                </a:gridCol>
                <a:gridCol w="7093381">
                  <a:extLst>
                    <a:ext uri="{9D8B030D-6E8A-4147-A177-3AD203B41FA5}">
                      <a16:colId xmlns:a16="http://schemas.microsoft.com/office/drawing/2014/main" xmlns="" val="3763594591"/>
                    </a:ext>
                  </a:extLst>
                </a:gridCol>
                <a:gridCol w="811661">
                  <a:extLst>
                    <a:ext uri="{9D8B030D-6E8A-4147-A177-3AD203B41FA5}">
                      <a16:colId xmlns:a16="http://schemas.microsoft.com/office/drawing/2014/main" xmlns="" val="1003951939"/>
                    </a:ext>
                  </a:extLst>
                </a:gridCol>
                <a:gridCol w="1903297">
                  <a:extLst>
                    <a:ext uri="{9D8B030D-6E8A-4147-A177-3AD203B41FA5}">
                      <a16:colId xmlns:a16="http://schemas.microsoft.com/office/drawing/2014/main" xmlns="" val="2898581829"/>
                    </a:ext>
                  </a:extLst>
                </a:gridCol>
              </a:tblGrid>
              <a:tr h="37148">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Chưa 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25744475"/>
                  </a:ext>
                </a:extLst>
              </a:tr>
              <a:tr h="38449">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khoảng</a:t>
                      </a:r>
                      <a:r>
                        <a:rPr lang="en-US" sz="2800" dirty="0">
                          <a:effectLst/>
                          <a:latin typeface="Times New Roman" panose="02020603050405020304" pitchFamily="18" charset="0"/>
                          <a:cs typeface="Times New Roman" panose="02020603050405020304" pitchFamily="18" charset="0"/>
                        </a:rPr>
                        <a:t> 8 -10 </a:t>
                      </a:r>
                      <a:r>
                        <a:rPr lang="en-US" sz="2800" dirty="0" err="1">
                          <a:effectLst/>
                          <a:latin typeface="Times New Roman" panose="02020603050405020304" pitchFamily="18" charset="0"/>
                          <a:cs typeface="Times New Roman" panose="02020603050405020304" pitchFamily="18" charset="0"/>
                        </a:rPr>
                        <a:t>dòng</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375099848"/>
                  </a:ext>
                </a:extLst>
              </a:tr>
              <a:tr h="57674">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đúng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Hữu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Nguyễn</a:t>
                      </a:r>
                      <a:r>
                        <a:rPr lang="en-US" sz="2800" dirty="0">
                          <a:effectLst/>
                          <a:latin typeface="Times New Roman" panose="02020603050405020304" pitchFamily="18" charset="0"/>
                          <a:cs typeface="Times New Roman" panose="02020603050405020304" pitchFamily="18" charset="0"/>
                        </a:rPr>
                        <a:t> Du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ta nay”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41504966"/>
                  </a:ext>
                </a:extLst>
              </a:tr>
              <a:tr h="0">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Đoạn văn có câu chủ đề.</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b="1" i="1">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29838534"/>
                  </a:ext>
                </a:extLst>
              </a:tr>
              <a:tr h="38449">
                <a:tc>
                  <a:txBody>
                    <a:bodyPr/>
                    <a:lstStyle/>
                    <a:p>
                      <a:pPr marL="228600" marR="0" indent="-228600" algn="ctr">
                        <a:lnSpc>
                          <a:spcPct val="100000"/>
                        </a:lnSpc>
                        <a:spcBef>
                          <a:spcPts val="0"/>
                        </a:spcBef>
                        <a:spcAft>
                          <a:spcPts val="0"/>
                        </a:spcAft>
                        <a:tabLst>
                          <a:tab pos="228600" algn="l"/>
                          <a:tab pos="457200" algn="l"/>
                        </a:tabLs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0000"/>
                        </a:lnSpc>
                        <a:spcBef>
                          <a:spcPts val="0"/>
                        </a:spcBef>
                        <a:spcAft>
                          <a:spcPts val="0"/>
                        </a:spcAft>
                        <a:tabLst>
                          <a:tab pos="228600" algn="l"/>
                          <a:tab pos="457200" algn="l"/>
                        </a:tabLst>
                      </a:pPr>
                      <a:r>
                        <a:rPr lang="en-US" sz="2800">
                          <a:effectLst/>
                          <a:latin typeface="Times New Roman" panose="02020603050405020304" pitchFamily="18" charset="0"/>
                          <a:cs typeface="Times New Roman" panose="02020603050405020304" pitchFamily="18" charset="0"/>
                        </a:rPr>
                        <a:t>Đoạn văn đảm bảo tính liên kết giữa các câu trong đoạn văn.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b="1"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b="1"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36631563"/>
                  </a:ext>
                </a:extLst>
              </a:tr>
              <a:tr h="38449">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53503570"/>
                  </a:ext>
                </a:extLst>
              </a:tr>
            </a:tbl>
          </a:graphicData>
        </a:graphic>
      </p:graphicFrame>
    </p:spTree>
    <p:extLst>
      <p:ext uri="{BB962C8B-B14F-4D97-AF65-F5344CB8AC3E}">
        <p14:creationId xmlns:p14="http://schemas.microsoft.com/office/powerpoint/2010/main" val="234732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C8784D37-39A7-54F7-BFF1-825C0B1B604B}"/>
              </a:ext>
            </a:extLst>
          </p:cNvPr>
          <p:cNvSpPr txBox="1"/>
          <p:nvPr/>
        </p:nvSpPr>
        <p:spPr>
          <a:xfrm>
            <a:off x="685800" y="982176"/>
            <a:ext cx="10833100" cy="4493538"/>
          </a:xfrm>
          <a:prstGeom prst="rect">
            <a:avLst/>
          </a:prstGeom>
          <a:noFill/>
        </p:spPr>
        <p:txBody>
          <a:bodyPr wrap="square">
            <a:spAutoFit/>
          </a:bodyPr>
          <a:lstStyle/>
          <a:p>
            <a:pPr marL="0" marR="0" algn="ctr">
              <a:spcBef>
                <a:spcPts val="0"/>
              </a:spcBef>
              <a:spcAft>
                <a:spcPts val="0"/>
              </a:spcAft>
            </a:pPr>
            <a:r>
              <a:rPr lang="en-US" sz="26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6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xưa</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ta nay”</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26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bậc</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hào</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 cảm thông sấu sắc </a:t>
            </a:r>
            <a:r>
              <a:rPr lang="en-US" sz="2600" dirty="0" smtClean="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 </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cuộc sống của con người, nhất là những người nhỏ bé, bất hạnh, ... </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a:t>
            </a:r>
            <a:r>
              <a:rPr lang="en-US" sz="2600" dirty="0" smtClean="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ó </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 kết quả của quá trình quan sát, suy ngẫm về cuộc đời, về con người của tác giả, đặc biệt là  những người phụ nữ xinh đẹp, tài hoa nhưng bạc mệnh.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sẵn</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sàng</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án</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cáo</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đen</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tối</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chà</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đạp</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đẳng</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tồn</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nay,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1660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6B14B204-98E7-89CB-52BF-A0A5420E496F}"/>
              </a:ext>
            </a:extLst>
          </p:cNvPr>
          <p:cNvSpPr>
            <a:spLocks noGrp="1"/>
          </p:cNvSpPr>
          <p:nvPr>
            <p:ph type="title"/>
          </p:nvPr>
        </p:nvSpPr>
        <p:spPr>
          <a:xfrm>
            <a:off x="873747" y="-9329"/>
            <a:ext cx="4065898" cy="697486"/>
          </a:xfrm>
        </p:spPr>
        <p:txBody>
          <a:bodyPr rtlCol="0">
            <a:normAutofit fontScale="90000"/>
          </a:bodyPr>
          <a:lstStyle/>
          <a:p>
            <a:pPr eaLnBrk="1" fontAlgn="auto" hangingPunct="1">
              <a:spcAft>
                <a:spcPts val="0"/>
              </a:spcAft>
              <a:defRPr/>
            </a:pPr>
            <a:r>
              <a:rPr lang="en-US" altLang="en-US" b="1" u="sng" dirty="0" err="1"/>
              <a:t>Gói</a:t>
            </a:r>
            <a:r>
              <a:rPr lang="en-US" altLang="en-US" b="1" u="sng" dirty="0"/>
              <a:t> </a:t>
            </a:r>
            <a:r>
              <a:rPr lang="en-US" altLang="en-US" b="1" u="sng" dirty="0" err="1"/>
              <a:t>từ</a:t>
            </a:r>
            <a:r>
              <a:rPr lang="en-US" altLang="en-US" b="1" u="sng" dirty="0"/>
              <a:t> </a:t>
            </a:r>
            <a:r>
              <a:rPr lang="en-US" altLang="en-US" b="1" u="sng" dirty="0" err="1"/>
              <a:t>khóa</a:t>
            </a:r>
            <a:r>
              <a:rPr lang="en-US" altLang="en-US" b="1" u="sng" dirty="0"/>
              <a:t> (2):</a:t>
            </a:r>
            <a:br>
              <a:rPr lang="en-US" altLang="en-US" b="1" u="sng" dirty="0"/>
            </a:br>
            <a:endParaRPr lang="en-US" dirty="0"/>
          </a:p>
        </p:txBody>
      </p:sp>
      <p:pic>
        <p:nvPicPr>
          <p:cNvPr id="12" name="Đồng hồ đếm ngược 2 phút - 2 Minutes countdown">
            <a:hlinkClick r:id="" action="ppaction://media"/>
            <a:extLst>
              <a:ext uri="{FF2B5EF4-FFF2-40B4-BE49-F238E27FC236}">
                <a16:creationId xmlns:a16="http://schemas.microsoft.com/office/drawing/2014/main" xmlns="" id="{048535A3-D840-F413-B4E9-D0EDE1A605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7870" y="3858574"/>
            <a:ext cx="2488676" cy="13998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Rectangle 3">
            <a:extLst>
              <a:ext uri="{FF2B5EF4-FFF2-40B4-BE49-F238E27FC236}">
                <a16:creationId xmlns:a16="http://schemas.microsoft.com/office/drawing/2014/main" xmlns="" id="{C1B1763C-6BC5-EC49-3A17-E2A87ED6857C}"/>
              </a:ext>
            </a:extLst>
          </p:cNvPr>
          <p:cNvSpPr/>
          <p:nvPr/>
        </p:nvSpPr>
        <p:spPr>
          <a:xfrm>
            <a:off x="2450969" y="1241591"/>
            <a:ext cx="2488676" cy="1299234"/>
          </a:xfrm>
          <a:prstGeom prst="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latin typeface="Times New Roman" panose="02020603050405020304" pitchFamily="18" charset="0"/>
                <a:cs typeface="Times New Roman" panose="02020603050405020304" pitchFamily="18" charset="0"/>
              </a:rPr>
              <a:t>3.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endParaRPr lang="en-US" sz="3200" b="1" dirty="0">
              <a:latin typeface="Times New Roman" panose="02020603050405020304" pitchFamily="18" charset="0"/>
              <a:cs typeface="Times New Roman" panose="02020603050405020304" pitchFamily="18" charset="0"/>
            </a:endParaRPr>
          </a:p>
        </p:txBody>
      </p:sp>
      <p:sp>
        <p:nvSpPr>
          <p:cNvPr id="3" name="Oval 4">
            <a:extLst>
              <a:ext uri="{FF2B5EF4-FFF2-40B4-BE49-F238E27FC236}">
                <a16:creationId xmlns:a16="http://schemas.microsoft.com/office/drawing/2014/main" xmlns="" id="{3EA02483-09CF-7715-21A5-73B52EA341F7}"/>
              </a:ext>
            </a:extLst>
          </p:cNvPr>
          <p:cNvSpPr/>
          <p:nvPr/>
        </p:nvSpPr>
        <p:spPr>
          <a:xfrm>
            <a:off x="6611265" y="920269"/>
            <a:ext cx="3803004" cy="2202165"/>
          </a:xfrm>
          <a:prstGeom prst="ellipse">
            <a:avLst/>
          </a:prstGeom>
          <a:solidFill>
            <a:srgbClr val="FF00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latin typeface="Times New Roman" panose="02020603050405020304" pitchFamily="18" charset="0"/>
                <a:cs typeface="Times New Roman" panose="02020603050405020304" pitchFamily="18" charset="0"/>
              </a:rPr>
              <a:t>2. </a:t>
            </a:r>
            <a:r>
              <a:rPr lang="en-US" sz="3200" b="1" i="1" dirty="0" err="1">
                <a:latin typeface="Times New Roman" panose="02020603050405020304" pitchFamily="18" charset="0"/>
                <a:cs typeface="Times New Roman" panose="02020603050405020304" pitchFamily="18" charset="0"/>
              </a:rPr>
              <a:t>Đoạn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trường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tân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thanh</a:t>
            </a:r>
            <a:endParaRPr lang="en-US" sz="3200" b="1" i="1" dirty="0">
              <a:latin typeface="Times New Roman" panose="02020603050405020304" pitchFamily="18" charset="0"/>
              <a:cs typeface="Times New Roman" panose="02020603050405020304" pitchFamily="18" charset="0"/>
            </a:endParaRPr>
          </a:p>
        </p:txBody>
      </p:sp>
      <p:sp>
        <p:nvSpPr>
          <p:cNvPr id="4" name="Rounded Rectangle 5">
            <a:extLst>
              <a:ext uri="{FF2B5EF4-FFF2-40B4-BE49-F238E27FC236}">
                <a16:creationId xmlns:a16="http://schemas.microsoft.com/office/drawing/2014/main" xmlns="" id="{6E58DEC6-48FE-F68F-05B2-0A79C18AD2E1}"/>
              </a:ext>
            </a:extLst>
          </p:cNvPr>
          <p:cNvSpPr/>
          <p:nvPr/>
        </p:nvSpPr>
        <p:spPr>
          <a:xfrm>
            <a:off x="7876115" y="3807323"/>
            <a:ext cx="3384222" cy="1136105"/>
          </a:xfrm>
          <a:prstGeom prst="round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Thăng</a:t>
            </a:r>
            <a:r>
              <a:rPr lang="en-US" sz="3200" b="1" dirty="0">
                <a:latin typeface="Times New Roman" panose="02020603050405020304" pitchFamily="18" charset="0"/>
                <a:cs typeface="Times New Roman" panose="02020603050405020304" pitchFamily="18" charset="0"/>
              </a:rPr>
              <a:t> Long</a:t>
            </a:r>
          </a:p>
        </p:txBody>
      </p:sp>
      <p:sp>
        <p:nvSpPr>
          <p:cNvPr id="10" name="Isosceles Triangle 6">
            <a:extLst>
              <a:ext uri="{FF2B5EF4-FFF2-40B4-BE49-F238E27FC236}">
                <a16:creationId xmlns:a16="http://schemas.microsoft.com/office/drawing/2014/main" xmlns="" id="{FAD08129-FA65-3C90-F4AD-4B194A90B5E9}"/>
              </a:ext>
            </a:extLst>
          </p:cNvPr>
          <p:cNvSpPr/>
          <p:nvPr/>
        </p:nvSpPr>
        <p:spPr>
          <a:xfrm>
            <a:off x="3426446" y="3429000"/>
            <a:ext cx="4065897" cy="1997440"/>
          </a:xfrm>
          <a:prstGeom prst="triangle">
            <a:avLst>
              <a:gd name="adj" fmla="val 49827"/>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latin typeface="Times New Roman" panose="02020603050405020304" pitchFamily="18" charset="0"/>
                <a:cs typeface="Times New Roman" panose="02020603050405020304" pitchFamily="18" charset="0"/>
              </a:rPr>
              <a:t>4. </a:t>
            </a:r>
            <a:r>
              <a:rPr lang="en-US" sz="3200" b="1" dirty="0" err="1">
                <a:latin typeface="Times New Roman" panose="02020603050405020304" pitchFamily="18" charset="0"/>
                <a:cs typeface="Times New Roman" panose="02020603050405020304" pitchFamily="18" charset="0"/>
              </a:rPr>
              <a:t>Lục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3380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2"/>
                </p:tgtEl>
              </p:cMediaNode>
            </p:video>
          </p:childTnLst>
        </p:cTn>
      </p:par>
    </p:tnLst>
    <p:bldLst>
      <p:bldP spid="2" grpId="0" animBg="1"/>
      <p:bldP spid="3" grpId="0" animBg="1"/>
      <p:bldP spid="4"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AD29AA09-45DB-DB5E-8DAA-4FF4EC9BEA4D}"/>
              </a:ext>
            </a:extLst>
          </p:cNvPr>
          <p:cNvSpPr txBox="1">
            <a:spLocks/>
          </p:cNvSpPr>
          <p:nvPr/>
        </p:nvSpPr>
        <p:spPr>
          <a:xfrm>
            <a:off x="660400" y="803441"/>
            <a:ext cx="10858500" cy="76847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en-US" sz="4000" b="1" i="1" dirty="0" err="1">
                <a:solidFill>
                  <a:schemeClr val="bg1"/>
                </a:solidFill>
                <a:latin typeface="Times New Roman" panose="02020603050405020304" pitchFamily="18" charset="0"/>
                <a:cs typeface="Times New Roman" pitchFamily="18" charset="0"/>
              </a:rPr>
              <a:t>Các</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gói</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từ</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khóa</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có</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liên</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quan</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gì</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đến</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bài</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học</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hôm</a:t>
            </a:r>
            <a:r>
              <a:rPr lang="en-US" sz="4000" b="1" i="1" dirty="0">
                <a:solidFill>
                  <a:schemeClr val="bg1"/>
                </a:solidFill>
                <a:latin typeface="Times New Roman" pitchFamily="18" charset="0"/>
                <a:cs typeface="Times New Roman" pitchFamily="18" charset="0"/>
              </a:rPr>
              <a:t>?</a:t>
            </a:r>
            <a:endParaRPr lang="en-US" sz="4000" b="1" i="1" dirty="0">
              <a:solidFill>
                <a:srgbClr val="FF0000"/>
              </a:solidFill>
              <a:latin typeface="Times New Roman" pitchFamily="18" charset="0"/>
              <a:cs typeface="Times New Roman" pitchFamily="18" charset="0"/>
            </a:endParaRPr>
          </a:p>
        </p:txBody>
      </p:sp>
      <p:sp>
        <p:nvSpPr>
          <p:cNvPr id="6" name="TextBox 3">
            <a:extLst>
              <a:ext uri="{FF2B5EF4-FFF2-40B4-BE49-F238E27FC236}">
                <a16:creationId xmlns:a16="http://schemas.microsoft.com/office/drawing/2014/main" xmlns="" id="{EB5DF801-63B7-236C-E8C0-ED3682FD9D4F}"/>
              </a:ext>
            </a:extLst>
          </p:cNvPr>
          <p:cNvSpPr txBox="1"/>
          <p:nvPr/>
        </p:nvSpPr>
        <p:spPr>
          <a:xfrm>
            <a:off x="1493969" y="1969314"/>
            <a:ext cx="3212942" cy="584775"/>
          </a:xfrm>
          <a:prstGeom prst="rect">
            <a:avLst/>
          </a:prstGeom>
          <a:noFill/>
          <a:ln w="19050">
            <a:solidFill>
              <a:srgbClr val="00B0F0"/>
            </a:solidFill>
            <a:prstDash val="sysDash"/>
          </a:ln>
        </p:spPr>
        <p:txBody>
          <a:bodyPr wrap="square">
            <a:spAutoFit/>
          </a:bodyPr>
          <a:lstStyle/>
          <a:p>
            <a:pPr>
              <a:defRPr/>
            </a:pPr>
            <a:r>
              <a:rPr lang="en-US" sz="3200" b="1" dirty="0" err="1">
                <a:solidFill>
                  <a:srgbClr val="0066CC"/>
                </a:solidFill>
                <a:latin typeface="Times New Roman" panose="02020603050405020304" pitchFamily="18" charset="0"/>
                <a:cs typeface="Times New Roman" panose="02020603050405020304" pitchFamily="18" charset="0"/>
              </a:rPr>
              <a:t>Gói</a:t>
            </a:r>
            <a:r>
              <a:rPr lang="en-US" sz="3200" b="1" dirty="0">
                <a:solidFill>
                  <a:srgbClr val="0066CC"/>
                </a:solidFill>
                <a:latin typeface="Times New Roman" panose="02020603050405020304" pitchFamily="18" charset="0"/>
                <a:cs typeface="Times New Roman" panose="02020603050405020304" pitchFamily="18" charset="0"/>
              </a:rPr>
              <a:t> </a:t>
            </a:r>
            <a:r>
              <a:rPr lang="en-US" sz="3200" b="1" dirty="0" err="1">
                <a:solidFill>
                  <a:srgbClr val="0066CC"/>
                </a:solidFill>
                <a:latin typeface="Times New Roman" panose="02020603050405020304" pitchFamily="18" charset="0"/>
                <a:cs typeface="Times New Roman" panose="02020603050405020304" pitchFamily="18" charset="0"/>
              </a:rPr>
              <a:t>từ</a:t>
            </a:r>
            <a:r>
              <a:rPr lang="en-US" sz="3200" b="1" dirty="0">
                <a:solidFill>
                  <a:srgbClr val="0066CC"/>
                </a:solidFill>
                <a:latin typeface="Times New Roman" panose="02020603050405020304" pitchFamily="18" charset="0"/>
                <a:cs typeface="Times New Roman" panose="02020603050405020304" pitchFamily="18" charset="0"/>
              </a:rPr>
              <a:t> </a:t>
            </a:r>
            <a:r>
              <a:rPr lang="en-US" sz="3200" b="1" dirty="0" err="1">
                <a:solidFill>
                  <a:srgbClr val="0066CC"/>
                </a:solidFill>
                <a:latin typeface="Times New Roman" panose="02020603050405020304" pitchFamily="18" charset="0"/>
                <a:cs typeface="Times New Roman" panose="02020603050405020304" pitchFamily="18" charset="0"/>
              </a:rPr>
              <a:t>khóa</a:t>
            </a:r>
            <a:r>
              <a:rPr lang="en-US" sz="3200" b="1" dirty="0">
                <a:solidFill>
                  <a:srgbClr val="0066CC"/>
                </a:solidFill>
                <a:latin typeface="Times New Roman" panose="02020603050405020304" pitchFamily="18" charset="0"/>
                <a:cs typeface="Times New Roman" panose="02020603050405020304" pitchFamily="18" charset="0"/>
              </a:rPr>
              <a:t> (1)</a:t>
            </a:r>
          </a:p>
        </p:txBody>
      </p:sp>
      <p:pic>
        <p:nvPicPr>
          <p:cNvPr id="10" name="Hình ảnh 9">
            <a:extLst>
              <a:ext uri="{FF2B5EF4-FFF2-40B4-BE49-F238E27FC236}">
                <a16:creationId xmlns:a16="http://schemas.microsoft.com/office/drawing/2014/main" xmlns="" id="{8C37131B-A879-E6B0-D097-83E5FEFF6D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5451" y="3633265"/>
            <a:ext cx="2792196" cy="2638468"/>
          </a:xfrm>
          <a:prstGeom prst="rect">
            <a:avLst/>
          </a:prstGeom>
        </p:spPr>
      </p:pic>
      <p:sp>
        <p:nvSpPr>
          <p:cNvPr id="2" name="TextBox 3">
            <a:extLst>
              <a:ext uri="{FF2B5EF4-FFF2-40B4-BE49-F238E27FC236}">
                <a16:creationId xmlns:a16="http://schemas.microsoft.com/office/drawing/2014/main" xmlns="" id="{A5DFF284-2147-4A1F-25EA-5E4E5996E433}"/>
              </a:ext>
            </a:extLst>
          </p:cNvPr>
          <p:cNvSpPr txBox="1"/>
          <p:nvPr/>
        </p:nvSpPr>
        <p:spPr>
          <a:xfrm>
            <a:off x="1493970" y="3873330"/>
            <a:ext cx="3212942" cy="584775"/>
          </a:xfrm>
          <a:prstGeom prst="rect">
            <a:avLst/>
          </a:prstGeom>
          <a:noFill/>
          <a:ln w="19050">
            <a:solidFill>
              <a:srgbClr val="00B0F0"/>
            </a:solidFill>
            <a:prstDash val="sysDash"/>
          </a:ln>
        </p:spPr>
        <p:txBody>
          <a:bodyPr wrap="square">
            <a:spAutoFit/>
          </a:bodyPr>
          <a:lstStyle/>
          <a:p>
            <a:pPr>
              <a:defRPr/>
            </a:pPr>
            <a:r>
              <a:rPr lang="en-US" sz="3200" b="1" dirty="0" err="1">
                <a:solidFill>
                  <a:srgbClr val="0066CC"/>
                </a:solidFill>
                <a:latin typeface="Times New Roman" panose="02020603050405020304" pitchFamily="18" charset="0"/>
                <a:cs typeface="Times New Roman" panose="02020603050405020304" pitchFamily="18" charset="0"/>
              </a:rPr>
              <a:t>Gói</a:t>
            </a:r>
            <a:r>
              <a:rPr lang="en-US" sz="3200" b="1" dirty="0">
                <a:solidFill>
                  <a:srgbClr val="0066CC"/>
                </a:solidFill>
                <a:latin typeface="Times New Roman" panose="02020603050405020304" pitchFamily="18" charset="0"/>
                <a:cs typeface="Times New Roman" panose="02020603050405020304" pitchFamily="18" charset="0"/>
              </a:rPr>
              <a:t> </a:t>
            </a:r>
            <a:r>
              <a:rPr lang="en-US" sz="3200" b="1" dirty="0" err="1">
                <a:solidFill>
                  <a:srgbClr val="0066CC"/>
                </a:solidFill>
                <a:latin typeface="Times New Roman" panose="02020603050405020304" pitchFamily="18" charset="0"/>
                <a:cs typeface="Times New Roman" panose="02020603050405020304" pitchFamily="18" charset="0"/>
              </a:rPr>
              <a:t>từ</a:t>
            </a:r>
            <a:r>
              <a:rPr lang="en-US" sz="3200" b="1" dirty="0">
                <a:solidFill>
                  <a:srgbClr val="0066CC"/>
                </a:solidFill>
                <a:latin typeface="Times New Roman" panose="02020603050405020304" pitchFamily="18" charset="0"/>
                <a:cs typeface="Times New Roman" panose="02020603050405020304" pitchFamily="18" charset="0"/>
              </a:rPr>
              <a:t> </a:t>
            </a:r>
            <a:r>
              <a:rPr lang="en-US" sz="3200" b="1" dirty="0" err="1">
                <a:solidFill>
                  <a:srgbClr val="0066CC"/>
                </a:solidFill>
                <a:latin typeface="Times New Roman" panose="02020603050405020304" pitchFamily="18" charset="0"/>
                <a:cs typeface="Times New Roman" panose="02020603050405020304" pitchFamily="18" charset="0"/>
              </a:rPr>
              <a:t>khóa</a:t>
            </a:r>
            <a:r>
              <a:rPr lang="en-US" sz="3200" b="1" dirty="0">
                <a:solidFill>
                  <a:srgbClr val="0066CC"/>
                </a:solidFill>
                <a:latin typeface="Times New Roman" panose="02020603050405020304" pitchFamily="18" charset="0"/>
                <a:cs typeface="Times New Roman" panose="02020603050405020304" pitchFamily="18" charset="0"/>
              </a:rPr>
              <a:t> (2)</a:t>
            </a:r>
          </a:p>
        </p:txBody>
      </p:sp>
      <p:sp>
        <p:nvSpPr>
          <p:cNvPr id="3" name="TextBox 3">
            <a:extLst>
              <a:ext uri="{FF2B5EF4-FFF2-40B4-BE49-F238E27FC236}">
                <a16:creationId xmlns:a16="http://schemas.microsoft.com/office/drawing/2014/main" xmlns="" id="{53C7B326-5D4E-5D49-8C16-66D204AF607E}"/>
              </a:ext>
            </a:extLst>
          </p:cNvPr>
          <p:cNvSpPr txBox="1"/>
          <p:nvPr/>
        </p:nvSpPr>
        <p:spPr>
          <a:xfrm>
            <a:off x="2289986" y="2921322"/>
            <a:ext cx="9228914" cy="584775"/>
          </a:xfrm>
          <a:prstGeom prst="rect">
            <a:avLst/>
          </a:prstGeom>
          <a:noFill/>
          <a:ln w="19050">
            <a:solidFill>
              <a:srgbClr val="00B0F0"/>
            </a:solidFill>
            <a:prstDash val="sysDash"/>
          </a:ln>
        </p:spPr>
        <p:txBody>
          <a:bodyPr wrap="square">
            <a:spAutoFit/>
          </a:bodyPr>
          <a:lstStyle/>
          <a:p>
            <a:pPr>
              <a:defRPr/>
            </a:pPr>
            <a:r>
              <a:rPr lang="en-US" sz="3200" b="1" dirty="0">
                <a:latin typeface="Times New Roman" panose="02020603050405020304" pitchFamily="18" charset="0"/>
                <a:cs typeface="Times New Roman" panose="02020603050405020304" pitchFamily="18" charset="0"/>
              </a:rPr>
              <a:t>Hà </a:t>
            </a:r>
            <a:r>
              <a:rPr lang="en-US" sz="3200" b="1" dirty="0" err="1">
                <a:latin typeface="Times New Roman" panose="02020603050405020304" pitchFamily="18" charset="0"/>
                <a:cs typeface="Times New Roman" panose="02020603050405020304" pitchFamily="18" charset="0"/>
              </a:rPr>
              <a:t>Tĩnh</a:t>
            </a:r>
            <a:r>
              <a:rPr lang="en-US" sz="3200" b="1" dirty="0">
                <a:latin typeface="Times New Roman" panose="02020603050405020304" pitchFamily="18" charset="0"/>
                <a:cs typeface="Times New Roman" panose="02020603050405020304" pitchFamily="18" charset="0"/>
              </a:rPr>
              <a:t> – </a:t>
            </a:r>
            <a:r>
              <a:rPr lang="en-US" sz="3200" b="1" i="1" dirty="0" err="1">
                <a:latin typeface="Times New Roman" panose="02020603050405020304" pitchFamily="18" charset="0"/>
                <a:cs typeface="Times New Roman" panose="02020603050405020304" pitchFamily="18" charset="0"/>
              </a:rPr>
              <a:t>Truyện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Kiều</a:t>
            </a:r>
            <a:r>
              <a:rPr lang="en-US" sz="3200" b="1" i="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phụ</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nữ</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Nôm</a:t>
            </a:r>
            <a:r>
              <a:rPr lang="en-US" sz="3200" b="1" dirty="0">
                <a:latin typeface="Times New Roman" panose="02020603050405020304" pitchFamily="18" charset="0"/>
                <a:cs typeface="Times New Roman" panose="02020603050405020304" pitchFamily="18" charset="0"/>
              </a:rPr>
              <a:t>.</a:t>
            </a:r>
            <a:endParaRPr lang="en-US" sz="3200" b="1" dirty="0">
              <a:solidFill>
                <a:srgbClr val="0066CC"/>
              </a:solidFill>
              <a:latin typeface="Times New Roman" panose="02020603050405020304" pitchFamily="18" charset="0"/>
              <a:cs typeface="Times New Roman" panose="02020603050405020304" pitchFamily="18" charset="0"/>
            </a:endParaRPr>
          </a:p>
        </p:txBody>
      </p:sp>
      <p:sp>
        <p:nvSpPr>
          <p:cNvPr id="5" name="TextBox 3">
            <a:extLst>
              <a:ext uri="{FF2B5EF4-FFF2-40B4-BE49-F238E27FC236}">
                <a16:creationId xmlns:a16="http://schemas.microsoft.com/office/drawing/2014/main" xmlns="" id="{9C3AAAD1-BF2B-B3EB-76F9-82A6983DF76E}"/>
              </a:ext>
            </a:extLst>
          </p:cNvPr>
          <p:cNvSpPr txBox="1"/>
          <p:nvPr/>
        </p:nvSpPr>
        <p:spPr>
          <a:xfrm>
            <a:off x="2289986" y="4825338"/>
            <a:ext cx="6105465" cy="1077218"/>
          </a:xfrm>
          <a:prstGeom prst="rect">
            <a:avLst/>
          </a:prstGeom>
          <a:noFill/>
          <a:ln w="19050">
            <a:solidFill>
              <a:srgbClr val="00B0F0"/>
            </a:solidFill>
            <a:prstDash val="sysDash"/>
          </a:ln>
        </p:spPr>
        <p:txBody>
          <a:bodyPr wrap="square">
            <a:spAutoFit/>
          </a:bodyPr>
          <a:lstStyle/>
          <a:p>
            <a:pPr>
              <a:defRPr/>
            </a:pPr>
            <a:r>
              <a:rPr lang="en-US" sz="3200" b="1" dirty="0" err="1">
                <a:latin typeface="Times New Roman" panose="02020603050405020304" pitchFamily="18" charset="0"/>
                <a:cs typeface="Times New Roman" panose="02020603050405020304" pitchFamily="18" charset="0"/>
              </a:rPr>
              <a:t>Thăng</a:t>
            </a:r>
            <a:r>
              <a:rPr lang="en-US" sz="3200" b="1" dirty="0">
                <a:latin typeface="Times New Roman" panose="02020603050405020304" pitchFamily="18" charset="0"/>
                <a:cs typeface="Times New Roman" panose="02020603050405020304" pitchFamily="18" charset="0"/>
              </a:rPr>
              <a:t> Long – </a:t>
            </a:r>
            <a:r>
              <a:rPr lang="en-US" sz="3200" b="1" i="1" dirty="0" err="1">
                <a:latin typeface="Times New Roman" panose="02020603050405020304" pitchFamily="18" charset="0"/>
                <a:cs typeface="Times New Roman" panose="02020603050405020304" pitchFamily="18" charset="0"/>
              </a:rPr>
              <a:t>Đoạn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trường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tân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thanh</a:t>
            </a:r>
            <a:r>
              <a:rPr lang="en-US" sz="3200" b="1" i="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Lục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bát</a:t>
            </a:r>
            <a:r>
              <a:rPr lang="en-US" sz="3200" b="1"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xmlns="" id="{B65CD6B9-0C23-8364-0D99-2F450D6C49D6}"/>
              </a:ext>
            </a:extLst>
          </p:cNvPr>
          <p:cNvPicPr>
            <a:picLocks noChangeAspect="1"/>
          </p:cNvPicPr>
          <p:nvPr/>
        </p:nvPicPr>
        <p:blipFill>
          <a:blip r:embed="rId3"/>
          <a:stretch>
            <a:fillRect/>
          </a:stretch>
        </p:blipFill>
        <p:spPr>
          <a:xfrm>
            <a:off x="843759" y="1941090"/>
            <a:ext cx="535337" cy="612999"/>
          </a:xfrm>
          <a:prstGeom prst="rect">
            <a:avLst/>
          </a:prstGeom>
        </p:spPr>
      </p:pic>
      <p:pic>
        <p:nvPicPr>
          <p:cNvPr id="8" name="Picture 7">
            <a:extLst>
              <a:ext uri="{FF2B5EF4-FFF2-40B4-BE49-F238E27FC236}">
                <a16:creationId xmlns:a16="http://schemas.microsoft.com/office/drawing/2014/main" xmlns="" id="{C8FE9046-B812-2D78-4821-5AEFC5297ADC}"/>
              </a:ext>
            </a:extLst>
          </p:cNvPr>
          <p:cNvPicPr>
            <a:picLocks noChangeAspect="1"/>
          </p:cNvPicPr>
          <p:nvPr/>
        </p:nvPicPr>
        <p:blipFill>
          <a:blip r:embed="rId3"/>
          <a:stretch>
            <a:fillRect/>
          </a:stretch>
        </p:blipFill>
        <p:spPr>
          <a:xfrm>
            <a:off x="843759" y="3709636"/>
            <a:ext cx="535337" cy="612999"/>
          </a:xfrm>
          <a:prstGeom prst="rect">
            <a:avLst/>
          </a:prstGeom>
        </p:spPr>
      </p:pic>
      <p:pic>
        <p:nvPicPr>
          <p:cNvPr id="9" name="Picture 8">
            <a:extLst>
              <a:ext uri="{FF2B5EF4-FFF2-40B4-BE49-F238E27FC236}">
                <a16:creationId xmlns:a16="http://schemas.microsoft.com/office/drawing/2014/main" xmlns="" id="{5FA21B2C-B8A8-58CD-AB6C-B8018946F022}"/>
              </a:ext>
            </a:extLst>
          </p:cNvPr>
          <p:cNvPicPr>
            <a:picLocks noChangeAspect="1"/>
          </p:cNvPicPr>
          <p:nvPr/>
        </p:nvPicPr>
        <p:blipFill>
          <a:blip r:embed="rId4"/>
          <a:stretch>
            <a:fillRect/>
          </a:stretch>
        </p:blipFill>
        <p:spPr>
          <a:xfrm>
            <a:off x="1790066" y="3050913"/>
            <a:ext cx="337295" cy="344359"/>
          </a:xfrm>
          <a:prstGeom prst="rect">
            <a:avLst/>
          </a:prstGeom>
        </p:spPr>
      </p:pic>
      <p:pic>
        <p:nvPicPr>
          <p:cNvPr id="11" name="Picture 10">
            <a:extLst>
              <a:ext uri="{FF2B5EF4-FFF2-40B4-BE49-F238E27FC236}">
                <a16:creationId xmlns:a16="http://schemas.microsoft.com/office/drawing/2014/main" xmlns="" id="{72350A89-997B-10EC-D4B8-3E7ADB304CF5}"/>
              </a:ext>
            </a:extLst>
          </p:cNvPr>
          <p:cNvPicPr>
            <a:picLocks noChangeAspect="1"/>
          </p:cNvPicPr>
          <p:nvPr/>
        </p:nvPicPr>
        <p:blipFill>
          <a:blip r:embed="rId4"/>
          <a:stretch>
            <a:fillRect/>
          </a:stretch>
        </p:blipFill>
        <p:spPr>
          <a:xfrm>
            <a:off x="1790065" y="5191767"/>
            <a:ext cx="337295" cy="344359"/>
          </a:xfrm>
          <a:prstGeom prst="rect">
            <a:avLst/>
          </a:prstGeom>
        </p:spPr>
      </p:pic>
    </p:spTree>
    <p:extLst>
      <p:ext uri="{BB962C8B-B14F-4D97-AF65-F5344CB8AC3E}">
        <p14:creationId xmlns:p14="http://schemas.microsoft.com/office/powerpoint/2010/main" val="1143676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 grpId="0" animBg="1"/>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图片 4">
            <a:extLst>
              <a:ext uri="{FF2B5EF4-FFF2-40B4-BE49-F238E27FC236}">
                <a16:creationId xmlns:a16="http://schemas.microsoft.com/office/drawing/2014/main" xmlns="" id="{76165A21-2672-45B4-BA98-687152592949}"/>
              </a:ext>
            </a:extLst>
          </p:cNvPr>
          <p:cNvPicPr>
            <a:picLocks noChangeAspect="1"/>
          </p:cNvPicPr>
          <p:nvPr>
            <p:custDataLst>
              <p:tags r:id="rId1"/>
            </p:custDataLst>
          </p:nvPr>
        </p:nvPicPr>
        <p:blipFill rotWithShape="1">
          <a:blip r:embed="rId10" cstate="screen">
            <a:extLst>
              <a:ext uri="{28A0092B-C50C-407E-A947-70E740481C1C}">
                <a14:useLocalDpi xmlns:a14="http://schemas.microsoft.com/office/drawing/2010/main"/>
              </a:ext>
            </a:extLst>
          </a:blip>
          <a:srcRect/>
          <a:stretch/>
        </p:blipFill>
        <p:spPr>
          <a:xfrm>
            <a:off x="0" y="-2"/>
            <a:ext cx="12192004" cy="6858002"/>
          </a:xfrm>
          <a:prstGeom prst="rect">
            <a:avLst/>
          </a:prstGeom>
        </p:spPr>
      </p:pic>
      <p:pic>
        <p:nvPicPr>
          <p:cNvPr id="7" name="PA-图片 6">
            <a:extLst>
              <a:ext uri="{FF2B5EF4-FFF2-40B4-BE49-F238E27FC236}">
                <a16:creationId xmlns:a16="http://schemas.microsoft.com/office/drawing/2014/main" xmlns="" id="{15C0EBF3-DC54-4EE2-984F-D5E809CE3E68}"/>
              </a:ext>
            </a:extLst>
          </p:cNvPr>
          <p:cNvPicPr>
            <a:picLocks noChangeAspect="1"/>
          </p:cNvPicPr>
          <p:nvPr>
            <p:custDataLst>
              <p:tags r:id="rId2"/>
            </p:custDataLst>
          </p:nvPr>
        </p:nvPicPr>
        <p:blipFill>
          <a:blip r:embed="rId11" cstate="screen">
            <a:extLst>
              <a:ext uri="{28A0092B-C50C-407E-A947-70E740481C1C}">
                <a14:useLocalDpi xmlns:a14="http://schemas.microsoft.com/office/drawing/2010/main"/>
              </a:ext>
            </a:extLst>
          </a:blip>
          <a:stretch>
            <a:fillRect/>
          </a:stretch>
        </p:blipFill>
        <p:spPr>
          <a:xfrm>
            <a:off x="1133549" y="708776"/>
            <a:ext cx="9968969" cy="5726020"/>
          </a:xfrm>
          <a:prstGeom prst="rect">
            <a:avLst/>
          </a:prstGeom>
        </p:spPr>
      </p:pic>
      <p:pic>
        <p:nvPicPr>
          <p:cNvPr id="9" name="PA-图片 8">
            <a:extLst>
              <a:ext uri="{FF2B5EF4-FFF2-40B4-BE49-F238E27FC236}">
                <a16:creationId xmlns:a16="http://schemas.microsoft.com/office/drawing/2014/main" xmlns="" id="{7F80C306-107E-4E7B-AD5E-25C1030E0BB0}"/>
              </a:ext>
            </a:extLst>
          </p:cNvPr>
          <p:cNvPicPr>
            <a:picLocks noChangeAspect="1"/>
          </p:cNvPicPr>
          <p:nvPr>
            <p:custDataLst>
              <p:tags r:id="rId3"/>
            </p:custDataLst>
          </p:nvPr>
        </p:nvPicPr>
        <p:blipFill rotWithShape="1">
          <a:blip r:embed="rId12" cstate="screen">
            <a:extLst>
              <a:ext uri="{28A0092B-C50C-407E-A947-70E740481C1C}">
                <a14:useLocalDpi xmlns:a14="http://schemas.microsoft.com/office/drawing/2010/main"/>
              </a:ext>
            </a:extLst>
          </a:blip>
          <a:srcRect/>
          <a:stretch/>
        </p:blipFill>
        <p:spPr>
          <a:xfrm>
            <a:off x="8801099" y="-1"/>
            <a:ext cx="3390901" cy="1525088"/>
          </a:xfrm>
          <a:prstGeom prst="rect">
            <a:avLst/>
          </a:prstGeom>
        </p:spPr>
      </p:pic>
      <p:sp>
        <p:nvSpPr>
          <p:cNvPr id="11" name="PA-文本框 10">
            <a:extLst>
              <a:ext uri="{FF2B5EF4-FFF2-40B4-BE49-F238E27FC236}">
                <a16:creationId xmlns:a16="http://schemas.microsoft.com/office/drawing/2014/main" xmlns="" id="{B7EB713D-B94C-4513-9CFF-33F27EA349E2}"/>
              </a:ext>
            </a:extLst>
          </p:cNvPr>
          <p:cNvSpPr txBox="1"/>
          <p:nvPr>
            <p:custDataLst>
              <p:tags r:id="rId4"/>
            </p:custDataLst>
          </p:nvPr>
        </p:nvSpPr>
        <p:spPr>
          <a:xfrm>
            <a:off x="2852707" y="3429000"/>
            <a:ext cx="6626531" cy="1938992"/>
          </a:xfrm>
          <a:prstGeom prst="rect">
            <a:avLst/>
          </a:prstGeom>
          <a:noFill/>
        </p:spPr>
        <p:txBody>
          <a:bodyPr wrap="square" rtlCol="0">
            <a:spAutoFit/>
          </a:bodyPr>
          <a:lstStyle/>
          <a:p>
            <a:pPr algn="ctr"/>
            <a:r>
              <a:rPr lang="en-US" altLang="zh-CN" sz="6000" b="1" dirty="0">
                <a:solidFill>
                  <a:srgbClr val="375179"/>
                </a:solidFill>
                <a:latin typeface="Times New Roman" panose="02020603050405020304" pitchFamily="18" charset="0"/>
                <a:ea typeface="汉仪大宋简" panose="02010609000101010101" pitchFamily="49" charset="-122"/>
                <a:cs typeface="Times New Roman" panose="02020603050405020304" pitchFamily="18" charset="0"/>
                <a:sym typeface="+mn-lt"/>
              </a:rPr>
              <a:t>HÌNH THÀNH KIẾN </a:t>
            </a:r>
            <a:r>
              <a:rPr lang="en-US" altLang="zh-CN" sz="6000" b="1" dirty="0" smtClean="0">
                <a:solidFill>
                  <a:srgbClr val="375179"/>
                </a:solidFill>
                <a:latin typeface="Times New Roman" panose="02020603050405020304" pitchFamily="18" charset="0"/>
                <a:ea typeface="汉仪大宋简" panose="02010609000101010101" pitchFamily="49" charset="-122"/>
                <a:cs typeface="Times New Roman" panose="02020603050405020304" pitchFamily="18" charset="0"/>
                <a:sym typeface="+mn-lt"/>
              </a:rPr>
              <a:t>THỨC MỚI</a:t>
            </a:r>
            <a:endParaRPr lang="zh-CN" altLang="en-US" sz="6000" b="1" dirty="0">
              <a:solidFill>
                <a:srgbClr val="375179"/>
              </a:solidFill>
              <a:latin typeface="Times New Roman" panose="02020603050405020304" pitchFamily="18" charset="0"/>
              <a:ea typeface="汉仪大宋简" panose="02010609000101010101" pitchFamily="49" charset="-122"/>
              <a:cs typeface="Times New Roman" panose="02020603050405020304" pitchFamily="18" charset="0"/>
              <a:sym typeface="+mn-lt"/>
            </a:endParaRPr>
          </a:p>
        </p:txBody>
      </p:sp>
      <p:grpSp>
        <p:nvGrpSpPr>
          <p:cNvPr id="13" name="PA-组合 12">
            <a:extLst>
              <a:ext uri="{FF2B5EF4-FFF2-40B4-BE49-F238E27FC236}">
                <a16:creationId xmlns:a16="http://schemas.microsoft.com/office/drawing/2014/main" xmlns="" id="{18D666E2-401E-4DEF-8768-32D9B9771433}"/>
              </a:ext>
            </a:extLst>
          </p:cNvPr>
          <p:cNvGrpSpPr/>
          <p:nvPr>
            <p:custDataLst>
              <p:tags r:id="rId5"/>
            </p:custDataLst>
          </p:nvPr>
        </p:nvGrpSpPr>
        <p:grpSpPr>
          <a:xfrm>
            <a:off x="5268587" y="1859390"/>
            <a:ext cx="1727851" cy="1712396"/>
            <a:chOff x="2260424" y="1795597"/>
            <a:chExt cx="925041" cy="916766"/>
          </a:xfrm>
        </p:grpSpPr>
        <p:sp>
          <p:nvSpPr>
            <p:cNvPr id="15" name="PA-矩形 14">
              <a:extLst>
                <a:ext uri="{FF2B5EF4-FFF2-40B4-BE49-F238E27FC236}">
                  <a16:creationId xmlns:a16="http://schemas.microsoft.com/office/drawing/2014/main" xmlns="" id="{17A296A2-135F-4469-8C87-B714F1FDB521}"/>
                </a:ext>
              </a:extLst>
            </p:cNvPr>
            <p:cNvSpPr/>
            <p:nvPr>
              <p:custDataLst>
                <p:tags r:id="rId6"/>
              </p:custDataLst>
            </p:nvPr>
          </p:nvSpPr>
          <p:spPr>
            <a:xfrm>
              <a:off x="2354792" y="1889796"/>
              <a:ext cx="753349" cy="690842"/>
            </a:xfrm>
            <a:prstGeom prst="rect">
              <a:avLst/>
            </a:prstGeom>
            <a:solidFill>
              <a:srgbClr val="375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ea typeface="汉仪大宋简" panose="02010609000101010101" pitchFamily="49" charset="-122"/>
                <a:cs typeface="Times New Roman" panose="02020603050405020304" pitchFamily="18" charset="0"/>
                <a:sym typeface="+mn-lt"/>
              </a:endParaRPr>
            </a:p>
          </p:txBody>
        </p:sp>
        <p:sp>
          <p:nvSpPr>
            <p:cNvPr id="16" name="PA-矩形 15">
              <a:extLst>
                <a:ext uri="{FF2B5EF4-FFF2-40B4-BE49-F238E27FC236}">
                  <a16:creationId xmlns:a16="http://schemas.microsoft.com/office/drawing/2014/main" xmlns="" id="{F688EE4E-22C6-4E25-B810-40039F692972}"/>
                </a:ext>
              </a:extLst>
            </p:cNvPr>
            <p:cNvSpPr/>
            <p:nvPr>
              <p:custDataLst>
                <p:tags r:id="rId7"/>
              </p:custDataLst>
            </p:nvPr>
          </p:nvSpPr>
          <p:spPr>
            <a:xfrm rot="16200000">
              <a:off x="2295967" y="1843327"/>
              <a:ext cx="889782" cy="848289"/>
            </a:xfrm>
            <a:prstGeom prst="rect">
              <a:avLst/>
            </a:prstGeom>
            <a:noFill/>
          </p:spPr>
          <p:txBody>
            <a:bodyPr vert="eaVert" wrap="square">
              <a:spAutoFit/>
            </a:bodyPr>
            <a:lstStyle/>
            <a:p>
              <a:pPr algn="ctr"/>
              <a:r>
                <a:rPr lang="en-US" altLang="zh-CN" sz="9600" dirty="0">
                  <a:solidFill>
                    <a:schemeClr val="bg1"/>
                  </a:solidFill>
                  <a:effectLst>
                    <a:outerShdw blurRad="38100" dist="38100" dir="2700000" algn="tl">
                      <a:srgbClr val="000000">
                        <a:alpha val="43137"/>
                      </a:srgbClr>
                    </a:outerShdw>
                  </a:effectLst>
                  <a:latin typeface="Times New Roman" panose="02020603050405020304" pitchFamily="18" charset="0"/>
                  <a:ea typeface="汉仪大宋简" panose="02010609000101010101" pitchFamily="49" charset="-122"/>
                  <a:cs typeface="Times New Roman" panose="02020603050405020304" pitchFamily="18" charset="0"/>
                  <a:sym typeface="+mn-lt"/>
                </a:rPr>
                <a:t>02</a:t>
              </a:r>
              <a:endParaRPr lang="zh-CN" altLang="en-US" sz="9600" dirty="0">
                <a:solidFill>
                  <a:schemeClr val="bg1"/>
                </a:solidFill>
                <a:effectLst>
                  <a:outerShdw blurRad="38100" dist="38100" dir="2700000" algn="tl">
                    <a:srgbClr val="000000">
                      <a:alpha val="43137"/>
                    </a:srgbClr>
                  </a:outerShdw>
                </a:effectLst>
                <a:latin typeface="Times New Roman" panose="02020603050405020304" pitchFamily="18" charset="0"/>
                <a:ea typeface="汉仪大宋简" panose="02010609000101010101" pitchFamily="49" charset="-122"/>
                <a:cs typeface="Times New Roman" panose="02020603050405020304" pitchFamily="18" charset="0"/>
                <a:sym typeface="+mn-lt"/>
              </a:endParaRPr>
            </a:p>
          </p:txBody>
        </p:sp>
        <p:sp>
          <p:nvSpPr>
            <p:cNvPr id="17" name="PA-矩形 16">
              <a:extLst>
                <a:ext uri="{FF2B5EF4-FFF2-40B4-BE49-F238E27FC236}">
                  <a16:creationId xmlns:a16="http://schemas.microsoft.com/office/drawing/2014/main" xmlns="" id="{FFEF7587-5809-433A-BE41-C136AEE5E95D}"/>
                </a:ext>
              </a:extLst>
            </p:cNvPr>
            <p:cNvSpPr/>
            <p:nvPr>
              <p:custDataLst>
                <p:tags r:id="rId8"/>
              </p:custDataLst>
            </p:nvPr>
          </p:nvSpPr>
          <p:spPr>
            <a:xfrm>
              <a:off x="2260424" y="1795597"/>
              <a:ext cx="925041" cy="848288"/>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ea typeface="汉仪大宋简" panose="02010609000101010101" pitchFamily="49" charset="-122"/>
                <a:cs typeface="Times New Roman" panose="02020603050405020304" pitchFamily="18" charset="0"/>
                <a:sym typeface="+mn-lt"/>
              </a:endParaRPr>
            </a:p>
          </p:txBody>
        </p:sp>
      </p:grpSp>
    </p:spTree>
    <p:extLst>
      <p:ext uri="{BB962C8B-B14F-4D97-AF65-F5344CB8AC3E}">
        <p14:creationId xmlns:p14="http://schemas.microsoft.com/office/powerpoint/2010/main" val="2373922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3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strVal val="(6*min(max(#ppt_w*#ppt_h,.3),1)-7.4)/-.7*#ppt_w"/>
                                          </p:val>
                                        </p:tav>
                                        <p:tav tm="100000">
                                          <p:val>
                                            <p:strVal val="#ppt_w"/>
                                          </p:val>
                                        </p:tav>
                                      </p:tavLst>
                                    </p:anim>
                                    <p:anim calcmode="lin" valueType="num">
                                      <p:cBhvr>
                                        <p:cTn id="22" dur="500" fill="hold"/>
                                        <p:tgtEl>
                                          <p:spTgt spid="11"/>
                                        </p:tgtEl>
                                        <p:attrNameLst>
                                          <p:attrName>ppt_h</p:attrName>
                                        </p:attrNameLst>
                                      </p:cBhvr>
                                      <p:tavLst>
                                        <p:tav tm="0">
                                          <p:val>
                                            <p:strVal val="(6*min(max(#ppt_w*#ppt_h,.3),1)-7.4)/-.7*#ppt_h"/>
                                          </p:val>
                                        </p:tav>
                                        <p:tav tm="100000">
                                          <p:val>
                                            <p:strVal val="#ppt_h"/>
                                          </p:val>
                                        </p:tav>
                                      </p:tavLst>
                                    </p:anim>
                                    <p:anim calcmode="lin" valueType="num">
                                      <p:cBhvr>
                                        <p:cTn id="23" dur="500" fill="hold"/>
                                        <p:tgtEl>
                                          <p:spTgt spid="11"/>
                                        </p:tgtEl>
                                        <p:attrNameLst>
                                          <p:attrName>ppt_x</p:attrName>
                                        </p:attrNameLst>
                                      </p:cBhvr>
                                      <p:tavLst>
                                        <p:tav tm="0">
                                          <p:val>
                                            <p:fltVal val="0.5"/>
                                          </p:val>
                                        </p:tav>
                                        <p:tav tm="100000">
                                          <p:val>
                                            <p:strVal val="#ppt_x"/>
                                          </p:val>
                                        </p:tav>
                                      </p:tavLst>
                                    </p:anim>
                                    <p:anim calcmode="lin" valueType="num">
                                      <p:cBhvr>
                                        <p:cTn id="24" dur="500" fill="hold"/>
                                        <p:tgtEl>
                                          <p:spTgt spid="1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9"/>
</p:tagLst>
</file>

<file path=ppt/tags/tag10.xml><?xml version="1.0" encoding="utf-8"?>
<p:tagLst xmlns:a="http://schemas.openxmlformats.org/drawingml/2006/main" xmlns:r="http://schemas.openxmlformats.org/officeDocument/2006/relationships" xmlns:p="http://schemas.openxmlformats.org/presentationml/2006/main">
  <p:tag name="PA" val="v5.2.9"/>
</p:tagLst>
</file>

<file path=ppt/tags/tag11.xml><?xml version="1.0" encoding="utf-8"?>
<p:tagLst xmlns:a="http://schemas.openxmlformats.org/drawingml/2006/main" xmlns:r="http://schemas.openxmlformats.org/officeDocument/2006/relationships" xmlns:p="http://schemas.openxmlformats.org/presentationml/2006/main">
  <p:tag name="PA" val="v5.2.9"/>
</p:tagLst>
</file>

<file path=ppt/tags/tag12.xml><?xml version="1.0" encoding="utf-8"?>
<p:tagLst xmlns:a="http://schemas.openxmlformats.org/drawingml/2006/main" xmlns:r="http://schemas.openxmlformats.org/officeDocument/2006/relationships" xmlns:p="http://schemas.openxmlformats.org/presentationml/2006/main">
  <p:tag name="PA" val="v5.2.9"/>
</p:tagLst>
</file>

<file path=ppt/tags/tag13.xml><?xml version="1.0" encoding="utf-8"?>
<p:tagLst xmlns:a="http://schemas.openxmlformats.org/drawingml/2006/main" xmlns:r="http://schemas.openxmlformats.org/officeDocument/2006/relationships" xmlns:p="http://schemas.openxmlformats.org/presentationml/2006/main">
  <p:tag name="PA" val="v5.2.9"/>
</p:tagLst>
</file>

<file path=ppt/tags/tag14.xml><?xml version="1.0" encoding="utf-8"?>
<p:tagLst xmlns:a="http://schemas.openxmlformats.org/drawingml/2006/main" xmlns:r="http://schemas.openxmlformats.org/officeDocument/2006/relationships" xmlns:p="http://schemas.openxmlformats.org/presentationml/2006/main">
  <p:tag name="PA" val="v5.2.9"/>
</p:tagLst>
</file>

<file path=ppt/tags/tag15.xml><?xml version="1.0" encoding="utf-8"?>
<p:tagLst xmlns:a="http://schemas.openxmlformats.org/drawingml/2006/main" xmlns:r="http://schemas.openxmlformats.org/officeDocument/2006/relationships" xmlns:p="http://schemas.openxmlformats.org/presentationml/2006/main">
  <p:tag name="PA" val="v5.2.9"/>
</p:tagLst>
</file>

<file path=ppt/tags/tag16.xml><?xml version="1.0" encoding="utf-8"?>
<p:tagLst xmlns:a="http://schemas.openxmlformats.org/drawingml/2006/main" xmlns:r="http://schemas.openxmlformats.org/officeDocument/2006/relationships" xmlns:p="http://schemas.openxmlformats.org/presentationml/2006/main">
  <p:tag name="PA" val="v5.2.9"/>
</p:tagLst>
</file>

<file path=ppt/tags/tag17.xml><?xml version="1.0" encoding="utf-8"?>
<p:tagLst xmlns:a="http://schemas.openxmlformats.org/drawingml/2006/main" xmlns:r="http://schemas.openxmlformats.org/officeDocument/2006/relationships" xmlns:p="http://schemas.openxmlformats.org/presentationml/2006/main">
  <p:tag name="PA" val="v5.2.9"/>
</p:tagLst>
</file>

<file path=ppt/tags/tag18.xml><?xml version="1.0" encoding="utf-8"?>
<p:tagLst xmlns:a="http://schemas.openxmlformats.org/drawingml/2006/main" xmlns:r="http://schemas.openxmlformats.org/officeDocument/2006/relationships" xmlns:p="http://schemas.openxmlformats.org/presentationml/2006/main">
  <p:tag name="PA" val="v5.2.9"/>
</p:tagLst>
</file>

<file path=ppt/tags/tag19.xml><?xml version="1.0" encoding="utf-8"?>
<p:tagLst xmlns:a="http://schemas.openxmlformats.org/drawingml/2006/main" xmlns:r="http://schemas.openxmlformats.org/officeDocument/2006/relationships" xmlns:p="http://schemas.openxmlformats.org/presentationml/2006/main">
  <p:tag name="PA" val="v5.2.9"/>
</p:tagLst>
</file>

<file path=ppt/tags/tag2.xml><?xml version="1.0" encoding="utf-8"?>
<p:tagLst xmlns:a="http://schemas.openxmlformats.org/drawingml/2006/main" xmlns:r="http://schemas.openxmlformats.org/officeDocument/2006/relationships" xmlns:p="http://schemas.openxmlformats.org/presentationml/2006/main">
  <p:tag name="PA" val="v5.2.9"/>
</p:tagLst>
</file>

<file path=ppt/tags/tag20.xml><?xml version="1.0" encoding="utf-8"?>
<p:tagLst xmlns:a="http://schemas.openxmlformats.org/drawingml/2006/main" xmlns:r="http://schemas.openxmlformats.org/officeDocument/2006/relationships" xmlns:p="http://schemas.openxmlformats.org/presentationml/2006/main">
  <p:tag name="PA" val="v5.2.9"/>
</p:tagLst>
</file>

<file path=ppt/tags/tag21.xml><?xml version="1.0" encoding="utf-8"?>
<p:tagLst xmlns:a="http://schemas.openxmlformats.org/drawingml/2006/main" xmlns:r="http://schemas.openxmlformats.org/officeDocument/2006/relationships" xmlns:p="http://schemas.openxmlformats.org/presentationml/2006/main">
  <p:tag name="PA" val="v5.2.9"/>
</p:tagLst>
</file>

<file path=ppt/tags/tag22.xml><?xml version="1.0" encoding="utf-8"?>
<p:tagLst xmlns:a="http://schemas.openxmlformats.org/drawingml/2006/main" xmlns:r="http://schemas.openxmlformats.org/officeDocument/2006/relationships" xmlns:p="http://schemas.openxmlformats.org/presentationml/2006/main">
  <p:tag name="PA" val="v5.2.9"/>
</p:tagLst>
</file>

<file path=ppt/tags/tag23.xml><?xml version="1.0" encoding="utf-8"?>
<p:tagLst xmlns:a="http://schemas.openxmlformats.org/drawingml/2006/main" xmlns:r="http://schemas.openxmlformats.org/officeDocument/2006/relationships" xmlns:p="http://schemas.openxmlformats.org/presentationml/2006/main">
  <p:tag name="PA" val="v5.2.9"/>
</p:tagLst>
</file>

<file path=ppt/tags/tag24.xml><?xml version="1.0" encoding="utf-8"?>
<p:tagLst xmlns:a="http://schemas.openxmlformats.org/drawingml/2006/main" xmlns:r="http://schemas.openxmlformats.org/officeDocument/2006/relationships" xmlns:p="http://schemas.openxmlformats.org/presentationml/2006/main">
  <p:tag name="PA" val="v5.2.9"/>
</p:tagLst>
</file>

<file path=ppt/tags/tag25.xml><?xml version="1.0" encoding="utf-8"?>
<p:tagLst xmlns:a="http://schemas.openxmlformats.org/drawingml/2006/main" xmlns:r="http://schemas.openxmlformats.org/officeDocument/2006/relationships" xmlns:p="http://schemas.openxmlformats.org/presentationml/2006/main">
  <p:tag name="PA" val="v5.2.9"/>
</p:tagLst>
</file>

<file path=ppt/tags/tag26.xml><?xml version="1.0" encoding="utf-8"?>
<p:tagLst xmlns:a="http://schemas.openxmlformats.org/drawingml/2006/main" xmlns:r="http://schemas.openxmlformats.org/officeDocument/2006/relationships" xmlns:p="http://schemas.openxmlformats.org/presentationml/2006/main">
  <p:tag name="PA" val="v5.2.9"/>
</p:tagLst>
</file>

<file path=ppt/tags/tag27.xml><?xml version="1.0" encoding="utf-8"?>
<p:tagLst xmlns:a="http://schemas.openxmlformats.org/drawingml/2006/main" xmlns:r="http://schemas.openxmlformats.org/officeDocument/2006/relationships" xmlns:p="http://schemas.openxmlformats.org/presentationml/2006/main">
  <p:tag name="PA" val="v5.2.9"/>
</p:tagLst>
</file>

<file path=ppt/tags/tag28.xml><?xml version="1.0" encoding="utf-8"?>
<p:tagLst xmlns:a="http://schemas.openxmlformats.org/drawingml/2006/main" xmlns:r="http://schemas.openxmlformats.org/officeDocument/2006/relationships" xmlns:p="http://schemas.openxmlformats.org/presentationml/2006/main">
  <p:tag name="PA" val="v5.2.9"/>
</p:tagLst>
</file>

<file path=ppt/tags/tag29.xml><?xml version="1.0" encoding="utf-8"?>
<p:tagLst xmlns:a="http://schemas.openxmlformats.org/drawingml/2006/main" xmlns:r="http://schemas.openxmlformats.org/officeDocument/2006/relationships" xmlns:p="http://schemas.openxmlformats.org/presentationml/2006/main">
  <p:tag name="PA" val="v5.2.9"/>
</p:tagLst>
</file>

<file path=ppt/tags/tag3.xml><?xml version="1.0" encoding="utf-8"?>
<p:tagLst xmlns:a="http://schemas.openxmlformats.org/drawingml/2006/main" xmlns:r="http://schemas.openxmlformats.org/officeDocument/2006/relationships" xmlns:p="http://schemas.openxmlformats.org/presentationml/2006/main">
  <p:tag name="PA" val="v5.2.9"/>
</p:tagLst>
</file>

<file path=ppt/tags/tag30.xml><?xml version="1.0" encoding="utf-8"?>
<p:tagLst xmlns:a="http://schemas.openxmlformats.org/drawingml/2006/main" xmlns:r="http://schemas.openxmlformats.org/officeDocument/2006/relationships" xmlns:p="http://schemas.openxmlformats.org/presentationml/2006/main">
  <p:tag name="PA" val="v5.2.9"/>
</p:tagLst>
</file>

<file path=ppt/tags/tag31.xml><?xml version="1.0" encoding="utf-8"?>
<p:tagLst xmlns:a="http://schemas.openxmlformats.org/drawingml/2006/main" xmlns:r="http://schemas.openxmlformats.org/officeDocument/2006/relationships" xmlns:p="http://schemas.openxmlformats.org/presentationml/2006/main">
  <p:tag name="PA" val="v5.2.9"/>
</p:tagLst>
</file>

<file path=ppt/tags/tag32.xml><?xml version="1.0" encoding="utf-8"?>
<p:tagLst xmlns:a="http://schemas.openxmlformats.org/drawingml/2006/main" xmlns:r="http://schemas.openxmlformats.org/officeDocument/2006/relationships" xmlns:p="http://schemas.openxmlformats.org/presentationml/2006/main">
  <p:tag name="PA" val="v5.2.9"/>
</p:tagLst>
</file>

<file path=ppt/tags/tag33.xml><?xml version="1.0" encoding="utf-8"?>
<p:tagLst xmlns:a="http://schemas.openxmlformats.org/drawingml/2006/main" xmlns:r="http://schemas.openxmlformats.org/officeDocument/2006/relationships" xmlns:p="http://schemas.openxmlformats.org/presentationml/2006/main">
  <p:tag name="PA" val="v5.2.9"/>
</p:tagLst>
</file>

<file path=ppt/tags/tag34.xml><?xml version="1.0" encoding="utf-8"?>
<p:tagLst xmlns:a="http://schemas.openxmlformats.org/drawingml/2006/main" xmlns:r="http://schemas.openxmlformats.org/officeDocument/2006/relationships" xmlns:p="http://schemas.openxmlformats.org/presentationml/2006/main">
  <p:tag name="PA" val="v5.2.9"/>
</p:tagLst>
</file>

<file path=ppt/tags/tag35.xml><?xml version="1.0" encoding="utf-8"?>
<p:tagLst xmlns:a="http://schemas.openxmlformats.org/drawingml/2006/main" xmlns:r="http://schemas.openxmlformats.org/officeDocument/2006/relationships" xmlns:p="http://schemas.openxmlformats.org/presentationml/2006/main">
  <p:tag name="PA" val="v5.2.9"/>
</p:tagLst>
</file>

<file path=ppt/tags/tag36.xml><?xml version="1.0" encoding="utf-8"?>
<p:tagLst xmlns:a="http://schemas.openxmlformats.org/drawingml/2006/main" xmlns:r="http://schemas.openxmlformats.org/officeDocument/2006/relationships" xmlns:p="http://schemas.openxmlformats.org/presentationml/2006/main">
  <p:tag name="PA" val="v5.2.9"/>
</p:tagLst>
</file>

<file path=ppt/tags/tag37.xml><?xml version="1.0" encoding="utf-8"?>
<p:tagLst xmlns:a="http://schemas.openxmlformats.org/drawingml/2006/main" xmlns:r="http://schemas.openxmlformats.org/officeDocument/2006/relationships" xmlns:p="http://schemas.openxmlformats.org/presentationml/2006/main">
  <p:tag name="PA" val="v5.2.9"/>
</p:tagLst>
</file>

<file path=ppt/tags/tag38.xml><?xml version="1.0" encoding="utf-8"?>
<p:tagLst xmlns:a="http://schemas.openxmlformats.org/drawingml/2006/main" xmlns:r="http://schemas.openxmlformats.org/officeDocument/2006/relationships" xmlns:p="http://schemas.openxmlformats.org/presentationml/2006/main">
  <p:tag name="PA" val="v5.2.9"/>
</p:tagLst>
</file>

<file path=ppt/tags/tag39.xml><?xml version="1.0" encoding="utf-8"?>
<p:tagLst xmlns:a="http://schemas.openxmlformats.org/drawingml/2006/main" xmlns:r="http://schemas.openxmlformats.org/officeDocument/2006/relationships" xmlns:p="http://schemas.openxmlformats.org/presentationml/2006/main">
  <p:tag name="PA" val="v5.2.9"/>
</p:tagLst>
</file>

<file path=ppt/tags/tag4.xml><?xml version="1.0" encoding="utf-8"?>
<p:tagLst xmlns:a="http://schemas.openxmlformats.org/drawingml/2006/main" xmlns:r="http://schemas.openxmlformats.org/officeDocument/2006/relationships" xmlns:p="http://schemas.openxmlformats.org/presentationml/2006/main">
  <p:tag name="PA" val="v5.2.9"/>
</p:tagLst>
</file>

<file path=ppt/tags/tag40.xml><?xml version="1.0" encoding="utf-8"?>
<p:tagLst xmlns:a="http://schemas.openxmlformats.org/drawingml/2006/main" xmlns:r="http://schemas.openxmlformats.org/officeDocument/2006/relationships" xmlns:p="http://schemas.openxmlformats.org/presentationml/2006/main">
  <p:tag name="PA" val="v5.2.9"/>
</p:tagLst>
</file>

<file path=ppt/tags/tag41.xml><?xml version="1.0" encoding="utf-8"?>
<p:tagLst xmlns:a="http://schemas.openxmlformats.org/drawingml/2006/main" xmlns:r="http://schemas.openxmlformats.org/officeDocument/2006/relationships" xmlns:p="http://schemas.openxmlformats.org/presentationml/2006/main">
  <p:tag name="PA" val="v5.2.9"/>
</p:tagLst>
</file>

<file path=ppt/tags/tag42.xml><?xml version="1.0" encoding="utf-8"?>
<p:tagLst xmlns:a="http://schemas.openxmlformats.org/drawingml/2006/main" xmlns:r="http://schemas.openxmlformats.org/officeDocument/2006/relationships" xmlns:p="http://schemas.openxmlformats.org/presentationml/2006/main">
  <p:tag name="PA" val="v5.2.9"/>
</p:tagLst>
</file>

<file path=ppt/tags/tag43.xml><?xml version="1.0" encoding="utf-8"?>
<p:tagLst xmlns:a="http://schemas.openxmlformats.org/drawingml/2006/main" xmlns:r="http://schemas.openxmlformats.org/officeDocument/2006/relationships" xmlns:p="http://schemas.openxmlformats.org/presentationml/2006/main">
  <p:tag name="PA" val="v5.2.9"/>
</p:tagLst>
</file>

<file path=ppt/tags/tag44.xml><?xml version="1.0" encoding="utf-8"?>
<p:tagLst xmlns:a="http://schemas.openxmlformats.org/drawingml/2006/main" xmlns:r="http://schemas.openxmlformats.org/officeDocument/2006/relationships" xmlns:p="http://schemas.openxmlformats.org/presentationml/2006/main">
  <p:tag name="PA" val="v5.2.9"/>
</p:tagLst>
</file>

<file path=ppt/tags/tag45.xml><?xml version="1.0" encoding="utf-8"?>
<p:tagLst xmlns:a="http://schemas.openxmlformats.org/drawingml/2006/main" xmlns:r="http://schemas.openxmlformats.org/officeDocument/2006/relationships" xmlns:p="http://schemas.openxmlformats.org/presentationml/2006/main">
  <p:tag name="PA" val="v5.2.9"/>
</p:tagLst>
</file>

<file path=ppt/tags/tag46.xml><?xml version="1.0" encoding="utf-8"?>
<p:tagLst xmlns:a="http://schemas.openxmlformats.org/drawingml/2006/main" xmlns:r="http://schemas.openxmlformats.org/officeDocument/2006/relationships" xmlns:p="http://schemas.openxmlformats.org/presentationml/2006/main">
  <p:tag name="PA" val="v5.2.9"/>
</p:tagLst>
</file>

<file path=ppt/tags/tag47.xml><?xml version="1.0" encoding="utf-8"?>
<p:tagLst xmlns:a="http://schemas.openxmlformats.org/drawingml/2006/main" xmlns:r="http://schemas.openxmlformats.org/officeDocument/2006/relationships" xmlns:p="http://schemas.openxmlformats.org/presentationml/2006/main">
  <p:tag name="PA" val="v5.2.9"/>
</p:tagLst>
</file>

<file path=ppt/tags/tag48.xml><?xml version="1.0" encoding="utf-8"?>
<p:tagLst xmlns:a="http://schemas.openxmlformats.org/drawingml/2006/main" xmlns:r="http://schemas.openxmlformats.org/officeDocument/2006/relationships" xmlns:p="http://schemas.openxmlformats.org/presentationml/2006/main">
  <p:tag name="PA" val="v5.2.9"/>
</p:tagLst>
</file>

<file path=ppt/tags/tag49.xml><?xml version="1.0" encoding="utf-8"?>
<p:tagLst xmlns:a="http://schemas.openxmlformats.org/drawingml/2006/main" xmlns:r="http://schemas.openxmlformats.org/officeDocument/2006/relationships" xmlns:p="http://schemas.openxmlformats.org/presentationml/2006/main">
  <p:tag name="PA" val="v5.2.9"/>
</p:tagLst>
</file>

<file path=ppt/tags/tag5.xml><?xml version="1.0" encoding="utf-8"?>
<p:tagLst xmlns:a="http://schemas.openxmlformats.org/drawingml/2006/main" xmlns:r="http://schemas.openxmlformats.org/officeDocument/2006/relationships" xmlns:p="http://schemas.openxmlformats.org/presentationml/2006/main">
  <p:tag name="PA" val="v5.2.9"/>
</p:tagLst>
</file>

<file path=ppt/tags/tag50.xml><?xml version="1.0" encoding="utf-8"?>
<p:tagLst xmlns:a="http://schemas.openxmlformats.org/drawingml/2006/main" xmlns:r="http://schemas.openxmlformats.org/officeDocument/2006/relationships" xmlns:p="http://schemas.openxmlformats.org/presentationml/2006/main">
  <p:tag name="PA" val="v5.2.9"/>
</p:tagLst>
</file>

<file path=ppt/tags/tag51.xml><?xml version="1.0" encoding="utf-8"?>
<p:tagLst xmlns:a="http://schemas.openxmlformats.org/drawingml/2006/main" xmlns:r="http://schemas.openxmlformats.org/officeDocument/2006/relationships" xmlns:p="http://schemas.openxmlformats.org/presentationml/2006/main">
  <p:tag name="PA" val="v5.2.9"/>
</p:tagLst>
</file>

<file path=ppt/tags/tag52.xml><?xml version="1.0" encoding="utf-8"?>
<p:tagLst xmlns:a="http://schemas.openxmlformats.org/drawingml/2006/main" xmlns:r="http://schemas.openxmlformats.org/officeDocument/2006/relationships" xmlns:p="http://schemas.openxmlformats.org/presentationml/2006/main">
  <p:tag name="PA" val="v5.2.9"/>
</p:tagLst>
</file>

<file path=ppt/tags/tag53.xml><?xml version="1.0" encoding="utf-8"?>
<p:tagLst xmlns:a="http://schemas.openxmlformats.org/drawingml/2006/main" xmlns:r="http://schemas.openxmlformats.org/officeDocument/2006/relationships" xmlns:p="http://schemas.openxmlformats.org/presentationml/2006/main">
  <p:tag name="PA" val="v5.2.9"/>
</p:tagLst>
</file>

<file path=ppt/tags/tag54.xml><?xml version="1.0" encoding="utf-8"?>
<p:tagLst xmlns:a="http://schemas.openxmlformats.org/drawingml/2006/main" xmlns:r="http://schemas.openxmlformats.org/officeDocument/2006/relationships" xmlns:p="http://schemas.openxmlformats.org/presentationml/2006/main">
  <p:tag name="PA" val="v5.2.9"/>
</p:tagLst>
</file>

<file path=ppt/tags/tag55.xml><?xml version="1.0" encoding="utf-8"?>
<p:tagLst xmlns:a="http://schemas.openxmlformats.org/drawingml/2006/main" xmlns:r="http://schemas.openxmlformats.org/officeDocument/2006/relationships" xmlns:p="http://schemas.openxmlformats.org/presentationml/2006/main">
  <p:tag name="PA" val="v5.2.9"/>
</p:tagLst>
</file>

<file path=ppt/tags/tag56.xml><?xml version="1.0" encoding="utf-8"?>
<p:tagLst xmlns:a="http://schemas.openxmlformats.org/drawingml/2006/main" xmlns:r="http://schemas.openxmlformats.org/officeDocument/2006/relationships" xmlns:p="http://schemas.openxmlformats.org/presentationml/2006/main">
  <p:tag name="PA" val="v5.2.9"/>
</p:tagLst>
</file>

<file path=ppt/tags/tag57.xml><?xml version="1.0" encoding="utf-8"?>
<p:tagLst xmlns:a="http://schemas.openxmlformats.org/drawingml/2006/main" xmlns:r="http://schemas.openxmlformats.org/officeDocument/2006/relationships" xmlns:p="http://schemas.openxmlformats.org/presentationml/2006/main">
  <p:tag name="PA" val="v5.2.9"/>
</p:tagLst>
</file>

<file path=ppt/tags/tag58.xml><?xml version="1.0" encoding="utf-8"?>
<p:tagLst xmlns:a="http://schemas.openxmlformats.org/drawingml/2006/main" xmlns:r="http://schemas.openxmlformats.org/officeDocument/2006/relationships" xmlns:p="http://schemas.openxmlformats.org/presentationml/2006/main">
  <p:tag name="PA" val="v5.2.9"/>
</p:tagLst>
</file>

<file path=ppt/tags/tag59.xml><?xml version="1.0" encoding="utf-8"?>
<p:tagLst xmlns:a="http://schemas.openxmlformats.org/drawingml/2006/main" xmlns:r="http://schemas.openxmlformats.org/officeDocument/2006/relationships" xmlns:p="http://schemas.openxmlformats.org/presentationml/2006/main">
  <p:tag name="PA" val="v5.2.9"/>
</p:tagLst>
</file>

<file path=ppt/tags/tag6.xml><?xml version="1.0" encoding="utf-8"?>
<p:tagLst xmlns:a="http://schemas.openxmlformats.org/drawingml/2006/main" xmlns:r="http://schemas.openxmlformats.org/officeDocument/2006/relationships" xmlns:p="http://schemas.openxmlformats.org/presentationml/2006/main">
  <p:tag name="PA" val="v5.2.9"/>
</p:tagLst>
</file>

<file path=ppt/tags/tag60.xml><?xml version="1.0" encoding="utf-8"?>
<p:tagLst xmlns:a="http://schemas.openxmlformats.org/drawingml/2006/main" xmlns:r="http://schemas.openxmlformats.org/officeDocument/2006/relationships" xmlns:p="http://schemas.openxmlformats.org/presentationml/2006/main">
  <p:tag name="PA" val="v5.2.9"/>
</p:tagLst>
</file>

<file path=ppt/tags/tag61.xml><?xml version="1.0" encoding="utf-8"?>
<p:tagLst xmlns:a="http://schemas.openxmlformats.org/drawingml/2006/main" xmlns:r="http://schemas.openxmlformats.org/officeDocument/2006/relationships" xmlns:p="http://schemas.openxmlformats.org/presentationml/2006/main">
  <p:tag name="PA" val="v5.2.9"/>
</p:tagLst>
</file>

<file path=ppt/tags/tag62.xml><?xml version="1.0" encoding="utf-8"?>
<p:tagLst xmlns:a="http://schemas.openxmlformats.org/drawingml/2006/main" xmlns:r="http://schemas.openxmlformats.org/officeDocument/2006/relationships" xmlns:p="http://schemas.openxmlformats.org/presentationml/2006/main">
  <p:tag name="PA" val="v5.2.9"/>
</p:tagLst>
</file>

<file path=ppt/tags/tag63.xml><?xml version="1.0" encoding="utf-8"?>
<p:tagLst xmlns:a="http://schemas.openxmlformats.org/drawingml/2006/main" xmlns:r="http://schemas.openxmlformats.org/officeDocument/2006/relationships" xmlns:p="http://schemas.openxmlformats.org/presentationml/2006/main">
  <p:tag name="PA" val="v5.2.9"/>
</p:tagLst>
</file>

<file path=ppt/tags/tag64.xml><?xml version="1.0" encoding="utf-8"?>
<p:tagLst xmlns:a="http://schemas.openxmlformats.org/drawingml/2006/main" xmlns:r="http://schemas.openxmlformats.org/officeDocument/2006/relationships" xmlns:p="http://schemas.openxmlformats.org/presentationml/2006/main">
  <p:tag name="PA" val="v5.2.9"/>
</p:tagLst>
</file>

<file path=ppt/tags/tag65.xml><?xml version="1.0" encoding="utf-8"?>
<p:tagLst xmlns:a="http://schemas.openxmlformats.org/drawingml/2006/main" xmlns:r="http://schemas.openxmlformats.org/officeDocument/2006/relationships" xmlns:p="http://schemas.openxmlformats.org/presentationml/2006/main">
  <p:tag name="PA" val="v5.2.9"/>
</p:tagLst>
</file>

<file path=ppt/tags/tag66.xml><?xml version="1.0" encoding="utf-8"?>
<p:tagLst xmlns:a="http://schemas.openxmlformats.org/drawingml/2006/main" xmlns:r="http://schemas.openxmlformats.org/officeDocument/2006/relationships" xmlns:p="http://schemas.openxmlformats.org/presentationml/2006/main">
  <p:tag name="PA" val="v5.2.9"/>
</p:tagLst>
</file>

<file path=ppt/tags/tag67.xml><?xml version="1.0" encoding="utf-8"?>
<p:tagLst xmlns:a="http://schemas.openxmlformats.org/drawingml/2006/main" xmlns:r="http://schemas.openxmlformats.org/officeDocument/2006/relationships" xmlns:p="http://schemas.openxmlformats.org/presentationml/2006/main">
  <p:tag name="PA" val="v5.2.9"/>
</p:tagLst>
</file>

<file path=ppt/tags/tag68.xml><?xml version="1.0" encoding="utf-8"?>
<p:tagLst xmlns:a="http://schemas.openxmlformats.org/drawingml/2006/main" xmlns:r="http://schemas.openxmlformats.org/officeDocument/2006/relationships" xmlns:p="http://schemas.openxmlformats.org/presentationml/2006/main">
  <p:tag name="PA" val="v5.2.9"/>
</p:tagLst>
</file>

<file path=ppt/tags/tag69.xml><?xml version="1.0" encoding="utf-8"?>
<p:tagLst xmlns:a="http://schemas.openxmlformats.org/drawingml/2006/main" xmlns:r="http://schemas.openxmlformats.org/officeDocument/2006/relationships" xmlns:p="http://schemas.openxmlformats.org/presentationml/2006/main">
  <p:tag name="PA" val="v5.2.9"/>
</p:tagLst>
</file>

<file path=ppt/tags/tag7.xml><?xml version="1.0" encoding="utf-8"?>
<p:tagLst xmlns:a="http://schemas.openxmlformats.org/drawingml/2006/main" xmlns:r="http://schemas.openxmlformats.org/officeDocument/2006/relationships" xmlns:p="http://schemas.openxmlformats.org/presentationml/2006/main">
  <p:tag name="PA" val="v5.2.9"/>
</p:tagLst>
</file>

<file path=ppt/tags/tag70.xml><?xml version="1.0" encoding="utf-8"?>
<p:tagLst xmlns:a="http://schemas.openxmlformats.org/drawingml/2006/main" xmlns:r="http://schemas.openxmlformats.org/officeDocument/2006/relationships" xmlns:p="http://schemas.openxmlformats.org/presentationml/2006/main">
  <p:tag name="PA" val="v5.2.9"/>
</p:tagLst>
</file>

<file path=ppt/tags/tag71.xml><?xml version="1.0" encoding="utf-8"?>
<p:tagLst xmlns:a="http://schemas.openxmlformats.org/drawingml/2006/main" xmlns:r="http://schemas.openxmlformats.org/officeDocument/2006/relationships" xmlns:p="http://schemas.openxmlformats.org/presentationml/2006/main">
  <p:tag name="PA" val="v5.2.9"/>
</p:tagLst>
</file>

<file path=ppt/tags/tag72.xml><?xml version="1.0" encoding="utf-8"?>
<p:tagLst xmlns:a="http://schemas.openxmlformats.org/drawingml/2006/main" xmlns:r="http://schemas.openxmlformats.org/officeDocument/2006/relationships" xmlns:p="http://schemas.openxmlformats.org/presentationml/2006/main">
  <p:tag name="PA" val="v5.2.9"/>
</p:tagLst>
</file>

<file path=ppt/tags/tag73.xml><?xml version="1.0" encoding="utf-8"?>
<p:tagLst xmlns:a="http://schemas.openxmlformats.org/drawingml/2006/main" xmlns:r="http://schemas.openxmlformats.org/officeDocument/2006/relationships" xmlns:p="http://schemas.openxmlformats.org/presentationml/2006/main">
  <p:tag name="PA" val="v5.2.9"/>
</p:tagLst>
</file>

<file path=ppt/tags/tag74.xml><?xml version="1.0" encoding="utf-8"?>
<p:tagLst xmlns:a="http://schemas.openxmlformats.org/drawingml/2006/main" xmlns:r="http://schemas.openxmlformats.org/officeDocument/2006/relationships" xmlns:p="http://schemas.openxmlformats.org/presentationml/2006/main">
  <p:tag name="PA" val="v5.2.9"/>
</p:tagLst>
</file>

<file path=ppt/tags/tag75.xml><?xml version="1.0" encoding="utf-8"?>
<p:tagLst xmlns:a="http://schemas.openxmlformats.org/drawingml/2006/main" xmlns:r="http://schemas.openxmlformats.org/officeDocument/2006/relationships" xmlns:p="http://schemas.openxmlformats.org/presentationml/2006/main">
  <p:tag name="PA" val="v5.2.9"/>
</p:tagLst>
</file>

<file path=ppt/tags/tag76.xml><?xml version="1.0" encoding="utf-8"?>
<p:tagLst xmlns:a="http://schemas.openxmlformats.org/drawingml/2006/main" xmlns:r="http://schemas.openxmlformats.org/officeDocument/2006/relationships" xmlns:p="http://schemas.openxmlformats.org/presentationml/2006/main">
  <p:tag name="PA" val="v5.2.9"/>
</p:tagLst>
</file>

<file path=ppt/tags/tag8.xml><?xml version="1.0" encoding="utf-8"?>
<p:tagLst xmlns:a="http://schemas.openxmlformats.org/drawingml/2006/main" xmlns:r="http://schemas.openxmlformats.org/officeDocument/2006/relationships" xmlns:p="http://schemas.openxmlformats.org/presentationml/2006/main">
  <p:tag name="PA" val="v5.2.9"/>
</p:tagLst>
</file>

<file path=ppt/tags/tag9.xml><?xml version="1.0" encoding="utf-8"?>
<p:tagLst xmlns:a="http://schemas.openxmlformats.org/drawingml/2006/main" xmlns:r="http://schemas.openxmlformats.org/officeDocument/2006/relationships" xmlns:p="http://schemas.openxmlformats.org/presentationml/2006/main">
  <p:tag name="PA" val="v5.2.9"/>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3xxsk24">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l520agg">
      <a:majorFont>
        <a:latin typeface=""/>
        <a:ea typeface="阿里巴巴普惠体"/>
        <a:cs typeface=""/>
      </a:majorFont>
      <a:minorFont>
        <a:latin typeface=""/>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l520agg">
      <a:majorFont>
        <a:latin typeface=""/>
        <a:ea typeface="阿里巴巴普惠体"/>
        <a:cs typeface=""/>
      </a:majorFont>
      <a:minorFont>
        <a:latin typeface=""/>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2403</TotalTime>
  <Words>2720</Words>
  <Application>Microsoft Office PowerPoint</Application>
  <PresentationFormat>Custom</PresentationFormat>
  <Paragraphs>332</Paragraphs>
  <Slides>61</Slides>
  <Notes>0</Notes>
  <HiddenSlides>0</HiddenSlides>
  <MMClips>13</MMClips>
  <ScaleCrop>false</ScaleCrop>
  <HeadingPairs>
    <vt:vector size="4" baseType="variant">
      <vt:variant>
        <vt:lpstr>Theme</vt:lpstr>
      </vt:variant>
      <vt:variant>
        <vt:i4>4</vt:i4>
      </vt:variant>
      <vt:variant>
        <vt:lpstr>Slide Titles</vt:lpstr>
      </vt:variant>
      <vt:variant>
        <vt:i4>61</vt:i4>
      </vt:variant>
    </vt:vector>
  </HeadingPairs>
  <TitlesOfParts>
    <vt:vector size="65" baseType="lpstr">
      <vt:lpstr>第一PPT，www.1ppt.com</vt:lpstr>
      <vt:lpstr>自定义设计方案</vt:lpstr>
      <vt:lpstr>1_第一PPT，www.1ppt.com</vt:lpstr>
      <vt:lpstr>2_第一PPT，www.1ppt.com</vt:lpstr>
      <vt:lpstr>PowerPoint Presentation</vt:lpstr>
      <vt:lpstr>PowerPoint Presentation</vt:lpstr>
      <vt:lpstr>PowerPoint Presentation</vt:lpstr>
      <vt:lpstr>PowerPoint Presentation</vt:lpstr>
      <vt:lpstr>PowerPoint Presentation</vt:lpstr>
      <vt:lpstr>Gói từ khóa (1) </vt:lpstr>
      <vt:lpstr>Gói từ khóa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subject>https://www.ypppt.com/</dc:subject>
  <dc:creator>优品PPT</dc:creator>
  <cp:lastModifiedBy>admin</cp:lastModifiedBy>
  <cp:revision>283</cp:revision>
  <dcterms:created xsi:type="dcterms:W3CDTF">2020-03-07T05:16:23Z</dcterms:created>
  <dcterms:modified xsi:type="dcterms:W3CDTF">2025-08-29T07:32:04Z</dcterms:modified>
</cp:coreProperties>
</file>